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2" r:id="rId12"/>
    <p:sldId id="261"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5223"/>
    <a:srgbClr val="F47920"/>
    <a:srgbClr val="F47A20"/>
    <a:srgbClr val="97B941"/>
    <a:srgbClr val="00A0A6"/>
    <a:srgbClr val="644099"/>
    <a:srgbClr val="F37021"/>
    <a:srgbClr val="D22A4C"/>
    <a:srgbClr val="BC346B"/>
    <a:srgbClr val="222A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691" autoAdjust="0"/>
    <p:restoredTop sz="94291" autoAdjust="0"/>
  </p:normalViewPr>
  <p:slideViewPr>
    <p:cSldViewPr snapToGrid="0" snapToObjects="1">
      <p:cViewPr>
        <p:scale>
          <a:sx n="66" d="100"/>
          <a:sy n="66" d="100"/>
        </p:scale>
        <p:origin x="624" y="21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5">
                <a:lumMod val="75000"/>
              </a:schemeClr>
            </a:solidFill>
            <a:ln>
              <a:noFill/>
            </a:ln>
            <a:effectLst/>
          </c:spPr>
          <c:invertIfNegative val="0"/>
          <c:dPt>
            <c:idx val="1"/>
            <c:invertIfNegative val="0"/>
            <c:bubble3D val="0"/>
            <c:spPr>
              <a:solidFill>
                <a:schemeClr val="accent5">
                  <a:lumMod val="75000"/>
                </a:schemeClr>
              </a:solidFill>
              <a:ln>
                <a:noFill/>
              </a:ln>
              <a:effectLst/>
            </c:spPr>
            <c:extLst>
              <c:ext xmlns:c16="http://schemas.microsoft.com/office/drawing/2014/chart" uri="{C3380CC4-5D6E-409C-BE32-E72D297353CC}">
                <c16:uniqueId val="{00000001-C4E0-43B9-A68C-6EA6267683C5}"/>
              </c:ext>
            </c:extLst>
          </c:dPt>
          <c:dPt>
            <c:idx val="2"/>
            <c:invertIfNegative val="0"/>
            <c:bubble3D val="0"/>
            <c:spPr>
              <a:solidFill>
                <a:schemeClr val="accent5">
                  <a:lumMod val="75000"/>
                </a:schemeClr>
              </a:solidFill>
              <a:ln>
                <a:noFill/>
              </a:ln>
              <a:effectLst/>
            </c:spPr>
            <c:extLst>
              <c:ext xmlns:c16="http://schemas.microsoft.com/office/drawing/2014/chart" uri="{C3380CC4-5D6E-409C-BE32-E72D297353CC}">
                <c16:uniqueId val="{00000003-C4E0-43B9-A68C-6EA6267683C5}"/>
              </c:ext>
            </c:extLst>
          </c:dPt>
          <c:dPt>
            <c:idx val="3"/>
            <c:invertIfNegative val="0"/>
            <c:bubble3D val="0"/>
            <c:spPr>
              <a:solidFill>
                <a:schemeClr val="accent5">
                  <a:lumMod val="75000"/>
                </a:schemeClr>
              </a:solidFill>
              <a:ln>
                <a:noFill/>
              </a:ln>
              <a:effectLst/>
            </c:spPr>
            <c:extLst>
              <c:ext xmlns:c16="http://schemas.microsoft.com/office/drawing/2014/chart" uri="{C3380CC4-5D6E-409C-BE32-E72D297353CC}">
                <c16:uniqueId val="{00000005-C4E0-43B9-A68C-6EA6267683C5}"/>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6-C4E0-43B9-A68C-6EA6267683C5}"/>
            </c:ext>
          </c:extLst>
        </c:ser>
        <c:ser>
          <c:idx val="1"/>
          <c:order val="1"/>
          <c:tx>
            <c:strRef>
              <c:f>Sheet1!$C$1</c:f>
              <c:strCache>
                <c:ptCount val="1"/>
                <c:pt idx="0">
                  <c:v>Series 2</c:v>
                </c:pt>
              </c:strCache>
            </c:strRef>
          </c:tx>
          <c:spPr>
            <a:solidFill>
              <a:schemeClr val="tx1">
                <a:alpha val="2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7-C4E0-43B9-A68C-6EA6267683C5}"/>
            </c:ext>
          </c:extLst>
        </c:ser>
        <c:dLbls>
          <c:showLegendKey val="0"/>
          <c:showVal val="0"/>
          <c:showCatName val="0"/>
          <c:showSerName val="0"/>
          <c:showPercent val="0"/>
          <c:showBubbleSize val="0"/>
        </c:dLbls>
        <c:gapWidth val="33"/>
        <c:axId val="-1018629072"/>
        <c:axId val="-1018627296"/>
      </c:barChart>
      <c:catAx>
        <c:axId val="-10186290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cap="none" spc="0" normalizeH="0" baseline="0">
                <a:solidFill>
                  <a:schemeClr val="tx1"/>
                </a:solidFill>
                <a:latin typeface="Montserrat" charset="0"/>
                <a:ea typeface="Montserrat" charset="0"/>
                <a:cs typeface="Montserrat" charset="0"/>
              </a:defRPr>
            </a:pPr>
            <a:endParaRPr lang="en-US"/>
          </a:p>
        </c:txPr>
        <c:crossAx val="-1018627296"/>
        <c:crosses val="autoZero"/>
        <c:auto val="1"/>
        <c:lblAlgn val="ctr"/>
        <c:lblOffset val="100"/>
        <c:noMultiLvlLbl val="0"/>
      </c:catAx>
      <c:valAx>
        <c:axId val="-101862729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bg2"/>
                </a:solidFill>
                <a:latin typeface="Montserrat" charset="0"/>
                <a:ea typeface="Montserrat" charset="0"/>
                <a:cs typeface="Montserrat" charset="0"/>
              </a:defRPr>
            </a:pPr>
            <a:endParaRPr lang="en-US"/>
          </a:p>
        </c:txPr>
        <c:crossAx val="-1018629072"/>
        <c:crosses val="autoZero"/>
        <c:crossBetween val="between"/>
      </c:valAx>
      <c:spPr>
        <a:noFill/>
        <a:ln w="25400">
          <a:noFill/>
        </a:ln>
        <a:effectLst/>
      </c:spPr>
    </c:plotArea>
    <c:legend>
      <c:legendPos val="t"/>
      <c:legendEntry>
        <c:idx val="0"/>
        <c:txPr>
          <a:bodyPr rot="0" spcFirstLastPara="1" vertOverflow="ellipsis" vert="horz" wrap="square" anchor="ctr" anchorCtr="1"/>
          <a:lstStyle/>
          <a:p>
            <a:pPr>
              <a:defRPr sz="1000" b="0" i="0" u="none" strike="noStrike" kern="1200" baseline="0">
                <a:solidFill>
                  <a:schemeClr val="tx1"/>
                </a:solidFill>
                <a:latin typeface="Montserrat" charset="0"/>
                <a:ea typeface="Montserrat" charset="0"/>
                <a:cs typeface="Montserrat" charset="0"/>
              </a:defRPr>
            </a:pPr>
            <a:endParaRPr lang="en-US"/>
          </a:p>
        </c:txPr>
      </c:legendEntry>
      <c:legendEntry>
        <c:idx val="1"/>
        <c:txPr>
          <a:bodyPr rot="0" spcFirstLastPara="1" vertOverflow="ellipsis" vert="horz" wrap="square" anchor="ctr" anchorCtr="1"/>
          <a:lstStyle/>
          <a:p>
            <a:pPr>
              <a:defRPr sz="1000" b="0" i="0" u="none" strike="noStrike" kern="1200" baseline="0">
                <a:solidFill>
                  <a:schemeClr val="tx1"/>
                </a:solidFill>
                <a:latin typeface="Montserrat" charset="0"/>
                <a:ea typeface="Montserrat" charset="0"/>
                <a:cs typeface="Montserrat" charset="0"/>
              </a:defRPr>
            </a:pPr>
            <a:endParaRPr lang="en-US"/>
          </a:p>
        </c:txPr>
      </c:legendEntry>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ontserrat" charset="0"/>
              <a:ea typeface="Montserrat" charset="0"/>
              <a:cs typeface="Montserrat"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1/19/2019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9594947C-EA6E-447E-AC3C-5A5CBE72DA31}"/>
              </a:ext>
            </a:extLst>
          </p:cNvPr>
          <p:cNvSpPr>
            <a:spLocks noGrp="1"/>
          </p:cNvSpPr>
          <p:nvPr>
            <p:ph type="pic" sz="quarter" idx="19" hasCustomPrompt="1"/>
          </p:nvPr>
        </p:nvSpPr>
        <p:spPr>
          <a:xfrm>
            <a:off x="3363686" y="3025087"/>
            <a:ext cx="3233530" cy="3247687"/>
          </a:xfrm>
          <a:custGeom>
            <a:avLst/>
            <a:gdLst>
              <a:gd name="connsiteX0" fmla="*/ 0 w 3233530"/>
              <a:gd name="connsiteY0" fmla="*/ 0 h 3247687"/>
              <a:gd name="connsiteX1" fmla="*/ 3233530 w 3233530"/>
              <a:gd name="connsiteY1" fmla="*/ 0 h 3247687"/>
              <a:gd name="connsiteX2" fmla="*/ 3233530 w 3233530"/>
              <a:gd name="connsiteY2" fmla="*/ 3247687 h 3247687"/>
              <a:gd name="connsiteX3" fmla="*/ 0 w 3233530"/>
              <a:gd name="connsiteY3" fmla="*/ 3247687 h 3247687"/>
            </a:gdLst>
            <a:ahLst/>
            <a:cxnLst>
              <a:cxn ang="0">
                <a:pos x="connsiteX0" y="connsiteY0"/>
              </a:cxn>
              <a:cxn ang="0">
                <a:pos x="connsiteX1" y="connsiteY1"/>
              </a:cxn>
              <a:cxn ang="0">
                <a:pos x="connsiteX2" y="connsiteY2"/>
              </a:cxn>
              <a:cxn ang="0">
                <a:pos x="connsiteX3" y="connsiteY3"/>
              </a:cxn>
            </a:cxnLst>
            <a:rect l="l" t="t" r="r" b="b"/>
            <a:pathLst>
              <a:path w="3233530" h="3247687">
                <a:moveTo>
                  <a:pt x="0" y="0"/>
                </a:moveTo>
                <a:lnTo>
                  <a:pt x="3233530" y="0"/>
                </a:lnTo>
                <a:lnTo>
                  <a:pt x="3233530" y="3247687"/>
                </a:lnTo>
                <a:lnTo>
                  <a:pt x="0" y="324768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15">
            <a:extLst>
              <a:ext uri="{FF2B5EF4-FFF2-40B4-BE49-F238E27FC236}">
                <a16:creationId xmlns:a16="http://schemas.microsoft.com/office/drawing/2014/main" id="{D3D4C297-4AB0-4428-87DB-7E8E779A4D71}"/>
              </a:ext>
            </a:extLst>
          </p:cNvPr>
          <p:cNvSpPr>
            <a:spLocks noGrp="1"/>
          </p:cNvSpPr>
          <p:nvPr>
            <p:ph type="pic" sz="quarter" idx="20" hasCustomPrompt="1"/>
          </p:nvPr>
        </p:nvSpPr>
        <p:spPr>
          <a:xfrm>
            <a:off x="6727372" y="2994992"/>
            <a:ext cx="5464628" cy="3247687"/>
          </a:xfrm>
          <a:custGeom>
            <a:avLst/>
            <a:gdLst>
              <a:gd name="connsiteX0" fmla="*/ 0 w 5464628"/>
              <a:gd name="connsiteY0" fmla="*/ 0 h 3247687"/>
              <a:gd name="connsiteX1" fmla="*/ 5464628 w 5464628"/>
              <a:gd name="connsiteY1" fmla="*/ 0 h 3247687"/>
              <a:gd name="connsiteX2" fmla="*/ 5464628 w 5464628"/>
              <a:gd name="connsiteY2" fmla="*/ 3247687 h 3247687"/>
              <a:gd name="connsiteX3" fmla="*/ 0 w 5464628"/>
              <a:gd name="connsiteY3" fmla="*/ 3247687 h 3247687"/>
            </a:gdLst>
            <a:ahLst/>
            <a:cxnLst>
              <a:cxn ang="0">
                <a:pos x="connsiteX0" y="connsiteY0"/>
              </a:cxn>
              <a:cxn ang="0">
                <a:pos x="connsiteX1" y="connsiteY1"/>
              </a:cxn>
              <a:cxn ang="0">
                <a:pos x="connsiteX2" y="connsiteY2"/>
              </a:cxn>
              <a:cxn ang="0">
                <a:pos x="connsiteX3" y="connsiteY3"/>
              </a:cxn>
            </a:cxnLst>
            <a:rect l="l" t="t" r="r" b="b"/>
            <a:pathLst>
              <a:path w="5464628" h="3247687">
                <a:moveTo>
                  <a:pt x="0" y="0"/>
                </a:moveTo>
                <a:lnTo>
                  <a:pt x="5464628" y="0"/>
                </a:lnTo>
                <a:lnTo>
                  <a:pt x="5464628" y="3247687"/>
                </a:lnTo>
                <a:lnTo>
                  <a:pt x="0" y="324768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0030AABA-B8F1-40D6-B7B5-CD6430D4CAD5}"/>
              </a:ext>
            </a:extLst>
          </p:cNvPr>
          <p:cNvSpPr>
            <a:spLocks noGrp="1"/>
          </p:cNvSpPr>
          <p:nvPr>
            <p:ph type="pic" sz="quarter" idx="21" hasCustomPrompt="1"/>
          </p:nvPr>
        </p:nvSpPr>
        <p:spPr>
          <a:xfrm>
            <a:off x="8958470" y="505465"/>
            <a:ext cx="3233530" cy="2375856"/>
          </a:xfrm>
          <a:custGeom>
            <a:avLst/>
            <a:gdLst>
              <a:gd name="connsiteX0" fmla="*/ 0 w 3233530"/>
              <a:gd name="connsiteY0" fmla="*/ 0 h 2375856"/>
              <a:gd name="connsiteX1" fmla="*/ 3233530 w 3233530"/>
              <a:gd name="connsiteY1" fmla="*/ 0 h 2375856"/>
              <a:gd name="connsiteX2" fmla="*/ 3233530 w 3233530"/>
              <a:gd name="connsiteY2" fmla="*/ 2375856 h 2375856"/>
              <a:gd name="connsiteX3" fmla="*/ 0 w 3233530"/>
              <a:gd name="connsiteY3" fmla="*/ 2375856 h 2375856"/>
            </a:gdLst>
            <a:ahLst/>
            <a:cxnLst>
              <a:cxn ang="0">
                <a:pos x="connsiteX0" y="connsiteY0"/>
              </a:cxn>
              <a:cxn ang="0">
                <a:pos x="connsiteX1" y="connsiteY1"/>
              </a:cxn>
              <a:cxn ang="0">
                <a:pos x="connsiteX2" y="connsiteY2"/>
              </a:cxn>
              <a:cxn ang="0">
                <a:pos x="connsiteX3" y="connsiteY3"/>
              </a:cxn>
            </a:cxnLst>
            <a:rect l="l" t="t" r="r" b="b"/>
            <a:pathLst>
              <a:path w="3233530" h="2375856">
                <a:moveTo>
                  <a:pt x="0" y="0"/>
                </a:moveTo>
                <a:lnTo>
                  <a:pt x="3233530" y="0"/>
                </a:lnTo>
                <a:lnTo>
                  <a:pt x="3233530" y="2375856"/>
                </a:lnTo>
                <a:lnTo>
                  <a:pt x="0" y="237585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5" name="Picture Placeholder 14">
            <a:extLst>
              <a:ext uri="{FF2B5EF4-FFF2-40B4-BE49-F238E27FC236}">
                <a16:creationId xmlns:a16="http://schemas.microsoft.com/office/drawing/2014/main" id="{4797F7DE-50A5-490D-B672-907E41EF913B}"/>
              </a:ext>
            </a:extLst>
          </p:cNvPr>
          <p:cNvSpPr>
            <a:spLocks noGrp="1"/>
          </p:cNvSpPr>
          <p:nvPr>
            <p:ph type="pic" sz="quarter" idx="23" hasCustomPrompt="1"/>
          </p:nvPr>
        </p:nvSpPr>
        <p:spPr>
          <a:xfrm>
            <a:off x="-19879" y="3284982"/>
            <a:ext cx="3087757" cy="2595119"/>
          </a:xfrm>
          <a:custGeom>
            <a:avLst/>
            <a:gdLst>
              <a:gd name="connsiteX0" fmla="*/ 0 w 3087757"/>
              <a:gd name="connsiteY0" fmla="*/ 0 h 2595119"/>
              <a:gd name="connsiteX1" fmla="*/ 3087757 w 3087757"/>
              <a:gd name="connsiteY1" fmla="*/ 0 h 2595119"/>
              <a:gd name="connsiteX2" fmla="*/ 3087757 w 3087757"/>
              <a:gd name="connsiteY2" fmla="*/ 2595119 h 2595119"/>
              <a:gd name="connsiteX3" fmla="*/ 0 w 3087757"/>
              <a:gd name="connsiteY3" fmla="*/ 2595119 h 2595119"/>
            </a:gdLst>
            <a:ahLst/>
            <a:cxnLst>
              <a:cxn ang="0">
                <a:pos x="connsiteX0" y="connsiteY0"/>
              </a:cxn>
              <a:cxn ang="0">
                <a:pos x="connsiteX1" y="connsiteY1"/>
              </a:cxn>
              <a:cxn ang="0">
                <a:pos x="connsiteX2" y="connsiteY2"/>
              </a:cxn>
              <a:cxn ang="0">
                <a:pos x="connsiteX3" y="connsiteY3"/>
              </a:cxn>
            </a:cxnLst>
            <a:rect l="l" t="t" r="r" b="b"/>
            <a:pathLst>
              <a:path w="3087757" h="2595119">
                <a:moveTo>
                  <a:pt x="0" y="0"/>
                </a:moveTo>
                <a:lnTo>
                  <a:pt x="3087757" y="0"/>
                </a:lnTo>
                <a:lnTo>
                  <a:pt x="3087757" y="2595119"/>
                </a:lnTo>
                <a:lnTo>
                  <a:pt x="0" y="259511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6D9C0C0A-B845-4FE4-B7C2-B90B621E8815}"/>
              </a:ext>
            </a:extLst>
          </p:cNvPr>
          <p:cNvSpPr>
            <a:spLocks noGrp="1"/>
          </p:cNvSpPr>
          <p:nvPr>
            <p:ph type="pic" sz="quarter" idx="24" hasCustomPrompt="1"/>
          </p:nvPr>
        </p:nvSpPr>
        <p:spPr>
          <a:xfrm>
            <a:off x="3173895" y="3284981"/>
            <a:ext cx="3087757" cy="2595119"/>
          </a:xfrm>
          <a:custGeom>
            <a:avLst/>
            <a:gdLst>
              <a:gd name="connsiteX0" fmla="*/ 0 w 3087757"/>
              <a:gd name="connsiteY0" fmla="*/ 0 h 2595119"/>
              <a:gd name="connsiteX1" fmla="*/ 3087757 w 3087757"/>
              <a:gd name="connsiteY1" fmla="*/ 0 h 2595119"/>
              <a:gd name="connsiteX2" fmla="*/ 3087757 w 3087757"/>
              <a:gd name="connsiteY2" fmla="*/ 2595119 h 2595119"/>
              <a:gd name="connsiteX3" fmla="*/ 0 w 3087757"/>
              <a:gd name="connsiteY3" fmla="*/ 2595119 h 2595119"/>
            </a:gdLst>
            <a:ahLst/>
            <a:cxnLst>
              <a:cxn ang="0">
                <a:pos x="connsiteX0" y="connsiteY0"/>
              </a:cxn>
              <a:cxn ang="0">
                <a:pos x="connsiteX1" y="connsiteY1"/>
              </a:cxn>
              <a:cxn ang="0">
                <a:pos x="connsiteX2" y="connsiteY2"/>
              </a:cxn>
              <a:cxn ang="0">
                <a:pos x="connsiteX3" y="connsiteY3"/>
              </a:cxn>
            </a:cxnLst>
            <a:rect l="l" t="t" r="r" b="b"/>
            <a:pathLst>
              <a:path w="3087757" h="2595119">
                <a:moveTo>
                  <a:pt x="0" y="0"/>
                </a:moveTo>
                <a:lnTo>
                  <a:pt x="3087757" y="0"/>
                </a:lnTo>
                <a:lnTo>
                  <a:pt x="3087757" y="2595119"/>
                </a:lnTo>
                <a:lnTo>
                  <a:pt x="0" y="259511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Picture Placeholder 19">
            <a:extLst>
              <a:ext uri="{FF2B5EF4-FFF2-40B4-BE49-F238E27FC236}">
                <a16:creationId xmlns:a16="http://schemas.microsoft.com/office/drawing/2014/main" id="{7FE97696-2A82-4ED6-A198-2F21CC3988E2}"/>
              </a:ext>
            </a:extLst>
          </p:cNvPr>
          <p:cNvSpPr>
            <a:spLocks noGrp="1"/>
          </p:cNvSpPr>
          <p:nvPr>
            <p:ph type="pic" sz="quarter" idx="19" hasCustomPrompt="1"/>
          </p:nvPr>
        </p:nvSpPr>
        <p:spPr>
          <a:xfrm>
            <a:off x="6367668" y="3284983"/>
            <a:ext cx="5824333" cy="2595119"/>
          </a:xfrm>
          <a:custGeom>
            <a:avLst/>
            <a:gdLst>
              <a:gd name="connsiteX0" fmla="*/ 0 w 5824333"/>
              <a:gd name="connsiteY0" fmla="*/ 0 h 2595119"/>
              <a:gd name="connsiteX1" fmla="*/ 5824333 w 5824333"/>
              <a:gd name="connsiteY1" fmla="*/ 0 h 2595119"/>
              <a:gd name="connsiteX2" fmla="*/ 5824333 w 5824333"/>
              <a:gd name="connsiteY2" fmla="*/ 2595119 h 2595119"/>
              <a:gd name="connsiteX3" fmla="*/ 0 w 5824333"/>
              <a:gd name="connsiteY3" fmla="*/ 2595119 h 2595119"/>
            </a:gdLst>
            <a:ahLst/>
            <a:cxnLst>
              <a:cxn ang="0">
                <a:pos x="connsiteX0" y="connsiteY0"/>
              </a:cxn>
              <a:cxn ang="0">
                <a:pos x="connsiteX1" y="connsiteY1"/>
              </a:cxn>
              <a:cxn ang="0">
                <a:pos x="connsiteX2" y="connsiteY2"/>
              </a:cxn>
              <a:cxn ang="0">
                <a:pos x="connsiteX3" y="connsiteY3"/>
              </a:cxn>
            </a:cxnLst>
            <a:rect l="l" t="t" r="r" b="b"/>
            <a:pathLst>
              <a:path w="5824333" h="2595119">
                <a:moveTo>
                  <a:pt x="0" y="0"/>
                </a:moveTo>
                <a:lnTo>
                  <a:pt x="5824333" y="0"/>
                </a:lnTo>
                <a:lnTo>
                  <a:pt x="5824333" y="2595119"/>
                </a:lnTo>
                <a:lnTo>
                  <a:pt x="0" y="259511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3" name="Picture Placeholder 12">
            <a:extLst>
              <a:ext uri="{FF2B5EF4-FFF2-40B4-BE49-F238E27FC236}">
                <a16:creationId xmlns:a16="http://schemas.microsoft.com/office/drawing/2014/main" id="{AD6E43D5-0BD7-4878-A99F-68F291748803}"/>
              </a:ext>
            </a:extLst>
          </p:cNvPr>
          <p:cNvSpPr>
            <a:spLocks noGrp="1"/>
          </p:cNvSpPr>
          <p:nvPr>
            <p:ph type="pic" sz="quarter" idx="20" hasCustomPrompt="1"/>
          </p:nvPr>
        </p:nvSpPr>
        <p:spPr>
          <a:xfrm>
            <a:off x="7382152" y="2859124"/>
            <a:ext cx="3510183" cy="1789044"/>
          </a:xfrm>
          <a:custGeom>
            <a:avLst/>
            <a:gdLst>
              <a:gd name="connsiteX0" fmla="*/ 0 w 3510183"/>
              <a:gd name="connsiteY0" fmla="*/ 0 h 1789044"/>
              <a:gd name="connsiteX1" fmla="*/ 3510183 w 3510183"/>
              <a:gd name="connsiteY1" fmla="*/ 0 h 1789044"/>
              <a:gd name="connsiteX2" fmla="*/ 3510183 w 3510183"/>
              <a:gd name="connsiteY2" fmla="*/ 1789044 h 1789044"/>
              <a:gd name="connsiteX3" fmla="*/ 0 w 3510183"/>
              <a:gd name="connsiteY3" fmla="*/ 1789044 h 1789044"/>
            </a:gdLst>
            <a:ahLst/>
            <a:cxnLst>
              <a:cxn ang="0">
                <a:pos x="connsiteX0" y="connsiteY0"/>
              </a:cxn>
              <a:cxn ang="0">
                <a:pos x="connsiteX1" y="connsiteY1"/>
              </a:cxn>
              <a:cxn ang="0">
                <a:pos x="connsiteX2" y="connsiteY2"/>
              </a:cxn>
              <a:cxn ang="0">
                <a:pos x="connsiteX3" y="connsiteY3"/>
              </a:cxn>
            </a:cxnLst>
            <a:rect l="l" t="t" r="r" b="b"/>
            <a:pathLst>
              <a:path w="3510183" h="1789044">
                <a:moveTo>
                  <a:pt x="0" y="0"/>
                </a:moveTo>
                <a:lnTo>
                  <a:pt x="3510183" y="0"/>
                </a:lnTo>
                <a:lnTo>
                  <a:pt x="3510183" y="1789044"/>
                </a:lnTo>
                <a:lnTo>
                  <a:pt x="0" y="17890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5" name="Picture Placeholder 14">
            <a:extLst>
              <a:ext uri="{FF2B5EF4-FFF2-40B4-BE49-F238E27FC236}">
                <a16:creationId xmlns:a16="http://schemas.microsoft.com/office/drawing/2014/main" id="{2F2859AA-9E94-4BAB-B3C1-2095FF48677A}"/>
              </a:ext>
            </a:extLst>
          </p:cNvPr>
          <p:cNvSpPr>
            <a:spLocks noGrp="1"/>
          </p:cNvSpPr>
          <p:nvPr>
            <p:ph type="pic" sz="quarter" idx="21" hasCustomPrompt="1"/>
          </p:nvPr>
        </p:nvSpPr>
        <p:spPr>
          <a:xfrm>
            <a:off x="1299666" y="2982557"/>
            <a:ext cx="3358164" cy="1789044"/>
          </a:xfrm>
          <a:custGeom>
            <a:avLst/>
            <a:gdLst>
              <a:gd name="connsiteX0" fmla="*/ 0 w 3358164"/>
              <a:gd name="connsiteY0" fmla="*/ 0 h 1789044"/>
              <a:gd name="connsiteX1" fmla="*/ 3358164 w 3358164"/>
              <a:gd name="connsiteY1" fmla="*/ 0 h 1789044"/>
              <a:gd name="connsiteX2" fmla="*/ 3358164 w 3358164"/>
              <a:gd name="connsiteY2" fmla="*/ 1789044 h 1789044"/>
              <a:gd name="connsiteX3" fmla="*/ 0 w 3358164"/>
              <a:gd name="connsiteY3" fmla="*/ 1789044 h 1789044"/>
            </a:gdLst>
            <a:ahLst/>
            <a:cxnLst>
              <a:cxn ang="0">
                <a:pos x="connsiteX0" y="connsiteY0"/>
              </a:cxn>
              <a:cxn ang="0">
                <a:pos x="connsiteX1" y="connsiteY1"/>
              </a:cxn>
              <a:cxn ang="0">
                <a:pos x="connsiteX2" y="connsiteY2"/>
              </a:cxn>
              <a:cxn ang="0">
                <a:pos x="connsiteX3" y="connsiteY3"/>
              </a:cxn>
            </a:cxnLst>
            <a:rect l="l" t="t" r="r" b="b"/>
            <a:pathLst>
              <a:path w="3358164" h="1789044">
                <a:moveTo>
                  <a:pt x="0" y="0"/>
                </a:moveTo>
                <a:lnTo>
                  <a:pt x="3358164" y="0"/>
                </a:lnTo>
                <a:lnTo>
                  <a:pt x="3358164" y="1789044"/>
                </a:lnTo>
                <a:lnTo>
                  <a:pt x="0" y="17890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Freeform: Shape 7">
            <a:extLst>
              <a:ext uri="{FF2B5EF4-FFF2-40B4-BE49-F238E27FC236}">
                <a16:creationId xmlns:a16="http://schemas.microsoft.com/office/drawing/2014/main" id="{21628B5A-8AB3-4454-8A25-D374FB17C800}"/>
              </a:ext>
            </a:extLst>
          </p:cNvPr>
          <p:cNvSpPr>
            <a:spLocks noGrp="1"/>
          </p:cNvSpPr>
          <p:nvPr>
            <p:ph type="pic" sz="quarter" idx="20" hasCustomPrompt="1"/>
          </p:nvPr>
        </p:nvSpPr>
        <p:spPr>
          <a:xfrm>
            <a:off x="5600700" y="1635125"/>
            <a:ext cx="4343400" cy="4343400"/>
          </a:xfrm>
          <a:custGeom>
            <a:avLst/>
            <a:gdLst>
              <a:gd name="connsiteX0" fmla="*/ 2171700 w 4343400"/>
              <a:gd name="connsiteY0" fmla="*/ 0 h 4343400"/>
              <a:gd name="connsiteX1" fmla="*/ 4343400 w 4343400"/>
              <a:gd name="connsiteY1" fmla="*/ 2171700 h 4343400"/>
              <a:gd name="connsiteX2" fmla="*/ 2171700 w 4343400"/>
              <a:gd name="connsiteY2" fmla="*/ 4343400 h 4343400"/>
              <a:gd name="connsiteX3" fmla="*/ 0 w 4343400"/>
              <a:gd name="connsiteY3" fmla="*/ 2171700 h 4343400"/>
              <a:gd name="connsiteX4" fmla="*/ 217170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2171700" y="0"/>
                </a:moveTo>
                <a:cubicBezTo>
                  <a:pt x="3371097" y="0"/>
                  <a:pt x="4343400" y="972303"/>
                  <a:pt x="4343400" y="2171700"/>
                </a:cubicBezTo>
                <a:cubicBezTo>
                  <a:pt x="4343400" y="3371097"/>
                  <a:pt x="3371097" y="4343400"/>
                  <a:pt x="2171700" y="4343400"/>
                </a:cubicBezTo>
                <a:cubicBezTo>
                  <a:pt x="972303" y="4343400"/>
                  <a:pt x="0" y="3371097"/>
                  <a:pt x="0" y="2171700"/>
                </a:cubicBezTo>
                <a:cubicBezTo>
                  <a:pt x="0" y="972303"/>
                  <a:pt x="972303" y="0"/>
                  <a:pt x="21717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4" name="Freeform: Shape 13">
            <a:extLst>
              <a:ext uri="{FF2B5EF4-FFF2-40B4-BE49-F238E27FC236}">
                <a16:creationId xmlns:a16="http://schemas.microsoft.com/office/drawing/2014/main" id="{3734140F-067C-441F-B8E5-724A8141C643}"/>
              </a:ext>
            </a:extLst>
          </p:cNvPr>
          <p:cNvSpPr>
            <a:spLocks noGrp="1"/>
          </p:cNvSpPr>
          <p:nvPr>
            <p:ph type="pic" sz="quarter" idx="25" hasCustomPrompt="1"/>
          </p:nvPr>
        </p:nvSpPr>
        <p:spPr>
          <a:xfrm>
            <a:off x="1120776" y="1658124"/>
            <a:ext cx="2616338" cy="3241499"/>
          </a:xfrm>
          <a:custGeom>
            <a:avLst/>
            <a:gdLst>
              <a:gd name="connsiteX0" fmla="*/ 0 w 2616338"/>
              <a:gd name="connsiteY0" fmla="*/ 0 h 3241499"/>
              <a:gd name="connsiteX1" fmla="*/ 2616338 w 2616338"/>
              <a:gd name="connsiteY1" fmla="*/ 0 h 3241499"/>
              <a:gd name="connsiteX2" fmla="*/ 2616338 w 2616338"/>
              <a:gd name="connsiteY2" fmla="*/ 3241499 h 3241499"/>
              <a:gd name="connsiteX3" fmla="*/ 0 w 2616338"/>
              <a:gd name="connsiteY3" fmla="*/ 3241499 h 3241499"/>
            </a:gdLst>
            <a:ahLst/>
            <a:cxnLst>
              <a:cxn ang="0">
                <a:pos x="connsiteX0" y="connsiteY0"/>
              </a:cxn>
              <a:cxn ang="0">
                <a:pos x="connsiteX1" y="connsiteY1"/>
              </a:cxn>
              <a:cxn ang="0">
                <a:pos x="connsiteX2" y="connsiteY2"/>
              </a:cxn>
              <a:cxn ang="0">
                <a:pos x="connsiteX3" y="connsiteY3"/>
              </a:cxn>
            </a:cxnLst>
            <a:rect l="l" t="t" r="r" b="b"/>
            <a:pathLst>
              <a:path w="2616338" h="3241499">
                <a:moveTo>
                  <a:pt x="0" y="0"/>
                </a:moveTo>
                <a:lnTo>
                  <a:pt x="2616338" y="0"/>
                </a:lnTo>
                <a:lnTo>
                  <a:pt x="2616338" y="3241499"/>
                </a:lnTo>
                <a:lnTo>
                  <a:pt x="0" y="324149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0" name="Freeform: Shape 19">
            <a:extLst>
              <a:ext uri="{FF2B5EF4-FFF2-40B4-BE49-F238E27FC236}">
                <a16:creationId xmlns:a16="http://schemas.microsoft.com/office/drawing/2014/main" id="{2CE993F5-AE0C-4041-ABE3-C31AD95756BD}"/>
              </a:ext>
            </a:extLst>
          </p:cNvPr>
          <p:cNvSpPr>
            <a:spLocks noGrp="1"/>
          </p:cNvSpPr>
          <p:nvPr>
            <p:ph type="pic" sz="quarter" idx="27" hasCustomPrompt="1"/>
          </p:nvPr>
        </p:nvSpPr>
        <p:spPr>
          <a:xfrm>
            <a:off x="7786617" y="1658124"/>
            <a:ext cx="3163959" cy="3241499"/>
          </a:xfrm>
          <a:custGeom>
            <a:avLst/>
            <a:gdLst>
              <a:gd name="connsiteX0" fmla="*/ 0 w 3163959"/>
              <a:gd name="connsiteY0" fmla="*/ 0 h 3241499"/>
              <a:gd name="connsiteX1" fmla="*/ 3163959 w 3163959"/>
              <a:gd name="connsiteY1" fmla="*/ 0 h 3241499"/>
              <a:gd name="connsiteX2" fmla="*/ 3163959 w 3163959"/>
              <a:gd name="connsiteY2" fmla="*/ 3241499 h 3241499"/>
              <a:gd name="connsiteX3" fmla="*/ 0 w 3163959"/>
              <a:gd name="connsiteY3" fmla="*/ 3241499 h 3241499"/>
            </a:gdLst>
            <a:ahLst/>
            <a:cxnLst>
              <a:cxn ang="0">
                <a:pos x="connsiteX0" y="connsiteY0"/>
              </a:cxn>
              <a:cxn ang="0">
                <a:pos x="connsiteX1" y="connsiteY1"/>
              </a:cxn>
              <a:cxn ang="0">
                <a:pos x="connsiteX2" y="connsiteY2"/>
              </a:cxn>
              <a:cxn ang="0">
                <a:pos x="connsiteX3" y="connsiteY3"/>
              </a:cxn>
            </a:cxnLst>
            <a:rect l="l" t="t" r="r" b="b"/>
            <a:pathLst>
              <a:path w="3163959" h="3241499">
                <a:moveTo>
                  <a:pt x="0" y="0"/>
                </a:moveTo>
                <a:lnTo>
                  <a:pt x="3163959" y="0"/>
                </a:lnTo>
                <a:lnTo>
                  <a:pt x="3163959" y="3241499"/>
                </a:lnTo>
                <a:lnTo>
                  <a:pt x="0" y="324149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Freeform: Shape 16">
            <a:extLst>
              <a:ext uri="{FF2B5EF4-FFF2-40B4-BE49-F238E27FC236}">
                <a16:creationId xmlns:a16="http://schemas.microsoft.com/office/drawing/2014/main" id="{FF40CD63-2F12-47B8-8F00-FEFE607FF5AF}"/>
              </a:ext>
            </a:extLst>
          </p:cNvPr>
          <p:cNvSpPr>
            <a:spLocks noGrp="1"/>
          </p:cNvSpPr>
          <p:nvPr>
            <p:ph type="pic" sz="quarter" idx="29" hasCustomPrompt="1"/>
          </p:nvPr>
        </p:nvSpPr>
        <p:spPr>
          <a:xfrm>
            <a:off x="3850724" y="1658124"/>
            <a:ext cx="3822285" cy="3241499"/>
          </a:xfrm>
          <a:custGeom>
            <a:avLst/>
            <a:gdLst>
              <a:gd name="connsiteX0" fmla="*/ 0 w 3822285"/>
              <a:gd name="connsiteY0" fmla="*/ 0 h 3241499"/>
              <a:gd name="connsiteX1" fmla="*/ 3822285 w 3822285"/>
              <a:gd name="connsiteY1" fmla="*/ 0 h 3241499"/>
              <a:gd name="connsiteX2" fmla="*/ 3822285 w 3822285"/>
              <a:gd name="connsiteY2" fmla="*/ 3241499 h 3241499"/>
              <a:gd name="connsiteX3" fmla="*/ 0 w 3822285"/>
              <a:gd name="connsiteY3" fmla="*/ 3241499 h 3241499"/>
            </a:gdLst>
            <a:ahLst/>
            <a:cxnLst>
              <a:cxn ang="0">
                <a:pos x="connsiteX0" y="connsiteY0"/>
              </a:cxn>
              <a:cxn ang="0">
                <a:pos x="connsiteX1" y="connsiteY1"/>
              </a:cxn>
              <a:cxn ang="0">
                <a:pos x="connsiteX2" y="connsiteY2"/>
              </a:cxn>
              <a:cxn ang="0">
                <a:pos x="connsiteX3" y="connsiteY3"/>
              </a:cxn>
            </a:cxnLst>
            <a:rect l="l" t="t" r="r" b="b"/>
            <a:pathLst>
              <a:path w="3822285" h="3241499">
                <a:moveTo>
                  <a:pt x="0" y="0"/>
                </a:moveTo>
                <a:lnTo>
                  <a:pt x="3822285" y="0"/>
                </a:lnTo>
                <a:lnTo>
                  <a:pt x="3822285" y="3241499"/>
                </a:lnTo>
                <a:lnTo>
                  <a:pt x="0" y="324149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64D8B3B-FE35-4087-8EFF-5557C816A20D}"/>
              </a:ext>
            </a:extLst>
          </p:cNvPr>
          <p:cNvSpPr>
            <a:spLocks noGrp="1"/>
          </p:cNvSpPr>
          <p:nvPr>
            <p:ph type="pic" sz="quarter" idx="23" hasCustomPrompt="1"/>
          </p:nvPr>
        </p:nvSpPr>
        <p:spPr>
          <a:xfrm>
            <a:off x="4370420" y="2987252"/>
            <a:ext cx="3078129" cy="3584998"/>
          </a:xfrm>
          <a:custGeom>
            <a:avLst/>
            <a:gdLst>
              <a:gd name="connsiteX0" fmla="*/ 0 w 3078129"/>
              <a:gd name="connsiteY0" fmla="*/ 0 h 3584998"/>
              <a:gd name="connsiteX1" fmla="*/ 3078129 w 3078129"/>
              <a:gd name="connsiteY1" fmla="*/ 0 h 3584998"/>
              <a:gd name="connsiteX2" fmla="*/ 3078129 w 3078129"/>
              <a:gd name="connsiteY2" fmla="*/ 3584998 h 3584998"/>
              <a:gd name="connsiteX3" fmla="*/ 0 w 3078129"/>
              <a:gd name="connsiteY3" fmla="*/ 3584998 h 3584998"/>
            </a:gdLst>
            <a:ahLst/>
            <a:cxnLst>
              <a:cxn ang="0">
                <a:pos x="connsiteX0" y="connsiteY0"/>
              </a:cxn>
              <a:cxn ang="0">
                <a:pos x="connsiteX1" y="connsiteY1"/>
              </a:cxn>
              <a:cxn ang="0">
                <a:pos x="connsiteX2" y="connsiteY2"/>
              </a:cxn>
              <a:cxn ang="0">
                <a:pos x="connsiteX3" y="connsiteY3"/>
              </a:cxn>
            </a:cxnLst>
            <a:rect l="l" t="t" r="r" b="b"/>
            <a:pathLst>
              <a:path w="3078129" h="3584998">
                <a:moveTo>
                  <a:pt x="0" y="0"/>
                </a:moveTo>
                <a:lnTo>
                  <a:pt x="3078129" y="0"/>
                </a:lnTo>
                <a:lnTo>
                  <a:pt x="3078129" y="3584998"/>
                </a:lnTo>
                <a:lnTo>
                  <a:pt x="0" y="358499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36D973D8-DD42-4B0F-ACFE-BBB624FF4B2F}"/>
              </a:ext>
            </a:extLst>
          </p:cNvPr>
          <p:cNvSpPr>
            <a:spLocks noGrp="1"/>
          </p:cNvSpPr>
          <p:nvPr>
            <p:ph type="pic" sz="quarter" idx="24" hasCustomPrompt="1"/>
          </p:nvPr>
        </p:nvSpPr>
        <p:spPr>
          <a:xfrm>
            <a:off x="7637532" y="2987252"/>
            <a:ext cx="4249668" cy="3584998"/>
          </a:xfrm>
          <a:custGeom>
            <a:avLst/>
            <a:gdLst>
              <a:gd name="connsiteX0" fmla="*/ 0 w 4249668"/>
              <a:gd name="connsiteY0" fmla="*/ 0 h 3584998"/>
              <a:gd name="connsiteX1" fmla="*/ 4249668 w 4249668"/>
              <a:gd name="connsiteY1" fmla="*/ 0 h 3584998"/>
              <a:gd name="connsiteX2" fmla="*/ 4249668 w 4249668"/>
              <a:gd name="connsiteY2" fmla="*/ 3584998 h 3584998"/>
              <a:gd name="connsiteX3" fmla="*/ 0 w 4249668"/>
              <a:gd name="connsiteY3" fmla="*/ 3584998 h 3584998"/>
            </a:gdLst>
            <a:ahLst/>
            <a:cxnLst>
              <a:cxn ang="0">
                <a:pos x="connsiteX0" y="connsiteY0"/>
              </a:cxn>
              <a:cxn ang="0">
                <a:pos x="connsiteX1" y="connsiteY1"/>
              </a:cxn>
              <a:cxn ang="0">
                <a:pos x="connsiteX2" y="connsiteY2"/>
              </a:cxn>
              <a:cxn ang="0">
                <a:pos x="connsiteX3" y="connsiteY3"/>
              </a:cxn>
            </a:cxnLst>
            <a:rect l="l" t="t" r="r" b="b"/>
            <a:pathLst>
              <a:path w="4249668" h="3584998">
                <a:moveTo>
                  <a:pt x="0" y="0"/>
                </a:moveTo>
                <a:lnTo>
                  <a:pt x="4249668" y="0"/>
                </a:lnTo>
                <a:lnTo>
                  <a:pt x="4249668" y="3584998"/>
                </a:lnTo>
                <a:lnTo>
                  <a:pt x="0" y="358499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0" name="Picture Placeholder 9">
            <a:extLst>
              <a:ext uri="{FF2B5EF4-FFF2-40B4-BE49-F238E27FC236}">
                <a16:creationId xmlns:a16="http://schemas.microsoft.com/office/drawing/2014/main" id="{C243381F-8F7A-42E2-9884-D15F622F8C98}"/>
              </a:ext>
            </a:extLst>
          </p:cNvPr>
          <p:cNvSpPr>
            <a:spLocks noGrp="1"/>
          </p:cNvSpPr>
          <p:nvPr>
            <p:ph type="pic" sz="quarter" idx="26" hasCustomPrompt="1"/>
          </p:nvPr>
        </p:nvSpPr>
        <p:spPr>
          <a:xfrm>
            <a:off x="2708995" y="2177167"/>
            <a:ext cx="3175454" cy="3062491"/>
          </a:xfrm>
          <a:custGeom>
            <a:avLst/>
            <a:gdLst>
              <a:gd name="connsiteX0" fmla="*/ 0 w 3175454"/>
              <a:gd name="connsiteY0" fmla="*/ 0 h 3062491"/>
              <a:gd name="connsiteX1" fmla="*/ 3175454 w 3175454"/>
              <a:gd name="connsiteY1" fmla="*/ 0 h 3062491"/>
              <a:gd name="connsiteX2" fmla="*/ 3175454 w 3175454"/>
              <a:gd name="connsiteY2" fmla="*/ 3062491 h 3062491"/>
              <a:gd name="connsiteX3" fmla="*/ 0 w 3175454"/>
              <a:gd name="connsiteY3" fmla="*/ 3062491 h 3062491"/>
            </a:gdLst>
            <a:ahLst/>
            <a:cxnLst>
              <a:cxn ang="0">
                <a:pos x="connsiteX0" y="connsiteY0"/>
              </a:cxn>
              <a:cxn ang="0">
                <a:pos x="connsiteX1" y="connsiteY1"/>
              </a:cxn>
              <a:cxn ang="0">
                <a:pos x="connsiteX2" y="connsiteY2"/>
              </a:cxn>
              <a:cxn ang="0">
                <a:pos x="connsiteX3" y="connsiteY3"/>
              </a:cxn>
            </a:cxnLst>
            <a:rect l="l" t="t" r="r" b="b"/>
            <a:pathLst>
              <a:path w="3175454" h="3062491">
                <a:moveTo>
                  <a:pt x="0" y="0"/>
                </a:moveTo>
                <a:lnTo>
                  <a:pt x="3175454" y="0"/>
                </a:lnTo>
                <a:lnTo>
                  <a:pt x="3175454" y="3062491"/>
                </a:lnTo>
                <a:lnTo>
                  <a:pt x="0" y="306249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Picture Placeholder 6">
            <a:extLst>
              <a:ext uri="{FF2B5EF4-FFF2-40B4-BE49-F238E27FC236}">
                <a16:creationId xmlns:a16="http://schemas.microsoft.com/office/drawing/2014/main" id="{B115FC78-8ADE-44D5-8AFB-365CB2C94731}"/>
              </a:ext>
            </a:extLst>
          </p:cNvPr>
          <p:cNvSpPr>
            <a:spLocks noGrp="1"/>
          </p:cNvSpPr>
          <p:nvPr>
            <p:ph type="pic" sz="quarter" idx="25" hasCustomPrompt="1"/>
          </p:nvPr>
        </p:nvSpPr>
        <p:spPr>
          <a:xfrm>
            <a:off x="-1" y="1524429"/>
            <a:ext cx="2633347" cy="4832880"/>
          </a:xfrm>
          <a:custGeom>
            <a:avLst/>
            <a:gdLst>
              <a:gd name="connsiteX0" fmla="*/ 0 w 2633347"/>
              <a:gd name="connsiteY0" fmla="*/ 0 h 4832880"/>
              <a:gd name="connsiteX1" fmla="*/ 2633347 w 2633347"/>
              <a:gd name="connsiteY1" fmla="*/ 0 h 4832880"/>
              <a:gd name="connsiteX2" fmla="*/ 2633347 w 2633347"/>
              <a:gd name="connsiteY2" fmla="*/ 4832880 h 4832880"/>
              <a:gd name="connsiteX3" fmla="*/ 0 w 2633347"/>
              <a:gd name="connsiteY3" fmla="*/ 4832880 h 4832880"/>
            </a:gdLst>
            <a:ahLst/>
            <a:cxnLst>
              <a:cxn ang="0">
                <a:pos x="connsiteX0" y="connsiteY0"/>
              </a:cxn>
              <a:cxn ang="0">
                <a:pos x="connsiteX1" y="connsiteY1"/>
              </a:cxn>
              <a:cxn ang="0">
                <a:pos x="connsiteX2" y="connsiteY2"/>
              </a:cxn>
              <a:cxn ang="0">
                <a:pos x="connsiteX3" y="connsiteY3"/>
              </a:cxn>
            </a:cxnLst>
            <a:rect l="l" t="t" r="r" b="b"/>
            <a:pathLst>
              <a:path w="2633347" h="4832880">
                <a:moveTo>
                  <a:pt x="0" y="0"/>
                </a:moveTo>
                <a:lnTo>
                  <a:pt x="2633347" y="0"/>
                </a:lnTo>
                <a:lnTo>
                  <a:pt x="2633347" y="4832880"/>
                </a:lnTo>
                <a:lnTo>
                  <a:pt x="0" y="483288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D0DAC31E-6214-4CB8-9595-DA0A11B02A26}"/>
              </a:ext>
            </a:extLst>
          </p:cNvPr>
          <p:cNvSpPr>
            <a:spLocks noGrp="1"/>
          </p:cNvSpPr>
          <p:nvPr>
            <p:ph type="pic" sz="quarter" idx="23" hasCustomPrompt="1"/>
          </p:nvPr>
        </p:nvSpPr>
        <p:spPr>
          <a:xfrm>
            <a:off x="1032929" y="3048965"/>
            <a:ext cx="2093844" cy="2093844"/>
          </a:xfrm>
          <a:custGeom>
            <a:avLst/>
            <a:gdLst>
              <a:gd name="connsiteX0" fmla="*/ 1046922 w 2093844"/>
              <a:gd name="connsiteY0" fmla="*/ 0 h 2093844"/>
              <a:gd name="connsiteX1" fmla="*/ 2093844 w 2093844"/>
              <a:gd name="connsiteY1" fmla="*/ 1046922 h 2093844"/>
              <a:gd name="connsiteX2" fmla="*/ 1046922 w 2093844"/>
              <a:gd name="connsiteY2" fmla="*/ 2093844 h 2093844"/>
              <a:gd name="connsiteX3" fmla="*/ 0 w 2093844"/>
              <a:gd name="connsiteY3" fmla="*/ 1046922 h 2093844"/>
              <a:gd name="connsiteX4" fmla="*/ 1046922 w 2093844"/>
              <a:gd name="connsiteY4" fmla="*/ 0 h 209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3844" h="2093844">
                <a:moveTo>
                  <a:pt x="1046922" y="0"/>
                </a:moveTo>
                <a:cubicBezTo>
                  <a:pt x="1625121" y="0"/>
                  <a:pt x="2093844" y="468723"/>
                  <a:pt x="2093844" y="1046922"/>
                </a:cubicBezTo>
                <a:cubicBezTo>
                  <a:pt x="2093844" y="1625121"/>
                  <a:pt x="1625121" y="2093844"/>
                  <a:pt x="1046922" y="2093844"/>
                </a:cubicBezTo>
                <a:cubicBezTo>
                  <a:pt x="468723" y="2093844"/>
                  <a:pt x="0" y="1625121"/>
                  <a:pt x="0" y="1046922"/>
                </a:cubicBezTo>
                <a:cubicBezTo>
                  <a:pt x="0" y="468723"/>
                  <a:pt x="468723" y="0"/>
                  <a:pt x="104692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Picture Placeholder 16">
            <a:extLst>
              <a:ext uri="{FF2B5EF4-FFF2-40B4-BE49-F238E27FC236}">
                <a16:creationId xmlns:a16="http://schemas.microsoft.com/office/drawing/2014/main" id="{5B9501A7-B49A-4BD4-85F3-12DBB5801FC3}"/>
              </a:ext>
            </a:extLst>
          </p:cNvPr>
          <p:cNvSpPr>
            <a:spLocks noGrp="1"/>
          </p:cNvSpPr>
          <p:nvPr>
            <p:ph type="pic" sz="quarter" idx="24" hasCustomPrompt="1"/>
          </p:nvPr>
        </p:nvSpPr>
        <p:spPr>
          <a:xfrm>
            <a:off x="3882668" y="3048965"/>
            <a:ext cx="2093844" cy="2093844"/>
          </a:xfrm>
          <a:custGeom>
            <a:avLst/>
            <a:gdLst>
              <a:gd name="connsiteX0" fmla="*/ 1046922 w 2093844"/>
              <a:gd name="connsiteY0" fmla="*/ 0 h 2093844"/>
              <a:gd name="connsiteX1" fmla="*/ 2093844 w 2093844"/>
              <a:gd name="connsiteY1" fmla="*/ 1046922 h 2093844"/>
              <a:gd name="connsiteX2" fmla="*/ 1046922 w 2093844"/>
              <a:gd name="connsiteY2" fmla="*/ 2093844 h 2093844"/>
              <a:gd name="connsiteX3" fmla="*/ 0 w 2093844"/>
              <a:gd name="connsiteY3" fmla="*/ 1046922 h 2093844"/>
              <a:gd name="connsiteX4" fmla="*/ 1046922 w 2093844"/>
              <a:gd name="connsiteY4" fmla="*/ 0 h 209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3844" h="2093844">
                <a:moveTo>
                  <a:pt x="1046922" y="0"/>
                </a:moveTo>
                <a:cubicBezTo>
                  <a:pt x="1625121" y="0"/>
                  <a:pt x="2093844" y="468723"/>
                  <a:pt x="2093844" y="1046922"/>
                </a:cubicBezTo>
                <a:cubicBezTo>
                  <a:pt x="2093844" y="1625121"/>
                  <a:pt x="1625121" y="2093844"/>
                  <a:pt x="1046922" y="2093844"/>
                </a:cubicBezTo>
                <a:cubicBezTo>
                  <a:pt x="468723" y="2093844"/>
                  <a:pt x="0" y="1625121"/>
                  <a:pt x="0" y="1046922"/>
                </a:cubicBezTo>
                <a:cubicBezTo>
                  <a:pt x="0" y="468723"/>
                  <a:pt x="468723" y="0"/>
                  <a:pt x="104692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49AA4D54-F704-4FE4-9C04-F026B5582D62}"/>
              </a:ext>
            </a:extLst>
          </p:cNvPr>
          <p:cNvSpPr>
            <a:spLocks noGrp="1"/>
          </p:cNvSpPr>
          <p:nvPr>
            <p:ph type="pic" sz="quarter" idx="25" hasCustomPrompt="1"/>
          </p:nvPr>
        </p:nvSpPr>
        <p:spPr>
          <a:xfrm>
            <a:off x="6732407" y="3069445"/>
            <a:ext cx="2093844" cy="2093844"/>
          </a:xfrm>
          <a:custGeom>
            <a:avLst/>
            <a:gdLst>
              <a:gd name="connsiteX0" fmla="*/ 1046922 w 2093844"/>
              <a:gd name="connsiteY0" fmla="*/ 0 h 2093844"/>
              <a:gd name="connsiteX1" fmla="*/ 2093844 w 2093844"/>
              <a:gd name="connsiteY1" fmla="*/ 1046922 h 2093844"/>
              <a:gd name="connsiteX2" fmla="*/ 1046922 w 2093844"/>
              <a:gd name="connsiteY2" fmla="*/ 2093844 h 2093844"/>
              <a:gd name="connsiteX3" fmla="*/ 0 w 2093844"/>
              <a:gd name="connsiteY3" fmla="*/ 1046922 h 2093844"/>
              <a:gd name="connsiteX4" fmla="*/ 1046922 w 2093844"/>
              <a:gd name="connsiteY4" fmla="*/ 0 h 209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3844" h="2093844">
                <a:moveTo>
                  <a:pt x="1046922" y="0"/>
                </a:moveTo>
                <a:cubicBezTo>
                  <a:pt x="1625121" y="0"/>
                  <a:pt x="2093844" y="468723"/>
                  <a:pt x="2093844" y="1046922"/>
                </a:cubicBezTo>
                <a:cubicBezTo>
                  <a:pt x="2093844" y="1625121"/>
                  <a:pt x="1625121" y="2093844"/>
                  <a:pt x="1046922" y="2093844"/>
                </a:cubicBezTo>
                <a:cubicBezTo>
                  <a:pt x="468723" y="2093844"/>
                  <a:pt x="0" y="1625121"/>
                  <a:pt x="0" y="1046922"/>
                </a:cubicBezTo>
                <a:cubicBezTo>
                  <a:pt x="0" y="468723"/>
                  <a:pt x="468723" y="0"/>
                  <a:pt x="104692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5DC4DDD9-EE1B-4347-BBC6-8FD35DEB964C}"/>
              </a:ext>
            </a:extLst>
          </p:cNvPr>
          <p:cNvSpPr>
            <a:spLocks noGrp="1"/>
          </p:cNvSpPr>
          <p:nvPr>
            <p:ph type="pic" sz="quarter" idx="26" hasCustomPrompt="1"/>
          </p:nvPr>
        </p:nvSpPr>
        <p:spPr>
          <a:xfrm>
            <a:off x="9582145" y="3048965"/>
            <a:ext cx="2093844" cy="2093844"/>
          </a:xfrm>
          <a:custGeom>
            <a:avLst/>
            <a:gdLst>
              <a:gd name="connsiteX0" fmla="*/ 1046922 w 2093844"/>
              <a:gd name="connsiteY0" fmla="*/ 0 h 2093844"/>
              <a:gd name="connsiteX1" fmla="*/ 2093844 w 2093844"/>
              <a:gd name="connsiteY1" fmla="*/ 1046922 h 2093844"/>
              <a:gd name="connsiteX2" fmla="*/ 1046922 w 2093844"/>
              <a:gd name="connsiteY2" fmla="*/ 2093844 h 2093844"/>
              <a:gd name="connsiteX3" fmla="*/ 0 w 2093844"/>
              <a:gd name="connsiteY3" fmla="*/ 1046922 h 2093844"/>
              <a:gd name="connsiteX4" fmla="*/ 1046922 w 2093844"/>
              <a:gd name="connsiteY4" fmla="*/ 0 h 209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3844" h="2093844">
                <a:moveTo>
                  <a:pt x="1046922" y="0"/>
                </a:moveTo>
                <a:cubicBezTo>
                  <a:pt x="1625121" y="0"/>
                  <a:pt x="2093844" y="468723"/>
                  <a:pt x="2093844" y="1046922"/>
                </a:cubicBezTo>
                <a:cubicBezTo>
                  <a:pt x="2093844" y="1625121"/>
                  <a:pt x="1625121" y="2093844"/>
                  <a:pt x="1046922" y="2093844"/>
                </a:cubicBezTo>
                <a:cubicBezTo>
                  <a:pt x="468723" y="2093844"/>
                  <a:pt x="0" y="1625121"/>
                  <a:pt x="0" y="1046922"/>
                </a:cubicBezTo>
                <a:cubicBezTo>
                  <a:pt x="0" y="468723"/>
                  <a:pt x="468723" y="0"/>
                  <a:pt x="104692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0545EDB-9461-4FC3-9EBB-9F427F2B1A0F}"/>
              </a:ext>
            </a:extLst>
          </p:cNvPr>
          <p:cNvSpPr>
            <a:spLocks noGrp="1"/>
          </p:cNvSpPr>
          <p:nvPr>
            <p:ph type="pic" sz="quarter" idx="19" hasCustomPrompt="1"/>
          </p:nvPr>
        </p:nvSpPr>
        <p:spPr>
          <a:xfrm>
            <a:off x="3040780" y="0"/>
            <a:ext cx="2870753" cy="2946400"/>
          </a:xfrm>
          <a:custGeom>
            <a:avLst/>
            <a:gdLst>
              <a:gd name="connsiteX0" fmla="*/ 0 w 2870753"/>
              <a:gd name="connsiteY0" fmla="*/ 0 h 2946400"/>
              <a:gd name="connsiteX1" fmla="*/ 2870753 w 2870753"/>
              <a:gd name="connsiteY1" fmla="*/ 0 h 2946400"/>
              <a:gd name="connsiteX2" fmla="*/ 2870753 w 2870753"/>
              <a:gd name="connsiteY2" fmla="*/ 2946400 h 2946400"/>
              <a:gd name="connsiteX3" fmla="*/ 0 w 2870753"/>
              <a:gd name="connsiteY3" fmla="*/ 2946400 h 2946400"/>
            </a:gdLst>
            <a:ahLst/>
            <a:cxnLst>
              <a:cxn ang="0">
                <a:pos x="connsiteX0" y="connsiteY0"/>
              </a:cxn>
              <a:cxn ang="0">
                <a:pos x="connsiteX1" y="connsiteY1"/>
              </a:cxn>
              <a:cxn ang="0">
                <a:pos x="connsiteX2" y="connsiteY2"/>
              </a:cxn>
              <a:cxn ang="0">
                <a:pos x="connsiteX3" y="connsiteY3"/>
              </a:cxn>
            </a:cxnLst>
            <a:rect l="l" t="t" r="r" b="b"/>
            <a:pathLst>
              <a:path w="2870753" h="2946400">
                <a:moveTo>
                  <a:pt x="0" y="0"/>
                </a:moveTo>
                <a:lnTo>
                  <a:pt x="2870753" y="0"/>
                </a:lnTo>
                <a:lnTo>
                  <a:pt x="2870753" y="2946400"/>
                </a:lnTo>
                <a:lnTo>
                  <a:pt x="0" y="29464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2D789E5-8856-42E5-BD66-644D64C0834F}"/>
              </a:ext>
            </a:extLst>
          </p:cNvPr>
          <p:cNvSpPr>
            <a:spLocks noGrp="1"/>
          </p:cNvSpPr>
          <p:nvPr>
            <p:ph type="pic" sz="quarter" idx="23" hasCustomPrompt="1"/>
          </p:nvPr>
        </p:nvSpPr>
        <p:spPr>
          <a:xfrm>
            <a:off x="5853340" y="1262743"/>
            <a:ext cx="3674973" cy="4332514"/>
          </a:xfrm>
          <a:custGeom>
            <a:avLst/>
            <a:gdLst>
              <a:gd name="connsiteX0" fmla="*/ 0 w 3674973"/>
              <a:gd name="connsiteY0" fmla="*/ 0 h 4332514"/>
              <a:gd name="connsiteX1" fmla="*/ 3674973 w 3674973"/>
              <a:gd name="connsiteY1" fmla="*/ 0 h 4332514"/>
              <a:gd name="connsiteX2" fmla="*/ 3674973 w 3674973"/>
              <a:gd name="connsiteY2" fmla="*/ 4332514 h 4332514"/>
              <a:gd name="connsiteX3" fmla="*/ 0 w 3674973"/>
              <a:gd name="connsiteY3" fmla="*/ 4332514 h 4332514"/>
            </a:gdLst>
            <a:ahLst/>
            <a:cxnLst>
              <a:cxn ang="0">
                <a:pos x="connsiteX0" y="connsiteY0"/>
              </a:cxn>
              <a:cxn ang="0">
                <a:pos x="connsiteX1" y="connsiteY1"/>
              </a:cxn>
              <a:cxn ang="0">
                <a:pos x="connsiteX2" y="connsiteY2"/>
              </a:cxn>
              <a:cxn ang="0">
                <a:pos x="connsiteX3" y="connsiteY3"/>
              </a:cxn>
            </a:cxnLst>
            <a:rect l="l" t="t" r="r" b="b"/>
            <a:pathLst>
              <a:path w="3674973" h="4332514">
                <a:moveTo>
                  <a:pt x="0" y="0"/>
                </a:moveTo>
                <a:lnTo>
                  <a:pt x="3674973" y="0"/>
                </a:lnTo>
                <a:lnTo>
                  <a:pt x="3674973" y="4332514"/>
                </a:lnTo>
                <a:lnTo>
                  <a:pt x="0" y="43325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Title 3">
            <a:extLst>
              <a:ext uri="{FF2B5EF4-FFF2-40B4-BE49-F238E27FC236}">
                <a16:creationId xmlns:a16="http://schemas.microsoft.com/office/drawing/2014/main" id="{379E6FD5-BEB3-4D7C-A631-EC1B1DB1A730}"/>
              </a:ext>
            </a:extLst>
          </p:cNvPr>
          <p:cNvSpPr>
            <a:spLocks noGrp="1"/>
          </p:cNvSpPr>
          <p:nvPr>
            <p:ph type="title"/>
          </p:nvPr>
        </p:nvSpPr>
        <p:spPr>
          <a:xfrm>
            <a:off x="838200" y="335823"/>
            <a:ext cx="10515600" cy="680223"/>
          </a:xfrm>
        </p:spPr>
        <p:txBody>
          <a:bodyPr/>
          <a:lstStyle>
            <a:lvl1pPr algn="ctr">
              <a:defRPr/>
            </a:lvl1pPr>
          </a:lstStyle>
          <a:p>
            <a:r>
              <a:rPr lang="en-US" dirty="0"/>
              <a:t>Click to edit Master title style</a:t>
            </a:r>
          </a:p>
        </p:txBody>
      </p:sp>
      <p:sp>
        <p:nvSpPr>
          <p:cNvPr id="7" name="Text Placeholder 5">
            <a:extLst>
              <a:ext uri="{FF2B5EF4-FFF2-40B4-BE49-F238E27FC236}">
                <a16:creationId xmlns:a16="http://schemas.microsoft.com/office/drawing/2014/main" id="{2330DDFA-D2C2-4E1B-9043-7081CA7A2F6C}"/>
              </a:ext>
            </a:extLst>
          </p:cNvPr>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9" name="Picture Placeholder 8">
            <a:extLst>
              <a:ext uri="{FF2B5EF4-FFF2-40B4-BE49-F238E27FC236}">
                <a16:creationId xmlns:a16="http://schemas.microsoft.com/office/drawing/2014/main" id="{7CE1C002-616D-4616-801F-47B637C0365B}"/>
              </a:ext>
            </a:extLst>
          </p:cNvPr>
          <p:cNvSpPr>
            <a:spLocks noGrp="1"/>
          </p:cNvSpPr>
          <p:nvPr>
            <p:ph type="pic" sz="quarter" idx="23" hasCustomPrompt="1"/>
          </p:nvPr>
        </p:nvSpPr>
        <p:spPr>
          <a:xfrm>
            <a:off x="3316854" y="2506938"/>
            <a:ext cx="2779146" cy="2335411"/>
          </a:xfrm>
          <a:custGeom>
            <a:avLst/>
            <a:gdLst>
              <a:gd name="connsiteX0" fmla="*/ 0 w 2779146"/>
              <a:gd name="connsiteY0" fmla="*/ 0 h 2335411"/>
              <a:gd name="connsiteX1" fmla="*/ 2779146 w 2779146"/>
              <a:gd name="connsiteY1" fmla="*/ 0 h 2335411"/>
              <a:gd name="connsiteX2" fmla="*/ 2779146 w 2779146"/>
              <a:gd name="connsiteY2" fmla="*/ 2335411 h 2335411"/>
              <a:gd name="connsiteX3" fmla="*/ 0 w 2779146"/>
              <a:gd name="connsiteY3" fmla="*/ 2335411 h 2335411"/>
            </a:gdLst>
            <a:ahLst/>
            <a:cxnLst>
              <a:cxn ang="0">
                <a:pos x="connsiteX0" y="connsiteY0"/>
              </a:cxn>
              <a:cxn ang="0">
                <a:pos x="connsiteX1" y="connsiteY1"/>
              </a:cxn>
              <a:cxn ang="0">
                <a:pos x="connsiteX2" y="connsiteY2"/>
              </a:cxn>
              <a:cxn ang="0">
                <a:pos x="connsiteX3" y="connsiteY3"/>
              </a:cxn>
            </a:cxnLst>
            <a:rect l="l" t="t" r="r" b="b"/>
            <a:pathLst>
              <a:path w="2779146" h="2335411">
                <a:moveTo>
                  <a:pt x="0" y="0"/>
                </a:moveTo>
                <a:lnTo>
                  <a:pt x="2779146" y="0"/>
                </a:lnTo>
                <a:lnTo>
                  <a:pt x="2779146" y="2335411"/>
                </a:lnTo>
                <a:lnTo>
                  <a:pt x="0" y="233541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Picture Placeholder 6">
            <a:extLst>
              <a:ext uri="{FF2B5EF4-FFF2-40B4-BE49-F238E27FC236}">
                <a16:creationId xmlns:a16="http://schemas.microsoft.com/office/drawing/2014/main" id="{9D96C30A-7ADE-48C6-9496-16FB00815854}"/>
              </a:ext>
            </a:extLst>
          </p:cNvPr>
          <p:cNvSpPr>
            <a:spLocks noGrp="1"/>
          </p:cNvSpPr>
          <p:nvPr>
            <p:ph type="pic" sz="quarter" idx="23" hasCustomPrompt="1"/>
          </p:nvPr>
        </p:nvSpPr>
        <p:spPr>
          <a:xfrm>
            <a:off x="8454887" y="1937016"/>
            <a:ext cx="3061252" cy="3499308"/>
          </a:xfrm>
          <a:custGeom>
            <a:avLst/>
            <a:gdLst>
              <a:gd name="connsiteX0" fmla="*/ 0 w 3061252"/>
              <a:gd name="connsiteY0" fmla="*/ 0 h 3499308"/>
              <a:gd name="connsiteX1" fmla="*/ 3061252 w 3061252"/>
              <a:gd name="connsiteY1" fmla="*/ 0 h 3499308"/>
              <a:gd name="connsiteX2" fmla="*/ 3061252 w 3061252"/>
              <a:gd name="connsiteY2" fmla="*/ 3499308 h 3499308"/>
              <a:gd name="connsiteX3" fmla="*/ 0 w 3061252"/>
              <a:gd name="connsiteY3" fmla="*/ 3499308 h 3499308"/>
            </a:gdLst>
            <a:ahLst/>
            <a:cxnLst>
              <a:cxn ang="0">
                <a:pos x="connsiteX0" y="connsiteY0"/>
              </a:cxn>
              <a:cxn ang="0">
                <a:pos x="connsiteX1" y="connsiteY1"/>
              </a:cxn>
              <a:cxn ang="0">
                <a:pos x="connsiteX2" y="connsiteY2"/>
              </a:cxn>
              <a:cxn ang="0">
                <a:pos x="connsiteX3" y="connsiteY3"/>
              </a:cxn>
            </a:cxnLst>
            <a:rect l="l" t="t" r="r" b="b"/>
            <a:pathLst>
              <a:path w="3061252" h="3499308">
                <a:moveTo>
                  <a:pt x="0" y="0"/>
                </a:moveTo>
                <a:lnTo>
                  <a:pt x="3061252" y="0"/>
                </a:lnTo>
                <a:lnTo>
                  <a:pt x="3061252" y="3499308"/>
                </a:lnTo>
                <a:lnTo>
                  <a:pt x="0" y="349930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4" name="Picture Placeholder 13">
            <a:extLst>
              <a:ext uri="{FF2B5EF4-FFF2-40B4-BE49-F238E27FC236}">
                <a16:creationId xmlns:a16="http://schemas.microsoft.com/office/drawing/2014/main" id="{492671DA-5010-4FD6-9FB8-82A44DBF8CDF}"/>
              </a:ext>
            </a:extLst>
          </p:cNvPr>
          <p:cNvSpPr>
            <a:spLocks noGrp="1"/>
          </p:cNvSpPr>
          <p:nvPr>
            <p:ph type="pic" sz="quarter" idx="23" hasCustomPrompt="1"/>
          </p:nvPr>
        </p:nvSpPr>
        <p:spPr>
          <a:xfrm>
            <a:off x="8118119" y="4088934"/>
            <a:ext cx="3102331" cy="1702267"/>
          </a:xfrm>
          <a:custGeom>
            <a:avLst/>
            <a:gdLst>
              <a:gd name="connsiteX0" fmla="*/ 0 w 3102331"/>
              <a:gd name="connsiteY0" fmla="*/ 0 h 1702267"/>
              <a:gd name="connsiteX1" fmla="*/ 3102331 w 3102331"/>
              <a:gd name="connsiteY1" fmla="*/ 0 h 1702267"/>
              <a:gd name="connsiteX2" fmla="*/ 3102331 w 3102331"/>
              <a:gd name="connsiteY2" fmla="*/ 1702267 h 1702267"/>
              <a:gd name="connsiteX3" fmla="*/ 0 w 3102331"/>
              <a:gd name="connsiteY3" fmla="*/ 1702267 h 1702267"/>
            </a:gdLst>
            <a:ahLst/>
            <a:cxnLst>
              <a:cxn ang="0">
                <a:pos x="connsiteX0" y="connsiteY0"/>
              </a:cxn>
              <a:cxn ang="0">
                <a:pos x="connsiteX1" y="connsiteY1"/>
              </a:cxn>
              <a:cxn ang="0">
                <a:pos x="connsiteX2" y="connsiteY2"/>
              </a:cxn>
              <a:cxn ang="0">
                <a:pos x="connsiteX3" y="connsiteY3"/>
              </a:cxn>
            </a:cxnLst>
            <a:rect l="l" t="t" r="r" b="b"/>
            <a:pathLst>
              <a:path w="3102331" h="1702267">
                <a:moveTo>
                  <a:pt x="0" y="0"/>
                </a:moveTo>
                <a:lnTo>
                  <a:pt x="3102331" y="0"/>
                </a:lnTo>
                <a:lnTo>
                  <a:pt x="3102331" y="1702267"/>
                </a:lnTo>
                <a:lnTo>
                  <a:pt x="0" y="170226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DD5A34B1-AF67-448E-BCAD-74E1CD12E966}"/>
              </a:ext>
            </a:extLst>
          </p:cNvPr>
          <p:cNvSpPr>
            <a:spLocks noGrp="1"/>
          </p:cNvSpPr>
          <p:nvPr>
            <p:ph type="pic" sz="quarter" idx="22" hasCustomPrompt="1"/>
          </p:nvPr>
        </p:nvSpPr>
        <p:spPr>
          <a:xfrm>
            <a:off x="8118119" y="2209801"/>
            <a:ext cx="3102331" cy="1654153"/>
          </a:xfrm>
          <a:custGeom>
            <a:avLst/>
            <a:gdLst>
              <a:gd name="connsiteX0" fmla="*/ 0 w 3102331"/>
              <a:gd name="connsiteY0" fmla="*/ 0 h 1654153"/>
              <a:gd name="connsiteX1" fmla="*/ 3102331 w 3102331"/>
              <a:gd name="connsiteY1" fmla="*/ 0 h 1654153"/>
              <a:gd name="connsiteX2" fmla="*/ 3102331 w 3102331"/>
              <a:gd name="connsiteY2" fmla="*/ 1654153 h 1654153"/>
              <a:gd name="connsiteX3" fmla="*/ 0 w 3102331"/>
              <a:gd name="connsiteY3" fmla="*/ 1654153 h 1654153"/>
            </a:gdLst>
            <a:ahLst/>
            <a:cxnLst>
              <a:cxn ang="0">
                <a:pos x="connsiteX0" y="connsiteY0"/>
              </a:cxn>
              <a:cxn ang="0">
                <a:pos x="connsiteX1" y="connsiteY1"/>
              </a:cxn>
              <a:cxn ang="0">
                <a:pos x="connsiteX2" y="connsiteY2"/>
              </a:cxn>
              <a:cxn ang="0">
                <a:pos x="connsiteX3" y="connsiteY3"/>
              </a:cxn>
            </a:cxnLst>
            <a:rect l="l" t="t" r="r" b="b"/>
            <a:pathLst>
              <a:path w="3102331" h="1654153">
                <a:moveTo>
                  <a:pt x="0" y="0"/>
                </a:moveTo>
                <a:lnTo>
                  <a:pt x="3102331" y="0"/>
                </a:lnTo>
                <a:lnTo>
                  <a:pt x="3102331" y="1654153"/>
                </a:lnTo>
                <a:lnTo>
                  <a:pt x="0" y="165415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Freeform: Shape 6">
            <a:extLst>
              <a:ext uri="{FF2B5EF4-FFF2-40B4-BE49-F238E27FC236}">
                <a16:creationId xmlns:a16="http://schemas.microsoft.com/office/drawing/2014/main" id="{0006D55D-188A-4A50-8653-5073FCDB1457}"/>
              </a:ext>
            </a:extLst>
          </p:cNvPr>
          <p:cNvSpPr>
            <a:spLocks noGrp="1"/>
          </p:cNvSpPr>
          <p:nvPr>
            <p:ph type="pic" sz="quarter" idx="22" hasCustomPrompt="1"/>
          </p:nvPr>
        </p:nvSpPr>
        <p:spPr>
          <a:xfrm>
            <a:off x="7901527" y="3841377"/>
            <a:ext cx="3303695" cy="2070100"/>
          </a:xfrm>
          <a:custGeom>
            <a:avLst/>
            <a:gdLst>
              <a:gd name="connsiteX0" fmla="*/ 0 w 3303695"/>
              <a:gd name="connsiteY0" fmla="*/ 0 h 2070100"/>
              <a:gd name="connsiteX1" fmla="*/ 3303695 w 3303695"/>
              <a:gd name="connsiteY1" fmla="*/ 0 h 2070100"/>
              <a:gd name="connsiteX2" fmla="*/ 3303695 w 3303695"/>
              <a:gd name="connsiteY2" fmla="*/ 2070100 h 2070100"/>
              <a:gd name="connsiteX3" fmla="*/ 0 w 3303695"/>
              <a:gd name="connsiteY3" fmla="*/ 2070100 h 2070100"/>
            </a:gdLst>
            <a:ahLst/>
            <a:cxnLst>
              <a:cxn ang="0">
                <a:pos x="connsiteX0" y="connsiteY0"/>
              </a:cxn>
              <a:cxn ang="0">
                <a:pos x="connsiteX1" y="connsiteY1"/>
              </a:cxn>
              <a:cxn ang="0">
                <a:pos x="connsiteX2" y="connsiteY2"/>
              </a:cxn>
              <a:cxn ang="0">
                <a:pos x="connsiteX3" y="connsiteY3"/>
              </a:cxn>
            </a:cxnLst>
            <a:rect l="l" t="t" r="r" b="b"/>
            <a:pathLst>
              <a:path w="3303695" h="2070100">
                <a:moveTo>
                  <a:pt x="0" y="0"/>
                </a:moveTo>
                <a:lnTo>
                  <a:pt x="3303695" y="0"/>
                </a:lnTo>
                <a:lnTo>
                  <a:pt x="3303695" y="2070100"/>
                </a:lnTo>
                <a:lnTo>
                  <a:pt x="0" y="20701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F1D507E3-A559-4508-B62D-64498DA18F77}"/>
              </a:ext>
            </a:extLst>
          </p:cNvPr>
          <p:cNvSpPr>
            <a:spLocks noGrp="1"/>
          </p:cNvSpPr>
          <p:nvPr>
            <p:ph type="pic" sz="quarter" idx="17" hasCustomPrompt="1"/>
          </p:nvPr>
        </p:nvSpPr>
        <p:spPr>
          <a:xfrm>
            <a:off x="9640517"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E3FB78A-7D1F-4990-B469-A08DCD4486A4}"/>
              </a:ext>
            </a:extLst>
          </p:cNvPr>
          <p:cNvSpPr>
            <a:spLocks noGrp="1"/>
          </p:cNvSpPr>
          <p:nvPr>
            <p:ph type="pic" sz="quarter" idx="16" hasCustomPrompt="1"/>
          </p:nvPr>
        </p:nvSpPr>
        <p:spPr>
          <a:xfrm>
            <a:off x="7294950"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9" name="Picture Placeholder 8">
            <a:extLst>
              <a:ext uri="{FF2B5EF4-FFF2-40B4-BE49-F238E27FC236}">
                <a16:creationId xmlns:a16="http://schemas.microsoft.com/office/drawing/2014/main" id="{B7BF5157-DA78-4B0C-80FA-64507E599085}"/>
              </a:ext>
            </a:extLst>
          </p:cNvPr>
          <p:cNvSpPr>
            <a:spLocks noGrp="1"/>
          </p:cNvSpPr>
          <p:nvPr>
            <p:ph type="pic" sz="quarter" idx="20" hasCustomPrompt="1"/>
          </p:nvPr>
        </p:nvSpPr>
        <p:spPr>
          <a:xfrm>
            <a:off x="477077" y="557325"/>
            <a:ext cx="3188806" cy="5896484"/>
          </a:xfrm>
          <a:custGeom>
            <a:avLst/>
            <a:gdLst>
              <a:gd name="connsiteX0" fmla="*/ 0 w 3188806"/>
              <a:gd name="connsiteY0" fmla="*/ 0 h 5896484"/>
              <a:gd name="connsiteX1" fmla="*/ 3188806 w 3188806"/>
              <a:gd name="connsiteY1" fmla="*/ 0 h 5896484"/>
              <a:gd name="connsiteX2" fmla="*/ 3188806 w 3188806"/>
              <a:gd name="connsiteY2" fmla="*/ 5896484 h 5896484"/>
              <a:gd name="connsiteX3" fmla="*/ 0 w 3188806"/>
              <a:gd name="connsiteY3" fmla="*/ 5896484 h 5896484"/>
            </a:gdLst>
            <a:ahLst/>
            <a:cxnLst>
              <a:cxn ang="0">
                <a:pos x="connsiteX0" y="connsiteY0"/>
              </a:cxn>
              <a:cxn ang="0">
                <a:pos x="connsiteX1" y="connsiteY1"/>
              </a:cxn>
              <a:cxn ang="0">
                <a:pos x="connsiteX2" y="connsiteY2"/>
              </a:cxn>
              <a:cxn ang="0">
                <a:pos x="connsiteX3" y="connsiteY3"/>
              </a:cxn>
            </a:cxnLst>
            <a:rect l="l" t="t" r="r" b="b"/>
            <a:pathLst>
              <a:path w="3188806" h="5896484">
                <a:moveTo>
                  <a:pt x="0" y="0"/>
                </a:moveTo>
                <a:lnTo>
                  <a:pt x="3188806" y="0"/>
                </a:lnTo>
                <a:lnTo>
                  <a:pt x="3188806" y="5896484"/>
                </a:lnTo>
                <a:lnTo>
                  <a:pt x="0" y="589648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0" name="Picture Placeholder 9">
            <a:extLst>
              <a:ext uri="{FF2B5EF4-FFF2-40B4-BE49-F238E27FC236}">
                <a16:creationId xmlns:a16="http://schemas.microsoft.com/office/drawing/2014/main" id="{FCBAC230-93F6-4623-9771-960A8CB0EF29}"/>
              </a:ext>
            </a:extLst>
          </p:cNvPr>
          <p:cNvSpPr>
            <a:spLocks noGrp="1"/>
          </p:cNvSpPr>
          <p:nvPr>
            <p:ph type="pic" sz="quarter" idx="19" hasCustomPrompt="1"/>
          </p:nvPr>
        </p:nvSpPr>
        <p:spPr>
          <a:xfrm>
            <a:off x="4861362" y="1899377"/>
            <a:ext cx="2506847" cy="4622800"/>
          </a:xfrm>
          <a:custGeom>
            <a:avLst/>
            <a:gdLst>
              <a:gd name="connsiteX0" fmla="*/ 0 w 2506847"/>
              <a:gd name="connsiteY0" fmla="*/ 0 h 4622800"/>
              <a:gd name="connsiteX1" fmla="*/ 2506847 w 2506847"/>
              <a:gd name="connsiteY1" fmla="*/ 0 h 4622800"/>
              <a:gd name="connsiteX2" fmla="*/ 2506847 w 2506847"/>
              <a:gd name="connsiteY2" fmla="*/ 4622800 h 4622800"/>
              <a:gd name="connsiteX3" fmla="*/ 0 w 2506847"/>
              <a:gd name="connsiteY3" fmla="*/ 4622800 h 4622800"/>
            </a:gdLst>
            <a:ahLst/>
            <a:cxnLst>
              <a:cxn ang="0">
                <a:pos x="connsiteX0" y="connsiteY0"/>
              </a:cxn>
              <a:cxn ang="0">
                <a:pos x="connsiteX1" y="connsiteY1"/>
              </a:cxn>
              <a:cxn ang="0">
                <a:pos x="connsiteX2" y="connsiteY2"/>
              </a:cxn>
              <a:cxn ang="0">
                <a:pos x="connsiteX3" y="connsiteY3"/>
              </a:cxn>
            </a:cxnLst>
            <a:rect l="l" t="t" r="r" b="b"/>
            <a:pathLst>
              <a:path w="2506847" h="4622800">
                <a:moveTo>
                  <a:pt x="0" y="0"/>
                </a:moveTo>
                <a:lnTo>
                  <a:pt x="2506847" y="0"/>
                </a:lnTo>
                <a:lnTo>
                  <a:pt x="2506847" y="4622800"/>
                </a:lnTo>
                <a:lnTo>
                  <a:pt x="0" y="46228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4" name="Picture Placeholder 13">
            <a:extLst>
              <a:ext uri="{FF2B5EF4-FFF2-40B4-BE49-F238E27FC236}">
                <a16:creationId xmlns:a16="http://schemas.microsoft.com/office/drawing/2014/main" id="{93D1ADD9-D47A-4835-905D-0257C11CFA0D}"/>
              </a:ext>
            </a:extLst>
          </p:cNvPr>
          <p:cNvSpPr>
            <a:spLocks noGrp="1"/>
          </p:cNvSpPr>
          <p:nvPr>
            <p:ph type="pic" sz="quarter" idx="18" hasCustomPrompt="1"/>
          </p:nvPr>
        </p:nvSpPr>
        <p:spPr>
          <a:xfrm>
            <a:off x="2537174" y="4236702"/>
            <a:ext cx="1907944" cy="1907944"/>
          </a:xfrm>
          <a:custGeom>
            <a:avLst/>
            <a:gdLst>
              <a:gd name="connsiteX0" fmla="*/ 953972 w 1907944"/>
              <a:gd name="connsiteY0" fmla="*/ 0 h 1907944"/>
              <a:gd name="connsiteX1" fmla="*/ 1907944 w 1907944"/>
              <a:gd name="connsiteY1" fmla="*/ 953972 h 1907944"/>
              <a:gd name="connsiteX2" fmla="*/ 953972 w 1907944"/>
              <a:gd name="connsiteY2" fmla="*/ 1907944 h 1907944"/>
              <a:gd name="connsiteX3" fmla="*/ 0 w 1907944"/>
              <a:gd name="connsiteY3" fmla="*/ 953972 h 1907944"/>
              <a:gd name="connsiteX4" fmla="*/ 953972 w 1907944"/>
              <a:gd name="connsiteY4" fmla="*/ 0 h 190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944" h="1907944">
                <a:moveTo>
                  <a:pt x="953972" y="0"/>
                </a:moveTo>
                <a:cubicBezTo>
                  <a:pt x="1480836" y="0"/>
                  <a:pt x="1907944" y="427108"/>
                  <a:pt x="1907944" y="953972"/>
                </a:cubicBezTo>
                <a:cubicBezTo>
                  <a:pt x="1907944" y="1480836"/>
                  <a:pt x="1480836" y="1907944"/>
                  <a:pt x="953972" y="1907944"/>
                </a:cubicBezTo>
                <a:cubicBezTo>
                  <a:pt x="427108" y="1907944"/>
                  <a:pt x="0" y="1480836"/>
                  <a:pt x="0" y="953972"/>
                </a:cubicBezTo>
                <a:cubicBezTo>
                  <a:pt x="0" y="427108"/>
                  <a:pt x="427108" y="0"/>
                  <a:pt x="95397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17" name="Picture Placeholder 16">
            <a:extLst>
              <a:ext uri="{FF2B5EF4-FFF2-40B4-BE49-F238E27FC236}">
                <a16:creationId xmlns:a16="http://schemas.microsoft.com/office/drawing/2014/main" id="{78EE7FCC-CA91-4D4F-A6B3-C0EA2A3486F0}"/>
              </a:ext>
            </a:extLst>
          </p:cNvPr>
          <p:cNvSpPr>
            <a:spLocks noGrp="1"/>
          </p:cNvSpPr>
          <p:nvPr>
            <p:ph type="pic" sz="quarter" idx="21" hasCustomPrompt="1"/>
          </p:nvPr>
        </p:nvSpPr>
        <p:spPr>
          <a:xfrm>
            <a:off x="2537174" y="1469004"/>
            <a:ext cx="1907944" cy="1907944"/>
          </a:xfrm>
          <a:custGeom>
            <a:avLst/>
            <a:gdLst>
              <a:gd name="connsiteX0" fmla="*/ 953972 w 1907944"/>
              <a:gd name="connsiteY0" fmla="*/ 0 h 1907944"/>
              <a:gd name="connsiteX1" fmla="*/ 1907944 w 1907944"/>
              <a:gd name="connsiteY1" fmla="*/ 953972 h 1907944"/>
              <a:gd name="connsiteX2" fmla="*/ 953972 w 1907944"/>
              <a:gd name="connsiteY2" fmla="*/ 1907944 h 1907944"/>
              <a:gd name="connsiteX3" fmla="*/ 0 w 1907944"/>
              <a:gd name="connsiteY3" fmla="*/ 953972 h 1907944"/>
              <a:gd name="connsiteX4" fmla="*/ 953972 w 1907944"/>
              <a:gd name="connsiteY4" fmla="*/ 0 h 190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944" h="1907944">
                <a:moveTo>
                  <a:pt x="953972" y="0"/>
                </a:moveTo>
                <a:cubicBezTo>
                  <a:pt x="1480836" y="0"/>
                  <a:pt x="1907944" y="427108"/>
                  <a:pt x="1907944" y="953972"/>
                </a:cubicBezTo>
                <a:cubicBezTo>
                  <a:pt x="1907944" y="1480836"/>
                  <a:pt x="1480836" y="1907944"/>
                  <a:pt x="953972" y="1907944"/>
                </a:cubicBezTo>
                <a:cubicBezTo>
                  <a:pt x="427108" y="1907944"/>
                  <a:pt x="0" y="1480836"/>
                  <a:pt x="0" y="953972"/>
                </a:cubicBezTo>
                <a:cubicBezTo>
                  <a:pt x="0" y="427108"/>
                  <a:pt x="427108" y="0"/>
                  <a:pt x="95397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15">
            <a:extLst>
              <a:ext uri="{FF2B5EF4-FFF2-40B4-BE49-F238E27FC236}">
                <a16:creationId xmlns:a16="http://schemas.microsoft.com/office/drawing/2014/main" id="{68C269E9-E569-4512-A61B-263903C53754}"/>
              </a:ext>
            </a:extLst>
          </p:cNvPr>
          <p:cNvSpPr>
            <a:spLocks noGrp="1"/>
          </p:cNvSpPr>
          <p:nvPr>
            <p:ph type="pic" sz="quarter" idx="20" hasCustomPrompt="1"/>
          </p:nvPr>
        </p:nvSpPr>
        <p:spPr>
          <a:xfrm>
            <a:off x="2537174" y="2852853"/>
            <a:ext cx="1907944" cy="1907944"/>
          </a:xfrm>
          <a:custGeom>
            <a:avLst/>
            <a:gdLst>
              <a:gd name="connsiteX0" fmla="*/ 953972 w 1907944"/>
              <a:gd name="connsiteY0" fmla="*/ 0 h 1907944"/>
              <a:gd name="connsiteX1" fmla="*/ 1907944 w 1907944"/>
              <a:gd name="connsiteY1" fmla="*/ 953972 h 1907944"/>
              <a:gd name="connsiteX2" fmla="*/ 953972 w 1907944"/>
              <a:gd name="connsiteY2" fmla="*/ 1907944 h 1907944"/>
              <a:gd name="connsiteX3" fmla="*/ 0 w 1907944"/>
              <a:gd name="connsiteY3" fmla="*/ 953972 h 1907944"/>
              <a:gd name="connsiteX4" fmla="*/ 953972 w 1907944"/>
              <a:gd name="connsiteY4" fmla="*/ 0 h 190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944" h="1907944">
                <a:moveTo>
                  <a:pt x="953972" y="0"/>
                </a:moveTo>
                <a:cubicBezTo>
                  <a:pt x="1480836" y="0"/>
                  <a:pt x="1907944" y="427108"/>
                  <a:pt x="1907944" y="953972"/>
                </a:cubicBezTo>
                <a:cubicBezTo>
                  <a:pt x="1907944" y="1480836"/>
                  <a:pt x="1480836" y="1907944"/>
                  <a:pt x="953972" y="1907944"/>
                </a:cubicBezTo>
                <a:cubicBezTo>
                  <a:pt x="427108" y="1907944"/>
                  <a:pt x="0" y="1480836"/>
                  <a:pt x="0" y="953972"/>
                </a:cubicBezTo>
                <a:cubicBezTo>
                  <a:pt x="0" y="427108"/>
                  <a:pt x="427108" y="0"/>
                  <a:pt x="95397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5E645D8F-DE61-4CB2-B4E1-94A7BADE6405}"/>
              </a:ext>
            </a:extLst>
          </p:cNvPr>
          <p:cNvSpPr>
            <a:spLocks noGrp="1"/>
          </p:cNvSpPr>
          <p:nvPr>
            <p:ph type="pic" sz="quarter" idx="25" hasCustomPrompt="1"/>
          </p:nvPr>
        </p:nvSpPr>
        <p:spPr>
          <a:xfrm>
            <a:off x="1029195" y="1581761"/>
            <a:ext cx="2140942" cy="2140942"/>
          </a:xfrm>
          <a:custGeom>
            <a:avLst/>
            <a:gdLst>
              <a:gd name="connsiteX0" fmla="*/ 1070471 w 2140942"/>
              <a:gd name="connsiteY0" fmla="*/ 0 h 2140942"/>
              <a:gd name="connsiteX1" fmla="*/ 2140942 w 2140942"/>
              <a:gd name="connsiteY1" fmla="*/ 1070471 h 2140942"/>
              <a:gd name="connsiteX2" fmla="*/ 1070471 w 2140942"/>
              <a:gd name="connsiteY2" fmla="*/ 2140942 h 2140942"/>
              <a:gd name="connsiteX3" fmla="*/ 0 w 2140942"/>
              <a:gd name="connsiteY3" fmla="*/ 1070471 h 2140942"/>
            </a:gdLst>
            <a:ahLst/>
            <a:cxnLst>
              <a:cxn ang="0">
                <a:pos x="connsiteX0" y="connsiteY0"/>
              </a:cxn>
              <a:cxn ang="0">
                <a:pos x="connsiteX1" y="connsiteY1"/>
              </a:cxn>
              <a:cxn ang="0">
                <a:pos x="connsiteX2" y="connsiteY2"/>
              </a:cxn>
              <a:cxn ang="0">
                <a:pos x="connsiteX3" y="connsiteY3"/>
              </a:cxn>
            </a:cxnLst>
            <a:rect l="l" t="t" r="r" b="b"/>
            <a:pathLst>
              <a:path w="2140942" h="2140942">
                <a:moveTo>
                  <a:pt x="1070471" y="0"/>
                </a:moveTo>
                <a:lnTo>
                  <a:pt x="2140942" y="1070471"/>
                </a:lnTo>
                <a:lnTo>
                  <a:pt x="1070471" y="2140942"/>
                </a:lnTo>
                <a:lnTo>
                  <a:pt x="0" y="107047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Picture Placeholder 16">
            <a:extLst>
              <a:ext uri="{FF2B5EF4-FFF2-40B4-BE49-F238E27FC236}">
                <a16:creationId xmlns:a16="http://schemas.microsoft.com/office/drawing/2014/main" id="{A30F0702-880B-48D5-95E3-3586C5475755}"/>
              </a:ext>
            </a:extLst>
          </p:cNvPr>
          <p:cNvSpPr>
            <a:spLocks noGrp="1"/>
          </p:cNvSpPr>
          <p:nvPr>
            <p:ph type="pic" sz="quarter" idx="28" hasCustomPrompt="1"/>
          </p:nvPr>
        </p:nvSpPr>
        <p:spPr>
          <a:xfrm>
            <a:off x="9021863" y="1581761"/>
            <a:ext cx="2140942" cy="2140942"/>
          </a:xfrm>
          <a:custGeom>
            <a:avLst/>
            <a:gdLst>
              <a:gd name="connsiteX0" fmla="*/ 1070471 w 2140942"/>
              <a:gd name="connsiteY0" fmla="*/ 0 h 2140942"/>
              <a:gd name="connsiteX1" fmla="*/ 2140942 w 2140942"/>
              <a:gd name="connsiteY1" fmla="*/ 1070471 h 2140942"/>
              <a:gd name="connsiteX2" fmla="*/ 1070471 w 2140942"/>
              <a:gd name="connsiteY2" fmla="*/ 2140942 h 2140942"/>
              <a:gd name="connsiteX3" fmla="*/ 0 w 2140942"/>
              <a:gd name="connsiteY3" fmla="*/ 1070471 h 2140942"/>
            </a:gdLst>
            <a:ahLst/>
            <a:cxnLst>
              <a:cxn ang="0">
                <a:pos x="connsiteX0" y="connsiteY0"/>
              </a:cxn>
              <a:cxn ang="0">
                <a:pos x="connsiteX1" y="connsiteY1"/>
              </a:cxn>
              <a:cxn ang="0">
                <a:pos x="connsiteX2" y="connsiteY2"/>
              </a:cxn>
              <a:cxn ang="0">
                <a:pos x="connsiteX3" y="connsiteY3"/>
              </a:cxn>
            </a:cxnLst>
            <a:rect l="l" t="t" r="r" b="b"/>
            <a:pathLst>
              <a:path w="2140942" h="2140942">
                <a:moveTo>
                  <a:pt x="1070471" y="0"/>
                </a:moveTo>
                <a:lnTo>
                  <a:pt x="2140942" y="1070471"/>
                </a:lnTo>
                <a:lnTo>
                  <a:pt x="1070471" y="2140942"/>
                </a:lnTo>
                <a:lnTo>
                  <a:pt x="0" y="107047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6B50F9B5-CAB2-4053-8C95-DB7DBDF3F88E}"/>
              </a:ext>
            </a:extLst>
          </p:cNvPr>
          <p:cNvSpPr>
            <a:spLocks noGrp="1"/>
          </p:cNvSpPr>
          <p:nvPr>
            <p:ph type="pic" sz="quarter" idx="27" hasCustomPrompt="1"/>
          </p:nvPr>
        </p:nvSpPr>
        <p:spPr>
          <a:xfrm>
            <a:off x="5025529" y="1581761"/>
            <a:ext cx="2140942" cy="2140942"/>
          </a:xfrm>
          <a:custGeom>
            <a:avLst/>
            <a:gdLst>
              <a:gd name="connsiteX0" fmla="*/ 1070471 w 2140942"/>
              <a:gd name="connsiteY0" fmla="*/ 0 h 2140942"/>
              <a:gd name="connsiteX1" fmla="*/ 2140942 w 2140942"/>
              <a:gd name="connsiteY1" fmla="*/ 1070471 h 2140942"/>
              <a:gd name="connsiteX2" fmla="*/ 1070471 w 2140942"/>
              <a:gd name="connsiteY2" fmla="*/ 2140942 h 2140942"/>
              <a:gd name="connsiteX3" fmla="*/ 0 w 2140942"/>
              <a:gd name="connsiteY3" fmla="*/ 1070471 h 2140942"/>
            </a:gdLst>
            <a:ahLst/>
            <a:cxnLst>
              <a:cxn ang="0">
                <a:pos x="connsiteX0" y="connsiteY0"/>
              </a:cxn>
              <a:cxn ang="0">
                <a:pos x="connsiteX1" y="connsiteY1"/>
              </a:cxn>
              <a:cxn ang="0">
                <a:pos x="connsiteX2" y="connsiteY2"/>
              </a:cxn>
              <a:cxn ang="0">
                <a:pos x="connsiteX3" y="connsiteY3"/>
              </a:cxn>
            </a:cxnLst>
            <a:rect l="l" t="t" r="r" b="b"/>
            <a:pathLst>
              <a:path w="2140942" h="2140942">
                <a:moveTo>
                  <a:pt x="1070471" y="0"/>
                </a:moveTo>
                <a:lnTo>
                  <a:pt x="2140942" y="1070471"/>
                </a:lnTo>
                <a:lnTo>
                  <a:pt x="1070471" y="2140942"/>
                </a:lnTo>
                <a:lnTo>
                  <a:pt x="0" y="107047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9" name="Picture Placeholder 18">
            <a:extLst>
              <a:ext uri="{FF2B5EF4-FFF2-40B4-BE49-F238E27FC236}">
                <a16:creationId xmlns:a16="http://schemas.microsoft.com/office/drawing/2014/main" id="{0D29BD81-EB0B-44D5-BA68-6EF5908659CE}"/>
              </a:ext>
            </a:extLst>
          </p:cNvPr>
          <p:cNvSpPr>
            <a:spLocks noGrp="1"/>
          </p:cNvSpPr>
          <p:nvPr>
            <p:ph type="pic" sz="quarter" idx="18" hasCustomPrompt="1"/>
          </p:nvPr>
        </p:nvSpPr>
        <p:spPr>
          <a:xfrm>
            <a:off x="4022983" y="1723519"/>
            <a:ext cx="3225957" cy="1842052"/>
          </a:xfrm>
          <a:custGeom>
            <a:avLst/>
            <a:gdLst>
              <a:gd name="connsiteX0" fmla="*/ 0 w 3225957"/>
              <a:gd name="connsiteY0" fmla="*/ 0 h 1842052"/>
              <a:gd name="connsiteX1" fmla="*/ 3225957 w 3225957"/>
              <a:gd name="connsiteY1" fmla="*/ 0 h 1842052"/>
              <a:gd name="connsiteX2" fmla="*/ 3225957 w 3225957"/>
              <a:gd name="connsiteY2" fmla="*/ 1842052 h 1842052"/>
              <a:gd name="connsiteX3" fmla="*/ 0 w 3225957"/>
              <a:gd name="connsiteY3" fmla="*/ 1842052 h 1842052"/>
            </a:gdLst>
            <a:ahLst/>
            <a:cxnLst>
              <a:cxn ang="0">
                <a:pos x="connsiteX0" y="connsiteY0"/>
              </a:cxn>
              <a:cxn ang="0">
                <a:pos x="connsiteX1" y="connsiteY1"/>
              </a:cxn>
              <a:cxn ang="0">
                <a:pos x="connsiteX2" y="connsiteY2"/>
              </a:cxn>
              <a:cxn ang="0">
                <a:pos x="connsiteX3" y="connsiteY3"/>
              </a:cxn>
            </a:cxnLst>
            <a:rect l="l" t="t" r="r" b="b"/>
            <a:pathLst>
              <a:path w="3225957" h="1842052">
                <a:moveTo>
                  <a:pt x="0" y="0"/>
                </a:moveTo>
                <a:lnTo>
                  <a:pt x="3225957" y="0"/>
                </a:lnTo>
                <a:lnTo>
                  <a:pt x="3225957" y="1842052"/>
                </a:lnTo>
                <a:lnTo>
                  <a:pt x="0" y="184205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DC1272CB-E9A4-45B7-893A-8F0343566D37}"/>
              </a:ext>
            </a:extLst>
          </p:cNvPr>
          <p:cNvSpPr>
            <a:spLocks noGrp="1"/>
          </p:cNvSpPr>
          <p:nvPr>
            <p:ph type="pic" sz="quarter" idx="19" hasCustomPrompt="1"/>
          </p:nvPr>
        </p:nvSpPr>
        <p:spPr>
          <a:xfrm>
            <a:off x="683435" y="1723519"/>
            <a:ext cx="3225957" cy="1842052"/>
          </a:xfrm>
          <a:custGeom>
            <a:avLst/>
            <a:gdLst>
              <a:gd name="connsiteX0" fmla="*/ 0 w 3225957"/>
              <a:gd name="connsiteY0" fmla="*/ 0 h 1842052"/>
              <a:gd name="connsiteX1" fmla="*/ 3225957 w 3225957"/>
              <a:gd name="connsiteY1" fmla="*/ 0 h 1842052"/>
              <a:gd name="connsiteX2" fmla="*/ 3225957 w 3225957"/>
              <a:gd name="connsiteY2" fmla="*/ 1842052 h 1842052"/>
              <a:gd name="connsiteX3" fmla="*/ 0 w 3225957"/>
              <a:gd name="connsiteY3" fmla="*/ 1842052 h 1842052"/>
            </a:gdLst>
            <a:ahLst/>
            <a:cxnLst>
              <a:cxn ang="0">
                <a:pos x="connsiteX0" y="connsiteY0"/>
              </a:cxn>
              <a:cxn ang="0">
                <a:pos x="connsiteX1" y="connsiteY1"/>
              </a:cxn>
              <a:cxn ang="0">
                <a:pos x="connsiteX2" y="connsiteY2"/>
              </a:cxn>
              <a:cxn ang="0">
                <a:pos x="connsiteX3" y="connsiteY3"/>
              </a:cxn>
            </a:cxnLst>
            <a:rect l="l" t="t" r="r" b="b"/>
            <a:pathLst>
              <a:path w="3225957" h="1842052">
                <a:moveTo>
                  <a:pt x="0" y="0"/>
                </a:moveTo>
                <a:lnTo>
                  <a:pt x="3225957" y="0"/>
                </a:lnTo>
                <a:lnTo>
                  <a:pt x="3225957" y="1842052"/>
                </a:lnTo>
                <a:lnTo>
                  <a:pt x="0" y="184205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15">
            <a:extLst>
              <a:ext uri="{FF2B5EF4-FFF2-40B4-BE49-F238E27FC236}">
                <a16:creationId xmlns:a16="http://schemas.microsoft.com/office/drawing/2014/main" id="{5E56A0CC-938D-4B8F-96E5-E9E9C0AF3559}"/>
              </a:ext>
            </a:extLst>
          </p:cNvPr>
          <p:cNvSpPr>
            <a:spLocks noGrp="1"/>
          </p:cNvSpPr>
          <p:nvPr>
            <p:ph type="pic" sz="quarter" idx="21" hasCustomPrompt="1"/>
          </p:nvPr>
        </p:nvSpPr>
        <p:spPr>
          <a:xfrm>
            <a:off x="683434" y="3684841"/>
            <a:ext cx="10832705" cy="2397907"/>
          </a:xfrm>
          <a:custGeom>
            <a:avLst/>
            <a:gdLst>
              <a:gd name="connsiteX0" fmla="*/ 0 w 10832705"/>
              <a:gd name="connsiteY0" fmla="*/ 0 h 2397907"/>
              <a:gd name="connsiteX1" fmla="*/ 10832705 w 10832705"/>
              <a:gd name="connsiteY1" fmla="*/ 0 h 2397907"/>
              <a:gd name="connsiteX2" fmla="*/ 10832705 w 10832705"/>
              <a:gd name="connsiteY2" fmla="*/ 2397907 h 2397907"/>
              <a:gd name="connsiteX3" fmla="*/ 0 w 10832705"/>
              <a:gd name="connsiteY3" fmla="*/ 2397907 h 2397907"/>
            </a:gdLst>
            <a:ahLst/>
            <a:cxnLst>
              <a:cxn ang="0">
                <a:pos x="connsiteX0" y="connsiteY0"/>
              </a:cxn>
              <a:cxn ang="0">
                <a:pos x="connsiteX1" y="connsiteY1"/>
              </a:cxn>
              <a:cxn ang="0">
                <a:pos x="connsiteX2" y="connsiteY2"/>
              </a:cxn>
              <a:cxn ang="0">
                <a:pos x="connsiteX3" y="connsiteY3"/>
              </a:cxn>
            </a:cxnLst>
            <a:rect l="l" t="t" r="r" b="b"/>
            <a:pathLst>
              <a:path w="10832705" h="2397907">
                <a:moveTo>
                  <a:pt x="0" y="0"/>
                </a:moveTo>
                <a:lnTo>
                  <a:pt x="10832705" y="0"/>
                </a:lnTo>
                <a:lnTo>
                  <a:pt x="10832705" y="2397907"/>
                </a:lnTo>
                <a:lnTo>
                  <a:pt x="0" y="239790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0" name="Picture Placeholder 19">
            <a:extLst>
              <a:ext uri="{FF2B5EF4-FFF2-40B4-BE49-F238E27FC236}">
                <a16:creationId xmlns:a16="http://schemas.microsoft.com/office/drawing/2014/main" id="{2C99E3C8-ED72-40AE-B80E-BD1419A94851}"/>
              </a:ext>
            </a:extLst>
          </p:cNvPr>
          <p:cNvSpPr>
            <a:spLocks noGrp="1"/>
          </p:cNvSpPr>
          <p:nvPr>
            <p:ph type="pic" sz="quarter" idx="20" hasCustomPrompt="1"/>
          </p:nvPr>
        </p:nvSpPr>
        <p:spPr>
          <a:xfrm>
            <a:off x="7362530" y="1723519"/>
            <a:ext cx="4146036" cy="1842052"/>
          </a:xfrm>
          <a:custGeom>
            <a:avLst/>
            <a:gdLst>
              <a:gd name="connsiteX0" fmla="*/ 0 w 4146036"/>
              <a:gd name="connsiteY0" fmla="*/ 0 h 1842052"/>
              <a:gd name="connsiteX1" fmla="*/ 4146036 w 4146036"/>
              <a:gd name="connsiteY1" fmla="*/ 0 h 1842052"/>
              <a:gd name="connsiteX2" fmla="*/ 4146036 w 4146036"/>
              <a:gd name="connsiteY2" fmla="*/ 1842052 h 1842052"/>
              <a:gd name="connsiteX3" fmla="*/ 0 w 4146036"/>
              <a:gd name="connsiteY3" fmla="*/ 1842052 h 1842052"/>
            </a:gdLst>
            <a:ahLst/>
            <a:cxnLst>
              <a:cxn ang="0">
                <a:pos x="connsiteX0" y="connsiteY0"/>
              </a:cxn>
              <a:cxn ang="0">
                <a:pos x="connsiteX1" y="connsiteY1"/>
              </a:cxn>
              <a:cxn ang="0">
                <a:pos x="connsiteX2" y="connsiteY2"/>
              </a:cxn>
              <a:cxn ang="0">
                <a:pos x="connsiteX3" y="connsiteY3"/>
              </a:cxn>
            </a:cxnLst>
            <a:rect l="l" t="t" r="r" b="b"/>
            <a:pathLst>
              <a:path w="4146036" h="1842052">
                <a:moveTo>
                  <a:pt x="0" y="0"/>
                </a:moveTo>
                <a:lnTo>
                  <a:pt x="4146036" y="0"/>
                </a:lnTo>
                <a:lnTo>
                  <a:pt x="4146036" y="1842052"/>
                </a:lnTo>
                <a:lnTo>
                  <a:pt x="0" y="184205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a:xfrm>
            <a:off x="838200" y="6357309"/>
            <a:ext cx="1687286" cy="365125"/>
          </a:xfrm>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pic>
        <p:nvPicPr>
          <p:cNvPr id="3" name="Picture 2">
            <a:extLst>
              <a:ext uri="{FF2B5EF4-FFF2-40B4-BE49-F238E27FC236}">
                <a16:creationId xmlns:a16="http://schemas.microsoft.com/office/drawing/2014/main" id="{0F0CB364-5CE6-4A0F-8CE8-7032BA52B1CB}"/>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E4F26A7-C5A1-4D0E-9A1A-5FF7CC96E848}"/>
              </a:ext>
            </a:extLst>
          </p:cNvPr>
          <p:cNvSpPr/>
          <p:nvPr/>
        </p:nvSpPr>
        <p:spPr>
          <a:xfrm>
            <a:off x="0" y="1"/>
            <a:ext cx="4061775" cy="685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13" name="Rectangle 12">
            <a:extLst>
              <a:ext uri="{FF2B5EF4-FFF2-40B4-BE49-F238E27FC236}">
                <a16:creationId xmlns:a16="http://schemas.microsoft.com/office/drawing/2014/main" id="{1341F0A6-4BC3-4637-ADB2-086FBED02FF5}"/>
              </a:ext>
            </a:extLst>
          </p:cNvPr>
          <p:cNvSpPr/>
          <p:nvPr/>
        </p:nvSpPr>
        <p:spPr>
          <a:xfrm>
            <a:off x="4266692" y="782744"/>
            <a:ext cx="1984839" cy="699743"/>
          </a:xfrm>
          <a:prstGeom prst="rect">
            <a:avLst/>
          </a:prstGeom>
        </p:spPr>
        <p:txBody>
          <a:bodyPr wrap="none">
            <a:spAutoFit/>
          </a:bodyPr>
          <a:lstStyle/>
          <a:p>
            <a:pPr>
              <a:lnSpc>
                <a:spcPts val="5000"/>
              </a:lnSpc>
            </a:pPr>
            <a:r>
              <a:rPr lang="en-US" sz="4000" b="1" dirty="0">
                <a:latin typeface="Roboto Slab" pitchFamily="2" charset="0"/>
                <a:ea typeface="Roboto Slab" pitchFamily="2" charset="0"/>
              </a:rPr>
              <a:t>Service</a:t>
            </a:r>
          </a:p>
        </p:txBody>
      </p:sp>
      <p:sp>
        <p:nvSpPr>
          <p:cNvPr id="28" name="Rectangle 9">
            <a:extLst>
              <a:ext uri="{FF2B5EF4-FFF2-40B4-BE49-F238E27FC236}">
                <a16:creationId xmlns:a16="http://schemas.microsoft.com/office/drawing/2014/main" id="{4D5F94AE-052B-46F3-9789-27922D18A955}"/>
              </a:ext>
            </a:extLst>
          </p:cNvPr>
          <p:cNvSpPr>
            <a:spLocks/>
          </p:cNvSpPr>
          <p:nvPr/>
        </p:nvSpPr>
        <p:spPr bwMode="auto">
          <a:xfrm>
            <a:off x="4370421" y="1647683"/>
            <a:ext cx="6983380"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nvGrpSpPr>
          <p:cNvPr id="4" name="Group 3">
            <a:extLst>
              <a:ext uri="{FF2B5EF4-FFF2-40B4-BE49-F238E27FC236}">
                <a16:creationId xmlns:a16="http://schemas.microsoft.com/office/drawing/2014/main" id="{EBE97144-E37B-492B-9E6D-902DF8528656}"/>
              </a:ext>
            </a:extLst>
          </p:cNvPr>
          <p:cNvGrpSpPr/>
          <p:nvPr/>
        </p:nvGrpSpPr>
        <p:grpSpPr>
          <a:xfrm>
            <a:off x="929226" y="1452094"/>
            <a:ext cx="2203323" cy="3953813"/>
            <a:chOff x="801331" y="1435399"/>
            <a:chExt cx="2203323" cy="3953813"/>
          </a:xfrm>
        </p:grpSpPr>
        <p:grpSp>
          <p:nvGrpSpPr>
            <p:cNvPr id="3" name="Group 2">
              <a:extLst>
                <a:ext uri="{FF2B5EF4-FFF2-40B4-BE49-F238E27FC236}">
                  <a16:creationId xmlns:a16="http://schemas.microsoft.com/office/drawing/2014/main" id="{9D49714D-57ED-4FAF-908E-CAEF67326EA9}"/>
                </a:ext>
              </a:extLst>
            </p:cNvPr>
            <p:cNvGrpSpPr/>
            <p:nvPr/>
          </p:nvGrpSpPr>
          <p:grpSpPr>
            <a:xfrm>
              <a:off x="801331" y="1435399"/>
              <a:ext cx="2203323" cy="333829"/>
              <a:chOff x="700455" y="4172716"/>
              <a:chExt cx="2203323" cy="333829"/>
            </a:xfrm>
          </p:grpSpPr>
          <p:sp>
            <p:nvSpPr>
              <p:cNvPr id="32" name="Rectangle 31">
                <a:extLst>
                  <a:ext uri="{FF2B5EF4-FFF2-40B4-BE49-F238E27FC236}">
                    <a16:creationId xmlns:a16="http://schemas.microsoft.com/office/drawing/2014/main" id="{23636813-D150-4D8C-9C35-9F6E983BED97}"/>
                  </a:ext>
                </a:extLst>
              </p:cNvPr>
              <p:cNvSpPr/>
              <p:nvPr/>
            </p:nvSpPr>
            <p:spPr>
              <a:xfrm rot="2700000">
                <a:off x="700455" y="4172716"/>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B4374270-3F81-45D8-BE8D-8BA2691FA086}"/>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4" name="Rectangle 9">
                <a:extLst>
                  <a:ext uri="{FF2B5EF4-FFF2-40B4-BE49-F238E27FC236}">
                    <a16:creationId xmlns:a16="http://schemas.microsoft.com/office/drawing/2014/main" id="{0749A71B-3E3A-4B07-9C31-0975A9DD84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7" name="Group 6">
              <a:extLst>
                <a:ext uri="{FF2B5EF4-FFF2-40B4-BE49-F238E27FC236}">
                  <a16:creationId xmlns:a16="http://schemas.microsoft.com/office/drawing/2014/main" id="{F326002B-FB9C-4455-BDDD-D46108729E42}"/>
                </a:ext>
              </a:extLst>
            </p:cNvPr>
            <p:cNvGrpSpPr/>
            <p:nvPr/>
          </p:nvGrpSpPr>
          <p:grpSpPr>
            <a:xfrm>
              <a:off x="801331" y="2642060"/>
              <a:ext cx="2203323" cy="333829"/>
              <a:chOff x="3563963" y="4172716"/>
              <a:chExt cx="2203323" cy="333829"/>
            </a:xfrm>
          </p:grpSpPr>
          <p:sp>
            <p:nvSpPr>
              <p:cNvPr id="39" name="Rectangle 38">
                <a:extLst>
                  <a:ext uri="{FF2B5EF4-FFF2-40B4-BE49-F238E27FC236}">
                    <a16:creationId xmlns:a16="http://schemas.microsoft.com/office/drawing/2014/main" id="{B770F789-9E73-48EA-8005-4381808E2E86}"/>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740C50CD-2E2C-4D79-A9F8-0F70376A83DE}"/>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1" name="Rectangle 9">
                <a:extLst>
                  <a:ext uri="{FF2B5EF4-FFF2-40B4-BE49-F238E27FC236}">
                    <a16:creationId xmlns:a16="http://schemas.microsoft.com/office/drawing/2014/main" id="{5920ACB1-05A3-4A33-804B-B0AA1D131662}"/>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21" name="Group 20">
              <a:extLst>
                <a:ext uri="{FF2B5EF4-FFF2-40B4-BE49-F238E27FC236}">
                  <a16:creationId xmlns:a16="http://schemas.microsoft.com/office/drawing/2014/main" id="{7DF54FCB-EB65-4A61-9123-261F0D3B3C33}"/>
                </a:ext>
              </a:extLst>
            </p:cNvPr>
            <p:cNvGrpSpPr/>
            <p:nvPr/>
          </p:nvGrpSpPr>
          <p:grpSpPr>
            <a:xfrm>
              <a:off x="801331" y="3848721"/>
              <a:ext cx="2203323" cy="333829"/>
              <a:chOff x="700455" y="5624144"/>
              <a:chExt cx="2203323" cy="333829"/>
            </a:xfrm>
          </p:grpSpPr>
          <p:sp>
            <p:nvSpPr>
              <p:cNvPr id="22" name="Rectangle 21">
                <a:extLst>
                  <a:ext uri="{FF2B5EF4-FFF2-40B4-BE49-F238E27FC236}">
                    <a16:creationId xmlns:a16="http://schemas.microsoft.com/office/drawing/2014/main" id="{C5EC37B3-6318-4CFE-B8C4-61BF33A87CB6}"/>
                  </a:ext>
                </a:extLst>
              </p:cNvPr>
              <p:cNvSpPr/>
              <p:nvPr/>
            </p:nvSpPr>
            <p:spPr>
              <a:xfrm rot="2700000">
                <a:off x="700455" y="5624144"/>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0BADD01F-A2E9-49CA-9DB1-A4E7A8DBB1E5}"/>
                  </a:ext>
                </a:extLst>
              </p:cNvPr>
              <p:cNvSpPr txBox="1"/>
              <p:nvPr/>
            </p:nvSpPr>
            <p:spPr>
              <a:xfrm>
                <a:off x="732505"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24" name="Rectangle 9">
                <a:extLst>
                  <a:ext uri="{FF2B5EF4-FFF2-40B4-BE49-F238E27FC236}">
                    <a16:creationId xmlns:a16="http://schemas.microsoft.com/office/drawing/2014/main" id="{9C21D5CC-CED1-4619-A9B5-72EAE8BADE66}"/>
                  </a:ext>
                </a:extLst>
              </p:cNvPr>
              <p:cNvSpPr>
                <a:spLocks/>
              </p:cNvSpPr>
              <p:nvPr/>
            </p:nvSpPr>
            <p:spPr bwMode="auto">
              <a:xfrm>
                <a:off x="1308340"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25" name="Group 24">
              <a:extLst>
                <a:ext uri="{FF2B5EF4-FFF2-40B4-BE49-F238E27FC236}">
                  <a16:creationId xmlns:a16="http://schemas.microsoft.com/office/drawing/2014/main" id="{F7D7F4BE-EB7C-4CD5-A20D-55F871CFC08E}"/>
                </a:ext>
              </a:extLst>
            </p:cNvPr>
            <p:cNvGrpSpPr/>
            <p:nvPr/>
          </p:nvGrpSpPr>
          <p:grpSpPr>
            <a:xfrm>
              <a:off x="801331" y="5055383"/>
              <a:ext cx="2203323" cy="333829"/>
              <a:chOff x="3529109" y="5624144"/>
              <a:chExt cx="2203323" cy="333829"/>
            </a:xfrm>
          </p:grpSpPr>
          <p:sp>
            <p:nvSpPr>
              <p:cNvPr id="26" name="Rectangle 25">
                <a:extLst>
                  <a:ext uri="{FF2B5EF4-FFF2-40B4-BE49-F238E27FC236}">
                    <a16:creationId xmlns:a16="http://schemas.microsoft.com/office/drawing/2014/main" id="{D1CD845B-5BC1-40F4-AF9A-30F13B6F27A2}"/>
                  </a:ext>
                </a:extLst>
              </p:cNvPr>
              <p:cNvSpPr/>
              <p:nvPr/>
            </p:nvSpPr>
            <p:spPr>
              <a:xfrm rot="2700000">
                <a:off x="3529109" y="5624144"/>
                <a:ext cx="333829" cy="333829"/>
              </a:xfrm>
              <a:prstGeom prst="rect">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7776273A-46FF-4115-B4DC-C75EB7F6B468}"/>
                  </a:ext>
                </a:extLst>
              </p:cNvPr>
              <p:cNvSpPr txBox="1"/>
              <p:nvPr/>
            </p:nvSpPr>
            <p:spPr>
              <a:xfrm>
                <a:off x="3561159"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29" name="Rectangle 9">
                <a:extLst>
                  <a:ext uri="{FF2B5EF4-FFF2-40B4-BE49-F238E27FC236}">
                    <a16:creationId xmlns:a16="http://schemas.microsoft.com/office/drawing/2014/main" id="{762BA165-5A77-4771-A7A8-EE4087C2123A}"/>
                  </a:ext>
                </a:extLst>
              </p:cNvPr>
              <p:cNvSpPr>
                <a:spLocks/>
              </p:cNvSpPr>
              <p:nvPr/>
            </p:nvSpPr>
            <p:spPr bwMode="auto">
              <a:xfrm>
                <a:off x="4136994"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9" name="Picture Placeholder 8">
            <a:extLst>
              <a:ext uri="{FF2B5EF4-FFF2-40B4-BE49-F238E27FC236}">
                <a16:creationId xmlns:a16="http://schemas.microsoft.com/office/drawing/2014/main" id="{062E6CD6-1C89-4428-8984-EF820B912CDD}"/>
              </a:ext>
            </a:extLst>
          </p:cNvPr>
          <p:cNvSpPr>
            <a:spLocks noGrp="1"/>
          </p:cNvSpPr>
          <p:nvPr>
            <p:ph type="pic" sz="quarter" idx="23"/>
          </p:nvPr>
        </p:nvSpPr>
        <p:spPr/>
      </p:sp>
      <p:sp>
        <p:nvSpPr>
          <p:cNvPr id="11" name="Picture Placeholder 10">
            <a:extLst>
              <a:ext uri="{FF2B5EF4-FFF2-40B4-BE49-F238E27FC236}">
                <a16:creationId xmlns:a16="http://schemas.microsoft.com/office/drawing/2014/main" id="{18FD4F94-5C5F-448C-9602-E3A987ED9750}"/>
              </a:ext>
            </a:extLst>
          </p:cNvPr>
          <p:cNvSpPr>
            <a:spLocks noGrp="1"/>
          </p:cNvSpPr>
          <p:nvPr>
            <p:ph type="pic" sz="quarter" idx="24"/>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t>Company </a:t>
            </a:r>
            <a:r>
              <a:rPr lang="en-US" b="1" dirty="0"/>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5" name="Group 14">
            <a:extLst>
              <a:ext uri="{FF2B5EF4-FFF2-40B4-BE49-F238E27FC236}">
                <a16:creationId xmlns:a16="http://schemas.microsoft.com/office/drawing/2014/main" id="{573503FD-A1B6-4D0D-BD6F-95744ABF0069}"/>
              </a:ext>
            </a:extLst>
          </p:cNvPr>
          <p:cNvGrpSpPr/>
          <p:nvPr/>
        </p:nvGrpSpPr>
        <p:grpSpPr>
          <a:xfrm>
            <a:off x="1007739" y="4115544"/>
            <a:ext cx="2183855" cy="2003163"/>
            <a:chOff x="1077909" y="7186415"/>
            <a:chExt cx="2183855" cy="2003163"/>
          </a:xfrm>
        </p:grpSpPr>
        <p:grpSp>
          <p:nvGrpSpPr>
            <p:cNvPr id="16" name="Group 15">
              <a:extLst>
                <a:ext uri="{FF2B5EF4-FFF2-40B4-BE49-F238E27FC236}">
                  <a16:creationId xmlns:a16="http://schemas.microsoft.com/office/drawing/2014/main" id="{6E673818-19AC-44EB-9C5B-6AFBF8A2DE57}"/>
                </a:ext>
              </a:extLst>
            </p:cNvPr>
            <p:cNvGrpSpPr/>
            <p:nvPr/>
          </p:nvGrpSpPr>
          <p:grpSpPr>
            <a:xfrm>
              <a:off x="1163377" y="8338807"/>
              <a:ext cx="2012919" cy="850771"/>
              <a:chOff x="892838" y="8466076"/>
              <a:chExt cx="2012919" cy="850771"/>
            </a:xfrm>
          </p:grpSpPr>
          <p:grpSp>
            <p:nvGrpSpPr>
              <p:cNvPr id="22" name="Group 21">
                <a:extLst>
                  <a:ext uri="{FF2B5EF4-FFF2-40B4-BE49-F238E27FC236}">
                    <a16:creationId xmlns:a16="http://schemas.microsoft.com/office/drawing/2014/main" id="{2A09D0B7-FBE5-4656-B5C3-A9FD43885C73}"/>
                  </a:ext>
                </a:extLst>
              </p:cNvPr>
              <p:cNvGrpSpPr/>
              <p:nvPr/>
            </p:nvGrpSpPr>
            <p:grpSpPr>
              <a:xfrm>
                <a:off x="1496338" y="9059763"/>
                <a:ext cx="805918" cy="257084"/>
                <a:chOff x="2010041" y="5539391"/>
                <a:chExt cx="805918" cy="257084"/>
              </a:xfrm>
            </p:grpSpPr>
            <p:sp>
              <p:nvSpPr>
                <p:cNvPr id="26" name="Oval 25">
                  <a:extLst>
                    <a:ext uri="{FF2B5EF4-FFF2-40B4-BE49-F238E27FC236}">
                      <a16:creationId xmlns:a16="http://schemas.microsoft.com/office/drawing/2014/main" id="{175E5136-4DD0-4281-AED0-EECA182C955C}"/>
                    </a:ext>
                  </a:extLst>
                </p:cNvPr>
                <p:cNvSpPr/>
                <p:nvPr/>
              </p:nvSpPr>
              <p:spPr>
                <a:xfrm>
                  <a:off x="2010041" y="5539392"/>
                  <a:ext cx="257083" cy="257083"/>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AutoShape 1">
                  <a:extLst>
                    <a:ext uri="{FF2B5EF4-FFF2-40B4-BE49-F238E27FC236}">
                      <a16:creationId xmlns:a16="http://schemas.microsoft.com/office/drawing/2014/main" id="{C19E9800-FDC7-47FA-9860-C304C99BF85A}"/>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34" name="Oval 33">
                  <a:extLst>
                    <a:ext uri="{FF2B5EF4-FFF2-40B4-BE49-F238E27FC236}">
                      <a16:creationId xmlns:a16="http://schemas.microsoft.com/office/drawing/2014/main" id="{B43F5A46-AFCA-42A2-B9DC-943C3F5C2C81}"/>
                    </a:ext>
                  </a:extLst>
                </p:cNvPr>
                <p:cNvSpPr/>
                <p:nvPr/>
              </p:nvSpPr>
              <p:spPr>
                <a:xfrm>
                  <a:off x="2284458" y="5539392"/>
                  <a:ext cx="257083" cy="257083"/>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AutoShape 21">
                  <a:extLst>
                    <a:ext uri="{FF2B5EF4-FFF2-40B4-BE49-F238E27FC236}">
                      <a16:creationId xmlns:a16="http://schemas.microsoft.com/office/drawing/2014/main" id="{DD1CD1FB-76A7-45F4-A130-76541056F4DD}"/>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36" name="Oval 35">
                  <a:extLst>
                    <a:ext uri="{FF2B5EF4-FFF2-40B4-BE49-F238E27FC236}">
                      <a16:creationId xmlns:a16="http://schemas.microsoft.com/office/drawing/2014/main" id="{780C919A-264C-4780-ADFC-7E4B0C7819E0}"/>
                    </a:ext>
                  </a:extLst>
                </p:cNvPr>
                <p:cNvSpPr/>
                <p:nvPr/>
              </p:nvSpPr>
              <p:spPr>
                <a:xfrm>
                  <a:off x="2558876" y="5539391"/>
                  <a:ext cx="257083" cy="257083"/>
                </a:xfrm>
                <a:prstGeom prst="ellipse">
                  <a:avLst/>
                </a:prstGeom>
                <a:solidFill>
                  <a:schemeClr val="accent5">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7" name="AutoShape 18">
                  <a:extLst>
                    <a:ext uri="{FF2B5EF4-FFF2-40B4-BE49-F238E27FC236}">
                      <a16:creationId xmlns:a16="http://schemas.microsoft.com/office/drawing/2014/main" id="{C3306BF9-5295-44DB-813E-C940C9E4A6B4}"/>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25" name="Rectangle 9">
                <a:extLst>
                  <a:ext uri="{FF2B5EF4-FFF2-40B4-BE49-F238E27FC236}">
                    <a16:creationId xmlns:a16="http://schemas.microsoft.com/office/drawing/2014/main" id="{86949901-2332-42CE-84B8-2F17A07D2868}"/>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grpSp>
        <p:grpSp>
          <p:nvGrpSpPr>
            <p:cNvPr id="17" name="Group 16">
              <a:extLst>
                <a:ext uri="{FF2B5EF4-FFF2-40B4-BE49-F238E27FC236}">
                  <a16:creationId xmlns:a16="http://schemas.microsoft.com/office/drawing/2014/main" id="{D80CC3D6-951A-4DD8-95CA-1B07893E5A64}"/>
                </a:ext>
              </a:extLst>
            </p:cNvPr>
            <p:cNvGrpSpPr/>
            <p:nvPr/>
          </p:nvGrpSpPr>
          <p:grpSpPr>
            <a:xfrm>
              <a:off x="1077909" y="7186415"/>
              <a:ext cx="2183855" cy="857981"/>
              <a:chOff x="1077909" y="3966965"/>
              <a:chExt cx="2183855" cy="857981"/>
            </a:xfrm>
          </p:grpSpPr>
          <p:sp>
            <p:nvSpPr>
              <p:cNvPr id="18" name="TextBox 17">
                <a:extLst>
                  <a:ext uri="{FF2B5EF4-FFF2-40B4-BE49-F238E27FC236}">
                    <a16:creationId xmlns:a16="http://schemas.microsoft.com/office/drawing/2014/main" id="{DD653975-2A31-4A57-8296-33034AB9ECE3}"/>
                  </a:ext>
                </a:extLst>
              </p:cNvPr>
              <p:cNvSpPr txBox="1"/>
              <p:nvPr/>
            </p:nvSpPr>
            <p:spPr>
              <a:xfrm>
                <a:off x="1303741" y="3966965"/>
                <a:ext cx="1732192" cy="810478"/>
              </a:xfrm>
              <a:prstGeom prst="rect">
                <a:avLst/>
              </a:prstGeom>
              <a:noFill/>
            </p:spPr>
            <p:txBody>
              <a:bodyPr wrap="square" rtlCol="0">
                <a:spAutoFit/>
              </a:bodyPr>
              <a:lstStyle/>
              <a:p>
                <a:pPr algn="ctr">
                  <a:lnSpc>
                    <a:spcPts val="2800"/>
                  </a:lnSpc>
                </a:pPr>
                <a:r>
                  <a:rPr lang="en-US" sz="1300" dirty="0">
                    <a:solidFill>
                      <a:schemeClr val="accent5">
                        <a:lumMod val="75000"/>
                      </a:schemeClr>
                    </a:solidFill>
                    <a:latin typeface="Roboto Slab" pitchFamily="2" charset="0"/>
                    <a:ea typeface="Roboto Slab" pitchFamily="2" charset="0"/>
                    <a:cs typeface="Lato" panose="020F0502020204030203" pitchFamily="34" charset="0"/>
                  </a:rPr>
                  <a:t>JOHN DEO</a:t>
                </a:r>
              </a:p>
              <a:p>
                <a:pPr algn="ctr">
                  <a:lnSpc>
                    <a:spcPts val="2800"/>
                  </a:lnSpc>
                </a:pPr>
                <a:r>
                  <a:rPr lang="en-US" sz="2000" b="1" dirty="0">
                    <a:solidFill>
                      <a:schemeClr val="tx2">
                        <a:lumMod val="75000"/>
                      </a:schemeClr>
                    </a:solidFill>
                    <a:latin typeface="Roboto Slab" pitchFamily="2" charset="0"/>
                    <a:ea typeface="Roboto Slab" pitchFamily="2" charset="0"/>
                    <a:cs typeface="Lato" panose="020F0502020204030203" pitchFamily="34" charset="0"/>
                  </a:rPr>
                  <a:t>POST TITLE</a:t>
                </a:r>
              </a:p>
            </p:txBody>
          </p:sp>
          <p:cxnSp>
            <p:nvCxnSpPr>
              <p:cNvPr id="19" name="Straight Connector 18">
                <a:extLst>
                  <a:ext uri="{FF2B5EF4-FFF2-40B4-BE49-F238E27FC236}">
                    <a16:creationId xmlns:a16="http://schemas.microsoft.com/office/drawing/2014/main" id="{0121DDB8-E579-45AC-B2F5-6F48DB29EE80}"/>
                  </a:ext>
                </a:extLst>
              </p:cNvPr>
              <p:cNvCxnSpPr/>
              <p:nvPr/>
            </p:nvCxnSpPr>
            <p:spPr>
              <a:xfrm flipH="1">
                <a:off x="1077909" y="4224144"/>
                <a:ext cx="479426" cy="0"/>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0DA1A6E-2FC5-47D3-8321-5D4F6DE37239}"/>
                  </a:ext>
                </a:extLst>
              </p:cNvPr>
              <p:cNvCxnSpPr/>
              <p:nvPr/>
            </p:nvCxnSpPr>
            <p:spPr>
              <a:xfrm flipH="1">
                <a:off x="2782338" y="4224144"/>
                <a:ext cx="479426" cy="0"/>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C66404-F490-4C84-AB7B-16DDA3C13E98}"/>
                  </a:ext>
                </a:extLst>
              </p:cNvPr>
              <p:cNvCxnSpPr/>
              <p:nvPr/>
            </p:nvCxnSpPr>
            <p:spPr>
              <a:xfrm flipH="1">
                <a:off x="1548081"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8" name="Group 37">
            <a:extLst>
              <a:ext uri="{FF2B5EF4-FFF2-40B4-BE49-F238E27FC236}">
                <a16:creationId xmlns:a16="http://schemas.microsoft.com/office/drawing/2014/main" id="{AF53C7C6-6797-4FE1-B6AA-EE3E094DE691}"/>
              </a:ext>
            </a:extLst>
          </p:cNvPr>
          <p:cNvGrpSpPr/>
          <p:nvPr/>
        </p:nvGrpSpPr>
        <p:grpSpPr>
          <a:xfrm>
            <a:off x="5004073" y="4115544"/>
            <a:ext cx="2183855" cy="2003163"/>
            <a:chOff x="3695352" y="7186415"/>
            <a:chExt cx="2183855" cy="2003163"/>
          </a:xfrm>
        </p:grpSpPr>
        <p:grpSp>
          <p:nvGrpSpPr>
            <p:cNvPr id="39" name="Group 38">
              <a:extLst>
                <a:ext uri="{FF2B5EF4-FFF2-40B4-BE49-F238E27FC236}">
                  <a16:creationId xmlns:a16="http://schemas.microsoft.com/office/drawing/2014/main" id="{00FF58C8-762F-4B33-A6A7-9B9FA441122E}"/>
                </a:ext>
              </a:extLst>
            </p:cNvPr>
            <p:cNvGrpSpPr/>
            <p:nvPr/>
          </p:nvGrpSpPr>
          <p:grpSpPr>
            <a:xfrm>
              <a:off x="3695352" y="7186415"/>
              <a:ext cx="2183855" cy="857981"/>
              <a:chOff x="3695352" y="3966965"/>
              <a:chExt cx="2183855" cy="857981"/>
            </a:xfrm>
          </p:grpSpPr>
          <p:sp>
            <p:nvSpPr>
              <p:cNvPr id="49" name="TextBox 48">
                <a:extLst>
                  <a:ext uri="{FF2B5EF4-FFF2-40B4-BE49-F238E27FC236}">
                    <a16:creationId xmlns:a16="http://schemas.microsoft.com/office/drawing/2014/main" id="{376E071E-649B-4A04-91D5-9DEBEAD5D1EA}"/>
                  </a:ext>
                </a:extLst>
              </p:cNvPr>
              <p:cNvSpPr txBox="1"/>
              <p:nvPr/>
            </p:nvSpPr>
            <p:spPr>
              <a:xfrm>
                <a:off x="3921183" y="3966965"/>
                <a:ext cx="1732194" cy="810478"/>
              </a:xfrm>
              <a:prstGeom prst="rect">
                <a:avLst/>
              </a:prstGeom>
              <a:noFill/>
            </p:spPr>
            <p:txBody>
              <a:bodyPr wrap="square" rtlCol="0">
                <a:spAutoFit/>
              </a:bodyPr>
              <a:lstStyle/>
              <a:p>
                <a:pPr algn="ctr">
                  <a:lnSpc>
                    <a:spcPts val="2800"/>
                  </a:lnSpc>
                </a:pPr>
                <a:r>
                  <a:rPr lang="en-US" sz="1300" dirty="0">
                    <a:solidFill>
                      <a:schemeClr val="tx2"/>
                    </a:solidFill>
                    <a:latin typeface="Roboto Slab" pitchFamily="2" charset="0"/>
                    <a:ea typeface="Roboto Slab" pitchFamily="2" charset="0"/>
                    <a:cs typeface="Lato" panose="020F0502020204030203" pitchFamily="34" charset="0"/>
                  </a:rPr>
                  <a:t>MIKE JOHN</a:t>
                </a:r>
              </a:p>
              <a:p>
                <a:pPr algn="ctr">
                  <a:lnSpc>
                    <a:spcPts val="2800"/>
                  </a:lnSpc>
                </a:pPr>
                <a:r>
                  <a:rPr lang="en-US" sz="2000" b="1" dirty="0">
                    <a:solidFill>
                      <a:schemeClr val="tx2">
                        <a:lumMod val="75000"/>
                      </a:schemeClr>
                    </a:solidFill>
                    <a:latin typeface="Roboto Slab" pitchFamily="2" charset="0"/>
                    <a:ea typeface="Roboto Slab" pitchFamily="2" charset="0"/>
                    <a:cs typeface="Lato" panose="020F0502020204030203" pitchFamily="34" charset="0"/>
                  </a:rPr>
                  <a:t>POST TITLE</a:t>
                </a:r>
              </a:p>
            </p:txBody>
          </p:sp>
          <p:cxnSp>
            <p:nvCxnSpPr>
              <p:cNvPr id="50" name="Straight Connector 49">
                <a:extLst>
                  <a:ext uri="{FF2B5EF4-FFF2-40B4-BE49-F238E27FC236}">
                    <a16:creationId xmlns:a16="http://schemas.microsoft.com/office/drawing/2014/main" id="{7FE4780A-35B4-477F-9377-186C7521888C}"/>
                  </a:ext>
                </a:extLst>
              </p:cNvPr>
              <p:cNvCxnSpPr/>
              <p:nvPr/>
            </p:nvCxnSpPr>
            <p:spPr>
              <a:xfrm flipH="1">
                <a:off x="3695352" y="4224144"/>
                <a:ext cx="479426"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BD9A92C2-32B3-4A6C-BDDD-9FC770F98786}"/>
                  </a:ext>
                </a:extLst>
              </p:cNvPr>
              <p:cNvCxnSpPr/>
              <p:nvPr/>
            </p:nvCxnSpPr>
            <p:spPr>
              <a:xfrm flipH="1">
                <a:off x="5399781" y="4224144"/>
                <a:ext cx="479426"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DA7D5C48-3873-42E5-A7F1-A0F2AD3D38E7}"/>
                  </a:ext>
                </a:extLst>
              </p:cNvPr>
              <p:cNvCxnSpPr/>
              <p:nvPr/>
            </p:nvCxnSpPr>
            <p:spPr>
              <a:xfrm flipH="1">
                <a:off x="4165524"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49347F3-A009-4158-A137-A93C9F9264F5}"/>
                </a:ext>
              </a:extLst>
            </p:cNvPr>
            <p:cNvGrpSpPr/>
            <p:nvPr/>
          </p:nvGrpSpPr>
          <p:grpSpPr>
            <a:xfrm>
              <a:off x="3793700" y="8338807"/>
              <a:ext cx="2012919" cy="850771"/>
              <a:chOff x="892838" y="8466076"/>
              <a:chExt cx="2012919" cy="850771"/>
            </a:xfrm>
          </p:grpSpPr>
          <p:grpSp>
            <p:nvGrpSpPr>
              <p:cNvPr id="41" name="Group 40">
                <a:extLst>
                  <a:ext uri="{FF2B5EF4-FFF2-40B4-BE49-F238E27FC236}">
                    <a16:creationId xmlns:a16="http://schemas.microsoft.com/office/drawing/2014/main" id="{2A49667E-FAA4-411B-834B-BC9BDBCEADA8}"/>
                  </a:ext>
                </a:extLst>
              </p:cNvPr>
              <p:cNvGrpSpPr/>
              <p:nvPr/>
            </p:nvGrpSpPr>
            <p:grpSpPr>
              <a:xfrm>
                <a:off x="1496338" y="9059763"/>
                <a:ext cx="805918" cy="257084"/>
                <a:chOff x="2010041" y="5539391"/>
                <a:chExt cx="805918" cy="257084"/>
              </a:xfrm>
            </p:grpSpPr>
            <p:sp>
              <p:nvSpPr>
                <p:cNvPr id="43" name="Oval 42">
                  <a:extLst>
                    <a:ext uri="{FF2B5EF4-FFF2-40B4-BE49-F238E27FC236}">
                      <a16:creationId xmlns:a16="http://schemas.microsoft.com/office/drawing/2014/main" id="{8D420C95-1707-4DDA-89A8-B3F2261E9623}"/>
                    </a:ext>
                  </a:extLst>
                </p:cNvPr>
                <p:cNvSpPr/>
                <p:nvPr/>
              </p:nvSpPr>
              <p:spPr>
                <a:xfrm>
                  <a:off x="2010041" y="5539392"/>
                  <a:ext cx="257083" cy="25708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1">
                  <a:extLst>
                    <a:ext uri="{FF2B5EF4-FFF2-40B4-BE49-F238E27FC236}">
                      <a16:creationId xmlns:a16="http://schemas.microsoft.com/office/drawing/2014/main" id="{AFABABC6-5D07-49BD-81F7-A8D991096D48}"/>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45" name="Oval 44">
                  <a:extLst>
                    <a:ext uri="{FF2B5EF4-FFF2-40B4-BE49-F238E27FC236}">
                      <a16:creationId xmlns:a16="http://schemas.microsoft.com/office/drawing/2014/main" id="{3E242F2C-1A27-4C22-B9FF-4872AB52A95B}"/>
                    </a:ext>
                  </a:extLst>
                </p:cNvPr>
                <p:cNvSpPr/>
                <p:nvPr/>
              </p:nvSpPr>
              <p:spPr>
                <a:xfrm>
                  <a:off x="2284458" y="5539392"/>
                  <a:ext cx="257083" cy="25708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AutoShape 21">
                  <a:extLst>
                    <a:ext uri="{FF2B5EF4-FFF2-40B4-BE49-F238E27FC236}">
                      <a16:creationId xmlns:a16="http://schemas.microsoft.com/office/drawing/2014/main" id="{E9770AA7-7C1E-4943-8E72-32047247ACB5}"/>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47" name="Oval 46">
                  <a:extLst>
                    <a:ext uri="{FF2B5EF4-FFF2-40B4-BE49-F238E27FC236}">
                      <a16:creationId xmlns:a16="http://schemas.microsoft.com/office/drawing/2014/main" id="{EE130C79-CDC2-44D4-AF34-670F22A2AC6D}"/>
                    </a:ext>
                  </a:extLst>
                </p:cNvPr>
                <p:cNvSpPr/>
                <p:nvPr/>
              </p:nvSpPr>
              <p:spPr>
                <a:xfrm>
                  <a:off x="2558876" y="5539391"/>
                  <a:ext cx="257083" cy="257083"/>
                </a:xfrm>
                <a:prstGeom prst="ellipse">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48" name="AutoShape 18">
                  <a:extLst>
                    <a:ext uri="{FF2B5EF4-FFF2-40B4-BE49-F238E27FC236}">
                      <a16:creationId xmlns:a16="http://schemas.microsoft.com/office/drawing/2014/main" id="{7C3A6DFF-A7A0-4C51-8577-CA498DE8DFAB}"/>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42" name="Rectangle 9">
                <a:extLst>
                  <a:ext uri="{FF2B5EF4-FFF2-40B4-BE49-F238E27FC236}">
                    <a16:creationId xmlns:a16="http://schemas.microsoft.com/office/drawing/2014/main" id="{98E8A19C-8364-43D8-9A03-0C7A69D7D4E1}"/>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grpSp>
      </p:grpSp>
      <p:grpSp>
        <p:nvGrpSpPr>
          <p:cNvPr id="54" name="Group 53">
            <a:extLst>
              <a:ext uri="{FF2B5EF4-FFF2-40B4-BE49-F238E27FC236}">
                <a16:creationId xmlns:a16="http://schemas.microsoft.com/office/drawing/2014/main" id="{615FE3DD-7444-4D2C-AF47-69E6D73FEEE1}"/>
              </a:ext>
            </a:extLst>
          </p:cNvPr>
          <p:cNvGrpSpPr/>
          <p:nvPr/>
        </p:nvGrpSpPr>
        <p:grpSpPr>
          <a:xfrm>
            <a:off x="9000407" y="4115544"/>
            <a:ext cx="2183855" cy="2003163"/>
            <a:chOff x="1077909" y="7186415"/>
            <a:chExt cx="2183855" cy="2003163"/>
          </a:xfrm>
        </p:grpSpPr>
        <p:grpSp>
          <p:nvGrpSpPr>
            <p:cNvPr id="55" name="Group 54">
              <a:extLst>
                <a:ext uri="{FF2B5EF4-FFF2-40B4-BE49-F238E27FC236}">
                  <a16:creationId xmlns:a16="http://schemas.microsoft.com/office/drawing/2014/main" id="{0495B7CF-4BE2-4EFA-A556-F4BF183857E8}"/>
                </a:ext>
              </a:extLst>
            </p:cNvPr>
            <p:cNvGrpSpPr/>
            <p:nvPr/>
          </p:nvGrpSpPr>
          <p:grpSpPr>
            <a:xfrm>
              <a:off x="1163377" y="8338807"/>
              <a:ext cx="2012919" cy="850771"/>
              <a:chOff x="892838" y="8466076"/>
              <a:chExt cx="2012919" cy="850771"/>
            </a:xfrm>
          </p:grpSpPr>
          <p:grpSp>
            <p:nvGrpSpPr>
              <p:cNvPr id="63" name="Group 62">
                <a:extLst>
                  <a:ext uri="{FF2B5EF4-FFF2-40B4-BE49-F238E27FC236}">
                    <a16:creationId xmlns:a16="http://schemas.microsoft.com/office/drawing/2014/main" id="{5E89C674-7ADC-45A3-83F9-8775A8D71500}"/>
                  </a:ext>
                </a:extLst>
              </p:cNvPr>
              <p:cNvGrpSpPr/>
              <p:nvPr/>
            </p:nvGrpSpPr>
            <p:grpSpPr>
              <a:xfrm>
                <a:off x="1496338" y="9059763"/>
                <a:ext cx="805918" cy="257084"/>
                <a:chOff x="2010041" y="5539391"/>
                <a:chExt cx="805918" cy="257084"/>
              </a:xfrm>
            </p:grpSpPr>
            <p:sp>
              <p:nvSpPr>
                <p:cNvPr id="65" name="Oval 64">
                  <a:extLst>
                    <a:ext uri="{FF2B5EF4-FFF2-40B4-BE49-F238E27FC236}">
                      <a16:creationId xmlns:a16="http://schemas.microsoft.com/office/drawing/2014/main" id="{8E7E4473-94CA-4494-A851-580D45C99A23}"/>
                    </a:ext>
                  </a:extLst>
                </p:cNvPr>
                <p:cNvSpPr/>
                <p:nvPr/>
              </p:nvSpPr>
              <p:spPr>
                <a:xfrm>
                  <a:off x="2010041" y="5539392"/>
                  <a:ext cx="257083" cy="257083"/>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AutoShape 1">
                  <a:extLst>
                    <a:ext uri="{FF2B5EF4-FFF2-40B4-BE49-F238E27FC236}">
                      <a16:creationId xmlns:a16="http://schemas.microsoft.com/office/drawing/2014/main" id="{A6A866B3-20A0-47D8-A8EF-6FEF2B7D24DB}"/>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67" name="Oval 66">
                  <a:extLst>
                    <a:ext uri="{FF2B5EF4-FFF2-40B4-BE49-F238E27FC236}">
                      <a16:creationId xmlns:a16="http://schemas.microsoft.com/office/drawing/2014/main" id="{E0FA4EDE-890E-4FA5-82AE-D52DB6295DDE}"/>
                    </a:ext>
                  </a:extLst>
                </p:cNvPr>
                <p:cNvSpPr/>
                <p:nvPr/>
              </p:nvSpPr>
              <p:spPr>
                <a:xfrm>
                  <a:off x="2284458" y="5539392"/>
                  <a:ext cx="257083" cy="257083"/>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AutoShape 21">
                  <a:extLst>
                    <a:ext uri="{FF2B5EF4-FFF2-40B4-BE49-F238E27FC236}">
                      <a16:creationId xmlns:a16="http://schemas.microsoft.com/office/drawing/2014/main" id="{ADB3214D-AE34-4F43-B135-0AB7E990F27C}"/>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69" name="Oval 68">
                  <a:extLst>
                    <a:ext uri="{FF2B5EF4-FFF2-40B4-BE49-F238E27FC236}">
                      <a16:creationId xmlns:a16="http://schemas.microsoft.com/office/drawing/2014/main" id="{4637EC00-3155-449F-8AE4-D2DBA0340213}"/>
                    </a:ext>
                  </a:extLst>
                </p:cNvPr>
                <p:cNvSpPr/>
                <p:nvPr/>
              </p:nvSpPr>
              <p:spPr>
                <a:xfrm>
                  <a:off x="2558876" y="5539391"/>
                  <a:ext cx="257083" cy="257083"/>
                </a:xfrm>
                <a:prstGeom prst="ellipse">
                  <a:avLst/>
                </a:prstGeom>
                <a:solidFill>
                  <a:schemeClr val="accent5">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70" name="AutoShape 18">
                  <a:extLst>
                    <a:ext uri="{FF2B5EF4-FFF2-40B4-BE49-F238E27FC236}">
                      <a16:creationId xmlns:a16="http://schemas.microsoft.com/office/drawing/2014/main" id="{CAD31207-3909-49B7-BFBA-8EF616DFE312}"/>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64" name="Rectangle 9">
                <a:extLst>
                  <a:ext uri="{FF2B5EF4-FFF2-40B4-BE49-F238E27FC236}">
                    <a16:creationId xmlns:a16="http://schemas.microsoft.com/office/drawing/2014/main" id="{52371DDC-EDAD-4E14-8DDE-A2102281EBA3}"/>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grpSp>
        <p:grpSp>
          <p:nvGrpSpPr>
            <p:cNvPr id="56" name="Group 55">
              <a:extLst>
                <a:ext uri="{FF2B5EF4-FFF2-40B4-BE49-F238E27FC236}">
                  <a16:creationId xmlns:a16="http://schemas.microsoft.com/office/drawing/2014/main" id="{4D9C85EE-51C8-49B2-B217-B2B8735C1FE0}"/>
                </a:ext>
              </a:extLst>
            </p:cNvPr>
            <p:cNvGrpSpPr/>
            <p:nvPr/>
          </p:nvGrpSpPr>
          <p:grpSpPr>
            <a:xfrm>
              <a:off x="1077909" y="7186415"/>
              <a:ext cx="2183855" cy="857981"/>
              <a:chOff x="1077909" y="3966965"/>
              <a:chExt cx="2183855" cy="857981"/>
            </a:xfrm>
          </p:grpSpPr>
          <p:sp>
            <p:nvSpPr>
              <p:cNvPr id="59" name="TextBox 58">
                <a:extLst>
                  <a:ext uri="{FF2B5EF4-FFF2-40B4-BE49-F238E27FC236}">
                    <a16:creationId xmlns:a16="http://schemas.microsoft.com/office/drawing/2014/main" id="{74878DA0-701C-4EDB-A7A5-EC03074CF9BC}"/>
                  </a:ext>
                </a:extLst>
              </p:cNvPr>
              <p:cNvSpPr txBox="1"/>
              <p:nvPr/>
            </p:nvSpPr>
            <p:spPr>
              <a:xfrm>
                <a:off x="1303741" y="3966965"/>
                <a:ext cx="1732192" cy="810478"/>
              </a:xfrm>
              <a:prstGeom prst="rect">
                <a:avLst/>
              </a:prstGeom>
              <a:noFill/>
            </p:spPr>
            <p:txBody>
              <a:bodyPr wrap="square" rtlCol="0">
                <a:spAutoFit/>
              </a:bodyPr>
              <a:lstStyle/>
              <a:p>
                <a:pPr algn="ctr">
                  <a:lnSpc>
                    <a:spcPts val="2800"/>
                  </a:lnSpc>
                </a:pPr>
                <a:r>
                  <a:rPr lang="en-US" sz="1300" dirty="0">
                    <a:solidFill>
                      <a:schemeClr val="accent5">
                        <a:lumMod val="75000"/>
                      </a:schemeClr>
                    </a:solidFill>
                    <a:latin typeface="Roboto Slab" pitchFamily="2" charset="0"/>
                    <a:ea typeface="Roboto Slab" pitchFamily="2" charset="0"/>
                    <a:cs typeface="Lato" panose="020F0502020204030203" pitchFamily="34" charset="0"/>
                  </a:rPr>
                  <a:t>JOHN DEO</a:t>
                </a:r>
              </a:p>
              <a:p>
                <a:pPr algn="ctr">
                  <a:lnSpc>
                    <a:spcPts val="2800"/>
                  </a:lnSpc>
                </a:pPr>
                <a:r>
                  <a:rPr lang="en-US" sz="2000" b="1" dirty="0">
                    <a:solidFill>
                      <a:schemeClr val="tx2">
                        <a:lumMod val="75000"/>
                      </a:schemeClr>
                    </a:solidFill>
                    <a:latin typeface="Roboto Slab" pitchFamily="2" charset="0"/>
                    <a:ea typeface="Roboto Slab" pitchFamily="2" charset="0"/>
                    <a:cs typeface="Lato" panose="020F0502020204030203" pitchFamily="34" charset="0"/>
                  </a:rPr>
                  <a:t>POST TITLE</a:t>
                </a:r>
              </a:p>
            </p:txBody>
          </p:sp>
          <p:cxnSp>
            <p:nvCxnSpPr>
              <p:cNvPr id="60" name="Straight Connector 59">
                <a:extLst>
                  <a:ext uri="{FF2B5EF4-FFF2-40B4-BE49-F238E27FC236}">
                    <a16:creationId xmlns:a16="http://schemas.microsoft.com/office/drawing/2014/main" id="{9F1E4E43-0253-492A-AE3A-6F62204646FA}"/>
                  </a:ext>
                </a:extLst>
              </p:cNvPr>
              <p:cNvCxnSpPr/>
              <p:nvPr/>
            </p:nvCxnSpPr>
            <p:spPr>
              <a:xfrm flipH="1">
                <a:off x="1077909" y="4224144"/>
                <a:ext cx="479426" cy="0"/>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B5242FB-40C0-407A-BE9A-7F851C453F01}"/>
                  </a:ext>
                </a:extLst>
              </p:cNvPr>
              <p:cNvCxnSpPr/>
              <p:nvPr/>
            </p:nvCxnSpPr>
            <p:spPr>
              <a:xfrm flipH="1">
                <a:off x="2782338" y="4224144"/>
                <a:ext cx="479426" cy="0"/>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78474A8-5B28-49A8-9FBB-2BB7E42A008A}"/>
                  </a:ext>
                </a:extLst>
              </p:cNvPr>
              <p:cNvCxnSpPr/>
              <p:nvPr/>
            </p:nvCxnSpPr>
            <p:spPr>
              <a:xfrm flipH="1">
                <a:off x="1548081"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3" name="Picture Placeholder 2">
            <a:extLst>
              <a:ext uri="{FF2B5EF4-FFF2-40B4-BE49-F238E27FC236}">
                <a16:creationId xmlns:a16="http://schemas.microsoft.com/office/drawing/2014/main" id="{666D404A-1E62-472C-9623-A4E9ABD1226E}"/>
              </a:ext>
            </a:extLst>
          </p:cNvPr>
          <p:cNvSpPr>
            <a:spLocks noGrp="1"/>
          </p:cNvSpPr>
          <p:nvPr>
            <p:ph type="pic" sz="quarter" idx="25"/>
          </p:nvPr>
        </p:nvSpPr>
        <p:spPr/>
      </p:sp>
      <p:sp>
        <p:nvSpPr>
          <p:cNvPr id="7" name="Picture Placeholder 6">
            <a:extLst>
              <a:ext uri="{FF2B5EF4-FFF2-40B4-BE49-F238E27FC236}">
                <a16:creationId xmlns:a16="http://schemas.microsoft.com/office/drawing/2014/main" id="{C7ABB379-7412-4255-A97A-C8665802028B}"/>
              </a:ext>
            </a:extLst>
          </p:cNvPr>
          <p:cNvSpPr>
            <a:spLocks noGrp="1"/>
          </p:cNvSpPr>
          <p:nvPr>
            <p:ph type="pic" sz="quarter" idx="27"/>
          </p:nvPr>
        </p:nvSpPr>
        <p:spPr/>
      </p:sp>
      <p:sp>
        <p:nvSpPr>
          <p:cNvPr id="9" name="Picture Placeholder 8">
            <a:extLst>
              <a:ext uri="{FF2B5EF4-FFF2-40B4-BE49-F238E27FC236}">
                <a16:creationId xmlns:a16="http://schemas.microsoft.com/office/drawing/2014/main" id="{2D89448E-67FD-448A-950D-A77A92266424}"/>
              </a:ext>
            </a:extLst>
          </p:cNvPr>
          <p:cNvSpPr>
            <a:spLocks noGrp="1"/>
          </p:cNvSpPr>
          <p:nvPr>
            <p:ph type="pic" sz="quarter" idx="28"/>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t>Company </a:t>
            </a:r>
            <a:r>
              <a:rPr lang="en-US" b="1" dirty="0"/>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9" name="Group 8">
            <a:extLst>
              <a:ext uri="{FF2B5EF4-FFF2-40B4-BE49-F238E27FC236}">
                <a16:creationId xmlns:a16="http://schemas.microsoft.com/office/drawing/2014/main" id="{B3F881AA-BAC7-40B5-8B46-EE02F251E03C}"/>
              </a:ext>
            </a:extLst>
          </p:cNvPr>
          <p:cNvGrpSpPr/>
          <p:nvPr/>
        </p:nvGrpSpPr>
        <p:grpSpPr>
          <a:xfrm>
            <a:off x="5914562" y="1751252"/>
            <a:ext cx="3740265" cy="4280552"/>
            <a:chOff x="5750917" y="1751252"/>
            <a:chExt cx="3740265" cy="4280552"/>
          </a:xfrm>
        </p:grpSpPr>
        <p:grpSp>
          <p:nvGrpSpPr>
            <p:cNvPr id="34" name="Group 33">
              <a:extLst>
                <a:ext uri="{FF2B5EF4-FFF2-40B4-BE49-F238E27FC236}">
                  <a16:creationId xmlns:a16="http://schemas.microsoft.com/office/drawing/2014/main" id="{BC525302-CDEE-4F52-8A1D-277476C63191}"/>
                </a:ext>
              </a:extLst>
            </p:cNvPr>
            <p:cNvGrpSpPr/>
            <p:nvPr/>
          </p:nvGrpSpPr>
          <p:grpSpPr>
            <a:xfrm>
              <a:off x="6300106" y="1751252"/>
              <a:ext cx="3191076" cy="921189"/>
              <a:chOff x="7951347" y="4631885"/>
              <a:chExt cx="3191076" cy="921189"/>
            </a:xfrm>
          </p:grpSpPr>
          <p:grpSp>
            <p:nvGrpSpPr>
              <p:cNvPr id="35" name="Group 34">
                <a:extLst>
                  <a:ext uri="{FF2B5EF4-FFF2-40B4-BE49-F238E27FC236}">
                    <a16:creationId xmlns:a16="http://schemas.microsoft.com/office/drawing/2014/main" id="{C16D86E4-31C5-409E-B845-6555DC6ED4E3}"/>
                  </a:ext>
                </a:extLst>
              </p:cNvPr>
              <p:cNvGrpSpPr/>
              <p:nvPr/>
            </p:nvGrpSpPr>
            <p:grpSpPr>
              <a:xfrm>
                <a:off x="8053610" y="5262909"/>
                <a:ext cx="1068437" cy="290165"/>
                <a:chOff x="5899707" y="2229364"/>
                <a:chExt cx="812243" cy="220588"/>
              </a:xfrm>
            </p:grpSpPr>
            <p:sp>
              <p:nvSpPr>
                <p:cNvPr id="38" name="Rectangle 37">
                  <a:extLst>
                    <a:ext uri="{FF2B5EF4-FFF2-40B4-BE49-F238E27FC236}">
                      <a16:creationId xmlns:a16="http://schemas.microsoft.com/office/drawing/2014/main" id="{398D4313-C216-421F-99F8-B0FB6955E241}"/>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 name="Group 38">
                  <a:extLst>
                    <a:ext uri="{FF2B5EF4-FFF2-40B4-BE49-F238E27FC236}">
                      <a16:creationId xmlns:a16="http://schemas.microsoft.com/office/drawing/2014/main" id="{9C3B61E8-88B6-42F5-8782-008910601AD8}"/>
                    </a:ext>
                  </a:extLst>
                </p:cNvPr>
                <p:cNvGrpSpPr/>
                <p:nvPr/>
              </p:nvGrpSpPr>
              <p:grpSpPr>
                <a:xfrm>
                  <a:off x="6042303" y="2271001"/>
                  <a:ext cx="527051" cy="137313"/>
                  <a:chOff x="1871822" y="5616406"/>
                  <a:chExt cx="610631" cy="159087"/>
                </a:xfrm>
              </p:grpSpPr>
              <p:grpSp>
                <p:nvGrpSpPr>
                  <p:cNvPr id="40" name="Group 39">
                    <a:extLst>
                      <a:ext uri="{FF2B5EF4-FFF2-40B4-BE49-F238E27FC236}">
                        <a16:creationId xmlns:a16="http://schemas.microsoft.com/office/drawing/2014/main" id="{5D3C793B-AC12-4BB8-9DB6-2A8FAAE85319}"/>
                      </a:ext>
                    </a:extLst>
                  </p:cNvPr>
                  <p:cNvGrpSpPr/>
                  <p:nvPr/>
                </p:nvGrpSpPr>
                <p:grpSpPr>
                  <a:xfrm>
                    <a:off x="1871822" y="5616406"/>
                    <a:ext cx="159086" cy="159087"/>
                    <a:chOff x="1324575" y="5760204"/>
                    <a:chExt cx="305861" cy="305861"/>
                  </a:xfrm>
                </p:grpSpPr>
                <p:sp>
                  <p:nvSpPr>
                    <p:cNvPr id="48" name="Oval 47">
                      <a:extLst>
                        <a:ext uri="{FF2B5EF4-FFF2-40B4-BE49-F238E27FC236}">
                          <a16:creationId xmlns:a16="http://schemas.microsoft.com/office/drawing/2014/main" id="{F12A4FCC-7B03-4088-BBA8-5281EF71E745}"/>
                        </a:ext>
                      </a:extLst>
                    </p:cNvPr>
                    <p:cNvSpPr/>
                    <p:nvPr/>
                  </p:nvSpPr>
                  <p:spPr>
                    <a:xfrm>
                      <a:off x="1324575" y="5760204"/>
                      <a:ext cx="305861" cy="30586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AutoShape 1">
                      <a:extLst>
                        <a:ext uri="{FF2B5EF4-FFF2-40B4-BE49-F238E27FC236}">
                          <a16:creationId xmlns:a16="http://schemas.microsoft.com/office/drawing/2014/main" id="{8C475FCA-F5FE-4FAF-9428-131D2C45060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1" name="Group 40">
                    <a:extLst>
                      <a:ext uri="{FF2B5EF4-FFF2-40B4-BE49-F238E27FC236}">
                        <a16:creationId xmlns:a16="http://schemas.microsoft.com/office/drawing/2014/main" id="{62FAF05E-A872-4AB7-901D-ACDE926C63ED}"/>
                      </a:ext>
                    </a:extLst>
                  </p:cNvPr>
                  <p:cNvGrpSpPr/>
                  <p:nvPr/>
                </p:nvGrpSpPr>
                <p:grpSpPr>
                  <a:xfrm>
                    <a:off x="2097594" y="5616406"/>
                    <a:ext cx="159086" cy="159087"/>
                    <a:chOff x="1684215" y="5760204"/>
                    <a:chExt cx="305861" cy="305861"/>
                  </a:xfrm>
                </p:grpSpPr>
                <p:sp>
                  <p:nvSpPr>
                    <p:cNvPr id="45" name="Oval 44">
                      <a:extLst>
                        <a:ext uri="{FF2B5EF4-FFF2-40B4-BE49-F238E27FC236}">
                          <a16:creationId xmlns:a16="http://schemas.microsoft.com/office/drawing/2014/main" id="{712FE6FB-18A8-40E8-811E-613B9281E18B}"/>
                        </a:ext>
                      </a:extLst>
                    </p:cNvPr>
                    <p:cNvSpPr/>
                    <p:nvPr/>
                  </p:nvSpPr>
                  <p:spPr>
                    <a:xfrm>
                      <a:off x="1684215" y="5760204"/>
                      <a:ext cx="305861" cy="30586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AutoShape 21">
                      <a:extLst>
                        <a:ext uri="{FF2B5EF4-FFF2-40B4-BE49-F238E27FC236}">
                          <a16:creationId xmlns:a16="http://schemas.microsoft.com/office/drawing/2014/main" id="{BBDC69BE-576C-489A-A8E4-2E01CA5AFB3D}"/>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2" name="Group 41">
                    <a:extLst>
                      <a:ext uri="{FF2B5EF4-FFF2-40B4-BE49-F238E27FC236}">
                        <a16:creationId xmlns:a16="http://schemas.microsoft.com/office/drawing/2014/main" id="{6493D1A7-41E8-4E5C-A44B-09FFE61FC4DB}"/>
                      </a:ext>
                    </a:extLst>
                  </p:cNvPr>
                  <p:cNvGrpSpPr/>
                  <p:nvPr/>
                </p:nvGrpSpPr>
                <p:grpSpPr>
                  <a:xfrm>
                    <a:off x="2323367" y="5616406"/>
                    <a:ext cx="159086" cy="159087"/>
                    <a:chOff x="2177216" y="5760204"/>
                    <a:chExt cx="305861" cy="305861"/>
                  </a:xfrm>
                </p:grpSpPr>
                <p:sp>
                  <p:nvSpPr>
                    <p:cNvPr id="43" name="Oval 42">
                      <a:extLst>
                        <a:ext uri="{FF2B5EF4-FFF2-40B4-BE49-F238E27FC236}">
                          <a16:creationId xmlns:a16="http://schemas.microsoft.com/office/drawing/2014/main" id="{C3B6A963-65D2-43DF-A463-D3BD43460ABA}"/>
                        </a:ext>
                      </a:extLst>
                    </p:cNvPr>
                    <p:cNvSpPr/>
                    <p:nvPr/>
                  </p:nvSpPr>
                  <p:spPr>
                    <a:xfrm>
                      <a:off x="2177216" y="5760204"/>
                      <a:ext cx="305861" cy="30586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18">
                      <a:extLst>
                        <a:ext uri="{FF2B5EF4-FFF2-40B4-BE49-F238E27FC236}">
                          <a16:creationId xmlns:a16="http://schemas.microsoft.com/office/drawing/2014/main" id="{FB5B3BA1-B03D-4337-9D02-D79BD9B89782}"/>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36" name="TextBox 35">
                <a:extLst>
                  <a:ext uri="{FF2B5EF4-FFF2-40B4-BE49-F238E27FC236}">
                    <a16:creationId xmlns:a16="http://schemas.microsoft.com/office/drawing/2014/main" id="{CA10D6D6-36F0-45A3-A22F-8D9A9C8CD310}"/>
                  </a:ext>
                </a:extLst>
              </p:cNvPr>
              <p:cNvSpPr txBox="1"/>
              <p:nvPr/>
            </p:nvSpPr>
            <p:spPr>
              <a:xfrm>
                <a:off x="7951347" y="4631885"/>
                <a:ext cx="1893094" cy="323165"/>
              </a:xfrm>
              <a:prstGeom prst="rect">
                <a:avLst/>
              </a:prstGeom>
              <a:noFill/>
            </p:spPr>
            <p:txBody>
              <a:bodyPr wrap="square" rtlCol="0">
                <a:spAutoFit/>
              </a:bodyPr>
              <a:lstStyle/>
              <a:p>
                <a:r>
                  <a:rPr lang="en-US" sz="1500" b="1" dirty="0">
                    <a:latin typeface="Roboto Slab" pitchFamily="2" charset="0"/>
                    <a:ea typeface="Roboto Slab" pitchFamily="2" charset="0"/>
                  </a:rPr>
                  <a:t>Dr. Jacky Chan</a:t>
                </a:r>
              </a:p>
            </p:txBody>
          </p:sp>
          <p:sp>
            <p:nvSpPr>
              <p:cNvPr id="37" name="Rectangle 9">
                <a:extLst>
                  <a:ext uri="{FF2B5EF4-FFF2-40B4-BE49-F238E27FC236}">
                    <a16:creationId xmlns:a16="http://schemas.microsoft.com/office/drawing/2014/main" id="{E86E7D9E-2299-4C43-9DC3-EF17E9DB3492}"/>
                  </a:ext>
                </a:extLst>
              </p:cNvPr>
              <p:cNvSpPr>
                <a:spLocks/>
              </p:cNvSpPr>
              <p:nvPr/>
            </p:nvSpPr>
            <p:spPr bwMode="auto">
              <a:xfrm>
                <a:off x="8055493" y="4968692"/>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52" name="Group 51">
              <a:extLst>
                <a:ext uri="{FF2B5EF4-FFF2-40B4-BE49-F238E27FC236}">
                  <a16:creationId xmlns:a16="http://schemas.microsoft.com/office/drawing/2014/main" id="{4DB2070C-BBDD-40BF-97A8-F4189E932E4C}"/>
                </a:ext>
              </a:extLst>
            </p:cNvPr>
            <p:cNvGrpSpPr/>
            <p:nvPr/>
          </p:nvGrpSpPr>
          <p:grpSpPr>
            <a:xfrm>
              <a:off x="6300106" y="3430933"/>
              <a:ext cx="3191076" cy="921189"/>
              <a:chOff x="7951347" y="4631885"/>
              <a:chExt cx="3191076" cy="921189"/>
            </a:xfrm>
          </p:grpSpPr>
          <p:grpSp>
            <p:nvGrpSpPr>
              <p:cNvPr id="53" name="Group 52">
                <a:extLst>
                  <a:ext uri="{FF2B5EF4-FFF2-40B4-BE49-F238E27FC236}">
                    <a16:creationId xmlns:a16="http://schemas.microsoft.com/office/drawing/2014/main" id="{5C2D639F-58A9-4451-AC94-1B32D4686541}"/>
                  </a:ext>
                </a:extLst>
              </p:cNvPr>
              <p:cNvGrpSpPr/>
              <p:nvPr/>
            </p:nvGrpSpPr>
            <p:grpSpPr>
              <a:xfrm>
                <a:off x="8053610" y="5262909"/>
                <a:ext cx="1068437" cy="290165"/>
                <a:chOff x="5899707" y="2229364"/>
                <a:chExt cx="812243" cy="220588"/>
              </a:xfrm>
            </p:grpSpPr>
            <p:sp>
              <p:nvSpPr>
                <p:cNvPr id="56" name="Rectangle 55">
                  <a:extLst>
                    <a:ext uri="{FF2B5EF4-FFF2-40B4-BE49-F238E27FC236}">
                      <a16:creationId xmlns:a16="http://schemas.microsoft.com/office/drawing/2014/main" id="{32990C75-830A-4BC8-BA30-DBDA5B595FA5}"/>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7" name="Group 56">
                  <a:extLst>
                    <a:ext uri="{FF2B5EF4-FFF2-40B4-BE49-F238E27FC236}">
                      <a16:creationId xmlns:a16="http://schemas.microsoft.com/office/drawing/2014/main" id="{88D03DDD-E9BF-42B8-BD9C-FF5EE2336A3F}"/>
                    </a:ext>
                  </a:extLst>
                </p:cNvPr>
                <p:cNvGrpSpPr/>
                <p:nvPr/>
              </p:nvGrpSpPr>
              <p:grpSpPr>
                <a:xfrm>
                  <a:off x="6042303" y="2271001"/>
                  <a:ext cx="527051" cy="137313"/>
                  <a:chOff x="1871822" y="5616406"/>
                  <a:chExt cx="610631" cy="159087"/>
                </a:xfrm>
              </p:grpSpPr>
              <p:grpSp>
                <p:nvGrpSpPr>
                  <p:cNvPr id="58" name="Group 57">
                    <a:extLst>
                      <a:ext uri="{FF2B5EF4-FFF2-40B4-BE49-F238E27FC236}">
                        <a16:creationId xmlns:a16="http://schemas.microsoft.com/office/drawing/2014/main" id="{7767BFF2-0585-4D9B-9187-EB465012396F}"/>
                      </a:ext>
                    </a:extLst>
                  </p:cNvPr>
                  <p:cNvGrpSpPr/>
                  <p:nvPr/>
                </p:nvGrpSpPr>
                <p:grpSpPr>
                  <a:xfrm>
                    <a:off x="1871822" y="5616406"/>
                    <a:ext cx="159086" cy="159087"/>
                    <a:chOff x="1324575" y="5760204"/>
                    <a:chExt cx="305861" cy="305861"/>
                  </a:xfrm>
                </p:grpSpPr>
                <p:sp>
                  <p:nvSpPr>
                    <p:cNvPr id="65" name="Oval 64">
                      <a:extLst>
                        <a:ext uri="{FF2B5EF4-FFF2-40B4-BE49-F238E27FC236}">
                          <a16:creationId xmlns:a16="http://schemas.microsoft.com/office/drawing/2014/main" id="{076B5895-6609-4279-BE9B-A5A389FDEF4F}"/>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AutoShape 1">
                      <a:extLst>
                        <a:ext uri="{FF2B5EF4-FFF2-40B4-BE49-F238E27FC236}">
                          <a16:creationId xmlns:a16="http://schemas.microsoft.com/office/drawing/2014/main" id="{CB90359A-5068-4AD1-8D76-776DA68AD331}"/>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9" name="Group 58">
                    <a:extLst>
                      <a:ext uri="{FF2B5EF4-FFF2-40B4-BE49-F238E27FC236}">
                        <a16:creationId xmlns:a16="http://schemas.microsoft.com/office/drawing/2014/main" id="{A9D13140-F5B2-4DCF-B61D-26020C1A8759}"/>
                      </a:ext>
                    </a:extLst>
                  </p:cNvPr>
                  <p:cNvGrpSpPr/>
                  <p:nvPr/>
                </p:nvGrpSpPr>
                <p:grpSpPr>
                  <a:xfrm>
                    <a:off x="2097594" y="5616406"/>
                    <a:ext cx="159086" cy="159087"/>
                    <a:chOff x="1684215" y="5760204"/>
                    <a:chExt cx="305861" cy="305861"/>
                  </a:xfrm>
                </p:grpSpPr>
                <p:sp>
                  <p:nvSpPr>
                    <p:cNvPr id="63" name="Oval 62">
                      <a:extLst>
                        <a:ext uri="{FF2B5EF4-FFF2-40B4-BE49-F238E27FC236}">
                          <a16:creationId xmlns:a16="http://schemas.microsoft.com/office/drawing/2014/main" id="{0FDCAE9D-E4A1-44EA-9DC7-BA9F2F058AE5}"/>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utoShape 21">
                      <a:extLst>
                        <a:ext uri="{FF2B5EF4-FFF2-40B4-BE49-F238E27FC236}">
                          <a16:creationId xmlns:a16="http://schemas.microsoft.com/office/drawing/2014/main" id="{E224FD6D-BB0F-4D01-BD24-AE0FA889FE51}"/>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0" name="Group 59">
                    <a:extLst>
                      <a:ext uri="{FF2B5EF4-FFF2-40B4-BE49-F238E27FC236}">
                        <a16:creationId xmlns:a16="http://schemas.microsoft.com/office/drawing/2014/main" id="{5C8500C6-82F3-42BF-8DC5-7C0DBD45FD6C}"/>
                      </a:ext>
                    </a:extLst>
                  </p:cNvPr>
                  <p:cNvGrpSpPr/>
                  <p:nvPr/>
                </p:nvGrpSpPr>
                <p:grpSpPr>
                  <a:xfrm>
                    <a:off x="2323367" y="5616406"/>
                    <a:ext cx="159086" cy="159087"/>
                    <a:chOff x="2177216" y="5760204"/>
                    <a:chExt cx="305861" cy="305861"/>
                  </a:xfrm>
                </p:grpSpPr>
                <p:sp>
                  <p:nvSpPr>
                    <p:cNvPr id="61" name="Oval 60">
                      <a:extLst>
                        <a:ext uri="{FF2B5EF4-FFF2-40B4-BE49-F238E27FC236}">
                          <a16:creationId xmlns:a16="http://schemas.microsoft.com/office/drawing/2014/main" id="{34BBF479-EC51-4715-B030-18EAEFDF5DA9}"/>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AutoShape 18">
                      <a:extLst>
                        <a:ext uri="{FF2B5EF4-FFF2-40B4-BE49-F238E27FC236}">
                          <a16:creationId xmlns:a16="http://schemas.microsoft.com/office/drawing/2014/main" id="{EA116989-10B3-47D9-BFF9-ED1F4DE04C04}"/>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54" name="TextBox 53">
                <a:extLst>
                  <a:ext uri="{FF2B5EF4-FFF2-40B4-BE49-F238E27FC236}">
                    <a16:creationId xmlns:a16="http://schemas.microsoft.com/office/drawing/2014/main" id="{95A5BD1B-89D5-4703-A17A-0A6C5A0D34EC}"/>
                  </a:ext>
                </a:extLst>
              </p:cNvPr>
              <p:cNvSpPr txBox="1"/>
              <p:nvPr/>
            </p:nvSpPr>
            <p:spPr>
              <a:xfrm>
                <a:off x="7951347" y="4631885"/>
                <a:ext cx="1893094" cy="323165"/>
              </a:xfrm>
              <a:prstGeom prst="rect">
                <a:avLst/>
              </a:prstGeom>
              <a:noFill/>
            </p:spPr>
            <p:txBody>
              <a:bodyPr wrap="square" rtlCol="0">
                <a:spAutoFit/>
              </a:bodyPr>
              <a:lstStyle/>
              <a:p>
                <a:r>
                  <a:rPr lang="en-US" sz="1500" b="1" dirty="0">
                    <a:latin typeface="Roboto Slab" pitchFamily="2" charset="0"/>
                    <a:ea typeface="Roboto Slab" pitchFamily="2" charset="0"/>
                  </a:rPr>
                  <a:t>Dr. Jacky Chan</a:t>
                </a:r>
              </a:p>
            </p:txBody>
          </p:sp>
          <p:sp>
            <p:nvSpPr>
              <p:cNvPr id="55" name="Rectangle 9">
                <a:extLst>
                  <a:ext uri="{FF2B5EF4-FFF2-40B4-BE49-F238E27FC236}">
                    <a16:creationId xmlns:a16="http://schemas.microsoft.com/office/drawing/2014/main" id="{459898C8-FA06-4B41-8AA8-D9EE2D77E3B6}"/>
                  </a:ext>
                </a:extLst>
              </p:cNvPr>
              <p:cNvSpPr>
                <a:spLocks/>
              </p:cNvSpPr>
              <p:nvPr/>
            </p:nvSpPr>
            <p:spPr bwMode="auto">
              <a:xfrm>
                <a:off x="8055493" y="4968692"/>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67" name="Group 66">
              <a:extLst>
                <a:ext uri="{FF2B5EF4-FFF2-40B4-BE49-F238E27FC236}">
                  <a16:creationId xmlns:a16="http://schemas.microsoft.com/office/drawing/2014/main" id="{62A23FBD-CF45-4FBB-86DB-17C65FA3E411}"/>
                </a:ext>
              </a:extLst>
            </p:cNvPr>
            <p:cNvGrpSpPr/>
            <p:nvPr/>
          </p:nvGrpSpPr>
          <p:grpSpPr>
            <a:xfrm>
              <a:off x="6300106" y="5110615"/>
              <a:ext cx="3191076" cy="921189"/>
              <a:chOff x="7951347" y="4631885"/>
              <a:chExt cx="3191076" cy="921189"/>
            </a:xfrm>
          </p:grpSpPr>
          <p:grpSp>
            <p:nvGrpSpPr>
              <p:cNvPr id="68" name="Group 67">
                <a:extLst>
                  <a:ext uri="{FF2B5EF4-FFF2-40B4-BE49-F238E27FC236}">
                    <a16:creationId xmlns:a16="http://schemas.microsoft.com/office/drawing/2014/main" id="{22B9C5FA-ABE2-4399-BCDE-E498A8EB5390}"/>
                  </a:ext>
                </a:extLst>
              </p:cNvPr>
              <p:cNvGrpSpPr/>
              <p:nvPr/>
            </p:nvGrpSpPr>
            <p:grpSpPr>
              <a:xfrm>
                <a:off x="8053610" y="5262909"/>
                <a:ext cx="1068437" cy="290165"/>
                <a:chOff x="5899707" y="2229364"/>
                <a:chExt cx="812243" cy="220588"/>
              </a:xfrm>
            </p:grpSpPr>
            <p:sp>
              <p:nvSpPr>
                <p:cNvPr id="71" name="Rectangle 70">
                  <a:extLst>
                    <a:ext uri="{FF2B5EF4-FFF2-40B4-BE49-F238E27FC236}">
                      <a16:creationId xmlns:a16="http://schemas.microsoft.com/office/drawing/2014/main" id="{C64EC6EC-0F38-45C6-BD8F-EED169641146}"/>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2" name="Group 71">
                  <a:extLst>
                    <a:ext uri="{FF2B5EF4-FFF2-40B4-BE49-F238E27FC236}">
                      <a16:creationId xmlns:a16="http://schemas.microsoft.com/office/drawing/2014/main" id="{8624900F-0335-4B41-9A76-09175C406C2A}"/>
                    </a:ext>
                  </a:extLst>
                </p:cNvPr>
                <p:cNvGrpSpPr/>
                <p:nvPr/>
              </p:nvGrpSpPr>
              <p:grpSpPr>
                <a:xfrm>
                  <a:off x="6042303" y="2271001"/>
                  <a:ext cx="527051" cy="137313"/>
                  <a:chOff x="1871822" y="5616406"/>
                  <a:chExt cx="610631" cy="159087"/>
                </a:xfrm>
              </p:grpSpPr>
              <p:grpSp>
                <p:nvGrpSpPr>
                  <p:cNvPr id="73" name="Group 72">
                    <a:extLst>
                      <a:ext uri="{FF2B5EF4-FFF2-40B4-BE49-F238E27FC236}">
                        <a16:creationId xmlns:a16="http://schemas.microsoft.com/office/drawing/2014/main" id="{AC452130-F6A5-4DF0-9F8B-7570097C5C61}"/>
                      </a:ext>
                    </a:extLst>
                  </p:cNvPr>
                  <p:cNvGrpSpPr/>
                  <p:nvPr/>
                </p:nvGrpSpPr>
                <p:grpSpPr>
                  <a:xfrm>
                    <a:off x="1871822" y="5616406"/>
                    <a:ext cx="159086" cy="159087"/>
                    <a:chOff x="1324575" y="5760204"/>
                    <a:chExt cx="305861" cy="305861"/>
                  </a:xfrm>
                </p:grpSpPr>
                <p:sp>
                  <p:nvSpPr>
                    <p:cNvPr id="80" name="Oval 79">
                      <a:extLst>
                        <a:ext uri="{FF2B5EF4-FFF2-40B4-BE49-F238E27FC236}">
                          <a16:creationId xmlns:a16="http://schemas.microsoft.com/office/drawing/2014/main" id="{BCF20543-7FDA-4C07-901D-02B925411CC1}"/>
                        </a:ext>
                      </a:extLst>
                    </p:cNvPr>
                    <p:cNvSpPr/>
                    <p:nvPr/>
                  </p:nvSpPr>
                  <p:spPr>
                    <a:xfrm>
                      <a:off x="1324575" y="5760204"/>
                      <a:ext cx="305861" cy="30586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AutoShape 1">
                      <a:extLst>
                        <a:ext uri="{FF2B5EF4-FFF2-40B4-BE49-F238E27FC236}">
                          <a16:creationId xmlns:a16="http://schemas.microsoft.com/office/drawing/2014/main" id="{1CC9AEB7-760A-42BF-941E-F76E21DD404B}"/>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74" name="Group 73">
                    <a:extLst>
                      <a:ext uri="{FF2B5EF4-FFF2-40B4-BE49-F238E27FC236}">
                        <a16:creationId xmlns:a16="http://schemas.microsoft.com/office/drawing/2014/main" id="{C972E090-59ED-408C-BA87-F04A3DEC3E6E}"/>
                      </a:ext>
                    </a:extLst>
                  </p:cNvPr>
                  <p:cNvGrpSpPr/>
                  <p:nvPr/>
                </p:nvGrpSpPr>
                <p:grpSpPr>
                  <a:xfrm>
                    <a:off x="2097594" y="5616406"/>
                    <a:ext cx="159086" cy="159087"/>
                    <a:chOff x="1684215" y="5760204"/>
                    <a:chExt cx="305861" cy="305861"/>
                  </a:xfrm>
                </p:grpSpPr>
                <p:sp>
                  <p:nvSpPr>
                    <p:cNvPr id="78" name="Oval 77">
                      <a:extLst>
                        <a:ext uri="{FF2B5EF4-FFF2-40B4-BE49-F238E27FC236}">
                          <a16:creationId xmlns:a16="http://schemas.microsoft.com/office/drawing/2014/main" id="{B2034BFF-6E79-434C-8F40-71D9C7D22F5A}"/>
                        </a:ext>
                      </a:extLst>
                    </p:cNvPr>
                    <p:cNvSpPr/>
                    <p:nvPr/>
                  </p:nvSpPr>
                  <p:spPr>
                    <a:xfrm>
                      <a:off x="1684215" y="5760204"/>
                      <a:ext cx="305861" cy="30586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AutoShape 21">
                      <a:extLst>
                        <a:ext uri="{FF2B5EF4-FFF2-40B4-BE49-F238E27FC236}">
                          <a16:creationId xmlns:a16="http://schemas.microsoft.com/office/drawing/2014/main" id="{32974F9F-2506-4AF1-91B9-CAF1DB2021B5}"/>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75" name="Group 74">
                    <a:extLst>
                      <a:ext uri="{FF2B5EF4-FFF2-40B4-BE49-F238E27FC236}">
                        <a16:creationId xmlns:a16="http://schemas.microsoft.com/office/drawing/2014/main" id="{6D527A24-8AD9-4189-BD76-32C343B2D0D0}"/>
                      </a:ext>
                    </a:extLst>
                  </p:cNvPr>
                  <p:cNvGrpSpPr/>
                  <p:nvPr/>
                </p:nvGrpSpPr>
                <p:grpSpPr>
                  <a:xfrm>
                    <a:off x="2323367" y="5616406"/>
                    <a:ext cx="159086" cy="159087"/>
                    <a:chOff x="2177216" y="5760204"/>
                    <a:chExt cx="305861" cy="305861"/>
                  </a:xfrm>
                </p:grpSpPr>
                <p:sp>
                  <p:nvSpPr>
                    <p:cNvPr id="76" name="Oval 75">
                      <a:extLst>
                        <a:ext uri="{FF2B5EF4-FFF2-40B4-BE49-F238E27FC236}">
                          <a16:creationId xmlns:a16="http://schemas.microsoft.com/office/drawing/2014/main" id="{9584584C-733B-4801-8E75-2E94A6613774}"/>
                        </a:ext>
                      </a:extLst>
                    </p:cNvPr>
                    <p:cNvSpPr/>
                    <p:nvPr/>
                  </p:nvSpPr>
                  <p:spPr>
                    <a:xfrm>
                      <a:off x="2177216" y="5760204"/>
                      <a:ext cx="305861" cy="30586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AutoShape 18">
                      <a:extLst>
                        <a:ext uri="{FF2B5EF4-FFF2-40B4-BE49-F238E27FC236}">
                          <a16:creationId xmlns:a16="http://schemas.microsoft.com/office/drawing/2014/main" id="{33EB59C6-9888-4D7D-A058-E7CF5EC33CEB}"/>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69" name="TextBox 68">
                <a:extLst>
                  <a:ext uri="{FF2B5EF4-FFF2-40B4-BE49-F238E27FC236}">
                    <a16:creationId xmlns:a16="http://schemas.microsoft.com/office/drawing/2014/main" id="{0800A04C-5B96-45E8-A8CC-1E8350CB4F93}"/>
                  </a:ext>
                </a:extLst>
              </p:cNvPr>
              <p:cNvSpPr txBox="1"/>
              <p:nvPr/>
            </p:nvSpPr>
            <p:spPr>
              <a:xfrm>
                <a:off x="7951347" y="4631885"/>
                <a:ext cx="1893094" cy="323165"/>
              </a:xfrm>
              <a:prstGeom prst="rect">
                <a:avLst/>
              </a:prstGeom>
              <a:noFill/>
            </p:spPr>
            <p:txBody>
              <a:bodyPr wrap="square" rtlCol="0">
                <a:spAutoFit/>
              </a:bodyPr>
              <a:lstStyle/>
              <a:p>
                <a:r>
                  <a:rPr lang="en-US" sz="1500" b="1" dirty="0">
                    <a:latin typeface="Roboto Slab" pitchFamily="2" charset="0"/>
                    <a:ea typeface="Roboto Slab" pitchFamily="2" charset="0"/>
                  </a:rPr>
                  <a:t>Dr. Jacky Chan</a:t>
                </a:r>
              </a:p>
            </p:txBody>
          </p:sp>
          <p:sp>
            <p:nvSpPr>
              <p:cNvPr id="70" name="Rectangle 9">
                <a:extLst>
                  <a:ext uri="{FF2B5EF4-FFF2-40B4-BE49-F238E27FC236}">
                    <a16:creationId xmlns:a16="http://schemas.microsoft.com/office/drawing/2014/main" id="{015E0DB0-351D-483F-A011-F45B584AB9F8}"/>
                  </a:ext>
                </a:extLst>
              </p:cNvPr>
              <p:cNvSpPr>
                <a:spLocks/>
              </p:cNvSpPr>
              <p:nvPr/>
            </p:nvSpPr>
            <p:spPr bwMode="auto">
              <a:xfrm>
                <a:off x="8055493" y="4968692"/>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cxnSp>
          <p:nvCxnSpPr>
            <p:cNvPr id="82" name="Straight Connector 81">
              <a:extLst>
                <a:ext uri="{FF2B5EF4-FFF2-40B4-BE49-F238E27FC236}">
                  <a16:creationId xmlns:a16="http://schemas.microsoft.com/office/drawing/2014/main" id="{2B30122F-9822-4242-BD23-6600AAB30555}"/>
                </a:ext>
              </a:extLst>
            </p:cNvPr>
            <p:cNvCxnSpPr>
              <a:cxnSpLocks/>
            </p:cNvCxnSpPr>
            <p:nvPr/>
          </p:nvCxnSpPr>
          <p:spPr>
            <a:xfrm>
              <a:off x="5750917" y="1751252"/>
              <a:ext cx="0" cy="428055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07EB25C3-22A1-4948-AB56-93F39F351A1C}"/>
                </a:ext>
              </a:extLst>
            </p:cNvPr>
            <p:cNvCxnSpPr>
              <a:cxnSpLocks/>
            </p:cNvCxnSpPr>
            <p:nvPr/>
          </p:nvCxnSpPr>
          <p:spPr>
            <a:xfrm>
              <a:off x="5750917" y="3051687"/>
              <a:ext cx="3121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E6691AFB-C39B-497E-9C86-EAF46EE2717D}"/>
                </a:ext>
              </a:extLst>
            </p:cNvPr>
            <p:cNvCxnSpPr>
              <a:cxnSpLocks/>
            </p:cNvCxnSpPr>
            <p:nvPr/>
          </p:nvCxnSpPr>
          <p:spPr>
            <a:xfrm>
              <a:off x="5750917" y="4731368"/>
              <a:ext cx="3121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08D4E452-763C-4EFF-9769-3CCC8395D7F8}"/>
              </a:ext>
            </a:extLst>
          </p:cNvPr>
          <p:cNvSpPr>
            <a:spLocks noGrp="1"/>
          </p:cNvSpPr>
          <p:nvPr>
            <p:ph type="pic" sz="quarter" idx="21"/>
          </p:nvPr>
        </p:nvSpPr>
        <p:spPr/>
      </p:sp>
      <p:sp>
        <p:nvSpPr>
          <p:cNvPr id="10" name="Picture Placeholder 9">
            <a:extLst>
              <a:ext uri="{FF2B5EF4-FFF2-40B4-BE49-F238E27FC236}">
                <a16:creationId xmlns:a16="http://schemas.microsoft.com/office/drawing/2014/main" id="{808174A5-4B68-424A-840A-061D297F98E7}"/>
              </a:ext>
            </a:extLst>
          </p:cNvPr>
          <p:cNvSpPr>
            <a:spLocks noGrp="1"/>
          </p:cNvSpPr>
          <p:nvPr>
            <p:ph type="pic" sz="quarter" idx="20"/>
          </p:nvPr>
        </p:nvSpPr>
        <p:spPr/>
      </p:sp>
      <p:sp>
        <p:nvSpPr>
          <p:cNvPr id="12" name="Picture Placeholder 11">
            <a:extLst>
              <a:ext uri="{FF2B5EF4-FFF2-40B4-BE49-F238E27FC236}">
                <a16:creationId xmlns:a16="http://schemas.microsoft.com/office/drawing/2014/main" id="{22FB0FAB-54BB-4872-B411-97B543E1969F}"/>
              </a:ext>
            </a:extLst>
          </p:cNvPr>
          <p:cNvSpPr>
            <a:spLocks noGrp="1"/>
          </p:cNvSpPr>
          <p:nvPr>
            <p:ph type="pic" sz="quarter" idx="18"/>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416E007E-2689-472B-A631-889D17642302}"/>
              </a:ext>
            </a:extLst>
          </p:cNvPr>
          <p:cNvSpPr>
            <a:spLocks noGrp="1"/>
          </p:cNvSpPr>
          <p:nvPr>
            <p:ph type="pic" sz="quarter" idx="19"/>
          </p:nvPr>
        </p:nvSpPr>
        <p:spPr/>
      </p:sp>
      <p:sp>
        <p:nvSpPr>
          <p:cNvPr id="9" name="Picture Placeholder 8">
            <a:extLst>
              <a:ext uri="{FF2B5EF4-FFF2-40B4-BE49-F238E27FC236}">
                <a16:creationId xmlns:a16="http://schemas.microsoft.com/office/drawing/2014/main" id="{FB40AFAF-3448-43BD-A6DF-81D5C55C88D3}"/>
              </a:ext>
            </a:extLst>
          </p:cNvPr>
          <p:cNvSpPr>
            <a:spLocks noGrp="1"/>
          </p:cNvSpPr>
          <p:nvPr>
            <p:ph type="pic" sz="quarter" idx="21"/>
          </p:nvPr>
        </p:nvSpPr>
        <p:spPr/>
      </p:sp>
      <p:sp>
        <p:nvSpPr>
          <p:cNvPr id="11" name="Picture Placeholder 10">
            <a:extLst>
              <a:ext uri="{FF2B5EF4-FFF2-40B4-BE49-F238E27FC236}">
                <a16:creationId xmlns:a16="http://schemas.microsoft.com/office/drawing/2014/main" id="{C9713D1E-1954-4B7A-ADFE-E97852AEE297}"/>
              </a:ext>
            </a:extLst>
          </p:cNvPr>
          <p:cNvSpPr>
            <a:spLocks noGrp="1"/>
          </p:cNvSpPr>
          <p:nvPr>
            <p:ph type="pic" sz="quarter" idx="18"/>
          </p:nvPr>
        </p:nvSpPr>
        <p:spPr/>
      </p:sp>
      <p:sp>
        <p:nvSpPr>
          <p:cNvPr id="13" name="Picture Placeholder 12">
            <a:extLst>
              <a:ext uri="{FF2B5EF4-FFF2-40B4-BE49-F238E27FC236}">
                <a16:creationId xmlns:a16="http://schemas.microsoft.com/office/drawing/2014/main" id="{E7988A14-CED9-40B5-A0B0-D28FCF174C43}"/>
              </a:ext>
            </a:extLst>
          </p:cNvPr>
          <p:cNvSpPr>
            <a:spLocks noGrp="1"/>
          </p:cNvSpPr>
          <p:nvPr>
            <p:ph type="pic" sz="quarter" idx="20"/>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 name="Rectangle: Rounded Corners 1">
            <a:extLst>
              <a:ext uri="{FF2B5EF4-FFF2-40B4-BE49-F238E27FC236}">
                <a16:creationId xmlns:a16="http://schemas.microsoft.com/office/drawing/2014/main" id="{DB23E23A-116A-4520-ACAB-3ABD4B692878}"/>
              </a:ext>
            </a:extLst>
          </p:cNvPr>
          <p:cNvSpPr/>
          <p:nvPr/>
        </p:nvSpPr>
        <p:spPr>
          <a:xfrm>
            <a:off x="838200" y="1432151"/>
            <a:ext cx="10515600" cy="1770744"/>
          </a:xfrm>
          <a:prstGeom prst="round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9">
            <a:extLst>
              <a:ext uri="{FF2B5EF4-FFF2-40B4-BE49-F238E27FC236}">
                <a16:creationId xmlns:a16="http://schemas.microsoft.com/office/drawing/2014/main" id="{8B46FDDC-7869-4B8A-BF0E-8DD79787422F}"/>
              </a:ext>
            </a:extLst>
          </p:cNvPr>
          <p:cNvSpPr>
            <a:spLocks/>
          </p:cNvSpPr>
          <p:nvPr/>
        </p:nvSpPr>
        <p:spPr bwMode="auto">
          <a:xfrm>
            <a:off x="2186609" y="1958440"/>
            <a:ext cx="7818782"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8" name="Picture Placeholder 7">
            <a:extLst>
              <a:ext uri="{FF2B5EF4-FFF2-40B4-BE49-F238E27FC236}">
                <a16:creationId xmlns:a16="http://schemas.microsoft.com/office/drawing/2014/main" id="{7469E10D-05F1-44B5-9F4D-22BDE3856CEC}"/>
              </a:ext>
            </a:extLst>
          </p:cNvPr>
          <p:cNvSpPr>
            <a:spLocks noGrp="1"/>
          </p:cNvSpPr>
          <p:nvPr>
            <p:ph type="pic" sz="quarter" idx="23"/>
          </p:nvPr>
        </p:nvSpPr>
        <p:spPr/>
      </p:sp>
      <p:sp>
        <p:nvSpPr>
          <p:cNvPr id="10" name="Picture Placeholder 9">
            <a:extLst>
              <a:ext uri="{FF2B5EF4-FFF2-40B4-BE49-F238E27FC236}">
                <a16:creationId xmlns:a16="http://schemas.microsoft.com/office/drawing/2014/main" id="{7F496661-9B79-4C53-B155-260BF85ADEAA}"/>
              </a:ext>
            </a:extLst>
          </p:cNvPr>
          <p:cNvSpPr>
            <a:spLocks noGrp="1"/>
          </p:cNvSpPr>
          <p:nvPr>
            <p:ph type="pic" sz="quarter" idx="24"/>
          </p:nvPr>
        </p:nvSpPr>
        <p:spPr/>
      </p:sp>
      <p:sp>
        <p:nvSpPr>
          <p:cNvPr id="13" name="Picture Placeholder 12">
            <a:extLst>
              <a:ext uri="{FF2B5EF4-FFF2-40B4-BE49-F238E27FC236}">
                <a16:creationId xmlns:a16="http://schemas.microsoft.com/office/drawing/2014/main" id="{869F95E8-0008-4D42-8DD5-6EB42B9009C6}"/>
              </a:ext>
            </a:extLst>
          </p:cNvPr>
          <p:cNvSpPr>
            <a:spLocks noGrp="1"/>
          </p:cNvSpPr>
          <p:nvPr>
            <p:ph type="pic" sz="quarter" idx="19"/>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8" name="Rectangle 9">
            <a:extLst>
              <a:ext uri="{FF2B5EF4-FFF2-40B4-BE49-F238E27FC236}">
                <a16:creationId xmlns:a16="http://schemas.microsoft.com/office/drawing/2014/main" id="{BAF5FBC1-0FD1-4058-845F-3B06C2FF236D}"/>
              </a:ext>
            </a:extLst>
          </p:cNvPr>
          <p:cNvSpPr>
            <a:spLocks/>
          </p:cNvSpPr>
          <p:nvPr/>
        </p:nvSpPr>
        <p:spPr bwMode="auto">
          <a:xfrm>
            <a:off x="1120775" y="5140877"/>
            <a:ext cx="9829801"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22" name="Picture Placeholder 21">
            <a:extLst>
              <a:ext uri="{FF2B5EF4-FFF2-40B4-BE49-F238E27FC236}">
                <a16:creationId xmlns:a16="http://schemas.microsoft.com/office/drawing/2014/main" id="{F960DE36-FAF8-44CD-A42B-28F9B02956E5}"/>
              </a:ext>
            </a:extLst>
          </p:cNvPr>
          <p:cNvSpPr>
            <a:spLocks noGrp="1"/>
          </p:cNvSpPr>
          <p:nvPr>
            <p:ph type="pic" sz="quarter" idx="25"/>
          </p:nvPr>
        </p:nvSpPr>
        <p:spPr/>
      </p:sp>
      <p:sp>
        <p:nvSpPr>
          <p:cNvPr id="24" name="Picture Placeholder 23">
            <a:extLst>
              <a:ext uri="{FF2B5EF4-FFF2-40B4-BE49-F238E27FC236}">
                <a16:creationId xmlns:a16="http://schemas.microsoft.com/office/drawing/2014/main" id="{5B339FCC-DFBD-4C4D-A77A-E69ED1B08D01}"/>
              </a:ext>
            </a:extLst>
          </p:cNvPr>
          <p:cNvSpPr>
            <a:spLocks noGrp="1"/>
          </p:cNvSpPr>
          <p:nvPr>
            <p:ph type="pic" sz="quarter" idx="29"/>
          </p:nvPr>
        </p:nvSpPr>
        <p:spPr/>
      </p:sp>
      <p:sp>
        <p:nvSpPr>
          <p:cNvPr id="26" name="Picture Placeholder 25">
            <a:extLst>
              <a:ext uri="{FF2B5EF4-FFF2-40B4-BE49-F238E27FC236}">
                <a16:creationId xmlns:a16="http://schemas.microsoft.com/office/drawing/2014/main" id="{6A0F1105-BCF6-40BC-8B3A-E9E7EEC57CB5}"/>
              </a:ext>
            </a:extLst>
          </p:cNvPr>
          <p:cNvSpPr>
            <a:spLocks noGrp="1"/>
          </p:cNvSpPr>
          <p:nvPr>
            <p:ph type="pic" sz="quarter" idx="27"/>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10" name="Rectangle 9">
            <a:extLst>
              <a:ext uri="{FF2B5EF4-FFF2-40B4-BE49-F238E27FC236}">
                <a16:creationId xmlns:a16="http://schemas.microsoft.com/office/drawing/2014/main" id="{45A6B304-851C-4617-8F1F-322A49F42CBF}"/>
              </a:ext>
            </a:extLst>
          </p:cNvPr>
          <p:cNvSpPr/>
          <p:nvPr/>
        </p:nvSpPr>
        <p:spPr>
          <a:xfrm>
            <a:off x="4265210" y="671911"/>
            <a:ext cx="3661580" cy="553998"/>
          </a:xfrm>
          <a:prstGeom prst="rect">
            <a:avLst/>
          </a:prstGeom>
        </p:spPr>
        <p:txBody>
          <a:bodyPr wrap="none">
            <a:spAutoFit/>
          </a:bodyPr>
          <a:lstStyle/>
          <a:p>
            <a:pPr algn="ctr"/>
            <a:r>
              <a:rPr lang="en-US" sz="3000" dirty="0">
                <a:latin typeface="Roboto Slab" pitchFamily="2" charset="0"/>
                <a:ea typeface="Roboto Slab" pitchFamily="2" charset="0"/>
              </a:rPr>
              <a:t>Company </a:t>
            </a:r>
            <a:r>
              <a:rPr lang="en-US" sz="3000" b="1" dirty="0">
                <a:latin typeface="Roboto Slab" pitchFamily="2" charset="0"/>
                <a:ea typeface="Roboto Slab" pitchFamily="2" charset="0"/>
              </a:rPr>
              <a:t>Timeline</a:t>
            </a:r>
            <a:endParaRPr lang="en-US" sz="3000" dirty="0">
              <a:latin typeface="Roboto Slab" pitchFamily="2" charset="0"/>
              <a:ea typeface="Roboto Slab" pitchFamily="2" charset="0"/>
            </a:endParaRPr>
          </a:p>
        </p:txBody>
      </p:sp>
      <p:sp>
        <p:nvSpPr>
          <p:cNvPr id="29" name="Rectangle 28">
            <a:extLst>
              <a:ext uri="{FF2B5EF4-FFF2-40B4-BE49-F238E27FC236}">
                <a16:creationId xmlns:a16="http://schemas.microsoft.com/office/drawing/2014/main" id="{16D49EE5-05A6-446E-90E4-1173C79F2EAE}"/>
              </a:ext>
            </a:extLst>
          </p:cNvPr>
          <p:cNvSpPr/>
          <p:nvPr/>
        </p:nvSpPr>
        <p:spPr>
          <a:xfrm>
            <a:off x="1809750" y="3862283"/>
            <a:ext cx="10382250" cy="1333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1043F326-E18C-493B-8C7C-AE465E94F932}"/>
              </a:ext>
            </a:extLst>
          </p:cNvPr>
          <p:cNvSpPr/>
          <p:nvPr/>
        </p:nvSpPr>
        <p:spPr>
          <a:xfrm>
            <a:off x="7822251" y="3709883"/>
            <a:ext cx="438150" cy="4381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F6DD1529-C3A1-4F5D-991F-72A5F9B1D859}"/>
              </a:ext>
            </a:extLst>
          </p:cNvPr>
          <p:cNvSpPr/>
          <p:nvPr/>
        </p:nvSpPr>
        <p:spPr>
          <a:xfrm>
            <a:off x="5813004" y="3709883"/>
            <a:ext cx="438150" cy="4381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933EE3FC-2DDF-4EFB-AA88-394E1A268B27}"/>
              </a:ext>
            </a:extLst>
          </p:cNvPr>
          <p:cNvSpPr/>
          <p:nvPr/>
        </p:nvSpPr>
        <p:spPr>
          <a:xfrm>
            <a:off x="3803757" y="3709883"/>
            <a:ext cx="438150" cy="4381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AC52FF9F-69A3-4D89-871E-F367724B8940}"/>
              </a:ext>
            </a:extLst>
          </p:cNvPr>
          <p:cNvSpPr/>
          <p:nvPr/>
        </p:nvSpPr>
        <p:spPr>
          <a:xfrm>
            <a:off x="1794510" y="3709883"/>
            <a:ext cx="438150" cy="4381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257BFFBD-7CC6-4595-8645-21ABDFF9D63C}"/>
              </a:ext>
            </a:extLst>
          </p:cNvPr>
          <p:cNvSpPr/>
          <p:nvPr/>
        </p:nvSpPr>
        <p:spPr>
          <a:xfrm>
            <a:off x="9831498" y="3709883"/>
            <a:ext cx="438150" cy="4381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Arrow Connector 47">
            <a:extLst>
              <a:ext uri="{FF2B5EF4-FFF2-40B4-BE49-F238E27FC236}">
                <a16:creationId xmlns:a16="http://schemas.microsoft.com/office/drawing/2014/main" id="{07BB36A2-9082-4C60-A84A-D0CF460EF77E}"/>
              </a:ext>
            </a:extLst>
          </p:cNvPr>
          <p:cNvCxnSpPr>
            <a:cxnSpLocks/>
          </p:cNvCxnSpPr>
          <p:nvPr/>
        </p:nvCxnSpPr>
        <p:spPr>
          <a:xfrm>
            <a:off x="2007235" y="4232515"/>
            <a:ext cx="0" cy="609600"/>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78D2F648-8A1D-4A66-A68A-400E285894A6}"/>
              </a:ext>
            </a:extLst>
          </p:cNvPr>
          <p:cNvCxnSpPr>
            <a:cxnSpLocks/>
          </p:cNvCxnSpPr>
          <p:nvPr/>
        </p:nvCxnSpPr>
        <p:spPr>
          <a:xfrm flipV="1">
            <a:off x="4022832" y="2983498"/>
            <a:ext cx="0" cy="645767"/>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D1767209-9C1D-4123-A201-4EDB098C95FB}"/>
              </a:ext>
            </a:extLst>
          </p:cNvPr>
          <p:cNvCxnSpPr>
            <a:cxnSpLocks/>
          </p:cNvCxnSpPr>
          <p:nvPr/>
        </p:nvCxnSpPr>
        <p:spPr>
          <a:xfrm>
            <a:off x="6032079" y="4232515"/>
            <a:ext cx="0" cy="609600"/>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9BF6A280-0AD0-49BF-AA96-BBF734079C72}"/>
              </a:ext>
            </a:extLst>
          </p:cNvPr>
          <p:cNvCxnSpPr>
            <a:cxnSpLocks/>
          </p:cNvCxnSpPr>
          <p:nvPr/>
        </p:nvCxnSpPr>
        <p:spPr>
          <a:xfrm flipV="1">
            <a:off x="8041326" y="2983498"/>
            <a:ext cx="0" cy="645767"/>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EAB27C29-9C27-4B4C-B96B-75E6AD979EBE}"/>
              </a:ext>
            </a:extLst>
          </p:cNvPr>
          <p:cNvCxnSpPr>
            <a:cxnSpLocks/>
          </p:cNvCxnSpPr>
          <p:nvPr/>
        </p:nvCxnSpPr>
        <p:spPr>
          <a:xfrm>
            <a:off x="10050573" y="4232515"/>
            <a:ext cx="0" cy="609600"/>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5D11B40D-C4BD-4F7E-A9FB-78308DF71C89}"/>
              </a:ext>
            </a:extLst>
          </p:cNvPr>
          <p:cNvGrpSpPr/>
          <p:nvPr/>
        </p:nvGrpSpPr>
        <p:grpSpPr>
          <a:xfrm>
            <a:off x="3174146" y="1856050"/>
            <a:ext cx="1697372" cy="975048"/>
            <a:chOff x="3174146" y="1856050"/>
            <a:chExt cx="1697372" cy="975048"/>
          </a:xfrm>
        </p:grpSpPr>
        <p:sp>
          <p:nvSpPr>
            <p:cNvPr id="60" name="Rectangle 17">
              <a:extLst>
                <a:ext uri="{FF2B5EF4-FFF2-40B4-BE49-F238E27FC236}">
                  <a16:creationId xmlns:a16="http://schemas.microsoft.com/office/drawing/2014/main" id="{E3F5D52E-02DA-4E2E-A684-D39582BDCB44}"/>
                </a:ext>
              </a:extLst>
            </p:cNvPr>
            <p:cNvSpPr>
              <a:spLocks/>
            </p:cNvSpPr>
            <p:nvPr/>
          </p:nvSpPr>
          <p:spPr bwMode="auto">
            <a:xfrm>
              <a:off x="3174146" y="240930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7" name="TextBox 6">
              <a:extLst>
                <a:ext uri="{FF2B5EF4-FFF2-40B4-BE49-F238E27FC236}">
                  <a16:creationId xmlns:a16="http://schemas.microsoft.com/office/drawing/2014/main" id="{E8842143-D719-4518-91F5-A5322FD4E313}"/>
                </a:ext>
              </a:extLst>
            </p:cNvPr>
            <p:cNvSpPr txBox="1"/>
            <p:nvPr/>
          </p:nvSpPr>
          <p:spPr>
            <a:xfrm>
              <a:off x="3593869" y="1856050"/>
              <a:ext cx="857927" cy="477054"/>
            </a:xfrm>
            <a:prstGeom prst="rect">
              <a:avLst/>
            </a:prstGeom>
            <a:noFill/>
          </p:spPr>
          <p:txBody>
            <a:bodyPr wrap="none" rtlCol="0">
              <a:spAutoFit/>
            </a:bodyPr>
            <a:lstStyle/>
            <a:p>
              <a:r>
                <a:rPr lang="en-US" sz="2500" b="1" dirty="0">
                  <a:latin typeface="Roboto Slab" pitchFamily="2" charset="0"/>
                  <a:ea typeface="Roboto Slab" pitchFamily="2" charset="0"/>
                </a:rPr>
                <a:t>2015</a:t>
              </a:r>
            </a:p>
          </p:txBody>
        </p:sp>
      </p:grpSp>
      <p:grpSp>
        <p:nvGrpSpPr>
          <p:cNvPr id="63" name="Group 62">
            <a:extLst>
              <a:ext uri="{FF2B5EF4-FFF2-40B4-BE49-F238E27FC236}">
                <a16:creationId xmlns:a16="http://schemas.microsoft.com/office/drawing/2014/main" id="{EED11184-6BB9-441D-8BD7-2B9BD12C1793}"/>
              </a:ext>
            </a:extLst>
          </p:cNvPr>
          <p:cNvGrpSpPr/>
          <p:nvPr/>
        </p:nvGrpSpPr>
        <p:grpSpPr>
          <a:xfrm>
            <a:off x="7192640" y="1856050"/>
            <a:ext cx="1697372" cy="975048"/>
            <a:chOff x="3174146" y="1856050"/>
            <a:chExt cx="1697372" cy="975048"/>
          </a:xfrm>
        </p:grpSpPr>
        <p:sp>
          <p:nvSpPr>
            <p:cNvPr id="64" name="Rectangle 17">
              <a:extLst>
                <a:ext uri="{FF2B5EF4-FFF2-40B4-BE49-F238E27FC236}">
                  <a16:creationId xmlns:a16="http://schemas.microsoft.com/office/drawing/2014/main" id="{ED720632-6E69-4AD0-8998-98ECFB4C1D8B}"/>
                </a:ext>
              </a:extLst>
            </p:cNvPr>
            <p:cNvSpPr>
              <a:spLocks/>
            </p:cNvSpPr>
            <p:nvPr/>
          </p:nvSpPr>
          <p:spPr bwMode="auto">
            <a:xfrm>
              <a:off x="3174146" y="240930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65" name="TextBox 64">
              <a:extLst>
                <a:ext uri="{FF2B5EF4-FFF2-40B4-BE49-F238E27FC236}">
                  <a16:creationId xmlns:a16="http://schemas.microsoft.com/office/drawing/2014/main" id="{B17BDF5A-0A79-4842-B4F4-E42E8F474A4F}"/>
                </a:ext>
              </a:extLst>
            </p:cNvPr>
            <p:cNvSpPr txBox="1"/>
            <p:nvPr/>
          </p:nvSpPr>
          <p:spPr>
            <a:xfrm>
              <a:off x="3593869" y="1856050"/>
              <a:ext cx="865943" cy="477054"/>
            </a:xfrm>
            <a:prstGeom prst="rect">
              <a:avLst/>
            </a:prstGeom>
            <a:noFill/>
          </p:spPr>
          <p:txBody>
            <a:bodyPr wrap="none" rtlCol="0">
              <a:spAutoFit/>
            </a:bodyPr>
            <a:lstStyle/>
            <a:p>
              <a:r>
                <a:rPr lang="en-US" sz="2500" b="1" dirty="0">
                  <a:latin typeface="Roboto Slab" pitchFamily="2" charset="0"/>
                  <a:ea typeface="Roboto Slab" pitchFamily="2" charset="0"/>
                </a:rPr>
                <a:t>2016</a:t>
              </a:r>
            </a:p>
          </p:txBody>
        </p:sp>
      </p:grpSp>
      <p:grpSp>
        <p:nvGrpSpPr>
          <p:cNvPr id="66" name="Group 65">
            <a:extLst>
              <a:ext uri="{FF2B5EF4-FFF2-40B4-BE49-F238E27FC236}">
                <a16:creationId xmlns:a16="http://schemas.microsoft.com/office/drawing/2014/main" id="{A5708954-3ADF-4B0A-B8E0-64CDBB43C4D5}"/>
              </a:ext>
            </a:extLst>
          </p:cNvPr>
          <p:cNvGrpSpPr/>
          <p:nvPr/>
        </p:nvGrpSpPr>
        <p:grpSpPr>
          <a:xfrm>
            <a:off x="1158549" y="4909070"/>
            <a:ext cx="1697372" cy="975048"/>
            <a:chOff x="3174146" y="1856050"/>
            <a:chExt cx="1697372" cy="975048"/>
          </a:xfrm>
        </p:grpSpPr>
        <p:sp>
          <p:nvSpPr>
            <p:cNvPr id="67" name="Rectangle 17">
              <a:extLst>
                <a:ext uri="{FF2B5EF4-FFF2-40B4-BE49-F238E27FC236}">
                  <a16:creationId xmlns:a16="http://schemas.microsoft.com/office/drawing/2014/main" id="{6B06A333-36BF-4306-B054-CAFB6E4A5239}"/>
                </a:ext>
              </a:extLst>
            </p:cNvPr>
            <p:cNvSpPr>
              <a:spLocks/>
            </p:cNvSpPr>
            <p:nvPr/>
          </p:nvSpPr>
          <p:spPr bwMode="auto">
            <a:xfrm>
              <a:off x="3174146" y="240930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68" name="TextBox 67">
              <a:extLst>
                <a:ext uri="{FF2B5EF4-FFF2-40B4-BE49-F238E27FC236}">
                  <a16:creationId xmlns:a16="http://schemas.microsoft.com/office/drawing/2014/main" id="{689AE514-44E7-45FA-B4A6-952CFE485F8A}"/>
                </a:ext>
              </a:extLst>
            </p:cNvPr>
            <p:cNvSpPr txBox="1"/>
            <p:nvPr/>
          </p:nvSpPr>
          <p:spPr>
            <a:xfrm>
              <a:off x="3593869" y="1856050"/>
              <a:ext cx="859531" cy="477054"/>
            </a:xfrm>
            <a:prstGeom prst="rect">
              <a:avLst/>
            </a:prstGeom>
            <a:noFill/>
          </p:spPr>
          <p:txBody>
            <a:bodyPr wrap="none" rtlCol="0">
              <a:spAutoFit/>
            </a:bodyPr>
            <a:lstStyle/>
            <a:p>
              <a:r>
                <a:rPr lang="en-US" sz="2500" b="1" dirty="0">
                  <a:latin typeface="Roboto Slab" pitchFamily="2" charset="0"/>
                  <a:ea typeface="Roboto Slab" pitchFamily="2" charset="0"/>
                </a:rPr>
                <a:t>2017</a:t>
              </a:r>
            </a:p>
          </p:txBody>
        </p:sp>
      </p:grpSp>
      <p:grpSp>
        <p:nvGrpSpPr>
          <p:cNvPr id="69" name="Group 68">
            <a:extLst>
              <a:ext uri="{FF2B5EF4-FFF2-40B4-BE49-F238E27FC236}">
                <a16:creationId xmlns:a16="http://schemas.microsoft.com/office/drawing/2014/main" id="{93269AB5-A77C-42CD-BD80-888F9B4900F7}"/>
              </a:ext>
            </a:extLst>
          </p:cNvPr>
          <p:cNvGrpSpPr/>
          <p:nvPr/>
        </p:nvGrpSpPr>
        <p:grpSpPr>
          <a:xfrm>
            <a:off x="5180218" y="4909070"/>
            <a:ext cx="1697372" cy="975048"/>
            <a:chOff x="3174146" y="1856050"/>
            <a:chExt cx="1697372" cy="975048"/>
          </a:xfrm>
        </p:grpSpPr>
        <p:sp>
          <p:nvSpPr>
            <p:cNvPr id="70" name="Rectangle 17">
              <a:extLst>
                <a:ext uri="{FF2B5EF4-FFF2-40B4-BE49-F238E27FC236}">
                  <a16:creationId xmlns:a16="http://schemas.microsoft.com/office/drawing/2014/main" id="{1E5577EC-19ED-41C7-8974-7DABC38AD877}"/>
                </a:ext>
              </a:extLst>
            </p:cNvPr>
            <p:cNvSpPr>
              <a:spLocks/>
            </p:cNvSpPr>
            <p:nvPr/>
          </p:nvSpPr>
          <p:spPr bwMode="auto">
            <a:xfrm>
              <a:off x="3174146" y="240930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71" name="TextBox 70">
              <a:extLst>
                <a:ext uri="{FF2B5EF4-FFF2-40B4-BE49-F238E27FC236}">
                  <a16:creationId xmlns:a16="http://schemas.microsoft.com/office/drawing/2014/main" id="{4CB65271-4880-4690-95B6-5CBB4F3AF71B}"/>
                </a:ext>
              </a:extLst>
            </p:cNvPr>
            <p:cNvSpPr txBox="1"/>
            <p:nvPr/>
          </p:nvSpPr>
          <p:spPr>
            <a:xfrm>
              <a:off x="3593869" y="1856050"/>
              <a:ext cx="861133" cy="477054"/>
            </a:xfrm>
            <a:prstGeom prst="rect">
              <a:avLst/>
            </a:prstGeom>
            <a:noFill/>
          </p:spPr>
          <p:txBody>
            <a:bodyPr wrap="none" rtlCol="0">
              <a:spAutoFit/>
            </a:bodyPr>
            <a:lstStyle/>
            <a:p>
              <a:r>
                <a:rPr lang="en-US" sz="2500" b="1" dirty="0">
                  <a:latin typeface="Roboto Slab" pitchFamily="2" charset="0"/>
                  <a:ea typeface="Roboto Slab" pitchFamily="2" charset="0"/>
                </a:rPr>
                <a:t>2018</a:t>
              </a:r>
            </a:p>
          </p:txBody>
        </p:sp>
      </p:grpSp>
      <p:grpSp>
        <p:nvGrpSpPr>
          <p:cNvPr id="72" name="Group 71">
            <a:extLst>
              <a:ext uri="{FF2B5EF4-FFF2-40B4-BE49-F238E27FC236}">
                <a16:creationId xmlns:a16="http://schemas.microsoft.com/office/drawing/2014/main" id="{8488DE4F-DB82-4E93-ACA2-EF48BE97500D}"/>
              </a:ext>
            </a:extLst>
          </p:cNvPr>
          <p:cNvGrpSpPr/>
          <p:nvPr/>
        </p:nvGrpSpPr>
        <p:grpSpPr>
          <a:xfrm>
            <a:off x="9201887" y="4909070"/>
            <a:ext cx="1697372" cy="975048"/>
            <a:chOff x="3174146" y="1856050"/>
            <a:chExt cx="1697372" cy="975048"/>
          </a:xfrm>
        </p:grpSpPr>
        <p:sp>
          <p:nvSpPr>
            <p:cNvPr id="73" name="Rectangle 17">
              <a:extLst>
                <a:ext uri="{FF2B5EF4-FFF2-40B4-BE49-F238E27FC236}">
                  <a16:creationId xmlns:a16="http://schemas.microsoft.com/office/drawing/2014/main" id="{2F44DEE7-377E-401C-ADC6-6854D862B0B6}"/>
                </a:ext>
              </a:extLst>
            </p:cNvPr>
            <p:cNvSpPr>
              <a:spLocks/>
            </p:cNvSpPr>
            <p:nvPr/>
          </p:nvSpPr>
          <p:spPr bwMode="auto">
            <a:xfrm>
              <a:off x="3174146" y="240930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74" name="TextBox 73">
              <a:extLst>
                <a:ext uri="{FF2B5EF4-FFF2-40B4-BE49-F238E27FC236}">
                  <a16:creationId xmlns:a16="http://schemas.microsoft.com/office/drawing/2014/main" id="{CD5EB926-1C6B-42D5-9B89-06E57289E335}"/>
                </a:ext>
              </a:extLst>
            </p:cNvPr>
            <p:cNvSpPr txBox="1"/>
            <p:nvPr/>
          </p:nvSpPr>
          <p:spPr>
            <a:xfrm>
              <a:off x="3593869" y="1856050"/>
              <a:ext cx="864339" cy="477054"/>
            </a:xfrm>
            <a:prstGeom prst="rect">
              <a:avLst/>
            </a:prstGeom>
            <a:noFill/>
          </p:spPr>
          <p:txBody>
            <a:bodyPr wrap="none" rtlCol="0">
              <a:spAutoFit/>
            </a:bodyPr>
            <a:lstStyle/>
            <a:p>
              <a:r>
                <a:rPr lang="en-US" sz="2500" b="1" dirty="0">
                  <a:latin typeface="Roboto Slab" pitchFamily="2" charset="0"/>
                  <a:ea typeface="Roboto Slab" pitchFamily="2" charset="0"/>
                </a:rPr>
                <a:t>2019</a:t>
              </a:r>
            </a:p>
          </p:txBody>
        </p:sp>
      </p:gr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9C2F069-F605-4876-8498-CAD46BA3F8DD}"/>
              </a:ext>
            </a:extLst>
          </p:cNvPr>
          <p:cNvSpPr/>
          <p:nvPr/>
        </p:nvSpPr>
        <p:spPr>
          <a:xfrm>
            <a:off x="0" y="1602275"/>
            <a:ext cx="12191999" cy="47550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28609"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28609"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9" name="Group 8">
            <a:extLst>
              <a:ext uri="{FF2B5EF4-FFF2-40B4-BE49-F238E27FC236}">
                <a16:creationId xmlns:a16="http://schemas.microsoft.com/office/drawing/2014/main" id="{A9353371-AE96-482B-BB22-72BEA917E518}"/>
              </a:ext>
            </a:extLst>
          </p:cNvPr>
          <p:cNvGrpSpPr/>
          <p:nvPr/>
        </p:nvGrpSpPr>
        <p:grpSpPr>
          <a:xfrm>
            <a:off x="1341915" y="1951586"/>
            <a:ext cx="9488989" cy="4056410"/>
            <a:chOff x="676971" y="1947896"/>
            <a:chExt cx="9488989" cy="4056410"/>
          </a:xfrm>
        </p:grpSpPr>
        <p:grpSp>
          <p:nvGrpSpPr>
            <p:cNvPr id="5" name="Group 4">
              <a:extLst>
                <a:ext uri="{FF2B5EF4-FFF2-40B4-BE49-F238E27FC236}">
                  <a16:creationId xmlns:a16="http://schemas.microsoft.com/office/drawing/2014/main" id="{DC430E76-612C-4FB0-9548-A227560AE255}"/>
                </a:ext>
              </a:extLst>
            </p:cNvPr>
            <p:cNvGrpSpPr/>
            <p:nvPr/>
          </p:nvGrpSpPr>
          <p:grpSpPr>
            <a:xfrm>
              <a:off x="6748598" y="2695942"/>
              <a:ext cx="3417362" cy="2590357"/>
              <a:chOff x="785151" y="2695942"/>
              <a:chExt cx="3417362" cy="2590357"/>
            </a:xfrm>
          </p:grpSpPr>
          <p:sp>
            <p:nvSpPr>
              <p:cNvPr id="24" name="Rectangle 9">
                <a:extLst>
                  <a:ext uri="{FF2B5EF4-FFF2-40B4-BE49-F238E27FC236}">
                    <a16:creationId xmlns:a16="http://schemas.microsoft.com/office/drawing/2014/main" id="{B634DA80-1E5C-40E8-8170-F7FDD425C176}"/>
                  </a:ext>
                </a:extLst>
              </p:cNvPr>
              <p:cNvSpPr>
                <a:spLocks/>
              </p:cNvSpPr>
              <p:nvPr/>
            </p:nvSpPr>
            <p:spPr bwMode="auto">
              <a:xfrm>
                <a:off x="848459" y="2695942"/>
                <a:ext cx="3354054" cy="894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letterhead design is meant to project an image of professionalism and lorem to reliability. By using simple.</a:t>
                </a:r>
              </a:p>
            </p:txBody>
          </p:sp>
          <p:grpSp>
            <p:nvGrpSpPr>
              <p:cNvPr id="3" name="Group 2">
                <a:extLst>
                  <a:ext uri="{FF2B5EF4-FFF2-40B4-BE49-F238E27FC236}">
                    <a16:creationId xmlns:a16="http://schemas.microsoft.com/office/drawing/2014/main" id="{80DD862D-FEC9-44D1-83D7-15115D6F7450}"/>
                  </a:ext>
                </a:extLst>
              </p:cNvPr>
              <p:cNvGrpSpPr/>
              <p:nvPr/>
            </p:nvGrpSpPr>
            <p:grpSpPr>
              <a:xfrm>
                <a:off x="785151" y="4139552"/>
                <a:ext cx="2514962" cy="1146747"/>
                <a:chOff x="760483" y="4345185"/>
                <a:chExt cx="2514962" cy="1146747"/>
              </a:xfrm>
            </p:grpSpPr>
            <p:sp>
              <p:nvSpPr>
                <p:cNvPr id="28" name="TextBox 27">
                  <a:extLst>
                    <a:ext uri="{FF2B5EF4-FFF2-40B4-BE49-F238E27FC236}">
                      <a16:creationId xmlns:a16="http://schemas.microsoft.com/office/drawing/2014/main" id="{935B8C95-A387-48EB-8C03-B1A9236822A7}"/>
                    </a:ext>
                  </a:extLst>
                </p:cNvPr>
                <p:cNvSpPr txBox="1"/>
                <p:nvPr/>
              </p:nvSpPr>
              <p:spPr>
                <a:xfrm>
                  <a:off x="792423" y="5007504"/>
                  <a:ext cx="2483022"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 Creepiest god air fish land. Air saying</a:t>
                  </a:r>
                </a:p>
              </p:txBody>
            </p:sp>
            <p:sp>
              <p:nvSpPr>
                <p:cNvPr id="29" name="TextBox 28">
                  <a:extLst>
                    <a:ext uri="{FF2B5EF4-FFF2-40B4-BE49-F238E27FC236}">
                      <a16:creationId xmlns:a16="http://schemas.microsoft.com/office/drawing/2014/main" id="{64EE44E8-82B2-42BE-92E3-E310760B3446}"/>
                    </a:ext>
                  </a:extLst>
                </p:cNvPr>
                <p:cNvSpPr txBox="1"/>
                <p:nvPr/>
              </p:nvSpPr>
              <p:spPr>
                <a:xfrm>
                  <a:off x="1975316" y="4450089"/>
                  <a:ext cx="1197370" cy="451406"/>
                </a:xfrm>
                <a:prstGeom prst="rect">
                  <a:avLst/>
                </a:prstGeom>
                <a:noFill/>
              </p:spPr>
              <p:txBody>
                <a:bodyPr wrap="square" numCol="1" spcCol="457200" rtlCol="0">
                  <a:spAutoFit/>
                </a:bodyPr>
                <a:lstStyle/>
                <a:p>
                  <a:pPr>
                    <a:lnSpc>
                      <a:spcPts val="1400"/>
                    </a:lnSpc>
                  </a:pPr>
                  <a:r>
                    <a:rPr lang="en-US" sz="1000" b="1" dirty="0">
                      <a:latin typeface="Roboto Slab" pitchFamily="2" charset="0"/>
                      <a:ea typeface="Roboto Slab" pitchFamily="2" charset="0"/>
                      <a:cs typeface="Montserrat" charset="0"/>
                    </a:rPr>
                    <a:t>Saying fruitful were example</a:t>
                  </a:r>
                  <a:endParaRPr lang="en-US" sz="1000" dirty="0">
                    <a:latin typeface="Roboto Slab" pitchFamily="2" charset="0"/>
                    <a:ea typeface="Roboto Slab" pitchFamily="2" charset="0"/>
                    <a:cs typeface="Montserrat" charset="0"/>
                  </a:endParaRPr>
                </a:p>
              </p:txBody>
            </p:sp>
            <p:sp>
              <p:nvSpPr>
                <p:cNvPr id="30" name="TextBox 29">
                  <a:extLst>
                    <a:ext uri="{FF2B5EF4-FFF2-40B4-BE49-F238E27FC236}">
                      <a16:creationId xmlns:a16="http://schemas.microsoft.com/office/drawing/2014/main" id="{9454B377-0F9B-4005-A39C-AD1C7BD6E628}"/>
                    </a:ext>
                  </a:extLst>
                </p:cNvPr>
                <p:cNvSpPr txBox="1"/>
                <p:nvPr/>
              </p:nvSpPr>
              <p:spPr>
                <a:xfrm>
                  <a:off x="760483" y="4345185"/>
                  <a:ext cx="1220367" cy="630942"/>
                </a:xfrm>
                <a:prstGeom prst="rect">
                  <a:avLst/>
                </a:prstGeom>
                <a:noFill/>
              </p:spPr>
              <p:txBody>
                <a:bodyPr wrap="square" rtlCol="0">
                  <a:spAutoFit/>
                </a:bodyPr>
                <a:lstStyle/>
                <a:p>
                  <a:r>
                    <a:rPr lang="en-US" sz="3500" b="1" dirty="0">
                      <a:solidFill>
                        <a:schemeClr val="accent5">
                          <a:lumMod val="75000"/>
                        </a:schemeClr>
                      </a:solidFill>
                      <a:latin typeface="Roboto Slab" pitchFamily="2" charset="0"/>
                      <a:ea typeface="Roboto Slab" pitchFamily="2" charset="0"/>
                      <a:cs typeface="Montserrat" charset="0"/>
                    </a:rPr>
                    <a:t>83%</a:t>
                  </a:r>
                </a:p>
              </p:txBody>
            </p:sp>
          </p:grpSp>
        </p:grpSp>
        <p:grpSp>
          <p:nvGrpSpPr>
            <p:cNvPr id="20" name="Group 19">
              <a:extLst>
                <a:ext uri="{FF2B5EF4-FFF2-40B4-BE49-F238E27FC236}">
                  <a16:creationId xmlns:a16="http://schemas.microsoft.com/office/drawing/2014/main" id="{32DD8D76-AEB9-42D1-91C0-EF2D045C47D9}"/>
                </a:ext>
              </a:extLst>
            </p:cNvPr>
            <p:cNvGrpSpPr/>
            <p:nvPr/>
          </p:nvGrpSpPr>
          <p:grpSpPr>
            <a:xfrm>
              <a:off x="676971" y="1947896"/>
              <a:ext cx="4357301" cy="4056410"/>
              <a:chOff x="13398430" y="2978654"/>
              <a:chExt cx="2159932" cy="2010779"/>
            </a:xfrm>
          </p:grpSpPr>
          <p:sp>
            <p:nvSpPr>
              <p:cNvPr id="31" name="Freeform 139">
                <a:extLst>
                  <a:ext uri="{FF2B5EF4-FFF2-40B4-BE49-F238E27FC236}">
                    <a16:creationId xmlns:a16="http://schemas.microsoft.com/office/drawing/2014/main" id="{9FD0CB56-584B-4FB0-B7A1-0F3557E06315}"/>
                  </a:ext>
                </a:extLst>
              </p:cNvPr>
              <p:cNvSpPr>
                <a:spLocks noEditPoints="1"/>
              </p:cNvSpPr>
              <p:nvPr/>
            </p:nvSpPr>
            <p:spPr bwMode="auto">
              <a:xfrm>
                <a:off x="13398430" y="3659965"/>
                <a:ext cx="872811" cy="464026"/>
              </a:xfrm>
              <a:custGeom>
                <a:avLst/>
                <a:gdLst>
                  <a:gd name="T0" fmla="*/ 170 w 297"/>
                  <a:gd name="T1" fmla="*/ 94 h 158"/>
                  <a:gd name="T2" fmla="*/ 145 w 297"/>
                  <a:gd name="T3" fmla="*/ 158 h 158"/>
                  <a:gd name="T4" fmla="*/ 185 w 297"/>
                  <a:gd name="T5" fmla="*/ 100 h 158"/>
                  <a:gd name="T6" fmla="*/ 181 w 297"/>
                  <a:gd name="T7" fmla="*/ 96 h 158"/>
                  <a:gd name="T8" fmla="*/ 170 w 297"/>
                  <a:gd name="T9" fmla="*/ 94 h 158"/>
                  <a:gd name="T10" fmla="*/ 250 w 297"/>
                  <a:gd name="T11" fmla="*/ 48 h 158"/>
                  <a:gd name="T12" fmla="*/ 234 w 297"/>
                  <a:gd name="T13" fmla="*/ 53 h 158"/>
                  <a:gd name="T14" fmla="*/ 224 w 297"/>
                  <a:gd name="T15" fmla="*/ 80 h 158"/>
                  <a:gd name="T16" fmla="*/ 232 w 297"/>
                  <a:gd name="T17" fmla="*/ 75 h 158"/>
                  <a:gd name="T18" fmla="*/ 250 w 297"/>
                  <a:gd name="T19" fmla="*/ 48 h 158"/>
                  <a:gd name="T20" fmla="*/ 16 w 297"/>
                  <a:gd name="T21" fmla="*/ 13 h 158"/>
                  <a:gd name="T22" fmla="*/ 0 w 297"/>
                  <a:gd name="T23" fmla="*/ 25 h 158"/>
                  <a:gd name="T24" fmla="*/ 23 w 297"/>
                  <a:gd name="T25" fmla="*/ 18 h 158"/>
                  <a:gd name="T26" fmla="*/ 16 w 297"/>
                  <a:gd name="T27" fmla="*/ 13 h 158"/>
                  <a:gd name="T28" fmla="*/ 293 w 297"/>
                  <a:gd name="T29" fmla="*/ 0 h 158"/>
                  <a:gd name="T30" fmla="*/ 274 w 297"/>
                  <a:gd name="T31" fmla="*/ 31 h 158"/>
                  <a:gd name="T32" fmla="*/ 297 w 297"/>
                  <a:gd name="T33" fmla="*/ 10 h 158"/>
                  <a:gd name="T34" fmla="*/ 293 w 297"/>
                  <a:gd name="T35"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7" h="158">
                    <a:moveTo>
                      <a:pt x="170" y="94"/>
                    </a:moveTo>
                    <a:cubicBezTo>
                      <a:pt x="172" y="117"/>
                      <a:pt x="162" y="141"/>
                      <a:pt x="145" y="158"/>
                    </a:cubicBezTo>
                    <a:cubicBezTo>
                      <a:pt x="166" y="145"/>
                      <a:pt x="181" y="123"/>
                      <a:pt x="185" y="100"/>
                    </a:cubicBezTo>
                    <a:cubicBezTo>
                      <a:pt x="184" y="99"/>
                      <a:pt x="182" y="98"/>
                      <a:pt x="181" y="96"/>
                    </a:cubicBezTo>
                    <a:cubicBezTo>
                      <a:pt x="177" y="96"/>
                      <a:pt x="174" y="95"/>
                      <a:pt x="170" y="94"/>
                    </a:cubicBezTo>
                    <a:moveTo>
                      <a:pt x="250" y="48"/>
                    </a:moveTo>
                    <a:cubicBezTo>
                      <a:pt x="245" y="51"/>
                      <a:pt x="239" y="52"/>
                      <a:pt x="234" y="53"/>
                    </a:cubicBezTo>
                    <a:cubicBezTo>
                      <a:pt x="235" y="63"/>
                      <a:pt x="231" y="72"/>
                      <a:pt x="224" y="80"/>
                    </a:cubicBezTo>
                    <a:cubicBezTo>
                      <a:pt x="227" y="79"/>
                      <a:pt x="230" y="77"/>
                      <a:pt x="232" y="75"/>
                    </a:cubicBezTo>
                    <a:cubicBezTo>
                      <a:pt x="240" y="69"/>
                      <a:pt x="248" y="59"/>
                      <a:pt x="250" y="48"/>
                    </a:cubicBezTo>
                    <a:moveTo>
                      <a:pt x="16" y="13"/>
                    </a:moveTo>
                    <a:cubicBezTo>
                      <a:pt x="10" y="16"/>
                      <a:pt x="5" y="20"/>
                      <a:pt x="0" y="25"/>
                    </a:cubicBezTo>
                    <a:cubicBezTo>
                      <a:pt x="7" y="21"/>
                      <a:pt x="15" y="19"/>
                      <a:pt x="23" y="18"/>
                    </a:cubicBezTo>
                    <a:cubicBezTo>
                      <a:pt x="21" y="16"/>
                      <a:pt x="18" y="15"/>
                      <a:pt x="16" y="13"/>
                    </a:cubicBezTo>
                    <a:moveTo>
                      <a:pt x="293" y="0"/>
                    </a:moveTo>
                    <a:cubicBezTo>
                      <a:pt x="289" y="11"/>
                      <a:pt x="282" y="22"/>
                      <a:pt x="274" y="31"/>
                    </a:cubicBezTo>
                    <a:cubicBezTo>
                      <a:pt x="283" y="26"/>
                      <a:pt x="291" y="18"/>
                      <a:pt x="297" y="10"/>
                    </a:cubicBezTo>
                    <a:cubicBezTo>
                      <a:pt x="296" y="6"/>
                      <a:pt x="294" y="3"/>
                      <a:pt x="293" y="0"/>
                    </a:cubicBezTo>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64">
                <a:extLst>
                  <a:ext uri="{FF2B5EF4-FFF2-40B4-BE49-F238E27FC236}">
                    <a16:creationId xmlns:a16="http://schemas.microsoft.com/office/drawing/2014/main" id="{0333E4D0-5DD0-4709-BEEC-1B6C8377BC6F}"/>
                  </a:ext>
                </a:extLst>
              </p:cNvPr>
              <p:cNvSpPr>
                <a:spLocks/>
              </p:cNvSpPr>
              <p:nvPr/>
            </p:nvSpPr>
            <p:spPr bwMode="auto">
              <a:xfrm>
                <a:off x="15375451" y="3113689"/>
                <a:ext cx="27007" cy="11049"/>
              </a:xfrm>
              <a:custGeom>
                <a:avLst/>
                <a:gdLst>
                  <a:gd name="T0" fmla="*/ 0 w 9"/>
                  <a:gd name="T1" fmla="*/ 0 h 4"/>
                  <a:gd name="T2" fmla="*/ 7 w 9"/>
                  <a:gd name="T3" fmla="*/ 4 h 4"/>
                  <a:gd name="T4" fmla="*/ 9 w 9"/>
                  <a:gd name="T5" fmla="*/ 3 h 4"/>
                  <a:gd name="T6" fmla="*/ 0 w 9"/>
                  <a:gd name="T7" fmla="*/ 0 h 4"/>
                </a:gdLst>
                <a:ahLst/>
                <a:cxnLst>
                  <a:cxn ang="0">
                    <a:pos x="T0" y="T1"/>
                  </a:cxn>
                  <a:cxn ang="0">
                    <a:pos x="T2" y="T3"/>
                  </a:cxn>
                  <a:cxn ang="0">
                    <a:pos x="T4" y="T5"/>
                  </a:cxn>
                  <a:cxn ang="0">
                    <a:pos x="T6" y="T7"/>
                  </a:cxn>
                </a:cxnLst>
                <a:rect l="0" t="0" r="r" b="b"/>
                <a:pathLst>
                  <a:path w="9" h="4">
                    <a:moveTo>
                      <a:pt x="0" y="0"/>
                    </a:moveTo>
                    <a:cubicBezTo>
                      <a:pt x="2" y="1"/>
                      <a:pt x="5" y="3"/>
                      <a:pt x="7" y="4"/>
                    </a:cubicBezTo>
                    <a:cubicBezTo>
                      <a:pt x="8" y="4"/>
                      <a:pt x="8" y="3"/>
                      <a:pt x="9" y="3"/>
                    </a:cubicBezTo>
                    <a:cubicBezTo>
                      <a:pt x="6" y="2"/>
                      <a:pt x="3" y="1"/>
                      <a:pt x="0" y="0"/>
                    </a:cubicBezTo>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73">
                <a:extLst>
                  <a:ext uri="{FF2B5EF4-FFF2-40B4-BE49-F238E27FC236}">
                    <a16:creationId xmlns:a16="http://schemas.microsoft.com/office/drawing/2014/main" id="{C85C8503-6381-4B29-B79E-3138BBEEE660}"/>
                  </a:ext>
                </a:extLst>
              </p:cNvPr>
              <p:cNvSpPr>
                <a:spLocks/>
              </p:cNvSpPr>
              <p:nvPr/>
            </p:nvSpPr>
            <p:spPr bwMode="auto">
              <a:xfrm>
                <a:off x="15446652" y="3134557"/>
                <a:ext cx="29462" cy="17186"/>
              </a:xfrm>
              <a:custGeom>
                <a:avLst/>
                <a:gdLst>
                  <a:gd name="T0" fmla="*/ 7 w 10"/>
                  <a:gd name="T1" fmla="*/ 0 h 6"/>
                  <a:gd name="T2" fmla="*/ 0 w 10"/>
                  <a:gd name="T3" fmla="*/ 5 h 6"/>
                  <a:gd name="T4" fmla="*/ 2 w 10"/>
                  <a:gd name="T5" fmla="*/ 6 h 6"/>
                  <a:gd name="T6" fmla="*/ 10 w 10"/>
                  <a:gd name="T7" fmla="*/ 0 h 6"/>
                  <a:gd name="T8" fmla="*/ 7 w 10"/>
                  <a:gd name="T9" fmla="*/ 0 h 6"/>
                </a:gdLst>
                <a:ahLst/>
                <a:cxnLst>
                  <a:cxn ang="0">
                    <a:pos x="T0" y="T1"/>
                  </a:cxn>
                  <a:cxn ang="0">
                    <a:pos x="T2" y="T3"/>
                  </a:cxn>
                  <a:cxn ang="0">
                    <a:pos x="T4" y="T5"/>
                  </a:cxn>
                  <a:cxn ang="0">
                    <a:pos x="T6" y="T7"/>
                  </a:cxn>
                  <a:cxn ang="0">
                    <a:pos x="T8" y="T9"/>
                  </a:cxn>
                </a:cxnLst>
                <a:rect l="0" t="0" r="r" b="b"/>
                <a:pathLst>
                  <a:path w="10" h="6">
                    <a:moveTo>
                      <a:pt x="7" y="0"/>
                    </a:moveTo>
                    <a:cubicBezTo>
                      <a:pt x="5" y="1"/>
                      <a:pt x="2" y="3"/>
                      <a:pt x="0" y="5"/>
                    </a:cubicBezTo>
                    <a:cubicBezTo>
                      <a:pt x="0" y="6"/>
                      <a:pt x="1" y="6"/>
                      <a:pt x="2" y="6"/>
                    </a:cubicBezTo>
                    <a:cubicBezTo>
                      <a:pt x="5" y="4"/>
                      <a:pt x="7" y="2"/>
                      <a:pt x="10" y="0"/>
                    </a:cubicBezTo>
                    <a:cubicBezTo>
                      <a:pt x="9" y="0"/>
                      <a:pt x="8" y="0"/>
                      <a:pt x="7" y="0"/>
                    </a:cubicBezTo>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3">
                <a:extLst>
                  <a:ext uri="{FF2B5EF4-FFF2-40B4-BE49-F238E27FC236}">
                    <a16:creationId xmlns:a16="http://schemas.microsoft.com/office/drawing/2014/main" id="{3DAE1112-E76A-45E9-8BB8-0680E88C12BA}"/>
                  </a:ext>
                </a:extLst>
              </p:cNvPr>
              <p:cNvSpPr>
                <a:spLocks/>
              </p:cNvSpPr>
              <p:nvPr/>
            </p:nvSpPr>
            <p:spPr bwMode="auto">
              <a:xfrm>
                <a:off x="13650700" y="3736072"/>
                <a:ext cx="52786" cy="240606"/>
              </a:xfrm>
              <a:custGeom>
                <a:avLst/>
                <a:gdLst>
                  <a:gd name="T0" fmla="*/ 18 w 18"/>
                  <a:gd name="T1" fmla="*/ 0 h 82"/>
                  <a:gd name="T2" fmla="*/ 18 w 18"/>
                  <a:gd name="T3" fmla="*/ 0 h 82"/>
                  <a:gd name="T4" fmla="*/ 0 w 18"/>
                  <a:gd name="T5" fmla="*/ 76 h 82"/>
                  <a:gd name="T6" fmla="*/ 4 w 18"/>
                  <a:gd name="T7" fmla="*/ 82 h 82"/>
                  <a:gd name="T8" fmla="*/ 18 w 18"/>
                  <a:gd name="T9" fmla="*/ 0 h 82"/>
                </a:gdLst>
                <a:ahLst/>
                <a:cxnLst>
                  <a:cxn ang="0">
                    <a:pos x="T0" y="T1"/>
                  </a:cxn>
                  <a:cxn ang="0">
                    <a:pos x="T2" y="T3"/>
                  </a:cxn>
                  <a:cxn ang="0">
                    <a:pos x="T4" y="T5"/>
                  </a:cxn>
                  <a:cxn ang="0">
                    <a:pos x="T6" y="T7"/>
                  </a:cxn>
                  <a:cxn ang="0">
                    <a:pos x="T8" y="T9"/>
                  </a:cxn>
                </a:cxnLst>
                <a:rect l="0" t="0" r="r" b="b"/>
                <a:pathLst>
                  <a:path w="18" h="82">
                    <a:moveTo>
                      <a:pt x="18" y="0"/>
                    </a:moveTo>
                    <a:cubicBezTo>
                      <a:pt x="18" y="0"/>
                      <a:pt x="18" y="0"/>
                      <a:pt x="18" y="0"/>
                    </a:cubicBezTo>
                    <a:cubicBezTo>
                      <a:pt x="9" y="24"/>
                      <a:pt x="3" y="49"/>
                      <a:pt x="0" y="76"/>
                    </a:cubicBezTo>
                    <a:cubicBezTo>
                      <a:pt x="1" y="78"/>
                      <a:pt x="3" y="80"/>
                      <a:pt x="4" y="82"/>
                    </a:cubicBezTo>
                    <a:cubicBezTo>
                      <a:pt x="18" y="0"/>
                      <a:pt x="18" y="0"/>
                      <a:pt x="18" y="0"/>
                    </a:cubicBezTo>
                  </a:path>
                </a:pathLst>
              </a:custGeom>
              <a:solidFill>
                <a:srgbClr val="4937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34">
                <a:extLst>
                  <a:ext uri="{FF2B5EF4-FFF2-40B4-BE49-F238E27FC236}">
                    <a16:creationId xmlns:a16="http://schemas.microsoft.com/office/drawing/2014/main" id="{C29003EB-2F24-4531-8831-372EAFC20506}"/>
                  </a:ext>
                </a:extLst>
              </p:cNvPr>
              <p:cNvSpPr>
                <a:spLocks/>
              </p:cNvSpPr>
              <p:nvPr/>
            </p:nvSpPr>
            <p:spPr bwMode="auto">
              <a:xfrm>
                <a:off x="13644562" y="4141174"/>
                <a:ext cx="25780" cy="152220"/>
              </a:xfrm>
              <a:custGeom>
                <a:avLst/>
                <a:gdLst>
                  <a:gd name="T0" fmla="*/ 2 w 9"/>
                  <a:gd name="T1" fmla="*/ 0 h 52"/>
                  <a:gd name="T2" fmla="*/ 0 w 9"/>
                  <a:gd name="T3" fmla="*/ 1 h 52"/>
                  <a:gd name="T4" fmla="*/ 1 w 9"/>
                  <a:gd name="T5" fmla="*/ 21 h 52"/>
                  <a:gd name="T6" fmla="*/ 3 w 9"/>
                  <a:gd name="T7" fmla="*/ 21 h 52"/>
                  <a:gd name="T8" fmla="*/ 7 w 9"/>
                  <a:gd name="T9" fmla="*/ 51 h 52"/>
                  <a:gd name="T10" fmla="*/ 9 w 9"/>
                  <a:gd name="T11" fmla="*/ 52 h 52"/>
                  <a:gd name="T12" fmla="*/ 2 w 9"/>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9" h="52">
                    <a:moveTo>
                      <a:pt x="2" y="0"/>
                    </a:moveTo>
                    <a:cubicBezTo>
                      <a:pt x="1" y="0"/>
                      <a:pt x="0" y="1"/>
                      <a:pt x="0" y="1"/>
                    </a:cubicBezTo>
                    <a:cubicBezTo>
                      <a:pt x="0" y="8"/>
                      <a:pt x="1" y="15"/>
                      <a:pt x="1" y="21"/>
                    </a:cubicBezTo>
                    <a:cubicBezTo>
                      <a:pt x="2" y="21"/>
                      <a:pt x="3" y="21"/>
                      <a:pt x="3" y="21"/>
                    </a:cubicBezTo>
                    <a:cubicBezTo>
                      <a:pt x="7" y="51"/>
                      <a:pt x="7" y="51"/>
                      <a:pt x="7" y="51"/>
                    </a:cubicBezTo>
                    <a:cubicBezTo>
                      <a:pt x="8" y="51"/>
                      <a:pt x="8" y="51"/>
                      <a:pt x="9" y="52"/>
                    </a:cubicBezTo>
                    <a:cubicBezTo>
                      <a:pt x="2" y="0"/>
                      <a:pt x="2" y="0"/>
                      <a:pt x="2" y="0"/>
                    </a:cubicBezTo>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35">
                <a:extLst>
                  <a:ext uri="{FF2B5EF4-FFF2-40B4-BE49-F238E27FC236}">
                    <a16:creationId xmlns:a16="http://schemas.microsoft.com/office/drawing/2014/main" id="{C99DCDCA-1DBF-4B7F-AB62-80709B7422C8}"/>
                  </a:ext>
                </a:extLst>
              </p:cNvPr>
              <p:cNvSpPr>
                <a:spLocks/>
              </p:cNvSpPr>
              <p:nvPr/>
            </p:nvSpPr>
            <p:spPr bwMode="auto">
              <a:xfrm>
                <a:off x="13647017" y="4202553"/>
                <a:ext cx="20869" cy="114165"/>
              </a:xfrm>
              <a:custGeom>
                <a:avLst/>
                <a:gdLst>
                  <a:gd name="T0" fmla="*/ 2 w 7"/>
                  <a:gd name="T1" fmla="*/ 0 h 39"/>
                  <a:gd name="T2" fmla="*/ 0 w 7"/>
                  <a:gd name="T3" fmla="*/ 0 h 39"/>
                  <a:gd name="T4" fmla="*/ 7 w 7"/>
                  <a:gd name="T5" fmla="*/ 39 h 39"/>
                  <a:gd name="T6" fmla="*/ 6 w 7"/>
                  <a:gd name="T7" fmla="*/ 30 h 39"/>
                  <a:gd name="T8" fmla="*/ 2 w 7"/>
                  <a:gd name="T9" fmla="*/ 0 h 39"/>
                </a:gdLst>
                <a:ahLst/>
                <a:cxnLst>
                  <a:cxn ang="0">
                    <a:pos x="T0" y="T1"/>
                  </a:cxn>
                  <a:cxn ang="0">
                    <a:pos x="T2" y="T3"/>
                  </a:cxn>
                  <a:cxn ang="0">
                    <a:pos x="T4" y="T5"/>
                  </a:cxn>
                  <a:cxn ang="0">
                    <a:pos x="T6" y="T7"/>
                  </a:cxn>
                  <a:cxn ang="0">
                    <a:pos x="T8" y="T9"/>
                  </a:cxn>
                </a:cxnLst>
                <a:rect l="0" t="0" r="r" b="b"/>
                <a:pathLst>
                  <a:path w="7" h="39">
                    <a:moveTo>
                      <a:pt x="2" y="0"/>
                    </a:moveTo>
                    <a:cubicBezTo>
                      <a:pt x="2" y="0"/>
                      <a:pt x="1" y="0"/>
                      <a:pt x="0" y="0"/>
                    </a:cubicBezTo>
                    <a:cubicBezTo>
                      <a:pt x="2" y="13"/>
                      <a:pt x="4" y="26"/>
                      <a:pt x="7" y="39"/>
                    </a:cubicBezTo>
                    <a:cubicBezTo>
                      <a:pt x="6" y="30"/>
                      <a:pt x="6" y="30"/>
                      <a:pt x="6" y="30"/>
                    </a:cubicBezTo>
                    <a:cubicBezTo>
                      <a:pt x="2" y="0"/>
                      <a:pt x="2" y="0"/>
                      <a:pt x="2" y="0"/>
                    </a:cubicBezTo>
                  </a:path>
                </a:pathLst>
              </a:custGeom>
              <a:solidFill>
                <a:srgbClr val="4937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42">
                <a:extLst>
                  <a:ext uri="{FF2B5EF4-FFF2-40B4-BE49-F238E27FC236}">
                    <a16:creationId xmlns:a16="http://schemas.microsoft.com/office/drawing/2014/main" id="{0A2FB340-D72A-4BAF-BA63-45292BAB4B4D}"/>
                  </a:ext>
                </a:extLst>
              </p:cNvPr>
              <p:cNvSpPr>
                <a:spLocks/>
              </p:cNvSpPr>
              <p:nvPr/>
            </p:nvSpPr>
            <p:spPr bwMode="auto">
              <a:xfrm>
                <a:off x="14293952" y="3128420"/>
                <a:ext cx="44193" cy="14731"/>
              </a:xfrm>
              <a:custGeom>
                <a:avLst/>
                <a:gdLst>
                  <a:gd name="T0" fmla="*/ 14 w 15"/>
                  <a:gd name="T1" fmla="*/ 0 h 5"/>
                  <a:gd name="T2" fmla="*/ 0 w 15"/>
                  <a:gd name="T3" fmla="*/ 5 h 5"/>
                  <a:gd name="T4" fmla="*/ 15 w 15"/>
                  <a:gd name="T5" fmla="*/ 1 h 5"/>
                  <a:gd name="T6" fmla="*/ 14 w 15"/>
                  <a:gd name="T7" fmla="*/ 0 h 5"/>
                </a:gdLst>
                <a:ahLst/>
                <a:cxnLst>
                  <a:cxn ang="0">
                    <a:pos x="T0" y="T1"/>
                  </a:cxn>
                  <a:cxn ang="0">
                    <a:pos x="T2" y="T3"/>
                  </a:cxn>
                  <a:cxn ang="0">
                    <a:pos x="T4" y="T5"/>
                  </a:cxn>
                  <a:cxn ang="0">
                    <a:pos x="T6" y="T7"/>
                  </a:cxn>
                </a:cxnLst>
                <a:rect l="0" t="0" r="r" b="b"/>
                <a:pathLst>
                  <a:path w="15" h="5">
                    <a:moveTo>
                      <a:pt x="14" y="0"/>
                    </a:moveTo>
                    <a:cubicBezTo>
                      <a:pt x="9" y="2"/>
                      <a:pt x="4" y="4"/>
                      <a:pt x="0" y="5"/>
                    </a:cubicBezTo>
                    <a:cubicBezTo>
                      <a:pt x="15" y="1"/>
                      <a:pt x="15" y="1"/>
                      <a:pt x="15" y="1"/>
                    </a:cubicBezTo>
                    <a:cubicBezTo>
                      <a:pt x="15" y="1"/>
                      <a:pt x="14" y="1"/>
                      <a:pt x="14" y="0"/>
                    </a:cubicBezTo>
                  </a:path>
                </a:pathLst>
              </a:custGeom>
              <a:solidFill>
                <a:srgbClr val="4937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43">
                <a:extLst>
                  <a:ext uri="{FF2B5EF4-FFF2-40B4-BE49-F238E27FC236}">
                    <a16:creationId xmlns:a16="http://schemas.microsoft.com/office/drawing/2014/main" id="{5D2A5DEE-5CD3-4458-AC9D-9DF4BCE23B62}"/>
                  </a:ext>
                </a:extLst>
              </p:cNvPr>
              <p:cNvSpPr>
                <a:spLocks/>
              </p:cNvSpPr>
              <p:nvPr/>
            </p:nvSpPr>
            <p:spPr bwMode="auto">
              <a:xfrm>
                <a:off x="13773457" y="3470915"/>
                <a:ext cx="76110" cy="123986"/>
              </a:xfrm>
              <a:custGeom>
                <a:avLst/>
                <a:gdLst>
                  <a:gd name="T0" fmla="*/ 26 w 26"/>
                  <a:gd name="T1" fmla="*/ 0 h 42"/>
                  <a:gd name="T2" fmla="*/ 0 w 26"/>
                  <a:gd name="T3" fmla="*/ 40 h 42"/>
                  <a:gd name="T4" fmla="*/ 2 w 26"/>
                  <a:gd name="T5" fmla="*/ 42 h 42"/>
                  <a:gd name="T6" fmla="*/ 26 w 26"/>
                  <a:gd name="T7" fmla="*/ 0 h 42"/>
                </a:gdLst>
                <a:ahLst/>
                <a:cxnLst>
                  <a:cxn ang="0">
                    <a:pos x="T0" y="T1"/>
                  </a:cxn>
                  <a:cxn ang="0">
                    <a:pos x="T2" y="T3"/>
                  </a:cxn>
                  <a:cxn ang="0">
                    <a:pos x="T4" y="T5"/>
                  </a:cxn>
                  <a:cxn ang="0">
                    <a:pos x="T6" y="T7"/>
                  </a:cxn>
                </a:cxnLst>
                <a:rect l="0" t="0" r="r" b="b"/>
                <a:pathLst>
                  <a:path w="26" h="42">
                    <a:moveTo>
                      <a:pt x="26" y="0"/>
                    </a:moveTo>
                    <a:cubicBezTo>
                      <a:pt x="16" y="13"/>
                      <a:pt x="8" y="26"/>
                      <a:pt x="0" y="40"/>
                    </a:cubicBezTo>
                    <a:cubicBezTo>
                      <a:pt x="0" y="40"/>
                      <a:pt x="1" y="41"/>
                      <a:pt x="2" y="42"/>
                    </a:cubicBezTo>
                    <a:cubicBezTo>
                      <a:pt x="26" y="0"/>
                      <a:pt x="26" y="0"/>
                      <a:pt x="26" y="0"/>
                    </a:cubicBezTo>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44">
                <a:extLst>
                  <a:ext uri="{FF2B5EF4-FFF2-40B4-BE49-F238E27FC236}">
                    <a16:creationId xmlns:a16="http://schemas.microsoft.com/office/drawing/2014/main" id="{CDA03D8B-6960-4BC8-9A7F-AA6BC4172026}"/>
                  </a:ext>
                </a:extLst>
              </p:cNvPr>
              <p:cNvSpPr>
                <a:spLocks/>
              </p:cNvSpPr>
              <p:nvPr/>
            </p:nvSpPr>
            <p:spPr bwMode="auto">
              <a:xfrm>
                <a:off x="15255150" y="3322378"/>
                <a:ext cx="94524" cy="114165"/>
              </a:xfrm>
              <a:custGeom>
                <a:avLst/>
                <a:gdLst>
                  <a:gd name="T0" fmla="*/ 16 w 32"/>
                  <a:gd name="T1" fmla="*/ 0 h 39"/>
                  <a:gd name="T2" fmla="*/ 0 w 32"/>
                  <a:gd name="T3" fmla="*/ 31 h 39"/>
                  <a:gd name="T4" fmla="*/ 7 w 32"/>
                  <a:gd name="T5" fmla="*/ 39 h 39"/>
                  <a:gd name="T6" fmla="*/ 20 w 32"/>
                  <a:gd name="T7" fmla="*/ 36 h 39"/>
                  <a:gd name="T8" fmla="*/ 32 w 32"/>
                  <a:gd name="T9" fmla="*/ 14 h 39"/>
                  <a:gd name="T10" fmla="*/ 16 w 32"/>
                  <a:gd name="T11" fmla="*/ 0 h 39"/>
                </a:gdLst>
                <a:ahLst/>
                <a:cxnLst>
                  <a:cxn ang="0">
                    <a:pos x="T0" y="T1"/>
                  </a:cxn>
                  <a:cxn ang="0">
                    <a:pos x="T2" y="T3"/>
                  </a:cxn>
                  <a:cxn ang="0">
                    <a:pos x="T4" y="T5"/>
                  </a:cxn>
                  <a:cxn ang="0">
                    <a:pos x="T6" y="T7"/>
                  </a:cxn>
                  <a:cxn ang="0">
                    <a:pos x="T8" y="T9"/>
                  </a:cxn>
                  <a:cxn ang="0">
                    <a:pos x="T10" y="T11"/>
                  </a:cxn>
                </a:cxnLst>
                <a:rect l="0" t="0" r="r" b="b"/>
                <a:pathLst>
                  <a:path w="32" h="39">
                    <a:moveTo>
                      <a:pt x="16" y="0"/>
                    </a:moveTo>
                    <a:cubicBezTo>
                      <a:pt x="10" y="10"/>
                      <a:pt x="4" y="20"/>
                      <a:pt x="0" y="31"/>
                    </a:cubicBezTo>
                    <a:cubicBezTo>
                      <a:pt x="7" y="39"/>
                      <a:pt x="7" y="39"/>
                      <a:pt x="7" y="39"/>
                    </a:cubicBezTo>
                    <a:cubicBezTo>
                      <a:pt x="12" y="38"/>
                      <a:pt x="16" y="37"/>
                      <a:pt x="20" y="36"/>
                    </a:cubicBezTo>
                    <a:cubicBezTo>
                      <a:pt x="23" y="29"/>
                      <a:pt x="27" y="21"/>
                      <a:pt x="32" y="14"/>
                    </a:cubicBezTo>
                    <a:cubicBezTo>
                      <a:pt x="26" y="9"/>
                      <a:pt x="21" y="4"/>
                      <a:pt x="16" y="0"/>
                    </a:cubicBezTo>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45">
                <a:extLst>
                  <a:ext uri="{FF2B5EF4-FFF2-40B4-BE49-F238E27FC236}">
                    <a16:creationId xmlns:a16="http://schemas.microsoft.com/office/drawing/2014/main" id="{075579DD-57CD-42B5-91A3-75BE152018BB}"/>
                  </a:ext>
                </a:extLst>
              </p:cNvPr>
              <p:cNvSpPr>
                <a:spLocks/>
              </p:cNvSpPr>
              <p:nvPr/>
            </p:nvSpPr>
            <p:spPr bwMode="auto">
              <a:xfrm>
                <a:off x="15276018" y="3427950"/>
                <a:ext cx="38055" cy="38055"/>
              </a:xfrm>
              <a:custGeom>
                <a:avLst/>
                <a:gdLst>
                  <a:gd name="T0" fmla="*/ 13 w 13"/>
                  <a:gd name="T1" fmla="*/ 0 h 13"/>
                  <a:gd name="T2" fmla="*/ 0 w 13"/>
                  <a:gd name="T3" fmla="*/ 3 h 13"/>
                  <a:gd name="T4" fmla="*/ 8 w 13"/>
                  <a:gd name="T5" fmla="*/ 13 h 13"/>
                  <a:gd name="T6" fmla="*/ 13 w 13"/>
                  <a:gd name="T7" fmla="*/ 0 h 13"/>
                </a:gdLst>
                <a:ahLst/>
                <a:cxnLst>
                  <a:cxn ang="0">
                    <a:pos x="T0" y="T1"/>
                  </a:cxn>
                  <a:cxn ang="0">
                    <a:pos x="T2" y="T3"/>
                  </a:cxn>
                  <a:cxn ang="0">
                    <a:pos x="T4" y="T5"/>
                  </a:cxn>
                  <a:cxn ang="0">
                    <a:pos x="T6" y="T7"/>
                  </a:cxn>
                </a:cxnLst>
                <a:rect l="0" t="0" r="r" b="b"/>
                <a:pathLst>
                  <a:path w="13" h="13">
                    <a:moveTo>
                      <a:pt x="13" y="0"/>
                    </a:moveTo>
                    <a:cubicBezTo>
                      <a:pt x="9" y="1"/>
                      <a:pt x="5" y="2"/>
                      <a:pt x="0" y="3"/>
                    </a:cubicBezTo>
                    <a:cubicBezTo>
                      <a:pt x="8" y="13"/>
                      <a:pt x="8" y="13"/>
                      <a:pt x="8" y="13"/>
                    </a:cubicBezTo>
                    <a:cubicBezTo>
                      <a:pt x="9" y="8"/>
                      <a:pt x="11" y="4"/>
                      <a:pt x="13" y="0"/>
                    </a:cubicBezTo>
                  </a:path>
                </a:pathLst>
              </a:custGeom>
              <a:solidFill>
                <a:srgbClr val="3E2F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46">
                <a:extLst>
                  <a:ext uri="{FF2B5EF4-FFF2-40B4-BE49-F238E27FC236}">
                    <a16:creationId xmlns:a16="http://schemas.microsoft.com/office/drawing/2014/main" id="{6CBFDCFA-0DB7-44A7-BB4B-A80186FD5E22}"/>
                  </a:ext>
                </a:extLst>
              </p:cNvPr>
              <p:cNvSpPr>
                <a:spLocks/>
              </p:cNvSpPr>
              <p:nvPr/>
            </p:nvSpPr>
            <p:spPr bwMode="auto">
              <a:xfrm>
                <a:off x="15090653" y="3236447"/>
                <a:ext cx="211144" cy="200096"/>
              </a:xfrm>
              <a:custGeom>
                <a:avLst/>
                <a:gdLst>
                  <a:gd name="T0" fmla="*/ 34 w 72"/>
                  <a:gd name="T1" fmla="*/ 0 h 68"/>
                  <a:gd name="T2" fmla="*/ 23 w 72"/>
                  <a:gd name="T3" fmla="*/ 3 h 68"/>
                  <a:gd name="T4" fmla="*/ 8 w 72"/>
                  <a:gd name="T5" fmla="*/ 5 h 68"/>
                  <a:gd name="T6" fmla="*/ 0 w 72"/>
                  <a:gd name="T7" fmla="*/ 4 h 68"/>
                  <a:gd name="T8" fmla="*/ 52 w 72"/>
                  <a:gd name="T9" fmla="*/ 68 h 68"/>
                  <a:gd name="T10" fmla="*/ 56 w 72"/>
                  <a:gd name="T11" fmla="*/ 60 h 68"/>
                  <a:gd name="T12" fmla="*/ 72 w 72"/>
                  <a:gd name="T13" fmla="*/ 29 h 68"/>
                  <a:gd name="T14" fmla="*/ 34 w 72"/>
                  <a:gd name="T15" fmla="*/ 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8">
                    <a:moveTo>
                      <a:pt x="34" y="0"/>
                    </a:moveTo>
                    <a:cubicBezTo>
                      <a:pt x="30" y="1"/>
                      <a:pt x="27" y="2"/>
                      <a:pt x="23" y="3"/>
                    </a:cubicBezTo>
                    <a:cubicBezTo>
                      <a:pt x="19" y="4"/>
                      <a:pt x="14" y="5"/>
                      <a:pt x="8" y="5"/>
                    </a:cubicBezTo>
                    <a:cubicBezTo>
                      <a:pt x="6" y="5"/>
                      <a:pt x="3" y="4"/>
                      <a:pt x="0" y="4"/>
                    </a:cubicBezTo>
                    <a:cubicBezTo>
                      <a:pt x="52" y="68"/>
                      <a:pt x="52" y="68"/>
                      <a:pt x="52" y="68"/>
                    </a:cubicBezTo>
                    <a:cubicBezTo>
                      <a:pt x="53" y="66"/>
                      <a:pt x="55" y="63"/>
                      <a:pt x="56" y="60"/>
                    </a:cubicBezTo>
                    <a:cubicBezTo>
                      <a:pt x="60" y="49"/>
                      <a:pt x="66" y="39"/>
                      <a:pt x="72" y="29"/>
                    </a:cubicBezTo>
                    <a:cubicBezTo>
                      <a:pt x="60" y="18"/>
                      <a:pt x="47" y="9"/>
                      <a:pt x="34" y="0"/>
                    </a:cubicBezTo>
                  </a:path>
                </a:pathLst>
              </a:custGeom>
              <a:solidFill>
                <a:srgbClr val="4937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47">
                <a:extLst>
                  <a:ext uri="{FF2B5EF4-FFF2-40B4-BE49-F238E27FC236}">
                    <a16:creationId xmlns:a16="http://schemas.microsoft.com/office/drawing/2014/main" id="{DD440D7C-F13A-41D8-A3C2-E029EBDDEEF1}"/>
                  </a:ext>
                </a:extLst>
              </p:cNvPr>
              <p:cNvSpPr>
                <a:spLocks/>
              </p:cNvSpPr>
              <p:nvPr/>
            </p:nvSpPr>
            <p:spPr bwMode="auto">
              <a:xfrm>
                <a:off x="14947026" y="3143151"/>
                <a:ext cx="146083" cy="69973"/>
              </a:xfrm>
              <a:custGeom>
                <a:avLst/>
                <a:gdLst>
                  <a:gd name="T0" fmla="*/ 2 w 50"/>
                  <a:gd name="T1" fmla="*/ 0 h 24"/>
                  <a:gd name="T2" fmla="*/ 0 w 50"/>
                  <a:gd name="T3" fmla="*/ 1 h 24"/>
                  <a:gd name="T4" fmla="*/ 47 w 50"/>
                  <a:gd name="T5" fmla="*/ 24 h 24"/>
                  <a:gd name="T6" fmla="*/ 50 w 50"/>
                  <a:gd name="T7" fmla="*/ 14 h 24"/>
                  <a:gd name="T8" fmla="*/ 32 w 50"/>
                  <a:gd name="T9" fmla="*/ 5 h 24"/>
                  <a:gd name="T10" fmla="*/ 29 w 50"/>
                  <a:gd name="T11" fmla="*/ 14 h 24"/>
                  <a:gd name="T12" fmla="*/ 2 w 50"/>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50" h="24">
                    <a:moveTo>
                      <a:pt x="2" y="0"/>
                    </a:moveTo>
                    <a:cubicBezTo>
                      <a:pt x="1" y="0"/>
                      <a:pt x="1" y="1"/>
                      <a:pt x="0" y="1"/>
                    </a:cubicBezTo>
                    <a:cubicBezTo>
                      <a:pt x="47" y="24"/>
                      <a:pt x="47" y="24"/>
                      <a:pt x="47" y="24"/>
                    </a:cubicBezTo>
                    <a:cubicBezTo>
                      <a:pt x="48" y="21"/>
                      <a:pt x="49" y="17"/>
                      <a:pt x="50" y="14"/>
                    </a:cubicBezTo>
                    <a:cubicBezTo>
                      <a:pt x="44" y="11"/>
                      <a:pt x="38" y="8"/>
                      <a:pt x="32" y="5"/>
                    </a:cubicBezTo>
                    <a:cubicBezTo>
                      <a:pt x="31" y="8"/>
                      <a:pt x="30" y="11"/>
                      <a:pt x="29" y="14"/>
                    </a:cubicBezTo>
                    <a:cubicBezTo>
                      <a:pt x="2" y="0"/>
                      <a:pt x="2" y="0"/>
                      <a:pt x="2" y="0"/>
                    </a:cubicBezTo>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48">
                <a:extLst>
                  <a:ext uri="{FF2B5EF4-FFF2-40B4-BE49-F238E27FC236}">
                    <a16:creationId xmlns:a16="http://schemas.microsoft.com/office/drawing/2014/main" id="{B5533660-40C4-4332-B102-E72D993C31D1}"/>
                  </a:ext>
                </a:extLst>
              </p:cNvPr>
              <p:cNvSpPr>
                <a:spLocks/>
              </p:cNvSpPr>
              <p:nvPr/>
            </p:nvSpPr>
            <p:spPr bwMode="auto">
              <a:xfrm>
                <a:off x="14896696" y="3110006"/>
                <a:ext cx="143627" cy="73655"/>
              </a:xfrm>
              <a:custGeom>
                <a:avLst/>
                <a:gdLst>
                  <a:gd name="T0" fmla="*/ 1 w 49"/>
                  <a:gd name="T1" fmla="*/ 0 h 25"/>
                  <a:gd name="T2" fmla="*/ 0 w 49"/>
                  <a:gd name="T3" fmla="*/ 2 h 25"/>
                  <a:gd name="T4" fmla="*/ 19 w 49"/>
                  <a:gd name="T5" fmla="*/ 11 h 25"/>
                  <a:gd name="T6" fmla="*/ 46 w 49"/>
                  <a:gd name="T7" fmla="*/ 25 h 25"/>
                  <a:gd name="T8" fmla="*/ 49 w 49"/>
                  <a:gd name="T9" fmla="*/ 16 h 25"/>
                  <a:gd name="T10" fmla="*/ 1 w 49"/>
                  <a:gd name="T11" fmla="*/ 0 h 25"/>
                </a:gdLst>
                <a:ahLst/>
                <a:cxnLst>
                  <a:cxn ang="0">
                    <a:pos x="T0" y="T1"/>
                  </a:cxn>
                  <a:cxn ang="0">
                    <a:pos x="T2" y="T3"/>
                  </a:cxn>
                  <a:cxn ang="0">
                    <a:pos x="T4" y="T5"/>
                  </a:cxn>
                  <a:cxn ang="0">
                    <a:pos x="T6" y="T7"/>
                  </a:cxn>
                  <a:cxn ang="0">
                    <a:pos x="T8" y="T9"/>
                  </a:cxn>
                  <a:cxn ang="0">
                    <a:pos x="T10" y="T11"/>
                  </a:cxn>
                </a:cxnLst>
                <a:rect l="0" t="0" r="r" b="b"/>
                <a:pathLst>
                  <a:path w="49" h="25">
                    <a:moveTo>
                      <a:pt x="1" y="0"/>
                    </a:moveTo>
                    <a:cubicBezTo>
                      <a:pt x="1" y="1"/>
                      <a:pt x="0" y="1"/>
                      <a:pt x="0" y="2"/>
                    </a:cubicBezTo>
                    <a:cubicBezTo>
                      <a:pt x="19" y="11"/>
                      <a:pt x="19" y="11"/>
                      <a:pt x="19" y="11"/>
                    </a:cubicBezTo>
                    <a:cubicBezTo>
                      <a:pt x="46" y="25"/>
                      <a:pt x="46" y="25"/>
                      <a:pt x="46" y="25"/>
                    </a:cubicBezTo>
                    <a:cubicBezTo>
                      <a:pt x="47" y="22"/>
                      <a:pt x="48" y="19"/>
                      <a:pt x="49" y="16"/>
                    </a:cubicBezTo>
                    <a:cubicBezTo>
                      <a:pt x="33" y="10"/>
                      <a:pt x="17" y="4"/>
                      <a:pt x="1" y="0"/>
                    </a:cubicBezTo>
                  </a:path>
                </a:pathLst>
              </a:custGeom>
              <a:solidFill>
                <a:srgbClr val="4937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349">
                <a:extLst>
                  <a:ext uri="{FF2B5EF4-FFF2-40B4-BE49-F238E27FC236}">
                    <a16:creationId xmlns:a16="http://schemas.microsoft.com/office/drawing/2014/main" id="{4ED81AA2-803C-4FCD-AB3E-C96B8AEDF799}"/>
                  </a:ext>
                </a:extLst>
              </p:cNvPr>
              <p:cNvSpPr>
                <a:spLocks/>
              </p:cNvSpPr>
              <p:nvPr/>
            </p:nvSpPr>
            <p:spPr bwMode="auto">
              <a:xfrm>
                <a:off x="14620490" y="3084227"/>
                <a:ext cx="181682" cy="63834"/>
              </a:xfrm>
              <a:custGeom>
                <a:avLst/>
                <a:gdLst>
                  <a:gd name="T0" fmla="*/ 43 w 62"/>
                  <a:gd name="T1" fmla="*/ 0 h 22"/>
                  <a:gd name="T2" fmla="*/ 40 w 62"/>
                  <a:gd name="T3" fmla="*/ 11 h 22"/>
                  <a:gd name="T4" fmla="*/ 3 w 62"/>
                  <a:gd name="T5" fmla="*/ 5 h 22"/>
                  <a:gd name="T6" fmla="*/ 0 w 62"/>
                  <a:gd name="T7" fmla="*/ 11 h 22"/>
                  <a:gd name="T8" fmla="*/ 58 w 62"/>
                  <a:gd name="T9" fmla="*/ 22 h 22"/>
                  <a:gd name="T10" fmla="*/ 62 w 62"/>
                  <a:gd name="T11" fmla="*/ 2 h 22"/>
                  <a:gd name="T12" fmla="*/ 43 w 62"/>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62" h="22">
                    <a:moveTo>
                      <a:pt x="43" y="0"/>
                    </a:moveTo>
                    <a:cubicBezTo>
                      <a:pt x="42" y="4"/>
                      <a:pt x="41" y="8"/>
                      <a:pt x="40" y="11"/>
                    </a:cubicBezTo>
                    <a:cubicBezTo>
                      <a:pt x="3" y="5"/>
                      <a:pt x="3" y="5"/>
                      <a:pt x="3" y="5"/>
                    </a:cubicBezTo>
                    <a:cubicBezTo>
                      <a:pt x="2" y="7"/>
                      <a:pt x="1" y="9"/>
                      <a:pt x="0" y="11"/>
                    </a:cubicBezTo>
                    <a:cubicBezTo>
                      <a:pt x="58" y="22"/>
                      <a:pt x="58" y="22"/>
                      <a:pt x="58" y="22"/>
                    </a:cubicBezTo>
                    <a:cubicBezTo>
                      <a:pt x="59" y="15"/>
                      <a:pt x="61" y="9"/>
                      <a:pt x="62" y="2"/>
                    </a:cubicBezTo>
                    <a:cubicBezTo>
                      <a:pt x="55" y="2"/>
                      <a:pt x="49" y="1"/>
                      <a:pt x="43" y="0"/>
                    </a:cubicBezTo>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50">
                <a:extLst>
                  <a:ext uri="{FF2B5EF4-FFF2-40B4-BE49-F238E27FC236}">
                    <a16:creationId xmlns:a16="http://schemas.microsoft.com/office/drawing/2014/main" id="{FB31A30C-4C8E-42C4-B251-A86EA750D003}"/>
                  </a:ext>
                </a:extLst>
              </p:cNvPr>
              <p:cNvSpPr>
                <a:spLocks/>
              </p:cNvSpPr>
              <p:nvPr/>
            </p:nvSpPr>
            <p:spPr bwMode="auto">
              <a:xfrm>
                <a:off x="14567704" y="3080544"/>
                <a:ext cx="179227" cy="35600"/>
              </a:xfrm>
              <a:custGeom>
                <a:avLst/>
                <a:gdLst>
                  <a:gd name="T0" fmla="*/ 28 w 61"/>
                  <a:gd name="T1" fmla="*/ 0 h 12"/>
                  <a:gd name="T2" fmla="*/ 1 w 61"/>
                  <a:gd name="T3" fmla="*/ 1 h 12"/>
                  <a:gd name="T4" fmla="*/ 0 w 61"/>
                  <a:gd name="T5" fmla="*/ 2 h 12"/>
                  <a:gd name="T6" fmla="*/ 21 w 61"/>
                  <a:gd name="T7" fmla="*/ 6 h 12"/>
                  <a:gd name="T8" fmla="*/ 58 w 61"/>
                  <a:gd name="T9" fmla="*/ 12 h 12"/>
                  <a:gd name="T10" fmla="*/ 61 w 61"/>
                  <a:gd name="T11" fmla="*/ 1 h 12"/>
                  <a:gd name="T12" fmla="*/ 28 w 61"/>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61" h="12">
                    <a:moveTo>
                      <a:pt x="28" y="0"/>
                    </a:moveTo>
                    <a:cubicBezTo>
                      <a:pt x="19" y="0"/>
                      <a:pt x="10" y="0"/>
                      <a:pt x="1" y="1"/>
                    </a:cubicBezTo>
                    <a:cubicBezTo>
                      <a:pt x="1" y="1"/>
                      <a:pt x="1" y="1"/>
                      <a:pt x="0" y="2"/>
                    </a:cubicBezTo>
                    <a:cubicBezTo>
                      <a:pt x="21" y="6"/>
                      <a:pt x="21" y="6"/>
                      <a:pt x="21" y="6"/>
                    </a:cubicBezTo>
                    <a:cubicBezTo>
                      <a:pt x="58" y="12"/>
                      <a:pt x="58" y="12"/>
                      <a:pt x="58" y="12"/>
                    </a:cubicBezTo>
                    <a:cubicBezTo>
                      <a:pt x="59" y="9"/>
                      <a:pt x="60" y="5"/>
                      <a:pt x="61" y="1"/>
                    </a:cubicBezTo>
                    <a:cubicBezTo>
                      <a:pt x="50" y="0"/>
                      <a:pt x="39" y="0"/>
                      <a:pt x="28" y="0"/>
                    </a:cubicBezTo>
                  </a:path>
                </a:pathLst>
              </a:custGeom>
              <a:solidFill>
                <a:srgbClr val="4937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351">
                <a:extLst>
                  <a:ext uri="{FF2B5EF4-FFF2-40B4-BE49-F238E27FC236}">
                    <a16:creationId xmlns:a16="http://schemas.microsoft.com/office/drawing/2014/main" id="{1D3EF29F-67F0-431C-A514-1F7CCD38438E}"/>
                  </a:ext>
                </a:extLst>
              </p:cNvPr>
              <p:cNvSpPr>
                <a:spLocks noChangeArrowheads="1"/>
              </p:cNvSpPr>
              <p:nvPr/>
            </p:nvSpPr>
            <p:spPr bwMode="auto">
              <a:xfrm>
                <a:off x="13541446" y="2978655"/>
                <a:ext cx="2013234" cy="2010778"/>
              </a:xfrm>
              <a:prstGeom prst="ellipse">
                <a:avLst/>
              </a:pr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352">
                <a:extLst>
                  <a:ext uri="{FF2B5EF4-FFF2-40B4-BE49-F238E27FC236}">
                    <a16:creationId xmlns:a16="http://schemas.microsoft.com/office/drawing/2014/main" id="{DE81B7D5-0C7D-417B-98EC-414C22083FF3}"/>
                  </a:ext>
                </a:extLst>
              </p:cNvPr>
              <p:cNvSpPr>
                <a:spLocks/>
              </p:cNvSpPr>
              <p:nvPr/>
            </p:nvSpPr>
            <p:spPr bwMode="auto">
              <a:xfrm>
                <a:off x="13541446" y="2978654"/>
                <a:ext cx="1007845" cy="2010778"/>
              </a:xfrm>
              <a:custGeom>
                <a:avLst/>
                <a:gdLst>
                  <a:gd name="T0" fmla="*/ 0 w 343"/>
                  <a:gd name="T1" fmla="*/ 343 h 685"/>
                  <a:gd name="T2" fmla="*/ 343 w 343"/>
                  <a:gd name="T3" fmla="*/ 685 h 685"/>
                  <a:gd name="T4" fmla="*/ 343 w 343"/>
                  <a:gd name="T5" fmla="*/ 0 h 685"/>
                  <a:gd name="T6" fmla="*/ 0 w 343"/>
                  <a:gd name="T7" fmla="*/ 343 h 685"/>
                </a:gdLst>
                <a:ahLst/>
                <a:cxnLst>
                  <a:cxn ang="0">
                    <a:pos x="T0" y="T1"/>
                  </a:cxn>
                  <a:cxn ang="0">
                    <a:pos x="T2" y="T3"/>
                  </a:cxn>
                  <a:cxn ang="0">
                    <a:pos x="T4" y="T5"/>
                  </a:cxn>
                  <a:cxn ang="0">
                    <a:pos x="T6" y="T7"/>
                  </a:cxn>
                </a:cxnLst>
                <a:rect l="0" t="0" r="r" b="b"/>
                <a:pathLst>
                  <a:path w="343" h="685">
                    <a:moveTo>
                      <a:pt x="0" y="343"/>
                    </a:moveTo>
                    <a:cubicBezTo>
                      <a:pt x="0" y="532"/>
                      <a:pt x="154" y="685"/>
                      <a:pt x="343" y="685"/>
                    </a:cubicBezTo>
                    <a:cubicBezTo>
                      <a:pt x="343" y="0"/>
                      <a:pt x="343" y="0"/>
                      <a:pt x="343" y="0"/>
                    </a:cubicBezTo>
                    <a:cubicBezTo>
                      <a:pt x="154" y="0"/>
                      <a:pt x="0" y="154"/>
                      <a:pt x="0" y="343"/>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353">
                <a:extLst>
                  <a:ext uri="{FF2B5EF4-FFF2-40B4-BE49-F238E27FC236}">
                    <a16:creationId xmlns:a16="http://schemas.microsoft.com/office/drawing/2014/main" id="{9D5BAFB7-99B5-45C3-AB8E-D46BD979D5EC}"/>
                  </a:ext>
                </a:extLst>
              </p:cNvPr>
              <p:cNvSpPr>
                <a:spLocks/>
              </p:cNvSpPr>
              <p:nvPr/>
            </p:nvSpPr>
            <p:spPr bwMode="auto">
              <a:xfrm>
                <a:off x="13832382" y="3086681"/>
                <a:ext cx="1387167" cy="1854876"/>
              </a:xfrm>
              <a:custGeom>
                <a:avLst/>
                <a:gdLst>
                  <a:gd name="T0" fmla="*/ 413 w 472"/>
                  <a:gd name="T1" fmla="*/ 449 h 632"/>
                  <a:gd name="T2" fmla="*/ 309 w 472"/>
                  <a:gd name="T3" fmla="*/ 397 h 632"/>
                  <a:gd name="T4" fmla="*/ 246 w 472"/>
                  <a:gd name="T5" fmla="*/ 409 h 632"/>
                  <a:gd name="T6" fmla="*/ 200 w 472"/>
                  <a:gd name="T7" fmla="*/ 375 h 632"/>
                  <a:gd name="T8" fmla="*/ 140 w 472"/>
                  <a:gd name="T9" fmla="*/ 349 h 632"/>
                  <a:gd name="T10" fmla="*/ 243 w 472"/>
                  <a:gd name="T11" fmla="*/ 327 h 632"/>
                  <a:gd name="T12" fmla="*/ 283 w 472"/>
                  <a:gd name="T13" fmla="*/ 264 h 632"/>
                  <a:gd name="T14" fmla="*/ 349 w 472"/>
                  <a:gd name="T15" fmla="*/ 216 h 632"/>
                  <a:gd name="T16" fmla="*/ 346 w 472"/>
                  <a:gd name="T17" fmla="*/ 187 h 632"/>
                  <a:gd name="T18" fmla="*/ 363 w 472"/>
                  <a:gd name="T19" fmla="*/ 184 h 632"/>
                  <a:gd name="T20" fmla="*/ 372 w 472"/>
                  <a:gd name="T21" fmla="*/ 182 h 632"/>
                  <a:gd name="T22" fmla="*/ 397 w 472"/>
                  <a:gd name="T23" fmla="*/ 183 h 632"/>
                  <a:gd name="T24" fmla="*/ 412 w 472"/>
                  <a:gd name="T25" fmla="*/ 191 h 632"/>
                  <a:gd name="T26" fmla="*/ 372 w 472"/>
                  <a:gd name="T27" fmla="*/ 119 h 632"/>
                  <a:gd name="T28" fmla="*/ 341 w 472"/>
                  <a:gd name="T29" fmla="*/ 106 h 632"/>
                  <a:gd name="T30" fmla="*/ 318 w 472"/>
                  <a:gd name="T31" fmla="*/ 98 h 632"/>
                  <a:gd name="T32" fmla="*/ 306 w 472"/>
                  <a:gd name="T33" fmla="*/ 125 h 632"/>
                  <a:gd name="T34" fmla="*/ 274 w 472"/>
                  <a:gd name="T35" fmla="*/ 160 h 632"/>
                  <a:gd name="T36" fmla="*/ 228 w 472"/>
                  <a:gd name="T37" fmla="*/ 119 h 632"/>
                  <a:gd name="T38" fmla="*/ 297 w 472"/>
                  <a:gd name="T39" fmla="*/ 80 h 632"/>
                  <a:gd name="T40" fmla="*/ 302 w 472"/>
                  <a:gd name="T41" fmla="*/ 65 h 632"/>
                  <a:gd name="T42" fmla="*/ 327 w 472"/>
                  <a:gd name="T43" fmla="*/ 59 h 632"/>
                  <a:gd name="T44" fmla="*/ 361 w 472"/>
                  <a:gd name="T45" fmla="*/ 103 h 632"/>
                  <a:gd name="T46" fmla="*/ 369 w 472"/>
                  <a:gd name="T47" fmla="*/ 86 h 632"/>
                  <a:gd name="T48" fmla="*/ 318 w 472"/>
                  <a:gd name="T49" fmla="*/ 23 h 632"/>
                  <a:gd name="T50" fmla="*/ 280 w 472"/>
                  <a:gd name="T51" fmla="*/ 47 h 632"/>
                  <a:gd name="T52" fmla="*/ 267 w 472"/>
                  <a:gd name="T53" fmla="*/ 11 h 632"/>
                  <a:gd name="T54" fmla="*/ 248 w 472"/>
                  <a:gd name="T55" fmla="*/ 41 h 632"/>
                  <a:gd name="T56" fmla="*/ 239 w 472"/>
                  <a:gd name="T57" fmla="*/ 41 h 632"/>
                  <a:gd name="T58" fmla="*/ 245 w 472"/>
                  <a:gd name="T59" fmla="*/ 18 h 632"/>
                  <a:gd name="T60" fmla="*/ 216 w 472"/>
                  <a:gd name="T61" fmla="*/ 3 h 632"/>
                  <a:gd name="T62" fmla="*/ 187 w 472"/>
                  <a:gd name="T63" fmla="*/ 12 h 632"/>
                  <a:gd name="T64" fmla="*/ 197 w 472"/>
                  <a:gd name="T65" fmla="*/ 27 h 632"/>
                  <a:gd name="T66" fmla="*/ 207 w 472"/>
                  <a:gd name="T67" fmla="*/ 47 h 632"/>
                  <a:gd name="T68" fmla="*/ 184 w 472"/>
                  <a:gd name="T69" fmla="*/ 47 h 632"/>
                  <a:gd name="T70" fmla="*/ 170 w 472"/>
                  <a:gd name="T71" fmla="*/ 29 h 632"/>
                  <a:gd name="T72" fmla="*/ 140 w 472"/>
                  <a:gd name="T73" fmla="*/ 24 h 632"/>
                  <a:gd name="T74" fmla="*/ 121 w 472"/>
                  <a:gd name="T75" fmla="*/ 9 h 632"/>
                  <a:gd name="T76" fmla="*/ 68 w 472"/>
                  <a:gd name="T77" fmla="*/ 38 h 632"/>
                  <a:gd name="T78" fmla="*/ 46 w 472"/>
                  <a:gd name="T79" fmla="*/ 53 h 632"/>
                  <a:gd name="T80" fmla="*/ 8 w 472"/>
                  <a:gd name="T81" fmla="*/ 98 h 632"/>
                  <a:gd name="T82" fmla="*/ 25 w 472"/>
                  <a:gd name="T83" fmla="*/ 92 h 632"/>
                  <a:gd name="T84" fmla="*/ 40 w 472"/>
                  <a:gd name="T85" fmla="*/ 91 h 632"/>
                  <a:gd name="T86" fmla="*/ 48 w 472"/>
                  <a:gd name="T87" fmla="*/ 108 h 632"/>
                  <a:gd name="T88" fmla="*/ 42 w 472"/>
                  <a:gd name="T89" fmla="*/ 122 h 632"/>
                  <a:gd name="T90" fmla="*/ 42 w 472"/>
                  <a:gd name="T91" fmla="*/ 138 h 632"/>
                  <a:gd name="T92" fmla="*/ 42 w 472"/>
                  <a:gd name="T93" fmla="*/ 151 h 632"/>
                  <a:gd name="T94" fmla="*/ 20 w 472"/>
                  <a:gd name="T95" fmla="*/ 230 h 632"/>
                  <a:gd name="T96" fmla="*/ 35 w 472"/>
                  <a:gd name="T97" fmla="*/ 280 h 632"/>
                  <a:gd name="T98" fmla="*/ 49 w 472"/>
                  <a:gd name="T99" fmla="*/ 296 h 632"/>
                  <a:gd name="T100" fmla="*/ 92 w 472"/>
                  <a:gd name="T101" fmla="*/ 349 h 632"/>
                  <a:gd name="T102" fmla="*/ 190 w 472"/>
                  <a:gd name="T103" fmla="*/ 394 h 632"/>
                  <a:gd name="T104" fmla="*/ 254 w 472"/>
                  <a:gd name="T105" fmla="*/ 420 h 632"/>
                  <a:gd name="T106" fmla="*/ 240 w 472"/>
                  <a:gd name="T107" fmla="*/ 480 h 632"/>
                  <a:gd name="T108" fmla="*/ 284 w 472"/>
                  <a:gd name="T109" fmla="*/ 520 h 632"/>
                  <a:gd name="T110" fmla="*/ 287 w 472"/>
                  <a:gd name="T111" fmla="*/ 594 h 632"/>
                  <a:gd name="T112" fmla="*/ 281 w 472"/>
                  <a:gd name="T113" fmla="*/ 630 h 632"/>
                  <a:gd name="T114" fmla="*/ 301 w 472"/>
                  <a:gd name="T115" fmla="*/ 613 h 632"/>
                  <a:gd name="T116" fmla="*/ 335 w 472"/>
                  <a:gd name="T117" fmla="*/ 591 h 632"/>
                  <a:gd name="T118" fmla="*/ 384 w 472"/>
                  <a:gd name="T119" fmla="*/ 553 h 632"/>
                  <a:gd name="T120" fmla="*/ 414 w 472"/>
                  <a:gd name="T121" fmla="*/ 538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72" h="632">
                    <a:moveTo>
                      <a:pt x="467" y="467"/>
                    </a:moveTo>
                    <a:cubicBezTo>
                      <a:pt x="463" y="465"/>
                      <a:pt x="460" y="462"/>
                      <a:pt x="456" y="460"/>
                    </a:cubicBezTo>
                    <a:cubicBezTo>
                      <a:pt x="454" y="459"/>
                      <a:pt x="450" y="459"/>
                      <a:pt x="447" y="458"/>
                    </a:cubicBezTo>
                    <a:cubicBezTo>
                      <a:pt x="440" y="458"/>
                      <a:pt x="434" y="457"/>
                      <a:pt x="428" y="454"/>
                    </a:cubicBezTo>
                    <a:cubicBezTo>
                      <a:pt x="423" y="453"/>
                      <a:pt x="418" y="450"/>
                      <a:pt x="413" y="449"/>
                    </a:cubicBezTo>
                    <a:cubicBezTo>
                      <a:pt x="413" y="447"/>
                      <a:pt x="413" y="445"/>
                      <a:pt x="413" y="442"/>
                    </a:cubicBezTo>
                    <a:cubicBezTo>
                      <a:pt x="411" y="433"/>
                      <a:pt x="404" y="425"/>
                      <a:pt x="395" y="427"/>
                    </a:cubicBezTo>
                    <a:cubicBezTo>
                      <a:pt x="381" y="424"/>
                      <a:pt x="366" y="420"/>
                      <a:pt x="358" y="406"/>
                    </a:cubicBezTo>
                    <a:cubicBezTo>
                      <a:pt x="352" y="395"/>
                      <a:pt x="338" y="403"/>
                      <a:pt x="329" y="404"/>
                    </a:cubicBezTo>
                    <a:cubicBezTo>
                      <a:pt x="321" y="405"/>
                      <a:pt x="317" y="397"/>
                      <a:pt x="309" y="397"/>
                    </a:cubicBezTo>
                    <a:cubicBezTo>
                      <a:pt x="302" y="397"/>
                      <a:pt x="295" y="396"/>
                      <a:pt x="288" y="398"/>
                    </a:cubicBezTo>
                    <a:cubicBezTo>
                      <a:pt x="278" y="399"/>
                      <a:pt x="271" y="410"/>
                      <a:pt x="261" y="410"/>
                    </a:cubicBezTo>
                    <a:cubicBezTo>
                      <a:pt x="258" y="410"/>
                      <a:pt x="255" y="410"/>
                      <a:pt x="252" y="409"/>
                    </a:cubicBezTo>
                    <a:cubicBezTo>
                      <a:pt x="251" y="408"/>
                      <a:pt x="249" y="407"/>
                      <a:pt x="247" y="408"/>
                    </a:cubicBezTo>
                    <a:cubicBezTo>
                      <a:pt x="246" y="409"/>
                      <a:pt x="246" y="409"/>
                      <a:pt x="246" y="409"/>
                    </a:cubicBezTo>
                    <a:cubicBezTo>
                      <a:pt x="244" y="409"/>
                      <a:pt x="242" y="409"/>
                      <a:pt x="240" y="409"/>
                    </a:cubicBezTo>
                    <a:cubicBezTo>
                      <a:pt x="233" y="409"/>
                      <a:pt x="227" y="409"/>
                      <a:pt x="224" y="400"/>
                    </a:cubicBezTo>
                    <a:cubicBezTo>
                      <a:pt x="223" y="398"/>
                      <a:pt x="226" y="392"/>
                      <a:pt x="227" y="390"/>
                    </a:cubicBezTo>
                    <a:cubicBezTo>
                      <a:pt x="228" y="386"/>
                      <a:pt x="225" y="380"/>
                      <a:pt x="221" y="379"/>
                    </a:cubicBezTo>
                    <a:cubicBezTo>
                      <a:pt x="214" y="377"/>
                      <a:pt x="207" y="378"/>
                      <a:pt x="200" y="375"/>
                    </a:cubicBezTo>
                    <a:cubicBezTo>
                      <a:pt x="194" y="372"/>
                      <a:pt x="202" y="359"/>
                      <a:pt x="203" y="354"/>
                    </a:cubicBezTo>
                    <a:cubicBezTo>
                      <a:pt x="203" y="352"/>
                      <a:pt x="202" y="350"/>
                      <a:pt x="200" y="350"/>
                    </a:cubicBezTo>
                    <a:cubicBezTo>
                      <a:pt x="190" y="348"/>
                      <a:pt x="185" y="350"/>
                      <a:pt x="177" y="355"/>
                    </a:cubicBezTo>
                    <a:cubicBezTo>
                      <a:pt x="172" y="359"/>
                      <a:pt x="166" y="363"/>
                      <a:pt x="160" y="364"/>
                    </a:cubicBezTo>
                    <a:cubicBezTo>
                      <a:pt x="150" y="365"/>
                      <a:pt x="143" y="358"/>
                      <a:pt x="140" y="349"/>
                    </a:cubicBezTo>
                    <a:cubicBezTo>
                      <a:pt x="136" y="334"/>
                      <a:pt x="139" y="316"/>
                      <a:pt x="154" y="310"/>
                    </a:cubicBezTo>
                    <a:cubicBezTo>
                      <a:pt x="165" y="306"/>
                      <a:pt x="178" y="307"/>
                      <a:pt x="190" y="308"/>
                    </a:cubicBezTo>
                    <a:cubicBezTo>
                      <a:pt x="192" y="308"/>
                      <a:pt x="193" y="306"/>
                      <a:pt x="193" y="304"/>
                    </a:cubicBezTo>
                    <a:cubicBezTo>
                      <a:pt x="195" y="292"/>
                      <a:pt x="221" y="304"/>
                      <a:pt x="227" y="305"/>
                    </a:cubicBezTo>
                    <a:cubicBezTo>
                      <a:pt x="230" y="314"/>
                      <a:pt x="235" y="327"/>
                      <a:pt x="243" y="327"/>
                    </a:cubicBezTo>
                    <a:cubicBezTo>
                      <a:pt x="248" y="327"/>
                      <a:pt x="250" y="321"/>
                      <a:pt x="250" y="317"/>
                    </a:cubicBezTo>
                    <a:cubicBezTo>
                      <a:pt x="252" y="308"/>
                      <a:pt x="242" y="301"/>
                      <a:pt x="245" y="293"/>
                    </a:cubicBezTo>
                    <a:cubicBezTo>
                      <a:pt x="247" y="292"/>
                      <a:pt x="248" y="290"/>
                      <a:pt x="250" y="289"/>
                    </a:cubicBezTo>
                    <a:cubicBezTo>
                      <a:pt x="258" y="286"/>
                      <a:pt x="265" y="283"/>
                      <a:pt x="272" y="277"/>
                    </a:cubicBezTo>
                    <a:cubicBezTo>
                      <a:pt x="278" y="276"/>
                      <a:pt x="283" y="271"/>
                      <a:pt x="283" y="264"/>
                    </a:cubicBezTo>
                    <a:cubicBezTo>
                      <a:pt x="285" y="261"/>
                      <a:pt x="288" y="257"/>
                      <a:pt x="290" y="254"/>
                    </a:cubicBezTo>
                    <a:cubicBezTo>
                      <a:pt x="298" y="244"/>
                      <a:pt x="310" y="238"/>
                      <a:pt x="322" y="234"/>
                    </a:cubicBezTo>
                    <a:cubicBezTo>
                      <a:pt x="324" y="233"/>
                      <a:pt x="326" y="231"/>
                      <a:pt x="325" y="229"/>
                    </a:cubicBezTo>
                    <a:cubicBezTo>
                      <a:pt x="321" y="220"/>
                      <a:pt x="340" y="215"/>
                      <a:pt x="349" y="214"/>
                    </a:cubicBezTo>
                    <a:cubicBezTo>
                      <a:pt x="349" y="215"/>
                      <a:pt x="349" y="215"/>
                      <a:pt x="349" y="216"/>
                    </a:cubicBezTo>
                    <a:cubicBezTo>
                      <a:pt x="350" y="217"/>
                      <a:pt x="351" y="219"/>
                      <a:pt x="353" y="219"/>
                    </a:cubicBezTo>
                    <a:cubicBezTo>
                      <a:pt x="363" y="217"/>
                      <a:pt x="372" y="212"/>
                      <a:pt x="382" y="210"/>
                    </a:cubicBezTo>
                    <a:cubicBezTo>
                      <a:pt x="387" y="209"/>
                      <a:pt x="385" y="202"/>
                      <a:pt x="380" y="203"/>
                    </a:cubicBezTo>
                    <a:cubicBezTo>
                      <a:pt x="370" y="206"/>
                      <a:pt x="365" y="197"/>
                      <a:pt x="358" y="192"/>
                    </a:cubicBezTo>
                    <a:cubicBezTo>
                      <a:pt x="354" y="190"/>
                      <a:pt x="350" y="188"/>
                      <a:pt x="346" y="187"/>
                    </a:cubicBezTo>
                    <a:cubicBezTo>
                      <a:pt x="349" y="186"/>
                      <a:pt x="351" y="184"/>
                      <a:pt x="353" y="182"/>
                    </a:cubicBezTo>
                    <a:cubicBezTo>
                      <a:pt x="356" y="182"/>
                      <a:pt x="360" y="181"/>
                      <a:pt x="363" y="180"/>
                    </a:cubicBezTo>
                    <a:cubicBezTo>
                      <a:pt x="364" y="180"/>
                      <a:pt x="365" y="180"/>
                      <a:pt x="366" y="180"/>
                    </a:cubicBezTo>
                    <a:cubicBezTo>
                      <a:pt x="366" y="180"/>
                      <a:pt x="366" y="180"/>
                      <a:pt x="366" y="180"/>
                    </a:cubicBezTo>
                    <a:cubicBezTo>
                      <a:pt x="364" y="181"/>
                      <a:pt x="363" y="182"/>
                      <a:pt x="363" y="184"/>
                    </a:cubicBezTo>
                    <a:cubicBezTo>
                      <a:pt x="363" y="186"/>
                      <a:pt x="365" y="188"/>
                      <a:pt x="367" y="188"/>
                    </a:cubicBezTo>
                    <a:cubicBezTo>
                      <a:pt x="368" y="188"/>
                      <a:pt x="370" y="189"/>
                      <a:pt x="371" y="190"/>
                    </a:cubicBezTo>
                    <a:cubicBezTo>
                      <a:pt x="375" y="192"/>
                      <a:pt x="379" y="186"/>
                      <a:pt x="375" y="183"/>
                    </a:cubicBezTo>
                    <a:cubicBezTo>
                      <a:pt x="374" y="183"/>
                      <a:pt x="373" y="182"/>
                      <a:pt x="372" y="182"/>
                    </a:cubicBezTo>
                    <a:cubicBezTo>
                      <a:pt x="372" y="182"/>
                      <a:pt x="372" y="182"/>
                      <a:pt x="372" y="182"/>
                    </a:cubicBezTo>
                    <a:cubicBezTo>
                      <a:pt x="375" y="183"/>
                      <a:pt x="377" y="180"/>
                      <a:pt x="377" y="178"/>
                    </a:cubicBezTo>
                    <a:cubicBezTo>
                      <a:pt x="379" y="178"/>
                      <a:pt x="381" y="178"/>
                      <a:pt x="384" y="178"/>
                    </a:cubicBezTo>
                    <a:cubicBezTo>
                      <a:pt x="387" y="178"/>
                      <a:pt x="391" y="179"/>
                      <a:pt x="395" y="180"/>
                    </a:cubicBezTo>
                    <a:cubicBezTo>
                      <a:pt x="396" y="180"/>
                      <a:pt x="397" y="181"/>
                      <a:pt x="397" y="181"/>
                    </a:cubicBezTo>
                    <a:cubicBezTo>
                      <a:pt x="397" y="182"/>
                      <a:pt x="397" y="183"/>
                      <a:pt x="397" y="183"/>
                    </a:cubicBezTo>
                    <a:cubicBezTo>
                      <a:pt x="396" y="186"/>
                      <a:pt x="392" y="190"/>
                      <a:pt x="390" y="192"/>
                    </a:cubicBezTo>
                    <a:cubicBezTo>
                      <a:pt x="388" y="194"/>
                      <a:pt x="390" y="198"/>
                      <a:pt x="393" y="198"/>
                    </a:cubicBezTo>
                    <a:cubicBezTo>
                      <a:pt x="402" y="198"/>
                      <a:pt x="410" y="203"/>
                      <a:pt x="418" y="205"/>
                    </a:cubicBezTo>
                    <a:cubicBezTo>
                      <a:pt x="421" y="206"/>
                      <a:pt x="424" y="203"/>
                      <a:pt x="422" y="200"/>
                    </a:cubicBezTo>
                    <a:cubicBezTo>
                      <a:pt x="420" y="196"/>
                      <a:pt x="416" y="193"/>
                      <a:pt x="412" y="191"/>
                    </a:cubicBezTo>
                    <a:cubicBezTo>
                      <a:pt x="412" y="189"/>
                      <a:pt x="411" y="188"/>
                      <a:pt x="409" y="187"/>
                    </a:cubicBezTo>
                    <a:cubicBezTo>
                      <a:pt x="407" y="187"/>
                      <a:pt x="406" y="186"/>
                      <a:pt x="405" y="184"/>
                    </a:cubicBezTo>
                    <a:cubicBezTo>
                      <a:pt x="407" y="176"/>
                      <a:pt x="409" y="168"/>
                      <a:pt x="403" y="161"/>
                    </a:cubicBezTo>
                    <a:cubicBezTo>
                      <a:pt x="396" y="153"/>
                      <a:pt x="387" y="150"/>
                      <a:pt x="381" y="142"/>
                    </a:cubicBezTo>
                    <a:cubicBezTo>
                      <a:pt x="379" y="134"/>
                      <a:pt x="376" y="126"/>
                      <a:pt x="372" y="119"/>
                    </a:cubicBezTo>
                    <a:cubicBezTo>
                      <a:pt x="370" y="117"/>
                      <a:pt x="367" y="116"/>
                      <a:pt x="365" y="119"/>
                    </a:cubicBezTo>
                    <a:cubicBezTo>
                      <a:pt x="361" y="128"/>
                      <a:pt x="353" y="122"/>
                      <a:pt x="347" y="116"/>
                    </a:cubicBezTo>
                    <a:cubicBezTo>
                      <a:pt x="347" y="115"/>
                      <a:pt x="347" y="113"/>
                      <a:pt x="348" y="112"/>
                    </a:cubicBezTo>
                    <a:cubicBezTo>
                      <a:pt x="348" y="110"/>
                      <a:pt x="347" y="108"/>
                      <a:pt x="345" y="107"/>
                    </a:cubicBezTo>
                    <a:cubicBezTo>
                      <a:pt x="344" y="107"/>
                      <a:pt x="342" y="106"/>
                      <a:pt x="341" y="106"/>
                    </a:cubicBezTo>
                    <a:cubicBezTo>
                      <a:pt x="339" y="105"/>
                      <a:pt x="337" y="104"/>
                      <a:pt x="335" y="103"/>
                    </a:cubicBezTo>
                    <a:cubicBezTo>
                      <a:pt x="335" y="102"/>
                      <a:pt x="335" y="102"/>
                      <a:pt x="334" y="101"/>
                    </a:cubicBezTo>
                    <a:cubicBezTo>
                      <a:pt x="331" y="100"/>
                      <a:pt x="328" y="98"/>
                      <a:pt x="325" y="97"/>
                    </a:cubicBezTo>
                    <a:cubicBezTo>
                      <a:pt x="324" y="97"/>
                      <a:pt x="323" y="96"/>
                      <a:pt x="321" y="96"/>
                    </a:cubicBezTo>
                    <a:cubicBezTo>
                      <a:pt x="320" y="96"/>
                      <a:pt x="318" y="97"/>
                      <a:pt x="318" y="98"/>
                    </a:cubicBezTo>
                    <a:cubicBezTo>
                      <a:pt x="317" y="98"/>
                      <a:pt x="317" y="98"/>
                      <a:pt x="317" y="98"/>
                    </a:cubicBezTo>
                    <a:cubicBezTo>
                      <a:pt x="314" y="97"/>
                      <a:pt x="311" y="98"/>
                      <a:pt x="311" y="101"/>
                    </a:cubicBezTo>
                    <a:cubicBezTo>
                      <a:pt x="311" y="102"/>
                      <a:pt x="311" y="103"/>
                      <a:pt x="311" y="104"/>
                    </a:cubicBezTo>
                    <a:cubicBezTo>
                      <a:pt x="307" y="108"/>
                      <a:pt x="304" y="113"/>
                      <a:pt x="304" y="119"/>
                    </a:cubicBezTo>
                    <a:cubicBezTo>
                      <a:pt x="304" y="121"/>
                      <a:pt x="305" y="123"/>
                      <a:pt x="306" y="125"/>
                    </a:cubicBezTo>
                    <a:cubicBezTo>
                      <a:pt x="311" y="132"/>
                      <a:pt x="300" y="140"/>
                      <a:pt x="296" y="144"/>
                    </a:cubicBezTo>
                    <a:cubicBezTo>
                      <a:pt x="292" y="147"/>
                      <a:pt x="289" y="150"/>
                      <a:pt x="287" y="154"/>
                    </a:cubicBezTo>
                    <a:cubicBezTo>
                      <a:pt x="286" y="156"/>
                      <a:pt x="285" y="158"/>
                      <a:pt x="284" y="160"/>
                    </a:cubicBezTo>
                    <a:cubicBezTo>
                      <a:pt x="284" y="160"/>
                      <a:pt x="284" y="161"/>
                      <a:pt x="283" y="162"/>
                    </a:cubicBezTo>
                    <a:cubicBezTo>
                      <a:pt x="282" y="166"/>
                      <a:pt x="279" y="165"/>
                      <a:pt x="274" y="160"/>
                    </a:cubicBezTo>
                    <a:cubicBezTo>
                      <a:pt x="274" y="152"/>
                      <a:pt x="276" y="146"/>
                      <a:pt x="267" y="142"/>
                    </a:cubicBezTo>
                    <a:cubicBezTo>
                      <a:pt x="263" y="141"/>
                      <a:pt x="259" y="139"/>
                      <a:pt x="254" y="137"/>
                    </a:cubicBezTo>
                    <a:cubicBezTo>
                      <a:pt x="253" y="137"/>
                      <a:pt x="252" y="136"/>
                      <a:pt x="251" y="136"/>
                    </a:cubicBezTo>
                    <a:cubicBezTo>
                      <a:pt x="250" y="136"/>
                      <a:pt x="250" y="136"/>
                      <a:pt x="250" y="136"/>
                    </a:cubicBezTo>
                    <a:cubicBezTo>
                      <a:pt x="242" y="132"/>
                      <a:pt x="233" y="127"/>
                      <a:pt x="228" y="119"/>
                    </a:cubicBezTo>
                    <a:cubicBezTo>
                      <a:pt x="215" y="100"/>
                      <a:pt x="262" y="80"/>
                      <a:pt x="277" y="76"/>
                    </a:cubicBezTo>
                    <a:cubicBezTo>
                      <a:pt x="277" y="77"/>
                      <a:pt x="276" y="78"/>
                      <a:pt x="276" y="79"/>
                    </a:cubicBezTo>
                    <a:cubicBezTo>
                      <a:pt x="274" y="82"/>
                      <a:pt x="276" y="85"/>
                      <a:pt x="279" y="85"/>
                    </a:cubicBezTo>
                    <a:cubicBezTo>
                      <a:pt x="284" y="85"/>
                      <a:pt x="289" y="85"/>
                      <a:pt x="294" y="87"/>
                    </a:cubicBezTo>
                    <a:cubicBezTo>
                      <a:pt x="298" y="88"/>
                      <a:pt x="301" y="82"/>
                      <a:pt x="297" y="80"/>
                    </a:cubicBezTo>
                    <a:cubicBezTo>
                      <a:pt x="294" y="79"/>
                      <a:pt x="292" y="78"/>
                      <a:pt x="291" y="76"/>
                    </a:cubicBezTo>
                    <a:cubicBezTo>
                      <a:pt x="291" y="76"/>
                      <a:pt x="291" y="75"/>
                      <a:pt x="291" y="75"/>
                    </a:cubicBezTo>
                    <a:cubicBezTo>
                      <a:pt x="290" y="74"/>
                      <a:pt x="290" y="73"/>
                      <a:pt x="289" y="72"/>
                    </a:cubicBezTo>
                    <a:cubicBezTo>
                      <a:pt x="289" y="71"/>
                      <a:pt x="289" y="70"/>
                      <a:pt x="290" y="69"/>
                    </a:cubicBezTo>
                    <a:cubicBezTo>
                      <a:pt x="294" y="72"/>
                      <a:pt x="300" y="67"/>
                      <a:pt x="302" y="65"/>
                    </a:cubicBezTo>
                    <a:cubicBezTo>
                      <a:pt x="308" y="60"/>
                      <a:pt x="307" y="47"/>
                      <a:pt x="314" y="47"/>
                    </a:cubicBezTo>
                    <a:cubicBezTo>
                      <a:pt x="315" y="47"/>
                      <a:pt x="316" y="47"/>
                      <a:pt x="316" y="46"/>
                    </a:cubicBezTo>
                    <a:cubicBezTo>
                      <a:pt x="317" y="47"/>
                      <a:pt x="317" y="47"/>
                      <a:pt x="317" y="47"/>
                    </a:cubicBezTo>
                    <a:cubicBezTo>
                      <a:pt x="318" y="48"/>
                      <a:pt x="320" y="48"/>
                      <a:pt x="321" y="48"/>
                    </a:cubicBezTo>
                    <a:cubicBezTo>
                      <a:pt x="326" y="50"/>
                      <a:pt x="330" y="53"/>
                      <a:pt x="327" y="59"/>
                    </a:cubicBezTo>
                    <a:cubicBezTo>
                      <a:pt x="325" y="62"/>
                      <a:pt x="329" y="65"/>
                      <a:pt x="332" y="64"/>
                    </a:cubicBezTo>
                    <a:cubicBezTo>
                      <a:pt x="338" y="61"/>
                      <a:pt x="340" y="63"/>
                      <a:pt x="337" y="68"/>
                    </a:cubicBezTo>
                    <a:cubicBezTo>
                      <a:pt x="335" y="73"/>
                      <a:pt x="329" y="76"/>
                      <a:pt x="323" y="76"/>
                    </a:cubicBezTo>
                    <a:cubicBezTo>
                      <a:pt x="319" y="77"/>
                      <a:pt x="318" y="82"/>
                      <a:pt x="322" y="84"/>
                    </a:cubicBezTo>
                    <a:cubicBezTo>
                      <a:pt x="336" y="87"/>
                      <a:pt x="347" y="98"/>
                      <a:pt x="361" y="103"/>
                    </a:cubicBezTo>
                    <a:cubicBezTo>
                      <a:pt x="363" y="104"/>
                      <a:pt x="365" y="102"/>
                      <a:pt x="365" y="100"/>
                    </a:cubicBezTo>
                    <a:cubicBezTo>
                      <a:pt x="366" y="101"/>
                      <a:pt x="366" y="101"/>
                      <a:pt x="366" y="101"/>
                    </a:cubicBezTo>
                    <a:cubicBezTo>
                      <a:pt x="369" y="103"/>
                      <a:pt x="372" y="99"/>
                      <a:pt x="371" y="96"/>
                    </a:cubicBezTo>
                    <a:cubicBezTo>
                      <a:pt x="368" y="89"/>
                      <a:pt x="363" y="83"/>
                      <a:pt x="361" y="76"/>
                    </a:cubicBezTo>
                    <a:cubicBezTo>
                      <a:pt x="364" y="79"/>
                      <a:pt x="367" y="82"/>
                      <a:pt x="369" y="86"/>
                    </a:cubicBezTo>
                    <a:cubicBezTo>
                      <a:pt x="371" y="88"/>
                      <a:pt x="374" y="88"/>
                      <a:pt x="376" y="86"/>
                    </a:cubicBezTo>
                    <a:cubicBezTo>
                      <a:pt x="381" y="77"/>
                      <a:pt x="377" y="72"/>
                      <a:pt x="369" y="67"/>
                    </a:cubicBezTo>
                    <a:cubicBezTo>
                      <a:pt x="361" y="62"/>
                      <a:pt x="367" y="61"/>
                      <a:pt x="364" y="54"/>
                    </a:cubicBezTo>
                    <a:cubicBezTo>
                      <a:pt x="362" y="49"/>
                      <a:pt x="359" y="47"/>
                      <a:pt x="354" y="44"/>
                    </a:cubicBezTo>
                    <a:cubicBezTo>
                      <a:pt x="343" y="38"/>
                      <a:pt x="331" y="24"/>
                      <a:pt x="318" y="23"/>
                    </a:cubicBezTo>
                    <a:cubicBezTo>
                      <a:pt x="313" y="22"/>
                      <a:pt x="308" y="23"/>
                      <a:pt x="303" y="25"/>
                    </a:cubicBezTo>
                    <a:cubicBezTo>
                      <a:pt x="305" y="23"/>
                      <a:pt x="304" y="20"/>
                      <a:pt x="301" y="19"/>
                    </a:cubicBezTo>
                    <a:cubicBezTo>
                      <a:pt x="269" y="14"/>
                      <a:pt x="304" y="50"/>
                      <a:pt x="284" y="55"/>
                    </a:cubicBezTo>
                    <a:cubicBezTo>
                      <a:pt x="284" y="53"/>
                      <a:pt x="284" y="52"/>
                      <a:pt x="284" y="50"/>
                    </a:cubicBezTo>
                    <a:cubicBezTo>
                      <a:pt x="283" y="48"/>
                      <a:pt x="282" y="47"/>
                      <a:pt x="280" y="47"/>
                    </a:cubicBezTo>
                    <a:cubicBezTo>
                      <a:pt x="278" y="47"/>
                      <a:pt x="275" y="46"/>
                      <a:pt x="272" y="44"/>
                    </a:cubicBezTo>
                    <a:cubicBezTo>
                      <a:pt x="276" y="35"/>
                      <a:pt x="278" y="24"/>
                      <a:pt x="288" y="19"/>
                    </a:cubicBezTo>
                    <a:cubicBezTo>
                      <a:pt x="292" y="18"/>
                      <a:pt x="291" y="11"/>
                      <a:pt x="286" y="12"/>
                    </a:cubicBezTo>
                    <a:cubicBezTo>
                      <a:pt x="281" y="13"/>
                      <a:pt x="277" y="14"/>
                      <a:pt x="272" y="15"/>
                    </a:cubicBezTo>
                    <a:cubicBezTo>
                      <a:pt x="270" y="15"/>
                      <a:pt x="269" y="14"/>
                      <a:pt x="267" y="11"/>
                    </a:cubicBezTo>
                    <a:cubicBezTo>
                      <a:pt x="266" y="9"/>
                      <a:pt x="263" y="9"/>
                      <a:pt x="262" y="10"/>
                    </a:cubicBezTo>
                    <a:cubicBezTo>
                      <a:pt x="258" y="14"/>
                      <a:pt x="255" y="18"/>
                      <a:pt x="252" y="22"/>
                    </a:cubicBezTo>
                    <a:cubicBezTo>
                      <a:pt x="251" y="23"/>
                      <a:pt x="252" y="26"/>
                      <a:pt x="254" y="27"/>
                    </a:cubicBezTo>
                    <a:cubicBezTo>
                      <a:pt x="258" y="28"/>
                      <a:pt x="261" y="29"/>
                      <a:pt x="264" y="29"/>
                    </a:cubicBezTo>
                    <a:cubicBezTo>
                      <a:pt x="261" y="35"/>
                      <a:pt x="255" y="39"/>
                      <a:pt x="248" y="41"/>
                    </a:cubicBezTo>
                    <a:cubicBezTo>
                      <a:pt x="246" y="41"/>
                      <a:pt x="245" y="44"/>
                      <a:pt x="245" y="45"/>
                    </a:cubicBezTo>
                    <a:cubicBezTo>
                      <a:pt x="246" y="51"/>
                      <a:pt x="234" y="51"/>
                      <a:pt x="225" y="50"/>
                    </a:cubicBezTo>
                    <a:cubicBezTo>
                      <a:pt x="224" y="48"/>
                      <a:pt x="224" y="45"/>
                      <a:pt x="223" y="43"/>
                    </a:cubicBezTo>
                    <a:cubicBezTo>
                      <a:pt x="224" y="43"/>
                      <a:pt x="225" y="44"/>
                      <a:pt x="226" y="43"/>
                    </a:cubicBezTo>
                    <a:cubicBezTo>
                      <a:pt x="230" y="43"/>
                      <a:pt x="234" y="42"/>
                      <a:pt x="239" y="41"/>
                    </a:cubicBezTo>
                    <a:cubicBezTo>
                      <a:pt x="242" y="40"/>
                      <a:pt x="242" y="37"/>
                      <a:pt x="240" y="35"/>
                    </a:cubicBezTo>
                    <a:cubicBezTo>
                      <a:pt x="239" y="32"/>
                      <a:pt x="239" y="30"/>
                      <a:pt x="239" y="28"/>
                    </a:cubicBezTo>
                    <a:cubicBezTo>
                      <a:pt x="240" y="26"/>
                      <a:pt x="241" y="24"/>
                      <a:pt x="243" y="22"/>
                    </a:cubicBezTo>
                    <a:cubicBezTo>
                      <a:pt x="244" y="21"/>
                      <a:pt x="244" y="20"/>
                      <a:pt x="244" y="19"/>
                    </a:cubicBezTo>
                    <a:cubicBezTo>
                      <a:pt x="245" y="18"/>
                      <a:pt x="245" y="18"/>
                      <a:pt x="245" y="18"/>
                    </a:cubicBezTo>
                    <a:cubicBezTo>
                      <a:pt x="248" y="16"/>
                      <a:pt x="245" y="10"/>
                      <a:pt x="241" y="12"/>
                    </a:cubicBezTo>
                    <a:cubicBezTo>
                      <a:pt x="238" y="13"/>
                      <a:pt x="235" y="15"/>
                      <a:pt x="233" y="18"/>
                    </a:cubicBezTo>
                    <a:cubicBezTo>
                      <a:pt x="231" y="19"/>
                      <a:pt x="229" y="19"/>
                      <a:pt x="227" y="18"/>
                    </a:cubicBezTo>
                    <a:cubicBezTo>
                      <a:pt x="223" y="16"/>
                      <a:pt x="224" y="12"/>
                      <a:pt x="223" y="9"/>
                    </a:cubicBezTo>
                    <a:cubicBezTo>
                      <a:pt x="222" y="6"/>
                      <a:pt x="219" y="4"/>
                      <a:pt x="216" y="3"/>
                    </a:cubicBezTo>
                    <a:cubicBezTo>
                      <a:pt x="208" y="0"/>
                      <a:pt x="198" y="8"/>
                      <a:pt x="190" y="11"/>
                    </a:cubicBezTo>
                    <a:cubicBezTo>
                      <a:pt x="189" y="11"/>
                      <a:pt x="189" y="11"/>
                      <a:pt x="189" y="11"/>
                    </a:cubicBezTo>
                    <a:cubicBezTo>
                      <a:pt x="188" y="11"/>
                      <a:pt x="188" y="11"/>
                      <a:pt x="188" y="11"/>
                    </a:cubicBezTo>
                    <a:cubicBezTo>
                      <a:pt x="188" y="11"/>
                      <a:pt x="188" y="11"/>
                      <a:pt x="188" y="11"/>
                    </a:cubicBezTo>
                    <a:cubicBezTo>
                      <a:pt x="187" y="12"/>
                      <a:pt x="187" y="12"/>
                      <a:pt x="187" y="12"/>
                    </a:cubicBezTo>
                    <a:cubicBezTo>
                      <a:pt x="184" y="13"/>
                      <a:pt x="186" y="20"/>
                      <a:pt x="190" y="18"/>
                    </a:cubicBezTo>
                    <a:cubicBezTo>
                      <a:pt x="191" y="18"/>
                      <a:pt x="191" y="18"/>
                      <a:pt x="192" y="18"/>
                    </a:cubicBezTo>
                    <a:cubicBezTo>
                      <a:pt x="194" y="17"/>
                      <a:pt x="196" y="17"/>
                      <a:pt x="199" y="17"/>
                    </a:cubicBezTo>
                    <a:cubicBezTo>
                      <a:pt x="198" y="21"/>
                      <a:pt x="198" y="24"/>
                      <a:pt x="199" y="28"/>
                    </a:cubicBezTo>
                    <a:cubicBezTo>
                      <a:pt x="198" y="27"/>
                      <a:pt x="197" y="27"/>
                      <a:pt x="197" y="27"/>
                    </a:cubicBezTo>
                    <a:cubicBezTo>
                      <a:pt x="194" y="26"/>
                      <a:pt x="192" y="28"/>
                      <a:pt x="192" y="30"/>
                    </a:cubicBezTo>
                    <a:cubicBezTo>
                      <a:pt x="193" y="42"/>
                      <a:pt x="203" y="41"/>
                      <a:pt x="212" y="41"/>
                    </a:cubicBezTo>
                    <a:cubicBezTo>
                      <a:pt x="212" y="42"/>
                      <a:pt x="211" y="43"/>
                      <a:pt x="210" y="44"/>
                    </a:cubicBezTo>
                    <a:cubicBezTo>
                      <a:pt x="210" y="45"/>
                      <a:pt x="209" y="46"/>
                      <a:pt x="208" y="47"/>
                    </a:cubicBezTo>
                    <a:cubicBezTo>
                      <a:pt x="208" y="47"/>
                      <a:pt x="207" y="47"/>
                      <a:pt x="207" y="47"/>
                    </a:cubicBezTo>
                    <a:cubicBezTo>
                      <a:pt x="200" y="46"/>
                      <a:pt x="193" y="45"/>
                      <a:pt x="186" y="46"/>
                    </a:cubicBezTo>
                    <a:cubicBezTo>
                      <a:pt x="186" y="46"/>
                      <a:pt x="186" y="46"/>
                      <a:pt x="186" y="46"/>
                    </a:cubicBezTo>
                    <a:cubicBezTo>
                      <a:pt x="186" y="46"/>
                      <a:pt x="186" y="46"/>
                      <a:pt x="186" y="46"/>
                    </a:cubicBezTo>
                    <a:cubicBezTo>
                      <a:pt x="185" y="46"/>
                      <a:pt x="185" y="46"/>
                      <a:pt x="185" y="46"/>
                    </a:cubicBezTo>
                    <a:cubicBezTo>
                      <a:pt x="185" y="46"/>
                      <a:pt x="185" y="46"/>
                      <a:pt x="184" y="47"/>
                    </a:cubicBezTo>
                    <a:cubicBezTo>
                      <a:pt x="184" y="46"/>
                      <a:pt x="184" y="46"/>
                      <a:pt x="184" y="46"/>
                    </a:cubicBezTo>
                    <a:cubicBezTo>
                      <a:pt x="184" y="46"/>
                      <a:pt x="184" y="46"/>
                      <a:pt x="184" y="46"/>
                    </a:cubicBezTo>
                    <a:cubicBezTo>
                      <a:pt x="185" y="45"/>
                      <a:pt x="186" y="44"/>
                      <a:pt x="187" y="43"/>
                    </a:cubicBezTo>
                    <a:cubicBezTo>
                      <a:pt x="188" y="42"/>
                      <a:pt x="188" y="40"/>
                      <a:pt x="187" y="39"/>
                    </a:cubicBezTo>
                    <a:cubicBezTo>
                      <a:pt x="183" y="32"/>
                      <a:pt x="177" y="29"/>
                      <a:pt x="170" y="29"/>
                    </a:cubicBezTo>
                    <a:cubicBezTo>
                      <a:pt x="170" y="29"/>
                      <a:pt x="169" y="28"/>
                      <a:pt x="169" y="27"/>
                    </a:cubicBezTo>
                    <a:cubicBezTo>
                      <a:pt x="168" y="26"/>
                      <a:pt x="167" y="25"/>
                      <a:pt x="166" y="26"/>
                    </a:cubicBezTo>
                    <a:cubicBezTo>
                      <a:pt x="165" y="25"/>
                      <a:pt x="165" y="25"/>
                      <a:pt x="165" y="25"/>
                    </a:cubicBezTo>
                    <a:cubicBezTo>
                      <a:pt x="165" y="23"/>
                      <a:pt x="163" y="22"/>
                      <a:pt x="161" y="22"/>
                    </a:cubicBezTo>
                    <a:cubicBezTo>
                      <a:pt x="153" y="24"/>
                      <a:pt x="147" y="25"/>
                      <a:pt x="140" y="24"/>
                    </a:cubicBezTo>
                    <a:cubicBezTo>
                      <a:pt x="140" y="23"/>
                      <a:pt x="139" y="23"/>
                      <a:pt x="138" y="23"/>
                    </a:cubicBezTo>
                    <a:cubicBezTo>
                      <a:pt x="137" y="23"/>
                      <a:pt x="136" y="23"/>
                      <a:pt x="135" y="23"/>
                    </a:cubicBezTo>
                    <a:cubicBezTo>
                      <a:pt x="132" y="22"/>
                      <a:pt x="128" y="20"/>
                      <a:pt x="125" y="19"/>
                    </a:cubicBezTo>
                    <a:cubicBezTo>
                      <a:pt x="125" y="18"/>
                      <a:pt x="125" y="17"/>
                      <a:pt x="124" y="16"/>
                    </a:cubicBezTo>
                    <a:cubicBezTo>
                      <a:pt x="127" y="14"/>
                      <a:pt x="125" y="8"/>
                      <a:pt x="121" y="9"/>
                    </a:cubicBezTo>
                    <a:cubicBezTo>
                      <a:pt x="120" y="10"/>
                      <a:pt x="120" y="10"/>
                      <a:pt x="119" y="10"/>
                    </a:cubicBezTo>
                    <a:cubicBezTo>
                      <a:pt x="118" y="10"/>
                      <a:pt x="117" y="11"/>
                      <a:pt x="116" y="11"/>
                    </a:cubicBezTo>
                    <a:cubicBezTo>
                      <a:pt x="101" y="15"/>
                      <a:pt x="85" y="20"/>
                      <a:pt x="74" y="31"/>
                    </a:cubicBezTo>
                    <a:cubicBezTo>
                      <a:pt x="74" y="32"/>
                      <a:pt x="73" y="33"/>
                      <a:pt x="73" y="34"/>
                    </a:cubicBezTo>
                    <a:cubicBezTo>
                      <a:pt x="72" y="35"/>
                      <a:pt x="70" y="37"/>
                      <a:pt x="68" y="38"/>
                    </a:cubicBezTo>
                    <a:cubicBezTo>
                      <a:pt x="67" y="37"/>
                      <a:pt x="66" y="36"/>
                      <a:pt x="64" y="37"/>
                    </a:cubicBezTo>
                    <a:cubicBezTo>
                      <a:pt x="60" y="40"/>
                      <a:pt x="55" y="43"/>
                      <a:pt x="51" y="45"/>
                    </a:cubicBezTo>
                    <a:cubicBezTo>
                      <a:pt x="51" y="45"/>
                      <a:pt x="50" y="45"/>
                      <a:pt x="50" y="46"/>
                    </a:cubicBezTo>
                    <a:cubicBezTo>
                      <a:pt x="48" y="46"/>
                      <a:pt x="47" y="47"/>
                      <a:pt x="46" y="48"/>
                    </a:cubicBezTo>
                    <a:cubicBezTo>
                      <a:pt x="44" y="50"/>
                      <a:pt x="44" y="52"/>
                      <a:pt x="46" y="53"/>
                    </a:cubicBezTo>
                    <a:cubicBezTo>
                      <a:pt x="29" y="63"/>
                      <a:pt x="14" y="75"/>
                      <a:pt x="6" y="92"/>
                    </a:cubicBezTo>
                    <a:cubicBezTo>
                      <a:pt x="6" y="93"/>
                      <a:pt x="6" y="93"/>
                      <a:pt x="6" y="93"/>
                    </a:cubicBezTo>
                    <a:cubicBezTo>
                      <a:pt x="6" y="93"/>
                      <a:pt x="6" y="93"/>
                      <a:pt x="6" y="93"/>
                    </a:cubicBezTo>
                    <a:cubicBezTo>
                      <a:pt x="6" y="94"/>
                      <a:pt x="6" y="94"/>
                      <a:pt x="6" y="94"/>
                    </a:cubicBezTo>
                    <a:cubicBezTo>
                      <a:pt x="5" y="96"/>
                      <a:pt x="6" y="97"/>
                      <a:pt x="8" y="98"/>
                    </a:cubicBezTo>
                    <a:cubicBezTo>
                      <a:pt x="6" y="100"/>
                      <a:pt x="5" y="102"/>
                      <a:pt x="3" y="104"/>
                    </a:cubicBezTo>
                    <a:cubicBezTo>
                      <a:pt x="0" y="108"/>
                      <a:pt x="7" y="111"/>
                      <a:pt x="10" y="107"/>
                    </a:cubicBezTo>
                    <a:cubicBezTo>
                      <a:pt x="13" y="103"/>
                      <a:pt x="16" y="99"/>
                      <a:pt x="19" y="94"/>
                    </a:cubicBezTo>
                    <a:cubicBezTo>
                      <a:pt x="20" y="95"/>
                      <a:pt x="22" y="95"/>
                      <a:pt x="23" y="94"/>
                    </a:cubicBezTo>
                    <a:cubicBezTo>
                      <a:pt x="24" y="93"/>
                      <a:pt x="25" y="93"/>
                      <a:pt x="25" y="92"/>
                    </a:cubicBezTo>
                    <a:cubicBezTo>
                      <a:pt x="26" y="93"/>
                      <a:pt x="28" y="93"/>
                      <a:pt x="29" y="92"/>
                    </a:cubicBezTo>
                    <a:cubicBezTo>
                      <a:pt x="31" y="93"/>
                      <a:pt x="32" y="93"/>
                      <a:pt x="33" y="92"/>
                    </a:cubicBezTo>
                    <a:cubicBezTo>
                      <a:pt x="35" y="92"/>
                      <a:pt x="36" y="91"/>
                      <a:pt x="37" y="90"/>
                    </a:cubicBezTo>
                    <a:cubicBezTo>
                      <a:pt x="38" y="91"/>
                      <a:pt x="39" y="91"/>
                      <a:pt x="40" y="91"/>
                    </a:cubicBezTo>
                    <a:cubicBezTo>
                      <a:pt x="40" y="91"/>
                      <a:pt x="40" y="91"/>
                      <a:pt x="40" y="91"/>
                    </a:cubicBezTo>
                    <a:cubicBezTo>
                      <a:pt x="38" y="95"/>
                      <a:pt x="43" y="98"/>
                      <a:pt x="46" y="95"/>
                    </a:cubicBezTo>
                    <a:cubicBezTo>
                      <a:pt x="47" y="95"/>
                      <a:pt x="47" y="94"/>
                      <a:pt x="48" y="94"/>
                    </a:cubicBezTo>
                    <a:cubicBezTo>
                      <a:pt x="48" y="95"/>
                      <a:pt x="48" y="96"/>
                      <a:pt x="49" y="96"/>
                    </a:cubicBezTo>
                    <a:cubicBezTo>
                      <a:pt x="48" y="100"/>
                      <a:pt x="48" y="104"/>
                      <a:pt x="48" y="108"/>
                    </a:cubicBezTo>
                    <a:cubicBezTo>
                      <a:pt x="48" y="108"/>
                      <a:pt x="48" y="108"/>
                      <a:pt x="48" y="108"/>
                    </a:cubicBezTo>
                    <a:cubicBezTo>
                      <a:pt x="47" y="109"/>
                      <a:pt x="47" y="109"/>
                      <a:pt x="46" y="110"/>
                    </a:cubicBezTo>
                    <a:cubicBezTo>
                      <a:pt x="46" y="111"/>
                      <a:pt x="46" y="111"/>
                      <a:pt x="46" y="111"/>
                    </a:cubicBezTo>
                    <a:cubicBezTo>
                      <a:pt x="46" y="111"/>
                      <a:pt x="46" y="111"/>
                      <a:pt x="46" y="111"/>
                    </a:cubicBezTo>
                    <a:cubicBezTo>
                      <a:pt x="46" y="111"/>
                      <a:pt x="46" y="111"/>
                      <a:pt x="46" y="111"/>
                    </a:cubicBezTo>
                    <a:cubicBezTo>
                      <a:pt x="44" y="115"/>
                      <a:pt x="43" y="118"/>
                      <a:pt x="42" y="122"/>
                    </a:cubicBezTo>
                    <a:cubicBezTo>
                      <a:pt x="41" y="123"/>
                      <a:pt x="42" y="124"/>
                      <a:pt x="43" y="125"/>
                    </a:cubicBezTo>
                    <a:cubicBezTo>
                      <a:pt x="41" y="126"/>
                      <a:pt x="40" y="128"/>
                      <a:pt x="40" y="130"/>
                    </a:cubicBezTo>
                    <a:cubicBezTo>
                      <a:pt x="40" y="131"/>
                      <a:pt x="40" y="133"/>
                      <a:pt x="41" y="135"/>
                    </a:cubicBezTo>
                    <a:cubicBezTo>
                      <a:pt x="41" y="136"/>
                      <a:pt x="41" y="137"/>
                      <a:pt x="43" y="138"/>
                    </a:cubicBezTo>
                    <a:cubicBezTo>
                      <a:pt x="42" y="138"/>
                      <a:pt x="42" y="138"/>
                      <a:pt x="42" y="138"/>
                    </a:cubicBezTo>
                    <a:cubicBezTo>
                      <a:pt x="42" y="139"/>
                      <a:pt x="42" y="139"/>
                      <a:pt x="42" y="139"/>
                    </a:cubicBezTo>
                    <a:cubicBezTo>
                      <a:pt x="41" y="139"/>
                      <a:pt x="40" y="141"/>
                      <a:pt x="41" y="143"/>
                    </a:cubicBezTo>
                    <a:cubicBezTo>
                      <a:pt x="41" y="143"/>
                      <a:pt x="41" y="144"/>
                      <a:pt x="42" y="145"/>
                    </a:cubicBezTo>
                    <a:cubicBezTo>
                      <a:pt x="41" y="146"/>
                      <a:pt x="41" y="147"/>
                      <a:pt x="41" y="148"/>
                    </a:cubicBezTo>
                    <a:cubicBezTo>
                      <a:pt x="41" y="149"/>
                      <a:pt x="41" y="150"/>
                      <a:pt x="42" y="151"/>
                    </a:cubicBezTo>
                    <a:cubicBezTo>
                      <a:pt x="42" y="154"/>
                      <a:pt x="42" y="157"/>
                      <a:pt x="42" y="159"/>
                    </a:cubicBezTo>
                    <a:cubicBezTo>
                      <a:pt x="41" y="161"/>
                      <a:pt x="40" y="163"/>
                      <a:pt x="37" y="163"/>
                    </a:cubicBezTo>
                    <a:cubicBezTo>
                      <a:pt x="35" y="163"/>
                      <a:pt x="32" y="166"/>
                      <a:pt x="34" y="169"/>
                    </a:cubicBezTo>
                    <a:cubicBezTo>
                      <a:pt x="44" y="183"/>
                      <a:pt x="37" y="197"/>
                      <a:pt x="29" y="211"/>
                    </a:cubicBezTo>
                    <a:cubicBezTo>
                      <a:pt x="25" y="217"/>
                      <a:pt x="22" y="224"/>
                      <a:pt x="20" y="230"/>
                    </a:cubicBezTo>
                    <a:cubicBezTo>
                      <a:pt x="19" y="231"/>
                      <a:pt x="18" y="232"/>
                      <a:pt x="18" y="234"/>
                    </a:cubicBezTo>
                    <a:cubicBezTo>
                      <a:pt x="18" y="235"/>
                      <a:pt x="18" y="236"/>
                      <a:pt x="18" y="238"/>
                    </a:cubicBezTo>
                    <a:cubicBezTo>
                      <a:pt x="18" y="239"/>
                      <a:pt x="18" y="241"/>
                      <a:pt x="17" y="243"/>
                    </a:cubicBezTo>
                    <a:cubicBezTo>
                      <a:pt x="16" y="252"/>
                      <a:pt x="17" y="262"/>
                      <a:pt x="22" y="270"/>
                    </a:cubicBezTo>
                    <a:cubicBezTo>
                      <a:pt x="25" y="274"/>
                      <a:pt x="30" y="277"/>
                      <a:pt x="35" y="280"/>
                    </a:cubicBezTo>
                    <a:cubicBezTo>
                      <a:pt x="38" y="284"/>
                      <a:pt x="39" y="289"/>
                      <a:pt x="41" y="293"/>
                    </a:cubicBezTo>
                    <a:cubicBezTo>
                      <a:pt x="39" y="309"/>
                      <a:pt x="56" y="327"/>
                      <a:pt x="63" y="340"/>
                    </a:cubicBezTo>
                    <a:cubicBezTo>
                      <a:pt x="64" y="344"/>
                      <a:pt x="70" y="341"/>
                      <a:pt x="69" y="338"/>
                    </a:cubicBezTo>
                    <a:cubicBezTo>
                      <a:pt x="67" y="328"/>
                      <a:pt x="61" y="320"/>
                      <a:pt x="55" y="311"/>
                    </a:cubicBezTo>
                    <a:cubicBezTo>
                      <a:pt x="53" y="307"/>
                      <a:pt x="51" y="302"/>
                      <a:pt x="49" y="296"/>
                    </a:cubicBezTo>
                    <a:cubicBezTo>
                      <a:pt x="50" y="297"/>
                      <a:pt x="50" y="297"/>
                      <a:pt x="51" y="297"/>
                    </a:cubicBezTo>
                    <a:cubicBezTo>
                      <a:pt x="53" y="298"/>
                      <a:pt x="55" y="299"/>
                      <a:pt x="57" y="301"/>
                    </a:cubicBezTo>
                    <a:cubicBezTo>
                      <a:pt x="60" y="307"/>
                      <a:pt x="64" y="313"/>
                      <a:pt x="68" y="318"/>
                    </a:cubicBezTo>
                    <a:cubicBezTo>
                      <a:pt x="72" y="326"/>
                      <a:pt x="79" y="335"/>
                      <a:pt x="87" y="338"/>
                    </a:cubicBezTo>
                    <a:cubicBezTo>
                      <a:pt x="89" y="342"/>
                      <a:pt x="91" y="345"/>
                      <a:pt x="92" y="349"/>
                    </a:cubicBezTo>
                    <a:cubicBezTo>
                      <a:pt x="92" y="349"/>
                      <a:pt x="92" y="350"/>
                      <a:pt x="92" y="350"/>
                    </a:cubicBezTo>
                    <a:cubicBezTo>
                      <a:pt x="92" y="359"/>
                      <a:pt x="93" y="366"/>
                      <a:pt x="100" y="365"/>
                    </a:cubicBezTo>
                    <a:cubicBezTo>
                      <a:pt x="105" y="369"/>
                      <a:pt x="111" y="371"/>
                      <a:pt x="116" y="372"/>
                    </a:cubicBezTo>
                    <a:cubicBezTo>
                      <a:pt x="128" y="377"/>
                      <a:pt x="138" y="379"/>
                      <a:pt x="151" y="379"/>
                    </a:cubicBezTo>
                    <a:cubicBezTo>
                      <a:pt x="167" y="379"/>
                      <a:pt x="176" y="388"/>
                      <a:pt x="190" y="394"/>
                    </a:cubicBezTo>
                    <a:cubicBezTo>
                      <a:pt x="203" y="399"/>
                      <a:pt x="213" y="407"/>
                      <a:pt x="224" y="415"/>
                    </a:cubicBezTo>
                    <a:cubicBezTo>
                      <a:pt x="232" y="420"/>
                      <a:pt x="240" y="421"/>
                      <a:pt x="247" y="417"/>
                    </a:cubicBezTo>
                    <a:cubicBezTo>
                      <a:pt x="247" y="417"/>
                      <a:pt x="248" y="417"/>
                      <a:pt x="248" y="417"/>
                    </a:cubicBezTo>
                    <a:cubicBezTo>
                      <a:pt x="250" y="417"/>
                      <a:pt x="252" y="417"/>
                      <a:pt x="254" y="418"/>
                    </a:cubicBezTo>
                    <a:cubicBezTo>
                      <a:pt x="253" y="419"/>
                      <a:pt x="254" y="420"/>
                      <a:pt x="254" y="420"/>
                    </a:cubicBezTo>
                    <a:cubicBezTo>
                      <a:pt x="258" y="425"/>
                      <a:pt x="258" y="430"/>
                      <a:pt x="258" y="436"/>
                    </a:cubicBezTo>
                    <a:cubicBezTo>
                      <a:pt x="254" y="441"/>
                      <a:pt x="248" y="446"/>
                      <a:pt x="245" y="450"/>
                    </a:cubicBezTo>
                    <a:cubicBezTo>
                      <a:pt x="242" y="453"/>
                      <a:pt x="241" y="455"/>
                      <a:pt x="240" y="459"/>
                    </a:cubicBezTo>
                    <a:cubicBezTo>
                      <a:pt x="238" y="465"/>
                      <a:pt x="242" y="468"/>
                      <a:pt x="238" y="475"/>
                    </a:cubicBezTo>
                    <a:cubicBezTo>
                      <a:pt x="237" y="477"/>
                      <a:pt x="238" y="479"/>
                      <a:pt x="240" y="480"/>
                    </a:cubicBezTo>
                    <a:cubicBezTo>
                      <a:pt x="240" y="480"/>
                      <a:pt x="240" y="480"/>
                      <a:pt x="240" y="480"/>
                    </a:cubicBezTo>
                    <a:cubicBezTo>
                      <a:pt x="241" y="481"/>
                      <a:pt x="242" y="482"/>
                      <a:pt x="244" y="482"/>
                    </a:cubicBezTo>
                    <a:cubicBezTo>
                      <a:pt x="246" y="484"/>
                      <a:pt x="249" y="486"/>
                      <a:pt x="251" y="488"/>
                    </a:cubicBezTo>
                    <a:cubicBezTo>
                      <a:pt x="257" y="494"/>
                      <a:pt x="263" y="505"/>
                      <a:pt x="265" y="507"/>
                    </a:cubicBezTo>
                    <a:cubicBezTo>
                      <a:pt x="270" y="514"/>
                      <a:pt x="276" y="516"/>
                      <a:pt x="284" y="520"/>
                    </a:cubicBezTo>
                    <a:cubicBezTo>
                      <a:pt x="292" y="523"/>
                      <a:pt x="295" y="529"/>
                      <a:pt x="296" y="537"/>
                    </a:cubicBezTo>
                    <a:cubicBezTo>
                      <a:pt x="295" y="541"/>
                      <a:pt x="295" y="546"/>
                      <a:pt x="294" y="550"/>
                    </a:cubicBezTo>
                    <a:cubicBezTo>
                      <a:pt x="293" y="558"/>
                      <a:pt x="293" y="565"/>
                      <a:pt x="292" y="573"/>
                    </a:cubicBezTo>
                    <a:cubicBezTo>
                      <a:pt x="290" y="578"/>
                      <a:pt x="289" y="583"/>
                      <a:pt x="288" y="588"/>
                    </a:cubicBezTo>
                    <a:cubicBezTo>
                      <a:pt x="287" y="590"/>
                      <a:pt x="287" y="592"/>
                      <a:pt x="287" y="594"/>
                    </a:cubicBezTo>
                    <a:cubicBezTo>
                      <a:pt x="284" y="600"/>
                      <a:pt x="281" y="606"/>
                      <a:pt x="281" y="613"/>
                    </a:cubicBezTo>
                    <a:cubicBezTo>
                      <a:pt x="280" y="614"/>
                      <a:pt x="279" y="615"/>
                      <a:pt x="279" y="616"/>
                    </a:cubicBezTo>
                    <a:cubicBezTo>
                      <a:pt x="279" y="617"/>
                      <a:pt x="279" y="617"/>
                      <a:pt x="279" y="618"/>
                    </a:cubicBezTo>
                    <a:cubicBezTo>
                      <a:pt x="278" y="621"/>
                      <a:pt x="279" y="624"/>
                      <a:pt x="279" y="627"/>
                    </a:cubicBezTo>
                    <a:cubicBezTo>
                      <a:pt x="279" y="628"/>
                      <a:pt x="280" y="630"/>
                      <a:pt x="281" y="630"/>
                    </a:cubicBezTo>
                    <a:cubicBezTo>
                      <a:pt x="284" y="631"/>
                      <a:pt x="287" y="632"/>
                      <a:pt x="291" y="631"/>
                    </a:cubicBezTo>
                    <a:cubicBezTo>
                      <a:pt x="293" y="631"/>
                      <a:pt x="295" y="629"/>
                      <a:pt x="294" y="627"/>
                    </a:cubicBezTo>
                    <a:cubicBezTo>
                      <a:pt x="295" y="625"/>
                      <a:pt x="297" y="623"/>
                      <a:pt x="298" y="621"/>
                    </a:cubicBezTo>
                    <a:cubicBezTo>
                      <a:pt x="299" y="620"/>
                      <a:pt x="300" y="619"/>
                      <a:pt x="301" y="618"/>
                    </a:cubicBezTo>
                    <a:cubicBezTo>
                      <a:pt x="302" y="617"/>
                      <a:pt x="302" y="615"/>
                      <a:pt x="301" y="613"/>
                    </a:cubicBezTo>
                    <a:cubicBezTo>
                      <a:pt x="302" y="613"/>
                      <a:pt x="303" y="612"/>
                      <a:pt x="303" y="611"/>
                    </a:cubicBezTo>
                    <a:cubicBezTo>
                      <a:pt x="307" y="609"/>
                      <a:pt x="310" y="605"/>
                      <a:pt x="314" y="602"/>
                    </a:cubicBezTo>
                    <a:cubicBezTo>
                      <a:pt x="315" y="602"/>
                      <a:pt x="316" y="602"/>
                      <a:pt x="317" y="601"/>
                    </a:cubicBezTo>
                    <a:cubicBezTo>
                      <a:pt x="321" y="597"/>
                      <a:pt x="326" y="594"/>
                      <a:pt x="330" y="592"/>
                    </a:cubicBezTo>
                    <a:cubicBezTo>
                      <a:pt x="332" y="593"/>
                      <a:pt x="334" y="593"/>
                      <a:pt x="335" y="591"/>
                    </a:cubicBezTo>
                    <a:cubicBezTo>
                      <a:pt x="339" y="587"/>
                      <a:pt x="340" y="584"/>
                      <a:pt x="346" y="582"/>
                    </a:cubicBezTo>
                    <a:cubicBezTo>
                      <a:pt x="346" y="582"/>
                      <a:pt x="347" y="582"/>
                      <a:pt x="348" y="581"/>
                    </a:cubicBezTo>
                    <a:cubicBezTo>
                      <a:pt x="350" y="581"/>
                      <a:pt x="353" y="579"/>
                      <a:pt x="355" y="578"/>
                    </a:cubicBezTo>
                    <a:cubicBezTo>
                      <a:pt x="356" y="578"/>
                      <a:pt x="356" y="578"/>
                      <a:pt x="357" y="577"/>
                    </a:cubicBezTo>
                    <a:cubicBezTo>
                      <a:pt x="367" y="571"/>
                      <a:pt x="376" y="561"/>
                      <a:pt x="384" y="553"/>
                    </a:cubicBezTo>
                    <a:cubicBezTo>
                      <a:pt x="386" y="553"/>
                      <a:pt x="387" y="553"/>
                      <a:pt x="388" y="552"/>
                    </a:cubicBezTo>
                    <a:cubicBezTo>
                      <a:pt x="391" y="550"/>
                      <a:pt x="393" y="547"/>
                      <a:pt x="395" y="544"/>
                    </a:cubicBezTo>
                    <a:cubicBezTo>
                      <a:pt x="397" y="543"/>
                      <a:pt x="398" y="543"/>
                      <a:pt x="399" y="542"/>
                    </a:cubicBezTo>
                    <a:cubicBezTo>
                      <a:pt x="399" y="542"/>
                      <a:pt x="400" y="543"/>
                      <a:pt x="401" y="542"/>
                    </a:cubicBezTo>
                    <a:cubicBezTo>
                      <a:pt x="406" y="542"/>
                      <a:pt x="410" y="540"/>
                      <a:pt x="414" y="538"/>
                    </a:cubicBezTo>
                    <a:cubicBezTo>
                      <a:pt x="415" y="538"/>
                      <a:pt x="416" y="538"/>
                      <a:pt x="416" y="537"/>
                    </a:cubicBezTo>
                    <a:cubicBezTo>
                      <a:pt x="433" y="525"/>
                      <a:pt x="439" y="505"/>
                      <a:pt x="456" y="494"/>
                    </a:cubicBezTo>
                    <a:cubicBezTo>
                      <a:pt x="461" y="490"/>
                      <a:pt x="467" y="486"/>
                      <a:pt x="469" y="480"/>
                    </a:cubicBezTo>
                    <a:cubicBezTo>
                      <a:pt x="470" y="476"/>
                      <a:pt x="472" y="469"/>
                      <a:pt x="467" y="467"/>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354">
                <a:extLst>
                  <a:ext uri="{FF2B5EF4-FFF2-40B4-BE49-F238E27FC236}">
                    <a16:creationId xmlns:a16="http://schemas.microsoft.com/office/drawing/2014/main" id="{BB1670B9-DDF2-4644-A690-3A385CF6B3E4}"/>
                  </a:ext>
                </a:extLst>
              </p:cNvPr>
              <p:cNvSpPr>
                <a:spLocks/>
              </p:cNvSpPr>
              <p:nvPr/>
            </p:nvSpPr>
            <p:spPr bwMode="auto">
              <a:xfrm>
                <a:off x="14675731" y="3019163"/>
                <a:ext cx="174317" cy="117848"/>
              </a:xfrm>
              <a:custGeom>
                <a:avLst/>
                <a:gdLst>
                  <a:gd name="T0" fmla="*/ 9 w 59"/>
                  <a:gd name="T1" fmla="*/ 11 h 40"/>
                  <a:gd name="T2" fmla="*/ 12 w 59"/>
                  <a:gd name="T3" fmla="*/ 15 h 40"/>
                  <a:gd name="T4" fmla="*/ 17 w 59"/>
                  <a:gd name="T5" fmla="*/ 18 h 40"/>
                  <a:gd name="T6" fmla="*/ 21 w 59"/>
                  <a:gd name="T7" fmla="*/ 19 h 40"/>
                  <a:gd name="T8" fmla="*/ 21 w 59"/>
                  <a:gd name="T9" fmla="*/ 20 h 40"/>
                  <a:gd name="T10" fmla="*/ 21 w 59"/>
                  <a:gd name="T11" fmla="*/ 20 h 40"/>
                  <a:gd name="T12" fmla="*/ 19 w 59"/>
                  <a:gd name="T13" fmla="*/ 22 h 40"/>
                  <a:gd name="T14" fmla="*/ 19 w 59"/>
                  <a:gd name="T15" fmla="*/ 22 h 40"/>
                  <a:gd name="T16" fmla="*/ 16 w 59"/>
                  <a:gd name="T17" fmla="*/ 23 h 40"/>
                  <a:gd name="T18" fmla="*/ 10 w 59"/>
                  <a:gd name="T19" fmla="*/ 23 h 40"/>
                  <a:gd name="T20" fmla="*/ 4 w 59"/>
                  <a:gd name="T21" fmla="*/ 22 h 40"/>
                  <a:gd name="T22" fmla="*/ 4 w 59"/>
                  <a:gd name="T23" fmla="*/ 29 h 40"/>
                  <a:gd name="T24" fmla="*/ 4 w 59"/>
                  <a:gd name="T25" fmla="*/ 29 h 40"/>
                  <a:gd name="T26" fmla="*/ 5 w 59"/>
                  <a:gd name="T27" fmla="*/ 32 h 40"/>
                  <a:gd name="T28" fmla="*/ 10 w 59"/>
                  <a:gd name="T29" fmla="*/ 36 h 40"/>
                  <a:gd name="T30" fmla="*/ 30 w 59"/>
                  <a:gd name="T31" fmla="*/ 39 h 40"/>
                  <a:gd name="T32" fmla="*/ 30 w 59"/>
                  <a:gd name="T33" fmla="*/ 32 h 40"/>
                  <a:gd name="T34" fmla="*/ 17 w 59"/>
                  <a:gd name="T35" fmla="*/ 31 h 40"/>
                  <a:gd name="T36" fmla="*/ 23 w 59"/>
                  <a:gd name="T37" fmla="*/ 30 h 40"/>
                  <a:gd name="T38" fmla="*/ 26 w 59"/>
                  <a:gd name="T39" fmla="*/ 29 h 40"/>
                  <a:gd name="T40" fmla="*/ 27 w 59"/>
                  <a:gd name="T41" fmla="*/ 30 h 40"/>
                  <a:gd name="T42" fmla="*/ 29 w 59"/>
                  <a:gd name="T43" fmla="*/ 30 h 40"/>
                  <a:gd name="T44" fmla="*/ 30 w 59"/>
                  <a:gd name="T45" fmla="*/ 30 h 40"/>
                  <a:gd name="T46" fmla="*/ 36 w 59"/>
                  <a:gd name="T47" fmla="*/ 32 h 40"/>
                  <a:gd name="T48" fmla="*/ 42 w 59"/>
                  <a:gd name="T49" fmla="*/ 28 h 40"/>
                  <a:gd name="T50" fmla="*/ 42 w 59"/>
                  <a:gd name="T51" fmla="*/ 27 h 40"/>
                  <a:gd name="T52" fmla="*/ 42 w 59"/>
                  <a:gd name="T53" fmla="*/ 27 h 40"/>
                  <a:gd name="T54" fmla="*/ 48 w 59"/>
                  <a:gd name="T55" fmla="*/ 18 h 40"/>
                  <a:gd name="T56" fmla="*/ 49 w 59"/>
                  <a:gd name="T57" fmla="*/ 18 h 40"/>
                  <a:gd name="T58" fmla="*/ 50 w 59"/>
                  <a:gd name="T59" fmla="*/ 18 h 40"/>
                  <a:gd name="T60" fmla="*/ 54 w 59"/>
                  <a:gd name="T61" fmla="*/ 16 h 40"/>
                  <a:gd name="T62" fmla="*/ 57 w 59"/>
                  <a:gd name="T63" fmla="*/ 10 h 40"/>
                  <a:gd name="T64" fmla="*/ 49 w 59"/>
                  <a:gd name="T65" fmla="*/ 6 h 40"/>
                  <a:gd name="T66" fmla="*/ 36 w 59"/>
                  <a:gd name="T67" fmla="*/ 3 h 40"/>
                  <a:gd name="T68" fmla="*/ 21 w 59"/>
                  <a:gd name="T69" fmla="*/ 3 h 40"/>
                  <a:gd name="T70" fmla="*/ 19 w 59"/>
                  <a:gd name="T71" fmla="*/ 2 h 40"/>
                  <a:gd name="T72" fmla="*/ 15 w 59"/>
                  <a:gd name="T73" fmla="*/ 6 h 40"/>
                  <a:gd name="T74" fmla="*/ 11 w 59"/>
                  <a:gd name="T75" fmla="*/ 4 h 40"/>
                  <a:gd name="T76" fmla="*/ 9 w 59"/>
                  <a:gd name="T77" fmla="*/ 1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 h="40">
                    <a:moveTo>
                      <a:pt x="9" y="11"/>
                    </a:moveTo>
                    <a:cubicBezTo>
                      <a:pt x="10" y="12"/>
                      <a:pt x="11" y="14"/>
                      <a:pt x="12" y="15"/>
                    </a:cubicBezTo>
                    <a:cubicBezTo>
                      <a:pt x="14" y="17"/>
                      <a:pt x="15" y="18"/>
                      <a:pt x="17" y="18"/>
                    </a:cubicBezTo>
                    <a:cubicBezTo>
                      <a:pt x="18" y="19"/>
                      <a:pt x="20" y="19"/>
                      <a:pt x="21" y="19"/>
                    </a:cubicBezTo>
                    <a:cubicBezTo>
                      <a:pt x="21" y="20"/>
                      <a:pt x="21" y="20"/>
                      <a:pt x="21" y="20"/>
                    </a:cubicBezTo>
                    <a:cubicBezTo>
                      <a:pt x="21" y="20"/>
                      <a:pt x="21" y="20"/>
                      <a:pt x="21" y="20"/>
                    </a:cubicBezTo>
                    <a:cubicBezTo>
                      <a:pt x="20" y="20"/>
                      <a:pt x="20" y="21"/>
                      <a:pt x="19" y="22"/>
                    </a:cubicBezTo>
                    <a:cubicBezTo>
                      <a:pt x="19" y="22"/>
                      <a:pt x="19" y="22"/>
                      <a:pt x="19" y="22"/>
                    </a:cubicBezTo>
                    <a:cubicBezTo>
                      <a:pt x="18" y="23"/>
                      <a:pt x="17" y="23"/>
                      <a:pt x="16" y="23"/>
                    </a:cubicBezTo>
                    <a:cubicBezTo>
                      <a:pt x="14" y="24"/>
                      <a:pt x="12" y="24"/>
                      <a:pt x="10" y="23"/>
                    </a:cubicBezTo>
                    <a:cubicBezTo>
                      <a:pt x="8" y="22"/>
                      <a:pt x="6" y="22"/>
                      <a:pt x="4" y="22"/>
                    </a:cubicBezTo>
                    <a:cubicBezTo>
                      <a:pt x="0" y="22"/>
                      <a:pt x="0" y="29"/>
                      <a:pt x="4" y="29"/>
                    </a:cubicBezTo>
                    <a:cubicBezTo>
                      <a:pt x="4" y="29"/>
                      <a:pt x="4" y="29"/>
                      <a:pt x="4" y="29"/>
                    </a:cubicBezTo>
                    <a:cubicBezTo>
                      <a:pt x="4" y="30"/>
                      <a:pt x="5" y="31"/>
                      <a:pt x="5" y="32"/>
                    </a:cubicBezTo>
                    <a:cubicBezTo>
                      <a:pt x="6" y="34"/>
                      <a:pt x="8" y="35"/>
                      <a:pt x="10" y="36"/>
                    </a:cubicBezTo>
                    <a:cubicBezTo>
                      <a:pt x="16" y="39"/>
                      <a:pt x="24" y="39"/>
                      <a:pt x="30" y="39"/>
                    </a:cubicBezTo>
                    <a:cubicBezTo>
                      <a:pt x="35" y="40"/>
                      <a:pt x="35" y="32"/>
                      <a:pt x="30" y="32"/>
                    </a:cubicBezTo>
                    <a:cubicBezTo>
                      <a:pt x="29" y="32"/>
                      <a:pt x="22" y="31"/>
                      <a:pt x="17" y="31"/>
                    </a:cubicBezTo>
                    <a:cubicBezTo>
                      <a:pt x="19" y="30"/>
                      <a:pt x="21" y="29"/>
                      <a:pt x="23" y="30"/>
                    </a:cubicBezTo>
                    <a:cubicBezTo>
                      <a:pt x="24" y="30"/>
                      <a:pt x="25" y="30"/>
                      <a:pt x="26" y="29"/>
                    </a:cubicBezTo>
                    <a:cubicBezTo>
                      <a:pt x="27" y="29"/>
                      <a:pt x="27" y="30"/>
                      <a:pt x="27" y="30"/>
                    </a:cubicBezTo>
                    <a:cubicBezTo>
                      <a:pt x="28" y="30"/>
                      <a:pt x="28" y="30"/>
                      <a:pt x="29" y="30"/>
                    </a:cubicBezTo>
                    <a:cubicBezTo>
                      <a:pt x="29" y="30"/>
                      <a:pt x="30" y="30"/>
                      <a:pt x="30" y="30"/>
                    </a:cubicBezTo>
                    <a:cubicBezTo>
                      <a:pt x="33" y="30"/>
                      <a:pt x="35" y="31"/>
                      <a:pt x="36" y="32"/>
                    </a:cubicBezTo>
                    <a:cubicBezTo>
                      <a:pt x="38" y="35"/>
                      <a:pt x="45" y="32"/>
                      <a:pt x="42" y="28"/>
                    </a:cubicBezTo>
                    <a:cubicBezTo>
                      <a:pt x="42" y="27"/>
                      <a:pt x="42" y="27"/>
                      <a:pt x="42" y="27"/>
                    </a:cubicBezTo>
                    <a:cubicBezTo>
                      <a:pt x="42" y="27"/>
                      <a:pt x="42" y="27"/>
                      <a:pt x="42" y="27"/>
                    </a:cubicBezTo>
                    <a:cubicBezTo>
                      <a:pt x="45" y="24"/>
                      <a:pt x="48" y="21"/>
                      <a:pt x="48" y="18"/>
                    </a:cubicBezTo>
                    <a:cubicBezTo>
                      <a:pt x="48" y="18"/>
                      <a:pt x="48" y="18"/>
                      <a:pt x="49" y="18"/>
                    </a:cubicBezTo>
                    <a:cubicBezTo>
                      <a:pt x="49" y="18"/>
                      <a:pt x="50" y="18"/>
                      <a:pt x="50" y="18"/>
                    </a:cubicBezTo>
                    <a:cubicBezTo>
                      <a:pt x="52" y="18"/>
                      <a:pt x="53" y="17"/>
                      <a:pt x="54" y="16"/>
                    </a:cubicBezTo>
                    <a:cubicBezTo>
                      <a:pt x="56" y="16"/>
                      <a:pt x="59" y="13"/>
                      <a:pt x="57" y="10"/>
                    </a:cubicBezTo>
                    <a:cubicBezTo>
                      <a:pt x="56" y="7"/>
                      <a:pt x="52" y="7"/>
                      <a:pt x="49" y="6"/>
                    </a:cubicBezTo>
                    <a:cubicBezTo>
                      <a:pt x="45" y="5"/>
                      <a:pt x="40" y="3"/>
                      <a:pt x="36" y="3"/>
                    </a:cubicBezTo>
                    <a:cubicBezTo>
                      <a:pt x="32" y="2"/>
                      <a:pt x="25" y="0"/>
                      <a:pt x="21" y="3"/>
                    </a:cubicBezTo>
                    <a:cubicBezTo>
                      <a:pt x="21" y="2"/>
                      <a:pt x="20" y="2"/>
                      <a:pt x="19" y="2"/>
                    </a:cubicBezTo>
                    <a:cubicBezTo>
                      <a:pt x="17" y="3"/>
                      <a:pt x="15" y="4"/>
                      <a:pt x="15" y="6"/>
                    </a:cubicBezTo>
                    <a:cubicBezTo>
                      <a:pt x="14" y="5"/>
                      <a:pt x="12" y="4"/>
                      <a:pt x="11" y="4"/>
                    </a:cubicBezTo>
                    <a:cubicBezTo>
                      <a:pt x="7" y="4"/>
                      <a:pt x="5" y="10"/>
                      <a:pt x="9" y="11"/>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355">
                <a:extLst>
                  <a:ext uri="{FF2B5EF4-FFF2-40B4-BE49-F238E27FC236}">
                    <a16:creationId xmlns:a16="http://schemas.microsoft.com/office/drawing/2014/main" id="{8909A04B-5E06-4088-BD00-CB3E516A7F0E}"/>
                  </a:ext>
                </a:extLst>
              </p:cNvPr>
              <p:cNvSpPr>
                <a:spLocks/>
              </p:cNvSpPr>
              <p:nvPr/>
            </p:nvSpPr>
            <p:spPr bwMode="auto">
              <a:xfrm>
                <a:off x="14490366" y="3046169"/>
                <a:ext cx="103117" cy="58924"/>
              </a:xfrm>
              <a:custGeom>
                <a:avLst/>
                <a:gdLst>
                  <a:gd name="T0" fmla="*/ 5 w 35"/>
                  <a:gd name="T1" fmla="*/ 10 h 20"/>
                  <a:gd name="T2" fmla="*/ 6 w 35"/>
                  <a:gd name="T3" fmla="*/ 10 h 20"/>
                  <a:gd name="T4" fmla="*/ 7 w 35"/>
                  <a:gd name="T5" fmla="*/ 10 h 20"/>
                  <a:gd name="T6" fmla="*/ 8 w 35"/>
                  <a:gd name="T7" fmla="*/ 10 h 20"/>
                  <a:gd name="T8" fmla="*/ 8 w 35"/>
                  <a:gd name="T9" fmla="*/ 10 h 20"/>
                  <a:gd name="T10" fmla="*/ 5 w 35"/>
                  <a:gd name="T11" fmla="*/ 12 h 20"/>
                  <a:gd name="T12" fmla="*/ 8 w 35"/>
                  <a:gd name="T13" fmla="*/ 18 h 20"/>
                  <a:gd name="T14" fmla="*/ 10 w 35"/>
                  <a:gd name="T15" fmla="*/ 18 h 20"/>
                  <a:gd name="T16" fmla="*/ 10 w 35"/>
                  <a:gd name="T17" fmla="*/ 18 h 20"/>
                  <a:gd name="T18" fmla="*/ 11 w 35"/>
                  <a:gd name="T19" fmla="*/ 18 h 20"/>
                  <a:gd name="T20" fmla="*/ 14 w 35"/>
                  <a:gd name="T21" fmla="*/ 19 h 20"/>
                  <a:gd name="T22" fmla="*/ 23 w 35"/>
                  <a:gd name="T23" fmla="*/ 20 h 20"/>
                  <a:gd name="T24" fmla="*/ 27 w 35"/>
                  <a:gd name="T25" fmla="*/ 18 h 20"/>
                  <a:gd name="T26" fmla="*/ 28 w 35"/>
                  <a:gd name="T27" fmla="*/ 17 h 20"/>
                  <a:gd name="T28" fmla="*/ 29 w 35"/>
                  <a:gd name="T29" fmla="*/ 18 h 20"/>
                  <a:gd name="T30" fmla="*/ 32 w 35"/>
                  <a:gd name="T31" fmla="*/ 17 h 20"/>
                  <a:gd name="T32" fmla="*/ 33 w 35"/>
                  <a:gd name="T33" fmla="*/ 11 h 20"/>
                  <a:gd name="T34" fmla="*/ 28 w 35"/>
                  <a:gd name="T35" fmla="*/ 8 h 20"/>
                  <a:gd name="T36" fmla="*/ 23 w 35"/>
                  <a:gd name="T37" fmla="*/ 12 h 20"/>
                  <a:gd name="T38" fmla="*/ 20 w 35"/>
                  <a:gd name="T39" fmla="*/ 13 h 20"/>
                  <a:gd name="T40" fmla="*/ 17 w 35"/>
                  <a:gd name="T41" fmla="*/ 8 h 20"/>
                  <a:gd name="T42" fmla="*/ 17 w 35"/>
                  <a:gd name="T43" fmla="*/ 7 h 20"/>
                  <a:gd name="T44" fmla="*/ 17 w 35"/>
                  <a:gd name="T45" fmla="*/ 0 h 20"/>
                  <a:gd name="T46" fmla="*/ 17 w 35"/>
                  <a:gd name="T47" fmla="*/ 0 h 20"/>
                  <a:gd name="T48" fmla="*/ 16 w 35"/>
                  <a:gd name="T49" fmla="*/ 0 h 20"/>
                  <a:gd name="T50" fmla="*/ 13 w 35"/>
                  <a:gd name="T51" fmla="*/ 1 h 20"/>
                  <a:gd name="T52" fmla="*/ 12 w 35"/>
                  <a:gd name="T53" fmla="*/ 2 h 20"/>
                  <a:gd name="T54" fmla="*/ 7 w 35"/>
                  <a:gd name="T55" fmla="*/ 1 h 20"/>
                  <a:gd name="T56" fmla="*/ 2 w 35"/>
                  <a:gd name="T57" fmla="*/ 4 h 20"/>
                  <a:gd name="T58" fmla="*/ 0 w 35"/>
                  <a:gd name="T59" fmla="*/ 8 h 20"/>
                  <a:gd name="T60" fmla="*/ 5 w 35"/>
                  <a:gd name="T61"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 h="20">
                    <a:moveTo>
                      <a:pt x="5" y="10"/>
                    </a:moveTo>
                    <a:cubicBezTo>
                      <a:pt x="5" y="10"/>
                      <a:pt x="5" y="10"/>
                      <a:pt x="6" y="10"/>
                    </a:cubicBezTo>
                    <a:cubicBezTo>
                      <a:pt x="7" y="10"/>
                      <a:pt x="7" y="10"/>
                      <a:pt x="7" y="10"/>
                    </a:cubicBezTo>
                    <a:cubicBezTo>
                      <a:pt x="7" y="10"/>
                      <a:pt x="7" y="10"/>
                      <a:pt x="8" y="10"/>
                    </a:cubicBezTo>
                    <a:cubicBezTo>
                      <a:pt x="8" y="10"/>
                      <a:pt x="8" y="10"/>
                      <a:pt x="8" y="10"/>
                    </a:cubicBezTo>
                    <a:cubicBezTo>
                      <a:pt x="7" y="10"/>
                      <a:pt x="6" y="11"/>
                      <a:pt x="5" y="12"/>
                    </a:cubicBezTo>
                    <a:cubicBezTo>
                      <a:pt x="4" y="14"/>
                      <a:pt x="6" y="17"/>
                      <a:pt x="8" y="18"/>
                    </a:cubicBezTo>
                    <a:cubicBezTo>
                      <a:pt x="9" y="18"/>
                      <a:pt x="10" y="18"/>
                      <a:pt x="10" y="18"/>
                    </a:cubicBezTo>
                    <a:cubicBezTo>
                      <a:pt x="10" y="18"/>
                      <a:pt x="10" y="18"/>
                      <a:pt x="10" y="18"/>
                    </a:cubicBezTo>
                    <a:cubicBezTo>
                      <a:pt x="11" y="18"/>
                      <a:pt x="11" y="18"/>
                      <a:pt x="11" y="18"/>
                    </a:cubicBezTo>
                    <a:cubicBezTo>
                      <a:pt x="12" y="19"/>
                      <a:pt x="13" y="19"/>
                      <a:pt x="14" y="19"/>
                    </a:cubicBezTo>
                    <a:cubicBezTo>
                      <a:pt x="17" y="19"/>
                      <a:pt x="20" y="20"/>
                      <a:pt x="23" y="20"/>
                    </a:cubicBezTo>
                    <a:cubicBezTo>
                      <a:pt x="24" y="20"/>
                      <a:pt x="26" y="19"/>
                      <a:pt x="27" y="18"/>
                    </a:cubicBezTo>
                    <a:cubicBezTo>
                      <a:pt x="28" y="17"/>
                      <a:pt x="28" y="17"/>
                      <a:pt x="28" y="17"/>
                    </a:cubicBezTo>
                    <a:cubicBezTo>
                      <a:pt x="28" y="18"/>
                      <a:pt x="29" y="18"/>
                      <a:pt x="29" y="18"/>
                    </a:cubicBezTo>
                    <a:cubicBezTo>
                      <a:pt x="30" y="17"/>
                      <a:pt x="31" y="17"/>
                      <a:pt x="32" y="17"/>
                    </a:cubicBezTo>
                    <a:cubicBezTo>
                      <a:pt x="35" y="16"/>
                      <a:pt x="35" y="12"/>
                      <a:pt x="33" y="11"/>
                    </a:cubicBezTo>
                    <a:cubicBezTo>
                      <a:pt x="32" y="9"/>
                      <a:pt x="30" y="8"/>
                      <a:pt x="28" y="8"/>
                    </a:cubicBezTo>
                    <a:cubicBezTo>
                      <a:pt x="26" y="9"/>
                      <a:pt x="25" y="11"/>
                      <a:pt x="23" y="12"/>
                    </a:cubicBezTo>
                    <a:cubicBezTo>
                      <a:pt x="22" y="13"/>
                      <a:pt x="21" y="13"/>
                      <a:pt x="20" y="13"/>
                    </a:cubicBezTo>
                    <a:cubicBezTo>
                      <a:pt x="19" y="11"/>
                      <a:pt x="18" y="9"/>
                      <a:pt x="17" y="8"/>
                    </a:cubicBezTo>
                    <a:cubicBezTo>
                      <a:pt x="17" y="7"/>
                      <a:pt x="17" y="7"/>
                      <a:pt x="17" y="7"/>
                    </a:cubicBezTo>
                    <a:cubicBezTo>
                      <a:pt x="22" y="7"/>
                      <a:pt x="22" y="0"/>
                      <a:pt x="17" y="0"/>
                    </a:cubicBezTo>
                    <a:cubicBezTo>
                      <a:pt x="17" y="0"/>
                      <a:pt x="17" y="0"/>
                      <a:pt x="17" y="0"/>
                    </a:cubicBezTo>
                    <a:cubicBezTo>
                      <a:pt x="16" y="0"/>
                      <a:pt x="16" y="0"/>
                      <a:pt x="16" y="0"/>
                    </a:cubicBezTo>
                    <a:cubicBezTo>
                      <a:pt x="15" y="0"/>
                      <a:pt x="14" y="0"/>
                      <a:pt x="13" y="1"/>
                    </a:cubicBezTo>
                    <a:cubicBezTo>
                      <a:pt x="13" y="1"/>
                      <a:pt x="12" y="1"/>
                      <a:pt x="12" y="2"/>
                    </a:cubicBezTo>
                    <a:cubicBezTo>
                      <a:pt x="10" y="1"/>
                      <a:pt x="9" y="1"/>
                      <a:pt x="7" y="1"/>
                    </a:cubicBezTo>
                    <a:cubicBezTo>
                      <a:pt x="5" y="1"/>
                      <a:pt x="3" y="3"/>
                      <a:pt x="2" y="4"/>
                    </a:cubicBezTo>
                    <a:cubicBezTo>
                      <a:pt x="0" y="5"/>
                      <a:pt x="0" y="6"/>
                      <a:pt x="0" y="8"/>
                    </a:cubicBezTo>
                    <a:cubicBezTo>
                      <a:pt x="1" y="10"/>
                      <a:pt x="3" y="11"/>
                      <a:pt x="5" y="10"/>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356">
                <a:extLst>
                  <a:ext uri="{FF2B5EF4-FFF2-40B4-BE49-F238E27FC236}">
                    <a16:creationId xmlns:a16="http://schemas.microsoft.com/office/drawing/2014/main" id="{D8ADCB9A-4FCE-463E-95F7-0E2483AFFA79}"/>
                  </a:ext>
                </a:extLst>
              </p:cNvPr>
              <p:cNvSpPr>
                <a:spLocks/>
              </p:cNvSpPr>
              <p:nvPr/>
            </p:nvSpPr>
            <p:spPr bwMode="auto">
              <a:xfrm>
                <a:off x="14599621" y="3075631"/>
                <a:ext cx="76110" cy="44193"/>
              </a:xfrm>
              <a:custGeom>
                <a:avLst/>
                <a:gdLst>
                  <a:gd name="T0" fmla="*/ 2 w 26"/>
                  <a:gd name="T1" fmla="*/ 6 h 15"/>
                  <a:gd name="T2" fmla="*/ 2 w 26"/>
                  <a:gd name="T3" fmla="*/ 7 h 15"/>
                  <a:gd name="T4" fmla="*/ 6 w 26"/>
                  <a:gd name="T5" fmla="*/ 7 h 15"/>
                  <a:gd name="T6" fmla="*/ 7 w 26"/>
                  <a:gd name="T7" fmla="*/ 10 h 15"/>
                  <a:gd name="T8" fmla="*/ 13 w 26"/>
                  <a:gd name="T9" fmla="*/ 11 h 15"/>
                  <a:gd name="T10" fmla="*/ 13 w 26"/>
                  <a:gd name="T11" fmla="*/ 10 h 15"/>
                  <a:gd name="T12" fmla="*/ 15 w 26"/>
                  <a:gd name="T13" fmla="*/ 10 h 15"/>
                  <a:gd name="T14" fmla="*/ 17 w 26"/>
                  <a:gd name="T15" fmla="*/ 14 h 15"/>
                  <a:gd name="T16" fmla="*/ 23 w 26"/>
                  <a:gd name="T17" fmla="*/ 15 h 15"/>
                  <a:gd name="T18" fmla="*/ 25 w 26"/>
                  <a:gd name="T19" fmla="*/ 10 h 15"/>
                  <a:gd name="T20" fmla="*/ 21 w 26"/>
                  <a:gd name="T21" fmla="*/ 8 h 15"/>
                  <a:gd name="T22" fmla="*/ 21 w 26"/>
                  <a:gd name="T23" fmla="*/ 8 h 15"/>
                  <a:gd name="T24" fmla="*/ 20 w 26"/>
                  <a:gd name="T25" fmla="*/ 8 h 15"/>
                  <a:gd name="T26" fmla="*/ 20 w 26"/>
                  <a:gd name="T27" fmla="*/ 8 h 15"/>
                  <a:gd name="T28" fmla="*/ 18 w 26"/>
                  <a:gd name="T29" fmla="*/ 7 h 15"/>
                  <a:gd name="T30" fmla="*/ 18 w 26"/>
                  <a:gd name="T31" fmla="*/ 3 h 15"/>
                  <a:gd name="T32" fmla="*/ 12 w 26"/>
                  <a:gd name="T33" fmla="*/ 0 h 15"/>
                  <a:gd name="T34" fmla="*/ 9 w 26"/>
                  <a:gd name="T35" fmla="*/ 2 h 15"/>
                  <a:gd name="T36" fmla="*/ 8 w 26"/>
                  <a:gd name="T37" fmla="*/ 2 h 15"/>
                  <a:gd name="T38" fmla="*/ 7 w 26"/>
                  <a:gd name="T39" fmla="*/ 1 h 15"/>
                  <a:gd name="T40" fmla="*/ 7 w 26"/>
                  <a:gd name="T41" fmla="*/ 1 h 15"/>
                  <a:gd name="T42" fmla="*/ 2 w 26"/>
                  <a:gd name="T43" fmla="*/ 1 h 15"/>
                  <a:gd name="T44" fmla="*/ 2 w 26"/>
                  <a:gd name="T4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 h="15">
                    <a:moveTo>
                      <a:pt x="2" y="6"/>
                    </a:moveTo>
                    <a:cubicBezTo>
                      <a:pt x="2" y="7"/>
                      <a:pt x="2" y="7"/>
                      <a:pt x="2" y="7"/>
                    </a:cubicBezTo>
                    <a:cubicBezTo>
                      <a:pt x="3" y="7"/>
                      <a:pt x="4" y="8"/>
                      <a:pt x="6" y="7"/>
                    </a:cubicBezTo>
                    <a:cubicBezTo>
                      <a:pt x="6" y="8"/>
                      <a:pt x="6" y="9"/>
                      <a:pt x="7" y="10"/>
                    </a:cubicBezTo>
                    <a:cubicBezTo>
                      <a:pt x="8" y="12"/>
                      <a:pt x="11" y="13"/>
                      <a:pt x="13" y="11"/>
                    </a:cubicBezTo>
                    <a:cubicBezTo>
                      <a:pt x="13" y="10"/>
                      <a:pt x="13" y="10"/>
                      <a:pt x="13" y="10"/>
                    </a:cubicBezTo>
                    <a:cubicBezTo>
                      <a:pt x="13" y="11"/>
                      <a:pt x="14" y="11"/>
                      <a:pt x="15" y="10"/>
                    </a:cubicBezTo>
                    <a:cubicBezTo>
                      <a:pt x="15" y="12"/>
                      <a:pt x="15" y="13"/>
                      <a:pt x="17" y="14"/>
                    </a:cubicBezTo>
                    <a:cubicBezTo>
                      <a:pt x="18" y="15"/>
                      <a:pt x="20" y="15"/>
                      <a:pt x="23" y="15"/>
                    </a:cubicBezTo>
                    <a:cubicBezTo>
                      <a:pt x="24" y="15"/>
                      <a:pt x="26" y="12"/>
                      <a:pt x="25" y="10"/>
                    </a:cubicBezTo>
                    <a:cubicBezTo>
                      <a:pt x="25" y="8"/>
                      <a:pt x="23" y="8"/>
                      <a:pt x="21" y="8"/>
                    </a:cubicBezTo>
                    <a:cubicBezTo>
                      <a:pt x="21" y="8"/>
                      <a:pt x="20" y="8"/>
                      <a:pt x="21" y="8"/>
                    </a:cubicBezTo>
                    <a:cubicBezTo>
                      <a:pt x="20" y="8"/>
                      <a:pt x="20" y="8"/>
                      <a:pt x="20" y="8"/>
                    </a:cubicBezTo>
                    <a:cubicBezTo>
                      <a:pt x="20" y="8"/>
                      <a:pt x="20" y="8"/>
                      <a:pt x="20" y="8"/>
                    </a:cubicBezTo>
                    <a:cubicBezTo>
                      <a:pt x="20" y="7"/>
                      <a:pt x="19" y="7"/>
                      <a:pt x="18" y="7"/>
                    </a:cubicBezTo>
                    <a:cubicBezTo>
                      <a:pt x="19" y="6"/>
                      <a:pt x="19" y="4"/>
                      <a:pt x="18" y="3"/>
                    </a:cubicBezTo>
                    <a:cubicBezTo>
                      <a:pt x="16" y="1"/>
                      <a:pt x="14" y="0"/>
                      <a:pt x="12" y="0"/>
                    </a:cubicBezTo>
                    <a:cubicBezTo>
                      <a:pt x="10" y="0"/>
                      <a:pt x="9" y="1"/>
                      <a:pt x="9" y="2"/>
                    </a:cubicBezTo>
                    <a:cubicBezTo>
                      <a:pt x="8" y="2"/>
                      <a:pt x="8" y="2"/>
                      <a:pt x="8" y="2"/>
                    </a:cubicBezTo>
                    <a:cubicBezTo>
                      <a:pt x="8" y="2"/>
                      <a:pt x="7" y="2"/>
                      <a:pt x="7" y="1"/>
                    </a:cubicBezTo>
                    <a:cubicBezTo>
                      <a:pt x="7" y="1"/>
                      <a:pt x="7" y="1"/>
                      <a:pt x="7" y="1"/>
                    </a:cubicBezTo>
                    <a:cubicBezTo>
                      <a:pt x="6" y="0"/>
                      <a:pt x="3" y="0"/>
                      <a:pt x="2" y="1"/>
                    </a:cubicBezTo>
                    <a:cubicBezTo>
                      <a:pt x="0" y="3"/>
                      <a:pt x="0" y="5"/>
                      <a:pt x="2" y="6"/>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357">
                <a:extLst>
                  <a:ext uri="{FF2B5EF4-FFF2-40B4-BE49-F238E27FC236}">
                    <a16:creationId xmlns:a16="http://schemas.microsoft.com/office/drawing/2014/main" id="{E5AB849B-B130-434B-B7D1-301A0B406188}"/>
                  </a:ext>
                </a:extLst>
              </p:cNvPr>
              <p:cNvSpPr>
                <a:spLocks/>
              </p:cNvSpPr>
              <p:nvPr/>
            </p:nvSpPr>
            <p:spPr bwMode="auto">
              <a:xfrm>
                <a:off x="14631538" y="3033894"/>
                <a:ext cx="71200" cy="50331"/>
              </a:xfrm>
              <a:custGeom>
                <a:avLst/>
                <a:gdLst>
                  <a:gd name="T0" fmla="*/ 6 w 24"/>
                  <a:gd name="T1" fmla="*/ 11 h 17"/>
                  <a:gd name="T2" fmla="*/ 11 w 24"/>
                  <a:gd name="T3" fmla="*/ 9 h 17"/>
                  <a:gd name="T4" fmla="*/ 12 w 24"/>
                  <a:gd name="T5" fmla="*/ 8 h 17"/>
                  <a:gd name="T6" fmla="*/ 11 w 24"/>
                  <a:gd name="T7" fmla="*/ 9 h 17"/>
                  <a:gd name="T8" fmla="*/ 14 w 24"/>
                  <a:gd name="T9" fmla="*/ 12 h 17"/>
                  <a:gd name="T10" fmla="*/ 16 w 24"/>
                  <a:gd name="T11" fmla="*/ 16 h 17"/>
                  <a:gd name="T12" fmla="*/ 17 w 24"/>
                  <a:gd name="T13" fmla="*/ 16 h 17"/>
                  <a:gd name="T14" fmla="*/ 21 w 24"/>
                  <a:gd name="T15" fmla="*/ 15 h 17"/>
                  <a:gd name="T16" fmla="*/ 22 w 24"/>
                  <a:gd name="T17" fmla="*/ 13 h 17"/>
                  <a:gd name="T18" fmla="*/ 23 w 24"/>
                  <a:gd name="T19" fmla="*/ 12 h 17"/>
                  <a:gd name="T20" fmla="*/ 21 w 24"/>
                  <a:gd name="T21" fmla="*/ 7 h 17"/>
                  <a:gd name="T22" fmla="*/ 15 w 24"/>
                  <a:gd name="T23" fmla="*/ 5 h 17"/>
                  <a:gd name="T24" fmla="*/ 12 w 24"/>
                  <a:gd name="T25" fmla="*/ 8 h 17"/>
                  <a:gd name="T26" fmla="*/ 10 w 24"/>
                  <a:gd name="T27" fmla="*/ 4 h 17"/>
                  <a:gd name="T28" fmla="*/ 8 w 24"/>
                  <a:gd name="T29" fmla="*/ 3 h 17"/>
                  <a:gd name="T30" fmla="*/ 7 w 24"/>
                  <a:gd name="T31" fmla="*/ 2 h 17"/>
                  <a:gd name="T32" fmla="*/ 6 w 24"/>
                  <a:gd name="T33" fmla="*/ 2 h 17"/>
                  <a:gd name="T34" fmla="*/ 1 w 24"/>
                  <a:gd name="T35" fmla="*/ 2 h 17"/>
                  <a:gd name="T36" fmla="*/ 1 w 24"/>
                  <a:gd name="T37" fmla="*/ 7 h 17"/>
                  <a:gd name="T38" fmla="*/ 6 w 24"/>
                  <a:gd name="T3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17">
                    <a:moveTo>
                      <a:pt x="6" y="11"/>
                    </a:moveTo>
                    <a:cubicBezTo>
                      <a:pt x="8" y="11"/>
                      <a:pt x="10" y="11"/>
                      <a:pt x="11" y="9"/>
                    </a:cubicBezTo>
                    <a:cubicBezTo>
                      <a:pt x="12" y="8"/>
                      <a:pt x="12" y="8"/>
                      <a:pt x="12" y="8"/>
                    </a:cubicBezTo>
                    <a:cubicBezTo>
                      <a:pt x="11" y="9"/>
                      <a:pt x="11" y="9"/>
                      <a:pt x="11" y="9"/>
                    </a:cubicBezTo>
                    <a:cubicBezTo>
                      <a:pt x="11" y="10"/>
                      <a:pt x="12" y="12"/>
                      <a:pt x="14" y="12"/>
                    </a:cubicBezTo>
                    <a:cubicBezTo>
                      <a:pt x="14" y="14"/>
                      <a:pt x="15" y="15"/>
                      <a:pt x="16" y="16"/>
                    </a:cubicBezTo>
                    <a:cubicBezTo>
                      <a:pt x="17" y="16"/>
                      <a:pt x="17" y="16"/>
                      <a:pt x="17" y="16"/>
                    </a:cubicBezTo>
                    <a:cubicBezTo>
                      <a:pt x="18" y="17"/>
                      <a:pt x="20" y="17"/>
                      <a:pt x="21" y="15"/>
                    </a:cubicBezTo>
                    <a:cubicBezTo>
                      <a:pt x="22" y="15"/>
                      <a:pt x="22" y="14"/>
                      <a:pt x="22" y="13"/>
                    </a:cubicBezTo>
                    <a:cubicBezTo>
                      <a:pt x="23" y="12"/>
                      <a:pt x="23" y="12"/>
                      <a:pt x="23" y="12"/>
                    </a:cubicBezTo>
                    <a:cubicBezTo>
                      <a:pt x="24" y="10"/>
                      <a:pt x="23" y="8"/>
                      <a:pt x="21" y="7"/>
                    </a:cubicBezTo>
                    <a:cubicBezTo>
                      <a:pt x="19" y="6"/>
                      <a:pt x="17" y="5"/>
                      <a:pt x="15" y="5"/>
                    </a:cubicBezTo>
                    <a:cubicBezTo>
                      <a:pt x="14" y="5"/>
                      <a:pt x="12" y="6"/>
                      <a:pt x="12" y="8"/>
                    </a:cubicBezTo>
                    <a:cubicBezTo>
                      <a:pt x="12" y="6"/>
                      <a:pt x="11" y="5"/>
                      <a:pt x="10" y="4"/>
                    </a:cubicBezTo>
                    <a:cubicBezTo>
                      <a:pt x="9" y="4"/>
                      <a:pt x="9" y="4"/>
                      <a:pt x="8" y="3"/>
                    </a:cubicBezTo>
                    <a:cubicBezTo>
                      <a:pt x="7" y="2"/>
                      <a:pt x="7" y="2"/>
                      <a:pt x="7" y="2"/>
                    </a:cubicBezTo>
                    <a:cubicBezTo>
                      <a:pt x="7" y="3"/>
                      <a:pt x="7" y="2"/>
                      <a:pt x="6" y="2"/>
                    </a:cubicBezTo>
                    <a:cubicBezTo>
                      <a:pt x="5" y="0"/>
                      <a:pt x="3" y="1"/>
                      <a:pt x="1" y="2"/>
                    </a:cubicBezTo>
                    <a:cubicBezTo>
                      <a:pt x="0" y="4"/>
                      <a:pt x="0" y="6"/>
                      <a:pt x="1" y="7"/>
                    </a:cubicBezTo>
                    <a:cubicBezTo>
                      <a:pt x="3" y="9"/>
                      <a:pt x="4" y="10"/>
                      <a:pt x="6" y="11"/>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358">
                <a:extLst>
                  <a:ext uri="{FF2B5EF4-FFF2-40B4-BE49-F238E27FC236}">
                    <a16:creationId xmlns:a16="http://schemas.microsoft.com/office/drawing/2014/main" id="{DC1A8C1A-558F-4D56-8D7C-4A0E889BEA9E}"/>
                  </a:ext>
                </a:extLst>
              </p:cNvPr>
              <p:cNvSpPr>
                <a:spLocks/>
              </p:cNvSpPr>
              <p:nvPr/>
            </p:nvSpPr>
            <p:spPr bwMode="auto">
              <a:xfrm>
                <a:off x="14567704" y="3033893"/>
                <a:ext cx="40511" cy="33145"/>
              </a:xfrm>
              <a:custGeom>
                <a:avLst/>
                <a:gdLst>
                  <a:gd name="T0" fmla="*/ 3 w 14"/>
                  <a:gd name="T1" fmla="*/ 10 h 11"/>
                  <a:gd name="T2" fmla="*/ 5 w 14"/>
                  <a:gd name="T3" fmla="*/ 10 h 11"/>
                  <a:gd name="T4" fmla="*/ 9 w 14"/>
                  <a:gd name="T5" fmla="*/ 8 h 11"/>
                  <a:gd name="T6" fmla="*/ 10 w 14"/>
                  <a:gd name="T7" fmla="*/ 8 h 11"/>
                  <a:gd name="T8" fmla="*/ 11 w 14"/>
                  <a:gd name="T9" fmla="*/ 8 h 11"/>
                  <a:gd name="T10" fmla="*/ 13 w 14"/>
                  <a:gd name="T11" fmla="*/ 3 h 11"/>
                  <a:gd name="T12" fmla="*/ 9 w 14"/>
                  <a:gd name="T13" fmla="*/ 0 h 11"/>
                  <a:gd name="T14" fmla="*/ 8 w 14"/>
                  <a:gd name="T15" fmla="*/ 1 h 11"/>
                  <a:gd name="T16" fmla="*/ 6 w 14"/>
                  <a:gd name="T17" fmla="*/ 3 h 11"/>
                  <a:gd name="T18" fmla="*/ 5 w 14"/>
                  <a:gd name="T19" fmla="*/ 3 h 11"/>
                  <a:gd name="T20" fmla="*/ 4 w 14"/>
                  <a:gd name="T21" fmla="*/ 3 h 11"/>
                  <a:gd name="T22" fmla="*/ 4 w 14"/>
                  <a:gd name="T23" fmla="*/ 3 h 11"/>
                  <a:gd name="T24" fmla="*/ 0 w 14"/>
                  <a:gd name="T25" fmla="*/ 5 h 11"/>
                  <a:gd name="T26" fmla="*/ 3 w 14"/>
                  <a:gd name="T2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1">
                    <a:moveTo>
                      <a:pt x="3" y="10"/>
                    </a:moveTo>
                    <a:cubicBezTo>
                      <a:pt x="3" y="10"/>
                      <a:pt x="4" y="10"/>
                      <a:pt x="5" y="10"/>
                    </a:cubicBezTo>
                    <a:cubicBezTo>
                      <a:pt x="6" y="11"/>
                      <a:pt x="8" y="10"/>
                      <a:pt x="9" y="8"/>
                    </a:cubicBezTo>
                    <a:cubicBezTo>
                      <a:pt x="10" y="8"/>
                      <a:pt x="10" y="8"/>
                      <a:pt x="10" y="8"/>
                    </a:cubicBezTo>
                    <a:cubicBezTo>
                      <a:pt x="11" y="8"/>
                      <a:pt x="11" y="8"/>
                      <a:pt x="11" y="8"/>
                    </a:cubicBezTo>
                    <a:cubicBezTo>
                      <a:pt x="13" y="7"/>
                      <a:pt x="14" y="5"/>
                      <a:pt x="13" y="3"/>
                    </a:cubicBezTo>
                    <a:cubicBezTo>
                      <a:pt x="13" y="1"/>
                      <a:pt x="11" y="0"/>
                      <a:pt x="9" y="0"/>
                    </a:cubicBezTo>
                    <a:cubicBezTo>
                      <a:pt x="8" y="1"/>
                      <a:pt x="8" y="1"/>
                      <a:pt x="8" y="1"/>
                    </a:cubicBezTo>
                    <a:cubicBezTo>
                      <a:pt x="7" y="1"/>
                      <a:pt x="6" y="2"/>
                      <a:pt x="6" y="3"/>
                    </a:cubicBezTo>
                    <a:cubicBezTo>
                      <a:pt x="5" y="3"/>
                      <a:pt x="5" y="3"/>
                      <a:pt x="5" y="3"/>
                    </a:cubicBezTo>
                    <a:cubicBezTo>
                      <a:pt x="5" y="3"/>
                      <a:pt x="4" y="2"/>
                      <a:pt x="4" y="3"/>
                    </a:cubicBezTo>
                    <a:cubicBezTo>
                      <a:pt x="4" y="3"/>
                      <a:pt x="4" y="3"/>
                      <a:pt x="4" y="3"/>
                    </a:cubicBezTo>
                    <a:cubicBezTo>
                      <a:pt x="2" y="3"/>
                      <a:pt x="1" y="4"/>
                      <a:pt x="0" y="5"/>
                    </a:cubicBezTo>
                    <a:cubicBezTo>
                      <a:pt x="0" y="7"/>
                      <a:pt x="1" y="9"/>
                      <a:pt x="3" y="10"/>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359">
                <a:extLst>
                  <a:ext uri="{FF2B5EF4-FFF2-40B4-BE49-F238E27FC236}">
                    <a16:creationId xmlns:a16="http://schemas.microsoft.com/office/drawing/2014/main" id="{177CA399-9A6F-4546-8D6C-05F7F3E4F1E6}"/>
                  </a:ext>
                </a:extLst>
              </p:cNvPr>
              <p:cNvSpPr>
                <a:spLocks/>
              </p:cNvSpPr>
              <p:nvPr/>
            </p:nvSpPr>
            <p:spPr bwMode="auto">
              <a:xfrm>
                <a:off x="14835317" y="3048624"/>
                <a:ext cx="423516" cy="413695"/>
              </a:xfrm>
              <a:custGeom>
                <a:avLst/>
                <a:gdLst>
                  <a:gd name="T0" fmla="*/ 123 w 144"/>
                  <a:gd name="T1" fmla="*/ 66 h 141"/>
                  <a:gd name="T2" fmla="*/ 96 w 144"/>
                  <a:gd name="T3" fmla="*/ 37 h 141"/>
                  <a:gd name="T4" fmla="*/ 73 w 144"/>
                  <a:gd name="T5" fmla="*/ 26 h 141"/>
                  <a:gd name="T6" fmla="*/ 9 w 144"/>
                  <a:gd name="T7" fmla="*/ 3 h 141"/>
                  <a:gd name="T8" fmla="*/ 7 w 144"/>
                  <a:gd name="T9" fmla="*/ 9 h 141"/>
                  <a:gd name="T10" fmla="*/ 7 w 144"/>
                  <a:gd name="T11" fmla="*/ 12 h 141"/>
                  <a:gd name="T12" fmla="*/ 4 w 144"/>
                  <a:gd name="T13" fmla="*/ 18 h 141"/>
                  <a:gd name="T14" fmla="*/ 4 w 144"/>
                  <a:gd name="T15" fmla="*/ 19 h 141"/>
                  <a:gd name="T16" fmla="*/ 5 w 144"/>
                  <a:gd name="T17" fmla="*/ 22 h 141"/>
                  <a:gd name="T18" fmla="*/ 5 w 144"/>
                  <a:gd name="T19" fmla="*/ 24 h 141"/>
                  <a:gd name="T20" fmla="*/ 44 w 144"/>
                  <a:gd name="T21" fmla="*/ 40 h 141"/>
                  <a:gd name="T22" fmla="*/ 53 w 144"/>
                  <a:gd name="T23" fmla="*/ 58 h 141"/>
                  <a:gd name="T24" fmla="*/ 56 w 144"/>
                  <a:gd name="T25" fmla="*/ 60 h 141"/>
                  <a:gd name="T26" fmla="*/ 61 w 144"/>
                  <a:gd name="T27" fmla="*/ 64 h 141"/>
                  <a:gd name="T28" fmla="*/ 62 w 144"/>
                  <a:gd name="T29" fmla="*/ 65 h 141"/>
                  <a:gd name="T30" fmla="*/ 62 w 144"/>
                  <a:gd name="T31" fmla="*/ 69 h 141"/>
                  <a:gd name="T32" fmla="*/ 68 w 144"/>
                  <a:gd name="T33" fmla="*/ 75 h 141"/>
                  <a:gd name="T34" fmla="*/ 69 w 144"/>
                  <a:gd name="T35" fmla="*/ 76 h 141"/>
                  <a:gd name="T36" fmla="*/ 69 w 144"/>
                  <a:gd name="T37" fmla="*/ 78 h 141"/>
                  <a:gd name="T38" fmla="*/ 71 w 144"/>
                  <a:gd name="T39" fmla="*/ 79 h 141"/>
                  <a:gd name="T40" fmla="*/ 71 w 144"/>
                  <a:gd name="T41" fmla="*/ 80 h 141"/>
                  <a:gd name="T42" fmla="*/ 69 w 144"/>
                  <a:gd name="T43" fmla="*/ 82 h 141"/>
                  <a:gd name="T44" fmla="*/ 69 w 144"/>
                  <a:gd name="T45" fmla="*/ 82 h 141"/>
                  <a:gd name="T46" fmla="*/ 69 w 144"/>
                  <a:gd name="T47" fmla="*/ 92 h 141"/>
                  <a:gd name="T48" fmla="*/ 76 w 144"/>
                  <a:gd name="T49" fmla="*/ 109 h 141"/>
                  <a:gd name="T50" fmla="*/ 89 w 144"/>
                  <a:gd name="T51" fmla="*/ 125 h 141"/>
                  <a:gd name="T52" fmla="*/ 109 w 144"/>
                  <a:gd name="T53" fmla="*/ 139 h 141"/>
                  <a:gd name="T54" fmla="*/ 117 w 144"/>
                  <a:gd name="T55" fmla="*/ 115 h 141"/>
                  <a:gd name="T56" fmla="*/ 127 w 144"/>
                  <a:gd name="T57" fmla="*/ 105 h 141"/>
                  <a:gd name="T58" fmla="*/ 140 w 144"/>
                  <a:gd name="T59" fmla="*/ 92 h 141"/>
                  <a:gd name="T60" fmla="*/ 123 w 144"/>
                  <a:gd name="T61" fmla="*/ 6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4" h="141">
                    <a:moveTo>
                      <a:pt x="123" y="66"/>
                    </a:moveTo>
                    <a:cubicBezTo>
                      <a:pt x="115" y="54"/>
                      <a:pt x="108" y="45"/>
                      <a:pt x="96" y="37"/>
                    </a:cubicBezTo>
                    <a:cubicBezTo>
                      <a:pt x="90" y="33"/>
                      <a:pt x="81" y="26"/>
                      <a:pt x="73" y="26"/>
                    </a:cubicBezTo>
                    <a:cubicBezTo>
                      <a:pt x="56" y="11"/>
                      <a:pt x="32" y="0"/>
                      <a:pt x="9" y="3"/>
                    </a:cubicBezTo>
                    <a:cubicBezTo>
                      <a:pt x="6" y="3"/>
                      <a:pt x="6" y="7"/>
                      <a:pt x="7" y="9"/>
                    </a:cubicBezTo>
                    <a:cubicBezTo>
                      <a:pt x="7" y="10"/>
                      <a:pt x="7" y="11"/>
                      <a:pt x="7" y="12"/>
                    </a:cubicBezTo>
                    <a:cubicBezTo>
                      <a:pt x="3" y="10"/>
                      <a:pt x="0" y="16"/>
                      <a:pt x="4" y="18"/>
                    </a:cubicBezTo>
                    <a:cubicBezTo>
                      <a:pt x="4" y="19"/>
                      <a:pt x="4" y="19"/>
                      <a:pt x="4" y="19"/>
                    </a:cubicBezTo>
                    <a:cubicBezTo>
                      <a:pt x="4" y="20"/>
                      <a:pt x="4" y="21"/>
                      <a:pt x="5" y="22"/>
                    </a:cubicBezTo>
                    <a:cubicBezTo>
                      <a:pt x="5" y="23"/>
                      <a:pt x="5" y="23"/>
                      <a:pt x="5" y="24"/>
                    </a:cubicBezTo>
                    <a:cubicBezTo>
                      <a:pt x="15" y="35"/>
                      <a:pt x="34" y="27"/>
                      <a:pt x="44" y="40"/>
                    </a:cubicBezTo>
                    <a:cubicBezTo>
                      <a:pt x="48" y="46"/>
                      <a:pt x="48" y="53"/>
                      <a:pt x="53" y="58"/>
                    </a:cubicBezTo>
                    <a:cubicBezTo>
                      <a:pt x="54" y="59"/>
                      <a:pt x="55" y="60"/>
                      <a:pt x="56" y="60"/>
                    </a:cubicBezTo>
                    <a:cubicBezTo>
                      <a:pt x="58" y="61"/>
                      <a:pt x="59" y="63"/>
                      <a:pt x="61" y="64"/>
                    </a:cubicBezTo>
                    <a:cubicBezTo>
                      <a:pt x="61" y="64"/>
                      <a:pt x="62" y="65"/>
                      <a:pt x="62" y="65"/>
                    </a:cubicBezTo>
                    <a:cubicBezTo>
                      <a:pt x="61" y="66"/>
                      <a:pt x="61" y="68"/>
                      <a:pt x="62" y="69"/>
                    </a:cubicBezTo>
                    <a:cubicBezTo>
                      <a:pt x="63" y="72"/>
                      <a:pt x="66" y="73"/>
                      <a:pt x="68" y="75"/>
                    </a:cubicBezTo>
                    <a:cubicBezTo>
                      <a:pt x="69" y="76"/>
                      <a:pt x="69" y="76"/>
                      <a:pt x="69" y="76"/>
                    </a:cubicBezTo>
                    <a:cubicBezTo>
                      <a:pt x="69" y="76"/>
                      <a:pt x="69" y="77"/>
                      <a:pt x="69" y="78"/>
                    </a:cubicBezTo>
                    <a:cubicBezTo>
                      <a:pt x="70" y="78"/>
                      <a:pt x="70" y="79"/>
                      <a:pt x="71" y="79"/>
                    </a:cubicBezTo>
                    <a:cubicBezTo>
                      <a:pt x="71" y="79"/>
                      <a:pt x="71" y="80"/>
                      <a:pt x="71" y="80"/>
                    </a:cubicBezTo>
                    <a:cubicBezTo>
                      <a:pt x="70" y="81"/>
                      <a:pt x="69" y="81"/>
                      <a:pt x="69" y="82"/>
                    </a:cubicBezTo>
                    <a:cubicBezTo>
                      <a:pt x="69" y="82"/>
                      <a:pt x="69" y="82"/>
                      <a:pt x="69" y="82"/>
                    </a:cubicBezTo>
                    <a:cubicBezTo>
                      <a:pt x="67" y="86"/>
                      <a:pt x="68" y="89"/>
                      <a:pt x="69" y="92"/>
                    </a:cubicBezTo>
                    <a:cubicBezTo>
                      <a:pt x="72" y="98"/>
                      <a:pt x="73" y="103"/>
                      <a:pt x="76" y="109"/>
                    </a:cubicBezTo>
                    <a:cubicBezTo>
                      <a:pt x="79" y="116"/>
                      <a:pt x="84" y="119"/>
                      <a:pt x="89" y="125"/>
                    </a:cubicBezTo>
                    <a:cubicBezTo>
                      <a:pt x="93" y="129"/>
                      <a:pt x="102" y="141"/>
                      <a:pt x="109" y="139"/>
                    </a:cubicBezTo>
                    <a:cubicBezTo>
                      <a:pt x="119" y="135"/>
                      <a:pt x="116" y="123"/>
                      <a:pt x="117" y="115"/>
                    </a:cubicBezTo>
                    <a:cubicBezTo>
                      <a:pt x="117" y="112"/>
                      <a:pt x="125" y="108"/>
                      <a:pt x="127" y="105"/>
                    </a:cubicBezTo>
                    <a:cubicBezTo>
                      <a:pt x="131" y="100"/>
                      <a:pt x="137" y="97"/>
                      <a:pt x="140" y="92"/>
                    </a:cubicBezTo>
                    <a:cubicBezTo>
                      <a:pt x="144" y="83"/>
                      <a:pt x="127" y="72"/>
                      <a:pt x="123" y="66"/>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360">
                <a:extLst>
                  <a:ext uri="{FF2B5EF4-FFF2-40B4-BE49-F238E27FC236}">
                    <a16:creationId xmlns:a16="http://schemas.microsoft.com/office/drawing/2014/main" id="{57A33EDB-B46B-48AB-812B-F1C5ED764F21}"/>
                  </a:ext>
                </a:extLst>
              </p:cNvPr>
              <p:cNvSpPr>
                <a:spLocks/>
              </p:cNvSpPr>
              <p:nvPr/>
            </p:nvSpPr>
            <p:spPr bwMode="auto">
              <a:xfrm>
                <a:off x="15278473" y="3375160"/>
                <a:ext cx="82248" cy="61379"/>
              </a:xfrm>
              <a:custGeom>
                <a:avLst/>
                <a:gdLst>
                  <a:gd name="T0" fmla="*/ 10 w 28"/>
                  <a:gd name="T1" fmla="*/ 4 h 21"/>
                  <a:gd name="T2" fmla="*/ 9 w 28"/>
                  <a:gd name="T3" fmla="*/ 2 h 21"/>
                  <a:gd name="T4" fmla="*/ 4 w 28"/>
                  <a:gd name="T5" fmla="*/ 0 h 21"/>
                  <a:gd name="T6" fmla="*/ 0 w 28"/>
                  <a:gd name="T7" fmla="*/ 4 h 21"/>
                  <a:gd name="T8" fmla="*/ 3 w 28"/>
                  <a:gd name="T9" fmla="*/ 7 h 21"/>
                  <a:gd name="T10" fmla="*/ 4 w 28"/>
                  <a:gd name="T11" fmla="*/ 8 h 21"/>
                  <a:gd name="T12" fmla="*/ 6 w 28"/>
                  <a:gd name="T13" fmla="*/ 9 h 21"/>
                  <a:gd name="T14" fmla="*/ 9 w 28"/>
                  <a:gd name="T15" fmla="*/ 12 h 21"/>
                  <a:gd name="T16" fmla="*/ 10 w 28"/>
                  <a:gd name="T17" fmla="*/ 12 h 21"/>
                  <a:gd name="T18" fmla="*/ 22 w 28"/>
                  <a:gd name="T19" fmla="*/ 20 h 21"/>
                  <a:gd name="T20" fmla="*/ 26 w 28"/>
                  <a:gd name="T21" fmla="*/ 15 h 21"/>
                  <a:gd name="T22" fmla="*/ 10 w 28"/>
                  <a:gd name="T23"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1">
                    <a:moveTo>
                      <a:pt x="10" y="4"/>
                    </a:moveTo>
                    <a:cubicBezTo>
                      <a:pt x="9" y="3"/>
                      <a:pt x="9" y="3"/>
                      <a:pt x="9" y="2"/>
                    </a:cubicBezTo>
                    <a:cubicBezTo>
                      <a:pt x="7" y="1"/>
                      <a:pt x="6" y="0"/>
                      <a:pt x="4" y="0"/>
                    </a:cubicBezTo>
                    <a:cubicBezTo>
                      <a:pt x="2" y="0"/>
                      <a:pt x="0" y="2"/>
                      <a:pt x="0" y="4"/>
                    </a:cubicBezTo>
                    <a:cubicBezTo>
                      <a:pt x="0" y="6"/>
                      <a:pt x="1" y="7"/>
                      <a:pt x="3" y="7"/>
                    </a:cubicBezTo>
                    <a:cubicBezTo>
                      <a:pt x="4" y="8"/>
                      <a:pt x="4" y="8"/>
                      <a:pt x="4" y="8"/>
                    </a:cubicBezTo>
                    <a:cubicBezTo>
                      <a:pt x="4" y="8"/>
                      <a:pt x="5" y="9"/>
                      <a:pt x="6" y="9"/>
                    </a:cubicBezTo>
                    <a:cubicBezTo>
                      <a:pt x="6" y="10"/>
                      <a:pt x="8" y="12"/>
                      <a:pt x="9" y="12"/>
                    </a:cubicBezTo>
                    <a:cubicBezTo>
                      <a:pt x="10" y="12"/>
                      <a:pt x="10" y="12"/>
                      <a:pt x="10" y="12"/>
                    </a:cubicBezTo>
                    <a:cubicBezTo>
                      <a:pt x="13" y="15"/>
                      <a:pt x="17" y="19"/>
                      <a:pt x="22" y="20"/>
                    </a:cubicBezTo>
                    <a:cubicBezTo>
                      <a:pt x="25" y="21"/>
                      <a:pt x="28" y="18"/>
                      <a:pt x="26" y="15"/>
                    </a:cubicBezTo>
                    <a:cubicBezTo>
                      <a:pt x="23" y="10"/>
                      <a:pt x="16" y="1"/>
                      <a:pt x="10" y="4"/>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361">
                <a:extLst>
                  <a:ext uri="{FF2B5EF4-FFF2-40B4-BE49-F238E27FC236}">
                    <a16:creationId xmlns:a16="http://schemas.microsoft.com/office/drawing/2014/main" id="{C9D2E667-14F4-4C4B-8B57-09B950DD8519}"/>
                  </a:ext>
                </a:extLst>
              </p:cNvPr>
              <p:cNvSpPr>
                <a:spLocks/>
              </p:cNvSpPr>
              <p:nvPr/>
            </p:nvSpPr>
            <p:spPr bwMode="auto">
              <a:xfrm>
                <a:off x="14667138" y="3350610"/>
                <a:ext cx="27007" cy="20869"/>
              </a:xfrm>
              <a:custGeom>
                <a:avLst/>
                <a:gdLst>
                  <a:gd name="T0" fmla="*/ 5 w 9"/>
                  <a:gd name="T1" fmla="*/ 0 h 7"/>
                  <a:gd name="T2" fmla="*/ 5 w 9"/>
                  <a:gd name="T3" fmla="*/ 7 h 7"/>
                  <a:gd name="T4" fmla="*/ 5 w 9"/>
                  <a:gd name="T5" fmla="*/ 0 h 7"/>
                </a:gdLst>
                <a:ahLst/>
                <a:cxnLst>
                  <a:cxn ang="0">
                    <a:pos x="T0" y="T1"/>
                  </a:cxn>
                  <a:cxn ang="0">
                    <a:pos x="T2" y="T3"/>
                  </a:cxn>
                  <a:cxn ang="0">
                    <a:pos x="T4" y="T5"/>
                  </a:cxn>
                </a:cxnLst>
                <a:rect l="0" t="0" r="r" b="b"/>
                <a:pathLst>
                  <a:path w="9" h="7">
                    <a:moveTo>
                      <a:pt x="5" y="0"/>
                    </a:moveTo>
                    <a:cubicBezTo>
                      <a:pt x="0" y="0"/>
                      <a:pt x="0" y="7"/>
                      <a:pt x="5" y="7"/>
                    </a:cubicBezTo>
                    <a:cubicBezTo>
                      <a:pt x="9" y="7"/>
                      <a:pt x="9" y="0"/>
                      <a:pt x="5" y="0"/>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362">
                <a:extLst>
                  <a:ext uri="{FF2B5EF4-FFF2-40B4-BE49-F238E27FC236}">
                    <a16:creationId xmlns:a16="http://schemas.microsoft.com/office/drawing/2014/main" id="{F2152AC0-FDD1-4A3B-84EC-61DC7F95E782}"/>
                  </a:ext>
                </a:extLst>
              </p:cNvPr>
              <p:cNvSpPr>
                <a:spLocks/>
              </p:cNvSpPr>
              <p:nvPr/>
            </p:nvSpPr>
            <p:spPr bwMode="auto">
              <a:xfrm>
                <a:off x="14705193" y="3360430"/>
                <a:ext cx="27007" cy="19641"/>
              </a:xfrm>
              <a:custGeom>
                <a:avLst/>
                <a:gdLst>
                  <a:gd name="T0" fmla="*/ 5 w 9"/>
                  <a:gd name="T1" fmla="*/ 7 h 7"/>
                  <a:gd name="T2" fmla="*/ 5 w 9"/>
                  <a:gd name="T3" fmla="*/ 0 h 7"/>
                  <a:gd name="T4" fmla="*/ 5 w 9"/>
                  <a:gd name="T5" fmla="*/ 7 h 7"/>
                </a:gdLst>
                <a:ahLst/>
                <a:cxnLst>
                  <a:cxn ang="0">
                    <a:pos x="T0" y="T1"/>
                  </a:cxn>
                  <a:cxn ang="0">
                    <a:pos x="T2" y="T3"/>
                  </a:cxn>
                  <a:cxn ang="0">
                    <a:pos x="T4" y="T5"/>
                  </a:cxn>
                </a:cxnLst>
                <a:rect l="0" t="0" r="r" b="b"/>
                <a:pathLst>
                  <a:path w="9" h="7">
                    <a:moveTo>
                      <a:pt x="5" y="7"/>
                    </a:moveTo>
                    <a:cubicBezTo>
                      <a:pt x="9" y="7"/>
                      <a:pt x="9" y="0"/>
                      <a:pt x="5" y="0"/>
                    </a:cubicBezTo>
                    <a:cubicBezTo>
                      <a:pt x="0" y="0"/>
                      <a:pt x="0" y="7"/>
                      <a:pt x="5" y="7"/>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363">
                <a:extLst>
                  <a:ext uri="{FF2B5EF4-FFF2-40B4-BE49-F238E27FC236}">
                    <a16:creationId xmlns:a16="http://schemas.microsoft.com/office/drawing/2014/main" id="{9469C4BC-B2EA-49FF-9C87-C1886BF0B3FA}"/>
                  </a:ext>
                </a:extLst>
              </p:cNvPr>
              <p:cNvSpPr>
                <a:spLocks/>
              </p:cNvSpPr>
              <p:nvPr/>
            </p:nvSpPr>
            <p:spPr bwMode="auto">
              <a:xfrm>
                <a:off x="14740792" y="3339562"/>
                <a:ext cx="27007" cy="23324"/>
              </a:xfrm>
              <a:custGeom>
                <a:avLst/>
                <a:gdLst>
                  <a:gd name="T0" fmla="*/ 5 w 9"/>
                  <a:gd name="T1" fmla="*/ 0 h 8"/>
                  <a:gd name="T2" fmla="*/ 5 w 9"/>
                  <a:gd name="T3" fmla="*/ 8 h 8"/>
                  <a:gd name="T4" fmla="*/ 5 w 9"/>
                  <a:gd name="T5" fmla="*/ 0 h 8"/>
                </a:gdLst>
                <a:ahLst/>
                <a:cxnLst>
                  <a:cxn ang="0">
                    <a:pos x="T0" y="T1"/>
                  </a:cxn>
                  <a:cxn ang="0">
                    <a:pos x="T2" y="T3"/>
                  </a:cxn>
                  <a:cxn ang="0">
                    <a:pos x="T4" y="T5"/>
                  </a:cxn>
                </a:cxnLst>
                <a:rect l="0" t="0" r="r" b="b"/>
                <a:pathLst>
                  <a:path w="9" h="8">
                    <a:moveTo>
                      <a:pt x="5" y="0"/>
                    </a:moveTo>
                    <a:cubicBezTo>
                      <a:pt x="0" y="0"/>
                      <a:pt x="0" y="8"/>
                      <a:pt x="5" y="8"/>
                    </a:cubicBezTo>
                    <a:cubicBezTo>
                      <a:pt x="9" y="8"/>
                      <a:pt x="9" y="0"/>
                      <a:pt x="5" y="0"/>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364">
                <a:extLst>
                  <a:ext uri="{FF2B5EF4-FFF2-40B4-BE49-F238E27FC236}">
                    <a16:creationId xmlns:a16="http://schemas.microsoft.com/office/drawing/2014/main" id="{3E3D0292-A6A5-45AC-A45D-2EBF7ABE3655}"/>
                  </a:ext>
                </a:extLst>
              </p:cNvPr>
              <p:cNvSpPr>
                <a:spLocks/>
              </p:cNvSpPr>
              <p:nvPr/>
            </p:nvSpPr>
            <p:spPr bwMode="auto">
              <a:xfrm>
                <a:off x="14673276" y="3477050"/>
                <a:ext cx="29462" cy="23324"/>
              </a:xfrm>
              <a:custGeom>
                <a:avLst/>
                <a:gdLst>
                  <a:gd name="T0" fmla="*/ 2 w 10"/>
                  <a:gd name="T1" fmla="*/ 7 h 8"/>
                  <a:gd name="T2" fmla="*/ 7 w 10"/>
                  <a:gd name="T3" fmla="*/ 8 h 8"/>
                  <a:gd name="T4" fmla="*/ 9 w 10"/>
                  <a:gd name="T5" fmla="*/ 4 h 8"/>
                  <a:gd name="T6" fmla="*/ 5 w 10"/>
                  <a:gd name="T7" fmla="*/ 1 h 8"/>
                  <a:gd name="T8" fmla="*/ 1 w 10"/>
                  <a:gd name="T9" fmla="*/ 2 h 8"/>
                  <a:gd name="T10" fmla="*/ 2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2" y="7"/>
                    </a:moveTo>
                    <a:cubicBezTo>
                      <a:pt x="3" y="8"/>
                      <a:pt x="5" y="8"/>
                      <a:pt x="7" y="8"/>
                    </a:cubicBezTo>
                    <a:cubicBezTo>
                      <a:pt x="9" y="8"/>
                      <a:pt x="10" y="5"/>
                      <a:pt x="9" y="4"/>
                    </a:cubicBezTo>
                    <a:cubicBezTo>
                      <a:pt x="9" y="2"/>
                      <a:pt x="7" y="1"/>
                      <a:pt x="5" y="1"/>
                    </a:cubicBezTo>
                    <a:cubicBezTo>
                      <a:pt x="4" y="0"/>
                      <a:pt x="2" y="1"/>
                      <a:pt x="1" y="2"/>
                    </a:cubicBezTo>
                    <a:cubicBezTo>
                      <a:pt x="0" y="4"/>
                      <a:pt x="1" y="6"/>
                      <a:pt x="2" y="7"/>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365">
                <a:extLst>
                  <a:ext uri="{FF2B5EF4-FFF2-40B4-BE49-F238E27FC236}">
                    <a16:creationId xmlns:a16="http://schemas.microsoft.com/office/drawing/2014/main" id="{A025A38A-EEBC-4CA0-9415-82986F5B3579}"/>
                  </a:ext>
                </a:extLst>
              </p:cNvPr>
              <p:cNvSpPr>
                <a:spLocks/>
              </p:cNvSpPr>
              <p:nvPr/>
            </p:nvSpPr>
            <p:spPr bwMode="auto">
              <a:xfrm>
                <a:off x="15431921" y="3538429"/>
                <a:ext cx="84704" cy="147310"/>
              </a:xfrm>
              <a:custGeom>
                <a:avLst/>
                <a:gdLst>
                  <a:gd name="T0" fmla="*/ 16 w 29"/>
                  <a:gd name="T1" fmla="*/ 34 h 50"/>
                  <a:gd name="T2" fmla="*/ 17 w 29"/>
                  <a:gd name="T3" fmla="*/ 38 h 50"/>
                  <a:gd name="T4" fmla="*/ 21 w 29"/>
                  <a:gd name="T5" fmla="*/ 47 h 50"/>
                  <a:gd name="T6" fmla="*/ 26 w 29"/>
                  <a:gd name="T7" fmla="*/ 50 h 50"/>
                  <a:gd name="T8" fmla="*/ 27 w 29"/>
                  <a:gd name="T9" fmla="*/ 49 h 50"/>
                  <a:gd name="T10" fmla="*/ 28 w 29"/>
                  <a:gd name="T11" fmla="*/ 45 h 50"/>
                  <a:gd name="T12" fmla="*/ 22 w 29"/>
                  <a:gd name="T13" fmla="*/ 32 h 50"/>
                  <a:gd name="T14" fmla="*/ 21 w 29"/>
                  <a:gd name="T15" fmla="*/ 32 h 50"/>
                  <a:gd name="T16" fmla="*/ 17 w 29"/>
                  <a:gd name="T17" fmla="*/ 32 h 50"/>
                  <a:gd name="T18" fmla="*/ 17 w 29"/>
                  <a:gd name="T19" fmla="*/ 32 h 50"/>
                  <a:gd name="T20" fmla="*/ 17 w 29"/>
                  <a:gd name="T21" fmla="*/ 32 h 50"/>
                  <a:gd name="T22" fmla="*/ 9 w 29"/>
                  <a:gd name="T23" fmla="*/ 5 h 50"/>
                  <a:gd name="T24" fmla="*/ 2 w 29"/>
                  <a:gd name="T25" fmla="*/ 7 h 50"/>
                  <a:gd name="T26" fmla="*/ 10 w 29"/>
                  <a:gd name="T27" fmla="*/ 32 h 50"/>
                  <a:gd name="T28" fmla="*/ 16 w 29"/>
                  <a:gd name="T29" fmla="*/ 3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50">
                    <a:moveTo>
                      <a:pt x="16" y="34"/>
                    </a:moveTo>
                    <a:cubicBezTo>
                      <a:pt x="16" y="35"/>
                      <a:pt x="16" y="37"/>
                      <a:pt x="17" y="38"/>
                    </a:cubicBezTo>
                    <a:cubicBezTo>
                      <a:pt x="20" y="40"/>
                      <a:pt x="21" y="44"/>
                      <a:pt x="21" y="47"/>
                    </a:cubicBezTo>
                    <a:cubicBezTo>
                      <a:pt x="21" y="49"/>
                      <a:pt x="24" y="50"/>
                      <a:pt x="26" y="50"/>
                    </a:cubicBezTo>
                    <a:cubicBezTo>
                      <a:pt x="26" y="50"/>
                      <a:pt x="26" y="50"/>
                      <a:pt x="27" y="49"/>
                    </a:cubicBezTo>
                    <a:cubicBezTo>
                      <a:pt x="28" y="49"/>
                      <a:pt x="29" y="47"/>
                      <a:pt x="28" y="45"/>
                    </a:cubicBezTo>
                    <a:cubicBezTo>
                      <a:pt x="28" y="41"/>
                      <a:pt x="26" y="35"/>
                      <a:pt x="22" y="32"/>
                    </a:cubicBezTo>
                    <a:cubicBezTo>
                      <a:pt x="22" y="32"/>
                      <a:pt x="21" y="32"/>
                      <a:pt x="21" y="32"/>
                    </a:cubicBezTo>
                    <a:cubicBezTo>
                      <a:pt x="19" y="31"/>
                      <a:pt x="18" y="31"/>
                      <a:pt x="17" y="32"/>
                    </a:cubicBezTo>
                    <a:cubicBezTo>
                      <a:pt x="17" y="32"/>
                      <a:pt x="17" y="32"/>
                      <a:pt x="17" y="32"/>
                    </a:cubicBezTo>
                    <a:cubicBezTo>
                      <a:pt x="17" y="32"/>
                      <a:pt x="17" y="32"/>
                      <a:pt x="17" y="32"/>
                    </a:cubicBezTo>
                    <a:cubicBezTo>
                      <a:pt x="17" y="22"/>
                      <a:pt x="13" y="14"/>
                      <a:pt x="9" y="5"/>
                    </a:cubicBezTo>
                    <a:cubicBezTo>
                      <a:pt x="7" y="0"/>
                      <a:pt x="0" y="2"/>
                      <a:pt x="2" y="7"/>
                    </a:cubicBezTo>
                    <a:cubicBezTo>
                      <a:pt x="5" y="15"/>
                      <a:pt x="9" y="23"/>
                      <a:pt x="10" y="32"/>
                    </a:cubicBezTo>
                    <a:cubicBezTo>
                      <a:pt x="10" y="35"/>
                      <a:pt x="14" y="36"/>
                      <a:pt x="16" y="34"/>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367">
                <a:extLst>
                  <a:ext uri="{FF2B5EF4-FFF2-40B4-BE49-F238E27FC236}">
                    <a16:creationId xmlns:a16="http://schemas.microsoft.com/office/drawing/2014/main" id="{975BF847-F9D8-4FC3-AAB5-2D9BAAF64D50}"/>
                  </a:ext>
                </a:extLst>
              </p:cNvPr>
              <p:cNvSpPr>
                <a:spLocks/>
              </p:cNvSpPr>
              <p:nvPr/>
            </p:nvSpPr>
            <p:spPr bwMode="auto">
              <a:xfrm>
                <a:off x="15442969" y="3903020"/>
                <a:ext cx="115393" cy="430881"/>
              </a:xfrm>
              <a:custGeom>
                <a:avLst/>
                <a:gdLst>
                  <a:gd name="T0" fmla="*/ 38 w 39"/>
                  <a:gd name="T1" fmla="*/ 43 h 147"/>
                  <a:gd name="T2" fmla="*/ 37 w 39"/>
                  <a:gd name="T3" fmla="*/ 31 h 147"/>
                  <a:gd name="T4" fmla="*/ 37 w 39"/>
                  <a:gd name="T5" fmla="*/ 25 h 147"/>
                  <a:gd name="T6" fmla="*/ 37 w 39"/>
                  <a:gd name="T7" fmla="*/ 16 h 147"/>
                  <a:gd name="T8" fmla="*/ 37 w 39"/>
                  <a:gd name="T9" fmla="*/ 8 h 147"/>
                  <a:gd name="T10" fmla="*/ 37 w 39"/>
                  <a:gd name="T11" fmla="*/ 8 h 147"/>
                  <a:gd name="T12" fmla="*/ 37 w 39"/>
                  <a:gd name="T13" fmla="*/ 6 h 147"/>
                  <a:gd name="T14" fmla="*/ 30 w 39"/>
                  <a:gd name="T15" fmla="*/ 5 h 147"/>
                  <a:gd name="T16" fmla="*/ 15 w 39"/>
                  <a:gd name="T17" fmla="*/ 50 h 147"/>
                  <a:gd name="T18" fmla="*/ 8 w 39"/>
                  <a:gd name="T19" fmla="*/ 72 h 147"/>
                  <a:gd name="T20" fmla="*/ 7 w 39"/>
                  <a:gd name="T21" fmla="*/ 89 h 147"/>
                  <a:gd name="T22" fmla="*/ 6 w 39"/>
                  <a:gd name="T23" fmla="*/ 91 h 147"/>
                  <a:gd name="T24" fmla="*/ 0 w 39"/>
                  <a:gd name="T25" fmla="*/ 113 h 147"/>
                  <a:gd name="T26" fmla="*/ 3 w 39"/>
                  <a:gd name="T27" fmla="*/ 124 h 147"/>
                  <a:gd name="T28" fmla="*/ 6 w 39"/>
                  <a:gd name="T29" fmla="*/ 142 h 147"/>
                  <a:gd name="T30" fmla="*/ 12 w 39"/>
                  <a:gd name="T31" fmla="*/ 145 h 147"/>
                  <a:gd name="T32" fmla="*/ 23 w 39"/>
                  <a:gd name="T33" fmla="*/ 130 h 147"/>
                  <a:gd name="T34" fmla="*/ 25 w 39"/>
                  <a:gd name="T35" fmla="*/ 124 h 147"/>
                  <a:gd name="T36" fmla="*/ 34 w 39"/>
                  <a:gd name="T37" fmla="*/ 86 h 147"/>
                  <a:gd name="T38" fmla="*/ 39 w 39"/>
                  <a:gd name="T39" fmla="*/ 51 h 147"/>
                  <a:gd name="T40" fmla="*/ 38 w 39"/>
                  <a:gd name="T41" fmla="*/ 4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 h="147">
                    <a:moveTo>
                      <a:pt x="38" y="43"/>
                    </a:moveTo>
                    <a:cubicBezTo>
                      <a:pt x="38" y="39"/>
                      <a:pt x="37" y="35"/>
                      <a:pt x="37" y="31"/>
                    </a:cubicBezTo>
                    <a:cubicBezTo>
                      <a:pt x="37" y="29"/>
                      <a:pt x="37" y="27"/>
                      <a:pt x="37" y="25"/>
                    </a:cubicBezTo>
                    <a:cubicBezTo>
                      <a:pt x="37" y="22"/>
                      <a:pt x="37" y="19"/>
                      <a:pt x="37" y="16"/>
                    </a:cubicBezTo>
                    <a:cubicBezTo>
                      <a:pt x="37" y="14"/>
                      <a:pt x="37" y="11"/>
                      <a:pt x="37" y="8"/>
                    </a:cubicBezTo>
                    <a:cubicBezTo>
                      <a:pt x="37" y="8"/>
                      <a:pt x="37" y="8"/>
                      <a:pt x="37" y="8"/>
                    </a:cubicBezTo>
                    <a:cubicBezTo>
                      <a:pt x="37" y="7"/>
                      <a:pt x="37" y="7"/>
                      <a:pt x="37" y="6"/>
                    </a:cubicBezTo>
                    <a:cubicBezTo>
                      <a:pt x="38" y="2"/>
                      <a:pt x="31" y="0"/>
                      <a:pt x="30" y="5"/>
                    </a:cubicBezTo>
                    <a:cubicBezTo>
                      <a:pt x="28" y="21"/>
                      <a:pt x="21" y="35"/>
                      <a:pt x="15" y="50"/>
                    </a:cubicBezTo>
                    <a:cubicBezTo>
                      <a:pt x="12" y="57"/>
                      <a:pt x="10" y="65"/>
                      <a:pt x="8" y="72"/>
                    </a:cubicBezTo>
                    <a:cubicBezTo>
                      <a:pt x="7" y="78"/>
                      <a:pt x="7" y="84"/>
                      <a:pt x="7" y="89"/>
                    </a:cubicBezTo>
                    <a:cubicBezTo>
                      <a:pt x="6" y="90"/>
                      <a:pt x="6" y="90"/>
                      <a:pt x="6" y="91"/>
                    </a:cubicBezTo>
                    <a:cubicBezTo>
                      <a:pt x="3" y="98"/>
                      <a:pt x="0" y="105"/>
                      <a:pt x="0" y="113"/>
                    </a:cubicBezTo>
                    <a:cubicBezTo>
                      <a:pt x="0" y="117"/>
                      <a:pt x="2" y="121"/>
                      <a:pt x="3" y="124"/>
                    </a:cubicBezTo>
                    <a:cubicBezTo>
                      <a:pt x="6" y="130"/>
                      <a:pt x="6" y="136"/>
                      <a:pt x="6" y="142"/>
                    </a:cubicBezTo>
                    <a:cubicBezTo>
                      <a:pt x="6" y="145"/>
                      <a:pt x="10" y="147"/>
                      <a:pt x="12" y="145"/>
                    </a:cubicBezTo>
                    <a:cubicBezTo>
                      <a:pt x="16" y="140"/>
                      <a:pt x="20" y="136"/>
                      <a:pt x="23" y="130"/>
                    </a:cubicBezTo>
                    <a:cubicBezTo>
                      <a:pt x="24" y="129"/>
                      <a:pt x="25" y="127"/>
                      <a:pt x="25" y="124"/>
                    </a:cubicBezTo>
                    <a:cubicBezTo>
                      <a:pt x="30" y="112"/>
                      <a:pt x="32" y="99"/>
                      <a:pt x="34" y="86"/>
                    </a:cubicBezTo>
                    <a:cubicBezTo>
                      <a:pt x="36" y="75"/>
                      <a:pt x="39" y="63"/>
                      <a:pt x="39" y="51"/>
                    </a:cubicBezTo>
                    <a:cubicBezTo>
                      <a:pt x="39" y="48"/>
                      <a:pt x="38" y="46"/>
                      <a:pt x="38" y="43"/>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368">
                <a:extLst>
                  <a:ext uri="{FF2B5EF4-FFF2-40B4-BE49-F238E27FC236}">
                    <a16:creationId xmlns:a16="http://schemas.microsoft.com/office/drawing/2014/main" id="{69426793-497B-4398-A330-9BBD2A929038}"/>
                  </a:ext>
                </a:extLst>
              </p:cNvPr>
              <p:cNvSpPr>
                <a:spLocks/>
              </p:cNvSpPr>
              <p:nvPr/>
            </p:nvSpPr>
            <p:spPr bwMode="auto">
              <a:xfrm>
                <a:off x="14467042" y="4082247"/>
                <a:ext cx="197641" cy="58924"/>
              </a:xfrm>
              <a:custGeom>
                <a:avLst/>
                <a:gdLst>
                  <a:gd name="T0" fmla="*/ 63 w 67"/>
                  <a:gd name="T1" fmla="*/ 13 h 20"/>
                  <a:gd name="T2" fmla="*/ 47 w 67"/>
                  <a:gd name="T3" fmla="*/ 6 h 20"/>
                  <a:gd name="T4" fmla="*/ 42 w 67"/>
                  <a:gd name="T5" fmla="*/ 7 h 20"/>
                  <a:gd name="T6" fmla="*/ 34 w 67"/>
                  <a:gd name="T7" fmla="*/ 3 h 20"/>
                  <a:gd name="T8" fmla="*/ 5 w 67"/>
                  <a:gd name="T9" fmla="*/ 2 h 20"/>
                  <a:gd name="T10" fmla="*/ 5 w 67"/>
                  <a:gd name="T11" fmla="*/ 10 h 20"/>
                  <a:gd name="T12" fmla="*/ 37 w 67"/>
                  <a:gd name="T13" fmla="*/ 13 h 20"/>
                  <a:gd name="T14" fmla="*/ 62 w 67"/>
                  <a:gd name="T15" fmla="*/ 20 h 20"/>
                  <a:gd name="T16" fmla="*/ 63 w 67"/>
                  <a:gd name="T17"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20">
                    <a:moveTo>
                      <a:pt x="63" y="13"/>
                    </a:moveTo>
                    <a:cubicBezTo>
                      <a:pt x="57" y="11"/>
                      <a:pt x="52" y="10"/>
                      <a:pt x="47" y="6"/>
                    </a:cubicBezTo>
                    <a:cubicBezTo>
                      <a:pt x="45" y="5"/>
                      <a:pt x="43" y="6"/>
                      <a:pt x="42" y="7"/>
                    </a:cubicBezTo>
                    <a:cubicBezTo>
                      <a:pt x="40" y="5"/>
                      <a:pt x="37" y="3"/>
                      <a:pt x="34" y="3"/>
                    </a:cubicBezTo>
                    <a:cubicBezTo>
                      <a:pt x="24" y="0"/>
                      <a:pt x="15" y="2"/>
                      <a:pt x="5" y="2"/>
                    </a:cubicBezTo>
                    <a:cubicBezTo>
                      <a:pt x="0" y="3"/>
                      <a:pt x="0" y="10"/>
                      <a:pt x="5" y="10"/>
                    </a:cubicBezTo>
                    <a:cubicBezTo>
                      <a:pt x="17" y="9"/>
                      <a:pt x="26" y="5"/>
                      <a:pt x="37" y="13"/>
                    </a:cubicBezTo>
                    <a:cubicBezTo>
                      <a:pt x="46" y="18"/>
                      <a:pt x="52" y="20"/>
                      <a:pt x="62" y="20"/>
                    </a:cubicBezTo>
                    <a:cubicBezTo>
                      <a:pt x="67" y="20"/>
                      <a:pt x="67" y="14"/>
                      <a:pt x="63" y="13"/>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369">
                <a:extLst>
                  <a:ext uri="{FF2B5EF4-FFF2-40B4-BE49-F238E27FC236}">
                    <a16:creationId xmlns:a16="http://schemas.microsoft.com/office/drawing/2014/main" id="{81162F8F-46D7-4DF5-BF15-400EC134F7A1}"/>
                  </a:ext>
                </a:extLst>
              </p:cNvPr>
              <p:cNvSpPr>
                <a:spLocks/>
              </p:cNvSpPr>
              <p:nvPr/>
            </p:nvSpPr>
            <p:spPr bwMode="auto">
              <a:xfrm>
                <a:off x="14658545" y="4128895"/>
                <a:ext cx="117848" cy="44193"/>
              </a:xfrm>
              <a:custGeom>
                <a:avLst/>
                <a:gdLst>
                  <a:gd name="T0" fmla="*/ 7 w 40"/>
                  <a:gd name="T1" fmla="*/ 14 h 15"/>
                  <a:gd name="T2" fmla="*/ 11 w 40"/>
                  <a:gd name="T3" fmla="*/ 13 h 15"/>
                  <a:gd name="T4" fmla="*/ 11 w 40"/>
                  <a:gd name="T5" fmla="*/ 13 h 15"/>
                  <a:gd name="T6" fmla="*/ 35 w 40"/>
                  <a:gd name="T7" fmla="*/ 11 h 15"/>
                  <a:gd name="T8" fmla="*/ 37 w 40"/>
                  <a:gd name="T9" fmla="*/ 5 h 15"/>
                  <a:gd name="T10" fmla="*/ 11 w 40"/>
                  <a:gd name="T11" fmla="*/ 1 h 15"/>
                  <a:gd name="T12" fmla="*/ 8 w 40"/>
                  <a:gd name="T13" fmla="*/ 7 h 15"/>
                  <a:gd name="T14" fmla="*/ 5 w 40"/>
                  <a:gd name="T15" fmla="*/ 7 h 15"/>
                  <a:gd name="T16" fmla="*/ 7 w 40"/>
                  <a:gd name="T1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5">
                    <a:moveTo>
                      <a:pt x="7" y="14"/>
                    </a:moveTo>
                    <a:cubicBezTo>
                      <a:pt x="8" y="14"/>
                      <a:pt x="9" y="14"/>
                      <a:pt x="11" y="13"/>
                    </a:cubicBezTo>
                    <a:cubicBezTo>
                      <a:pt x="11" y="13"/>
                      <a:pt x="11" y="13"/>
                      <a:pt x="11" y="13"/>
                    </a:cubicBezTo>
                    <a:cubicBezTo>
                      <a:pt x="19" y="14"/>
                      <a:pt x="27" y="12"/>
                      <a:pt x="35" y="11"/>
                    </a:cubicBezTo>
                    <a:cubicBezTo>
                      <a:pt x="39" y="11"/>
                      <a:pt x="40" y="7"/>
                      <a:pt x="37" y="5"/>
                    </a:cubicBezTo>
                    <a:cubicBezTo>
                      <a:pt x="30" y="0"/>
                      <a:pt x="19" y="0"/>
                      <a:pt x="11" y="1"/>
                    </a:cubicBezTo>
                    <a:cubicBezTo>
                      <a:pt x="8" y="1"/>
                      <a:pt x="6" y="4"/>
                      <a:pt x="8" y="7"/>
                    </a:cubicBezTo>
                    <a:cubicBezTo>
                      <a:pt x="7" y="7"/>
                      <a:pt x="6" y="7"/>
                      <a:pt x="5" y="7"/>
                    </a:cubicBezTo>
                    <a:cubicBezTo>
                      <a:pt x="0" y="8"/>
                      <a:pt x="2" y="15"/>
                      <a:pt x="7" y="14"/>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370">
                <a:extLst>
                  <a:ext uri="{FF2B5EF4-FFF2-40B4-BE49-F238E27FC236}">
                    <a16:creationId xmlns:a16="http://schemas.microsoft.com/office/drawing/2014/main" id="{F7A76B82-1AF1-4A04-84BC-5904E8825167}"/>
                  </a:ext>
                </a:extLst>
              </p:cNvPr>
              <p:cNvSpPr>
                <a:spLocks/>
              </p:cNvSpPr>
              <p:nvPr/>
            </p:nvSpPr>
            <p:spPr bwMode="auto">
              <a:xfrm>
                <a:off x="14784984" y="4149765"/>
                <a:ext cx="40511" cy="25780"/>
              </a:xfrm>
              <a:custGeom>
                <a:avLst/>
                <a:gdLst>
                  <a:gd name="T0" fmla="*/ 9 w 14"/>
                  <a:gd name="T1" fmla="*/ 1 h 9"/>
                  <a:gd name="T2" fmla="*/ 5 w 14"/>
                  <a:gd name="T3" fmla="*/ 1 h 9"/>
                  <a:gd name="T4" fmla="*/ 1 w 14"/>
                  <a:gd name="T5" fmla="*/ 3 h 9"/>
                  <a:gd name="T6" fmla="*/ 3 w 14"/>
                  <a:gd name="T7" fmla="*/ 8 h 9"/>
                  <a:gd name="T8" fmla="*/ 11 w 14"/>
                  <a:gd name="T9" fmla="*/ 8 h 9"/>
                  <a:gd name="T10" fmla="*/ 14 w 14"/>
                  <a:gd name="T11" fmla="*/ 3 h 9"/>
                  <a:gd name="T12" fmla="*/ 9 w 14"/>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9" y="1"/>
                    </a:moveTo>
                    <a:cubicBezTo>
                      <a:pt x="8" y="1"/>
                      <a:pt x="7" y="1"/>
                      <a:pt x="5" y="1"/>
                    </a:cubicBezTo>
                    <a:cubicBezTo>
                      <a:pt x="3" y="0"/>
                      <a:pt x="1" y="1"/>
                      <a:pt x="1" y="3"/>
                    </a:cubicBezTo>
                    <a:cubicBezTo>
                      <a:pt x="0" y="5"/>
                      <a:pt x="1" y="7"/>
                      <a:pt x="3" y="8"/>
                    </a:cubicBezTo>
                    <a:cubicBezTo>
                      <a:pt x="6" y="9"/>
                      <a:pt x="9" y="9"/>
                      <a:pt x="11" y="8"/>
                    </a:cubicBezTo>
                    <a:cubicBezTo>
                      <a:pt x="13" y="7"/>
                      <a:pt x="14" y="5"/>
                      <a:pt x="14" y="3"/>
                    </a:cubicBezTo>
                    <a:cubicBezTo>
                      <a:pt x="13" y="1"/>
                      <a:pt x="11" y="0"/>
                      <a:pt x="9" y="1"/>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371">
                <a:extLst>
                  <a:ext uri="{FF2B5EF4-FFF2-40B4-BE49-F238E27FC236}">
                    <a16:creationId xmlns:a16="http://schemas.microsoft.com/office/drawing/2014/main" id="{A607B6F0-AA04-4660-8295-E5A26D20B071}"/>
                  </a:ext>
                </a:extLst>
              </p:cNvPr>
              <p:cNvSpPr>
                <a:spLocks/>
              </p:cNvSpPr>
              <p:nvPr/>
            </p:nvSpPr>
            <p:spPr bwMode="auto">
              <a:xfrm>
                <a:off x="14875825" y="4181682"/>
                <a:ext cx="27007" cy="35600"/>
              </a:xfrm>
              <a:custGeom>
                <a:avLst/>
                <a:gdLst>
                  <a:gd name="T0" fmla="*/ 4 w 9"/>
                  <a:gd name="T1" fmla="*/ 0 h 12"/>
                  <a:gd name="T2" fmla="*/ 0 w 9"/>
                  <a:gd name="T3" fmla="*/ 3 h 12"/>
                  <a:gd name="T4" fmla="*/ 2 w 9"/>
                  <a:gd name="T5" fmla="*/ 10 h 12"/>
                  <a:gd name="T6" fmla="*/ 7 w 9"/>
                  <a:gd name="T7" fmla="*/ 12 h 12"/>
                  <a:gd name="T8" fmla="*/ 8 w 9"/>
                  <a:gd name="T9" fmla="*/ 7 h 12"/>
                  <a:gd name="T10" fmla="*/ 8 w 9"/>
                  <a:gd name="T11" fmla="*/ 3 h 12"/>
                  <a:gd name="T12" fmla="*/ 4 w 9"/>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4" y="0"/>
                    </a:moveTo>
                    <a:cubicBezTo>
                      <a:pt x="2" y="0"/>
                      <a:pt x="0" y="1"/>
                      <a:pt x="0" y="3"/>
                    </a:cubicBezTo>
                    <a:cubicBezTo>
                      <a:pt x="0" y="6"/>
                      <a:pt x="1" y="8"/>
                      <a:pt x="2" y="10"/>
                    </a:cubicBezTo>
                    <a:cubicBezTo>
                      <a:pt x="3" y="12"/>
                      <a:pt x="5" y="12"/>
                      <a:pt x="7" y="12"/>
                    </a:cubicBezTo>
                    <a:cubicBezTo>
                      <a:pt x="9" y="10"/>
                      <a:pt x="9" y="8"/>
                      <a:pt x="8" y="7"/>
                    </a:cubicBezTo>
                    <a:cubicBezTo>
                      <a:pt x="8" y="6"/>
                      <a:pt x="8" y="4"/>
                      <a:pt x="8" y="3"/>
                    </a:cubicBezTo>
                    <a:cubicBezTo>
                      <a:pt x="8" y="1"/>
                      <a:pt x="6" y="0"/>
                      <a:pt x="4" y="0"/>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372">
                <a:extLst>
                  <a:ext uri="{FF2B5EF4-FFF2-40B4-BE49-F238E27FC236}">
                    <a16:creationId xmlns:a16="http://schemas.microsoft.com/office/drawing/2014/main" id="{63FD681D-6E5F-47E6-9C8B-CF22884BDA0E}"/>
                  </a:ext>
                </a:extLst>
              </p:cNvPr>
              <p:cNvSpPr>
                <a:spLocks/>
              </p:cNvSpPr>
              <p:nvPr/>
            </p:nvSpPr>
            <p:spPr bwMode="auto">
              <a:xfrm>
                <a:off x="14582435" y="4149765"/>
                <a:ext cx="44193" cy="25780"/>
              </a:xfrm>
              <a:custGeom>
                <a:avLst/>
                <a:gdLst>
                  <a:gd name="T0" fmla="*/ 8 w 15"/>
                  <a:gd name="T1" fmla="*/ 1 h 9"/>
                  <a:gd name="T2" fmla="*/ 6 w 15"/>
                  <a:gd name="T3" fmla="*/ 0 h 9"/>
                  <a:gd name="T4" fmla="*/ 6 w 15"/>
                  <a:gd name="T5" fmla="*/ 0 h 9"/>
                  <a:gd name="T6" fmla="*/ 6 w 15"/>
                  <a:gd name="T7" fmla="*/ 0 h 9"/>
                  <a:gd name="T8" fmla="*/ 1 w 15"/>
                  <a:gd name="T9" fmla="*/ 3 h 9"/>
                  <a:gd name="T10" fmla="*/ 4 w 15"/>
                  <a:gd name="T11" fmla="*/ 7 h 9"/>
                  <a:gd name="T12" fmla="*/ 5 w 15"/>
                  <a:gd name="T13" fmla="*/ 7 h 9"/>
                  <a:gd name="T14" fmla="*/ 12 w 15"/>
                  <a:gd name="T15" fmla="*/ 9 h 9"/>
                  <a:gd name="T16" fmla="*/ 15 w 15"/>
                  <a:gd name="T17" fmla="*/ 5 h 9"/>
                  <a:gd name="T18" fmla="*/ 12 w 15"/>
                  <a:gd name="T19" fmla="*/ 1 h 9"/>
                  <a:gd name="T20" fmla="*/ 8 w 15"/>
                  <a:gd name="T21"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9">
                    <a:moveTo>
                      <a:pt x="8" y="1"/>
                    </a:moveTo>
                    <a:cubicBezTo>
                      <a:pt x="7" y="0"/>
                      <a:pt x="7" y="0"/>
                      <a:pt x="6" y="0"/>
                    </a:cubicBezTo>
                    <a:cubicBezTo>
                      <a:pt x="6" y="0"/>
                      <a:pt x="6" y="0"/>
                      <a:pt x="6" y="0"/>
                    </a:cubicBezTo>
                    <a:cubicBezTo>
                      <a:pt x="6" y="0"/>
                      <a:pt x="6" y="0"/>
                      <a:pt x="6" y="0"/>
                    </a:cubicBezTo>
                    <a:cubicBezTo>
                      <a:pt x="4" y="0"/>
                      <a:pt x="2" y="1"/>
                      <a:pt x="1" y="3"/>
                    </a:cubicBezTo>
                    <a:cubicBezTo>
                      <a:pt x="0" y="5"/>
                      <a:pt x="2" y="7"/>
                      <a:pt x="4" y="7"/>
                    </a:cubicBezTo>
                    <a:cubicBezTo>
                      <a:pt x="4" y="7"/>
                      <a:pt x="4" y="7"/>
                      <a:pt x="5" y="7"/>
                    </a:cubicBezTo>
                    <a:cubicBezTo>
                      <a:pt x="7" y="8"/>
                      <a:pt x="9" y="8"/>
                      <a:pt x="12" y="9"/>
                    </a:cubicBezTo>
                    <a:cubicBezTo>
                      <a:pt x="14" y="9"/>
                      <a:pt x="15" y="7"/>
                      <a:pt x="15" y="5"/>
                    </a:cubicBezTo>
                    <a:cubicBezTo>
                      <a:pt x="15" y="3"/>
                      <a:pt x="14" y="1"/>
                      <a:pt x="12" y="1"/>
                    </a:cubicBezTo>
                    <a:cubicBezTo>
                      <a:pt x="10" y="1"/>
                      <a:pt x="9" y="1"/>
                      <a:pt x="8" y="1"/>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373">
                <a:extLst>
                  <a:ext uri="{FF2B5EF4-FFF2-40B4-BE49-F238E27FC236}">
                    <a16:creationId xmlns:a16="http://schemas.microsoft.com/office/drawing/2014/main" id="{3B85B653-DC8F-4F53-83F6-AC0160FC930D}"/>
                  </a:ext>
                </a:extLst>
              </p:cNvPr>
              <p:cNvSpPr>
                <a:spLocks/>
              </p:cNvSpPr>
              <p:nvPr/>
            </p:nvSpPr>
            <p:spPr bwMode="auto">
              <a:xfrm>
                <a:off x="14591027" y="4011048"/>
                <a:ext cx="38055" cy="33145"/>
              </a:xfrm>
              <a:custGeom>
                <a:avLst/>
                <a:gdLst>
                  <a:gd name="T0" fmla="*/ 9 w 13"/>
                  <a:gd name="T1" fmla="*/ 2 h 11"/>
                  <a:gd name="T2" fmla="*/ 9 w 13"/>
                  <a:gd name="T3" fmla="*/ 2 h 11"/>
                  <a:gd name="T4" fmla="*/ 9 w 13"/>
                  <a:gd name="T5" fmla="*/ 2 h 11"/>
                  <a:gd name="T6" fmla="*/ 5 w 13"/>
                  <a:gd name="T7" fmla="*/ 1 h 11"/>
                  <a:gd name="T8" fmla="*/ 0 w 13"/>
                  <a:gd name="T9" fmla="*/ 3 h 11"/>
                  <a:gd name="T10" fmla="*/ 3 w 13"/>
                  <a:gd name="T11" fmla="*/ 8 h 11"/>
                  <a:gd name="T12" fmla="*/ 7 w 13"/>
                  <a:gd name="T13" fmla="*/ 10 h 11"/>
                  <a:gd name="T14" fmla="*/ 7 w 13"/>
                  <a:gd name="T15" fmla="*/ 10 h 11"/>
                  <a:gd name="T16" fmla="*/ 7 w 13"/>
                  <a:gd name="T17" fmla="*/ 10 h 11"/>
                  <a:gd name="T18" fmla="*/ 10 w 13"/>
                  <a:gd name="T19" fmla="*/ 3 h 11"/>
                  <a:gd name="T20" fmla="*/ 9 w 13"/>
                  <a:gd name="T21" fmla="*/ 3 h 11"/>
                  <a:gd name="T22" fmla="*/ 9 w 13"/>
                  <a:gd name="T23" fmla="*/ 3 h 11"/>
                  <a:gd name="T24" fmla="*/ 9 w 13"/>
                  <a:gd name="T25"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1">
                    <a:moveTo>
                      <a:pt x="9" y="2"/>
                    </a:moveTo>
                    <a:cubicBezTo>
                      <a:pt x="9" y="2"/>
                      <a:pt x="9" y="2"/>
                      <a:pt x="9" y="2"/>
                    </a:cubicBezTo>
                    <a:cubicBezTo>
                      <a:pt x="9" y="2"/>
                      <a:pt x="9" y="2"/>
                      <a:pt x="9" y="2"/>
                    </a:cubicBezTo>
                    <a:cubicBezTo>
                      <a:pt x="7" y="2"/>
                      <a:pt x="6" y="1"/>
                      <a:pt x="5" y="1"/>
                    </a:cubicBezTo>
                    <a:cubicBezTo>
                      <a:pt x="3" y="0"/>
                      <a:pt x="1" y="2"/>
                      <a:pt x="0" y="3"/>
                    </a:cubicBezTo>
                    <a:cubicBezTo>
                      <a:pt x="0" y="6"/>
                      <a:pt x="1" y="7"/>
                      <a:pt x="3" y="8"/>
                    </a:cubicBezTo>
                    <a:cubicBezTo>
                      <a:pt x="4" y="8"/>
                      <a:pt x="6" y="9"/>
                      <a:pt x="7" y="10"/>
                    </a:cubicBezTo>
                    <a:cubicBezTo>
                      <a:pt x="7" y="10"/>
                      <a:pt x="7" y="10"/>
                      <a:pt x="7" y="10"/>
                    </a:cubicBezTo>
                    <a:cubicBezTo>
                      <a:pt x="7" y="10"/>
                      <a:pt x="7" y="10"/>
                      <a:pt x="7" y="10"/>
                    </a:cubicBezTo>
                    <a:cubicBezTo>
                      <a:pt x="11" y="11"/>
                      <a:pt x="13" y="5"/>
                      <a:pt x="10" y="3"/>
                    </a:cubicBezTo>
                    <a:cubicBezTo>
                      <a:pt x="9" y="3"/>
                      <a:pt x="9" y="3"/>
                      <a:pt x="9" y="3"/>
                    </a:cubicBezTo>
                    <a:cubicBezTo>
                      <a:pt x="9" y="3"/>
                      <a:pt x="9" y="3"/>
                      <a:pt x="9" y="3"/>
                    </a:cubicBezTo>
                    <a:lnTo>
                      <a:pt x="9" y="2"/>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374">
                <a:extLst>
                  <a:ext uri="{FF2B5EF4-FFF2-40B4-BE49-F238E27FC236}">
                    <a16:creationId xmlns:a16="http://schemas.microsoft.com/office/drawing/2014/main" id="{F3ADBE19-1821-4B68-B11E-BDBE0170BB26}"/>
                  </a:ext>
                </a:extLst>
              </p:cNvPr>
              <p:cNvSpPr>
                <a:spLocks/>
              </p:cNvSpPr>
              <p:nvPr/>
            </p:nvSpPr>
            <p:spPr bwMode="auto">
              <a:xfrm>
                <a:off x="14588572" y="4050330"/>
                <a:ext cx="23324" cy="28235"/>
              </a:xfrm>
              <a:custGeom>
                <a:avLst/>
                <a:gdLst>
                  <a:gd name="T0" fmla="*/ 2 w 8"/>
                  <a:gd name="T1" fmla="*/ 9 h 10"/>
                  <a:gd name="T2" fmla="*/ 7 w 8"/>
                  <a:gd name="T3" fmla="*/ 8 h 10"/>
                  <a:gd name="T4" fmla="*/ 8 w 8"/>
                  <a:gd name="T5" fmla="*/ 7 h 10"/>
                  <a:gd name="T6" fmla="*/ 8 w 8"/>
                  <a:gd name="T7" fmla="*/ 6 h 10"/>
                  <a:gd name="T8" fmla="*/ 8 w 8"/>
                  <a:gd name="T9" fmla="*/ 4 h 10"/>
                  <a:gd name="T10" fmla="*/ 1 w 8"/>
                  <a:gd name="T11" fmla="*/ 3 h 10"/>
                  <a:gd name="T12" fmla="*/ 1 w 8"/>
                  <a:gd name="T13" fmla="*/ 4 h 10"/>
                  <a:gd name="T14" fmla="*/ 2 w 8"/>
                  <a:gd name="T15" fmla="*/ 9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2" y="9"/>
                    </a:moveTo>
                    <a:cubicBezTo>
                      <a:pt x="4" y="10"/>
                      <a:pt x="6" y="9"/>
                      <a:pt x="7" y="8"/>
                    </a:cubicBezTo>
                    <a:cubicBezTo>
                      <a:pt x="8" y="7"/>
                      <a:pt x="8" y="7"/>
                      <a:pt x="8" y="7"/>
                    </a:cubicBezTo>
                    <a:cubicBezTo>
                      <a:pt x="8" y="6"/>
                      <a:pt x="8" y="6"/>
                      <a:pt x="8" y="6"/>
                    </a:cubicBezTo>
                    <a:cubicBezTo>
                      <a:pt x="8" y="5"/>
                      <a:pt x="8" y="5"/>
                      <a:pt x="8" y="4"/>
                    </a:cubicBezTo>
                    <a:cubicBezTo>
                      <a:pt x="8" y="1"/>
                      <a:pt x="3" y="0"/>
                      <a:pt x="1" y="3"/>
                    </a:cubicBezTo>
                    <a:cubicBezTo>
                      <a:pt x="1" y="4"/>
                      <a:pt x="1" y="4"/>
                      <a:pt x="1" y="4"/>
                    </a:cubicBezTo>
                    <a:cubicBezTo>
                      <a:pt x="0" y="5"/>
                      <a:pt x="1" y="8"/>
                      <a:pt x="2" y="9"/>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375">
                <a:extLst>
                  <a:ext uri="{FF2B5EF4-FFF2-40B4-BE49-F238E27FC236}">
                    <a16:creationId xmlns:a16="http://schemas.microsoft.com/office/drawing/2014/main" id="{340AD93D-FE0E-4C6C-939D-EA7214459264}"/>
                  </a:ext>
                </a:extLst>
              </p:cNvPr>
              <p:cNvSpPr>
                <a:spLocks/>
              </p:cNvSpPr>
              <p:nvPr/>
            </p:nvSpPr>
            <p:spPr bwMode="auto">
              <a:xfrm>
                <a:off x="14658544" y="4082247"/>
                <a:ext cx="27007" cy="20869"/>
              </a:xfrm>
              <a:custGeom>
                <a:avLst/>
                <a:gdLst>
                  <a:gd name="T0" fmla="*/ 4 w 9"/>
                  <a:gd name="T1" fmla="*/ 7 h 7"/>
                  <a:gd name="T2" fmla="*/ 4 w 9"/>
                  <a:gd name="T3" fmla="*/ 0 h 7"/>
                  <a:gd name="T4" fmla="*/ 4 w 9"/>
                  <a:gd name="T5" fmla="*/ 7 h 7"/>
                </a:gdLst>
                <a:ahLst/>
                <a:cxnLst>
                  <a:cxn ang="0">
                    <a:pos x="T0" y="T1"/>
                  </a:cxn>
                  <a:cxn ang="0">
                    <a:pos x="T2" y="T3"/>
                  </a:cxn>
                  <a:cxn ang="0">
                    <a:pos x="T4" y="T5"/>
                  </a:cxn>
                </a:cxnLst>
                <a:rect l="0" t="0" r="r" b="b"/>
                <a:pathLst>
                  <a:path w="9" h="7">
                    <a:moveTo>
                      <a:pt x="4" y="7"/>
                    </a:moveTo>
                    <a:cubicBezTo>
                      <a:pt x="9" y="7"/>
                      <a:pt x="9" y="0"/>
                      <a:pt x="4" y="0"/>
                    </a:cubicBezTo>
                    <a:cubicBezTo>
                      <a:pt x="0" y="0"/>
                      <a:pt x="0" y="7"/>
                      <a:pt x="4" y="7"/>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376">
                <a:extLst>
                  <a:ext uri="{FF2B5EF4-FFF2-40B4-BE49-F238E27FC236}">
                    <a16:creationId xmlns:a16="http://schemas.microsoft.com/office/drawing/2014/main" id="{17A07D4B-42C9-4933-A62C-E3F7B4E94B64}"/>
                  </a:ext>
                </a:extLst>
              </p:cNvPr>
              <p:cNvSpPr>
                <a:spLocks/>
              </p:cNvSpPr>
              <p:nvPr/>
            </p:nvSpPr>
            <p:spPr bwMode="auto">
              <a:xfrm>
                <a:off x="13832381" y="3086680"/>
                <a:ext cx="716908" cy="1233719"/>
              </a:xfrm>
              <a:custGeom>
                <a:avLst/>
                <a:gdLst>
                  <a:gd name="T0" fmla="*/ 233 w 244"/>
                  <a:gd name="T1" fmla="*/ 18 h 420"/>
                  <a:gd name="T2" fmla="*/ 216 w 244"/>
                  <a:gd name="T3" fmla="*/ 3 h 420"/>
                  <a:gd name="T4" fmla="*/ 188 w 244"/>
                  <a:gd name="T5" fmla="*/ 11 h 420"/>
                  <a:gd name="T6" fmla="*/ 190 w 244"/>
                  <a:gd name="T7" fmla="*/ 18 h 420"/>
                  <a:gd name="T8" fmla="*/ 199 w 244"/>
                  <a:gd name="T9" fmla="*/ 28 h 420"/>
                  <a:gd name="T10" fmla="*/ 212 w 244"/>
                  <a:gd name="T11" fmla="*/ 41 h 420"/>
                  <a:gd name="T12" fmla="*/ 207 w 244"/>
                  <a:gd name="T13" fmla="*/ 47 h 420"/>
                  <a:gd name="T14" fmla="*/ 186 w 244"/>
                  <a:gd name="T15" fmla="*/ 46 h 420"/>
                  <a:gd name="T16" fmla="*/ 184 w 244"/>
                  <a:gd name="T17" fmla="*/ 47 h 420"/>
                  <a:gd name="T18" fmla="*/ 187 w 244"/>
                  <a:gd name="T19" fmla="*/ 39 h 420"/>
                  <a:gd name="T20" fmla="*/ 166 w 244"/>
                  <a:gd name="T21" fmla="*/ 26 h 420"/>
                  <a:gd name="T22" fmla="*/ 140 w 244"/>
                  <a:gd name="T23" fmla="*/ 24 h 420"/>
                  <a:gd name="T24" fmla="*/ 125 w 244"/>
                  <a:gd name="T25" fmla="*/ 19 h 420"/>
                  <a:gd name="T26" fmla="*/ 119 w 244"/>
                  <a:gd name="T27" fmla="*/ 10 h 420"/>
                  <a:gd name="T28" fmla="*/ 73 w 244"/>
                  <a:gd name="T29" fmla="*/ 34 h 420"/>
                  <a:gd name="T30" fmla="*/ 51 w 244"/>
                  <a:gd name="T31" fmla="*/ 45 h 420"/>
                  <a:gd name="T32" fmla="*/ 46 w 244"/>
                  <a:gd name="T33" fmla="*/ 53 h 420"/>
                  <a:gd name="T34" fmla="*/ 6 w 244"/>
                  <a:gd name="T35" fmla="*/ 93 h 420"/>
                  <a:gd name="T36" fmla="*/ 3 w 244"/>
                  <a:gd name="T37" fmla="*/ 104 h 420"/>
                  <a:gd name="T38" fmla="*/ 23 w 244"/>
                  <a:gd name="T39" fmla="*/ 94 h 420"/>
                  <a:gd name="T40" fmla="*/ 33 w 244"/>
                  <a:gd name="T41" fmla="*/ 92 h 420"/>
                  <a:gd name="T42" fmla="*/ 40 w 244"/>
                  <a:gd name="T43" fmla="*/ 91 h 420"/>
                  <a:gd name="T44" fmla="*/ 49 w 244"/>
                  <a:gd name="T45" fmla="*/ 96 h 420"/>
                  <a:gd name="T46" fmla="*/ 46 w 244"/>
                  <a:gd name="T47" fmla="*/ 110 h 420"/>
                  <a:gd name="T48" fmla="*/ 46 w 244"/>
                  <a:gd name="T49" fmla="*/ 111 h 420"/>
                  <a:gd name="T50" fmla="*/ 40 w 244"/>
                  <a:gd name="T51" fmla="*/ 130 h 420"/>
                  <a:gd name="T52" fmla="*/ 42 w 244"/>
                  <a:gd name="T53" fmla="*/ 138 h 420"/>
                  <a:gd name="T54" fmla="*/ 42 w 244"/>
                  <a:gd name="T55" fmla="*/ 145 h 420"/>
                  <a:gd name="T56" fmla="*/ 42 w 244"/>
                  <a:gd name="T57" fmla="*/ 159 h 420"/>
                  <a:gd name="T58" fmla="*/ 29 w 244"/>
                  <a:gd name="T59" fmla="*/ 211 h 420"/>
                  <a:gd name="T60" fmla="*/ 18 w 244"/>
                  <a:gd name="T61" fmla="*/ 238 h 420"/>
                  <a:gd name="T62" fmla="*/ 35 w 244"/>
                  <a:gd name="T63" fmla="*/ 280 h 420"/>
                  <a:gd name="T64" fmla="*/ 69 w 244"/>
                  <a:gd name="T65" fmla="*/ 338 h 420"/>
                  <a:gd name="T66" fmla="*/ 51 w 244"/>
                  <a:gd name="T67" fmla="*/ 297 h 420"/>
                  <a:gd name="T68" fmla="*/ 86 w 244"/>
                  <a:gd name="T69" fmla="*/ 338 h 420"/>
                  <a:gd name="T70" fmla="*/ 100 w 244"/>
                  <a:gd name="T71" fmla="*/ 365 h 420"/>
                  <a:gd name="T72" fmla="*/ 190 w 244"/>
                  <a:gd name="T73" fmla="*/ 394 h 420"/>
                  <a:gd name="T74" fmla="*/ 244 w 244"/>
                  <a:gd name="T75" fmla="*/ 409 h 420"/>
                  <a:gd name="T76" fmla="*/ 227 w 244"/>
                  <a:gd name="T77" fmla="*/ 390 h 420"/>
                  <a:gd name="T78" fmla="*/ 203 w 244"/>
                  <a:gd name="T79" fmla="*/ 354 h 420"/>
                  <a:gd name="T80" fmla="*/ 160 w 244"/>
                  <a:gd name="T81" fmla="*/ 364 h 420"/>
                  <a:gd name="T82" fmla="*/ 190 w 244"/>
                  <a:gd name="T83" fmla="*/ 308 h 420"/>
                  <a:gd name="T84" fmla="*/ 243 w 244"/>
                  <a:gd name="T85" fmla="*/ 327 h 420"/>
                  <a:gd name="T86" fmla="*/ 228 w 244"/>
                  <a:gd name="T87" fmla="*/ 119 h 420"/>
                  <a:gd name="T88" fmla="*/ 225 w 244"/>
                  <a:gd name="T89" fmla="*/ 51 h 420"/>
                  <a:gd name="T90" fmla="*/ 239 w 244"/>
                  <a:gd name="T91" fmla="*/ 41 h 420"/>
                  <a:gd name="T92" fmla="*/ 243 w 244"/>
                  <a:gd name="T93" fmla="*/ 22 h 420"/>
                  <a:gd name="T94" fmla="*/ 244 w 244"/>
                  <a:gd name="T95" fmla="*/ 12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4" h="420">
                    <a:moveTo>
                      <a:pt x="244" y="12"/>
                    </a:moveTo>
                    <a:cubicBezTo>
                      <a:pt x="244" y="12"/>
                      <a:pt x="243" y="11"/>
                      <a:pt x="241" y="12"/>
                    </a:cubicBezTo>
                    <a:cubicBezTo>
                      <a:pt x="238" y="13"/>
                      <a:pt x="235" y="15"/>
                      <a:pt x="233" y="18"/>
                    </a:cubicBezTo>
                    <a:cubicBezTo>
                      <a:pt x="231" y="19"/>
                      <a:pt x="229" y="19"/>
                      <a:pt x="227" y="18"/>
                    </a:cubicBezTo>
                    <a:cubicBezTo>
                      <a:pt x="223" y="16"/>
                      <a:pt x="224" y="12"/>
                      <a:pt x="223" y="9"/>
                    </a:cubicBezTo>
                    <a:cubicBezTo>
                      <a:pt x="222" y="6"/>
                      <a:pt x="219" y="4"/>
                      <a:pt x="216" y="3"/>
                    </a:cubicBezTo>
                    <a:cubicBezTo>
                      <a:pt x="208" y="0"/>
                      <a:pt x="198" y="8"/>
                      <a:pt x="190" y="11"/>
                    </a:cubicBezTo>
                    <a:cubicBezTo>
                      <a:pt x="189" y="11"/>
                      <a:pt x="189" y="11"/>
                      <a:pt x="189" y="11"/>
                    </a:cubicBezTo>
                    <a:cubicBezTo>
                      <a:pt x="188" y="11"/>
                      <a:pt x="188" y="11"/>
                      <a:pt x="188" y="11"/>
                    </a:cubicBezTo>
                    <a:cubicBezTo>
                      <a:pt x="188" y="11"/>
                      <a:pt x="188" y="11"/>
                      <a:pt x="188" y="11"/>
                    </a:cubicBezTo>
                    <a:cubicBezTo>
                      <a:pt x="187" y="12"/>
                      <a:pt x="187" y="12"/>
                      <a:pt x="187" y="12"/>
                    </a:cubicBezTo>
                    <a:cubicBezTo>
                      <a:pt x="184" y="13"/>
                      <a:pt x="186" y="20"/>
                      <a:pt x="190" y="18"/>
                    </a:cubicBezTo>
                    <a:cubicBezTo>
                      <a:pt x="191" y="18"/>
                      <a:pt x="191" y="18"/>
                      <a:pt x="192" y="18"/>
                    </a:cubicBezTo>
                    <a:cubicBezTo>
                      <a:pt x="194" y="17"/>
                      <a:pt x="196" y="17"/>
                      <a:pt x="199" y="17"/>
                    </a:cubicBezTo>
                    <a:cubicBezTo>
                      <a:pt x="198" y="21"/>
                      <a:pt x="198" y="24"/>
                      <a:pt x="199" y="28"/>
                    </a:cubicBezTo>
                    <a:cubicBezTo>
                      <a:pt x="198" y="27"/>
                      <a:pt x="197" y="27"/>
                      <a:pt x="197" y="27"/>
                    </a:cubicBezTo>
                    <a:cubicBezTo>
                      <a:pt x="194" y="26"/>
                      <a:pt x="192" y="28"/>
                      <a:pt x="192" y="30"/>
                    </a:cubicBezTo>
                    <a:cubicBezTo>
                      <a:pt x="193" y="42"/>
                      <a:pt x="203" y="41"/>
                      <a:pt x="212" y="41"/>
                    </a:cubicBezTo>
                    <a:cubicBezTo>
                      <a:pt x="212" y="42"/>
                      <a:pt x="211" y="43"/>
                      <a:pt x="210" y="44"/>
                    </a:cubicBezTo>
                    <a:cubicBezTo>
                      <a:pt x="210" y="45"/>
                      <a:pt x="209" y="46"/>
                      <a:pt x="208" y="47"/>
                    </a:cubicBezTo>
                    <a:cubicBezTo>
                      <a:pt x="208" y="47"/>
                      <a:pt x="207" y="47"/>
                      <a:pt x="207" y="47"/>
                    </a:cubicBezTo>
                    <a:cubicBezTo>
                      <a:pt x="200" y="46"/>
                      <a:pt x="193" y="45"/>
                      <a:pt x="186" y="46"/>
                    </a:cubicBezTo>
                    <a:cubicBezTo>
                      <a:pt x="186" y="46"/>
                      <a:pt x="186" y="46"/>
                      <a:pt x="186" y="46"/>
                    </a:cubicBezTo>
                    <a:cubicBezTo>
                      <a:pt x="186" y="46"/>
                      <a:pt x="186" y="46"/>
                      <a:pt x="186" y="46"/>
                    </a:cubicBezTo>
                    <a:cubicBezTo>
                      <a:pt x="185" y="46"/>
                      <a:pt x="185" y="46"/>
                      <a:pt x="185" y="46"/>
                    </a:cubicBezTo>
                    <a:cubicBezTo>
                      <a:pt x="185" y="46"/>
                      <a:pt x="185" y="46"/>
                      <a:pt x="184" y="47"/>
                    </a:cubicBezTo>
                    <a:cubicBezTo>
                      <a:pt x="184" y="47"/>
                      <a:pt x="184" y="47"/>
                      <a:pt x="184" y="47"/>
                    </a:cubicBezTo>
                    <a:cubicBezTo>
                      <a:pt x="184" y="46"/>
                      <a:pt x="184" y="46"/>
                      <a:pt x="184" y="46"/>
                    </a:cubicBezTo>
                    <a:cubicBezTo>
                      <a:pt x="185" y="45"/>
                      <a:pt x="186" y="44"/>
                      <a:pt x="187" y="43"/>
                    </a:cubicBezTo>
                    <a:cubicBezTo>
                      <a:pt x="188" y="42"/>
                      <a:pt x="188" y="40"/>
                      <a:pt x="187" y="39"/>
                    </a:cubicBezTo>
                    <a:cubicBezTo>
                      <a:pt x="183" y="32"/>
                      <a:pt x="177" y="29"/>
                      <a:pt x="170" y="29"/>
                    </a:cubicBezTo>
                    <a:cubicBezTo>
                      <a:pt x="170" y="29"/>
                      <a:pt x="169" y="28"/>
                      <a:pt x="169" y="27"/>
                    </a:cubicBezTo>
                    <a:cubicBezTo>
                      <a:pt x="168" y="26"/>
                      <a:pt x="167" y="25"/>
                      <a:pt x="166" y="26"/>
                    </a:cubicBezTo>
                    <a:cubicBezTo>
                      <a:pt x="165" y="25"/>
                      <a:pt x="165" y="25"/>
                      <a:pt x="165" y="25"/>
                    </a:cubicBezTo>
                    <a:cubicBezTo>
                      <a:pt x="165" y="23"/>
                      <a:pt x="163" y="22"/>
                      <a:pt x="161" y="22"/>
                    </a:cubicBezTo>
                    <a:cubicBezTo>
                      <a:pt x="153" y="24"/>
                      <a:pt x="147" y="25"/>
                      <a:pt x="140" y="24"/>
                    </a:cubicBezTo>
                    <a:cubicBezTo>
                      <a:pt x="140" y="23"/>
                      <a:pt x="139" y="23"/>
                      <a:pt x="138" y="23"/>
                    </a:cubicBezTo>
                    <a:cubicBezTo>
                      <a:pt x="137" y="23"/>
                      <a:pt x="136" y="23"/>
                      <a:pt x="135" y="23"/>
                    </a:cubicBezTo>
                    <a:cubicBezTo>
                      <a:pt x="132" y="22"/>
                      <a:pt x="128" y="20"/>
                      <a:pt x="125" y="19"/>
                    </a:cubicBezTo>
                    <a:cubicBezTo>
                      <a:pt x="125" y="18"/>
                      <a:pt x="125" y="17"/>
                      <a:pt x="124" y="16"/>
                    </a:cubicBezTo>
                    <a:cubicBezTo>
                      <a:pt x="127" y="14"/>
                      <a:pt x="125" y="8"/>
                      <a:pt x="121" y="9"/>
                    </a:cubicBezTo>
                    <a:cubicBezTo>
                      <a:pt x="120" y="10"/>
                      <a:pt x="120" y="10"/>
                      <a:pt x="119" y="10"/>
                    </a:cubicBezTo>
                    <a:cubicBezTo>
                      <a:pt x="118" y="10"/>
                      <a:pt x="117" y="11"/>
                      <a:pt x="116" y="11"/>
                    </a:cubicBezTo>
                    <a:cubicBezTo>
                      <a:pt x="101" y="15"/>
                      <a:pt x="85" y="20"/>
                      <a:pt x="74" y="31"/>
                    </a:cubicBezTo>
                    <a:cubicBezTo>
                      <a:pt x="73" y="32"/>
                      <a:pt x="73" y="33"/>
                      <a:pt x="73" y="34"/>
                    </a:cubicBezTo>
                    <a:cubicBezTo>
                      <a:pt x="72" y="35"/>
                      <a:pt x="70" y="37"/>
                      <a:pt x="68" y="38"/>
                    </a:cubicBezTo>
                    <a:cubicBezTo>
                      <a:pt x="67" y="37"/>
                      <a:pt x="66" y="36"/>
                      <a:pt x="64" y="37"/>
                    </a:cubicBezTo>
                    <a:cubicBezTo>
                      <a:pt x="60" y="40"/>
                      <a:pt x="55" y="43"/>
                      <a:pt x="51" y="45"/>
                    </a:cubicBezTo>
                    <a:cubicBezTo>
                      <a:pt x="51" y="45"/>
                      <a:pt x="50" y="45"/>
                      <a:pt x="50" y="46"/>
                    </a:cubicBezTo>
                    <a:cubicBezTo>
                      <a:pt x="48" y="46"/>
                      <a:pt x="47" y="47"/>
                      <a:pt x="46" y="48"/>
                    </a:cubicBezTo>
                    <a:cubicBezTo>
                      <a:pt x="44" y="50"/>
                      <a:pt x="44" y="52"/>
                      <a:pt x="46" y="53"/>
                    </a:cubicBezTo>
                    <a:cubicBezTo>
                      <a:pt x="29" y="63"/>
                      <a:pt x="14" y="75"/>
                      <a:pt x="6" y="92"/>
                    </a:cubicBezTo>
                    <a:cubicBezTo>
                      <a:pt x="6" y="93"/>
                      <a:pt x="6" y="93"/>
                      <a:pt x="6" y="93"/>
                    </a:cubicBezTo>
                    <a:cubicBezTo>
                      <a:pt x="6" y="93"/>
                      <a:pt x="6" y="93"/>
                      <a:pt x="6" y="93"/>
                    </a:cubicBezTo>
                    <a:cubicBezTo>
                      <a:pt x="6" y="94"/>
                      <a:pt x="6" y="94"/>
                      <a:pt x="6" y="94"/>
                    </a:cubicBezTo>
                    <a:cubicBezTo>
                      <a:pt x="5" y="96"/>
                      <a:pt x="6" y="97"/>
                      <a:pt x="8" y="98"/>
                    </a:cubicBezTo>
                    <a:cubicBezTo>
                      <a:pt x="6" y="100"/>
                      <a:pt x="5" y="102"/>
                      <a:pt x="3" y="104"/>
                    </a:cubicBezTo>
                    <a:cubicBezTo>
                      <a:pt x="0" y="108"/>
                      <a:pt x="7" y="111"/>
                      <a:pt x="10" y="107"/>
                    </a:cubicBezTo>
                    <a:cubicBezTo>
                      <a:pt x="13" y="103"/>
                      <a:pt x="16" y="99"/>
                      <a:pt x="19" y="94"/>
                    </a:cubicBezTo>
                    <a:cubicBezTo>
                      <a:pt x="20" y="95"/>
                      <a:pt x="22" y="95"/>
                      <a:pt x="23" y="94"/>
                    </a:cubicBezTo>
                    <a:cubicBezTo>
                      <a:pt x="24" y="93"/>
                      <a:pt x="25" y="93"/>
                      <a:pt x="25" y="92"/>
                    </a:cubicBezTo>
                    <a:cubicBezTo>
                      <a:pt x="26" y="93"/>
                      <a:pt x="28" y="93"/>
                      <a:pt x="29" y="92"/>
                    </a:cubicBezTo>
                    <a:cubicBezTo>
                      <a:pt x="31" y="93"/>
                      <a:pt x="32" y="93"/>
                      <a:pt x="33" y="92"/>
                    </a:cubicBezTo>
                    <a:cubicBezTo>
                      <a:pt x="35" y="92"/>
                      <a:pt x="36" y="91"/>
                      <a:pt x="37" y="90"/>
                    </a:cubicBezTo>
                    <a:cubicBezTo>
                      <a:pt x="38" y="91"/>
                      <a:pt x="39" y="91"/>
                      <a:pt x="40" y="91"/>
                    </a:cubicBezTo>
                    <a:cubicBezTo>
                      <a:pt x="40" y="91"/>
                      <a:pt x="40" y="91"/>
                      <a:pt x="40" y="91"/>
                    </a:cubicBezTo>
                    <a:cubicBezTo>
                      <a:pt x="38" y="95"/>
                      <a:pt x="43" y="98"/>
                      <a:pt x="46" y="95"/>
                    </a:cubicBezTo>
                    <a:cubicBezTo>
                      <a:pt x="47" y="95"/>
                      <a:pt x="47" y="94"/>
                      <a:pt x="48" y="94"/>
                    </a:cubicBezTo>
                    <a:cubicBezTo>
                      <a:pt x="48" y="95"/>
                      <a:pt x="48" y="96"/>
                      <a:pt x="49" y="96"/>
                    </a:cubicBezTo>
                    <a:cubicBezTo>
                      <a:pt x="48" y="100"/>
                      <a:pt x="48" y="104"/>
                      <a:pt x="48" y="108"/>
                    </a:cubicBezTo>
                    <a:cubicBezTo>
                      <a:pt x="48" y="108"/>
                      <a:pt x="48" y="108"/>
                      <a:pt x="48" y="108"/>
                    </a:cubicBezTo>
                    <a:cubicBezTo>
                      <a:pt x="47" y="109"/>
                      <a:pt x="47" y="109"/>
                      <a:pt x="46" y="110"/>
                    </a:cubicBezTo>
                    <a:cubicBezTo>
                      <a:pt x="46" y="111"/>
                      <a:pt x="46" y="111"/>
                      <a:pt x="46" y="111"/>
                    </a:cubicBezTo>
                    <a:cubicBezTo>
                      <a:pt x="46" y="111"/>
                      <a:pt x="46" y="111"/>
                      <a:pt x="46" y="111"/>
                    </a:cubicBezTo>
                    <a:cubicBezTo>
                      <a:pt x="46" y="111"/>
                      <a:pt x="46" y="111"/>
                      <a:pt x="46" y="111"/>
                    </a:cubicBezTo>
                    <a:cubicBezTo>
                      <a:pt x="44" y="115"/>
                      <a:pt x="43" y="118"/>
                      <a:pt x="42" y="122"/>
                    </a:cubicBezTo>
                    <a:cubicBezTo>
                      <a:pt x="41" y="123"/>
                      <a:pt x="42" y="124"/>
                      <a:pt x="43" y="125"/>
                    </a:cubicBezTo>
                    <a:cubicBezTo>
                      <a:pt x="41" y="126"/>
                      <a:pt x="40" y="128"/>
                      <a:pt x="40" y="130"/>
                    </a:cubicBezTo>
                    <a:cubicBezTo>
                      <a:pt x="40" y="131"/>
                      <a:pt x="40" y="133"/>
                      <a:pt x="41" y="135"/>
                    </a:cubicBezTo>
                    <a:cubicBezTo>
                      <a:pt x="41" y="136"/>
                      <a:pt x="41" y="137"/>
                      <a:pt x="43" y="138"/>
                    </a:cubicBezTo>
                    <a:cubicBezTo>
                      <a:pt x="42" y="138"/>
                      <a:pt x="42" y="138"/>
                      <a:pt x="42" y="138"/>
                    </a:cubicBezTo>
                    <a:cubicBezTo>
                      <a:pt x="42" y="139"/>
                      <a:pt x="42" y="139"/>
                      <a:pt x="42" y="139"/>
                    </a:cubicBezTo>
                    <a:cubicBezTo>
                      <a:pt x="41" y="139"/>
                      <a:pt x="40" y="141"/>
                      <a:pt x="41" y="143"/>
                    </a:cubicBezTo>
                    <a:cubicBezTo>
                      <a:pt x="41" y="143"/>
                      <a:pt x="41" y="144"/>
                      <a:pt x="42" y="145"/>
                    </a:cubicBezTo>
                    <a:cubicBezTo>
                      <a:pt x="41" y="146"/>
                      <a:pt x="41" y="147"/>
                      <a:pt x="41" y="148"/>
                    </a:cubicBezTo>
                    <a:cubicBezTo>
                      <a:pt x="41" y="149"/>
                      <a:pt x="41" y="150"/>
                      <a:pt x="42" y="151"/>
                    </a:cubicBezTo>
                    <a:cubicBezTo>
                      <a:pt x="42" y="154"/>
                      <a:pt x="42" y="157"/>
                      <a:pt x="42" y="159"/>
                    </a:cubicBezTo>
                    <a:cubicBezTo>
                      <a:pt x="41" y="161"/>
                      <a:pt x="40" y="163"/>
                      <a:pt x="37" y="163"/>
                    </a:cubicBezTo>
                    <a:cubicBezTo>
                      <a:pt x="35" y="163"/>
                      <a:pt x="32" y="166"/>
                      <a:pt x="34" y="169"/>
                    </a:cubicBezTo>
                    <a:cubicBezTo>
                      <a:pt x="44" y="183"/>
                      <a:pt x="37" y="197"/>
                      <a:pt x="29" y="211"/>
                    </a:cubicBezTo>
                    <a:cubicBezTo>
                      <a:pt x="25" y="217"/>
                      <a:pt x="22" y="224"/>
                      <a:pt x="20" y="230"/>
                    </a:cubicBezTo>
                    <a:cubicBezTo>
                      <a:pt x="19" y="231"/>
                      <a:pt x="18" y="232"/>
                      <a:pt x="18" y="234"/>
                    </a:cubicBezTo>
                    <a:cubicBezTo>
                      <a:pt x="18" y="235"/>
                      <a:pt x="18" y="236"/>
                      <a:pt x="18" y="238"/>
                    </a:cubicBezTo>
                    <a:cubicBezTo>
                      <a:pt x="18" y="239"/>
                      <a:pt x="18" y="241"/>
                      <a:pt x="17" y="243"/>
                    </a:cubicBezTo>
                    <a:cubicBezTo>
                      <a:pt x="16" y="252"/>
                      <a:pt x="17" y="262"/>
                      <a:pt x="22" y="270"/>
                    </a:cubicBezTo>
                    <a:cubicBezTo>
                      <a:pt x="25" y="274"/>
                      <a:pt x="30" y="277"/>
                      <a:pt x="35" y="280"/>
                    </a:cubicBezTo>
                    <a:cubicBezTo>
                      <a:pt x="38" y="284"/>
                      <a:pt x="39" y="289"/>
                      <a:pt x="41" y="293"/>
                    </a:cubicBezTo>
                    <a:cubicBezTo>
                      <a:pt x="39" y="310"/>
                      <a:pt x="56" y="327"/>
                      <a:pt x="63" y="340"/>
                    </a:cubicBezTo>
                    <a:cubicBezTo>
                      <a:pt x="64" y="344"/>
                      <a:pt x="70" y="341"/>
                      <a:pt x="69" y="338"/>
                    </a:cubicBezTo>
                    <a:cubicBezTo>
                      <a:pt x="67" y="328"/>
                      <a:pt x="61" y="320"/>
                      <a:pt x="55" y="311"/>
                    </a:cubicBezTo>
                    <a:cubicBezTo>
                      <a:pt x="53" y="307"/>
                      <a:pt x="51" y="302"/>
                      <a:pt x="49" y="296"/>
                    </a:cubicBezTo>
                    <a:cubicBezTo>
                      <a:pt x="50" y="297"/>
                      <a:pt x="50" y="297"/>
                      <a:pt x="51" y="297"/>
                    </a:cubicBezTo>
                    <a:cubicBezTo>
                      <a:pt x="53" y="298"/>
                      <a:pt x="55" y="299"/>
                      <a:pt x="57" y="301"/>
                    </a:cubicBezTo>
                    <a:cubicBezTo>
                      <a:pt x="60" y="307"/>
                      <a:pt x="64" y="313"/>
                      <a:pt x="68" y="318"/>
                    </a:cubicBezTo>
                    <a:cubicBezTo>
                      <a:pt x="72" y="326"/>
                      <a:pt x="79" y="335"/>
                      <a:pt x="86" y="338"/>
                    </a:cubicBezTo>
                    <a:cubicBezTo>
                      <a:pt x="89" y="342"/>
                      <a:pt x="91" y="345"/>
                      <a:pt x="92" y="349"/>
                    </a:cubicBezTo>
                    <a:cubicBezTo>
                      <a:pt x="92" y="349"/>
                      <a:pt x="92" y="350"/>
                      <a:pt x="92" y="350"/>
                    </a:cubicBezTo>
                    <a:cubicBezTo>
                      <a:pt x="92" y="359"/>
                      <a:pt x="93" y="366"/>
                      <a:pt x="100" y="365"/>
                    </a:cubicBezTo>
                    <a:cubicBezTo>
                      <a:pt x="105" y="369"/>
                      <a:pt x="111" y="371"/>
                      <a:pt x="116" y="372"/>
                    </a:cubicBezTo>
                    <a:cubicBezTo>
                      <a:pt x="128" y="377"/>
                      <a:pt x="138" y="379"/>
                      <a:pt x="151" y="379"/>
                    </a:cubicBezTo>
                    <a:cubicBezTo>
                      <a:pt x="167" y="379"/>
                      <a:pt x="176" y="388"/>
                      <a:pt x="190" y="394"/>
                    </a:cubicBezTo>
                    <a:cubicBezTo>
                      <a:pt x="203" y="399"/>
                      <a:pt x="213" y="407"/>
                      <a:pt x="224" y="415"/>
                    </a:cubicBezTo>
                    <a:cubicBezTo>
                      <a:pt x="231" y="419"/>
                      <a:pt x="237" y="420"/>
                      <a:pt x="244" y="418"/>
                    </a:cubicBezTo>
                    <a:cubicBezTo>
                      <a:pt x="244" y="409"/>
                      <a:pt x="244" y="409"/>
                      <a:pt x="244" y="409"/>
                    </a:cubicBezTo>
                    <a:cubicBezTo>
                      <a:pt x="242" y="409"/>
                      <a:pt x="241" y="409"/>
                      <a:pt x="240" y="409"/>
                    </a:cubicBezTo>
                    <a:cubicBezTo>
                      <a:pt x="233" y="409"/>
                      <a:pt x="227" y="409"/>
                      <a:pt x="224" y="400"/>
                    </a:cubicBezTo>
                    <a:cubicBezTo>
                      <a:pt x="223" y="398"/>
                      <a:pt x="226" y="392"/>
                      <a:pt x="227" y="390"/>
                    </a:cubicBezTo>
                    <a:cubicBezTo>
                      <a:pt x="228" y="386"/>
                      <a:pt x="225" y="380"/>
                      <a:pt x="221" y="379"/>
                    </a:cubicBezTo>
                    <a:cubicBezTo>
                      <a:pt x="214" y="377"/>
                      <a:pt x="207" y="378"/>
                      <a:pt x="200" y="375"/>
                    </a:cubicBezTo>
                    <a:cubicBezTo>
                      <a:pt x="194" y="372"/>
                      <a:pt x="202" y="359"/>
                      <a:pt x="203" y="354"/>
                    </a:cubicBezTo>
                    <a:cubicBezTo>
                      <a:pt x="203" y="352"/>
                      <a:pt x="202" y="350"/>
                      <a:pt x="200" y="350"/>
                    </a:cubicBezTo>
                    <a:cubicBezTo>
                      <a:pt x="190" y="348"/>
                      <a:pt x="185" y="350"/>
                      <a:pt x="177" y="355"/>
                    </a:cubicBezTo>
                    <a:cubicBezTo>
                      <a:pt x="172" y="359"/>
                      <a:pt x="166" y="363"/>
                      <a:pt x="160" y="364"/>
                    </a:cubicBezTo>
                    <a:cubicBezTo>
                      <a:pt x="150" y="365"/>
                      <a:pt x="143" y="358"/>
                      <a:pt x="140" y="349"/>
                    </a:cubicBezTo>
                    <a:cubicBezTo>
                      <a:pt x="136" y="334"/>
                      <a:pt x="139" y="316"/>
                      <a:pt x="154" y="310"/>
                    </a:cubicBezTo>
                    <a:cubicBezTo>
                      <a:pt x="165" y="306"/>
                      <a:pt x="178" y="307"/>
                      <a:pt x="190" y="308"/>
                    </a:cubicBezTo>
                    <a:cubicBezTo>
                      <a:pt x="192" y="308"/>
                      <a:pt x="193" y="306"/>
                      <a:pt x="193" y="304"/>
                    </a:cubicBezTo>
                    <a:cubicBezTo>
                      <a:pt x="195" y="292"/>
                      <a:pt x="221" y="304"/>
                      <a:pt x="227" y="305"/>
                    </a:cubicBezTo>
                    <a:cubicBezTo>
                      <a:pt x="230" y="314"/>
                      <a:pt x="235" y="327"/>
                      <a:pt x="243" y="327"/>
                    </a:cubicBezTo>
                    <a:cubicBezTo>
                      <a:pt x="244" y="327"/>
                      <a:pt x="244" y="327"/>
                      <a:pt x="244" y="327"/>
                    </a:cubicBezTo>
                    <a:cubicBezTo>
                      <a:pt x="244" y="133"/>
                      <a:pt x="244" y="133"/>
                      <a:pt x="244" y="133"/>
                    </a:cubicBezTo>
                    <a:cubicBezTo>
                      <a:pt x="238" y="129"/>
                      <a:pt x="232" y="125"/>
                      <a:pt x="228" y="119"/>
                    </a:cubicBezTo>
                    <a:cubicBezTo>
                      <a:pt x="221" y="109"/>
                      <a:pt x="231" y="99"/>
                      <a:pt x="244" y="91"/>
                    </a:cubicBezTo>
                    <a:cubicBezTo>
                      <a:pt x="244" y="48"/>
                      <a:pt x="244" y="48"/>
                      <a:pt x="244" y="48"/>
                    </a:cubicBezTo>
                    <a:cubicBezTo>
                      <a:pt x="241" y="51"/>
                      <a:pt x="232" y="51"/>
                      <a:pt x="225" y="51"/>
                    </a:cubicBezTo>
                    <a:cubicBezTo>
                      <a:pt x="224" y="48"/>
                      <a:pt x="224" y="45"/>
                      <a:pt x="223" y="43"/>
                    </a:cubicBezTo>
                    <a:cubicBezTo>
                      <a:pt x="224" y="43"/>
                      <a:pt x="225" y="44"/>
                      <a:pt x="226" y="43"/>
                    </a:cubicBezTo>
                    <a:cubicBezTo>
                      <a:pt x="230" y="43"/>
                      <a:pt x="234" y="42"/>
                      <a:pt x="239" y="41"/>
                    </a:cubicBezTo>
                    <a:cubicBezTo>
                      <a:pt x="242" y="40"/>
                      <a:pt x="242" y="37"/>
                      <a:pt x="240" y="35"/>
                    </a:cubicBezTo>
                    <a:cubicBezTo>
                      <a:pt x="239" y="32"/>
                      <a:pt x="239" y="30"/>
                      <a:pt x="239" y="28"/>
                    </a:cubicBezTo>
                    <a:cubicBezTo>
                      <a:pt x="240" y="26"/>
                      <a:pt x="241" y="24"/>
                      <a:pt x="243" y="22"/>
                    </a:cubicBezTo>
                    <a:cubicBezTo>
                      <a:pt x="243" y="22"/>
                      <a:pt x="244" y="21"/>
                      <a:pt x="244" y="21"/>
                    </a:cubicBezTo>
                    <a:cubicBezTo>
                      <a:pt x="244" y="19"/>
                      <a:pt x="244" y="19"/>
                      <a:pt x="244" y="19"/>
                    </a:cubicBezTo>
                    <a:lnTo>
                      <a:pt x="244"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377">
                <a:extLst>
                  <a:ext uri="{FF2B5EF4-FFF2-40B4-BE49-F238E27FC236}">
                    <a16:creationId xmlns:a16="http://schemas.microsoft.com/office/drawing/2014/main" id="{82AE67F6-C3D6-4C0C-A2A7-CC526A5A97A1}"/>
                  </a:ext>
                </a:extLst>
              </p:cNvPr>
              <p:cNvSpPr>
                <a:spLocks/>
              </p:cNvSpPr>
              <p:nvPr/>
            </p:nvSpPr>
            <p:spPr bwMode="auto">
              <a:xfrm>
                <a:off x="14529647" y="4411238"/>
                <a:ext cx="19641" cy="93296"/>
              </a:xfrm>
              <a:custGeom>
                <a:avLst/>
                <a:gdLst>
                  <a:gd name="T0" fmla="*/ 1 w 7"/>
                  <a:gd name="T1" fmla="*/ 24 h 32"/>
                  <a:gd name="T2" fmla="*/ 3 w 7"/>
                  <a:gd name="T3" fmla="*/ 29 h 32"/>
                  <a:gd name="T4" fmla="*/ 3 w 7"/>
                  <a:gd name="T5" fmla="*/ 29 h 32"/>
                  <a:gd name="T6" fmla="*/ 7 w 7"/>
                  <a:gd name="T7" fmla="*/ 31 h 32"/>
                  <a:gd name="T8" fmla="*/ 7 w 7"/>
                  <a:gd name="T9" fmla="*/ 32 h 32"/>
                  <a:gd name="T10" fmla="*/ 7 w 7"/>
                  <a:gd name="T11" fmla="*/ 0 h 32"/>
                  <a:gd name="T12" fmla="*/ 3 w 7"/>
                  <a:gd name="T13" fmla="*/ 8 h 32"/>
                  <a:gd name="T14" fmla="*/ 1 w 7"/>
                  <a:gd name="T15" fmla="*/ 24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2">
                    <a:moveTo>
                      <a:pt x="1" y="24"/>
                    </a:moveTo>
                    <a:cubicBezTo>
                      <a:pt x="0" y="26"/>
                      <a:pt x="1" y="28"/>
                      <a:pt x="3" y="29"/>
                    </a:cubicBezTo>
                    <a:cubicBezTo>
                      <a:pt x="3" y="29"/>
                      <a:pt x="3" y="29"/>
                      <a:pt x="3" y="29"/>
                    </a:cubicBezTo>
                    <a:cubicBezTo>
                      <a:pt x="4" y="30"/>
                      <a:pt x="5" y="31"/>
                      <a:pt x="7" y="31"/>
                    </a:cubicBezTo>
                    <a:cubicBezTo>
                      <a:pt x="7" y="32"/>
                      <a:pt x="7" y="32"/>
                      <a:pt x="7" y="32"/>
                    </a:cubicBezTo>
                    <a:cubicBezTo>
                      <a:pt x="7" y="0"/>
                      <a:pt x="7" y="0"/>
                      <a:pt x="7" y="0"/>
                    </a:cubicBezTo>
                    <a:cubicBezTo>
                      <a:pt x="5" y="2"/>
                      <a:pt x="4" y="5"/>
                      <a:pt x="3" y="8"/>
                    </a:cubicBezTo>
                    <a:cubicBezTo>
                      <a:pt x="1" y="14"/>
                      <a:pt x="5" y="17"/>
                      <a:pt x="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378">
                <a:extLst>
                  <a:ext uri="{FF2B5EF4-FFF2-40B4-BE49-F238E27FC236}">
                    <a16:creationId xmlns:a16="http://schemas.microsoft.com/office/drawing/2014/main" id="{0DC08ACB-86B0-467F-8F5D-422AF24D61BF}"/>
                  </a:ext>
                </a:extLst>
              </p:cNvPr>
              <p:cNvSpPr>
                <a:spLocks/>
              </p:cNvSpPr>
              <p:nvPr/>
            </p:nvSpPr>
            <p:spPr bwMode="auto">
              <a:xfrm>
                <a:off x="14490352" y="3046168"/>
                <a:ext cx="62606" cy="58924"/>
              </a:xfrm>
              <a:custGeom>
                <a:avLst/>
                <a:gdLst>
                  <a:gd name="T0" fmla="*/ 5 w 21"/>
                  <a:gd name="T1" fmla="*/ 10 h 20"/>
                  <a:gd name="T2" fmla="*/ 6 w 21"/>
                  <a:gd name="T3" fmla="*/ 10 h 20"/>
                  <a:gd name="T4" fmla="*/ 7 w 21"/>
                  <a:gd name="T5" fmla="*/ 10 h 20"/>
                  <a:gd name="T6" fmla="*/ 8 w 21"/>
                  <a:gd name="T7" fmla="*/ 10 h 20"/>
                  <a:gd name="T8" fmla="*/ 8 w 21"/>
                  <a:gd name="T9" fmla="*/ 10 h 20"/>
                  <a:gd name="T10" fmla="*/ 5 w 21"/>
                  <a:gd name="T11" fmla="*/ 12 h 20"/>
                  <a:gd name="T12" fmla="*/ 8 w 21"/>
                  <a:gd name="T13" fmla="*/ 18 h 20"/>
                  <a:gd name="T14" fmla="*/ 10 w 21"/>
                  <a:gd name="T15" fmla="*/ 18 h 20"/>
                  <a:gd name="T16" fmla="*/ 10 w 21"/>
                  <a:gd name="T17" fmla="*/ 18 h 20"/>
                  <a:gd name="T18" fmla="*/ 11 w 21"/>
                  <a:gd name="T19" fmla="*/ 18 h 20"/>
                  <a:gd name="T20" fmla="*/ 14 w 21"/>
                  <a:gd name="T21" fmla="*/ 19 h 20"/>
                  <a:gd name="T22" fmla="*/ 20 w 21"/>
                  <a:gd name="T23" fmla="*/ 20 h 20"/>
                  <a:gd name="T24" fmla="*/ 20 w 21"/>
                  <a:gd name="T25" fmla="*/ 13 h 20"/>
                  <a:gd name="T26" fmla="*/ 17 w 21"/>
                  <a:gd name="T27" fmla="*/ 8 h 20"/>
                  <a:gd name="T28" fmla="*/ 17 w 21"/>
                  <a:gd name="T29" fmla="*/ 7 h 20"/>
                  <a:gd name="T30" fmla="*/ 20 w 21"/>
                  <a:gd name="T31" fmla="*/ 6 h 20"/>
                  <a:gd name="T32" fmla="*/ 20 w 21"/>
                  <a:gd name="T33" fmla="*/ 2 h 20"/>
                  <a:gd name="T34" fmla="*/ 17 w 21"/>
                  <a:gd name="T35" fmla="*/ 0 h 20"/>
                  <a:gd name="T36" fmla="*/ 17 w 21"/>
                  <a:gd name="T37" fmla="*/ 0 h 20"/>
                  <a:gd name="T38" fmla="*/ 16 w 21"/>
                  <a:gd name="T39" fmla="*/ 0 h 20"/>
                  <a:gd name="T40" fmla="*/ 13 w 21"/>
                  <a:gd name="T41" fmla="*/ 1 h 20"/>
                  <a:gd name="T42" fmla="*/ 12 w 21"/>
                  <a:gd name="T43" fmla="*/ 2 h 20"/>
                  <a:gd name="T44" fmla="*/ 7 w 21"/>
                  <a:gd name="T45" fmla="*/ 1 h 20"/>
                  <a:gd name="T46" fmla="*/ 2 w 21"/>
                  <a:gd name="T47" fmla="*/ 4 h 20"/>
                  <a:gd name="T48" fmla="*/ 0 w 21"/>
                  <a:gd name="T49" fmla="*/ 8 h 20"/>
                  <a:gd name="T50" fmla="*/ 5 w 21"/>
                  <a:gd name="T51"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 h="20">
                    <a:moveTo>
                      <a:pt x="5" y="10"/>
                    </a:moveTo>
                    <a:cubicBezTo>
                      <a:pt x="5" y="10"/>
                      <a:pt x="5" y="10"/>
                      <a:pt x="6" y="10"/>
                    </a:cubicBezTo>
                    <a:cubicBezTo>
                      <a:pt x="7" y="10"/>
                      <a:pt x="7" y="10"/>
                      <a:pt x="7" y="10"/>
                    </a:cubicBezTo>
                    <a:cubicBezTo>
                      <a:pt x="7" y="10"/>
                      <a:pt x="7" y="10"/>
                      <a:pt x="8" y="10"/>
                    </a:cubicBezTo>
                    <a:cubicBezTo>
                      <a:pt x="8" y="10"/>
                      <a:pt x="8" y="10"/>
                      <a:pt x="8" y="10"/>
                    </a:cubicBezTo>
                    <a:cubicBezTo>
                      <a:pt x="7" y="10"/>
                      <a:pt x="6" y="11"/>
                      <a:pt x="5" y="12"/>
                    </a:cubicBezTo>
                    <a:cubicBezTo>
                      <a:pt x="4" y="14"/>
                      <a:pt x="6" y="17"/>
                      <a:pt x="8" y="18"/>
                    </a:cubicBezTo>
                    <a:cubicBezTo>
                      <a:pt x="9" y="18"/>
                      <a:pt x="10" y="18"/>
                      <a:pt x="10" y="18"/>
                    </a:cubicBezTo>
                    <a:cubicBezTo>
                      <a:pt x="10" y="18"/>
                      <a:pt x="10" y="18"/>
                      <a:pt x="10" y="18"/>
                    </a:cubicBezTo>
                    <a:cubicBezTo>
                      <a:pt x="11" y="18"/>
                      <a:pt x="11" y="18"/>
                      <a:pt x="11" y="18"/>
                    </a:cubicBezTo>
                    <a:cubicBezTo>
                      <a:pt x="12" y="19"/>
                      <a:pt x="13" y="19"/>
                      <a:pt x="14" y="19"/>
                    </a:cubicBezTo>
                    <a:cubicBezTo>
                      <a:pt x="16" y="19"/>
                      <a:pt x="18" y="20"/>
                      <a:pt x="20" y="20"/>
                    </a:cubicBezTo>
                    <a:cubicBezTo>
                      <a:pt x="20" y="13"/>
                      <a:pt x="20" y="13"/>
                      <a:pt x="20" y="13"/>
                    </a:cubicBezTo>
                    <a:cubicBezTo>
                      <a:pt x="19" y="11"/>
                      <a:pt x="18" y="9"/>
                      <a:pt x="17" y="8"/>
                    </a:cubicBezTo>
                    <a:cubicBezTo>
                      <a:pt x="17" y="7"/>
                      <a:pt x="17" y="7"/>
                      <a:pt x="17" y="7"/>
                    </a:cubicBezTo>
                    <a:cubicBezTo>
                      <a:pt x="18" y="7"/>
                      <a:pt x="19" y="6"/>
                      <a:pt x="20" y="6"/>
                    </a:cubicBezTo>
                    <a:cubicBezTo>
                      <a:pt x="21" y="4"/>
                      <a:pt x="21" y="3"/>
                      <a:pt x="20" y="2"/>
                    </a:cubicBezTo>
                    <a:cubicBezTo>
                      <a:pt x="19" y="1"/>
                      <a:pt x="18" y="0"/>
                      <a:pt x="17" y="0"/>
                    </a:cubicBezTo>
                    <a:cubicBezTo>
                      <a:pt x="17" y="0"/>
                      <a:pt x="17" y="0"/>
                      <a:pt x="17" y="0"/>
                    </a:cubicBezTo>
                    <a:cubicBezTo>
                      <a:pt x="16" y="0"/>
                      <a:pt x="16" y="0"/>
                      <a:pt x="16" y="0"/>
                    </a:cubicBezTo>
                    <a:cubicBezTo>
                      <a:pt x="15" y="0"/>
                      <a:pt x="14" y="0"/>
                      <a:pt x="13" y="1"/>
                    </a:cubicBezTo>
                    <a:cubicBezTo>
                      <a:pt x="13" y="1"/>
                      <a:pt x="12" y="1"/>
                      <a:pt x="12" y="2"/>
                    </a:cubicBezTo>
                    <a:cubicBezTo>
                      <a:pt x="10" y="1"/>
                      <a:pt x="9" y="1"/>
                      <a:pt x="7" y="1"/>
                    </a:cubicBezTo>
                    <a:cubicBezTo>
                      <a:pt x="5" y="1"/>
                      <a:pt x="3" y="3"/>
                      <a:pt x="2" y="4"/>
                    </a:cubicBezTo>
                    <a:cubicBezTo>
                      <a:pt x="0" y="5"/>
                      <a:pt x="0" y="6"/>
                      <a:pt x="0" y="8"/>
                    </a:cubicBezTo>
                    <a:cubicBezTo>
                      <a:pt x="1" y="10"/>
                      <a:pt x="3" y="11"/>
                      <a:pt x="5"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79">
                <a:extLst>
                  <a:ext uri="{FF2B5EF4-FFF2-40B4-BE49-F238E27FC236}">
                    <a16:creationId xmlns:a16="http://schemas.microsoft.com/office/drawing/2014/main" id="{BC251746-D206-4435-B6CF-A6C3E248619C}"/>
                  </a:ext>
                </a:extLst>
              </p:cNvPr>
              <p:cNvSpPr>
                <a:spLocks/>
              </p:cNvSpPr>
              <p:nvPr/>
            </p:nvSpPr>
            <p:spPr bwMode="auto">
              <a:xfrm>
                <a:off x="14467019" y="4082252"/>
                <a:ext cx="82248" cy="29462"/>
              </a:xfrm>
              <a:custGeom>
                <a:avLst/>
                <a:gdLst>
                  <a:gd name="T0" fmla="*/ 5 w 28"/>
                  <a:gd name="T1" fmla="*/ 2 h 10"/>
                  <a:gd name="T2" fmla="*/ 5 w 28"/>
                  <a:gd name="T3" fmla="*/ 10 h 10"/>
                  <a:gd name="T4" fmla="*/ 28 w 28"/>
                  <a:gd name="T5" fmla="*/ 9 h 10"/>
                  <a:gd name="T6" fmla="*/ 28 w 28"/>
                  <a:gd name="T7" fmla="*/ 1 h 10"/>
                  <a:gd name="T8" fmla="*/ 5 w 28"/>
                  <a:gd name="T9" fmla="*/ 2 h 10"/>
                </a:gdLst>
                <a:ahLst/>
                <a:cxnLst>
                  <a:cxn ang="0">
                    <a:pos x="T0" y="T1"/>
                  </a:cxn>
                  <a:cxn ang="0">
                    <a:pos x="T2" y="T3"/>
                  </a:cxn>
                  <a:cxn ang="0">
                    <a:pos x="T4" y="T5"/>
                  </a:cxn>
                  <a:cxn ang="0">
                    <a:pos x="T6" y="T7"/>
                  </a:cxn>
                  <a:cxn ang="0">
                    <a:pos x="T8" y="T9"/>
                  </a:cxn>
                </a:cxnLst>
                <a:rect l="0" t="0" r="r" b="b"/>
                <a:pathLst>
                  <a:path w="28" h="10">
                    <a:moveTo>
                      <a:pt x="5" y="2"/>
                    </a:moveTo>
                    <a:cubicBezTo>
                      <a:pt x="0" y="3"/>
                      <a:pt x="0" y="10"/>
                      <a:pt x="5" y="10"/>
                    </a:cubicBezTo>
                    <a:cubicBezTo>
                      <a:pt x="13" y="9"/>
                      <a:pt x="20" y="7"/>
                      <a:pt x="28" y="9"/>
                    </a:cubicBezTo>
                    <a:cubicBezTo>
                      <a:pt x="28" y="1"/>
                      <a:pt x="28" y="1"/>
                      <a:pt x="28" y="1"/>
                    </a:cubicBezTo>
                    <a:cubicBezTo>
                      <a:pt x="20" y="0"/>
                      <a:pt x="13" y="2"/>
                      <a:pt x="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3262"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3262" y="336550"/>
            <a:ext cx="10515600" cy="679450"/>
          </a:xfrm>
        </p:spPr>
        <p:txBody>
          <a:bodyPr/>
          <a:lstStyle/>
          <a:p>
            <a:pPr algn="ctr"/>
            <a:r>
              <a:rPr lang="en-US" dirty="0"/>
              <a:t>Company </a:t>
            </a:r>
            <a:r>
              <a:rPr lang="en-US" b="1" dirty="0"/>
              <a:t>Infographic</a:t>
            </a:r>
          </a:p>
        </p:txBody>
      </p:sp>
      <p:sp>
        <p:nvSpPr>
          <p:cNvPr id="68" name="TextBox 67">
            <a:extLst>
              <a:ext uri="{FF2B5EF4-FFF2-40B4-BE49-F238E27FC236}">
                <a16:creationId xmlns:a16="http://schemas.microsoft.com/office/drawing/2014/main" id="{D2C10AD9-0460-499D-8ABF-6185B60B1354}"/>
              </a:ext>
            </a:extLst>
          </p:cNvPr>
          <p:cNvSpPr txBox="1"/>
          <p:nvPr/>
        </p:nvSpPr>
        <p:spPr>
          <a:xfrm>
            <a:off x="7901526" y="2816691"/>
            <a:ext cx="2483022"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 Creepiest god air fish land. Air saying</a:t>
            </a:r>
          </a:p>
        </p:txBody>
      </p:sp>
      <p:sp>
        <p:nvSpPr>
          <p:cNvPr id="69" name="TextBox 68">
            <a:extLst>
              <a:ext uri="{FF2B5EF4-FFF2-40B4-BE49-F238E27FC236}">
                <a16:creationId xmlns:a16="http://schemas.microsoft.com/office/drawing/2014/main" id="{9FEADBCE-3D1B-435E-97E4-875BA80C8655}"/>
              </a:ext>
            </a:extLst>
          </p:cNvPr>
          <p:cNvSpPr txBox="1"/>
          <p:nvPr/>
        </p:nvSpPr>
        <p:spPr>
          <a:xfrm>
            <a:off x="9084419" y="2259276"/>
            <a:ext cx="1197370" cy="451406"/>
          </a:xfrm>
          <a:prstGeom prst="rect">
            <a:avLst/>
          </a:prstGeom>
          <a:noFill/>
        </p:spPr>
        <p:txBody>
          <a:bodyPr wrap="square" numCol="1" spcCol="457200" rtlCol="0">
            <a:spAutoFit/>
          </a:bodyPr>
          <a:lstStyle/>
          <a:p>
            <a:pPr>
              <a:lnSpc>
                <a:spcPts val="1400"/>
              </a:lnSpc>
            </a:pPr>
            <a:r>
              <a:rPr lang="en-US" sz="1000" b="1" dirty="0">
                <a:latin typeface="Roboto Slab" pitchFamily="2" charset="0"/>
                <a:ea typeface="Roboto Slab" pitchFamily="2" charset="0"/>
                <a:cs typeface="Montserrat" charset="0"/>
              </a:rPr>
              <a:t>Saying fruitful were example</a:t>
            </a:r>
            <a:endParaRPr lang="en-US" sz="1000" dirty="0">
              <a:latin typeface="Roboto Slab" pitchFamily="2" charset="0"/>
              <a:ea typeface="Roboto Slab" pitchFamily="2" charset="0"/>
              <a:cs typeface="Montserrat" charset="0"/>
            </a:endParaRPr>
          </a:p>
        </p:txBody>
      </p:sp>
      <p:sp>
        <p:nvSpPr>
          <p:cNvPr id="70" name="TextBox 69">
            <a:extLst>
              <a:ext uri="{FF2B5EF4-FFF2-40B4-BE49-F238E27FC236}">
                <a16:creationId xmlns:a16="http://schemas.microsoft.com/office/drawing/2014/main" id="{6DE405DB-05D7-4F63-B96D-09BAD2B5FE2A}"/>
              </a:ext>
            </a:extLst>
          </p:cNvPr>
          <p:cNvSpPr txBox="1"/>
          <p:nvPr/>
        </p:nvSpPr>
        <p:spPr>
          <a:xfrm>
            <a:off x="7869586" y="2154372"/>
            <a:ext cx="1220367" cy="630942"/>
          </a:xfrm>
          <a:prstGeom prst="rect">
            <a:avLst/>
          </a:prstGeom>
          <a:noFill/>
        </p:spPr>
        <p:txBody>
          <a:bodyPr wrap="square" rtlCol="0">
            <a:spAutoFit/>
          </a:bodyPr>
          <a:lstStyle/>
          <a:p>
            <a:r>
              <a:rPr lang="en-US" sz="3500" b="1" dirty="0">
                <a:solidFill>
                  <a:schemeClr val="accent5">
                    <a:lumMod val="75000"/>
                  </a:schemeClr>
                </a:solidFill>
                <a:latin typeface="Roboto Slab" pitchFamily="2" charset="0"/>
                <a:ea typeface="Roboto Slab" pitchFamily="2" charset="0"/>
                <a:cs typeface="Montserrat" charset="0"/>
              </a:rPr>
              <a:t>83%</a:t>
            </a:r>
          </a:p>
        </p:txBody>
      </p:sp>
      <p:sp>
        <p:nvSpPr>
          <p:cNvPr id="21" name="Freeform 5">
            <a:extLst>
              <a:ext uri="{FF2B5EF4-FFF2-40B4-BE49-F238E27FC236}">
                <a16:creationId xmlns:a16="http://schemas.microsoft.com/office/drawing/2014/main" id="{87B59883-015B-4F61-8A3C-D84B81DC04BF}"/>
              </a:ext>
            </a:extLst>
          </p:cNvPr>
          <p:cNvSpPr>
            <a:spLocks noEditPoints="1"/>
          </p:cNvSpPr>
          <p:nvPr/>
        </p:nvSpPr>
        <p:spPr bwMode="auto">
          <a:xfrm>
            <a:off x="986779" y="1790895"/>
            <a:ext cx="5886152" cy="5393641"/>
          </a:xfrm>
          <a:custGeom>
            <a:avLst/>
            <a:gdLst>
              <a:gd name="T0" fmla="*/ 535 w 769"/>
              <a:gd name="T1" fmla="*/ 11 h 706"/>
              <a:gd name="T2" fmla="*/ 207 w 769"/>
              <a:gd name="T3" fmla="*/ 86 h 706"/>
              <a:gd name="T4" fmla="*/ 171 w 769"/>
              <a:gd name="T5" fmla="*/ 200 h 706"/>
              <a:gd name="T6" fmla="*/ 10 w 769"/>
              <a:gd name="T7" fmla="*/ 368 h 706"/>
              <a:gd name="T8" fmla="*/ 274 w 769"/>
              <a:gd name="T9" fmla="*/ 465 h 706"/>
              <a:gd name="T10" fmla="*/ 323 w 769"/>
              <a:gd name="T11" fmla="*/ 651 h 706"/>
              <a:gd name="T12" fmla="*/ 341 w 769"/>
              <a:gd name="T13" fmla="*/ 703 h 706"/>
              <a:gd name="T14" fmla="*/ 353 w 769"/>
              <a:gd name="T15" fmla="*/ 660 h 706"/>
              <a:gd name="T16" fmla="*/ 385 w 769"/>
              <a:gd name="T17" fmla="*/ 436 h 706"/>
              <a:gd name="T18" fmla="*/ 512 w 769"/>
              <a:gd name="T19" fmla="*/ 422 h 706"/>
              <a:gd name="T20" fmla="*/ 624 w 769"/>
              <a:gd name="T21" fmla="*/ 475 h 706"/>
              <a:gd name="T22" fmla="*/ 623 w 769"/>
              <a:gd name="T23" fmla="*/ 313 h 706"/>
              <a:gd name="T24" fmla="*/ 595 w 769"/>
              <a:gd name="T25" fmla="*/ 201 h 706"/>
              <a:gd name="T26" fmla="*/ 530 w 769"/>
              <a:gd name="T27" fmla="*/ 314 h 706"/>
              <a:gd name="T28" fmla="*/ 509 w 769"/>
              <a:gd name="T29" fmla="*/ 409 h 706"/>
              <a:gd name="T30" fmla="*/ 419 w 769"/>
              <a:gd name="T31" fmla="*/ 412 h 706"/>
              <a:gd name="T32" fmla="*/ 551 w 769"/>
              <a:gd name="T33" fmla="*/ 310 h 706"/>
              <a:gd name="T34" fmla="*/ 551 w 769"/>
              <a:gd name="T35" fmla="*/ 178 h 706"/>
              <a:gd name="T36" fmla="*/ 425 w 769"/>
              <a:gd name="T37" fmla="*/ 397 h 706"/>
              <a:gd name="T38" fmla="*/ 460 w 769"/>
              <a:gd name="T39" fmla="*/ 350 h 706"/>
              <a:gd name="T40" fmla="*/ 338 w 769"/>
              <a:gd name="T41" fmla="*/ 385 h 706"/>
              <a:gd name="T42" fmla="*/ 342 w 769"/>
              <a:gd name="T43" fmla="*/ 529 h 706"/>
              <a:gd name="T44" fmla="*/ 277 w 769"/>
              <a:gd name="T45" fmla="*/ 419 h 706"/>
              <a:gd name="T46" fmla="*/ 310 w 769"/>
              <a:gd name="T47" fmla="*/ 193 h 706"/>
              <a:gd name="T48" fmla="*/ 309 w 769"/>
              <a:gd name="T49" fmla="*/ 192 h 706"/>
              <a:gd name="T50" fmla="*/ 530 w 769"/>
              <a:gd name="T51" fmla="*/ 184 h 706"/>
              <a:gd name="T52" fmla="*/ 315 w 769"/>
              <a:gd name="T53" fmla="*/ 315 h 706"/>
              <a:gd name="T54" fmla="*/ 382 w 769"/>
              <a:gd name="T55" fmla="*/ 327 h 706"/>
              <a:gd name="T56" fmla="*/ 407 w 769"/>
              <a:gd name="T57" fmla="*/ 357 h 706"/>
              <a:gd name="T58" fmla="*/ 324 w 769"/>
              <a:gd name="T59" fmla="*/ 306 h 706"/>
              <a:gd name="T60" fmla="*/ 329 w 769"/>
              <a:gd name="T61" fmla="*/ 239 h 706"/>
              <a:gd name="T62" fmla="*/ 334 w 769"/>
              <a:gd name="T63" fmla="*/ 343 h 706"/>
              <a:gd name="T64" fmla="*/ 344 w 769"/>
              <a:gd name="T65" fmla="*/ 389 h 706"/>
              <a:gd name="T66" fmla="*/ 506 w 769"/>
              <a:gd name="T67" fmla="*/ 201 h 706"/>
              <a:gd name="T68" fmla="*/ 390 w 769"/>
              <a:gd name="T69" fmla="*/ 311 h 706"/>
              <a:gd name="T70" fmla="*/ 373 w 769"/>
              <a:gd name="T71" fmla="*/ 342 h 706"/>
              <a:gd name="T72" fmla="*/ 309 w 769"/>
              <a:gd name="T73" fmla="*/ 307 h 706"/>
              <a:gd name="T74" fmla="*/ 383 w 769"/>
              <a:gd name="T75" fmla="*/ 396 h 706"/>
              <a:gd name="T76" fmla="*/ 414 w 769"/>
              <a:gd name="T77" fmla="*/ 286 h 706"/>
              <a:gd name="T78" fmla="*/ 309 w 769"/>
              <a:gd name="T79" fmla="*/ 356 h 706"/>
              <a:gd name="T80" fmla="*/ 333 w 769"/>
              <a:gd name="T81" fmla="*/ 376 h 706"/>
              <a:gd name="T82" fmla="*/ 403 w 769"/>
              <a:gd name="T83" fmla="*/ 372 h 706"/>
              <a:gd name="T84" fmla="*/ 536 w 769"/>
              <a:gd name="T85" fmla="*/ 190 h 706"/>
              <a:gd name="T86" fmla="*/ 312 w 769"/>
              <a:gd name="T87" fmla="*/ 165 h 706"/>
              <a:gd name="T88" fmla="*/ 252 w 769"/>
              <a:gd name="T89" fmla="*/ 415 h 706"/>
              <a:gd name="T90" fmla="*/ 318 w 769"/>
              <a:gd name="T91" fmla="*/ 216 h 706"/>
              <a:gd name="T92" fmla="*/ 310 w 769"/>
              <a:gd name="T93" fmla="*/ 166 h 706"/>
              <a:gd name="T94" fmla="*/ 265 w 769"/>
              <a:gd name="T95" fmla="*/ 207 h 706"/>
              <a:gd name="T96" fmla="*/ 284 w 769"/>
              <a:gd name="T97" fmla="*/ 481 h 706"/>
              <a:gd name="T98" fmla="*/ 575 w 769"/>
              <a:gd name="T99" fmla="*/ 179 h 706"/>
              <a:gd name="T100" fmla="*/ 318 w 769"/>
              <a:gd name="T101" fmla="*/ 212 h 706"/>
              <a:gd name="T102" fmla="*/ 187 w 769"/>
              <a:gd name="T103" fmla="*/ 197 h 706"/>
              <a:gd name="T104" fmla="*/ 381 w 769"/>
              <a:gd name="T105" fmla="*/ 506 h 706"/>
              <a:gd name="T106" fmla="*/ 565 w 769"/>
              <a:gd name="T107" fmla="*/ 297 h 706"/>
              <a:gd name="T108" fmla="*/ 328 w 769"/>
              <a:gd name="T109" fmla="*/ 139 h 706"/>
              <a:gd name="T110" fmla="*/ 314 w 769"/>
              <a:gd name="T111" fmla="*/ 145 h 706"/>
              <a:gd name="T112" fmla="*/ 148 w 769"/>
              <a:gd name="T113" fmla="*/ 193 h 706"/>
              <a:gd name="T114" fmla="*/ 240 w 769"/>
              <a:gd name="T115" fmla="*/ 407 h 706"/>
              <a:gd name="T116" fmla="*/ 435 w 769"/>
              <a:gd name="T117" fmla="*/ 399 h 706"/>
              <a:gd name="T118" fmla="*/ 513 w 769"/>
              <a:gd name="T119" fmla="*/ 421 h 706"/>
              <a:gd name="T120" fmla="*/ 584 w 769"/>
              <a:gd name="T121" fmla="*/ 455 h 706"/>
              <a:gd name="T122" fmla="*/ 575 w 769"/>
              <a:gd name="T123" fmla="*/ 305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69" h="706">
                <a:moveTo>
                  <a:pt x="765" y="186"/>
                </a:moveTo>
                <a:cubicBezTo>
                  <a:pt x="764" y="181"/>
                  <a:pt x="762" y="177"/>
                  <a:pt x="758" y="174"/>
                </a:cubicBezTo>
                <a:cubicBezTo>
                  <a:pt x="752" y="170"/>
                  <a:pt x="746" y="175"/>
                  <a:pt x="741" y="168"/>
                </a:cubicBezTo>
                <a:cubicBezTo>
                  <a:pt x="740" y="165"/>
                  <a:pt x="738" y="162"/>
                  <a:pt x="735" y="161"/>
                </a:cubicBezTo>
                <a:cubicBezTo>
                  <a:pt x="731" y="161"/>
                  <a:pt x="728" y="161"/>
                  <a:pt x="724" y="161"/>
                </a:cubicBezTo>
                <a:cubicBezTo>
                  <a:pt x="721" y="160"/>
                  <a:pt x="717" y="158"/>
                  <a:pt x="714" y="156"/>
                </a:cubicBezTo>
                <a:cubicBezTo>
                  <a:pt x="708" y="152"/>
                  <a:pt x="709" y="141"/>
                  <a:pt x="702" y="138"/>
                </a:cubicBezTo>
                <a:cubicBezTo>
                  <a:pt x="700" y="141"/>
                  <a:pt x="698" y="146"/>
                  <a:pt x="694" y="147"/>
                </a:cubicBezTo>
                <a:cubicBezTo>
                  <a:pt x="690" y="149"/>
                  <a:pt x="690" y="147"/>
                  <a:pt x="687" y="144"/>
                </a:cubicBezTo>
                <a:cubicBezTo>
                  <a:pt x="686" y="144"/>
                  <a:pt x="684" y="143"/>
                  <a:pt x="684" y="142"/>
                </a:cubicBezTo>
                <a:cubicBezTo>
                  <a:pt x="681" y="139"/>
                  <a:pt x="681" y="135"/>
                  <a:pt x="679" y="132"/>
                </a:cubicBezTo>
                <a:cubicBezTo>
                  <a:pt x="676" y="128"/>
                  <a:pt x="674" y="128"/>
                  <a:pt x="673" y="121"/>
                </a:cubicBezTo>
                <a:cubicBezTo>
                  <a:pt x="673" y="116"/>
                  <a:pt x="675" y="110"/>
                  <a:pt x="672" y="105"/>
                </a:cubicBezTo>
                <a:cubicBezTo>
                  <a:pt x="670" y="101"/>
                  <a:pt x="666" y="99"/>
                  <a:pt x="661" y="97"/>
                </a:cubicBezTo>
                <a:cubicBezTo>
                  <a:pt x="660" y="95"/>
                  <a:pt x="659" y="94"/>
                  <a:pt x="657" y="93"/>
                </a:cubicBezTo>
                <a:cubicBezTo>
                  <a:pt x="657" y="92"/>
                  <a:pt x="656" y="92"/>
                  <a:pt x="655" y="91"/>
                </a:cubicBezTo>
                <a:cubicBezTo>
                  <a:pt x="659" y="91"/>
                  <a:pt x="662" y="92"/>
                  <a:pt x="665" y="91"/>
                </a:cubicBezTo>
                <a:cubicBezTo>
                  <a:pt x="668" y="86"/>
                  <a:pt x="661" y="85"/>
                  <a:pt x="658" y="83"/>
                </a:cubicBezTo>
                <a:cubicBezTo>
                  <a:pt x="656" y="82"/>
                  <a:pt x="655" y="81"/>
                  <a:pt x="653" y="79"/>
                </a:cubicBezTo>
                <a:cubicBezTo>
                  <a:pt x="651" y="78"/>
                  <a:pt x="649" y="78"/>
                  <a:pt x="646" y="77"/>
                </a:cubicBezTo>
                <a:cubicBezTo>
                  <a:pt x="645" y="77"/>
                  <a:pt x="645" y="76"/>
                  <a:pt x="645" y="75"/>
                </a:cubicBezTo>
                <a:cubicBezTo>
                  <a:pt x="643" y="72"/>
                  <a:pt x="643" y="71"/>
                  <a:pt x="643" y="67"/>
                </a:cubicBezTo>
                <a:cubicBezTo>
                  <a:pt x="643" y="62"/>
                  <a:pt x="644" y="56"/>
                  <a:pt x="641" y="51"/>
                </a:cubicBezTo>
                <a:cubicBezTo>
                  <a:pt x="639" y="48"/>
                  <a:pt x="634" y="43"/>
                  <a:pt x="630" y="44"/>
                </a:cubicBezTo>
                <a:cubicBezTo>
                  <a:pt x="628" y="45"/>
                  <a:pt x="626" y="48"/>
                  <a:pt x="624" y="50"/>
                </a:cubicBezTo>
                <a:cubicBezTo>
                  <a:pt x="622" y="51"/>
                  <a:pt x="620" y="52"/>
                  <a:pt x="617" y="52"/>
                </a:cubicBezTo>
                <a:cubicBezTo>
                  <a:pt x="615" y="52"/>
                  <a:pt x="614" y="52"/>
                  <a:pt x="613" y="51"/>
                </a:cubicBezTo>
                <a:cubicBezTo>
                  <a:pt x="614" y="50"/>
                  <a:pt x="615" y="50"/>
                  <a:pt x="617" y="49"/>
                </a:cubicBezTo>
                <a:cubicBezTo>
                  <a:pt x="613" y="49"/>
                  <a:pt x="613" y="46"/>
                  <a:pt x="613" y="43"/>
                </a:cubicBezTo>
                <a:cubicBezTo>
                  <a:pt x="612" y="39"/>
                  <a:pt x="611" y="39"/>
                  <a:pt x="609" y="34"/>
                </a:cubicBezTo>
                <a:cubicBezTo>
                  <a:pt x="607" y="30"/>
                  <a:pt x="607" y="26"/>
                  <a:pt x="602" y="25"/>
                </a:cubicBezTo>
                <a:cubicBezTo>
                  <a:pt x="599" y="24"/>
                  <a:pt x="595" y="25"/>
                  <a:pt x="592" y="24"/>
                </a:cubicBezTo>
                <a:cubicBezTo>
                  <a:pt x="586" y="24"/>
                  <a:pt x="582" y="22"/>
                  <a:pt x="576" y="20"/>
                </a:cubicBezTo>
                <a:cubicBezTo>
                  <a:pt x="571" y="18"/>
                  <a:pt x="569" y="12"/>
                  <a:pt x="565" y="10"/>
                </a:cubicBezTo>
                <a:cubicBezTo>
                  <a:pt x="560" y="9"/>
                  <a:pt x="555" y="9"/>
                  <a:pt x="549" y="10"/>
                </a:cubicBezTo>
                <a:cubicBezTo>
                  <a:pt x="544" y="10"/>
                  <a:pt x="540" y="11"/>
                  <a:pt x="535" y="11"/>
                </a:cubicBezTo>
                <a:cubicBezTo>
                  <a:pt x="534" y="0"/>
                  <a:pt x="522" y="15"/>
                  <a:pt x="519" y="16"/>
                </a:cubicBezTo>
                <a:cubicBezTo>
                  <a:pt x="517" y="17"/>
                  <a:pt x="516" y="16"/>
                  <a:pt x="513" y="17"/>
                </a:cubicBezTo>
                <a:cubicBezTo>
                  <a:pt x="509" y="19"/>
                  <a:pt x="508" y="20"/>
                  <a:pt x="504" y="20"/>
                </a:cubicBezTo>
                <a:cubicBezTo>
                  <a:pt x="502" y="20"/>
                  <a:pt x="501" y="20"/>
                  <a:pt x="499" y="20"/>
                </a:cubicBezTo>
                <a:cubicBezTo>
                  <a:pt x="499" y="19"/>
                  <a:pt x="498" y="18"/>
                  <a:pt x="497" y="18"/>
                </a:cubicBezTo>
                <a:cubicBezTo>
                  <a:pt x="496" y="19"/>
                  <a:pt x="495" y="20"/>
                  <a:pt x="495" y="21"/>
                </a:cubicBezTo>
                <a:cubicBezTo>
                  <a:pt x="491" y="23"/>
                  <a:pt x="486" y="24"/>
                  <a:pt x="482" y="24"/>
                </a:cubicBezTo>
                <a:cubicBezTo>
                  <a:pt x="482" y="29"/>
                  <a:pt x="473" y="34"/>
                  <a:pt x="470" y="28"/>
                </a:cubicBezTo>
                <a:cubicBezTo>
                  <a:pt x="467" y="30"/>
                  <a:pt x="462" y="31"/>
                  <a:pt x="461" y="34"/>
                </a:cubicBezTo>
                <a:cubicBezTo>
                  <a:pt x="461" y="36"/>
                  <a:pt x="461" y="38"/>
                  <a:pt x="461" y="40"/>
                </a:cubicBezTo>
                <a:cubicBezTo>
                  <a:pt x="460" y="43"/>
                  <a:pt x="457" y="49"/>
                  <a:pt x="455" y="51"/>
                </a:cubicBezTo>
                <a:cubicBezTo>
                  <a:pt x="452" y="53"/>
                  <a:pt x="449" y="53"/>
                  <a:pt x="446" y="54"/>
                </a:cubicBezTo>
                <a:cubicBezTo>
                  <a:pt x="439" y="57"/>
                  <a:pt x="436" y="63"/>
                  <a:pt x="431" y="69"/>
                </a:cubicBezTo>
                <a:cubicBezTo>
                  <a:pt x="429" y="72"/>
                  <a:pt x="428" y="70"/>
                  <a:pt x="424" y="71"/>
                </a:cubicBezTo>
                <a:cubicBezTo>
                  <a:pt x="421" y="77"/>
                  <a:pt x="424" y="86"/>
                  <a:pt x="423" y="93"/>
                </a:cubicBezTo>
                <a:cubicBezTo>
                  <a:pt x="413" y="95"/>
                  <a:pt x="403" y="87"/>
                  <a:pt x="393" y="86"/>
                </a:cubicBezTo>
                <a:cubicBezTo>
                  <a:pt x="388" y="85"/>
                  <a:pt x="383" y="83"/>
                  <a:pt x="379" y="82"/>
                </a:cubicBezTo>
                <a:cubicBezTo>
                  <a:pt x="378" y="84"/>
                  <a:pt x="375" y="87"/>
                  <a:pt x="372" y="90"/>
                </a:cubicBezTo>
                <a:cubicBezTo>
                  <a:pt x="370" y="88"/>
                  <a:pt x="366" y="86"/>
                  <a:pt x="363" y="84"/>
                </a:cubicBezTo>
                <a:cubicBezTo>
                  <a:pt x="361" y="81"/>
                  <a:pt x="362" y="76"/>
                  <a:pt x="359" y="73"/>
                </a:cubicBezTo>
                <a:cubicBezTo>
                  <a:pt x="356" y="68"/>
                  <a:pt x="352" y="69"/>
                  <a:pt x="347" y="66"/>
                </a:cubicBezTo>
                <a:cubicBezTo>
                  <a:pt x="342" y="63"/>
                  <a:pt x="341" y="59"/>
                  <a:pt x="338" y="55"/>
                </a:cubicBezTo>
                <a:cubicBezTo>
                  <a:pt x="334" y="50"/>
                  <a:pt x="331" y="51"/>
                  <a:pt x="326" y="49"/>
                </a:cubicBezTo>
                <a:cubicBezTo>
                  <a:pt x="324" y="48"/>
                  <a:pt x="320" y="47"/>
                  <a:pt x="318" y="45"/>
                </a:cubicBezTo>
                <a:cubicBezTo>
                  <a:pt x="318" y="43"/>
                  <a:pt x="318" y="41"/>
                  <a:pt x="318" y="40"/>
                </a:cubicBezTo>
                <a:cubicBezTo>
                  <a:pt x="313" y="48"/>
                  <a:pt x="307" y="46"/>
                  <a:pt x="299" y="44"/>
                </a:cubicBezTo>
                <a:cubicBezTo>
                  <a:pt x="295" y="43"/>
                  <a:pt x="292" y="39"/>
                  <a:pt x="288" y="39"/>
                </a:cubicBezTo>
                <a:cubicBezTo>
                  <a:pt x="284" y="39"/>
                  <a:pt x="282" y="44"/>
                  <a:pt x="279" y="46"/>
                </a:cubicBezTo>
                <a:cubicBezTo>
                  <a:pt x="276" y="50"/>
                  <a:pt x="273" y="51"/>
                  <a:pt x="270" y="55"/>
                </a:cubicBezTo>
                <a:cubicBezTo>
                  <a:pt x="267" y="59"/>
                  <a:pt x="265" y="63"/>
                  <a:pt x="260" y="63"/>
                </a:cubicBezTo>
                <a:cubicBezTo>
                  <a:pt x="253" y="65"/>
                  <a:pt x="244" y="63"/>
                  <a:pt x="237" y="63"/>
                </a:cubicBezTo>
                <a:cubicBezTo>
                  <a:pt x="220" y="64"/>
                  <a:pt x="217" y="88"/>
                  <a:pt x="232" y="93"/>
                </a:cubicBezTo>
                <a:cubicBezTo>
                  <a:pt x="235" y="94"/>
                  <a:pt x="238" y="94"/>
                  <a:pt x="241" y="95"/>
                </a:cubicBezTo>
                <a:cubicBezTo>
                  <a:pt x="238" y="98"/>
                  <a:pt x="236" y="100"/>
                  <a:pt x="233" y="101"/>
                </a:cubicBezTo>
                <a:cubicBezTo>
                  <a:pt x="228" y="102"/>
                  <a:pt x="224" y="96"/>
                  <a:pt x="221" y="93"/>
                </a:cubicBezTo>
                <a:cubicBezTo>
                  <a:pt x="217" y="89"/>
                  <a:pt x="213" y="88"/>
                  <a:pt x="207" y="86"/>
                </a:cubicBezTo>
                <a:cubicBezTo>
                  <a:pt x="202" y="84"/>
                  <a:pt x="196" y="79"/>
                  <a:pt x="191" y="85"/>
                </a:cubicBezTo>
                <a:cubicBezTo>
                  <a:pt x="189" y="88"/>
                  <a:pt x="187" y="92"/>
                  <a:pt x="186" y="95"/>
                </a:cubicBezTo>
                <a:cubicBezTo>
                  <a:pt x="185" y="99"/>
                  <a:pt x="186" y="103"/>
                  <a:pt x="185" y="106"/>
                </a:cubicBezTo>
                <a:cubicBezTo>
                  <a:pt x="181" y="105"/>
                  <a:pt x="180" y="99"/>
                  <a:pt x="175" y="99"/>
                </a:cubicBezTo>
                <a:cubicBezTo>
                  <a:pt x="172" y="99"/>
                  <a:pt x="170" y="102"/>
                  <a:pt x="168" y="105"/>
                </a:cubicBezTo>
                <a:cubicBezTo>
                  <a:pt x="164" y="110"/>
                  <a:pt x="164" y="111"/>
                  <a:pt x="158" y="110"/>
                </a:cubicBezTo>
                <a:cubicBezTo>
                  <a:pt x="153" y="110"/>
                  <a:pt x="152" y="107"/>
                  <a:pt x="147" y="106"/>
                </a:cubicBezTo>
                <a:cubicBezTo>
                  <a:pt x="145" y="106"/>
                  <a:pt x="143" y="107"/>
                  <a:pt x="140" y="107"/>
                </a:cubicBezTo>
                <a:cubicBezTo>
                  <a:pt x="139" y="106"/>
                  <a:pt x="137" y="105"/>
                  <a:pt x="136" y="105"/>
                </a:cubicBezTo>
                <a:cubicBezTo>
                  <a:pt x="128" y="103"/>
                  <a:pt x="125" y="108"/>
                  <a:pt x="119" y="112"/>
                </a:cubicBezTo>
                <a:cubicBezTo>
                  <a:pt x="113" y="116"/>
                  <a:pt x="112" y="109"/>
                  <a:pt x="106" y="110"/>
                </a:cubicBezTo>
                <a:cubicBezTo>
                  <a:pt x="103" y="111"/>
                  <a:pt x="100" y="117"/>
                  <a:pt x="97" y="119"/>
                </a:cubicBezTo>
                <a:cubicBezTo>
                  <a:pt x="94" y="121"/>
                  <a:pt x="90" y="121"/>
                  <a:pt x="88" y="123"/>
                </a:cubicBezTo>
                <a:cubicBezTo>
                  <a:pt x="86" y="125"/>
                  <a:pt x="81" y="132"/>
                  <a:pt x="80" y="135"/>
                </a:cubicBezTo>
                <a:cubicBezTo>
                  <a:pt x="79" y="139"/>
                  <a:pt x="80" y="140"/>
                  <a:pt x="82" y="143"/>
                </a:cubicBezTo>
                <a:cubicBezTo>
                  <a:pt x="86" y="148"/>
                  <a:pt x="89" y="153"/>
                  <a:pt x="89" y="159"/>
                </a:cubicBezTo>
                <a:cubicBezTo>
                  <a:pt x="90" y="162"/>
                  <a:pt x="89" y="164"/>
                  <a:pt x="87" y="167"/>
                </a:cubicBezTo>
                <a:cubicBezTo>
                  <a:pt x="86" y="168"/>
                  <a:pt x="83" y="169"/>
                  <a:pt x="82" y="170"/>
                </a:cubicBezTo>
                <a:cubicBezTo>
                  <a:pt x="80" y="174"/>
                  <a:pt x="83" y="181"/>
                  <a:pt x="84" y="184"/>
                </a:cubicBezTo>
                <a:cubicBezTo>
                  <a:pt x="87" y="193"/>
                  <a:pt x="92" y="197"/>
                  <a:pt x="100" y="193"/>
                </a:cubicBezTo>
                <a:cubicBezTo>
                  <a:pt x="105" y="192"/>
                  <a:pt x="109" y="190"/>
                  <a:pt x="113" y="189"/>
                </a:cubicBezTo>
                <a:cubicBezTo>
                  <a:pt x="116" y="188"/>
                  <a:pt x="119" y="187"/>
                  <a:pt x="122" y="187"/>
                </a:cubicBezTo>
                <a:cubicBezTo>
                  <a:pt x="124" y="187"/>
                  <a:pt x="127" y="188"/>
                  <a:pt x="129" y="187"/>
                </a:cubicBezTo>
                <a:cubicBezTo>
                  <a:pt x="131" y="186"/>
                  <a:pt x="130" y="184"/>
                  <a:pt x="130" y="182"/>
                </a:cubicBezTo>
                <a:cubicBezTo>
                  <a:pt x="130" y="182"/>
                  <a:pt x="130" y="182"/>
                  <a:pt x="130" y="181"/>
                </a:cubicBezTo>
                <a:cubicBezTo>
                  <a:pt x="131" y="184"/>
                  <a:pt x="132" y="188"/>
                  <a:pt x="134" y="191"/>
                </a:cubicBezTo>
                <a:cubicBezTo>
                  <a:pt x="135" y="192"/>
                  <a:pt x="136" y="193"/>
                  <a:pt x="138" y="194"/>
                </a:cubicBezTo>
                <a:cubicBezTo>
                  <a:pt x="139" y="195"/>
                  <a:pt x="141" y="195"/>
                  <a:pt x="143" y="195"/>
                </a:cubicBezTo>
                <a:cubicBezTo>
                  <a:pt x="145" y="195"/>
                  <a:pt x="146" y="195"/>
                  <a:pt x="148" y="195"/>
                </a:cubicBezTo>
                <a:cubicBezTo>
                  <a:pt x="150" y="195"/>
                  <a:pt x="152" y="194"/>
                  <a:pt x="153" y="193"/>
                </a:cubicBezTo>
                <a:cubicBezTo>
                  <a:pt x="154" y="193"/>
                  <a:pt x="154" y="193"/>
                  <a:pt x="155" y="193"/>
                </a:cubicBezTo>
                <a:cubicBezTo>
                  <a:pt x="156" y="193"/>
                  <a:pt x="157" y="192"/>
                  <a:pt x="158" y="192"/>
                </a:cubicBezTo>
                <a:cubicBezTo>
                  <a:pt x="159" y="192"/>
                  <a:pt x="161" y="192"/>
                  <a:pt x="163" y="193"/>
                </a:cubicBezTo>
                <a:cubicBezTo>
                  <a:pt x="164" y="193"/>
                  <a:pt x="165" y="194"/>
                  <a:pt x="166" y="195"/>
                </a:cubicBezTo>
                <a:cubicBezTo>
                  <a:pt x="168" y="196"/>
                  <a:pt x="169" y="197"/>
                  <a:pt x="170" y="198"/>
                </a:cubicBezTo>
                <a:cubicBezTo>
                  <a:pt x="170" y="199"/>
                  <a:pt x="171" y="199"/>
                  <a:pt x="171" y="200"/>
                </a:cubicBezTo>
                <a:cubicBezTo>
                  <a:pt x="171" y="200"/>
                  <a:pt x="171" y="200"/>
                  <a:pt x="171" y="201"/>
                </a:cubicBezTo>
                <a:cubicBezTo>
                  <a:pt x="167" y="200"/>
                  <a:pt x="165" y="207"/>
                  <a:pt x="161" y="208"/>
                </a:cubicBezTo>
                <a:cubicBezTo>
                  <a:pt x="158" y="209"/>
                  <a:pt x="156" y="207"/>
                  <a:pt x="153" y="206"/>
                </a:cubicBezTo>
                <a:cubicBezTo>
                  <a:pt x="149" y="203"/>
                  <a:pt x="148" y="203"/>
                  <a:pt x="144" y="202"/>
                </a:cubicBezTo>
                <a:cubicBezTo>
                  <a:pt x="140" y="202"/>
                  <a:pt x="138" y="199"/>
                  <a:pt x="134" y="198"/>
                </a:cubicBezTo>
                <a:cubicBezTo>
                  <a:pt x="131" y="198"/>
                  <a:pt x="128" y="198"/>
                  <a:pt x="125" y="199"/>
                </a:cubicBezTo>
                <a:cubicBezTo>
                  <a:pt x="121" y="199"/>
                  <a:pt x="120" y="201"/>
                  <a:pt x="117" y="202"/>
                </a:cubicBezTo>
                <a:cubicBezTo>
                  <a:pt x="115" y="203"/>
                  <a:pt x="111" y="202"/>
                  <a:pt x="108" y="202"/>
                </a:cubicBezTo>
                <a:cubicBezTo>
                  <a:pt x="104" y="202"/>
                  <a:pt x="103" y="201"/>
                  <a:pt x="100" y="200"/>
                </a:cubicBezTo>
                <a:cubicBezTo>
                  <a:pt x="98" y="199"/>
                  <a:pt x="95" y="198"/>
                  <a:pt x="92" y="198"/>
                </a:cubicBezTo>
                <a:cubicBezTo>
                  <a:pt x="87" y="198"/>
                  <a:pt x="86" y="201"/>
                  <a:pt x="81" y="202"/>
                </a:cubicBezTo>
                <a:cubicBezTo>
                  <a:pt x="75" y="204"/>
                  <a:pt x="63" y="199"/>
                  <a:pt x="58" y="205"/>
                </a:cubicBezTo>
                <a:cubicBezTo>
                  <a:pt x="60" y="208"/>
                  <a:pt x="64" y="212"/>
                  <a:pt x="68" y="214"/>
                </a:cubicBezTo>
                <a:cubicBezTo>
                  <a:pt x="70" y="217"/>
                  <a:pt x="71" y="218"/>
                  <a:pt x="73" y="221"/>
                </a:cubicBezTo>
                <a:cubicBezTo>
                  <a:pt x="75" y="225"/>
                  <a:pt x="80" y="236"/>
                  <a:pt x="71" y="236"/>
                </a:cubicBezTo>
                <a:cubicBezTo>
                  <a:pt x="74" y="239"/>
                  <a:pt x="83" y="244"/>
                  <a:pt x="83" y="249"/>
                </a:cubicBezTo>
                <a:cubicBezTo>
                  <a:pt x="80" y="251"/>
                  <a:pt x="81" y="256"/>
                  <a:pt x="80" y="260"/>
                </a:cubicBezTo>
                <a:cubicBezTo>
                  <a:pt x="79" y="262"/>
                  <a:pt x="76" y="264"/>
                  <a:pt x="76" y="266"/>
                </a:cubicBezTo>
                <a:cubicBezTo>
                  <a:pt x="76" y="268"/>
                  <a:pt x="79" y="270"/>
                  <a:pt x="78" y="272"/>
                </a:cubicBezTo>
                <a:cubicBezTo>
                  <a:pt x="77" y="274"/>
                  <a:pt x="76" y="274"/>
                  <a:pt x="74" y="275"/>
                </a:cubicBezTo>
                <a:cubicBezTo>
                  <a:pt x="72" y="276"/>
                  <a:pt x="71" y="281"/>
                  <a:pt x="70" y="283"/>
                </a:cubicBezTo>
                <a:cubicBezTo>
                  <a:pt x="70" y="285"/>
                  <a:pt x="69" y="293"/>
                  <a:pt x="71" y="294"/>
                </a:cubicBezTo>
                <a:cubicBezTo>
                  <a:pt x="73" y="296"/>
                  <a:pt x="79" y="293"/>
                  <a:pt x="81" y="292"/>
                </a:cubicBezTo>
                <a:cubicBezTo>
                  <a:pt x="89" y="289"/>
                  <a:pt x="94" y="291"/>
                  <a:pt x="102" y="294"/>
                </a:cubicBezTo>
                <a:cubicBezTo>
                  <a:pt x="100" y="296"/>
                  <a:pt x="97" y="298"/>
                  <a:pt x="96" y="300"/>
                </a:cubicBezTo>
                <a:cubicBezTo>
                  <a:pt x="94" y="299"/>
                  <a:pt x="92" y="299"/>
                  <a:pt x="91" y="300"/>
                </a:cubicBezTo>
                <a:cubicBezTo>
                  <a:pt x="89" y="301"/>
                  <a:pt x="87" y="305"/>
                  <a:pt x="87" y="307"/>
                </a:cubicBezTo>
                <a:cubicBezTo>
                  <a:pt x="86" y="312"/>
                  <a:pt x="88" y="313"/>
                  <a:pt x="84" y="315"/>
                </a:cubicBezTo>
                <a:cubicBezTo>
                  <a:pt x="77" y="319"/>
                  <a:pt x="63" y="317"/>
                  <a:pt x="55" y="316"/>
                </a:cubicBezTo>
                <a:cubicBezTo>
                  <a:pt x="48" y="314"/>
                  <a:pt x="38" y="314"/>
                  <a:pt x="31" y="317"/>
                </a:cubicBezTo>
                <a:cubicBezTo>
                  <a:pt x="29" y="313"/>
                  <a:pt x="22" y="317"/>
                  <a:pt x="20" y="319"/>
                </a:cubicBezTo>
                <a:cubicBezTo>
                  <a:pt x="15" y="322"/>
                  <a:pt x="14" y="328"/>
                  <a:pt x="14" y="333"/>
                </a:cubicBezTo>
                <a:cubicBezTo>
                  <a:pt x="14" y="336"/>
                  <a:pt x="18" y="350"/>
                  <a:pt x="23" y="349"/>
                </a:cubicBezTo>
                <a:cubicBezTo>
                  <a:pt x="16" y="352"/>
                  <a:pt x="9" y="353"/>
                  <a:pt x="4" y="359"/>
                </a:cubicBezTo>
                <a:cubicBezTo>
                  <a:pt x="1" y="362"/>
                  <a:pt x="0" y="363"/>
                  <a:pt x="3" y="366"/>
                </a:cubicBezTo>
                <a:cubicBezTo>
                  <a:pt x="5" y="368"/>
                  <a:pt x="6" y="367"/>
                  <a:pt x="10" y="368"/>
                </a:cubicBezTo>
                <a:cubicBezTo>
                  <a:pt x="11" y="374"/>
                  <a:pt x="12" y="374"/>
                  <a:pt x="18" y="375"/>
                </a:cubicBezTo>
                <a:cubicBezTo>
                  <a:pt x="21" y="376"/>
                  <a:pt x="22" y="377"/>
                  <a:pt x="25" y="379"/>
                </a:cubicBezTo>
                <a:cubicBezTo>
                  <a:pt x="29" y="384"/>
                  <a:pt x="36" y="388"/>
                  <a:pt x="42" y="388"/>
                </a:cubicBezTo>
                <a:cubicBezTo>
                  <a:pt x="46" y="388"/>
                  <a:pt x="48" y="390"/>
                  <a:pt x="52" y="390"/>
                </a:cubicBezTo>
                <a:cubicBezTo>
                  <a:pt x="56" y="391"/>
                  <a:pt x="61" y="390"/>
                  <a:pt x="65" y="390"/>
                </a:cubicBezTo>
                <a:cubicBezTo>
                  <a:pt x="70" y="390"/>
                  <a:pt x="72" y="392"/>
                  <a:pt x="76" y="394"/>
                </a:cubicBezTo>
                <a:cubicBezTo>
                  <a:pt x="82" y="395"/>
                  <a:pt x="86" y="390"/>
                  <a:pt x="90" y="387"/>
                </a:cubicBezTo>
                <a:cubicBezTo>
                  <a:pt x="91" y="387"/>
                  <a:pt x="92" y="389"/>
                  <a:pt x="94" y="388"/>
                </a:cubicBezTo>
                <a:cubicBezTo>
                  <a:pt x="96" y="387"/>
                  <a:pt x="94" y="385"/>
                  <a:pt x="96" y="384"/>
                </a:cubicBezTo>
                <a:cubicBezTo>
                  <a:pt x="100" y="383"/>
                  <a:pt x="107" y="390"/>
                  <a:pt x="110" y="392"/>
                </a:cubicBezTo>
                <a:cubicBezTo>
                  <a:pt x="114" y="394"/>
                  <a:pt x="120" y="397"/>
                  <a:pt x="125" y="395"/>
                </a:cubicBezTo>
                <a:cubicBezTo>
                  <a:pt x="127" y="394"/>
                  <a:pt x="128" y="392"/>
                  <a:pt x="130" y="390"/>
                </a:cubicBezTo>
                <a:cubicBezTo>
                  <a:pt x="132" y="388"/>
                  <a:pt x="133" y="389"/>
                  <a:pt x="136" y="388"/>
                </a:cubicBezTo>
                <a:cubicBezTo>
                  <a:pt x="140" y="386"/>
                  <a:pt x="143" y="381"/>
                  <a:pt x="148" y="383"/>
                </a:cubicBezTo>
                <a:cubicBezTo>
                  <a:pt x="153" y="384"/>
                  <a:pt x="153" y="390"/>
                  <a:pt x="157" y="392"/>
                </a:cubicBezTo>
                <a:cubicBezTo>
                  <a:pt x="161" y="394"/>
                  <a:pt x="165" y="389"/>
                  <a:pt x="168" y="387"/>
                </a:cubicBezTo>
                <a:cubicBezTo>
                  <a:pt x="172" y="384"/>
                  <a:pt x="175" y="384"/>
                  <a:pt x="179" y="383"/>
                </a:cubicBezTo>
                <a:cubicBezTo>
                  <a:pt x="183" y="381"/>
                  <a:pt x="189" y="381"/>
                  <a:pt x="191" y="377"/>
                </a:cubicBezTo>
                <a:cubicBezTo>
                  <a:pt x="192" y="374"/>
                  <a:pt x="191" y="367"/>
                  <a:pt x="191" y="363"/>
                </a:cubicBezTo>
                <a:cubicBezTo>
                  <a:pt x="191" y="362"/>
                  <a:pt x="191" y="361"/>
                  <a:pt x="191" y="359"/>
                </a:cubicBezTo>
                <a:cubicBezTo>
                  <a:pt x="199" y="364"/>
                  <a:pt x="207" y="369"/>
                  <a:pt x="215" y="369"/>
                </a:cubicBezTo>
                <a:cubicBezTo>
                  <a:pt x="216" y="370"/>
                  <a:pt x="218" y="370"/>
                  <a:pt x="219" y="370"/>
                </a:cubicBezTo>
                <a:cubicBezTo>
                  <a:pt x="221" y="378"/>
                  <a:pt x="225" y="386"/>
                  <a:pt x="230" y="393"/>
                </a:cubicBezTo>
                <a:cubicBezTo>
                  <a:pt x="231" y="395"/>
                  <a:pt x="232" y="397"/>
                  <a:pt x="234" y="399"/>
                </a:cubicBezTo>
                <a:cubicBezTo>
                  <a:pt x="235" y="403"/>
                  <a:pt x="236" y="406"/>
                  <a:pt x="239" y="410"/>
                </a:cubicBezTo>
                <a:cubicBezTo>
                  <a:pt x="239" y="411"/>
                  <a:pt x="240" y="412"/>
                  <a:pt x="241" y="412"/>
                </a:cubicBezTo>
                <a:cubicBezTo>
                  <a:pt x="242" y="416"/>
                  <a:pt x="243" y="419"/>
                  <a:pt x="245" y="422"/>
                </a:cubicBezTo>
                <a:cubicBezTo>
                  <a:pt x="246" y="422"/>
                  <a:pt x="247" y="423"/>
                  <a:pt x="247" y="424"/>
                </a:cubicBezTo>
                <a:cubicBezTo>
                  <a:pt x="248" y="424"/>
                  <a:pt x="248" y="425"/>
                  <a:pt x="249" y="425"/>
                </a:cubicBezTo>
                <a:cubicBezTo>
                  <a:pt x="250" y="426"/>
                  <a:pt x="250" y="426"/>
                  <a:pt x="251" y="426"/>
                </a:cubicBezTo>
                <a:cubicBezTo>
                  <a:pt x="251" y="426"/>
                  <a:pt x="251" y="426"/>
                  <a:pt x="251" y="426"/>
                </a:cubicBezTo>
                <a:cubicBezTo>
                  <a:pt x="253" y="428"/>
                  <a:pt x="254" y="430"/>
                  <a:pt x="255" y="432"/>
                </a:cubicBezTo>
                <a:cubicBezTo>
                  <a:pt x="258" y="441"/>
                  <a:pt x="263" y="449"/>
                  <a:pt x="269" y="455"/>
                </a:cubicBezTo>
                <a:cubicBezTo>
                  <a:pt x="270" y="455"/>
                  <a:pt x="270" y="456"/>
                  <a:pt x="271" y="457"/>
                </a:cubicBezTo>
                <a:cubicBezTo>
                  <a:pt x="271" y="457"/>
                  <a:pt x="271" y="457"/>
                  <a:pt x="271" y="457"/>
                </a:cubicBezTo>
                <a:cubicBezTo>
                  <a:pt x="273" y="460"/>
                  <a:pt x="274" y="462"/>
                  <a:pt x="274" y="465"/>
                </a:cubicBezTo>
                <a:cubicBezTo>
                  <a:pt x="275" y="467"/>
                  <a:pt x="276" y="469"/>
                  <a:pt x="276" y="472"/>
                </a:cubicBezTo>
                <a:cubicBezTo>
                  <a:pt x="278" y="477"/>
                  <a:pt x="279" y="482"/>
                  <a:pt x="282" y="488"/>
                </a:cubicBezTo>
                <a:cubicBezTo>
                  <a:pt x="284" y="492"/>
                  <a:pt x="286" y="495"/>
                  <a:pt x="289" y="499"/>
                </a:cubicBezTo>
                <a:cubicBezTo>
                  <a:pt x="289" y="500"/>
                  <a:pt x="290" y="502"/>
                  <a:pt x="291" y="503"/>
                </a:cubicBezTo>
                <a:cubicBezTo>
                  <a:pt x="292" y="506"/>
                  <a:pt x="293" y="509"/>
                  <a:pt x="294" y="512"/>
                </a:cubicBezTo>
                <a:cubicBezTo>
                  <a:pt x="296" y="516"/>
                  <a:pt x="297" y="520"/>
                  <a:pt x="299" y="524"/>
                </a:cubicBezTo>
                <a:cubicBezTo>
                  <a:pt x="299" y="525"/>
                  <a:pt x="299" y="525"/>
                  <a:pt x="299" y="525"/>
                </a:cubicBezTo>
                <a:cubicBezTo>
                  <a:pt x="299" y="527"/>
                  <a:pt x="299" y="527"/>
                  <a:pt x="299" y="527"/>
                </a:cubicBezTo>
                <a:cubicBezTo>
                  <a:pt x="299" y="532"/>
                  <a:pt x="299" y="532"/>
                  <a:pt x="299" y="532"/>
                </a:cubicBezTo>
                <a:cubicBezTo>
                  <a:pt x="298" y="536"/>
                  <a:pt x="298" y="540"/>
                  <a:pt x="299" y="544"/>
                </a:cubicBezTo>
                <a:cubicBezTo>
                  <a:pt x="299" y="545"/>
                  <a:pt x="299" y="546"/>
                  <a:pt x="299" y="547"/>
                </a:cubicBezTo>
                <a:cubicBezTo>
                  <a:pt x="299" y="548"/>
                  <a:pt x="299" y="549"/>
                  <a:pt x="300" y="549"/>
                </a:cubicBezTo>
                <a:cubicBezTo>
                  <a:pt x="300" y="551"/>
                  <a:pt x="300" y="553"/>
                  <a:pt x="301" y="555"/>
                </a:cubicBezTo>
                <a:cubicBezTo>
                  <a:pt x="302" y="558"/>
                  <a:pt x="303" y="562"/>
                  <a:pt x="304" y="565"/>
                </a:cubicBezTo>
                <a:cubicBezTo>
                  <a:pt x="305" y="570"/>
                  <a:pt x="305" y="570"/>
                  <a:pt x="305" y="570"/>
                </a:cubicBezTo>
                <a:cubicBezTo>
                  <a:pt x="305" y="571"/>
                  <a:pt x="305" y="571"/>
                  <a:pt x="305" y="571"/>
                </a:cubicBezTo>
                <a:cubicBezTo>
                  <a:pt x="306" y="572"/>
                  <a:pt x="306" y="572"/>
                  <a:pt x="306" y="573"/>
                </a:cubicBezTo>
                <a:cubicBezTo>
                  <a:pt x="306" y="574"/>
                  <a:pt x="307" y="574"/>
                  <a:pt x="307" y="575"/>
                </a:cubicBezTo>
                <a:cubicBezTo>
                  <a:pt x="308" y="579"/>
                  <a:pt x="310" y="582"/>
                  <a:pt x="311" y="585"/>
                </a:cubicBezTo>
                <a:cubicBezTo>
                  <a:pt x="311" y="587"/>
                  <a:pt x="312" y="589"/>
                  <a:pt x="313" y="591"/>
                </a:cubicBezTo>
                <a:cubicBezTo>
                  <a:pt x="313" y="592"/>
                  <a:pt x="313" y="593"/>
                  <a:pt x="313" y="594"/>
                </a:cubicBezTo>
                <a:cubicBezTo>
                  <a:pt x="313" y="597"/>
                  <a:pt x="314" y="601"/>
                  <a:pt x="316" y="605"/>
                </a:cubicBezTo>
                <a:cubicBezTo>
                  <a:pt x="316" y="606"/>
                  <a:pt x="317" y="607"/>
                  <a:pt x="317" y="608"/>
                </a:cubicBezTo>
                <a:cubicBezTo>
                  <a:pt x="318" y="610"/>
                  <a:pt x="318" y="610"/>
                  <a:pt x="318" y="610"/>
                </a:cubicBezTo>
                <a:cubicBezTo>
                  <a:pt x="318" y="610"/>
                  <a:pt x="318" y="611"/>
                  <a:pt x="319" y="611"/>
                </a:cubicBezTo>
                <a:cubicBezTo>
                  <a:pt x="319" y="612"/>
                  <a:pt x="320" y="613"/>
                  <a:pt x="320" y="613"/>
                </a:cubicBezTo>
                <a:cubicBezTo>
                  <a:pt x="321" y="616"/>
                  <a:pt x="322" y="618"/>
                  <a:pt x="322" y="619"/>
                </a:cubicBezTo>
                <a:cubicBezTo>
                  <a:pt x="322" y="620"/>
                  <a:pt x="323" y="620"/>
                  <a:pt x="323" y="620"/>
                </a:cubicBezTo>
                <a:cubicBezTo>
                  <a:pt x="323" y="623"/>
                  <a:pt x="323" y="623"/>
                  <a:pt x="323" y="623"/>
                </a:cubicBezTo>
                <a:cubicBezTo>
                  <a:pt x="323" y="625"/>
                  <a:pt x="323" y="628"/>
                  <a:pt x="324" y="631"/>
                </a:cubicBezTo>
                <a:cubicBezTo>
                  <a:pt x="324" y="633"/>
                  <a:pt x="324" y="634"/>
                  <a:pt x="324" y="636"/>
                </a:cubicBezTo>
                <a:cubicBezTo>
                  <a:pt x="324" y="637"/>
                  <a:pt x="324" y="637"/>
                  <a:pt x="324" y="637"/>
                </a:cubicBezTo>
                <a:cubicBezTo>
                  <a:pt x="324" y="637"/>
                  <a:pt x="323" y="638"/>
                  <a:pt x="323" y="638"/>
                </a:cubicBezTo>
                <a:cubicBezTo>
                  <a:pt x="323" y="639"/>
                  <a:pt x="323" y="641"/>
                  <a:pt x="323" y="642"/>
                </a:cubicBezTo>
                <a:cubicBezTo>
                  <a:pt x="323" y="644"/>
                  <a:pt x="323" y="647"/>
                  <a:pt x="323" y="648"/>
                </a:cubicBezTo>
                <a:cubicBezTo>
                  <a:pt x="323" y="649"/>
                  <a:pt x="323" y="650"/>
                  <a:pt x="323" y="651"/>
                </a:cubicBezTo>
                <a:cubicBezTo>
                  <a:pt x="323" y="654"/>
                  <a:pt x="323" y="654"/>
                  <a:pt x="323" y="654"/>
                </a:cubicBezTo>
                <a:cubicBezTo>
                  <a:pt x="323" y="660"/>
                  <a:pt x="323" y="660"/>
                  <a:pt x="323" y="660"/>
                </a:cubicBezTo>
                <a:cubicBezTo>
                  <a:pt x="323" y="660"/>
                  <a:pt x="323" y="660"/>
                  <a:pt x="323" y="661"/>
                </a:cubicBezTo>
                <a:cubicBezTo>
                  <a:pt x="322" y="662"/>
                  <a:pt x="322" y="664"/>
                  <a:pt x="322" y="666"/>
                </a:cubicBezTo>
                <a:cubicBezTo>
                  <a:pt x="323" y="666"/>
                  <a:pt x="323" y="666"/>
                  <a:pt x="323" y="666"/>
                </a:cubicBezTo>
                <a:cubicBezTo>
                  <a:pt x="323" y="703"/>
                  <a:pt x="323" y="703"/>
                  <a:pt x="323" y="703"/>
                </a:cubicBezTo>
                <a:cubicBezTo>
                  <a:pt x="323" y="704"/>
                  <a:pt x="323" y="702"/>
                  <a:pt x="322" y="703"/>
                </a:cubicBezTo>
                <a:cubicBezTo>
                  <a:pt x="323" y="703"/>
                  <a:pt x="323" y="703"/>
                  <a:pt x="323" y="703"/>
                </a:cubicBezTo>
                <a:cubicBezTo>
                  <a:pt x="322" y="705"/>
                  <a:pt x="322" y="701"/>
                  <a:pt x="321" y="703"/>
                </a:cubicBezTo>
                <a:cubicBezTo>
                  <a:pt x="327" y="703"/>
                  <a:pt x="327" y="703"/>
                  <a:pt x="327" y="703"/>
                </a:cubicBezTo>
                <a:cubicBezTo>
                  <a:pt x="327" y="704"/>
                  <a:pt x="327" y="702"/>
                  <a:pt x="327" y="703"/>
                </a:cubicBezTo>
                <a:cubicBezTo>
                  <a:pt x="328" y="703"/>
                  <a:pt x="328" y="703"/>
                  <a:pt x="328" y="703"/>
                </a:cubicBezTo>
                <a:cubicBezTo>
                  <a:pt x="328" y="702"/>
                  <a:pt x="329" y="704"/>
                  <a:pt x="329" y="703"/>
                </a:cubicBezTo>
                <a:cubicBezTo>
                  <a:pt x="329" y="703"/>
                  <a:pt x="329" y="703"/>
                  <a:pt x="329" y="703"/>
                </a:cubicBezTo>
                <a:cubicBezTo>
                  <a:pt x="328" y="706"/>
                  <a:pt x="328" y="700"/>
                  <a:pt x="327" y="703"/>
                </a:cubicBezTo>
                <a:cubicBezTo>
                  <a:pt x="332" y="703"/>
                  <a:pt x="332" y="703"/>
                  <a:pt x="332" y="703"/>
                </a:cubicBezTo>
                <a:cubicBezTo>
                  <a:pt x="333" y="700"/>
                  <a:pt x="333" y="706"/>
                  <a:pt x="334" y="703"/>
                </a:cubicBezTo>
                <a:cubicBezTo>
                  <a:pt x="336" y="703"/>
                  <a:pt x="336" y="703"/>
                  <a:pt x="336" y="703"/>
                </a:cubicBezTo>
                <a:cubicBezTo>
                  <a:pt x="336" y="703"/>
                  <a:pt x="336" y="703"/>
                  <a:pt x="336" y="703"/>
                </a:cubicBezTo>
                <a:cubicBezTo>
                  <a:pt x="337" y="703"/>
                  <a:pt x="337" y="703"/>
                  <a:pt x="337" y="703"/>
                </a:cubicBezTo>
                <a:cubicBezTo>
                  <a:pt x="337" y="703"/>
                  <a:pt x="337" y="703"/>
                  <a:pt x="337" y="703"/>
                </a:cubicBezTo>
                <a:cubicBezTo>
                  <a:pt x="337" y="704"/>
                  <a:pt x="337" y="702"/>
                  <a:pt x="337" y="703"/>
                </a:cubicBezTo>
                <a:cubicBezTo>
                  <a:pt x="337" y="703"/>
                  <a:pt x="337" y="703"/>
                  <a:pt x="337" y="703"/>
                </a:cubicBezTo>
                <a:cubicBezTo>
                  <a:pt x="337" y="703"/>
                  <a:pt x="337" y="703"/>
                  <a:pt x="337" y="703"/>
                </a:cubicBezTo>
                <a:cubicBezTo>
                  <a:pt x="337" y="703"/>
                  <a:pt x="337" y="703"/>
                  <a:pt x="337" y="703"/>
                </a:cubicBezTo>
                <a:cubicBezTo>
                  <a:pt x="337" y="702"/>
                  <a:pt x="339" y="703"/>
                  <a:pt x="339" y="703"/>
                </a:cubicBezTo>
                <a:cubicBezTo>
                  <a:pt x="339" y="703"/>
                  <a:pt x="339" y="703"/>
                  <a:pt x="339" y="703"/>
                </a:cubicBezTo>
                <a:cubicBezTo>
                  <a:pt x="339" y="703"/>
                  <a:pt x="339" y="704"/>
                  <a:pt x="339" y="703"/>
                </a:cubicBezTo>
                <a:cubicBezTo>
                  <a:pt x="339" y="705"/>
                  <a:pt x="340" y="703"/>
                  <a:pt x="342" y="703"/>
                </a:cubicBezTo>
                <a:cubicBezTo>
                  <a:pt x="342" y="703"/>
                  <a:pt x="342" y="703"/>
                  <a:pt x="342" y="703"/>
                </a:cubicBezTo>
                <a:cubicBezTo>
                  <a:pt x="341" y="703"/>
                  <a:pt x="340" y="703"/>
                  <a:pt x="340" y="703"/>
                </a:cubicBezTo>
                <a:cubicBezTo>
                  <a:pt x="341" y="703"/>
                  <a:pt x="341" y="703"/>
                  <a:pt x="341" y="703"/>
                </a:cubicBezTo>
                <a:cubicBezTo>
                  <a:pt x="341" y="703"/>
                  <a:pt x="341" y="703"/>
                  <a:pt x="341" y="703"/>
                </a:cubicBezTo>
                <a:cubicBezTo>
                  <a:pt x="341" y="702"/>
                  <a:pt x="340" y="704"/>
                  <a:pt x="340" y="703"/>
                </a:cubicBezTo>
                <a:cubicBezTo>
                  <a:pt x="341" y="704"/>
                  <a:pt x="341" y="703"/>
                  <a:pt x="341" y="703"/>
                </a:cubicBezTo>
                <a:cubicBezTo>
                  <a:pt x="341" y="703"/>
                  <a:pt x="341" y="703"/>
                  <a:pt x="341" y="703"/>
                </a:cubicBezTo>
                <a:cubicBezTo>
                  <a:pt x="342" y="703"/>
                  <a:pt x="342" y="703"/>
                  <a:pt x="342" y="703"/>
                </a:cubicBezTo>
                <a:cubicBezTo>
                  <a:pt x="343" y="702"/>
                  <a:pt x="342" y="704"/>
                  <a:pt x="342" y="703"/>
                </a:cubicBezTo>
                <a:cubicBezTo>
                  <a:pt x="343" y="703"/>
                  <a:pt x="343" y="703"/>
                  <a:pt x="343" y="703"/>
                </a:cubicBezTo>
                <a:cubicBezTo>
                  <a:pt x="343" y="701"/>
                  <a:pt x="343" y="705"/>
                  <a:pt x="342" y="703"/>
                </a:cubicBezTo>
                <a:cubicBezTo>
                  <a:pt x="343" y="703"/>
                  <a:pt x="343" y="703"/>
                  <a:pt x="343" y="703"/>
                </a:cubicBezTo>
                <a:cubicBezTo>
                  <a:pt x="343" y="703"/>
                  <a:pt x="343" y="703"/>
                  <a:pt x="343" y="703"/>
                </a:cubicBezTo>
                <a:cubicBezTo>
                  <a:pt x="343" y="703"/>
                  <a:pt x="343" y="703"/>
                  <a:pt x="343" y="703"/>
                </a:cubicBezTo>
                <a:cubicBezTo>
                  <a:pt x="343" y="703"/>
                  <a:pt x="343" y="703"/>
                  <a:pt x="343" y="703"/>
                </a:cubicBezTo>
                <a:cubicBezTo>
                  <a:pt x="343" y="703"/>
                  <a:pt x="343" y="703"/>
                  <a:pt x="343" y="703"/>
                </a:cubicBezTo>
                <a:cubicBezTo>
                  <a:pt x="343" y="703"/>
                  <a:pt x="343" y="703"/>
                  <a:pt x="343" y="703"/>
                </a:cubicBezTo>
                <a:cubicBezTo>
                  <a:pt x="344" y="704"/>
                  <a:pt x="344" y="703"/>
                  <a:pt x="345" y="703"/>
                </a:cubicBezTo>
                <a:cubicBezTo>
                  <a:pt x="345" y="703"/>
                  <a:pt x="345" y="703"/>
                  <a:pt x="345" y="703"/>
                </a:cubicBezTo>
                <a:cubicBezTo>
                  <a:pt x="346" y="703"/>
                  <a:pt x="346" y="703"/>
                  <a:pt x="346" y="703"/>
                </a:cubicBezTo>
                <a:cubicBezTo>
                  <a:pt x="346" y="703"/>
                  <a:pt x="346" y="703"/>
                  <a:pt x="346" y="703"/>
                </a:cubicBezTo>
                <a:cubicBezTo>
                  <a:pt x="349" y="703"/>
                  <a:pt x="349" y="703"/>
                  <a:pt x="349" y="703"/>
                </a:cubicBezTo>
                <a:cubicBezTo>
                  <a:pt x="350" y="703"/>
                  <a:pt x="350" y="703"/>
                  <a:pt x="350" y="703"/>
                </a:cubicBezTo>
                <a:cubicBezTo>
                  <a:pt x="350" y="704"/>
                  <a:pt x="350" y="702"/>
                  <a:pt x="350" y="703"/>
                </a:cubicBezTo>
                <a:cubicBezTo>
                  <a:pt x="350" y="704"/>
                  <a:pt x="350" y="702"/>
                  <a:pt x="349" y="703"/>
                </a:cubicBezTo>
                <a:cubicBezTo>
                  <a:pt x="351" y="703"/>
                  <a:pt x="351" y="703"/>
                  <a:pt x="351" y="703"/>
                </a:cubicBezTo>
                <a:cubicBezTo>
                  <a:pt x="351" y="702"/>
                  <a:pt x="351" y="704"/>
                  <a:pt x="351" y="703"/>
                </a:cubicBezTo>
                <a:cubicBezTo>
                  <a:pt x="351" y="702"/>
                  <a:pt x="351" y="704"/>
                  <a:pt x="351" y="703"/>
                </a:cubicBezTo>
                <a:cubicBezTo>
                  <a:pt x="357" y="703"/>
                  <a:pt x="357" y="703"/>
                  <a:pt x="357" y="703"/>
                </a:cubicBezTo>
                <a:cubicBezTo>
                  <a:pt x="357" y="703"/>
                  <a:pt x="357" y="704"/>
                  <a:pt x="357" y="703"/>
                </a:cubicBezTo>
                <a:cubicBezTo>
                  <a:pt x="357" y="703"/>
                  <a:pt x="357" y="703"/>
                  <a:pt x="357" y="703"/>
                </a:cubicBezTo>
                <a:cubicBezTo>
                  <a:pt x="357" y="703"/>
                  <a:pt x="357" y="703"/>
                  <a:pt x="357" y="703"/>
                </a:cubicBezTo>
                <a:cubicBezTo>
                  <a:pt x="357" y="702"/>
                  <a:pt x="357" y="704"/>
                  <a:pt x="357" y="703"/>
                </a:cubicBezTo>
                <a:cubicBezTo>
                  <a:pt x="357" y="702"/>
                  <a:pt x="357" y="704"/>
                  <a:pt x="356" y="703"/>
                </a:cubicBezTo>
                <a:cubicBezTo>
                  <a:pt x="356" y="702"/>
                  <a:pt x="356" y="704"/>
                  <a:pt x="356" y="703"/>
                </a:cubicBezTo>
                <a:cubicBezTo>
                  <a:pt x="358" y="703"/>
                  <a:pt x="358" y="703"/>
                  <a:pt x="358" y="703"/>
                </a:cubicBezTo>
                <a:cubicBezTo>
                  <a:pt x="357" y="703"/>
                  <a:pt x="357" y="704"/>
                  <a:pt x="357" y="703"/>
                </a:cubicBezTo>
                <a:cubicBezTo>
                  <a:pt x="356" y="703"/>
                  <a:pt x="356" y="671"/>
                  <a:pt x="356" y="670"/>
                </a:cubicBezTo>
                <a:cubicBezTo>
                  <a:pt x="356" y="670"/>
                  <a:pt x="356" y="670"/>
                  <a:pt x="356" y="670"/>
                </a:cubicBezTo>
                <a:cubicBezTo>
                  <a:pt x="355" y="668"/>
                  <a:pt x="355" y="668"/>
                  <a:pt x="355" y="668"/>
                </a:cubicBezTo>
                <a:cubicBezTo>
                  <a:pt x="355" y="668"/>
                  <a:pt x="354" y="667"/>
                  <a:pt x="354" y="667"/>
                </a:cubicBezTo>
                <a:cubicBezTo>
                  <a:pt x="353" y="665"/>
                  <a:pt x="353" y="664"/>
                  <a:pt x="353" y="663"/>
                </a:cubicBezTo>
                <a:cubicBezTo>
                  <a:pt x="353" y="660"/>
                  <a:pt x="353" y="660"/>
                  <a:pt x="353" y="660"/>
                </a:cubicBezTo>
                <a:cubicBezTo>
                  <a:pt x="353" y="660"/>
                  <a:pt x="353" y="660"/>
                  <a:pt x="353" y="660"/>
                </a:cubicBezTo>
                <a:cubicBezTo>
                  <a:pt x="353" y="660"/>
                  <a:pt x="353" y="660"/>
                  <a:pt x="353" y="660"/>
                </a:cubicBezTo>
                <a:cubicBezTo>
                  <a:pt x="353" y="656"/>
                  <a:pt x="354" y="653"/>
                  <a:pt x="355" y="649"/>
                </a:cubicBezTo>
                <a:cubicBezTo>
                  <a:pt x="356" y="644"/>
                  <a:pt x="356" y="644"/>
                  <a:pt x="356" y="644"/>
                </a:cubicBezTo>
                <a:cubicBezTo>
                  <a:pt x="356" y="642"/>
                  <a:pt x="357" y="640"/>
                  <a:pt x="357" y="638"/>
                </a:cubicBezTo>
                <a:cubicBezTo>
                  <a:pt x="357" y="636"/>
                  <a:pt x="358" y="633"/>
                  <a:pt x="357" y="631"/>
                </a:cubicBezTo>
                <a:cubicBezTo>
                  <a:pt x="357" y="628"/>
                  <a:pt x="357" y="625"/>
                  <a:pt x="356" y="623"/>
                </a:cubicBezTo>
                <a:cubicBezTo>
                  <a:pt x="355" y="622"/>
                  <a:pt x="355" y="622"/>
                  <a:pt x="355" y="621"/>
                </a:cubicBezTo>
                <a:cubicBezTo>
                  <a:pt x="354" y="620"/>
                  <a:pt x="354" y="620"/>
                  <a:pt x="354" y="620"/>
                </a:cubicBezTo>
                <a:cubicBezTo>
                  <a:pt x="353" y="617"/>
                  <a:pt x="353" y="617"/>
                  <a:pt x="353" y="617"/>
                </a:cubicBezTo>
                <a:cubicBezTo>
                  <a:pt x="352" y="617"/>
                  <a:pt x="352" y="616"/>
                  <a:pt x="352" y="616"/>
                </a:cubicBezTo>
                <a:cubicBezTo>
                  <a:pt x="352" y="614"/>
                  <a:pt x="351" y="612"/>
                  <a:pt x="351" y="610"/>
                </a:cubicBezTo>
                <a:cubicBezTo>
                  <a:pt x="351" y="609"/>
                  <a:pt x="351" y="608"/>
                  <a:pt x="351" y="608"/>
                </a:cubicBezTo>
                <a:cubicBezTo>
                  <a:pt x="351" y="606"/>
                  <a:pt x="351" y="605"/>
                  <a:pt x="351" y="604"/>
                </a:cubicBezTo>
                <a:cubicBezTo>
                  <a:pt x="352" y="602"/>
                  <a:pt x="352" y="602"/>
                  <a:pt x="352" y="602"/>
                </a:cubicBezTo>
                <a:cubicBezTo>
                  <a:pt x="352" y="601"/>
                  <a:pt x="352" y="601"/>
                  <a:pt x="352" y="601"/>
                </a:cubicBezTo>
                <a:cubicBezTo>
                  <a:pt x="352" y="600"/>
                  <a:pt x="352" y="599"/>
                  <a:pt x="353" y="598"/>
                </a:cubicBezTo>
                <a:cubicBezTo>
                  <a:pt x="353" y="594"/>
                  <a:pt x="354" y="590"/>
                  <a:pt x="355" y="587"/>
                </a:cubicBezTo>
                <a:cubicBezTo>
                  <a:pt x="356" y="586"/>
                  <a:pt x="356" y="585"/>
                  <a:pt x="356" y="584"/>
                </a:cubicBezTo>
                <a:cubicBezTo>
                  <a:pt x="357" y="581"/>
                  <a:pt x="357" y="581"/>
                  <a:pt x="357" y="581"/>
                </a:cubicBezTo>
                <a:cubicBezTo>
                  <a:pt x="359" y="575"/>
                  <a:pt x="359" y="575"/>
                  <a:pt x="359" y="575"/>
                </a:cubicBezTo>
                <a:cubicBezTo>
                  <a:pt x="362" y="567"/>
                  <a:pt x="364" y="560"/>
                  <a:pt x="368" y="553"/>
                </a:cubicBezTo>
                <a:cubicBezTo>
                  <a:pt x="368" y="552"/>
                  <a:pt x="370" y="550"/>
                  <a:pt x="371" y="548"/>
                </a:cubicBezTo>
                <a:cubicBezTo>
                  <a:pt x="372" y="547"/>
                  <a:pt x="373" y="544"/>
                  <a:pt x="374" y="542"/>
                </a:cubicBezTo>
                <a:cubicBezTo>
                  <a:pt x="375" y="540"/>
                  <a:pt x="375" y="539"/>
                  <a:pt x="376" y="538"/>
                </a:cubicBezTo>
                <a:cubicBezTo>
                  <a:pt x="376" y="537"/>
                  <a:pt x="376" y="536"/>
                  <a:pt x="376" y="535"/>
                </a:cubicBezTo>
                <a:cubicBezTo>
                  <a:pt x="383" y="521"/>
                  <a:pt x="386" y="507"/>
                  <a:pt x="387" y="494"/>
                </a:cubicBezTo>
                <a:cubicBezTo>
                  <a:pt x="387" y="494"/>
                  <a:pt x="386" y="494"/>
                  <a:pt x="386" y="494"/>
                </a:cubicBezTo>
                <a:cubicBezTo>
                  <a:pt x="388" y="484"/>
                  <a:pt x="388" y="475"/>
                  <a:pt x="384" y="467"/>
                </a:cubicBezTo>
                <a:cubicBezTo>
                  <a:pt x="384" y="466"/>
                  <a:pt x="384" y="466"/>
                  <a:pt x="384" y="466"/>
                </a:cubicBezTo>
                <a:cubicBezTo>
                  <a:pt x="384" y="466"/>
                  <a:pt x="385" y="466"/>
                  <a:pt x="385" y="466"/>
                </a:cubicBezTo>
                <a:cubicBezTo>
                  <a:pt x="385" y="464"/>
                  <a:pt x="385" y="462"/>
                  <a:pt x="385" y="460"/>
                </a:cubicBezTo>
                <a:cubicBezTo>
                  <a:pt x="385" y="458"/>
                  <a:pt x="385" y="456"/>
                  <a:pt x="386" y="455"/>
                </a:cubicBezTo>
                <a:cubicBezTo>
                  <a:pt x="386" y="450"/>
                  <a:pt x="386" y="450"/>
                  <a:pt x="386" y="450"/>
                </a:cubicBezTo>
                <a:cubicBezTo>
                  <a:pt x="386" y="449"/>
                  <a:pt x="386" y="447"/>
                  <a:pt x="386" y="446"/>
                </a:cubicBezTo>
                <a:cubicBezTo>
                  <a:pt x="386" y="442"/>
                  <a:pt x="386" y="439"/>
                  <a:pt x="385" y="436"/>
                </a:cubicBezTo>
                <a:cubicBezTo>
                  <a:pt x="384" y="435"/>
                  <a:pt x="384" y="434"/>
                  <a:pt x="384" y="433"/>
                </a:cubicBezTo>
                <a:cubicBezTo>
                  <a:pt x="383" y="432"/>
                  <a:pt x="383" y="432"/>
                  <a:pt x="383" y="431"/>
                </a:cubicBezTo>
                <a:cubicBezTo>
                  <a:pt x="382" y="430"/>
                  <a:pt x="382" y="430"/>
                  <a:pt x="382" y="430"/>
                </a:cubicBezTo>
                <a:cubicBezTo>
                  <a:pt x="382" y="428"/>
                  <a:pt x="381" y="426"/>
                  <a:pt x="380" y="424"/>
                </a:cubicBezTo>
                <a:cubicBezTo>
                  <a:pt x="381" y="418"/>
                  <a:pt x="382" y="413"/>
                  <a:pt x="383" y="408"/>
                </a:cubicBezTo>
                <a:cubicBezTo>
                  <a:pt x="383" y="408"/>
                  <a:pt x="383" y="408"/>
                  <a:pt x="383" y="408"/>
                </a:cubicBezTo>
                <a:cubicBezTo>
                  <a:pt x="384" y="407"/>
                  <a:pt x="386" y="406"/>
                  <a:pt x="388" y="406"/>
                </a:cubicBezTo>
                <a:cubicBezTo>
                  <a:pt x="388" y="406"/>
                  <a:pt x="389" y="407"/>
                  <a:pt x="389" y="407"/>
                </a:cubicBezTo>
                <a:cubicBezTo>
                  <a:pt x="391" y="407"/>
                  <a:pt x="392" y="407"/>
                  <a:pt x="393" y="408"/>
                </a:cubicBezTo>
                <a:cubicBezTo>
                  <a:pt x="393" y="408"/>
                  <a:pt x="394" y="408"/>
                  <a:pt x="394" y="408"/>
                </a:cubicBezTo>
                <a:cubicBezTo>
                  <a:pt x="395" y="409"/>
                  <a:pt x="396" y="409"/>
                  <a:pt x="397" y="409"/>
                </a:cubicBezTo>
                <a:cubicBezTo>
                  <a:pt x="398" y="410"/>
                  <a:pt x="400" y="410"/>
                  <a:pt x="402" y="410"/>
                </a:cubicBezTo>
                <a:cubicBezTo>
                  <a:pt x="404" y="410"/>
                  <a:pt x="405" y="411"/>
                  <a:pt x="407" y="411"/>
                </a:cubicBezTo>
                <a:cubicBezTo>
                  <a:pt x="408" y="411"/>
                  <a:pt x="408" y="411"/>
                  <a:pt x="409" y="411"/>
                </a:cubicBezTo>
                <a:cubicBezTo>
                  <a:pt x="409" y="411"/>
                  <a:pt x="410" y="411"/>
                  <a:pt x="410" y="412"/>
                </a:cubicBezTo>
                <a:cubicBezTo>
                  <a:pt x="412" y="413"/>
                  <a:pt x="415" y="414"/>
                  <a:pt x="418" y="414"/>
                </a:cubicBezTo>
                <a:cubicBezTo>
                  <a:pt x="418" y="414"/>
                  <a:pt x="418" y="414"/>
                  <a:pt x="418" y="414"/>
                </a:cubicBezTo>
                <a:cubicBezTo>
                  <a:pt x="419" y="414"/>
                  <a:pt x="420" y="414"/>
                  <a:pt x="421" y="413"/>
                </a:cubicBezTo>
                <a:cubicBezTo>
                  <a:pt x="424" y="411"/>
                  <a:pt x="427" y="408"/>
                  <a:pt x="429" y="405"/>
                </a:cubicBezTo>
                <a:cubicBezTo>
                  <a:pt x="429" y="405"/>
                  <a:pt x="429" y="404"/>
                  <a:pt x="430" y="404"/>
                </a:cubicBezTo>
                <a:cubicBezTo>
                  <a:pt x="430" y="403"/>
                  <a:pt x="430" y="403"/>
                  <a:pt x="430" y="403"/>
                </a:cubicBezTo>
                <a:cubicBezTo>
                  <a:pt x="431" y="402"/>
                  <a:pt x="432" y="401"/>
                  <a:pt x="433" y="401"/>
                </a:cubicBezTo>
                <a:cubicBezTo>
                  <a:pt x="434" y="400"/>
                  <a:pt x="434" y="400"/>
                  <a:pt x="435" y="400"/>
                </a:cubicBezTo>
                <a:cubicBezTo>
                  <a:pt x="436" y="400"/>
                  <a:pt x="438" y="400"/>
                  <a:pt x="440" y="399"/>
                </a:cubicBezTo>
                <a:cubicBezTo>
                  <a:pt x="444" y="398"/>
                  <a:pt x="448" y="398"/>
                  <a:pt x="453" y="399"/>
                </a:cubicBezTo>
                <a:cubicBezTo>
                  <a:pt x="454" y="399"/>
                  <a:pt x="455" y="399"/>
                  <a:pt x="456" y="399"/>
                </a:cubicBezTo>
                <a:cubicBezTo>
                  <a:pt x="457" y="399"/>
                  <a:pt x="459" y="400"/>
                  <a:pt x="461" y="401"/>
                </a:cubicBezTo>
                <a:cubicBezTo>
                  <a:pt x="462" y="402"/>
                  <a:pt x="463" y="403"/>
                  <a:pt x="464" y="404"/>
                </a:cubicBezTo>
                <a:cubicBezTo>
                  <a:pt x="465" y="405"/>
                  <a:pt x="467" y="406"/>
                  <a:pt x="469" y="407"/>
                </a:cubicBezTo>
                <a:cubicBezTo>
                  <a:pt x="475" y="410"/>
                  <a:pt x="480" y="411"/>
                  <a:pt x="487" y="411"/>
                </a:cubicBezTo>
                <a:cubicBezTo>
                  <a:pt x="489" y="412"/>
                  <a:pt x="491" y="413"/>
                  <a:pt x="494" y="413"/>
                </a:cubicBezTo>
                <a:cubicBezTo>
                  <a:pt x="496" y="414"/>
                  <a:pt x="498" y="414"/>
                  <a:pt x="500" y="414"/>
                </a:cubicBezTo>
                <a:cubicBezTo>
                  <a:pt x="502" y="414"/>
                  <a:pt x="504" y="414"/>
                  <a:pt x="506" y="415"/>
                </a:cubicBezTo>
                <a:cubicBezTo>
                  <a:pt x="507" y="415"/>
                  <a:pt x="507" y="415"/>
                  <a:pt x="508" y="415"/>
                </a:cubicBezTo>
                <a:cubicBezTo>
                  <a:pt x="510" y="416"/>
                  <a:pt x="511" y="418"/>
                  <a:pt x="511" y="420"/>
                </a:cubicBezTo>
                <a:cubicBezTo>
                  <a:pt x="512" y="420"/>
                  <a:pt x="512" y="421"/>
                  <a:pt x="512" y="422"/>
                </a:cubicBezTo>
                <a:cubicBezTo>
                  <a:pt x="515" y="427"/>
                  <a:pt x="517" y="433"/>
                  <a:pt x="524" y="434"/>
                </a:cubicBezTo>
                <a:cubicBezTo>
                  <a:pt x="525" y="434"/>
                  <a:pt x="526" y="434"/>
                  <a:pt x="527" y="434"/>
                </a:cubicBezTo>
                <a:cubicBezTo>
                  <a:pt x="528" y="434"/>
                  <a:pt x="529" y="434"/>
                  <a:pt x="530" y="434"/>
                </a:cubicBezTo>
                <a:cubicBezTo>
                  <a:pt x="531" y="434"/>
                  <a:pt x="532" y="434"/>
                  <a:pt x="532" y="434"/>
                </a:cubicBezTo>
                <a:cubicBezTo>
                  <a:pt x="534" y="435"/>
                  <a:pt x="535" y="435"/>
                  <a:pt x="536" y="435"/>
                </a:cubicBezTo>
                <a:cubicBezTo>
                  <a:pt x="539" y="435"/>
                  <a:pt x="542" y="435"/>
                  <a:pt x="544" y="435"/>
                </a:cubicBezTo>
                <a:cubicBezTo>
                  <a:pt x="546" y="435"/>
                  <a:pt x="547" y="435"/>
                  <a:pt x="548" y="435"/>
                </a:cubicBezTo>
                <a:cubicBezTo>
                  <a:pt x="549" y="435"/>
                  <a:pt x="549" y="435"/>
                  <a:pt x="550" y="435"/>
                </a:cubicBezTo>
                <a:cubicBezTo>
                  <a:pt x="553" y="435"/>
                  <a:pt x="556" y="435"/>
                  <a:pt x="559" y="436"/>
                </a:cubicBezTo>
                <a:cubicBezTo>
                  <a:pt x="561" y="438"/>
                  <a:pt x="563" y="440"/>
                  <a:pt x="565" y="442"/>
                </a:cubicBezTo>
                <a:cubicBezTo>
                  <a:pt x="566" y="442"/>
                  <a:pt x="566" y="443"/>
                  <a:pt x="567" y="443"/>
                </a:cubicBezTo>
                <a:cubicBezTo>
                  <a:pt x="568" y="444"/>
                  <a:pt x="568" y="444"/>
                  <a:pt x="568" y="444"/>
                </a:cubicBezTo>
                <a:cubicBezTo>
                  <a:pt x="571" y="447"/>
                  <a:pt x="573" y="449"/>
                  <a:pt x="577" y="451"/>
                </a:cubicBezTo>
                <a:cubicBezTo>
                  <a:pt x="578" y="453"/>
                  <a:pt x="581" y="455"/>
                  <a:pt x="583" y="456"/>
                </a:cubicBezTo>
                <a:cubicBezTo>
                  <a:pt x="583" y="457"/>
                  <a:pt x="584" y="457"/>
                  <a:pt x="584" y="457"/>
                </a:cubicBezTo>
                <a:cubicBezTo>
                  <a:pt x="584" y="457"/>
                  <a:pt x="584" y="458"/>
                  <a:pt x="585" y="458"/>
                </a:cubicBezTo>
                <a:cubicBezTo>
                  <a:pt x="585" y="459"/>
                  <a:pt x="586" y="460"/>
                  <a:pt x="587" y="461"/>
                </a:cubicBezTo>
                <a:cubicBezTo>
                  <a:pt x="587" y="463"/>
                  <a:pt x="587" y="464"/>
                  <a:pt x="587" y="465"/>
                </a:cubicBezTo>
                <a:cubicBezTo>
                  <a:pt x="587" y="469"/>
                  <a:pt x="587" y="473"/>
                  <a:pt x="590" y="476"/>
                </a:cubicBezTo>
                <a:cubicBezTo>
                  <a:pt x="590" y="477"/>
                  <a:pt x="591" y="477"/>
                  <a:pt x="591" y="477"/>
                </a:cubicBezTo>
                <a:cubicBezTo>
                  <a:pt x="591" y="477"/>
                  <a:pt x="591" y="478"/>
                  <a:pt x="591" y="478"/>
                </a:cubicBezTo>
                <a:cubicBezTo>
                  <a:pt x="591" y="481"/>
                  <a:pt x="592" y="485"/>
                  <a:pt x="593" y="489"/>
                </a:cubicBezTo>
                <a:cubicBezTo>
                  <a:pt x="595" y="498"/>
                  <a:pt x="601" y="507"/>
                  <a:pt x="612" y="505"/>
                </a:cubicBezTo>
                <a:cubicBezTo>
                  <a:pt x="618" y="504"/>
                  <a:pt x="619" y="501"/>
                  <a:pt x="619" y="497"/>
                </a:cubicBezTo>
                <a:cubicBezTo>
                  <a:pt x="619" y="497"/>
                  <a:pt x="619" y="497"/>
                  <a:pt x="619" y="497"/>
                </a:cubicBezTo>
                <a:cubicBezTo>
                  <a:pt x="619" y="498"/>
                  <a:pt x="620" y="499"/>
                  <a:pt x="620" y="500"/>
                </a:cubicBezTo>
                <a:cubicBezTo>
                  <a:pt x="620" y="501"/>
                  <a:pt x="620" y="501"/>
                  <a:pt x="620" y="502"/>
                </a:cubicBezTo>
                <a:cubicBezTo>
                  <a:pt x="620" y="503"/>
                  <a:pt x="620" y="505"/>
                  <a:pt x="622" y="506"/>
                </a:cubicBezTo>
                <a:cubicBezTo>
                  <a:pt x="623" y="505"/>
                  <a:pt x="623" y="505"/>
                  <a:pt x="623" y="505"/>
                </a:cubicBezTo>
                <a:cubicBezTo>
                  <a:pt x="622" y="505"/>
                  <a:pt x="621" y="503"/>
                  <a:pt x="621" y="502"/>
                </a:cubicBezTo>
                <a:cubicBezTo>
                  <a:pt x="621" y="501"/>
                  <a:pt x="621" y="500"/>
                  <a:pt x="621" y="500"/>
                </a:cubicBezTo>
                <a:cubicBezTo>
                  <a:pt x="621" y="499"/>
                  <a:pt x="620" y="497"/>
                  <a:pt x="620" y="496"/>
                </a:cubicBezTo>
                <a:cubicBezTo>
                  <a:pt x="620" y="496"/>
                  <a:pt x="619" y="496"/>
                  <a:pt x="619" y="495"/>
                </a:cubicBezTo>
                <a:cubicBezTo>
                  <a:pt x="619" y="495"/>
                  <a:pt x="619" y="495"/>
                  <a:pt x="619" y="494"/>
                </a:cubicBezTo>
                <a:cubicBezTo>
                  <a:pt x="619" y="493"/>
                  <a:pt x="619" y="492"/>
                  <a:pt x="619" y="490"/>
                </a:cubicBezTo>
                <a:cubicBezTo>
                  <a:pt x="620" y="485"/>
                  <a:pt x="622" y="479"/>
                  <a:pt x="624" y="475"/>
                </a:cubicBezTo>
                <a:cubicBezTo>
                  <a:pt x="626" y="472"/>
                  <a:pt x="631" y="470"/>
                  <a:pt x="630" y="466"/>
                </a:cubicBezTo>
                <a:cubicBezTo>
                  <a:pt x="630" y="459"/>
                  <a:pt x="621" y="454"/>
                  <a:pt x="618" y="449"/>
                </a:cubicBezTo>
                <a:cubicBezTo>
                  <a:pt x="614" y="442"/>
                  <a:pt x="620" y="441"/>
                  <a:pt x="621" y="436"/>
                </a:cubicBezTo>
                <a:cubicBezTo>
                  <a:pt x="623" y="429"/>
                  <a:pt x="620" y="426"/>
                  <a:pt x="615" y="421"/>
                </a:cubicBezTo>
                <a:cubicBezTo>
                  <a:pt x="611" y="416"/>
                  <a:pt x="609" y="414"/>
                  <a:pt x="602" y="414"/>
                </a:cubicBezTo>
                <a:cubicBezTo>
                  <a:pt x="594" y="414"/>
                  <a:pt x="587" y="413"/>
                  <a:pt x="579" y="409"/>
                </a:cubicBezTo>
                <a:cubicBezTo>
                  <a:pt x="574" y="406"/>
                  <a:pt x="569" y="400"/>
                  <a:pt x="563" y="399"/>
                </a:cubicBezTo>
                <a:cubicBezTo>
                  <a:pt x="558" y="399"/>
                  <a:pt x="553" y="401"/>
                  <a:pt x="548" y="402"/>
                </a:cubicBezTo>
                <a:cubicBezTo>
                  <a:pt x="543" y="402"/>
                  <a:pt x="528" y="403"/>
                  <a:pt x="527" y="396"/>
                </a:cubicBezTo>
                <a:cubicBezTo>
                  <a:pt x="527" y="392"/>
                  <a:pt x="532" y="385"/>
                  <a:pt x="534" y="382"/>
                </a:cubicBezTo>
                <a:cubicBezTo>
                  <a:pt x="540" y="383"/>
                  <a:pt x="548" y="398"/>
                  <a:pt x="555" y="393"/>
                </a:cubicBezTo>
                <a:cubicBezTo>
                  <a:pt x="558" y="391"/>
                  <a:pt x="552" y="382"/>
                  <a:pt x="555" y="378"/>
                </a:cubicBezTo>
                <a:cubicBezTo>
                  <a:pt x="560" y="374"/>
                  <a:pt x="573" y="378"/>
                  <a:pt x="580" y="377"/>
                </a:cubicBezTo>
                <a:cubicBezTo>
                  <a:pt x="578" y="371"/>
                  <a:pt x="576" y="365"/>
                  <a:pt x="578" y="359"/>
                </a:cubicBezTo>
                <a:cubicBezTo>
                  <a:pt x="579" y="353"/>
                  <a:pt x="581" y="354"/>
                  <a:pt x="585" y="354"/>
                </a:cubicBezTo>
                <a:cubicBezTo>
                  <a:pt x="598" y="355"/>
                  <a:pt x="611" y="359"/>
                  <a:pt x="624" y="354"/>
                </a:cubicBezTo>
                <a:cubicBezTo>
                  <a:pt x="629" y="352"/>
                  <a:pt x="636" y="346"/>
                  <a:pt x="630" y="340"/>
                </a:cubicBezTo>
                <a:cubicBezTo>
                  <a:pt x="626" y="335"/>
                  <a:pt x="619" y="342"/>
                  <a:pt x="613" y="340"/>
                </a:cubicBezTo>
                <a:cubicBezTo>
                  <a:pt x="607" y="337"/>
                  <a:pt x="605" y="329"/>
                  <a:pt x="599" y="326"/>
                </a:cubicBezTo>
                <a:cubicBezTo>
                  <a:pt x="597" y="325"/>
                  <a:pt x="594" y="324"/>
                  <a:pt x="592" y="324"/>
                </a:cubicBezTo>
                <a:cubicBezTo>
                  <a:pt x="592" y="324"/>
                  <a:pt x="592" y="324"/>
                  <a:pt x="593" y="323"/>
                </a:cubicBezTo>
                <a:cubicBezTo>
                  <a:pt x="594" y="322"/>
                  <a:pt x="595" y="321"/>
                  <a:pt x="596" y="320"/>
                </a:cubicBezTo>
                <a:cubicBezTo>
                  <a:pt x="597" y="319"/>
                  <a:pt x="598" y="318"/>
                  <a:pt x="598" y="317"/>
                </a:cubicBezTo>
                <a:cubicBezTo>
                  <a:pt x="598" y="318"/>
                  <a:pt x="597" y="319"/>
                  <a:pt x="596" y="320"/>
                </a:cubicBezTo>
                <a:cubicBezTo>
                  <a:pt x="595" y="321"/>
                  <a:pt x="593" y="322"/>
                  <a:pt x="592" y="323"/>
                </a:cubicBezTo>
                <a:cubicBezTo>
                  <a:pt x="592" y="323"/>
                  <a:pt x="592" y="324"/>
                  <a:pt x="592" y="324"/>
                </a:cubicBezTo>
                <a:cubicBezTo>
                  <a:pt x="589" y="324"/>
                  <a:pt x="586" y="325"/>
                  <a:pt x="583" y="327"/>
                </a:cubicBezTo>
                <a:cubicBezTo>
                  <a:pt x="577" y="329"/>
                  <a:pt x="573" y="330"/>
                  <a:pt x="569" y="327"/>
                </a:cubicBezTo>
                <a:cubicBezTo>
                  <a:pt x="570" y="326"/>
                  <a:pt x="572" y="325"/>
                  <a:pt x="573" y="324"/>
                </a:cubicBezTo>
                <a:cubicBezTo>
                  <a:pt x="574" y="322"/>
                  <a:pt x="575" y="321"/>
                  <a:pt x="577" y="320"/>
                </a:cubicBezTo>
                <a:cubicBezTo>
                  <a:pt x="579" y="319"/>
                  <a:pt x="581" y="317"/>
                  <a:pt x="583" y="316"/>
                </a:cubicBezTo>
                <a:cubicBezTo>
                  <a:pt x="585" y="316"/>
                  <a:pt x="587" y="315"/>
                  <a:pt x="589" y="315"/>
                </a:cubicBezTo>
                <a:cubicBezTo>
                  <a:pt x="590" y="314"/>
                  <a:pt x="591" y="314"/>
                  <a:pt x="592" y="314"/>
                </a:cubicBezTo>
                <a:cubicBezTo>
                  <a:pt x="593" y="313"/>
                  <a:pt x="594" y="313"/>
                  <a:pt x="594" y="313"/>
                </a:cubicBezTo>
                <a:cubicBezTo>
                  <a:pt x="599" y="313"/>
                  <a:pt x="604" y="314"/>
                  <a:pt x="609" y="313"/>
                </a:cubicBezTo>
                <a:cubicBezTo>
                  <a:pt x="614" y="314"/>
                  <a:pt x="618" y="313"/>
                  <a:pt x="623" y="313"/>
                </a:cubicBezTo>
                <a:cubicBezTo>
                  <a:pt x="622" y="306"/>
                  <a:pt x="623" y="302"/>
                  <a:pt x="628" y="296"/>
                </a:cubicBezTo>
                <a:cubicBezTo>
                  <a:pt x="631" y="292"/>
                  <a:pt x="633" y="290"/>
                  <a:pt x="639" y="290"/>
                </a:cubicBezTo>
                <a:cubicBezTo>
                  <a:pt x="643" y="291"/>
                  <a:pt x="646" y="291"/>
                  <a:pt x="650" y="290"/>
                </a:cubicBezTo>
                <a:cubicBezTo>
                  <a:pt x="651" y="285"/>
                  <a:pt x="651" y="281"/>
                  <a:pt x="651" y="276"/>
                </a:cubicBezTo>
                <a:cubicBezTo>
                  <a:pt x="651" y="273"/>
                  <a:pt x="650" y="271"/>
                  <a:pt x="650" y="268"/>
                </a:cubicBezTo>
                <a:cubicBezTo>
                  <a:pt x="650" y="262"/>
                  <a:pt x="654" y="260"/>
                  <a:pt x="651" y="254"/>
                </a:cubicBezTo>
                <a:cubicBezTo>
                  <a:pt x="649" y="248"/>
                  <a:pt x="643" y="247"/>
                  <a:pt x="638" y="247"/>
                </a:cubicBezTo>
                <a:cubicBezTo>
                  <a:pt x="631" y="246"/>
                  <a:pt x="627" y="250"/>
                  <a:pt x="621" y="253"/>
                </a:cubicBezTo>
                <a:cubicBezTo>
                  <a:pt x="615" y="249"/>
                  <a:pt x="612" y="239"/>
                  <a:pt x="603" y="242"/>
                </a:cubicBezTo>
                <a:cubicBezTo>
                  <a:pt x="599" y="244"/>
                  <a:pt x="597" y="251"/>
                  <a:pt x="592" y="253"/>
                </a:cubicBezTo>
                <a:cubicBezTo>
                  <a:pt x="591" y="253"/>
                  <a:pt x="587" y="255"/>
                  <a:pt x="587" y="255"/>
                </a:cubicBezTo>
                <a:cubicBezTo>
                  <a:pt x="580" y="255"/>
                  <a:pt x="580" y="247"/>
                  <a:pt x="575" y="246"/>
                </a:cubicBezTo>
                <a:cubicBezTo>
                  <a:pt x="572" y="245"/>
                  <a:pt x="570" y="245"/>
                  <a:pt x="568" y="247"/>
                </a:cubicBezTo>
                <a:cubicBezTo>
                  <a:pt x="564" y="249"/>
                  <a:pt x="560" y="249"/>
                  <a:pt x="556" y="248"/>
                </a:cubicBezTo>
                <a:cubicBezTo>
                  <a:pt x="549" y="245"/>
                  <a:pt x="551" y="242"/>
                  <a:pt x="547" y="236"/>
                </a:cubicBezTo>
                <a:cubicBezTo>
                  <a:pt x="543" y="232"/>
                  <a:pt x="536" y="230"/>
                  <a:pt x="530" y="229"/>
                </a:cubicBezTo>
                <a:cubicBezTo>
                  <a:pt x="525" y="228"/>
                  <a:pt x="518" y="230"/>
                  <a:pt x="513" y="229"/>
                </a:cubicBezTo>
                <a:cubicBezTo>
                  <a:pt x="514" y="228"/>
                  <a:pt x="514" y="228"/>
                  <a:pt x="515" y="227"/>
                </a:cubicBezTo>
                <a:cubicBezTo>
                  <a:pt x="516" y="226"/>
                  <a:pt x="518" y="225"/>
                  <a:pt x="519" y="224"/>
                </a:cubicBezTo>
                <a:cubicBezTo>
                  <a:pt x="520" y="223"/>
                  <a:pt x="521" y="222"/>
                  <a:pt x="522" y="222"/>
                </a:cubicBezTo>
                <a:cubicBezTo>
                  <a:pt x="523" y="221"/>
                  <a:pt x="524" y="221"/>
                  <a:pt x="525" y="220"/>
                </a:cubicBezTo>
                <a:cubicBezTo>
                  <a:pt x="526" y="220"/>
                  <a:pt x="527" y="219"/>
                  <a:pt x="528" y="219"/>
                </a:cubicBezTo>
                <a:cubicBezTo>
                  <a:pt x="529" y="218"/>
                  <a:pt x="530" y="217"/>
                  <a:pt x="531" y="216"/>
                </a:cubicBezTo>
                <a:cubicBezTo>
                  <a:pt x="539" y="212"/>
                  <a:pt x="539" y="212"/>
                  <a:pt x="539" y="212"/>
                </a:cubicBezTo>
                <a:cubicBezTo>
                  <a:pt x="542" y="210"/>
                  <a:pt x="545" y="209"/>
                  <a:pt x="549" y="207"/>
                </a:cubicBezTo>
                <a:cubicBezTo>
                  <a:pt x="551" y="206"/>
                  <a:pt x="552" y="206"/>
                  <a:pt x="554" y="205"/>
                </a:cubicBezTo>
                <a:cubicBezTo>
                  <a:pt x="556" y="204"/>
                  <a:pt x="558" y="203"/>
                  <a:pt x="559" y="203"/>
                </a:cubicBezTo>
                <a:cubicBezTo>
                  <a:pt x="561" y="202"/>
                  <a:pt x="562" y="202"/>
                  <a:pt x="564" y="202"/>
                </a:cubicBezTo>
                <a:cubicBezTo>
                  <a:pt x="565" y="202"/>
                  <a:pt x="566" y="202"/>
                  <a:pt x="568" y="202"/>
                </a:cubicBezTo>
                <a:cubicBezTo>
                  <a:pt x="569" y="202"/>
                  <a:pt x="570" y="202"/>
                  <a:pt x="571" y="201"/>
                </a:cubicBezTo>
                <a:cubicBezTo>
                  <a:pt x="572" y="201"/>
                  <a:pt x="573" y="201"/>
                  <a:pt x="575" y="200"/>
                </a:cubicBezTo>
                <a:cubicBezTo>
                  <a:pt x="575" y="200"/>
                  <a:pt x="576" y="200"/>
                  <a:pt x="577" y="200"/>
                </a:cubicBezTo>
                <a:cubicBezTo>
                  <a:pt x="579" y="200"/>
                  <a:pt x="581" y="200"/>
                  <a:pt x="583" y="200"/>
                </a:cubicBezTo>
                <a:cubicBezTo>
                  <a:pt x="584" y="200"/>
                  <a:pt x="585" y="200"/>
                  <a:pt x="586" y="200"/>
                </a:cubicBezTo>
                <a:cubicBezTo>
                  <a:pt x="589" y="201"/>
                  <a:pt x="589" y="201"/>
                  <a:pt x="589" y="201"/>
                </a:cubicBezTo>
                <a:cubicBezTo>
                  <a:pt x="591" y="201"/>
                  <a:pt x="593" y="201"/>
                  <a:pt x="595" y="201"/>
                </a:cubicBezTo>
                <a:cubicBezTo>
                  <a:pt x="598" y="201"/>
                  <a:pt x="600" y="200"/>
                  <a:pt x="602" y="199"/>
                </a:cubicBezTo>
                <a:cubicBezTo>
                  <a:pt x="602" y="204"/>
                  <a:pt x="602" y="214"/>
                  <a:pt x="607" y="216"/>
                </a:cubicBezTo>
                <a:cubicBezTo>
                  <a:pt x="613" y="218"/>
                  <a:pt x="626" y="207"/>
                  <a:pt x="630" y="204"/>
                </a:cubicBezTo>
                <a:cubicBezTo>
                  <a:pt x="637" y="200"/>
                  <a:pt x="635" y="204"/>
                  <a:pt x="639" y="208"/>
                </a:cubicBezTo>
                <a:cubicBezTo>
                  <a:pt x="645" y="212"/>
                  <a:pt x="653" y="208"/>
                  <a:pt x="658" y="211"/>
                </a:cubicBezTo>
                <a:cubicBezTo>
                  <a:pt x="660" y="214"/>
                  <a:pt x="662" y="216"/>
                  <a:pt x="664" y="217"/>
                </a:cubicBezTo>
                <a:cubicBezTo>
                  <a:pt x="667" y="220"/>
                  <a:pt x="672" y="222"/>
                  <a:pt x="676" y="222"/>
                </a:cubicBezTo>
                <a:cubicBezTo>
                  <a:pt x="680" y="223"/>
                  <a:pt x="684" y="223"/>
                  <a:pt x="688" y="221"/>
                </a:cubicBezTo>
                <a:cubicBezTo>
                  <a:pt x="690" y="218"/>
                  <a:pt x="692" y="216"/>
                  <a:pt x="693" y="212"/>
                </a:cubicBezTo>
                <a:cubicBezTo>
                  <a:pt x="698" y="203"/>
                  <a:pt x="700" y="202"/>
                  <a:pt x="710" y="202"/>
                </a:cubicBezTo>
                <a:cubicBezTo>
                  <a:pt x="716" y="202"/>
                  <a:pt x="723" y="202"/>
                  <a:pt x="730" y="203"/>
                </a:cubicBezTo>
                <a:cubicBezTo>
                  <a:pt x="736" y="206"/>
                  <a:pt x="742" y="209"/>
                  <a:pt x="748" y="214"/>
                </a:cubicBezTo>
                <a:cubicBezTo>
                  <a:pt x="754" y="216"/>
                  <a:pt x="758" y="214"/>
                  <a:pt x="760" y="208"/>
                </a:cubicBezTo>
                <a:cubicBezTo>
                  <a:pt x="764" y="203"/>
                  <a:pt x="767" y="198"/>
                  <a:pt x="769" y="192"/>
                </a:cubicBezTo>
                <a:cubicBezTo>
                  <a:pt x="767" y="190"/>
                  <a:pt x="766" y="188"/>
                  <a:pt x="765" y="186"/>
                </a:cubicBezTo>
                <a:close/>
                <a:moveTo>
                  <a:pt x="580" y="194"/>
                </a:moveTo>
                <a:cubicBezTo>
                  <a:pt x="579" y="194"/>
                  <a:pt x="578" y="195"/>
                  <a:pt x="577" y="195"/>
                </a:cubicBezTo>
                <a:cubicBezTo>
                  <a:pt x="577" y="195"/>
                  <a:pt x="577" y="195"/>
                  <a:pt x="577" y="195"/>
                </a:cubicBezTo>
                <a:cubicBezTo>
                  <a:pt x="574" y="195"/>
                  <a:pt x="572" y="195"/>
                  <a:pt x="570" y="195"/>
                </a:cubicBezTo>
                <a:cubicBezTo>
                  <a:pt x="568" y="195"/>
                  <a:pt x="566" y="195"/>
                  <a:pt x="564" y="196"/>
                </a:cubicBezTo>
                <a:cubicBezTo>
                  <a:pt x="566" y="195"/>
                  <a:pt x="568" y="194"/>
                  <a:pt x="569" y="193"/>
                </a:cubicBezTo>
                <a:cubicBezTo>
                  <a:pt x="574" y="191"/>
                  <a:pt x="574" y="188"/>
                  <a:pt x="574" y="184"/>
                </a:cubicBezTo>
                <a:cubicBezTo>
                  <a:pt x="574" y="184"/>
                  <a:pt x="574" y="184"/>
                  <a:pt x="574" y="184"/>
                </a:cubicBezTo>
                <a:cubicBezTo>
                  <a:pt x="575" y="183"/>
                  <a:pt x="576" y="183"/>
                  <a:pt x="577" y="182"/>
                </a:cubicBezTo>
                <a:cubicBezTo>
                  <a:pt x="578" y="183"/>
                  <a:pt x="578" y="184"/>
                  <a:pt x="579" y="184"/>
                </a:cubicBezTo>
                <a:cubicBezTo>
                  <a:pt x="584" y="184"/>
                  <a:pt x="597" y="178"/>
                  <a:pt x="602" y="182"/>
                </a:cubicBezTo>
                <a:cubicBezTo>
                  <a:pt x="603" y="183"/>
                  <a:pt x="603" y="185"/>
                  <a:pt x="603" y="187"/>
                </a:cubicBezTo>
                <a:cubicBezTo>
                  <a:pt x="603" y="187"/>
                  <a:pt x="603" y="187"/>
                  <a:pt x="603" y="187"/>
                </a:cubicBezTo>
                <a:cubicBezTo>
                  <a:pt x="601" y="187"/>
                  <a:pt x="598" y="186"/>
                  <a:pt x="596" y="186"/>
                </a:cubicBezTo>
                <a:cubicBezTo>
                  <a:pt x="594" y="186"/>
                  <a:pt x="592" y="187"/>
                  <a:pt x="590" y="188"/>
                </a:cubicBezTo>
                <a:cubicBezTo>
                  <a:pt x="588" y="189"/>
                  <a:pt x="587" y="190"/>
                  <a:pt x="585" y="191"/>
                </a:cubicBezTo>
                <a:cubicBezTo>
                  <a:pt x="583" y="192"/>
                  <a:pt x="582" y="193"/>
                  <a:pt x="580" y="194"/>
                </a:cubicBezTo>
                <a:close/>
                <a:moveTo>
                  <a:pt x="532" y="319"/>
                </a:moveTo>
                <a:cubicBezTo>
                  <a:pt x="531" y="318"/>
                  <a:pt x="531" y="318"/>
                  <a:pt x="530" y="317"/>
                </a:cubicBezTo>
                <a:cubicBezTo>
                  <a:pt x="530" y="317"/>
                  <a:pt x="530" y="316"/>
                  <a:pt x="530" y="316"/>
                </a:cubicBezTo>
                <a:cubicBezTo>
                  <a:pt x="530" y="315"/>
                  <a:pt x="530" y="314"/>
                  <a:pt x="530" y="314"/>
                </a:cubicBezTo>
                <a:cubicBezTo>
                  <a:pt x="530" y="313"/>
                  <a:pt x="530" y="313"/>
                  <a:pt x="531" y="312"/>
                </a:cubicBezTo>
                <a:cubicBezTo>
                  <a:pt x="531" y="312"/>
                  <a:pt x="533" y="311"/>
                  <a:pt x="534" y="311"/>
                </a:cubicBezTo>
                <a:cubicBezTo>
                  <a:pt x="535" y="310"/>
                  <a:pt x="537" y="310"/>
                  <a:pt x="538" y="310"/>
                </a:cubicBezTo>
                <a:cubicBezTo>
                  <a:pt x="537" y="310"/>
                  <a:pt x="536" y="310"/>
                  <a:pt x="535" y="311"/>
                </a:cubicBezTo>
                <a:cubicBezTo>
                  <a:pt x="534" y="312"/>
                  <a:pt x="534" y="313"/>
                  <a:pt x="534" y="314"/>
                </a:cubicBezTo>
                <a:cubicBezTo>
                  <a:pt x="534" y="314"/>
                  <a:pt x="534" y="315"/>
                  <a:pt x="534" y="315"/>
                </a:cubicBezTo>
                <a:cubicBezTo>
                  <a:pt x="533" y="316"/>
                  <a:pt x="533" y="318"/>
                  <a:pt x="532" y="319"/>
                </a:cubicBezTo>
                <a:close/>
                <a:moveTo>
                  <a:pt x="578" y="450"/>
                </a:moveTo>
                <a:cubicBezTo>
                  <a:pt x="577" y="450"/>
                  <a:pt x="577" y="449"/>
                  <a:pt x="577" y="449"/>
                </a:cubicBezTo>
                <a:cubicBezTo>
                  <a:pt x="577" y="449"/>
                  <a:pt x="576" y="448"/>
                  <a:pt x="576" y="447"/>
                </a:cubicBezTo>
                <a:cubicBezTo>
                  <a:pt x="575" y="446"/>
                  <a:pt x="575" y="445"/>
                  <a:pt x="574" y="444"/>
                </a:cubicBezTo>
                <a:cubicBezTo>
                  <a:pt x="573" y="443"/>
                  <a:pt x="572" y="442"/>
                  <a:pt x="572" y="441"/>
                </a:cubicBezTo>
                <a:cubicBezTo>
                  <a:pt x="571" y="441"/>
                  <a:pt x="571" y="440"/>
                  <a:pt x="570" y="440"/>
                </a:cubicBezTo>
                <a:cubicBezTo>
                  <a:pt x="569" y="438"/>
                  <a:pt x="566" y="437"/>
                  <a:pt x="564" y="436"/>
                </a:cubicBezTo>
                <a:cubicBezTo>
                  <a:pt x="563" y="436"/>
                  <a:pt x="562" y="435"/>
                  <a:pt x="562" y="435"/>
                </a:cubicBezTo>
                <a:cubicBezTo>
                  <a:pt x="559" y="434"/>
                  <a:pt x="556" y="433"/>
                  <a:pt x="553" y="433"/>
                </a:cubicBezTo>
                <a:cubicBezTo>
                  <a:pt x="552" y="433"/>
                  <a:pt x="552" y="433"/>
                  <a:pt x="552" y="433"/>
                </a:cubicBezTo>
                <a:cubicBezTo>
                  <a:pt x="551" y="432"/>
                  <a:pt x="550" y="432"/>
                  <a:pt x="549" y="432"/>
                </a:cubicBezTo>
                <a:cubicBezTo>
                  <a:pt x="548" y="433"/>
                  <a:pt x="547" y="433"/>
                  <a:pt x="546" y="432"/>
                </a:cubicBezTo>
                <a:cubicBezTo>
                  <a:pt x="546" y="432"/>
                  <a:pt x="545" y="432"/>
                  <a:pt x="545" y="432"/>
                </a:cubicBezTo>
                <a:cubicBezTo>
                  <a:pt x="545" y="432"/>
                  <a:pt x="545" y="432"/>
                  <a:pt x="544" y="431"/>
                </a:cubicBezTo>
                <a:cubicBezTo>
                  <a:pt x="544" y="431"/>
                  <a:pt x="543" y="431"/>
                  <a:pt x="543" y="431"/>
                </a:cubicBezTo>
                <a:cubicBezTo>
                  <a:pt x="542" y="431"/>
                  <a:pt x="541" y="431"/>
                  <a:pt x="540" y="430"/>
                </a:cubicBezTo>
                <a:cubicBezTo>
                  <a:pt x="537" y="429"/>
                  <a:pt x="535" y="428"/>
                  <a:pt x="534" y="426"/>
                </a:cubicBezTo>
                <a:cubicBezTo>
                  <a:pt x="533" y="425"/>
                  <a:pt x="533" y="424"/>
                  <a:pt x="533" y="424"/>
                </a:cubicBezTo>
                <a:cubicBezTo>
                  <a:pt x="532" y="423"/>
                  <a:pt x="532" y="422"/>
                  <a:pt x="532" y="421"/>
                </a:cubicBezTo>
                <a:cubicBezTo>
                  <a:pt x="536" y="421"/>
                  <a:pt x="542" y="417"/>
                  <a:pt x="545" y="416"/>
                </a:cubicBezTo>
                <a:cubicBezTo>
                  <a:pt x="553" y="415"/>
                  <a:pt x="566" y="409"/>
                  <a:pt x="571" y="417"/>
                </a:cubicBezTo>
                <a:cubicBezTo>
                  <a:pt x="572" y="420"/>
                  <a:pt x="572" y="423"/>
                  <a:pt x="574" y="425"/>
                </a:cubicBezTo>
                <a:cubicBezTo>
                  <a:pt x="577" y="429"/>
                  <a:pt x="585" y="428"/>
                  <a:pt x="588" y="431"/>
                </a:cubicBezTo>
                <a:cubicBezTo>
                  <a:pt x="592" y="436"/>
                  <a:pt x="586" y="445"/>
                  <a:pt x="584" y="453"/>
                </a:cubicBezTo>
                <a:cubicBezTo>
                  <a:pt x="583" y="452"/>
                  <a:pt x="582" y="452"/>
                  <a:pt x="581" y="451"/>
                </a:cubicBezTo>
                <a:cubicBezTo>
                  <a:pt x="580" y="451"/>
                  <a:pt x="579" y="451"/>
                  <a:pt x="578" y="450"/>
                </a:cubicBezTo>
                <a:close/>
                <a:moveTo>
                  <a:pt x="509" y="414"/>
                </a:moveTo>
                <a:cubicBezTo>
                  <a:pt x="508" y="413"/>
                  <a:pt x="507" y="412"/>
                  <a:pt x="505" y="411"/>
                </a:cubicBezTo>
                <a:cubicBezTo>
                  <a:pt x="506" y="410"/>
                  <a:pt x="507" y="409"/>
                  <a:pt x="509" y="409"/>
                </a:cubicBezTo>
                <a:cubicBezTo>
                  <a:pt x="511" y="408"/>
                  <a:pt x="516" y="408"/>
                  <a:pt x="519" y="409"/>
                </a:cubicBezTo>
                <a:cubicBezTo>
                  <a:pt x="520" y="409"/>
                  <a:pt x="520" y="409"/>
                  <a:pt x="520" y="410"/>
                </a:cubicBezTo>
                <a:cubicBezTo>
                  <a:pt x="521" y="411"/>
                  <a:pt x="522" y="413"/>
                  <a:pt x="524" y="414"/>
                </a:cubicBezTo>
                <a:cubicBezTo>
                  <a:pt x="525" y="415"/>
                  <a:pt x="526" y="415"/>
                  <a:pt x="526" y="415"/>
                </a:cubicBezTo>
                <a:cubicBezTo>
                  <a:pt x="527" y="416"/>
                  <a:pt x="527" y="417"/>
                  <a:pt x="527" y="418"/>
                </a:cubicBezTo>
                <a:cubicBezTo>
                  <a:pt x="524" y="416"/>
                  <a:pt x="522" y="415"/>
                  <a:pt x="518" y="414"/>
                </a:cubicBezTo>
                <a:cubicBezTo>
                  <a:pt x="516" y="414"/>
                  <a:pt x="514" y="414"/>
                  <a:pt x="512" y="414"/>
                </a:cubicBezTo>
                <a:cubicBezTo>
                  <a:pt x="511" y="414"/>
                  <a:pt x="510" y="414"/>
                  <a:pt x="509" y="414"/>
                </a:cubicBezTo>
                <a:close/>
                <a:moveTo>
                  <a:pt x="487" y="410"/>
                </a:moveTo>
                <a:cubicBezTo>
                  <a:pt x="486" y="410"/>
                  <a:pt x="485" y="409"/>
                  <a:pt x="483" y="409"/>
                </a:cubicBezTo>
                <a:cubicBezTo>
                  <a:pt x="481" y="407"/>
                  <a:pt x="480" y="406"/>
                  <a:pt x="478" y="404"/>
                </a:cubicBezTo>
                <a:cubicBezTo>
                  <a:pt x="477" y="403"/>
                  <a:pt x="477" y="403"/>
                  <a:pt x="476" y="402"/>
                </a:cubicBezTo>
                <a:cubicBezTo>
                  <a:pt x="472" y="398"/>
                  <a:pt x="464" y="398"/>
                  <a:pt x="458" y="398"/>
                </a:cubicBezTo>
                <a:cubicBezTo>
                  <a:pt x="457" y="398"/>
                  <a:pt x="457" y="398"/>
                  <a:pt x="456" y="397"/>
                </a:cubicBezTo>
                <a:cubicBezTo>
                  <a:pt x="455" y="397"/>
                  <a:pt x="454" y="397"/>
                  <a:pt x="453" y="397"/>
                </a:cubicBezTo>
                <a:cubicBezTo>
                  <a:pt x="450" y="396"/>
                  <a:pt x="447" y="395"/>
                  <a:pt x="444" y="395"/>
                </a:cubicBezTo>
                <a:cubicBezTo>
                  <a:pt x="445" y="394"/>
                  <a:pt x="447" y="394"/>
                  <a:pt x="448" y="393"/>
                </a:cubicBezTo>
                <a:cubicBezTo>
                  <a:pt x="449" y="393"/>
                  <a:pt x="450" y="392"/>
                  <a:pt x="452" y="392"/>
                </a:cubicBezTo>
                <a:cubicBezTo>
                  <a:pt x="452" y="391"/>
                  <a:pt x="453" y="391"/>
                  <a:pt x="453" y="391"/>
                </a:cubicBezTo>
                <a:cubicBezTo>
                  <a:pt x="453" y="392"/>
                  <a:pt x="454" y="392"/>
                  <a:pt x="454" y="392"/>
                </a:cubicBezTo>
                <a:cubicBezTo>
                  <a:pt x="456" y="394"/>
                  <a:pt x="459" y="395"/>
                  <a:pt x="460" y="395"/>
                </a:cubicBezTo>
                <a:cubicBezTo>
                  <a:pt x="463" y="397"/>
                  <a:pt x="465" y="397"/>
                  <a:pt x="467" y="397"/>
                </a:cubicBezTo>
                <a:cubicBezTo>
                  <a:pt x="469" y="397"/>
                  <a:pt x="470" y="397"/>
                  <a:pt x="472" y="398"/>
                </a:cubicBezTo>
                <a:cubicBezTo>
                  <a:pt x="472" y="398"/>
                  <a:pt x="473" y="398"/>
                  <a:pt x="473" y="398"/>
                </a:cubicBezTo>
                <a:cubicBezTo>
                  <a:pt x="474" y="398"/>
                  <a:pt x="475" y="399"/>
                  <a:pt x="476" y="399"/>
                </a:cubicBezTo>
                <a:cubicBezTo>
                  <a:pt x="477" y="399"/>
                  <a:pt x="478" y="399"/>
                  <a:pt x="478" y="399"/>
                </a:cubicBezTo>
                <a:cubicBezTo>
                  <a:pt x="479" y="399"/>
                  <a:pt x="480" y="399"/>
                  <a:pt x="481" y="399"/>
                </a:cubicBezTo>
                <a:cubicBezTo>
                  <a:pt x="482" y="399"/>
                  <a:pt x="482" y="399"/>
                  <a:pt x="483" y="400"/>
                </a:cubicBezTo>
                <a:cubicBezTo>
                  <a:pt x="484" y="400"/>
                  <a:pt x="484" y="400"/>
                  <a:pt x="485" y="401"/>
                </a:cubicBezTo>
                <a:cubicBezTo>
                  <a:pt x="485" y="401"/>
                  <a:pt x="486" y="401"/>
                  <a:pt x="486" y="401"/>
                </a:cubicBezTo>
                <a:cubicBezTo>
                  <a:pt x="489" y="404"/>
                  <a:pt x="491" y="406"/>
                  <a:pt x="494" y="409"/>
                </a:cubicBezTo>
                <a:cubicBezTo>
                  <a:pt x="494" y="409"/>
                  <a:pt x="494" y="410"/>
                  <a:pt x="495" y="410"/>
                </a:cubicBezTo>
                <a:cubicBezTo>
                  <a:pt x="495" y="410"/>
                  <a:pt x="494" y="410"/>
                  <a:pt x="494" y="410"/>
                </a:cubicBezTo>
                <a:cubicBezTo>
                  <a:pt x="493" y="410"/>
                  <a:pt x="492" y="410"/>
                  <a:pt x="491" y="410"/>
                </a:cubicBezTo>
                <a:cubicBezTo>
                  <a:pt x="489" y="410"/>
                  <a:pt x="488" y="410"/>
                  <a:pt x="487" y="410"/>
                </a:cubicBezTo>
                <a:close/>
                <a:moveTo>
                  <a:pt x="419" y="412"/>
                </a:moveTo>
                <a:cubicBezTo>
                  <a:pt x="419" y="412"/>
                  <a:pt x="418" y="413"/>
                  <a:pt x="418" y="413"/>
                </a:cubicBezTo>
                <a:cubicBezTo>
                  <a:pt x="417" y="412"/>
                  <a:pt x="417" y="412"/>
                  <a:pt x="416" y="412"/>
                </a:cubicBezTo>
                <a:cubicBezTo>
                  <a:pt x="416" y="412"/>
                  <a:pt x="415" y="411"/>
                  <a:pt x="415" y="411"/>
                </a:cubicBezTo>
                <a:cubicBezTo>
                  <a:pt x="415" y="411"/>
                  <a:pt x="415" y="411"/>
                  <a:pt x="414" y="411"/>
                </a:cubicBezTo>
                <a:cubicBezTo>
                  <a:pt x="415" y="411"/>
                  <a:pt x="416" y="411"/>
                  <a:pt x="417" y="411"/>
                </a:cubicBezTo>
                <a:cubicBezTo>
                  <a:pt x="418" y="411"/>
                  <a:pt x="418" y="410"/>
                  <a:pt x="419" y="410"/>
                </a:cubicBezTo>
                <a:cubicBezTo>
                  <a:pt x="420" y="410"/>
                  <a:pt x="420" y="410"/>
                  <a:pt x="420" y="410"/>
                </a:cubicBezTo>
                <a:cubicBezTo>
                  <a:pt x="421" y="410"/>
                  <a:pt x="421" y="410"/>
                  <a:pt x="421" y="410"/>
                </a:cubicBezTo>
                <a:cubicBezTo>
                  <a:pt x="421" y="411"/>
                  <a:pt x="421" y="411"/>
                  <a:pt x="420" y="412"/>
                </a:cubicBezTo>
                <a:cubicBezTo>
                  <a:pt x="420" y="412"/>
                  <a:pt x="419" y="412"/>
                  <a:pt x="419" y="412"/>
                </a:cubicBezTo>
                <a:close/>
                <a:moveTo>
                  <a:pt x="183" y="204"/>
                </a:moveTo>
                <a:cubicBezTo>
                  <a:pt x="182" y="202"/>
                  <a:pt x="181" y="200"/>
                  <a:pt x="181" y="198"/>
                </a:cubicBezTo>
                <a:cubicBezTo>
                  <a:pt x="180" y="196"/>
                  <a:pt x="180" y="195"/>
                  <a:pt x="179" y="193"/>
                </a:cubicBezTo>
                <a:cubicBezTo>
                  <a:pt x="178" y="191"/>
                  <a:pt x="177" y="189"/>
                  <a:pt x="177" y="187"/>
                </a:cubicBezTo>
                <a:cubicBezTo>
                  <a:pt x="177" y="186"/>
                  <a:pt x="177" y="186"/>
                  <a:pt x="177" y="185"/>
                </a:cubicBezTo>
                <a:cubicBezTo>
                  <a:pt x="179" y="190"/>
                  <a:pt x="181" y="195"/>
                  <a:pt x="184" y="200"/>
                </a:cubicBezTo>
                <a:cubicBezTo>
                  <a:pt x="185" y="201"/>
                  <a:pt x="185" y="201"/>
                  <a:pt x="185" y="202"/>
                </a:cubicBezTo>
                <a:cubicBezTo>
                  <a:pt x="186" y="202"/>
                  <a:pt x="186" y="203"/>
                  <a:pt x="186" y="204"/>
                </a:cubicBezTo>
                <a:cubicBezTo>
                  <a:pt x="187" y="205"/>
                  <a:pt x="187" y="205"/>
                  <a:pt x="187" y="206"/>
                </a:cubicBezTo>
                <a:cubicBezTo>
                  <a:pt x="187" y="206"/>
                  <a:pt x="187" y="206"/>
                  <a:pt x="187" y="206"/>
                </a:cubicBezTo>
                <a:cubicBezTo>
                  <a:pt x="186" y="206"/>
                  <a:pt x="186" y="206"/>
                  <a:pt x="185" y="206"/>
                </a:cubicBezTo>
                <a:cubicBezTo>
                  <a:pt x="184" y="205"/>
                  <a:pt x="184" y="205"/>
                  <a:pt x="183" y="204"/>
                </a:cubicBezTo>
                <a:close/>
                <a:moveTo>
                  <a:pt x="314" y="147"/>
                </a:moveTo>
                <a:cubicBezTo>
                  <a:pt x="315" y="151"/>
                  <a:pt x="316" y="155"/>
                  <a:pt x="316" y="159"/>
                </a:cubicBezTo>
                <a:cubicBezTo>
                  <a:pt x="316" y="158"/>
                  <a:pt x="315" y="156"/>
                  <a:pt x="315" y="155"/>
                </a:cubicBezTo>
                <a:cubicBezTo>
                  <a:pt x="315" y="153"/>
                  <a:pt x="314" y="152"/>
                  <a:pt x="313" y="150"/>
                </a:cubicBezTo>
                <a:cubicBezTo>
                  <a:pt x="313" y="150"/>
                  <a:pt x="313" y="150"/>
                  <a:pt x="313" y="150"/>
                </a:cubicBezTo>
                <a:cubicBezTo>
                  <a:pt x="313" y="149"/>
                  <a:pt x="313" y="148"/>
                  <a:pt x="314" y="147"/>
                </a:cubicBezTo>
                <a:cubicBezTo>
                  <a:pt x="314" y="147"/>
                  <a:pt x="314" y="147"/>
                  <a:pt x="314" y="147"/>
                </a:cubicBezTo>
                <a:close/>
                <a:moveTo>
                  <a:pt x="572" y="302"/>
                </a:moveTo>
                <a:cubicBezTo>
                  <a:pt x="572" y="302"/>
                  <a:pt x="572" y="302"/>
                  <a:pt x="572" y="303"/>
                </a:cubicBezTo>
                <a:cubicBezTo>
                  <a:pt x="569" y="305"/>
                  <a:pt x="569" y="305"/>
                  <a:pt x="569" y="305"/>
                </a:cubicBezTo>
                <a:cubicBezTo>
                  <a:pt x="569" y="304"/>
                  <a:pt x="569" y="304"/>
                  <a:pt x="570" y="304"/>
                </a:cubicBezTo>
                <a:cubicBezTo>
                  <a:pt x="570" y="303"/>
                  <a:pt x="571" y="303"/>
                  <a:pt x="572" y="302"/>
                </a:cubicBezTo>
                <a:close/>
                <a:moveTo>
                  <a:pt x="552" y="311"/>
                </a:moveTo>
                <a:cubicBezTo>
                  <a:pt x="552" y="310"/>
                  <a:pt x="551" y="310"/>
                  <a:pt x="551" y="310"/>
                </a:cubicBezTo>
                <a:cubicBezTo>
                  <a:pt x="551" y="310"/>
                  <a:pt x="551" y="310"/>
                  <a:pt x="551" y="310"/>
                </a:cubicBezTo>
                <a:cubicBezTo>
                  <a:pt x="552" y="310"/>
                  <a:pt x="554" y="310"/>
                  <a:pt x="555" y="310"/>
                </a:cubicBezTo>
                <a:cubicBezTo>
                  <a:pt x="555" y="310"/>
                  <a:pt x="555" y="310"/>
                  <a:pt x="555" y="310"/>
                </a:cubicBezTo>
                <a:cubicBezTo>
                  <a:pt x="557" y="310"/>
                  <a:pt x="559" y="310"/>
                  <a:pt x="560" y="309"/>
                </a:cubicBezTo>
                <a:cubicBezTo>
                  <a:pt x="560" y="309"/>
                  <a:pt x="560" y="309"/>
                  <a:pt x="560" y="309"/>
                </a:cubicBezTo>
                <a:cubicBezTo>
                  <a:pt x="559" y="310"/>
                  <a:pt x="557" y="311"/>
                  <a:pt x="556" y="311"/>
                </a:cubicBezTo>
                <a:cubicBezTo>
                  <a:pt x="554" y="312"/>
                  <a:pt x="553" y="311"/>
                  <a:pt x="552" y="311"/>
                </a:cubicBezTo>
                <a:close/>
                <a:moveTo>
                  <a:pt x="419" y="403"/>
                </a:moveTo>
                <a:cubicBezTo>
                  <a:pt x="419" y="403"/>
                  <a:pt x="419" y="403"/>
                  <a:pt x="419" y="403"/>
                </a:cubicBezTo>
                <a:cubicBezTo>
                  <a:pt x="419" y="403"/>
                  <a:pt x="418" y="403"/>
                  <a:pt x="418" y="403"/>
                </a:cubicBezTo>
                <a:cubicBezTo>
                  <a:pt x="421" y="402"/>
                  <a:pt x="423" y="400"/>
                  <a:pt x="426" y="398"/>
                </a:cubicBezTo>
                <a:cubicBezTo>
                  <a:pt x="426" y="397"/>
                  <a:pt x="427" y="397"/>
                  <a:pt x="427" y="397"/>
                </a:cubicBezTo>
                <a:cubicBezTo>
                  <a:pt x="425" y="399"/>
                  <a:pt x="424" y="400"/>
                  <a:pt x="422" y="401"/>
                </a:cubicBezTo>
                <a:cubicBezTo>
                  <a:pt x="421" y="402"/>
                  <a:pt x="420" y="403"/>
                  <a:pt x="419" y="403"/>
                </a:cubicBezTo>
                <a:close/>
                <a:moveTo>
                  <a:pt x="335" y="209"/>
                </a:moveTo>
                <a:cubicBezTo>
                  <a:pt x="336" y="210"/>
                  <a:pt x="337" y="211"/>
                  <a:pt x="337" y="213"/>
                </a:cubicBezTo>
                <a:cubicBezTo>
                  <a:pt x="337" y="214"/>
                  <a:pt x="337" y="215"/>
                  <a:pt x="337" y="216"/>
                </a:cubicBezTo>
                <a:cubicBezTo>
                  <a:pt x="335" y="214"/>
                  <a:pt x="334" y="212"/>
                  <a:pt x="335" y="209"/>
                </a:cubicBezTo>
                <a:close/>
                <a:moveTo>
                  <a:pt x="573" y="181"/>
                </a:moveTo>
                <a:cubicBezTo>
                  <a:pt x="569" y="183"/>
                  <a:pt x="566" y="185"/>
                  <a:pt x="563" y="188"/>
                </a:cubicBezTo>
                <a:cubicBezTo>
                  <a:pt x="560" y="190"/>
                  <a:pt x="558" y="193"/>
                  <a:pt x="555" y="195"/>
                </a:cubicBezTo>
                <a:cubicBezTo>
                  <a:pt x="553" y="196"/>
                  <a:pt x="552" y="197"/>
                  <a:pt x="550" y="198"/>
                </a:cubicBezTo>
                <a:cubicBezTo>
                  <a:pt x="548" y="198"/>
                  <a:pt x="547" y="199"/>
                  <a:pt x="545" y="199"/>
                </a:cubicBezTo>
                <a:cubicBezTo>
                  <a:pt x="543" y="199"/>
                  <a:pt x="541" y="199"/>
                  <a:pt x="539" y="200"/>
                </a:cubicBezTo>
                <a:cubicBezTo>
                  <a:pt x="539" y="199"/>
                  <a:pt x="539" y="199"/>
                  <a:pt x="539" y="199"/>
                </a:cubicBezTo>
                <a:cubicBezTo>
                  <a:pt x="540" y="195"/>
                  <a:pt x="539" y="191"/>
                  <a:pt x="537" y="187"/>
                </a:cubicBezTo>
                <a:cubicBezTo>
                  <a:pt x="537" y="186"/>
                  <a:pt x="537" y="186"/>
                  <a:pt x="536" y="185"/>
                </a:cubicBezTo>
                <a:cubicBezTo>
                  <a:pt x="536" y="185"/>
                  <a:pt x="536" y="184"/>
                  <a:pt x="535" y="183"/>
                </a:cubicBezTo>
                <a:cubicBezTo>
                  <a:pt x="535" y="183"/>
                  <a:pt x="535" y="183"/>
                  <a:pt x="535" y="183"/>
                </a:cubicBezTo>
                <a:cubicBezTo>
                  <a:pt x="535" y="182"/>
                  <a:pt x="535" y="182"/>
                  <a:pt x="535" y="181"/>
                </a:cubicBezTo>
                <a:cubicBezTo>
                  <a:pt x="536" y="181"/>
                  <a:pt x="536" y="180"/>
                  <a:pt x="537" y="180"/>
                </a:cubicBezTo>
                <a:cubicBezTo>
                  <a:pt x="538" y="180"/>
                  <a:pt x="538" y="180"/>
                  <a:pt x="538" y="179"/>
                </a:cubicBezTo>
                <a:cubicBezTo>
                  <a:pt x="540" y="178"/>
                  <a:pt x="543" y="177"/>
                  <a:pt x="545" y="178"/>
                </a:cubicBezTo>
                <a:cubicBezTo>
                  <a:pt x="546" y="178"/>
                  <a:pt x="547" y="178"/>
                  <a:pt x="548" y="178"/>
                </a:cubicBezTo>
                <a:cubicBezTo>
                  <a:pt x="549" y="179"/>
                  <a:pt x="550" y="179"/>
                  <a:pt x="551" y="179"/>
                </a:cubicBezTo>
                <a:cubicBezTo>
                  <a:pt x="551" y="178"/>
                  <a:pt x="551" y="178"/>
                  <a:pt x="551" y="178"/>
                </a:cubicBezTo>
                <a:cubicBezTo>
                  <a:pt x="550" y="178"/>
                  <a:pt x="549" y="178"/>
                  <a:pt x="548" y="177"/>
                </a:cubicBezTo>
                <a:cubicBezTo>
                  <a:pt x="547" y="177"/>
                  <a:pt x="546" y="176"/>
                  <a:pt x="545" y="176"/>
                </a:cubicBezTo>
                <a:cubicBezTo>
                  <a:pt x="543" y="176"/>
                  <a:pt x="539" y="177"/>
                  <a:pt x="538" y="178"/>
                </a:cubicBezTo>
                <a:cubicBezTo>
                  <a:pt x="537" y="179"/>
                  <a:pt x="537" y="179"/>
                  <a:pt x="537" y="179"/>
                </a:cubicBezTo>
                <a:cubicBezTo>
                  <a:pt x="536" y="179"/>
                  <a:pt x="536" y="179"/>
                  <a:pt x="536" y="179"/>
                </a:cubicBezTo>
                <a:cubicBezTo>
                  <a:pt x="536" y="178"/>
                  <a:pt x="537" y="177"/>
                  <a:pt x="537" y="176"/>
                </a:cubicBezTo>
                <a:cubicBezTo>
                  <a:pt x="538" y="173"/>
                  <a:pt x="540" y="171"/>
                  <a:pt x="541" y="169"/>
                </a:cubicBezTo>
                <a:cubicBezTo>
                  <a:pt x="553" y="167"/>
                  <a:pt x="566" y="170"/>
                  <a:pt x="574" y="178"/>
                </a:cubicBezTo>
                <a:cubicBezTo>
                  <a:pt x="574" y="178"/>
                  <a:pt x="574" y="179"/>
                  <a:pt x="573" y="180"/>
                </a:cubicBezTo>
                <a:cubicBezTo>
                  <a:pt x="573" y="180"/>
                  <a:pt x="573" y="181"/>
                  <a:pt x="573" y="181"/>
                </a:cubicBezTo>
                <a:close/>
                <a:moveTo>
                  <a:pt x="545" y="200"/>
                </a:moveTo>
                <a:cubicBezTo>
                  <a:pt x="544" y="201"/>
                  <a:pt x="543" y="201"/>
                  <a:pt x="542" y="202"/>
                </a:cubicBezTo>
                <a:cubicBezTo>
                  <a:pt x="542" y="202"/>
                  <a:pt x="541" y="203"/>
                  <a:pt x="540" y="203"/>
                </a:cubicBezTo>
                <a:cubicBezTo>
                  <a:pt x="539" y="203"/>
                  <a:pt x="539" y="203"/>
                  <a:pt x="539" y="203"/>
                </a:cubicBezTo>
                <a:cubicBezTo>
                  <a:pt x="539" y="203"/>
                  <a:pt x="539" y="202"/>
                  <a:pt x="539" y="202"/>
                </a:cubicBezTo>
                <a:cubicBezTo>
                  <a:pt x="539" y="201"/>
                  <a:pt x="539" y="201"/>
                  <a:pt x="539" y="201"/>
                </a:cubicBezTo>
                <a:cubicBezTo>
                  <a:pt x="541" y="201"/>
                  <a:pt x="543" y="200"/>
                  <a:pt x="545" y="200"/>
                </a:cubicBezTo>
                <a:cubicBezTo>
                  <a:pt x="545" y="200"/>
                  <a:pt x="546" y="200"/>
                  <a:pt x="546" y="200"/>
                </a:cubicBezTo>
                <a:cubicBezTo>
                  <a:pt x="546" y="200"/>
                  <a:pt x="546" y="200"/>
                  <a:pt x="545" y="200"/>
                </a:cubicBezTo>
                <a:close/>
                <a:moveTo>
                  <a:pt x="482" y="373"/>
                </a:moveTo>
                <a:cubicBezTo>
                  <a:pt x="482" y="373"/>
                  <a:pt x="481" y="373"/>
                  <a:pt x="481" y="374"/>
                </a:cubicBezTo>
                <a:cubicBezTo>
                  <a:pt x="480" y="374"/>
                  <a:pt x="480" y="374"/>
                  <a:pt x="480" y="374"/>
                </a:cubicBezTo>
                <a:cubicBezTo>
                  <a:pt x="479" y="374"/>
                  <a:pt x="478" y="375"/>
                  <a:pt x="477" y="375"/>
                </a:cubicBezTo>
                <a:cubicBezTo>
                  <a:pt x="475" y="377"/>
                  <a:pt x="473" y="379"/>
                  <a:pt x="470" y="380"/>
                </a:cubicBezTo>
                <a:cubicBezTo>
                  <a:pt x="468" y="382"/>
                  <a:pt x="466" y="383"/>
                  <a:pt x="463" y="383"/>
                </a:cubicBezTo>
                <a:cubicBezTo>
                  <a:pt x="460" y="384"/>
                  <a:pt x="457" y="384"/>
                  <a:pt x="454" y="385"/>
                </a:cubicBezTo>
                <a:cubicBezTo>
                  <a:pt x="453" y="385"/>
                  <a:pt x="451" y="385"/>
                  <a:pt x="450" y="386"/>
                </a:cubicBezTo>
                <a:cubicBezTo>
                  <a:pt x="448" y="386"/>
                  <a:pt x="447" y="387"/>
                  <a:pt x="445" y="388"/>
                </a:cubicBezTo>
                <a:cubicBezTo>
                  <a:pt x="444" y="388"/>
                  <a:pt x="443" y="389"/>
                  <a:pt x="441" y="389"/>
                </a:cubicBezTo>
                <a:cubicBezTo>
                  <a:pt x="441" y="389"/>
                  <a:pt x="441" y="389"/>
                  <a:pt x="441" y="389"/>
                </a:cubicBezTo>
                <a:cubicBezTo>
                  <a:pt x="439" y="390"/>
                  <a:pt x="439" y="390"/>
                  <a:pt x="439" y="390"/>
                </a:cubicBezTo>
                <a:cubicBezTo>
                  <a:pt x="439" y="390"/>
                  <a:pt x="438" y="390"/>
                  <a:pt x="437" y="391"/>
                </a:cubicBezTo>
                <a:cubicBezTo>
                  <a:pt x="437" y="391"/>
                  <a:pt x="436" y="391"/>
                  <a:pt x="436" y="391"/>
                </a:cubicBezTo>
                <a:cubicBezTo>
                  <a:pt x="435" y="392"/>
                  <a:pt x="434" y="392"/>
                  <a:pt x="433" y="393"/>
                </a:cubicBezTo>
                <a:cubicBezTo>
                  <a:pt x="432" y="393"/>
                  <a:pt x="431" y="393"/>
                  <a:pt x="431" y="394"/>
                </a:cubicBezTo>
                <a:cubicBezTo>
                  <a:pt x="429" y="394"/>
                  <a:pt x="427" y="395"/>
                  <a:pt x="425" y="397"/>
                </a:cubicBezTo>
                <a:cubicBezTo>
                  <a:pt x="422" y="399"/>
                  <a:pt x="419" y="401"/>
                  <a:pt x="415" y="404"/>
                </a:cubicBezTo>
                <a:cubicBezTo>
                  <a:pt x="415" y="404"/>
                  <a:pt x="415" y="404"/>
                  <a:pt x="415" y="404"/>
                </a:cubicBezTo>
                <a:cubicBezTo>
                  <a:pt x="411" y="404"/>
                  <a:pt x="407" y="404"/>
                  <a:pt x="403" y="403"/>
                </a:cubicBezTo>
                <a:cubicBezTo>
                  <a:pt x="401" y="401"/>
                  <a:pt x="400" y="399"/>
                  <a:pt x="398" y="399"/>
                </a:cubicBezTo>
                <a:cubicBezTo>
                  <a:pt x="396" y="399"/>
                  <a:pt x="394" y="399"/>
                  <a:pt x="392" y="399"/>
                </a:cubicBezTo>
                <a:cubicBezTo>
                  <a:pt x="392" y="399"/>
                  <a:pt x="392" y="399"/>
                  <a:pt x="391" y="399"/>
                </a:cubicBezTo>
                <a:cubicBezTo>
                  <a:pt x="391" y="399"/>
                  <a:pt x="390" y="399"/>
                  <a:pt x="390" y="399"/>
                </a:cubicBezTo>
                <a:cubicBezTo>
                  <a:pt x="389" y="398"/>
                  <a:pt x="389" y="398"/>
                  <a:pt x="388" y="398"/>
                </a:cubicBezTo>
                <a:cubicBezTo>
                  <a:pt x="388" y="397"/>
                  <a:pt x="387" y="397"/>
                  <a:pt x="386" y="397"/>
                </a:cubicBezTo>
                <a:cubicBezTo>
                  <a:pt x="386" y="397"/>
                  <a:pt x="385" y="397"/>
                  <a:pt x="385" y="397"/>
                </a:cubicBezTo>
                <a:cubicBezTo>
                  <a:pt x="384" y="397"/>
                  <a:pt x="384" y="397"/>
                  <a:pt x="384" y="396"/>
                </a:cubicBezTo>
                <a:cubicBezTo>
                  <a:pt x="384" y="396"/>
                  <a:pt x="384" y="396"/>
                  <a:pt x="384" y="396"/>
                </a:cubicBezTo>
                <a:cubicBezTo>
                  <a:pt x="384" y="395"/>
                  <a:pt x="385" y="394"/>
                  <a:pt x="385" y="392"/>
                </a:cubicBezTo>
                <a:cubicBezTo>
                  <a:pt x="386" y="389"/>
                  <a:pt x="387" y="386"/>
                  <a:pt x="388" y="382"/>
                </a:cubicBezTo>
                <a:cubicBezTo>
                  <a:pt x="390" y="380"/>
                  <a:pt x="393" y="378"/>
                  <a:pt x="397" y="376"/>
                </a:cubicBezTo>
                <a:cubicBezTo>
                  <a:pt x="399" y="375"/>
                  <a:pt x="401" y="374"/>
                  <a:pt x="403" y="374"/>
                </a:cubicBezTo>
                <a:cubicBezTo>
                  <a:pt x="403" y="374"/>
                  <a:pt x="404" y="374"/>
                  <a:pt x="404" y="373"/>
                </a:cubicBezTo>
                <a:cubicBezTo>
                  <a:pt x="405" y="373"/>
                  <a:pt x="405" y="373"/>
                  <a:pt x="406" y="373"/>
                </a:cubicBezTo>
                <a:cubicBezTo>
                  <a:pt x="407" y="373"/>
                  <a:pt x="407" y="372"/>
                  <a:pt x="408" y="372"/>
                </a:cubicBezTo>
                <a:cubicBezTo>
                  <a:pt x="409" y="372"/>
                  <a:pt x="409" y="372"/>
                  <a:pt x="410" y="373"/>
                </a:cubicBezTo>
                <a:cubicBezTo>
                  <a:pt x="411" y="373"/>
                  <a:pt x="412" y="373"/>
                  <a:pt x="413" y="373"/>
                </a:cubicBezTo>
                <a:cubicBezTo>
                  <a:pt x="415" y="372"/>
                  <a:pt x="417" y="371"/>
                  <a:pt x="420" y="369"/>
                </a:cubicBezTo>
                <a:cubicBezTo>
                  <a:pt x="420" y="369"/>
                  <a:pt x="420" y="369"/>
                  <a:pt x="421" y="369"/>
                </a:cubicBezTo>
                <a:cubicBezTo>
                  <a:pt x="424" y="367"/>
                  <a:pt x="427" y="365"/>
                  <a:pt x="430" y="362"/>
                </a:cubicBezTo>
                <a:cubicBezTo>
                  <a:pt x="431" y="362"/>
                  <a:pt x="431" y="362"/>
                  <a:pt x="431" y="362"/>
                </a:cubicBezTo>
                <a:cubicBezTo>
                  <a:pt x="433" y="361"/>
                  <a:pt x="435" y="359"/>
                  <a:pt x="436" y="358"/>
                </a:cubicBezTo>
                <a:cubicBezTo>
                  <a:pt x="439" y="358"/>
                  <a:pt x="442" y="358"/>
                  <a:pt x="445" y="357"/>
                </a:cubicBezTo>
                <a:cubicBezTo>
                  <a:pt x="446" y="356"/>
                  <a:pt x="447" y="355"/>
                  <a:pt x="449" y="355"/>
                </a:cubicBezTo>
                <a:cubicBezTo>
                  <a:pt x="449" y="354"/>
                  <a:pt x="450" y="354"/>
                  <a:pt x="450" y="354"/>
                </a:cubicBezTo>
                <a:cubicBezTo>
                  <a:pt x="451" y="353"/>
                  <a:pt x="452" y="353"/>
                  <a:pt x="452" y="352"/>
                </a:cubicBezTo>
                <a:cubicBezTo>
                  <a:pt x="453" y="352"/>
                  <a:pt x="453" y="351"/>
                  <a:pt x="454" y="351"/>
                </a:cubicBezTo>
                <a:cubicBezTo>
                  <a:pt x="454" y="350"/>
                  <a:pt x="454" y="350"/>
                  <a:pt x="454" y="350"/>
                </a:cubicBezTo>
                <a:cubicBezTo>
                  <a:pt x="455" y="350"/>
                  <a:pt x="455" y="350"/>
                  <a:pt x="455" y="349"/>
                </a:cubicBezTo>
                <a:cubicBezTo>
                  <a:pt x="455" y="350"/>
                  <a:pt x="455" y="350"/>
                  <a:pt x="456" y="350"/>
                </a:cubicBezTo>
                <a:cubicBezTo>
                  <a:pt x="457" y="350"/>
                  <a:pt x="458" y="350"/>
                  <a:pt x="459" y="350"/>
                </a:cubicBezTo>
                <a:cubicBezTo>
                  <a:pt x="459" y="350"/>
                  <a:pt x="460" y="350"/>
                  <a:pt x="460" y="350"/>
                </a:cubicBezTo>
                <a:cubicBezTo>
                  <a:pt x="461" y="353"/>
                  <a:pt x="459" y="357"/>
                  <a:pt x="459" y="360"/>
                </a:cubicBezTo>
                <a:cubicBezTo>
                  <a:pt x="466" y="361"/>
                  <a:pt x="481" y="363"/>
                  <a:pt x="483" y="372"/>
                </a:cubicBezTo>
                <a:cubicBezTo>
                  <a:pt x="483" y="372"/>
                  <a:pt x="483" y="373"/>
                  <a:pt x="483" y="373"/>
                </a:cubicBezTo>
                <a:cubicBezTo>
                  <a:pt x="483" y="373"/>
                  <a:pt x="482" y="373"/>
                  <a:pt x="482" y="373"/>
                </a:cubicBezTo>
                <a:close/>
                <a:moveTo>
                  <a:pt x="397" y="401"/>
                </a:moveTo>
                <a:cubicBezTo>
                  <a:pt x="397" y="401"/>
                  <a:pt x="397" y="401"/>
                  <a:pt x="397" y="401"/>
                </a:cubicBezTo>
                <a:cubicBezTo>
                  <a:pt x="396" y="400"/>
                  <a:pt x="396" y="400"/>
                  <a:pt x="396" y="400"/>
                </a:cubicBezTo>
                <a:cubicBezTo>
                  <a:pt x="396" y="400"/>
                  <a:pt x="395" y="400"/>
                  <a:pt x="395" y="400"/>
                </a:cubicBezTo>
                <a:cubicBezTo>
                  <a:pt x="396" y="400"/>
                  <a:pt x="397" y="400"/>
                  <a:pt x="397" y="400"/>
                </a:cubicBezTo>
                <a:cubicBezTo>
                  <a:pt x="399" y="400"/>
                  <a:pt x="400" y="401"/>
                  <a:pt x="401" y="402"/>
                </a:cubicBezTo>
                <a:cubicBezTo>
                  <a:pt x="400" y="402"/>
                  <a:pt x="400" y="402"/>
                  <a:pt x="400" y="402"/>
                </a:cubicBezTo>
                <a:cubicBezTo>
                  <a:pt x="399" y="402"/>
                  <a:pt x="399" y="401"/>
                  <a:pt x="398" y="401"/>
                </a:cubicBezTo>
                <a:lnTo>
                  <a:pt x="397" y="401"/>
                </a:lnTo>
                <a:close/>
                <a:moveTo>
                  <a:pt x="283" y="476"/>
                </a:moveTo>
                <a:cubicBezTo>
                  <a:pt x="283" y="475"/>
                  <a:pt x="283" y="474"/>
                  <a:pt x="283" y="473"/>
                </a:cubicBezTo>
                <a:cubicBezTo>
                  <a:pt x="283" y="474"/>
                  <a:pt x="284" y="474"/>
                  <a:pt x="284" y="475"/>
                </a:cubicBezTo>
                <a:cubicBezTo>
                  <a:pt x="284" y="475"/>
                  <a:pt x="284" y="476"/>
                  <a:pt x="284" y="476"/>
                </a:cubicBezTo>
                <a:cubicBezTo>
                  <a:pt x="285" y="477"/>
                  <a:pt x="285" y="478"/>
                  <a:pt x="285" y="479"/>
                </a:cubicBezTo>
                <a:cubicBezTo>
                  <a:pt x="285" y="479"/>
                  <a:pt x="284" y="478"/>
                  <a:pt x="284" y="478"/>
                </a:cubicBezTo>
                <a:cubicBezTo>
                  <a:pt x="284" y="477"/>
                  <a:pt x="284" y="477"/>
                  <a:pt x="283" y="476"/>
                </a:cubicBezTo>
                <a:close/>
                <a:moveTo>
                  <a:pt x="259" y="343"/>
                </a:moveTo>
                <a:cubicBezTo>
                  <a:pt x="262" y="345"/>
                  <a:pt x="268" y="345"/>
                  <a:pt x="271" y="348"/>
                </a:cubicBezTo>
                <a:cubicBezTo>
                  <a:pt x="275" y="351"/>
                  <a:pt x="272" y="355"/>
                  <a:pt x="273" y="359"/>
                </a:cubicBezTo>
                <a:cubicBezTo>
                  <a:pt x="274" y="365"/>
                  <a:pt x="277" y="367"/>
                  <a:pt x="283" y="368"/>
                </a:cubicBezTo>
                <a:cubicBezTo>
                  <a:pt x="289" y="368"/>
                  <a:pt x="299" y="365"/>
                  <a:pt x="304" y="362"/>
                </a:cubicBezTo>
                <a:cubicBezTo>
                  <a:pt x="306" y="360"/>
                  <a:pt x="308" y="359"/>
                  <a:pt x="308" y="357"/>
                </a:cubicBezTo>
                <a:cubicBezTo>
                  <a:pt x="309" y="358"/>
                  <a:pt x="310" y="358"/>
                  <a:pt x="311" y="359"/>
                </a:cubicBezTo>
                <a:cubicBezTo>
                  <a:pt x="312" y="359"/>
                  <a:pt x="312" y="359"/>
                  <a:pt x="313" y="359"/>
                </a:cubicBezTo>
                <a:cubicBezTo>
                  <a:pt x="313" y="360"/>
                  <a:pt x="314" y="361"/>
                  <a:pt x="314" y="363"/>
                </a:cubicBezTo>
                <a:cubicBezTo>
                  <a:pt x="315" y="365"/>
                  <a:pt x="317" y="367"/>
                  <a:pt x="319" y="368"/>
                </a:cubicBezTo>
                <a:cubicBezTo>
                  <a:pt x="320" y="369"/>
                  <a:pt x="321" y="370"/>
                  <a:pt x="321" y="370"/>
                </a:cubicBezTo>
                <a:cubicBezTo>
                  <a:pt x="323" y="372"/>
                  <a:pt x="325" y="373"/>
                  <a:pt x="328" y="374"/>
                </a:cubicBezTo>
                <a:cubicBezTo>
                  <a:pt x="329" y="375"/>
                  <a:pt x="331" y="376"/>
                  <a:pt x="332" y="377"/>
                </a:cubicBezTo>
                <a:cubicBezTo>
                  <a:pt x="333" y="378"/>
                  <a:pt x="334" y="380"/>
                  <a:pt x="335" y="382"/>
                </a:cubicBezTo>
                <a:cubicBezTo>
                  <a:pt x="336" y="383"/>
                  <a:pt x="337" y="384"/>
                  <a:pt x="338" y="385"/>
                </a:cubicBezTo>
                <a:cubicBezTo>
                  <a:pt x="338" y="385"/>
                  <a:pt x="338" y="385"/>
                  <a:pt x="338" y="385"/>
                </a:cubicBezTo>
                <a:cubicBezTo>
                  <a:pt x="338" y="387"/>
                  <a:pt x="339" y="388"/>
                  <a:pt x="339" y="389"/>
                </a:cubicBezTo>
                <a:cubicBezTo>
                  <a:pt x="340" y="389"/>
                  <a:pt x="340" y="390"/>
                  <a:pt x="340" y="390"/>
                </a:cubicBezTo>
                <a:cubicBezTo>
                  <a:pt x="341" y="392"/>
                  <a:pt x="342" y="395"/>
                  <a:pt x="343" y="396"/>
                </a:cubicBezTo>
                <a:cubicBezTo>
                  <a:pt x="344" y="397"/>
                  <a:pt x="344" y="397"/>
                  <a:pt x="344" y="398"/>
                </a:cubicBezTo>
                <a:cubicBezTo>
                  <a:pt x="346" y="400"/>
                  <a:pt x="347" y="401"/>
                  <a:pt x="348" y="403"/>
                </a:cubicBezTo>
                <a:cubicBezTo>
                  <a:pt x="348" y="404"/>
                  <a:pt x="349" y="404"/>
                  <a:pt x="349" y="405"/>
                </a:cubicBezTo>
                <a:cubicBezTo>
                  <a:pt x="351" y="407"/>
                  <a:pt x="352" y="409"/>
                  <a:pt x="354" y="411"/>
                </a:cubicBezTo>
                <a:cubicBezTo>
                  <a:pt x="354" y="411"/>
                  <a:pt x="354" y="411"/>
                  <a:pt x="354" y="411"/>
                </a:cubicBezTo>
                <a:cubicBezTo>
                  <a:pt x="355" y="414"/>
                  <a:pt x="355" y="414"/>
                  <a:pt x="355" y="414"/>
                </a:cubicBezTo>
                <a:cubicBezTo>
                  <a:pt x="356" y="415"/>
                  <a:pt x="356" y="417"/>
                  <a:pt x="357" y="419"/>
                </a:cubicBezTo>
                <a:cubicBezTo>
                  <a:pt x="357" y="420"/>
                  <a:pt x="358" y="421"/>
                  <a:pt x="358" y="423"/>
                </a:cubicBezTo>
                <a:cubicBezTo>
                  <a:pt x="358" y="423"/>
                  <a:pt x="358" y="423"/>
                  <a:pt x="358" y="423"/>
                </a:cubicBezTo>
                <a:cubicBezTo>
                  <a:pt x="358" y="424"/>
                  <a:pt x="358" y="424"/>
                  <a:pt x="358" y="424"/>
                </a:cubicBezTo>
                <a:cubicBezTo>
                  <a:pt x="358" y="425"/>
                  <a:pt x="359" y="425"/>
                  <a:pt x="359" y="426"/>
                </a:cubicBezTo>
                <a:cubicBezTo>
                  <a:pt x="359" y="428"/>
                  <a:pt x="360" y="430"/>
                  <a:pt x="360" y="432"/>
                </a:cubicBezTo>
                <a:cubicBezTo>
                  <a:pt x="360" y="432"/>
                  <a:pt x="360" y="432"/>
                  <a:pt x="360" y="433"/>
                </a:cubicBezTo>
                <a:cubicBezTo>
                  <a:pt x="360" y="437"/>
                  <a:pt x="361" y="442"/>
                  <a:pt x="362" y="446"/>
                </a:cubicBezTo>
                <a:cubicBezTo>
                  <a:pt x="361" y="449"/>
                  <a:pt x="361" y="452"/>
                  <a:pt x="360" y="456"/>
                </a:cubicBezTo>
                <a:cubicBezTo>
                  <a:pt x="360" y="457"/>
                  <a:pt x="360" y="458"/>
                  <a:pt x="360" y="459"/>
                </a:cubicBezTo>
                <a:cubicBezTo>
                  <a:pt x="359" y="463"/>
                  <a:pt x="358" y="468"/>
                  <a:pt x="359" y="472"/>
                </a:cubicBezTo>
                <a:cubicBezTo>
                  <a:pt x="359" y="474"/>
                  <a:pt x="359" y="477"/>
                  <a:pt x="359" y="479"/>
                </a:cubicBezTo>
                <a:cubicBezTo>
                  <a:pt x="359" y="480"/>
                  <a:pt x="359" y="481"/>
                  <a:pt x="359" y="481"/>
                </a:cubicBezTo>
                <a:cubicBezTo>
                  <a:pt x="359" y="484"/>
                  <a:pt x="358" y="487"/>
                  <a:pt x="358" y="490"/>
                </a:cubicBezTo>
                <a:cubicBezTo>
                  <a:pt x="358" y="490"/>
                  <a:pt x="358" y="490"/>
                  <a:pt x="358" y="490"/>
                </a:cubicBezTo>
                <a:cubicBezTo>
                  <a:pt x="358" y="491"/>
                  <a:pt x="358" y="491"/>
                  <a:pt x="358" y="492"/>
                </a:cubicBezTo>
                <a:cubicBezTo>
                  <a:pt x="357" y="492"/>
                  <a:pt x="357" y="492"/>
                  <a:pt x="357" y="492"/>
                </a:cubicBezTo>
                <a:cubicBezTo>
                  <a:pt x="357" y="492"/>
                  <a:pt x="357" y="493"/>
                  <a:pt x="357" y="493"/>
                </a:cubicBezTo>
                <a:cubicBezTo>
                  <a:pt x="356" y="494"/>
                  <a:pt x="356" y="495"/>
                  <a:pt x="355" y="496"/>
                </a:cubicBezTo>
                <a:cubicBezTo>
                  <a:pt x="355" y="497"/>
                  <a:pt x="355" y="497"/>
                  <a:pt x="354" y="498"/>
                </a:cubicBezTo>
                <a:cubicBezTo>
                  <a:pt x="354" y="499"/>
                  <a:pt x="354" y="500"/>
                  <a:pt x="353" y="501"/>
                </a:cubicBezTo>
                <a:cubicBezTo>
                  <a:pt x="350" y="505"/>
                  <a:pt x="350" y="505"/>
                  <a:pt x="350" y="505"/>
                </a:cubicBezTo>
                <a:cubicBezTo>
                  <a:pt x="350" y="505"/>
                  <a:pt x="350" y="506"/>
                  <a:pt x="349" y="507"/>
                </a:cubicBezTo>
                <a:cubicBezTo>
                  <a:pt x="349" y="508"/>
                  <a:pt x="348" y="508"/>
                  <a:pt x="348" y="509"/>
                </a:cubicBezTo>
                <a:cubicBezTo>
                  <a:pt x="347" y="512"/>
                  <a:pt x="346" y="515"/>
                  <a:pt x="345" y="518"/>
                </a:cubicBezTo>
                <a:cubicBezTo>
                  <a:pt x="344" y="521"/>
                  <a:pt x="343" y="525"/>
                  <a:pt x="343" y="528"/>
                </a:cubicBezTo>
                <a:cubicBezTo>
                  <a:pt x="342" y="528"/>
                  <a:pt x="342" y="529"/>
                  <a:pt x="342" y="529"/>
                </a:cubicBezTo>
                <a:cubicBezTo>
                  <a:pt x="342" y="529"/>
                  <a:pt x="342" y="530"/>
                  <a:pt x="342" y="530"/>
                </a:cubicBezTo>
                <a:cubicBezTo>
                  <a:pt x="341" y="532"/>
                  <a:pt x="339" y="533"/>
                  <a:pt x="338" y="535"/>
                </a:cubicBezTo>
                <a:cubicBezTo>
                  <a:pt x="336" y="539"/>
                  <a:pt x="333" y="543"/>
                  <a:pt x="331" y="547"/>
                </a:cubicBezTo>
                <a:cubicBezTo>
                  <a:pt x="331" y="546"/>
                  <a:pt x="331" y="546"/>
                  <a:pt x="330" y="545"/>
                </a:cubicBezTo>
                <a:cubicBezTo>
                  <a:pt x="330" y="544"/>
                  <a:pt x="329" y="542"/>
                  <a:pt x="329" y="541"/>
                </a:cubicBezTo>
                <a:cubicBezTo>
                  <a:pt x="329" y="540"/>
                  <a:pt x="329" y="540"/>
                  <a:pt x="329" y="540"/>
                </a:cubicBezTo>
                <a:cubicBezTo>
                  <a:pt x="329" y="540"/>
                  <a:pt x="329" y="540"/>
                  <a:pt x="329" y="539"/>
                </a:cubicBezTo>
                <a:cubicBezTo>
                  <a:pt x="328" y="538"/>
                  <a:pt x="328" y="538"/>
                  <a:pt x="328" y="537"/>
                </a:cubicBezTo>
                <a:cubicBezTo>
                  <a:pt x="328" y="536"/>
                  <a:pt x="328" y="535"/>
                  <a:pt x="328" y="534"/>
                </a:cubicBezTo>
                <a:cubicBezTo>
                  <a:pt x="328" y="533"/>
                  <a:pt x="327" y="531"/>
                  <a:pt x="327" y="531"/>
                </a:cubicBezTo>
                <a:cubicBezTo>
                  <a:pt x="327" y="531"/>
                  <a:pt x="327" y="530"/>
                  <a:pt x="327" y="529"/>
                </a:cubicBezTo>
                <a:cubicBezTo>
                  <a:pt x="327" y="528"/>
                  <a:pt x="327" y="527"/>
                  <a:pt x="326" y="526"/>
                </a:cubicBezTo>
                <a:cubicBezTo>
                  <a:pt x="326" y="525"/>
                  <a:pt x="326" y="525"/>
                  <a:pt x="326" y="524"/>
                </a:cubicBezTo>
                <a:cubicBezTo>
                  <a:pt x="325" y="523"/>
                  <a:pt x="325" y="523"/>
                  <a:pt x="325" y="523"/>
                </a:cubicBezTo>
                <a:cubicBezTo>
                  <a:pt x="325" y="522"/>
                  <a:pt x="325" y="522"/>
                  <a:pt x="325" y="522"/>
                </a:cubicBezTo>
                <a:cubicBezTo>
                  <a:pt x="324" y="522"/>
                  <a:pt x="324" y="521"/>
                  <a:pt x="324" y="520"/>
                </a:cubicBezTo>
                <a:cubicBezTo>
                  <a:pt x="323" y="518"/>
                  <a:pt x="322" y="517"/>
                  <a:pt x="322" y="516"/>
                </a:cubicBezTo>
                <a:cubicBezTo>
                  <a:pt x="321" y="514"/>
                  <a:pt x="320" y="513"/>
                  <a:pt x="320" y="511"/>
                </a:cubicBezTo>
                <a:cubicBezTo>
                  <a:pt x="318" y="509"/>
                  <a:pt x="317" y="506"/>
                  <a:pt x="316" y="504"/>
                </a:cubicBezTo>
                <a:cubicBezTo>
                  <a:pt x="316" y="502"/>
                  <a:pt x="315" y="501"/>
                  <a:pt x="315" y="499"/>
                </a:cubicBezTo>
                <a:cubicBezTo>
                  <a:pt x="311" y="481"/>
                  <a:pt x="311" y="481"/>
                  <a:pt x="311" y="481"/>
                </a:cubicBezTo>
                <a:cubicBezTo>
                  <a:pt x="311" y="478"/>
                  <a:pt x="310" y="475"/>
                  <a:pt x="309" y="472"/>
                </a:cubicBezTo>
                <a:cubicBezTo>
                  <a:pt x="309" y="471"/>
                  <a:pt x="308" y="469"/>
                  <a:pt x="308" y="468"/>
                </a:cubicBezTo>
                <a:cubicBezTo>
                  <a:pt x="308" y="467"/>
                  <a:pt x="307" y="466"/>
                  <a:pt x="307" y="466"/>
                </a:cubicBezTo>
                <a:cubicBezTo>
                  <a:pt x="307" y="465"/>
                  <a:pt x="307" y="464"/>
                  <a:pt x="306" y="463"/>
                </a:cubicBezTo>
                <a:cubicBezTo>
                  <a:pt x="305" y="460"/>
                  <a:pt x="303" y="457"/>
                  <a:pt x="302" y="455"/>
                </a:cubicBezTo>
                <a:cubicBezTo>
                  <a:pt x="302" y="454"/>
                  <a:pt x="301" y="453"/>
                  <a:pt x="301" y="453"/>
                </a:cubicBezTo>
                <a:cubicBezTo>
                  <a:pt x="301" y="452"/>
                  <a:pt x="301" y="452"/>
                  <a:pt x="301" y="452"/>
                </a:cubicBezTo>
                <a:cubicBezTo>
                  <a:pt x="300" y="451"/>
                  <a:pt x="300" y="451"/>
                  <a:pt x="300" y="451"/>
                </a:cubicBezTo>
                <a:cubicBezTo>
                  <a:pt x="299" y="449"/>
                  <a:pt x="299" y="448"/>
                  <a:pt x="298" y="447"/>
                </a:cubicBezTo>
                <a:cubicBezTo>
                  <a:pt x="296" y="444"/>
                  <a:pt x="295" y="441"/>
                  <a:pt x="293" y="439"/>
                </a:cubicBezTo>
                <a:cubicBezTo>
                  <a:pt x="291" y="436"/>
                  <a:pt x="289" y="434"/>
                  <a:pt x="287" y="431"/>
                </a:cubicBezTo>
                <a:cubicBezTo>
                  <a:pt x="286" y="430"/>
                  <a:pt x="286" y="429"/>
                  <a:pt x="285" y="428"/>
                </a:cubicBezTo>
                <a:cubicBezTo>
                  <a:pt x="284" y="427"/>
                  <a:pt x="283" y="425"/>
                  <a:pt x="281" y="424"/>
                </a:cubicBezTo>
                <a:cubicBezTo>
                  <a:pt x="281" y="423"/>
                  <a:pt x="280" y="423"/>
                  <a:pt x="280" y="422"/>
                </a:cubicBezTo>
                <a:cubicBezTo>
                  <a:pt x="279" y="421"/>
                  <a:pt x="278" y="420"/>
                  <a:pt x="277" y="419"/>
                </a:cubicBezTo>
                <a:cubicBezTo>
                  <a:pt x="276" y="418"/>
                  <a:pt x="276" y="418"/>
                  <a:pt x="275" y="417"/>
                </a:cubicBezTo>
                <a:cubicBezTo>
                  <a:pt x="272" y="414"/>
                  <a:pt x="269" y="411"/>
                  <a:pt x="267" y="408"/>
                </a:cubicBezTo>
                <a:cubicBezTo>
                  <a:pt x="266" y="407"/>
                  <a:pt x="265" y="406"/>
                  <a:pt x="265" y="406"/>
                </a:cubicBezTo>
                <a:cubicBezTo>
                  <a:pt x="264" y="404"/>
                  <a:pt x="263" y="403"/>
                  <a:pt x="262" y="402"/>
                </a:cubicBezTo>
                <a:cubicBezTo>
                  <a:pt x="261" y="401"/>
                  <a:pt x="260" y="399"/>
                  <a:pt x="259" y="398"/>
                </a:cubicBezTo>
                <a:cubicBezTo>
                  <a:pt x="258" y="397"/>
                  <a:pt x="257" y="396"/>
                  <a:pt x="256" y="395"/>
                </a:cubicBezTo>
                <a:cubicBezTo>
                  <a:pt x="255" y="392"/>
                  <a:pt x="253" y="388"/>
                  <a:pt x="252" y="385"/>
                </a:cubicBezTo>
                <a:cubicBezTo>
                  <a:pt x="250" y="382"/>
                  <a:pt x="249" y="379"/>
                  <a:pt x="247" y="377"/>
                </a:cubicBezTo>
                <a:cubicBezTo>
                  <a:pt x="247" y="376"/>
                  <a:pt x="246" y="375"/>
                  <a:pt x="246" y="375"/>
                </a:cubicBezTo>
                <a:cubicBezTo>
                  <a:pt x="245" y="373"/>
                  <a:pt x="244" y="371"/>
                  <a:pt x="242" y="370"/>
                </a:cubicBezTo>
                <a:cubicBezTo>
                  <a:pt x="253" y="367"/>
                  <a:pt x="263" y="352"/>
                  <a:pt x="258" y="343"/>
                </a:cubicBezTo>
                <a:cubicBezTo>
                  <a:pt x="257" y="341"/>
                  <a:pt x="254" y="334"/>
                  <a:pt x="253" y="329"/>
                </a:cubicBezTo>
                <a:cubicBezTo>
                  <a:pt x="253" y="329"/>
                  <a:pt x="253" y="328"/>
                  <a:pt x="253" y="328"/>
                </a:cubicBezTo>
                <a:cubicBezTo>
                  <a:pt x="253" y="328"/>
                  <a:pt x="253" y="328"/>
                  <a:pt x="253" y="328"/>
                </a:cubicBezTo>
                <a:cubicBezTo>
                  <a:pt x="254" y="328"/>
                  <a:pt x="254" y="328"/>
                  <a:pt x="254" y="327"/>
                </a:cubicBezTo>
                <a:cubicBezTo>
                  <a:pt x="254" y="325"/>
                  <a:pt x="255" y="323"/>
                  <a:pt x="257" y="324"/>
                </a:cubicBezTo>
                <a:cubicBezTo>
                  <a:pt x="257" y="322"/>
                  <a:pt x="257" y="322"/>
                  <a:pt x="257" y="322"/>
                </a:cubicBezTo>
                <a:cubicBezTo>
                  <a:pt x="255" y="322"/>
                  <a:pt x="254" y="323"/>
                  <a:pt x="253" y="325"/>
                </a:cubicBezTo>
                <a:cubicBezTo>
                  <a:pt x="254" y="323"/>
                  <a:pt x="255" y="321"/>
                  <a:pt x="257" y="320"/>
                </a:cubicBezTo>
                <a:cubicBezTo>
                  <a:pt x="260" y="320"/>
                  <a:pt x="266" y="323"/>
                  <a:pt x="269" y="324"/>
                </a:cubicBezTo>
                <a:cubicBezTo>
                  <a:pt x="269" y="328"/>
                  <a:pt x="268" y="330"/>
                  <a:pt x="264" y="332"/>
                </a:cubicBezTo>
                <a:cubicBezTo>
                  <a:pt x="259" y="334"/>
                  <a:pt x="258" y="338"/>
                  <a:pt x="259" y="343"/>
                </a:cubicBezTo>
                <a:close/>
                <a:moveTo>
                  <a:pt x="308" y="149"/>
                </a:moveTo>
                <a:cubicBezTo>
                  <a:pt x="309" y="150"/>
                  <a:pt x="309" y="150"/>
                  <a:pt x="309" y="150"/>
                </a:cubicBezTo>
                <a:cubicBezTo>
                  <a:pt x="310" y="151"/>
                  <a:pt x="311" y="151"/>
                  <a:pt x="311" y="152"/>
                </a:cubicBezTo>
                <a:cubicBezTo>
                  <a:pt x="311" y="152"/>
                  <a:pt x="311" y="152"/>
                  <a:pt x="311" y="152"/>
                </a:cubicBezTo>
                <a:cubicBezTo>
                  <a:pt x="311" y="153"/>
                  <a:pt x="311" y="154"/>
                  <a:pt x="311" y="154"/>
                </a:cubicBezTo>
                <a:cubicBezTo>
                  <a:pt x="311" y="155"/>
                  <a:pt x="311" y="155"/>
                  <a:pt x="311" y="156"/>
                </a:cubicBezTo>
                <a:cubicBezTo>
                  <a:pt x="310" y="154"/>
                  <a:pt x="309" y="152"/>
                  <a:pt x="308" y="150"/>
                </a:cubicBezTo>
                <a:cubicBezTo>
                  <a:pt x="308" y="149"/>
                  <a:pt x="307" y="149"/>
                  <a:pt x="307" y="148"/>
                </a:cubicBezTo>
                <a:cubicBezTo>
                  <a:pt x="307" y="148"/>
                  <a:pt x="307" y="148"/>
                  <a:pt x="307" y="148"/>
                </a:cubicBezTo>
                <a:cubicBezTo>
                  <a:pt x="307" y="148"/>
                  <a:pt x="307" y="148"/>
                  <a:pt x="308" y="149"/>
                </a:cubicBezTo>
                <a:close/>
                <a:moveTo>
                  <a:pt x="312" y="191"/>
                </a:moveTo>
                <a:cubicBezTo>
                  <a:pt x="311" y="192"/>
                  <a:pt x="311" y="192"/>
                  <a:pt x="311" y="193"/>
                </a:cubicBezTo>
                <a:cubicBezTo>
                  <a:pt x="311" y="193"/>
                  <a:pt x="311" y="193"/>
                  <a:pt x="310" y="193"/>
                </a:cubicBezTo>
                <a:cubicBezTo>
                  <a:pt x="310" y="193"/>
                  <a:pt x="310" y="193"/>
                  <a:pt x="310" y="193"/>
                </a:cubicBezTo>
                <a:cubicBezTo>
                  <a:pt x="310" y="193"/>
                  <a:pt x="311" y="192"/>
                  <a:pt x="311" y="192"/>
                </a:cubicBezTo>
                <a:cubicBezTo>
                  <a:pt x="311" y="192"/>
                  <a:pt x="311" y="191"/>
                  <a:pt x="312" y="190"/>
                </a:cubicBezTo>
                <a:cubicBezTo>
                  <a:pt x="312" y="191"/>
                  <a:pt x="312" y="191"/>
                  <a:pt x="312" y="191"/>
                </a:cubicBezTo>
                <a:close/>
                <a:moveTo>
                  <a:pt x="317" y="219"/>
                </a:moveTo>
                <a:cubicBezTo>
                  <a:pt x="315" y="219"/>
                  <a:pt x="314" y="218"/>
                  <a:pt x="314" y="217"/>
                </a:cubicBezTo>
                <a:cubicBezTo>
                  <a:pt x="312" y="217"/>
                  <a:pt x="311" y="216"/>
                  <a:pt x="310" y="215"/>
                </a:cubicBezTo>
                <a:cubicBezTo>
                  <a:pt x="310" y="214"/>
                  <a:pt x="309" y="213"/>
                  <a:pt x="309" y="212"/>
                </a:cubicBezTo>
                <a:cubicBezTo>
                  <a:pt x="310" y="213"/>
                  <a:pt x="310" y="214"/>
                  <a:pt x="311" y="215"/>
                </a:cubicBezTo>
                <a:cubicBezTo>
                  <a:pt x="313" y="217"/>
                  <a:pt x="315" y="217"/>
                  <a:pt x="317" y="218"/>
                </a:cubicBezTo>
                <a:cubicBezTo>
                  <a:pt x="317" y="218"/>
                  <a:pt x="317" y="219"/>
                  <a:pt x="317" y="219"/>
                </a:cubicBezTo>
                <a:close/>
                <a:moveTo>
                  <a:pt x="279" y="464"/>
                </a:moveTo>
                <a:cubicBezTo>
                  <a:pt x="279" y="464"/>
                  <a:pt x="280" y="464"/>
                  <a:pt x="280" y="465"/>
                </a:cubicBezTo>
                <a:cubicBezTo>
                  <a:pt x="280" y="464"/>
                  <a:pt x="280" y="464"/>
                  <a:pt x="279" y="464"/>
                </a:cubicBezTo>
                <a:cubicBezTo>
                  <a:pt x="279" y="464"/>
                  <a:pt x="279" y="464"/>
                  <a:pt x="279" y="464"/>
                </a:cubicBezTo>
                <a:close/>
                <a:moveTo>
                  <a:pt x="360" y="472"/>
                </a:moveTo>
                <a:cubicBezTo>
                  <a:pt x="360" y="468"/>
                  <a:pt x="360" y="463"/>
                  <a:pt x="361" y="459"/>
                </a:cubicBezTo>
                <a:cubicBezTo>
                  <a:pt x="361" y="458"/>
                  <a:pt x="361" y="457"/>
                  <a:pt x="361" y="456"/>
                </a:cubicBezTo>
                <a:cubicBezTo>
                  <a:pt x="362" y="454"/>
                  <a:pt x="362" y="451"/>
                  <a:pt x="362" y="449"/>
                </a:cubicBezTo>
                <a:cubicBezTo>
                  <a:pt x="363" y="449"/>
                  <a:pt x="363" y="450"/>
                  <a:pt x="363" y="450"/>
                </a:cubicBezTo>
                <a:cubicBezTo>
                  <a:pt x="363" y="451"/>
                  <a:pt x="363" y="452"/>
                  <a:pt x="363" y="453"/>
                </a:cubicBezTo>
                <a:cubicBezTo>
                  <a:pt x="363" y="453"/>
                  <a:pt x="363" y="453"/>
                  <a:pt x="363" y="454"/>
                </a:cubicBezTo>
                <a:cubicBezTo>
                  <a:pt x="362" y="460"/>
                  <a:pt x="361" y="465"/>
                  <a:pt x="361" y="471"/>
                </a:cubicBezTo>
                <a:cubicBezTo>
                  <a:pt x="360" y="472"/>
                  <a:pt x="360" y="473"/>
                  <a:pt x="360" y="474"/>
                </a:cubicBezTo>
                <a:cubicBezTo>
                  <a:pt x="360" y="473"/>
                  <a:pt x="360" y="473"/>
                  <a:pt x="360" y="472"/>
                </a:cubicBezTo>
                <a:close/>
                <a:moveTo>
                  <a:pt x="305" y="212"/>
                </a:moveTo>
                <a:cubicBezTo>
                  <a:pt x="305" y="210"/>
                  <a:pt x="305" y="210"/>
                  <a:pt x="305" y="210"/>
                </a:cubicBezTo>
                <a:cubicBezTo>
                  <a:pt x="305" y="210"/>
                  <a:pt x="304" y="209"/>
                  <a:pt x="304" y="208"/>
                </a:cubicBezTo>
                <a:cubicBezTo>
                  <a:pt x="304" y="205"/>
                  <a:pt x="305" y="203"/>
                  <a:pt x="305" y="202"/>
                </a:cubicBezTo>
                <a:cubicBezTo>
                  <a:pt x="305" y="204"/>
                  <a:pt x="304" y="206"/>
                  <a:pt x="304" y="209"/>
                </a:cubicBezTo>
                <a:cubicBezTo>
                  <a:pt x="304" y="209"/>
                  <a:pt x="304" y="210"/>
                  <a:pt x="304" y="210"/>
                </a:cubicBezTo>
                <a:cubicBezTo>
                  <a:pt x="304" y="211"/>
                  <a:pt x="304" y="212"/>
                  <a:pt x="304" y="213"/>
                </a:cubicBezTo>
                <a:cubicBezTo>
                  <a:pt x="304" y="213"/>
                  <a:pt x="305" y="212"/>
                  <a:pt x="304" y="212"/>
                </a:cubicBezTo>
                <a:cubicBezTo>
                  <a:pt x="304" y="212"/>
                  <a:pt x="305" y="212"/>
                  <a:pt x="305" y="212"/>
                </a:cubicBezTo>
                <a:close/>
                <a:moveTo>
                  <a:pt x="310" y="192"/>
                </a:moveTo>
                <a:cubicBezTo>
                  <a:pt x="309" y="192"/>
                  <a:pt x="309" y="192"/>
                  <a:pt x="309" y="192"/>
                </a:cubicBezTo>
                <a:cubicBezTo>
                  <a:pt x="309" y="192"/>
                  <a:pt x="309" y="192"/>
                  <a:pt x="309" y="192"/>
                </a:cubicBezTo>
                <a:cubicBezTo>
                  <a:pt x="310" y="191"/>
                  <a:pt x="310" y="191"/>
                  <a:pt x="310" y="191"/>
                </a:cubicBezTo>
                <a:cubicBezTo>
                  <a:pt x="310" y="191"/>
                  <a:pt x="310" y="191"/>
                  <a:pt x="310" y="192"/>
                </a:cubicBezTo>
                <a:close/>
                <a:moveTo>
                  <a:pt x="534" y="206"/>
                </a:moveTo>
                <a:cubicBezTo>
                  <a:pt x="534" y="206"/>
                  <a:pt x="533" y="206"/>
                  <a:pt x="533" y="206"/>
                </a:cubicBezTo>
                <a:cubicBezTo>
                  <a:pt x="531" y="207"/>
                  <a:pt x="528" y="208"/>
                  <a:pt x="525" y="209"/>
                </a:cubicBezTo>
                <a:cubicBezTo>
                  <a:pt x="525" y="209"/>
                  <a:pt x="524" y="209"/>
                  <a:pt x="524" y="209"/>
                </a:cubicBezTo>
                <a:cubicBezTo>
                  <a:pt x="523" y="209"/>
                  <a:pt x="523" y="209"/>
                  <a:pt x="523" y="209"/>
                </a:cubicBezTo>
                <a:cubicBezTo>
                  <a:pt x="523" y="209"/>
                  <a:pt x="523" y="209"/>
                  <a:pt x="522" y="209"/>
                </a:cubicBezTo>
                <a:cubicBezTo>
                  <a:pt x="523" y="209"/>
                  <a:pt x="523" y="209"/>
                  <a:pt x="524" y="208"/>
                </a:cubicBezTo>
                <a:cubicBezTo>
                  <a:pt x="525" y="208"/>
                  <a:pt x="527" y="206"/>
                  <a:pt x="528" y="205"/>
                </a:cubicBezTo>
                <a:cubicBezTo>
                  <a:pt x="528" y="205"/>
                  <a:pt x="528" y="204"/>
                  <a:pt x="528" y="204"/>
                </a:cubicBezTo>
                <a:cubicBezTo>
                  <a:pt x="530" y="203"/>
                  <a:pt x="532" y="203"/>
                  <a:pt x="534" y="202"/>
                </a:cubicBezTo>
                <a:cubicBezTo>
                  <a:pt x="534" y="202"/>
                  <a:pt x="534" y="202"/>
                  <a:pt x="535" y="202"/>
                </a:cubicBezTo>
                <a:cubicBezTo>
                  <a:pt x="535" y="203"/>
                  <a:pt x="534" y="205"/>
                  <a:pt x="534" y="206"/>
                </a:cubicBezTo>
                <a:close/>
                <a:moveTo>
                  <a:pt x="324" y="358"/>
                </a:moveTo>
                <a:cubicBezTo>
                  <a:pt x="321" y="353"/>
                  <a:pt x="318" y="347"/>
                  <a:pt x="317" y="341"/>
                </a:cubicBezTo>
                <a:cubicBezTo>
                  <a:pt x="317" y="337"/>
                  <a:pt x="317" y="333"/>
                  <a:pt x="317" y="329"/>
                </a:cubicBezTo>
                <a:cubicBezTo>
                  <a:pt x="317" y="328"/>
                  <a:pt x="317" y="328"/>
                  <a:pt x="317" y="328"/>
                </a:cubicBezTo>
                <a:cubicBezTo>
                  <a:pt x="317" y="328"/>
                  <a:pt x="317" y="329"/>
                  <a:pt x="317" y="329"/>
                </a:cubicBezTo>
                <a:cubicBezTo>
                  <a:pt x="318" y="330"/>
                  <a:pt x="318" y="331"/>
                  <a:pt x="319" y="333"/>
                </a:cubicBezTo>
                <a:cubicBezTo>
                  <a:pt x="319" y="333"/>
                  <a:pt x="319" y="334"/>
                  <a:pt x="320" y="335"/>
                </a:cubicBezTo>
                <a:cubicBezTo>
                  <a:pt x="321" y="337"/>
                  <a:pt x="321" y="340"/>
                  <a:pt x="322" y="342"/>
                </a:cubicBezTo>
                <a:cubicBezTo>
                  <a:pt x="322" y="344"/>
                  <a:pt x="323" y="347"/>
                  <a:pt x="324" y="350"/>
                </a:cubicBezTo>
                <a:cubicBezTo>
                  <a:pt x="325" y="351"/>
                  <a:pt x="325" y="352"/>
                  <a:pt x="326" y="353"/>
                </a:cubicBezTo>
                <a:cubicBezTo>
                  <a:pt x="326" y="354"/>
                  <a:pt x="326" y="354"/>
                  <a:pt x="326" y="355"/>
                </a:cubicBezTo>
                <a:cubicBezTo>
                  <a:pt x="326" y="355"/>
                  <a:pt x="326" y="355"/>
                  <a:pt x="326" y="355"/>
                </a:cubicBezTo>
                <a:cubicBezTo>
                  <a:pt x="326" y="356"/>
                  <a:pt x="326" y="356"/>
                  <a:pt x="326" y="356"/>
                </a:cubicBezTo>
                <a:cubicBezTo>
                  <a:pt x="326" y="357"/>
                  <a:pt x="327" y="357"/>
                  <a:pt x="327" y="358"/>
                </a:cubicBezTo>
                <a:cubicBezTo>
                  <a:pt x="327" y="359"/>
                  <a:pt x="327" y="360"/>
                  <a:pt x="327" y="360"/>
                </a:cubicBezTo>
                <a:cubicBezTo>
                  <a:pt x="327" y="360"/>
                  <a:pt x="327" y="360"/>
                  <a:pt x="327" y="360"/>
                </a:cubicBezTo>
                <a:cubicBezTo>
                  <a:pt x="327" y="359"/>
                  <a:pt x="326" y="359"/>
                  <a:pt x="325" y="359"/>
                </a:cubicBezTo>
                <a:cubicBezTo>
                  <a:pt x="324" y="359"/>
                  <a:pt x="324" y="358"/>
                  <a:pt x="324" y="358"/>
                </a:cubicBezTo>
                <a:close/>
                <a:moveTo>
                  <a:pt x="531" y="180"/>
                </a:moveTo>
                <a:cubicBezTo>
                  <a:pt x="531" y="180"/>
                  <a:pt x="531" y="181"/>
                  <a:pt x="531" y="182"/>
                </a:cubicBezTo>
                <a:cubicBezTo>
                  <a:pt x="531" y="182"/>
                  <a:pt x="531" y="182"/>
                  <a:pt x="531" y="182"/>
                </a:cubicBezTo>
                <a:cubicBezTo>
                  <a:pt x="531" y="183"/>
                  <a:pt x="530" y="183"/>
                  <a:pt x="530" y="184"/>
                </a:cubicBezTo>
                <a:cubicBezTo>
                  <a:pt x="530" y="184"/>
                  <a:pt x="529" y="185"/>
                  <a:pt x="529" y="186"/>
                </a:cubicBezTo>
                <a:cubicBezTo>
                  <a:pt x="526" y="188"/>
                  <a:pt x="524" y="191"/>
                  <a:pt x="522" y="194"/>
                </a:cubicBezTo>
                <a:cubicBezTo>
                  <a:pt x="522" y="193"/>
                  <a:pt x="522" y="192"/>
                  <a:pt x="522" y="192"/>
                </a:cubicBezTo>
                <a:cubicBezTo>
                  <a:pt x="524" y="185"/>
                  <a:pt x="526" y="179"/>
                  <a:pt x="530" y="175"/>
                </a:cubicBezTo>
                <a:cubicBezTo>
                  <a:pt x="530" y="176"/>
                  <a:pt x="530" y="176"/>
                  <a:pt x="530" y="177"/>
                </a:cubicBezTo>
                <a:cubicBezTo>
                  <a:pt x="530" y="178"/>
                  <a:pt x="530" y="179"/>
                  <a:pt x="531" y="180"/>
                </a:cubicBezTo>
                <a:close/>
                <a:moveTo>
                  <a:pt x="532" y="193"/>
                </a:moveTo>
                <a:cubicBezTo>
                  <a:pt x="532" y="194"/>
                  <a:pt x="532" y="195"/>
                  <a:pt x="532" y="196"/>
                </a:cubicBezTo>
                <a:cubicBezTo>
                  <a:pt x="532" y="197"/>
                  <a:pt x="532" y="198"/>
                  <a:pt x="531" y="198"/>
                </a:cubicBezTo>
                <a:cubicBezTo>
                  <a:pt x="531" y="199"/>
                  <a:pt x="530" y="199"/>
                  <a:pt x="530" y="199"/>
                </a:cubicBezTo>
                <a:cubicBezTo>
                  <a:pt x="530" y="200"/>
                  <a:pt x="530" y="200"/>
                  <a:pt x="530" y="200"/>
                </a:cubicBezTo>
                <a:cubicBezTo>
                  <a:pt x="529" y="201"/>
                  <a:pt x="528" y="202"/>
                  <a:pt x="528" y="203"/>
                </a:cubicBezTo>
                <a:cubicBezTo>
                  <a:pt x="528" y="203"/>
                  <a:pt x="528" y="203"/>
                  <a:pt x="528" y="203"/>
                </a:cubicBezTo>
                <a:cubicBezTo>
                  <a:pt x="526" y="204"/>
                  <a:pt x="525" y="205"/>
                  <a:pt x="524" y="206"/>
                </a:cubicBezTo>
                <a:cubicBezTo>
                  <a:pt x="524" y="207"/>
                  <a:pt x="523" y="207"/>
                  <a:pt x="523" y="207"/>
                </a:cubicBezTo>
                <a:cubicBezTo>
                  <a:pt x="522" y="207"/>
                  <a:pt x="521" y="207"/>
                  <a:pt x="520" y="207"/>
                </a:cubicBezTo>
                <a:cubicBezTo>
                  <a:pt x="519" y="207"/>
                  <a:pt x="518" y="207"/>
                  <a:pt x="517" y="207"/>
                </a:cubicBezTo>
                <a:cubicBezTo>
                  <a:pt x="518" y="206"/>
                  <a:pt x="519" y="205"/>
                  <a:pt x="519" y="204"/>
                </a:cubicBezTo>
                <a:cubicBezTo>
                  <a:pt x="519" y="203"/>
                  <a:pt x="519" y="203"/>
                  <a:pt x="519" y="203"/>
                </a:cubicBezTo>
                <a:cubicBezTo>
                  <a:pt x="520" y="201"/>
                  <a:pt x="521" y="198"/>
                  <a:pt x="521" y="196"/>
                </a:cubicBezTo>
                <a:cubicBezTo>
                  <a:pt x="524" y="193"/>
                  <a:pt x="527" y="190"/>
                  <a:pt x="530" y="186"/>
                </a:cubicBezTo>
                <a:cubicBezTo>
                  <a:pt x="530" y="186"/>
                  <a:pt x="530" y="185"/>
                  <a:pt x="531" y="185"/>
                </a:cubicBezTo>
                <a:cubicBezTo>
                  <a:pt x="531" y="185"/>
                  <a:pt x="531" y="185"/>
                  <a:pt x="531" y="186"/>
                </a:cubicBezTo>
                <a:cubicBezTo>
                  <a:pt x="531" y="186"/>
                  <a:pt x="531" y="187"/>
                  <a:pt x="531" y="187"/>
                </a:cubicBezTo>
                <a:cubicBezTo>
                  <a:pt x="531" y="188"/>
                  <a:pt x="531" y="188"/>
                  <a:pt x="531" y="189"/>
                </a:cubicBezTo>
                <a:cubicBezTo>
                  <a:pt x="531" y="190"/>
                  <a:pt x="531" y="191"/>
                  <a:pt x="532" y="192"/>
                </a:cubicBezTo>
                <a:cubicBezTo>
                  <a:pt x="532" y="192"/>
                  <a:pt x="532" y="193"/>
                  <a:pt x="532" y="193"/>
                </a:cubicBezTo>
                <a:cubicBezTo>
                  <a:pt x="532" y="193"/>
                  <a:pt x="532" y="193"/>
                  <a:pt x="532" y="193"/>
                </a:cubicBezTo>
                <a:close/>
                <a:moveTo>
                  <a:pt x="311" y="311"/>
                </a:moveTo>
                <a:cubicBezTo>
                  <a:pt x="311" y="310"/>
                  <a:pt x="311" y="308"/>
                  <a:pt x="310" y="307"/>
                </a:cubicBezTo>
                <a:cubicBezTo>
                  <a:pt x="310" y="307"/>
                  <a:pt x="310" y="306"/>
                  <a:pt x="310" y="306"/>
                </a:cubicBezTo>
                <a:cubicBezTo>
                  <a:pt x="311" y="307"/>
                  <a:pt x="312" y="307"/>
                  <a:pt x="313" y="308"/>
                </a:cubicBezTo>
                <a:cubicBezTo>
                  <a:pt x="313" y="308"/>
                  <a:pt x="313" y="308"/>
                  <a:pt x="313" y="308"/>
                </a:cubicBezTo>
                <a:cubicBezTo>
                  <a:pt x="313" y="309"/>
                  <a:pt x="314" y="310"/>
                  <a:pt x="314" y="311"/>
                </a:cubicBezTo>
                <a:cubicBezTo>
                  <a:pt x="314" y="311"/>
                  <a:pt x="314" y="312"/>
                  <a:pt x="314" y="313"/>
                </a:cubicBezTo>
                <a:cubicBezTo>
                  <a:pt x="315" y="315"/>
                  <a:pt x="315" y="315"/>
                  <a:pt x="315" y="315"/>
                </a:cubicBezTo>
                <a:cubicBezTo>
                  <a:pt x="313" y="314"/>
                  <a:pt x="312" y="313"/>
                  <a:pt x="311" y="312"/>
                </a:cubicBezTo>
                <a:cubicBezTo>
                  <a:pt x="311" y="311"/>
                  <a:pt x="311" y="311"/>
                  <a:pt x="311" y="311"/>
                </a:cubicBezTo>
                <a:close/>
                <a:moveTo>
                  <a:pt x="311" y="228"/>
                </a:moveTo>
                <a:cubicBezTo>
                  <a:pt x="312" y="229"/>
                  <a:pt x="313" y="229"/>
                  <a:pt x="314" y="230"/>
                </a:cubicBezTo>
                <a:cubicBezTo>
                  <a:pt x="316" y="231"/>
                  <a:pt x="318" y="232"/>
                  <a:pt x="320" y="233"/>
                </a:cubicBezTo>
                <a:cubicBezTo>
                  <a:pt x="321" y="233"/>
                  <a:pt x="322" y="234"/>
                  <a:pt x="323" y="235"/>
                </a:cubicBezTo>
                <a:cubicBezTo>
                  <a:pt x="323" y="235"/>
                  <a:pt x="324" y="236"/>
                  <a:pt x="325" y="236"/>
                </a:cubicBezTo>
                <a:cubicBezTo>
                  <a:pt x="326" y="237"/>
                  <a:pt x="327" y="237"/>
                  <a:pt x="328" y="238"/>
                </a:cubicBezTo>
                <a:cubicBezTo>
                  <a:pt x="328" y="238"/>
                  <a:pt x="328" y="238"/>
                  <a:pt x="328" y="238"/>
                </a:cubicBezTo>
                <a:cubicBezTo>
                  <a:pt x="328" y="239"/>
                  <a:pt x="328" y="240"/>
                  <a:pt x="328" y="241"/>
                </a:cubicBezTo>
                <a:cubicBezTo>
                  <a:pt x="327" y="243"/>
                  <a:pt x="326" y="246"/>
                  <a:pt x="326" y="248"/>
                </a:cubicBezTo>
                <a:cubicBezTo>
                  <a:pt x="326" y="248"/>
                  <a:pt x="326" y="248"/>
                  <a:pt x="326" y="249"/>
                </a:cubicBezTo>
                <a:cubicBezTo>
                  <a:pt x="325" y="249"/>
                  <a:pt x="325" y="249"/>
                  <a:pt x="324" y="249"/>
                </a:cubicBezTo>
                <a:cubicBezTo>
                  <a:pt x="322" y="247"/>
                  <a:pt x="320" y="245"/>
                  <a:pt x="318" y="243"/>
                </a:cubicBezTo>
                <a:cubicBezTo>
                  <a:pt x="317" y="243"/>
                  <a:pt x="317" y="243"/>
                  <a:pt x="316" y="243"/>
                </a:cubicBezTo>
                <a:cubicBezTo>
                  <a:pt x="314" y="242"/>
                  <a:pt x="312" y="241"/>
                  <a:pt x="311" y="239"/>
                </a:cubicBezTo>
                <a:cubicBezTo>
                  <a:pt x="310" y="238"/>
                  <a:pt x="310" y="238"/>
                  <a:pt x="310" y="238"/>
                </a:cubicBezTo>
                <a:cubicBezTo>
                  <a:pt x="310" y="238"/>
                  <a:pt x="309" y="238"/>
                  <a:pt x="309" y="237"/>
                </a:cubicBezTo>
                <a:cubicBezTo>
                  <a:pt x="310" y="235"/>
                  <a:pt x="311" y="233"/>
                  <a:pt x="311" y="232"/>
                </a:cubicBezTo>
                <a:cubicBezTo>
                  <a:pt x="311" y="231"/>
                  <a:pt x="311" y="229"/>
                  <a:pt x="311" y="228"/>
                </a:cubicBezTo>
                <a:close/>
                <a:moveTo>
                  <a:pt x="309" y="224"/>
                </a:moveTo>
                <a:cubicBezTo>
                  <a:pt x="312" y="226"/>
                  <a:pt x="316" y="227"/>
                  <a:pt x="319" y="228"/>
                </a:cubicBezTo>
                <a:cubicBezTo>
                  <a:pt x="322" y="229"/>
                  <a:pt x="325" y="230"/>
                  <a:pt x="327" y="231"/>
                </a:cubicBezTo>
                <a:cubicBezTo>
                  <a:pt x="328" y="231"/>
                  <a:pt x="328" y="231"/>
                  <a:pt x="329" y="231"/>
                </a:cubicBezTo>
                <a:cubicBezTo>
                  <a:pt x="329" y="233"/>
                  <a:pt x="328" y="235"/>
                  <a:pt x="328" y="237"/>
                </a:cubicBezTo>
                <a:cubicBezTo>
                  <a:pt x="327" y="236"/>
                  <a:pt x="326" y="236"/>
                  <a:pt x="325" y="235"/>
                </a:cubicBezTo>
                <a:cubicBezTo>
                  <a:pt x="325" y="235"/>
                  <a:pt x="324" y="234"/>
                  <a:pt x="323" y="234"/>
                </a:cubicBezTo>
                <a:cubicBezTo>
                  <a:pt x="323" y="233"/>
                  <a:pt x="322" y="232"/>
                  <a:pt x="320" y="232"/>
                </a:cubicBezTo>
                <a:cubicBezTo>
                  <a:pt x="318" y="231"/>
                  <a:pt x="317" y="230"/>
                  <a:pt x="315" y="229"/>
                </a:cubicBezTo>
                <a:cubicBezTo>
                  <a:pt x="314" y="228"/>
                  <a:pt x="312" y="227"/>
                  <a:pt x="311" y="227"/>
                </a:cubicBezTo>
                <a:cubicBezTo>
                  <a:pt x="311" y="227"/>
                  <a:pt x="311" y="226"/>
                  <a:pt x="311" y="226"/>
                </a:cubicBezTo>
                <a:cubicBezTo>
                  <a:pt x="310" y="225"/>
                  <a:pt x="310" y="225"/>
                  <a:pt x="309" y="224"/>
                </a:cubicBezTo>
                <a:close/>
                <a:moveTo>
                  <a:pt x="383" y="326"/>
                </a:moveTo>
                <a:cubicBezTo>
                  <a:pt x="383" y="327"/>
                  <a:pt x="383" y="327"/>
                  <a:pt x="383" y="328"/>
                </a:cubicBezTo>
                <a:cubicBezTo>
                  <a:pt x="383" y="328"/>
                  <a:pt x="383" y="327"/>
                  <a:pt x="383" y="327"/>
                </a:cubicBezTo>
                <a:cubicBezTo>
                  <a:pt x="383" y="327"/>
                  <a:pt x="382" y="327"/>
                  <a:pt x="382" y="327"/>
                </a:cubicBezTo>
                <a:cubicBezTo>
                  <a:pt x="382" y="326"/>
                  <a:pt x="382" y="326"/>
                  <a:pt x="382" y="326"/>
                </a:cubicBezTo>
                <a:cubicBezTo>
                  <a:pt x="382" y="326"/>
                  <a:pt x="382" y="325"/>
                  <a:pt x="383" y="325"/>
                </a:cubicBezTo>
                <a:cubicBezTo>
                  <a:pt x="383" y="325"/>
                  <a:pt x="383" y="326"/>
                  <a:pt x="383" y="326"/>
                </a:cubicBezTo>
                <a:close/>
                <a:moveTo>
                  <a:pt x="391" y="365"/>
                </a:moveTo>
                <a:cubicBezTo>
                  <a:pt x="391" y="365"/>
                  <a:pt x="391" y="366"/>
                  <a:pt x="390" y="366"/>
                </a:cubicBezTo>
                <a:cubicBezTo>
                  <a:pt x="391" y="365"/>
                  <a:pt x="391" y="364"/>
                  <a:pt x="392" y="363"/>
                </a:cubicBezTo>
                <a:cubicBezTo>
                  <a:pt x="392" y="363"/>
                  <a:pt x="393" y="363"/>
                  <a:pt x="393" y="363"/>
                </a:cubicBezTo>
                <a:cubicBezTo>
                  <a:pt x="393" y="364"/>
                  <a:pt x="393" y="364"/>
                  <a:pt x="393" y="365"/>
                </a:cubicBezTo>
                <a:cubicBezTo>
                  <a:pt x="392" y="365"/>
                  <a:pt x="392" y="365"/>
                  <a:pt x="391" y="365"/>
                </a:cubicBezTo>
                <a:close/>
                <a:moveTo>
                  <a:pt x="396" y="357"/>
                </a:moveTo>
                <a:cubicBezTo>
                  <a:pt x="395" y="357"/>
                  <a:pt x="395" y="357"/>
                  <a:pt x="395" y="356"/>
                </a:cubicBezTo>
                <a:cubicBezTo>
                  <a:pt x="395" y="356"/>
                  <a:pt x="395" y="355"/>
                  <a:pt x="395" y="354"/>
                </a:cubicBezTo>
                <a:cubicBezTo>
                  <a:pt x="396" y="353"/>
                  <a:pt x="397" y="352"/>
                  <a:pt x="398" y="351"/>
                </a:cubicBezTo>
                <a:cubicBezTo>
                  <a:pt x="399" y="351"/>
                  <a:pt x="399" y="350"/>
                  <a:pt x="399" y="350"/>
                </a:cubicBezTo>
                <a:cubicBezTo>
                  <a:pt x="398" y="352"/>
                  <a:pt x="397" y="355"/>
                  <a:pt x="396" y="357"/>
                </a:cubicBezTo>
                <a:cubicBezTo>
                  <a:pt x="396" y="357"/>
                  <a:pt x="396" y="357"/>
                  <a:pt x="396" y="357"/>
                </a:cubicBezTo>
                <a:close/>
                <a:moveTo>
                  <a:pt x="419" y="323"/>
                </a:moveTo>
                <a:cubicBezTo>
                  <a:pt x="420" y="323"/>
                  <a:pt x="420" y="322"/>
                  <a:pt x="421" y="322"/>
                </a:cubicBezTo>
                <a:cubicBezTo>
                  <a:pt x="421" y="321"/>
                  <a:pt x="421" y="321"/>
                  <a:pt x="421" y="321"/>
                </a:cubicBezTo>
                <a:cubicBezTo>
                  <a:pt x="422" y="321"/>
                  <a:pt x="422" y="321"/>
                  <a:pt x="422" y="321"/>
                </a:cubicBezTo>
                <a:cubicBezTo>
                  <a:pt x="421" y="322"/>
                  <a:pt x="420" y="323"/>
                  <a:pt x="418" y="324"/>
                </a:cubicBezTo>
                <a:cubicBezTo>
                  <a:pt x="419" y="324"/>
                  <a:pt x="419" y="324"/>
                  <a:pt x="419" y="323"/>
                </a:cubicBezTo>
                <a:close/>
                <a:moveTo>
                  <a:pt x="388" y="367"/>
                </a:moveTo>
                <a:cubicBezTo>
                  <a:pt x="389" y="365"/>
                  <a:pt x="390" y="364"/>
                  <a:pt x="391" y="363"/>
                </a:cubicBezTo>
                <a:cubicBezTo>
                  <a:pt x="390" y="364"/>
                  <a:pt x="389" y="365"/>
                  <a:pt x="389" y="367"/>
                </a:cubicBezTo>
                <a:cubicBezTo>
                  <a:pt x="389" y="367"/>
                  <a:pt x="388" y="367"/>
                  <a:pt x="388" y="367"/>
                </a:cubicBezTo>
                <a:close/>
                <a:moveTo>
                  <a:pt x="427" y="346"/>
                </a:moveTo>
                <a:cubicBezTo>
                  <a:pt x="427" y="346"/>
                  <a:pt x="426" y="347"/>
                  <a:pt x="426" y="347"/>
                </a:cubicBezTo>
                <a:cubicBezTo>
                  <a:pt x="425" y="348"/>
                  <a:pt x="425" y="348"/>
                  <a:pt x="425" y="348"/>
                </a:cubicBezTo>
                <a:cubicBezTo>
                  <a:pt x="425" y="348"/>
                  <a:pt x="425" y="348"/>
                  <a:pt x="425" y="349"/>
                </a:cubicBezTo>
                <a:cubicBezTo>
                  <a:pt x="425" y="349"/>
                  <a:pt x="424" y="350"/>
                  <a:pt x="424" y="350"/>
                </a:cubicBezTo>
                <a:cubicBezTo>
                  <a:pt x="424" y="350"/>
                  <a:pt x="423" y="350"/>
                  <a:pt x="422" y="350"/>
                </a:cubicBezTo>
                <a:cubicBezTo>
                  <a:pt x="421" y="351"/>
                  <a:pt x="420" y="351"/>
                  <a:pt x="420" y="351"/>
                </a:cubicBezTo>
                <a:cubicBezTo>
                  <a:pt x="417" y="352"/>
                  <a:pt x="414" y="354"/>
                  <a:pt x="412" y="355"/>
                </a:cubicBezTo>
                <a:cubicBezTo>
                  <a:pt x="411" y="355"/>
                  <a:pt x="411" y="356"/>
                  <a:pt x="410" y="356"/>
                </a:cubicBezTo>
                <a:cubicBezTo>
                  <a:pt x="409" y="356"/>
                  <a:pt x="408" y="357"/>
                  <a:pt x="407" y="357"/>
                </a:cubicBezTo>
                <a:cubicBezTo>
                  <a:pt x="407" y="357"/>
                  <a:pt x="406" y="357"/>
                  <a:pt x="406" y="357"/>
                </a:cubicBezTo>
                <a:cubicBezTo>
                  <a:pt x="403" y="358"/>
                  <a:pt x="401" y="358"/>
                  <a:pt x="399" y="357"/>
                </a:cubicBezTo>
                <a:cubicBezTo>
                  <a:pt x="398" y="357"/>
                  <a:pt x="398" y="357"/>
                  <a:pt x="397" y="357"/>
                </a:cubicBezTo>
                <a:cubicBezTo>
                  <a:pt x="398" y="355"/>
                  <a:pt x="399" y="353"/>
                  <a:pt x="400" y="350"/>
                </a:cubicBezTo>
                <a:cubicBezTo>
                  <a:pt x="401" y="350"/>
                  <a:pt x="401" y="350"/>
                  <a:pt x="401" y="350"/>
                </a:cubicBezTo>
                <a:cubicBezTo>
                  <a:pt x="402" y="348"/>
                  <a:pt x="402" y="347"/>
                  <a:pt x="403" y="345"/>
                </a:cubicBezTo>
                <a:cubicBezTo>
                  <a:pt x="404" y="344"/>
                  <a:pt x="405" y="342"/>
                  <a:pt x="406" y="341"/>
                </a:cubicBezTo>
                <a:cubicBezTo>
                  <a:pt x="409" y="338"/>
                  <a:pt x="412" y="334"/>
                  <a:pt x="414" y="331"/>
                </a:cubicBezTo>
                <a:cubicBezTo>
                  <a:pt x="415" y="330"/>
                  <a:pt x="415" y="330"/>
                  <a:pt x="415" y="329"/>
                </a:cubicBezTo>
                <a:cubicBezTo>
                  <a:pt x="418" y="326"/>
                  <a:pt x="421" y="324"/>
                  <a:pt x="424" y="321"/>
                </a:cubicBezTo>
                <a:cubicBezTo>
                  <a:pt x="424" y="321"/>
                  <a:pt x="425" y="322"/>
                  <a:pt x="426" y="323"/>
                </a:cubicBezTo>
                <a:cubicBezTo>
                  <a:pt x="429" y="325"/>
                  <a:pt x="430" y="331"/>
                  <a:pt x="433" y="332"/>
                </a:cubicBezTo>
                <a:cubicBezTo>
                  <a:pt x="436" y="333"/>
                  <a:pt x="439" y="330"/>
                  <a:pt x="441" y="334"/>
                </a:cubicBezTo>
                <a:cubicBezTo>
                  <a:pt x="442" y="336"/>
                  <a:pt x="442" y="338"/>
                  <a:pt x="442" y="339"/>
                </a:cubicBezTo>
                <a:cubicBezTo>
                  <a:pt x="442" y="340"/>
                  <a:pt x="442" y="340"/>
                  <a:pt x="442" y="340"/>
                </a:cubicBezTo>
                <a:cubicBezTo>
                  <a:pt x="438" y="339"/>
                  <a:pt x="434" y="340"/>
                  <a:pt x="431" y="342"/>
                </a:cubicBezTo>
                <a:cubicBezTo>
                  <a:pt x="430" y="343"/>
                  <a:pt x="428" y="344"/>
                  <a:pt x="427" y="346"/>
                </a:cubicBezTo>
                <a:close/>
                <a:moveTo>
                  <a:pt x="434" y="349"/>
                </a:moveTo>
                <a:cubicBezTo>
                  <a:pt x="434" y="349"/>
                  <a:pt x="435" y="348"/>
                  <a:pt x="435" y="348"/>
                </a:cubicBezTo>
                <a:cubicBezTo>
                  <a:pt x="436" y="347"/>
                  <a:pt x="438" y="347"/>
                  <a:pt x="439" y="346"/>
                </a:cubicBezTo>
                <a:cubicBezTo>
                  <a:pt x="438" y="347"/>
                  <a:pt x="438" y="347"/>
                  <a:pt x="437" y="347"/>
                </a:cubicBezTo>
                <a:cubicBezTo>
                  <a:pt x="436" y="348"/>
                  <a:pt x="435" y="348"/>
                  <a:pt x="434" y="349"/>
                </a:cubicBezTo>
                <a:cubicBezTo>
                  <a:pt x="434" y="349"/>
                  <a:pt x="434" y="349"/>
                  <a:pt x="434" y="349"/>
                </a:cubicBezTo>
                <a:close/>
                <a:moveTo>
                  <a:pt x="442" y="348"/>
                </a:moveTo>
                <a:cubicBezTo>
                  <a:pt x="441" y="348"/>
                  <a:pt x="440" y="348"/>
                  <a:pt x="440" y="349"/>
                </a:cubicBezTo>
                <a:cubicBezTo>
                  <a:pt x="438" y="349"/>
                  <a:pt x="437" y="349"/>
                  <a:pt x="435" y="350"/>
                </a:cubicBezTo>
                <a:cubicBezTo>
                  <a:pt x="436" y="349"/>
                  <a:pt x="437" y="349"/>
                  <a:pt x="438" y="349"/>
                </a:cubicBezTo>
                <a:cubicBezTo>
                  <a:pt x="440" y="349"/>
                  <a:pt x="441" y="348"/>
                  <a:pt x="442" y="348"/>
                </a:cubicBezTo>
                <a:cubicBezTo>
                  <a:pt x="442" y="348"/>
                  <a:pt x="442" y="348"/>
                  <a:pt x="442" y="348"/>
                </a:cubicBezTo>
                <a:cubicBezTo>
                  <a:pt x="442" y="348"/>
                  <a:pt x="442" y="348"/>
                  <a:pt x="442" y="348"/>
                </a:cubicBezTo>
                <a:close/>
                <a:moveTo>
                  <a:pt x="325" y="311"/>
                </a:moveTo>
                <a:cubicBezTo>
                  <a:pt x="325" y="310"/>
                  <a:pt x="325" y="310"/>
                  <a:pt x="324" y="310"/>
                </a:cubicBezTo>
                <a:cubicBezTo>
                  <a:pt x="324" y="310"/>
                  <a:pt x="324" y="309"/>
                  <a:pt x="324" y="309"/>
                </a:cubicBezTo>
                <a:cubicBezTo>
                  <a:pt x="324" y="310"/>
                  <a:pt x="325" y="310"/>
                  <a:pt x="325" y="310"/>
                </a:cubicBezTo>
                <a:cubicBezTo>
                  <a:pt x="325" y="310"/>
                  <a:pt x="325" y="311"/>
                  <a:pt x="325" y="311"/>
                </a:cubicBezTo>
                <a:close/>
                <a:moveTo>
                  <a:pt x="324" y="306"/>
                </a:moveTo>
                <a:cubicBezTo>
                  <a:pt x="323" y="306"/>
                  <a:pt x="323" y="306"/>
                  <a:pt x="323" y="305"/>
                </a:cubicBezTo>
                <a:cubicBezTo>
                  <a:pt x="324" y="306"/>
                  <a:pt x="324" y="306"/>
                  <a:pt x="324" y="306"/>
                </a:cubicBezTo>
                <a:cubicBezTo>
                  <a:pt x="324" y="306"/>
                  <a:pt x="324" y="306"/>
                  <a:pt x="324" y="306"/>
                </a:cubicBezTo>
                <a:close/>
                <a:moveTo>
                  <a:pt x="324" y="298"/>
                </a:moveTo>
                <a:cubicBezTo>
                  <a:pt x="325" y="301"/>
                  <a:pt x="325" y="305"/>
                  <a:pt x="326" y="308"/>
                </a:cubicBezTo>
                <a:cubicBezTo>
                  <a:pt x="326" y="308"/>
                  <a:pt x="326" y="308"/>
                  <a:pt x="326" y="308"/>
                </a:cubicBezTo>
                <a:cubicBezTo>
                  <a:pt x="326" y="308"/>
                  <a:pt x="326" y="307"/>
                  <a:pt x="325" y="307"/>
                </a:cubicBezTo>
                <a:cubicBezTo>
                  <a:pt x="325" y="304"/>
                  <a:pt x="324" y="302"/>
                  <a:pt x="323" y="299"/>
                </a:cubicBezTo>
                <a:cubicBezTo>
                  <a:pt x="323" y="299"/>
                  <a:pt x="323" y="299"/>
                  <a:pt x="323" y="299"/>
                </a:cubicBezTo>
                <a:cubicBezTo>
                  <a:pt x="323" y="298"/>
                  <a:pt x="323" y="298"/>
                  <a:pt x="323" y="297"/>
                </a:cubicBezTo>
                <a:cubicBezTo>
                  <a:pt x="323" y="297"/>
                  <a:pt x="323" y="297"/>
                  <a:pt x="324" y="297"/>
                </a:cubicBezTo>
                <a:cubicBezTo>
                  <a:pt x="324" y="297"/>
                  <a:pt x="324" y="297"/>
                  <a:pt x="324" y="298"/>
                </a:cubicBezTo>
                <a:cubicBezTo>
                  <a:pt x="324" y="298"/>
                  <a:pt x="324" y="298"/>
                  <a:pt x="324" y="298"/>
                </a:cubicBezTo>
                <a:close/>
                <a:moveTo>
                  <a:pt x="348" y="378"/>
                </a:moveTo>
                <a:cubicBezTo>
                  <a:pt x="348" y="378"/>
                  <a:pt x="349" y="378"/>
                  <a:pt x="349" y="378"/>
                </a:cubicBezTo>
                <a:cubicBezTo>
                  <a:pt x="349" y="379"/>
                  <a:pt x="349" y="379"/>
                  <a:pt x="350" y="380"/>
                </a:cubicBezTo>
                <a:cubicBezTo>
                  <a:pt x="349" y="379"/>
                  <a:pt x="349" y="379"/>
                  <a:pt x="348" y="378"/>
                </a:cubicBezTo>
                <a:close/>
                <a:moveTo>
                  <a:pt x="328" y="313"/>
                </a:moveTo>
                <a:cubicBezTo>
                  <a:pt x="327" y="313"/>
                  <a:pt x="327" y="313"/>
                  <a:pt x="327" y="312"/>
                </a:cubicBezTo>
                <a:cubicBezTo>
                  <a:pt x="327" y="312"/>
                  <a:pt x="327" y="311"/>
                  <a:pt x="327" y="310"/>
                </a:cubicBezTo>
                <a:cubicBezTo>
                  <a:pt x="327" y="309"/>
                  <a:pt x="327" y="308"/>
                  <a:pt x="327" y="308"/>
                </a:cubicBezTo>
                <a:cubicBezTo>
                  <a:pt x="328" y="312"/>
                  <a:pt x="329" y="316"/>
                  <a:pt x="329" y="320"/>
                </a:cubicBezTo>
                <a:cubicBezTo>
                  <a:pt x="329" y="320"/>
                  <a:pt x="329" y="320"/>
                  <a:pt x="329" y="320"/>
                </a:cubicBezTo>
                <a:cubicBezTo>
                  <a:pt x="329" y="317"/>
                  <a:pt x="328" y="315"/>
                  <a:pt x="328" y="313"/>
                </a:cubicBezTo>
                <a:close/>
                <a:moveTo>
                  <a:pt x="332" y="234"/>
                </a:moveTo>
                <a:cubicBezTo>
                  <a:pt x="332" y="235"/>
                  <a:pt x="331" y="237"/>
                  <a:pt x="331" y="239"/>
                </a:cubicBezTo>
                <a:cubicBezTo>
                  <a:pt x="330" y="239"/>
                  <a:pt x="330" y="238"/>
                  <a:pt x="329" y="238"/>
                </a:cubicBezTo>
                <a:cubicBezTo>
                  <a:pt x="330" y="236"/>
                  <a:pt x="330" y="234"/>
                  <a:pt x="330" y="232"/>
                </a:cubicBezTo>
                <a:cubicBezTo>
                  <a:pt x="330" y="232"/>
                  <a:pt x="331" y="233"/>
                  <a:pt x="331" y="233"/>
                </a:cubicBezTo>
                <a:cubicBezTo>
                  <a:pt x="331" y="233"/>
                  <a:pt x="332" y="234"/>
                  <a:pt x="332" y="234"/>
                </a:cubicBezTo>
                <a:cubicBezTo>
                  <a:pt x="332" y="234"/>
                  <a:pt x="332" y="234"/>
                  <a:pt x="332" y="234"/>
                </a:cubicBezTo>
                <a:close/>
                <a:moveTo>
                  <a:pt x="329" y="239"/>
                </a:moveTo>
                <a:cubicBezTo>
                  <a:pt x="330" y="240"/>
                  <a:pt x="330" y="240"/>
                  <a:pt x="331" y="241"/>
                </a:cubicBezTo>
                <a:cubicBezTo>
                  <a:pt x="330" y="243"/>
                  <a:pt x="329" y="246"/>
                  <a:pt x="327" y="248"/>
                </a:cubicBezTo>
                <a:cubicBezTo>
                  <a:pt x="328" y="245"/>
                  <a:pt x="328" y="243"/>
                  <a:pt x="329" y="241"/>
                </a:cubicBezTo>
                <a:cubicBezTo>
                  <a:pt x="329" y="241"/>
                  <a:pt x="329" y="240"/>
                  <a:pt x="329" y="239"/>
                </a:cubicBezTo>
                <a:close/>
                <a:moveTo>
                  <a:pt x="313" y="302"/>
                </a:moveTo>
                <a:cubicBezTo>
                  <a:pt x="313" y="303"/>
                  <a:pt x="313" y="304"/>
                  <a:pt x="313" y="305"/>
                </a:cubicBezTo>
                <a:cubicBezTo>
                  <a:pt x="313" y="306"/>
                  <a:pt x="313" y="306"/>
                  <a:pt x="313" y="306"/>
                </a:cubicBezTo>
                <a:cubicBezTo>
                  <a:pt x="312" y="306"/>
                  <a:pt x="310" y="305"/>
                  <a:pt x="309" y="304"/>
                </a:cubicBezTo>
                <a:cubicBezTo>
                  <a:pt x="310" y="304"/>
                  <a:pt x="311" y="303"/>
                  <a:pt x="313" y="302"/>
                </a:cubicBezTo>
                <a:close/>
                <a:moveTo>
                  <a:pt x="389" y="279"/>
                </a:moveTo>
                <a:cubicBezTo>
                  <a:pt x="388" y="280"/>
                  <a:pt x="388" y="280"/>
                  <a:pt x="388" y="281"/>
                </a:cubicBezTo>
                <a:cubicBezTo>
                  <a:pt x="388" y="281"/>
                  <a:pt x="387" y="282"/>
                  <a:pt x="387" y="282"/>
                </a:cubicBezTo>
                <a:cubicBezTo>
                  <a:pt x="388" y="281"/>
                  <a:pt x="388" y="280"/>
                  <a:pt x="389" y="279"/>
                </a:cubicBezTo>
                <a:cubicBezTo>
                  <a:pt x="389" y="279"/>
                  <a:pt x="389" y="279"/>
                  <a:pt x="389" y="279"/>
                </a:cubicBezTo>
                <a:cubicBezTo>
                  <a:pt x="389" y="279"/>
                  <a:pt x="389" y="279"/>
                  <a:pt x="389" y="279"/>
                </a:cubicBezTo>
                <a:close/>
                <a:moveTo>
                  <a:pt x="357" y="390"/>
                </a:moveTo>
                <a:cubicBezTo>
                  <a:pt x="357" y="390"/>
                  <a:pt x="357" y="390"/>
                  <a:pt x="356" y="389"/>
                </a:cubicBezTo>
                <a:cubicBezTo>
                  <a:pt x="356" y="389"/>
                  <a:pt x="356" y="389"/>
                  <a:pt x="356" y="388"/>
                </a:cubicBezTo>
                <a:cubicBezTo>
                  <a:pt x="355" y="387"/>
                  <a:pt x="354" y="385"/>
                  <a:pt x="354" y="384"/>
                </a:cubicBezTo>
                <a:cubicBezTo>
                  <a:pt x="353" y="383"/>
                  <a:pt x="352" y="382"/>
                  <a:pt x="351" y="381"/>
                </a:cubicBezTo>
                <a:cubicBezTo>
                  <a:pt x="351" y="380"/>
                  <a:pt x="351" y="379"/>
                  <a:pt x="350" y="379"/>
                </a:cubicBezTo>
                <a:cubicBezTo>
                  <a:pt x="350" y="379"/>
                  <a:pt x="350" y="379"/>
                  <a:pt x="351" y="379"/>
                </a:cubicBezTo>
                <a:cubicBezTo>
                  <a:pt x="351" y="379"/>
                  <a:pt x="352" y="379"/>
                  <a:pt x="353" y="380"/>
                </a:cubicBezTo>
                <a:cubicBezTo>
                  <a:pt x="353" y="380"/>
                  <a:pt x="354" y="381"/>
                  <a:pt x="355" y="382"/>
                </a:cubicBezTo>
                <a:cubicBezTo>
                  <a:pt x="356" y="383"/>
                  <a:pt x="356" y="383"/>
                  <a:pt x="357" y="384"/>
                </a:cubicBezTo>
                <a:cubicBezTo>
                  <a:pt x="357" y="385"/>
                  <a:pt x="357" y="385"/>
                  <a:pt x="357" y="386"/>
                </a:cubicBezTo>
                <a:cubicBezTo>
                  <a:pt x="357" y="387"/>
                  <a:pt x="357" y="388"/>
                  <a:pt x="357" y="390"/>
                </a:cubicBezTo>
                <a:close/>
                <a:moveTo>
                  <a:pt x="341" y="364"/>
                </a:moveTo>
                <a:cubicBezTo>
                  <a:pt x="340" y="363"/>
                  <a:pt x="339" y="361"/>
                  <a:pt x="338" y="359"/>
                </a:cubicBezTo>
                <a:cubicBezTo>
                  <a:pt x="338" y="358"/>
                  <a:pt x="338" y="358"/>
                  <a:pt x="338" y="357"/>
                </a:cubicBezTo>
                <a:cubicBezTo>
                  <a:pt x="337" y="356"/>
                  <a:pt x="337" y="355"/>
                  <a:pt x="337" y="355"/>
                </a:cubicBezTo>
                <a:cubicBezTo>
                  <a:pt x="336" y="354"/>
                  <a:pt x="336" y="353"/>
                  <a:pt x="336" y="352"/>
                </a:cubicBezTo>
                <a:cubicBezTo>
                  <a:pt x="336" y="353"/>
                  <a:pt x="337" y="354"/>
                  <a:pt x="337" y="355"/>
                </a:cubicBezTo>
                <a:cubicBezTo>
                  <a:pt x="338" y="357"/>
                  <a:pt x="338" y="357"/>
                  <a:pt x="338" y="357"/>
                </a:cubicBezTo>
                <a:cubicBezTo>
                  <a:pt x="340" y="360"/>
                  <a:pt x="341" y="362"/>
                  <a:pt x="342" y="365"/>
                </a:cubicBezTo>
                <a:cubicBezTo>
                  <a:pt x="342" y="365"/>
                  <a:pt x="342" y="364"/>
                  <a:pt x="341" y="364"/>
                </a:cubicBezTo>
                <a:close/>
                <a:moveTo>
                  <a:pt x="334" y="342"/>
                </a:moveTo>
                <a:cubicBezTo>
                  <a:pt x="334" y="342"/>
                  <a:pt x="334" y="341"/>
                  <a:pt x="334" y="340"/>
                </a:cubicBezTo>
                <a:cubicBezTo>
                  <a:pt x="334" y="340"/>
                  <a:pt x="334" y="340"/>
                  <a:pt x="334" y="341"/>
                </a:cubicBezTo>
                <a:cubicBezTo>
                  <a:pt x="334" y="341"/>
                  <a:pt x="334" y="342"/>
                  <a:pt x="334" y="343"/>
                </a:cubicBezTo>
                <a:cubicBezTo>
                  <a:pt x="334" y="343"/>
                  <a:pt x="334" y="343"/>
                  <a:pt x="334" y="342"/>
                </a:cubicBezTo>
                <a:close/>
                <a:moveTo>
                  <a:pt x="333" y="330"/>
                </a:moveTo>
                <a:cubicBezTo>
                  <a:pt x="333" y="329"/>
                  <a:pt x="333" y="329"/>
                  <a:pt x="333" y="328"/>
                </a:cubicBezTo>
                <a:cubicBezTo>
                  <a:pt x="333" y="326"/>
                  <a:pt x="332" y="325"/>
                  <a:pt x="331" y="323"/>
                </a:cubicBezTo>
                <a:cubicBezTo>
                  <a:pt x="331" y="323"/>
                  <a:pt x="331" y="323"/>
                  <a:pt x="331" y="323"/>
                </a:cubicBezTo>
                <a:cubicBezTo>
                  <a:pt x="331" y="321"/>
                  <a:pt x="331" y="320"/>
                  <a:pt x="330" y="319"/>
                </a:cubicBezTo>
                <a:cubicBezTo>
                  <a:pt x="330" y="313"/>
                  <a:pt x="328" y="307"/>
                  <a:pt x="327" y="301"/>
                </a:cubicBezTo>
                <a:cubicBezTo>
                  <a:pt x="326" y="299"/>
                  <a:pt x="326" y="299"/>
                  <a:pt x="326" y="299"/>
                </a:cubicBezTo>
                <a:cubicBezTo>
                  <a:pt x="329" y="301"/>
                  <a:pt x="330" y="305"/>
                  <a:pt x="331" y="309"/>
                </a:cubicBezTo>
                <a:cubicBezTo>
                  <a:pt x="331" y="310"/>
                  <a:pt x="331" y="310"/>
                  <a:pt x="332" y="310"/>
                </a:cubicBezTo>
                <a:cubicBezTo>
                  <a:pt x="332" y="311"/>
                  <a:pt x="332" y="311"/>
                  <a:pt x="332" y="311"/>
                </a:cubicBezTo>
                <a:cubicBezTo>
                  <a:pt x="332" y="313"/>
                  <a:pt x="333" y="314"/>
                  <a:pt x="333" y="315"/>
                </a:cubicBezTo>
                <a:cubicBezTo>
                  <a:pt x="334" y="319"/>
                  <a:pt x="335" y="323"/>
                  <a:pt x="334" y="327"/>
                </a:cubicBezTo>
                <a:cubicBezTo>
                  <a:pt x="334" y="328"/>
                  <a:pt x="334" y="329"/>
                  <a:pt x="333" y="330"/>
                </a:cubicBezTo>
                <a:close/>
                <a:moveTo>
                  <a:pt x="309" y="239"/>
                </a:moveTo>
                <a:cubicBezTo>
                  <a:pt x="309" y="239"/>
                  <a:pt x="309" y="239"/>
                  <a:pt x="309" y="239"/>
                </a:cubicBezTo>
                <a:cubicBezTo>
                  <a:pt x="310" y="240"/>
                  <a:pt x="310" y="240"/>
                  <a:pt x="310" y="240"/>
                </a:cubicBezTo>
                <a:cubicBezTo>
                  <a:pt x="312" y="242"/>
                  <a:pt x="314" y="243"/>
                  <a:pt x="316" y="244"/>
                </a:cubicBezTo>
                <a:cubicBezTo>
                  <a:pt x="316" y="244"/>
                  <a:pt x="317" y="244"/>
                  <a:pt x="317" y="244"/>
                </a:cubicBezTo>
                <a:cubicBezTo>
                  <a:pt x="319" y="245"/>
                  <a:pt x="321" y="247"/>
                  <a:pt x="322" y="248"/>
                </a:cubicBezTo>
                <a:cubicBezTo>
                  <a:pt x="321" y="248"/>
                  <a:pt x="321" y="248"/>
                  <a:pt x="320" y="247"/>
                </a:cubicBezTo>
                <a:cubicBezTo>
                  <a:pt x="319" y="247"/>
                  <a:pt x="316" y="245"/>
                  <a:pt x="315" y="244"/>
                </a:cubicBezTo>
                <a:cubicBezTo>
                  <a:pt x="312" y="243"/>
                  <a:pt x="310" y="244"/>
                  <a:pt x="308" y="243"/>
                </a:cubicBezTo>
                <a:cubicBezTo>
                  <a:pt x="307" y="243"/>
                  <a:pt x="308" y="241"/>
                  <a:pt x="309" y="239"/>
                </a:cubicBezTo>
                <a:close/>
                <a:moveTo>
                  <a:pt x="322" y="337"/>
                </a:moveTo>
                <a:cubicBezTo>
                  <a:pt x="322" y="338"/>
                  <a:pt x="322" y="338"/>
                  <a:pt x="322" y="338"/>
                </a:cubicBezTo>
                <a:cubicBezTo>
                  <a:pt x="323" y="339"/>
                  <a:pt x="323" y="339"/>
                  <a:pt x="323" y="339"/>
                </a:cubicBezTo>
                <a:cubicBezTo>
                  <a:pt x="323" y="341"/>
                  <a:pt x="324" y="342"/>
                  <a:pt x="324" y="344"/>
                </a:cubicBezTo>
                <a:cubicBezTo>
                  <a:pt x="324" y="345"/>
                  <a:pt x="324" y="345"/>
                  <a:pt x="324" y="346"/>
                </a:cubicBezTo>
                <a:cubicBezTo>
                  <a:pt x="324" y="346"/>
                  <a:pt x="324" y="346"/>
                  <a:pt x="324" y="346"/>
                </a:cubicBezTo>
                <a:cubicBezTo>
                  <a:pt x="324" y="345"/>
                  <a:pt x="323" y="343"/>
                  <a:pt x="323" y="342"/>
                </a:cubicBezTo>
                <a:cubicBezTo>
                  <a:pt x="323" y="340"/>
                  <a:pt x="322" y="338"/>
                  <a:pt x="322" y="336"/>
                </a:cubicBezTo>
                <a:cubicBezTo>
                  <a:pt x="322" y="337"/>
                  <a:pt x="322" y="337"/>
                  <a:pt x="322" y="337"/>
                </a:cubicBezTo>
                <a:close/>
                <a:moveTo>
                  <a:pt x="340" y="385"/>
                </a:moveTo>
                <a:cubicBezTo>
                  <a:pt x="340" y="385"/>
                  <a:pt x="340" y="384"/>
                  <a:pt x="340" y="384"/>
                </a:cubicBezTo>
                <a:cubicBezTo>
                  <a:pt x="341" y="386"/>
                  <a:pt x="343" y="387"/>
                  <a:pt x="344" y="389"/>
                </a:cubicBezTo>
                <a:cubicBezTo>
                  <a:pt x="344" y="389"/>
                  <a:pt x="344" y="389"/>
                  <a:pt x="345" y="389"/>
                </a:cubicBezTo>
                <a:cubicBezTo>
                  <a:pt x="345" y="390"/>
                  <a:pt x="346" y="391"/>
                  <a:pt x="347" y="392"/>
                </a:cubicBezTo>
                <a:cubicBezTo>
                  <a:pt x="348" y="394"/>
                  <a:pt x="348" y="395"/>
                  <a:pt x="349" y="396"/>
                </a:cubicBezTo>
                <a:cubicBezTo>
                  <a:pt x="350" y="397"/>
                  <a:pt x="350" y="398"/>
                  <a:pt x="350" y="398"/>
                </a:cubicBezTo>
                <a:cubicBezTo>
                  <a:pt x="351" y="399"/>
                  <a:pt x="351" y="399"/>
                  <a:pt x="351" y="399"/>
                </a:cubicBezTo>
                <a:cubicBezTo>
                  <a:pt x="351" y="399"/>
                  <a:pt x="351" y="400"/>
                  <a:pt x="351" y="400"/>
                </a:cubicBezTo>
                <a:cubicBezTo>
                  <a:pt x="349" y="398"/>
                  <a:pt x="347" y="396"/>
                  <a:pt x="346" y="394"/>
                </a:cubicBezTo>
                <a:cubicBezTo>
                  <a:pt x="344" y="391"/>
                  <a:pt x="342" y="388"/>
                  <a:pt x="340" y="385"/>
                </a:cubicBezTo>
                <a:cubicBezTo>
                  <a:pt x="340" y="385"/>
                  <a:pt x="340" y="385"/>
                  <a:pt x="340" y="385"/>
                </a:cubicBezTo>
                <a:close/>
                <a:moveTo>
                  <a:pt x="282" y="465"/>
                </a:moveTo>
                <a:cubicBezTo>
                  <a:pt x="282" y="465"/>
                  <a:pt x="282" y="465"/>
                  <a:pt x="282" y="465"/>
                </a:cubicBezTo>
                <a:cubicBezTo>
                  <a:pt x="282" y="465"/>
                  <a:pt x="282" y="465"/>
                  <a:pt x="282" y="465"/>
                </a:cubicBezTo>
                <a:cubicBezTo>
                  <a:pt x="282" y="467"/>
                  <a:pt x="283" y="468"/>
                  <a:pt x="283" y="469"/>
                </a:cubicBezTo>
                <a:cubicBezTo>
                  <a:pt x="283" y="468"/>
                  <a:pt x="282" y="468"/>
                  <a:pt x="282" y="467"/>
                </a:cubicBezTo>
                <a:cubicBezTo>
                  <a:pt x="282" y="467"/>
                  <a:pt x="282" y="467"/>
                  <a:pt x="282" y="467"/>
                </a:cubicBezTo>
                <a:cubicBezTo>
                  <a:pt x="282" y="466"/>
                  <a:pt x="282" y="466"/>
                  <a:pt x="282" y="465"/>
                </a:cubicBezTo>
                <a:close/>
                <a:moveTo>
                  <a:pt x="389" y="379"/>
                </a:moveTo>
                <a:cubicBezTo>
                  <a:pt x="390" y="378"/>
                  <a:pt x="390" y="377"/>
                  <a:pt x="391" y="376"/>
                </a:cubicBezTo>
                <a:cubicBezTo>
                  <a:pt x="392" y="375"/>
                  <a:pt x="393" y="375"/>
                  <a:pt x="394" y="375"/>
                </a:cubicBezTo>
                <a:cubicBezTo>
                  <a:pt x="394" y="375"/>
                  <a:pt x="394" y="375"/>
                  <a:pt x="393" y="376"/>
                </a:cubicBezTo>
                <a:cubicBezTo>
                  <a:pt x="393" y="376"/>
                  <a:pt x="392" y="377"/>
                  <a:pt x="391" y="377"/>
                </a:cubicBezTo>
                <a:cubicBezTo>
                  <a:pt x="390" y="378"/>
                  <a:pt x="390" y="378"/>
                  <a:pt x="389" y="379"/>
                </a:cubicBezTo>
                <a:close/>
                <a:moveTo>
                  <a:pt x="428" y="357"/>
                </a:moveTo>
                <a:cubicBezTo>
                  <a:pt x="428" y="357"/>
                  <a:pt x="428" y="357"/>
                  <a:pt x="428" y="357"/>
                </a:cubicBezTo>
                <a:cubicBezTo>
                  <a:pt x="428" y="357"/>
                  <a:pt x="428" y="358"/>
                  <a:pt x="428" y="358"/>
                </a:cubicBezTo>
                <a:lnTo>
                  <a:pt x="428" y="357"/>
                </a:lnTo>
                <a:close/>
                <a:moveTo>
                  <a:pt x="514" y="210"/>
                </a:moveTo>
                <a:cubicBezTo>
                  <a:pt x="514" y="210"/>
                  <a:pt x="514" y="210"/>
                  <a:pt x="515" y="210"/>
                </a:cubicBezTo>
                <a:cubicBezTo>
                  <a:pt x="515" y="210"/>
                  <a:pt x="515" y="210"/>
                  <a:pt x="515" y="210"/>
                </a:cubicBezTo>
                <a:cubicBezTo>
                  <a:pt x="514" y="210"/>
                  <a:pt x="514" y="210"/>
                  <a:pt x="514" y="210"/>
                </a:cubicBezTo>
                <a:close/>
                <a:moveTo>
                  <a:pt x="516" y="208"/>
                </a:moveTo>
                <a:cubicBezTo>
                  <a:pt x="513" y="209"/>
                  <a:pt x="512" y="210"/>
                  <a:pt x="510" y="211"/>
                </a:cubicBezTo>
                <a:cubicBezTo>
                  <a:pt x="509" y="212"/>
                  <a:pt x="508" y="213"/>
                  <a:pt x="507" y="213"/>
                </a:cubicBezTo>
                <a:cubicBezTo>
                  <a:pt x="505" y="211"/>
                  <a:pt x="503" y="209"/>
                  <a:pt x="504" y="203"/>
                </a:cubicBezTo>
                <a:cubicBezTo>
                  <a:pt x="505" y="202"/>
                  <a:pt x="505" y="201"/>
                  <a:pt x="506" y="200"/>
                </a:cubicBezTo>
                <a:cubicBezTo>
                  <a:pt x="506" y="200"/>
                  <a:pt x="506" y="200"/>
                  <a:pt x="506" y="201"/>
                </a:cubicBezTo>
                <a:cubicBezTo>
                  <a:pt x="506" y="201"/>
                  <a:pt x="506" y="201"/>
                  <a:pt x="506" y="201"/>
                </a:cubicBezTo>
                <a:cubicBezTo>
                  <a:pt x="507" y="203"/>
                  <a:pt x="508" y="204"/>
                  <a:pt x="509" y="204"/>
                </a:cubicBezTo>
                <a:cubicBezTo>
                  <a:pt x="510" y="205"/>
                  <a:pt x="511" y="205"/>
                  <a:pt x="513" y="204"/>
                </a:cubicBezTo>
                <a:cubicBezTo>
                  <a:pt x="515" y="203"/>
                  <a:pt x="517" y="201"/>
                  <a:pt x="518" y="199"/>
                </a:cubicBezTo>
                <a:cubicBezTo>
                  <a:pt x="519" y="198"/>
                  <a:pt x="519" y="198"/>
                  <a:pt x="520" y="198"/>
                </a:cubicBezTo>
                <a:cubicBezTo>
                  <a:pt x="519" y="199"/>
                  <a:pt x="518" y="201"/>
                  <a:pt x="518" y="203"/>
                </a:cubicBezTo>
                <a:cubicBezTo>
                  <a:pt x="518" y="203"/>
                  <a:pt x="518" y="203"/>
                  <a:pt x="518" y="203"/>
                </a:cubicBezTo>
                <a:cubicBezTo>
                  <a:pt x="517" y="205"/>
                  <a:pt x="517" y="206"/>
                  <a:pt x="516" y="208"/>
                </a:cubicBezTo>
                <a:cubicBezTo>
                  <a:pt x="516" y="208"/>
                  <a:pt x="516" y="208"/>
                  <a:pt x="516" y="208"/>
                </a:cubicBezTo>
                <a:close/>
                <a:moveTo>
                  <a:pt x="531" y="172"/>
                </a:moveTo>
                <a:cubicBezTo>
                  <a:pt x="531" y="172"/>
                  <a:pt x="531" y="172"/>
                  <a:pt x="531" y="173"/>
                </a:cubicBezTo>
                <a:cubicBezTo>
                  <a:pt x="525" y="177"/>
                  <a:pt x="523" y="185"/>
                  <a:pt x="521" y="191"/>
                </a:cubicBezTo>
                <a:cubicBezTo>
                  <a:pt x="521" y="193"/>
                  <a:pt x="521" y="194"/>
                  <a:pt x="520" y="195"/>
                </a:cubicBezTo>
                <a:cubicBezTo>
                  <a:pt x="519" y="196"/>
                  <a:pt x="518" y="197"/>
                  <a:pt x="518" y="198"/>
                </a:cubicBezTo>
                <a:cubicBezTo>
                  <a:pt x="516" y="200"/>
                  <a:pt x="514" y="201"/>
                  <a:pt x="512" y="203"/>
                </a:cubicBezTo>
                <a:cubicBezTo>
                  <a:pt x="511" y="203"/>
                  <a:pt x="510" y="203"/>
                  <a:pt x="509" y="203"/>
                </a:cubicBezTo>
                <a:cubicBezTo>
                  <a:pt x="509" y="203"/>
                  <a:pt x="508" y="202"/>
                  <a:pt x="507" y="200"/>
                </a:cubicBezTo>
                <a:cubicBezTo>
                  <a:pt x="507" y="200"/>
                  <a:pt x="507" y="200"/>
                  <a:pt x="507" y="200"/>
                </a:cubicBezTo>
                <a:cubicBezTo>
                  <a:pt x="507" y="200"/>
                  <a:pt x="507" y="199"/>
                  <a:pt x="507" y="199"/>
                </a:cubicBezTo>
                <a:cubicBezTo>
                  <a:pt x="509" y="196"/>
                  <a:pt x="511" y="193"/>
                  <a:pt x="513" y="190"/>
                </a:cubicBezTo>
                <a:cubicBezTo>
                  <a:pt x="514" y="189"/>
                  <a:pt x="515" y="188"/>
                  <a:pt x="516" y="188"/>
                </a:cubicBezTo>
                <a:cubicBezTo>
                  <a:pt x="516" y="187"/>
                  <a:pt x="516" y="187"/>
                  <a:pt x="516" y="187"/>
                </a:cubicBezTo>
                <a:cubicBezTo>
                  <a:pt x="517" y="186"/>
                  <a:pt x="518" y="185"/>
                  <a:pt x="518" y="185"/>
                </a:cubicBezTo>
                <a:cubicBezTo>
                  <a:pt x="519" y="184"/>
                  <a:pt x="519" y="183"/>
                  <a:pt x="519" y="182"/>
                </a:cubicBezTo>
                <a:cubicBezTo>
                  <a:pt x="519" y="182"/>
                  <a:pt x="519" y="181"/>
                  <a:pt x="519" y="181"/>
                </a:cubicBezTo>
                <a:cubicBezTo>
                  <a:pt x="521" y="179"/>
                  <a:pt x="523" y="177"/>
                  <a:pt x="526" y="174"/>
                </a:cubicBezTo>
                <a:cubicBezTo>
                  <a:pt x="528" y="173"/>
                  <a:pt x="530" y="172"/>
                  <a:pt x="531" y="172"/>
                </a:cubicBezTo>
                <a:close/>
                <a:moveTo>
                  <a:pt x="388" y="315"/>
                </a:moveTo>
                <a:cubicBezTo>
                  <a:pt x="387" y="318"/>
                  <a:pt x="385" y="321"/>
                  <a:pt x="384" y="325"/>
                </a:cubicBezTo>
                <a:cubicBezTo>
                  <a:pt x="384" y="324"/>
                  <a:pt x="384" y="324"/>
                  <a:pt x="384" y="324"/>
                </a:cubicBezTo>
                <a:cubicBezTo>
                  <a:pt x="383" y="323"/>
                  <a:pt x="383" y="323"/>
                  <a:pt x="383" y="323"/>
                </a:cubicBezTo>
                <a:cubicBezTo>
                  <a:pt x="384" y="322"/>
                  <a:pt x="384" y="320"/>
                  <a:pt x="385" y="319"/>
                </a:cubicBezTo>
                <a:cubicBezTo>
                  <a:pt x="385" y="318"/>
                  <a:pt x="385" y="318"/>
                  <a:pt x="386" y="317"/>
                </a:cubicBezTo>
                <a:cubicBezTo>
                  <a:pt x="386" y="317"/>
                  <a:pt x="386" y="317"/>
                  <a:pt x="386" y="316"/>
                </a:cubicBezTo>
                <a:cubicBezTo>
                  <a:pt x="387" y="315"/>
                  <a:pt x="387" y="315"/>
                  <a:pt x="387" y="315"/>
                </a:cubicBezTo>
                <a:cubicBezTo>
                  <a:pt x="388" y="314"/>
                  <a:pt x="389" y="312"/>
                  <a:pt x="390" y="311"/>
                </a:cubicBezTo>
                <a:cubicBezTo>
                  <a:pt x="390" y="310"/>
                  <a:pt x="391" y="310"/>
                  <a:pt x="391" y="310"/>
                </a:cubicBezTo>
                <a:cubicBezTo>
                  <a:pt x="391" y="310"/>
                  <a:pt x="391" y="309"/>
                  <a:pt x="391" y="309"/>
                </a:cubicBezTo>
                <a:cubicBezTo>
                  <a:pt x="391" y="309"/>
                  <a:pt x="391" y="309"/>
                  <a:pt x="392" y="309"/>
                </a:cubicBezTo>
                <a:cubicBezTo>
                  <a:pt x="390" y="311"/>
                  <a:pt x="389" y="313"/>
                  <a:pt x="388" y="315"/>
                </a:cubicBezTo>
                <a:close/>
                <a:moveTo>
                  <a:pt x="378" y="316"/>
                </a:moveTo>
                <a:cubicBezTo>
                  <a:pt x="378" y="314"/>
                  <a:pt x="378" y="313"/>
                  <a:pt x="378" y="312"/>
                </a:cubicBezTo>
                <a:cubicBezTo>
                  <a:pt x="378" y="313"/>
                  <a:pt x="378" y="314"/>
                  <a:pt x="379" y="315"/>
                </a:cubicBezTo>
                <a:cubicBezTo>
                  <a:pt x="378" y="315"/>
                  <a:pt x="378" y="315"/>
                  <a:pt x="378" y="316"/>
                </a:cubicBezTo>
                <a:close/>
                <a:moveTo>
                  <a:pt x="377" y="284"/>
                </a:moveTo>
                <a:cubicBezTo>
                  <a:pt x="379" y="284"/>
                  <a:pt x="381" y="283"/>
                  <a:pt x="383" y="283"/>
                </a:cubicBezTo>
                <a:cubicBezTo>
                  <a:pt x="385" y="281"/>
                  <a:pt x="386" y="279"/>
                  <a:pt x="388" y="277"/>
                </a:cubicBezTo>
                <a:cubicBezTo>
                  <a:pt x="389" y="275"/>
                  <a:pt x="390" y="274"/>
                  <a:pt x="392" y="274"/>
                </a:cubicBezTo>
                <a:cubicBezTo>
                  <a:pt x="391" y="275"/>
                  <a:pt x="389" y="277"/>
                  <a:pt x="388" y="278"/>
                </a:cubicBezTo>
                <a:cubicBezTo>
                  <a:pt x="388" y="278"/>
                  <a:pt x="388" y="278"/>
                  <a:pt x="388" y="278"/>
                </a:cubicBezTo>
                <a:cubicBezTo>
                  <a:pt x="387" y="280"/>
                  <a:pt x="386" y="281"/>
                  <a:pt x="385" y="283"/>
                </a:cubicBezTo>
                <a:cubicBezTo>
                  <a:pt x="385" y="284"/>
                  <a:pt x="384" y="285"/>
                  <a:pt x="384" y="286"/>
                </a:cubicBezTo>
                <a:cubicBezTo>
                  <a:pt x="382" y="288"/>
                  <a:pt x="380" y="291"/>
                  <a:pt x="378" y="295"/>
                </a:cubicBezTo>
                <a:cubicBezTo>
                  <a:pt x="377" y="297"/>
                  <a:pt x="377" y="297"/>
                  <a:pt x="377" y="297"/>
                </a:cubicBezTo>
                <a:cubicBezTo>
                  <a:pt x="376" y="299"/>
                  <a:pt x="376" y="299"/>
                  <a:pt x="376" y="299"/>
                </a:cubicBezTo>
                <a:cubicBezTo>
                  <a:pt x="376" y="299"/>
                  <a:pt x="375" y="299"/>
                  <a:pt x="375" y="300"/>
                </a:cubicBezTo>
                <a:cubicBezTo>
                  <a:pt x="374" y="300"/>
                  <a:pt x="374" y="301"/>
                  <a:pt x="373" y="302"/>
                </a:cubicBezTo>
                <a:cubicBezTo>
                  <a:pt x="373" y="302"/>
                  <a:pt x="372" y="302"/>
                  <a:pt x="372" y="302"/>
                </a:cubicBezTo>
                <a:cubicBezTo>
                  <a:pt x="372" y="303"/>
                  <a:pt x="372" y="303"/>
                  <a:pt x="372" y="303"/>
                </a:cubicBezTo>
                <a:cubicBezTo>
                  <a:pt x="371" y="304"/>
                  <a:pt x="371" y="305"/>
                  <a:pt x="371" y="305"/>
                </a:cubicBezTo>
                <a:cubicBezTo>
                  <a:pt x="371" y="306"/>
                  <a:pt x="371" y="307"/>
                  <a:pt x="371" y="308"/>
                </a:cubicBezTo>
                <a:cubicBezTo>
                  <a:pt x="371" y="308"/>
                  <a:pt x="371" y="308"/>
                  <a:pt x="371" y="309"/>
                </a:cubicBezTo>
                <a:cubicBezTo>
                  <a:pt x="371" y="310"/>
                  <a:pt x="371" y="310"/>
                  <a:pt x="371" y="310"/>
                </a:cubicBezTo>
                <a:cubicBezTo>
                  <a:pt x="371" y="314"/>
                  <a:pt x="371" y="314"/>
                  <a:pt x="371" y="314"/>
                </a:cubicBezTo>
                <a:cubicBezTo>
                  <a:pt x="371" y="316"/>
                  <a:pt x="371" y="317"/>
                  <a:pt x="371" y="319"/>
                </a:cubicBezTo>
                <a:cubicBezTo>
                  <a:pt x="371" y="321"/>
                  <a:pt x="372" y="323"/>
                  <a:pt x="373" y="324"/>
                </a:cubicBezTo>
                <a:cubicBezTo>
                  <a:pt x="374" y="326"/>
                  <a:pt x="374" y="326"/>
                  <a:pt x="374" y="326"/>
                </a:cubicBezTo>
                <a:cubicBezTo>
                  <a:pt x="374" y="326"/>
                  <a:pt x="374" y="326"/>
                  <a:pt x="374" y="326"/>
                </a:cubicBezTo>
                <a:cubicBezTo>
                  <a:pt x="374" y="328"/>
                  <a:pt x="374" y="328"/>
                  <a:pt x="374" y="328"/>
                </a:cubicBezTo>
                <a:cubicBezTo>
                  <a:pt x="373" y="330"/>
                  <a:pt x="373" y="330"/>
                  <a:pt x="373" y="330"/>
                </a:cubicBezTo>
                <a:cubicBezTo>
                  <a:pt x="373" y="330"/>
                  <a:pt x="373" y="331"/>
                  <a:pt x="373" y="331"/>
                </a:cubicBezTo>
                <a:cubicBezTo>
                  <a:pt x="372" y="335"/>
                  <a:pt x="372" y="339"/>
                  <a:pt x="373" y="342"/>
                </a:cubicBezTo>
                <a:cubicBezTo>
                  <a:pt x="373" y="343"/>
                  <a:pt x="373" y="344"/>
                  <a:pt x="373" y="345"/>
                </a:cubicBezTo>
                <a:cubicBezTo>
                  <a:pt x="372" y="346"/>
                  <a:pt x="372" y="346"/>
                  <a:pt x="372" y="346"/>
                </a:cubicBezTo>
                <a:cubicBezTo>
                  <a:pt x="371" y="348"/>
                  <a:pt x="371" y="348"/>
                  <a:pt x="371" y="348"/>
                </a:cubicBezTo>
                <a:cubicBezTo>
                  <a:pt x="370" y="349"/>
                  <a:pt x="370" y="351"/>
                  <a:pt x="369" y="352"/>
                </a:cubicBezTo>
                <a:cubicBezTo>
                  <a:pt x="368" y="353"/>
                  <a:pt x="367" y="355"/>
                  <a:pt x="367" y="356"/>
                </a:cubicBezTo>
                <a:cubicBezTo>
                  <a:pt x="365" y="359"/>
                  <a:pt x="364" y="362"/>
                  <a:pt x="363" y="365"/>
                </a:cubicBezTo>
                <a:cubicBezTo>
                  <a:pt x="363" y="367"/>
                  <a:pt x="362" y="370"/>
                  <a:pt x="361" y="373"/>
                </a:cubicBezTo>
                <a:cubicBezTo>
                  <a:pt x="361" y="372"/>
                  <a:pt x="360" y="371"/>
                  <a:pt x="359" y="371"/>
                </a:cubicBezTo>
                <a:cubicBezTo>
                  <a:pt x="357" y="370"/>
                  <a:pt x="355" y="369"/>
                  <a:pt x="354" y="369"/>
                </a:cubicBezTo>
                <a:cubicBezTo>
                  <a:pt x="352" y="368"/>
                  <a:pt x="351" y="368"/>
                  <a:pt x="350" y="367"/>
                </a:cubicBezTo>
                <a:cubicBezTo>
                  <a:pt x="348" y="367"/>
                  <a:pt x="347" y="367"/>
                  <a:pt x="346" y="367"/>
                </a:cubicBezTo>
                <a:cubicBezTo>
                  <a:pt x="346" y="367"/>
                  <a:pt x="345" y="366"/>
                  <a:pt x="345" y="366"/>
                </a:cubicBezTo>
                <a:cubicBezTo>
                  <a:pt x="343" y="363"/>
                  <a:pt x="341" y="360"/>
                  <a:pt x="340" y="357"/>
                </a:cubicBezTo>
                <a:cubicBezTo>
                  <a:pt x="339" y="354"/>
                  <a:pt x="339" y="354"/>
                  <a:pt x="339" y="354"/>
                </a:cubicBezTo>
                <a:cubicBezTo>
                  <a:pt x="337" y="352"/>
                  <a:pt x="336" y="350"/>
                  <a:pt x="335" y="348"/>
                </a:cubicBezTo>
                <a:cubicBezTo>
                  <a:pt x="335" y="347"/>
                  <a:pt x="335" y="347"/>
                  <a:pt x="335" y="347"/>
                </a:cubicBezTo>
                <a:cubicBezTo>
                  <a:pt x="335" y="346"/>
                  <a:pt x="335" y="346"/>
                  <a:pt x="335" y="346"/>
                </a:cubicBezTo>
                <a:cubicBezTo>
                  <a:pt x="335" y="344"/>
                  <a:pt x="335" y="342"/>
                  <a:pt x="335" y="340"/>
                </a:cubicBezTo>
                <a:cubicBezTo>
                  <a:pt x="335" y="339"/>
                  <a:pt x="334" y="337"/>
                  <a:pt x="334" y="335"/>
                </a:cubicBezTo>
                <a:cubicBezTo>
                  <a:pt x="334" y="335"/>
                  <a:pt x="334" y="334"/>
                  <a:pt x="334" y="334"/>
                </a:cubicBezTo>
                <a:cubicBezTo>
                  <a:pt x="334" y="331"/>
                  <a:pt x="335" y="329"/>
                  <a:pt x="335" y="327"/>
                </a:cubicBezTo>
                <a:cubicBezTo>
                  <a:pt x="336" y="323"/>
                  <a:pt x="335" y="319"/>
                  <a:pt x="334" y="315"/>
                </a:cubicBezTo>
                <a:cubicBezTo>
                  <a:pt x="334" y="315"/>
                  <a:pt x="334" y="315"/>
                  <a:pt x="334" y="315"/>
                </a:cubicBezTo>
                <a:cubicBezTo>
                  <a:pt x="338" y="319"/>
                  <a:pt x="345" y="322"/>
                  <a:pt x="351" y="322"/>
                </a:cubicBezTo>
                <a:cubicBezTo>
                  <a:pt x="357" y="322"/>
                  <a:pt x="360" y="317"/>
                  <a:pt x="365" y="315"/>
                </a:cubicBezTo>
                <a:cubicBezTo>
                  <a:pt x="365" y="309"/>
                  <a:pt x="363" y="304"/>
                  <a:pt x="363" y="298"/>
                </a:cubicBezTo>
                <a:cubicBezTo>
                  <a:pt x="364" y="288"/>
                  <a:pt x="368" y="286"/>
                  <a:pt x="377" y="284"/>
                </a:cubicBezTo>
                <a:close/>
                <a:moveTo>
                  <a:pt x="308" y="223"/>
                </a:moveTo>
                <a:cubicBezTo>
                  <a:pt x="308" y="223"/>
                  <a:pt x="307" y="223"/>
                  <a:pt x="307" y="223"/>
                </a:cubicBezTo>
                <a:cubicBezTo>
                  <a:pt x="307" y="223"/>
                  <a:pt x="307" y="223"/>
                  <a:pt x="307" y="223"/>
                </a:cubicBezTo>
                <a:cubicBezTo>
                  <a:pt x="307" y="223"/>
                  <a:pt x="307" y="222"/>
                  <a:pt x="306" y="222"/>
                </a:cubicBezTo>
                <a:cubicBezTo>
                  <a:pt x="307" y="222"/>
                  <a:pt x="308" y="223"/>
                  <a:pt x="308" y="223"/>
                </a:cubicBezTo>
                <a:close/>
                <a:moveTo>
                  <a:pt x="308" y="306"/>
                </a:moveTo>
                <a:cubicBezTo>
                  <a:pt x="308" y="306"/>
                  <a:pt x="308" y="306"/>
                  <a:pt x="308" y="305"/>
                </a:cubicBezTo>
                <a:cubicBezTo>
                  <a:pt x="308" y="305"/>
                  <a:pt x="308" y="305"/>
                  <a:pt x="308" y="305"/>
                </a:cubicBezTo>
                <a:cubicBezTo>
                  <a:pt x="309" y="306"/>
                  <a:pt x="309" y="307"/>
                  <a:pt x="309" y="307"/>
                </a:cubicBezTo>
                <a:cubicBezTo>
                  <a:pt x="310" y="308"/>
                  <a:pt x="310" y="309"/>
                  <a:pt x="310" y="310"/>
                </a:cubicBezTo>
                <a:cubicBezTo>
                  <a:pt x="309" y="309"/>
                  <a:pt x="308" y="307"/>
                  <a:pt x="308" y="306"/>
                </a:cubicBezTo>
                <a:close/>
                <a:moveTo>
                  <a:pt x="352" y="405"/>
                </a:moveTo>
                <a:cubicBezTo>
                  <a:pt x="352" y="405"/>
                  <a:pt x="353" y="405"/>
                  <a:pt x="353" y="405"/>
                </a:cubicBezTo>
                <a:cubicBezTo>
                  <a:pt x="353" y="405"/>
                  <a:pt x="353" y="406"/>
                  <a:pt x="353" y="406"/>
                </a:cubicBezTo>
                <a:cubicBezTo>
                  <a:pt x="353" y="406"/>
                  <a:pt x="352" y="405"/>
                  <a:pt x="352" y="405"/>
                </a:cubicBezTo>
                <a:cubicBezTo>
                  <a:pt x="352" y="405"/>
                  <a:pt x="351" y="404"/>
                  <a:pt x="351" y="404"/>
                </a:cubicBezTo>
                <a:cubicBezTo>
                  <a:pt x="350" y="403"/>
                  <a:pt x="350" y="403"/>
                  <a:pt x="350" y="402"/>
                </a:cubicBezTo>
                <a:cubicBezTo>
                  <a:pt x="350" y="402"/>
                  <a:pt x="350" y="402"/>
                  <a:pt x="349" y="401"/>
                </a:cubicBezTo>
                <a:cubicBezTo>
                  <a:pt x="350" y="403"/>
                  <a:pt x="351" y="404"/>
                  <a:pt x="352" y="405"/>
                </a:cubicBezTo>
                <a:close/>
                <a:moveTo>
                  <a:pt x="363" y="458"/>
                </a:moveTo>
                <a:cubicBezTo>
                  <a:pt x="363" y="458"/>
                  <a:pt x="363" y="459"/>
                  <a:pt x="364" y="459"/>
                </a:cubicBezTo>
                <a:cubicBezTo>
                  <a:pt x="363" y="460"/>
                  <a:pt x="363" y="460"/>
                  <a:pt x="363" y="460"/>
                </a:cubicBezTo>
                <a:cubicBezTo>
                  <a:pt x="363" y="461"/>
                  <a:pt x="363" y="461"/>
                  <a:pt x="363" y="462"/>
                </a:cubicBezTo>
                <a:cubicBezTo>
                  <a:pt x="363" y="461"/>
                  <a:pt x="363" y="459"/>
                  <a:pt x="363" y="458"/>
                </a:cubicBezTo>
                <a:close/>
                <a:moveTo>
                  <a:pt x="331" y="553"/>
                </a:moveTo>
                <a:cubicBezTo>
                  <a:pt x="331" y="553"/>
                  <a:pt x="331" y="553"/>
                  <a:pt x="331" y="553"/>
                </a:cubicBezTo>
                <a:cubicBezTo>
                  <a:pt x="331" y="552"/>
                  <a:pt x="331" y="552"/>
                  <a:pt x="331" y="552"/>
                </a:cubicBezTo>
                <a:cubicBezTo>
                  <a:pt x="331" y="552"/>
                  <a:pt x="331" y="552"/>
                  <a:pt x="331" y="552"/>
                </a:cubicBezTo>
                <a:cubicBezTo>
                  <a:pt x="331" y="552"/>
                  <a:pt x="331" y="553"/>
                  <a:pt x="331" y="553"/>
                </a:cubicBezTo>
                <a:close/>
                <a:moveTo>
                  <a:pt x="277" y="455"/>
                </a:moveTo>
                <a:cubicBezTo>
                  <a:pt x="277" y="455"/>
                  <a:pt x="277" y="455"/>
                  <a:pt x="277" y="455"/>
                </a:cubicBezTo>
                <a:cubicBezTo>
                  <a:pt x="277" y="455"/>
                  <a:pt x="278" y="455"/>
                  <a:pt x="278" y="456"/>
                </a:cubicBezTo>
                <a:cubicBezTo>
                  <a:pt x="279" y="456"/>
                  <a:pt x="279" y="456"/>
                  <a:pt x="279" y="457"/>
                </a:cubicBezTo>
                <a:cubicBezTo>
                  <a:pt x="279" y="457"/>
                  <a:pt x="279" y="457"/>
                  <a:pt x="280" y="457"/>
                </a:cubicBezTo>
                <a:cubicBezTo>
                  <a:pt x="280" y="457"/>
                  <a:pt x="280" y="458"/>
                  <a:pt x="280" y="458"/>
                </a:cubicBezTo>
                <a:cubicBezTo>
                  <a:pt x="279" y="458"/>
                  <a:pt x="278" y="457"/>
                  <a:pt x="277" y="456"/>
                </a:cubicBezTo>
                <a:cubicBezTo>
                  <a:pt x="277" y="455"/>
                  <a:pt x="277" y="455"/>
                  <a:pt x="277" y="455"/>
                </a:cubicBezTo>
                <a:close/>
                <a:moveTo>
                  <a:pt x="280" y="461"/>
                </a:moveTo>
                <a:cubicBezTo>
                  <a:pt x="281" y="462"/>
                  <a:pt x="281" y="463"/>
                  <a:pt x="281" y="464"/>
                </a:cubicBezTo>
                <a:cubicBezTo>
                  <a:pt x="280" y="462"/>
                  <a:pt x="279" y="460"/>
                  <a:pt x="278" y="459"/>
                </a:cubicBezTo>
                <a:cubicBezTo>
                  <a:pt x="279" y="459"/>
                  <a:pt x="280" y="460"/>
                  <a:pt x="280" y="461"/>
                </a:cubicBezTo>
                <a:close/>
                <a:moveTo>
                  <a:pt x="383" y="396"/>
                </a:moveTo>
                <a:cubicBezTo>
                  <a:pt x="383" y="395"/>
                  <a:pt x="383" y="395"/>
                  <a:pt x="383" y="395"/>
                </a:cubicBezTo>
                <a:cubicBezTo>
                  <a:pt x="383" y="395"/>
                  <a:pt x="383" y="395"/>
                  <a:pt x="383" y="395"/>
                </a:cubicBezTo>
                <a:cubicBezTo>
                  <a:pt x="383" y="395"/>
                  <a:pt x="383" y="395"/>
                  <a:pt x="383" y="396"/>
                </a:cubicBezTo>
                <a:cubicBezTo>
                  <a:pt x="383" y="396"/>
                  <a:pt x="383" y="396"/>
                  <a:pt x="383" y="396"/>
                </a:cubicBezTo>
                <a:close/>
                <a:moveTo>
                  <a:pt x="520" y="209"/>
                </a:moveTo>
                <a:cubicBezTo>
                  <a:pt x="519" y="209"/>
                  <a:pt x="518" y="209"/>
                  <a:pt x="517" y="209"/>
                </a:cubicBezTo>
                <a:cubicBezTo>
                  <a:pt x="517" y="209"/>
                  <a:pt x="516" y="209"/>
                  <a:pt x="516" y="209"/>
                </a:cubicBezTo>
                <a:cubicBezTo>
                  <a:pt x="516" y="209"/>
                  <a:pt x="516" y="209"/>
                  <a:pt x="516" y="209"/>
                </a:cubicBezTo>
                <a:cubicBezTo>
                  <a:pt x="516" y="209"/>
                  <a:pt x="516" y="209"/>
                  <a:pt x="516" y="209"/>
                </a:cubicBezTo>
                <a:cubicBezTo>
                  <a:pt x="518" y="209"/>
                  <a:pt x="519" y="209"/>
                  <a:pt x="520" y="209"/>
                </a:cubicBezTo>
                <a:cubicBezTo>
                  <a:pt x="521" y="209"/>
                  <a:pt x="521" y="209"/>
                  <a:pt x="522" y="209"/>
                </a:cubicBezTo>
                <a:cubicBezTo>
                  <a:pt x="521" y="209"/>
                  <a:pt x="521" y="209"/>
                  <a:pt x="521" y="209"/>
                </a:cubicBezTo>
                <a:cubicBezTo>
                  <a:pt x="521" y="209"/>
                  <a:pt x="520" y="209"/>
                  <a:pt x="520" y="209"/>
                </a:cubicBezTo>
                <a:close/>
                <a:moveTo>
                  <a:pt x="534" y="201"/>
                </a:moveTo>
                <a:cubicBezTo>
                  <a:pt x="532" y="201"/>
                  <a:pt x="531" y="202"/>
                  <a:pt x="530" y="202"/>
                </a:cubicBezTo>
                <a:cubicBezTo>
                  <a:pt x="530" y="202"/>
                  <a:pt x="531" y="201"/>
                  <a:pt x="531" y="201"/>
                </a:cubicBezTo>
                <a:cubicBezTo>
                  <a:pt x="531" y="201"/>
                  <a:pt x="531" y="200"/>
                  <a:pt x="531" y="200"/>
                </a:cubicBezTo>
                <a:cubicBezTo>
                  <a:pt x="532" y="200"/>
                  <a:pt x="532" y="199"/>
                  <a:pt x="532" y="199"/>
                </a:cubicBezTo>
                <a:cubicBezTo>
                  <a:pt x="532" y="198"/>
                  <a:pt x="533" y="198"/>
                  <a:pt x="533" y="197"/>
                </a:cubicBezTo>
                <a:cubicBezTo>
                  <a:pt x="533" y="197"/>
                  <a:pt x="533" y="197"/>
                  <a:pt x="533" y="197"/>
                </a:cubicBezTo>
                <a:cubicBezTo>
                  <a:pt x="534" y="198"/>
                  <a:pt x="534" y="199"/>
                  <a:pt x="534" y="200"/>
                </a:cubicBezTo>
                <a:cubicBezTo>
                  <a:pt x="534" y="200"/>
                  <a:pt x="534" y="200"/>
                  <a:pt x="534" y="201"/>
                </a:cubicBezTo>
                <a:cubicBezTo>
                  <a:pt x="534" y="201"/>
                  <a:pt x="534" y="201"/>
                  <a:pt x="534" y="201"/>
                </a:cubicBezTo>
                <a:close/>
                <a:moveTo>
                  <a:pt x="532" y="179"/>
                </a:moveTo>
                <a:cubicBezTo>
                  <a:pt x="532" y="178"/>
                  <a:pt x="531" y="178"/>
                  <a:pt x="531" y="177"/>
                </a:cubicBezTo>
                <a:cubicBezTo>
                  <a:pt x="531" y="176"/>
                  <a:pt x="532" y="175"/>
                  <a:pt x="532" y="173"/>
                </a:cubicBezTo>
                <a:cubicBezTo>
                  <a:pt x="532" y="173"/>
                  <a:pt x="532" y="173"/>
                  <a:pt x="532" y="173"/>
                </a:cubicBezTo>
                <a:cubicBezTo>
                  <a:pt x="533" y="174"/>
                  <a:pt x="533" y="175"/>
                  <a:pt x="533" y="176"/>
                </a:cubicBezTo>
                <a:cubicBezTo>
                  <a:pt x="532" y="177"/>
                  <a:pt x="532" y="178"/>
                  <a:pt x="532" y="179"/>
                </a:cubicBezTo>
                <a:close/>
                <a:moveTo>
                  <a:pt x="533" y="171"/>
                </a:moveTo>
                <a:cubicBezTo>
                  <a:pt x="533" y="171"/>
                  <a:pt x="533" y="171"/>
                  <a:pt x="533" y="171"/>
                </a:cubicBezTo>
                <a:cubicBezTo>
                  <a:pt x="533" y="171"/>
                  <a:pt x="533" y="171"/>
                  <a:pt x="533" y="171"/>
                </a:cubicBezTo>
                <a:cubicBezTo>
                  <a:pt x="533" y="171"/>
                  <a:pt x="533" y="171"/>
                  <a:pt x="534" y="171"/>
                </a:cubicBezTo>
                <a:cubicBezTo>
                  <a:pt x="533" y="171"/>
                  <a:pt x="533" y="171"/>
                  <a:pt x="533" y="171"/>
                </a:cubicBezTo>
                <a:close/>
                <a:moveTo>
                  <a:pt x="422" y="274"/>
                </a:moveTo>
                <a:cubicBezTo>
                  <a:pt x="421" y="276"/>
                  <a:pt x="420" y="278"/>
                  <a:pt x="419" y="279"/>
                </a:cubicBezTo>
                <a:cubicBezTo>
                  <a:pt x="419" y="280"/>
                  <a:pt x="419" y="280"/>
                  <a:pt x="418" y="281"/>
                </a:cubicBezTo>
                <a:cubicBezTo>
                  <a:pt x="418" y="282"/>
                  <a:pt x="417" y="283"/>
                  <a:pt x="417" y="284"/>
                </a:cubicBezTo>
                <a:cubicBezTo>
                  <a:pt x="416" y="285"/>
                  <a:pt x="415" y="286"/>
                  <a:pt x="414" y="286"/>
                </a:cubicBezTo>
                <a:cubicBezTo>
                  <a:pt x="414" y="287"/>
                  <a:pt x="413" y="287"/>
                  <a:pt x="413" y="288"/>
                </a:cubicBezTo>
                <a:cubicBezTo>
                  <a:pt x="412" y="288"/>
                  <a:pt x="411" y="289"/>
                  <a:pt x="410" y="289"/>
                </a:cubicBezTo>
                <a:cubicBezTo>
                  <a:pt x="409" y="291"/>
                  <a:pt x="408" y="292"/>
                  <a:pt x="407" y="293"/>
                </a:cubicBezTo>
                <a:cubicBezTo>
                  <a:pt x="406" y="293"/>
                  <a:pt x="405" y="293"/>
                  <a:pt x="405" y="294"/>
                </a:cubicBezTo>
                <a:cubicBezTo>
                  <a:pt x="404" y="294"/>
                  <a:pt x="403" y="294"/>
                  <a:pt x="403" y="295"/>
                </a:cubicBezTo>
                <a:cubicBezTo>
                  <a:pt x="401" y="295"/>
                  <a:pt x="399" y="296"/>
                  <a:pt x="398" y="297"/>
                </a:cubicBezTo>
                <a:cubicBezTo>
                  <a:pt x="394" y="299"/>
                  <a:pt x="392" y="302"/>
                  <a:pt x="390" y="302"/>
                </a:cubicBezTo>
                <a:cubicBezTo>
                  <a:pt x="389" y="303"/>
                  <a:pt x="389" y="303"/>
                  <a:pt x="388" y="303"/>
                </a:cubicBezTo>
                <a:cubicBezTo>
                  <a:pt x="388" y="303"/>
                  <a:pt x="388" y="303"/>
                  <a:pt x="387" y="304"/>
                </a:cubicBezTo>
                <a:cubicBezTo>
                  <a:pt x="387" y="304"/>
                  <a:pt x="387" y="304"/>
                  <a:pt x="387" y="304"/>
                </a:cubicBezTo>
                <a:cubicBezTo>
                  <a:pt x="386" y="305"/>
                  <a:pt x="385" y="306"/>
                  <a:pt x="384" y="307"/>
                </a:cubicBezTo>
                <a:cubicBezTo>
                  <a:pt x="383" y="308"/>
                  <a:pt x="382" y="310"/>
                  <a:pt x="381" y="311"/>
                </a:cubicBezTo>
                <a:cubicBezTo>
                  <a:pt x="381" y="312"/>
                  <a:pt x="381" y="312"/>
                  <a:pt x="381" y="312"/>
                </a:cubicBezTo>
                <a:cubicBezTo>
                  <a:pt x="380" y="312"/>
                  <a:pt x="380" y="313"/>
                  <a:pt x="380" y="313"/>
                </a:cubicBezTo>
                <a:cubicBezTo>
                  <a:pt x="380" y="313"/>
                  <a:pt x="380" y="313"/>
                  <a:pt x="380" y="313"/>
                </a:cubicBezTo>
                <a:cubicBezTo>
                  <a:pt x="379" y="312"/>
                  <a:pt x="379" y="310"/>
                  <a:pt x="379" y="309"/>
                </a:cubicBezTo>
                <a:cubicBezTo>
                  <a:pt x="379" y="308"/>
                  <a:pt x="379" y="307"/>
                  <a:pt x="379" y="307"/>
                </a:cubicBezTo>
                <a:cubicBezTo>
                  <a:pt x="379" y="306"/>
                  <a:pt x="379" y="305"/>
                  <a:pt x="379" y="305"/>
                </a:cubicBezTo>
                <a:cubicBezTo>
                  <a:pt x="379" y="304"/>
                  <a:pt x="379" y="304"/>
                  <a:pt x="379" y="303"/>
                </a:cubicBezTo>
                <a:cubicBezTo>
                  <a:pt x="380" y="303"/>
                  <a:pt x="380" y="303"/>
                  <a:pt x="380" y="302"/>
                </a:cubicBezTo>
                <a:cubicBezTo>
                  <a:pt x="382" y="300"/>
                  <a:pt x="382" y="300"/>
                  <a:pt x="382" y="300"/>
                </a:cubicBezTo>
                <a:cubicBezTo>
                  <a:pt x="384" y="297"/>
                  <a:pt x="384" y="297"/>
                  <a:pt x="384" y="297"/>
                </a:cubicBezTo>
                <a:cubicBezTo>
                  <a:pt x="386" y="293"/>
                  <a:pt x="386" y="293"/>
                  <a:pt x="386" y="293"/>
                </a:cubicBezTo>
                <a:cubicBezTo>
                  <a:pt x="387" y="292"/>
                  <a:pt x="388" y="291"/>
                  <a:pt x="389" y="289"/>
                </a:cubicBezTo>
                <a:cubicBezTo>
                  <a:pt x="390" y="287"/>
                  <a:pt x="392" y="284"/>
                  <a:pt x="393" y="282"/>
                </a:cubicBezTo>
                <a:cubicBezTo>
                  <a:pt x="395" y="279"/>
                  <a:pt x="396" y="276"/>
                  <a:pt x="397" y="273"/>
                </a:cubicBezTo>
                <a:cubicBezTo>
                  <a:pt x="397" y="273"/>
                  <a:pt x="397" y="273"/>
                  <a:pt x="397" y="273"/>
                </a:cubicBezTo>
                <a:cubicBezTo>
                  <a:pt x="401" y="272"/>
                  <a:pt x="402" y="268"/>
                  <a:pt x="405" y="266"/>
                </a:cubicBezTo>
                <a:cubicBezTo>
                  <a:pt x="410" y="263"/>
                  <a:pt x="415" y="265"/>
                  <a:pt x="419" y="268"/>
                </a:cubicBezTo>
                <a:cubicBezTo>
                  <a:pt x="421" y="270"/>
                  <a:pt x="422" y="272"/>
                  <a:pt x="422" y="274"/>
                </a:cubicBezTo>
                <a:close/>
                <a:moveTo>
                  <a:pt x="310" y="348"/>
                </a:moveTo>
                <a:cubicBezTo>
                  <a:pt x="310" y="349"/>
                  <a:pt x="311" y="350"/>
                  <a:pt x="311" y="352"/>
                </a:cubicBezTo>
                <a:cubicBezTo>
                  <a:pt x="311" y="353"/>
                  <a:pt x="312" y="354"/>
                  <a:pt x="312" y="355"/>
                </a:cubicBezTo>
                <a:cubicBezTo>
                  <a:pt x="312" y="356"/>
                  <a:pt x="312" y="357"/>
                  <a:pt x="313" y="358"/>
                </a:cubicBezTo>
                <a:cubicBezTo>
                  <a:pt x="312" y="358"/>
                  <a:pt x="312" y="358"/>
                  <a:pt x="312" y="358"/>
                </a:cubicBezTo>
                <a:cubicBezTo>
                  <a:pt x="311" y="357"/>
                  <a:pt x="310" y="357"/>
                  <a:pt x="309" y="356"/>
                </a:cubicBezTo>
                <a:cubicBezTo>
                  <a:pt x="310" y="354"/>
                  <a:pt x="310" y="351"/>
                  <a:pt x="310" y="348"/>
                </a:cubicBezTo>
                <a:close/>
                <a:moveTo>
                  <a:pt x="313" y="355"/>
                </a:moveTo>
                <a:cubicBezTo>
                  <a:pt x="313" y="354"/>
                  <a:pt x="312" y="352"/>
                  <a:pt x="312" y="351"/>
                </a:cubicBezTo>
                <a:cubicBezTo>
                  <a:pt x="311" y="348"/>
                  <a:pt x="310" y="346"/>
                  <a:pt x="309" y="344"/>
                </a:cubicBezTo>
                <a:cubicBezTo>
                  <a:pt x="310" y="339"/>
                  <a:pt x="313" y="335"/>
                  <a:pt x="315" y="330"/>
                </a:cubicBezTo>
                <a:cubicBezTo>
                  <a:pt x="315" y="334"/>
                  <a:pt x="316" y="338"/>
                  <a:pt x="316" y="341"/>
                </a:cubicBezTo>
                <a:cubicBezTo>
                  <a:pt x="317" y="347"/>
                  <a:pt x="320" y="352"/>
                  <a:pt x="323" y="358"/>
                </a:cubicBezTo>
                <a:cubicBezTo>
                  <a:pt x="322" y="358"/>
                  <a:pt x="322" y="357"/>
                  <a:pt x="321" y="357"/>
                </a:cubicBezTo>
                <a:cubicBezTo>
                  <a:pt x="321" y="357"/>
                  <a:pt x="321" y="357"/>
                  <a:pt x="321" y="357"/>
                </a:cubicBezTo>
                <a:cubicBezTo>
                  <a:pt x="320" y="357"/>
                  <a:pt x="319" y="358"/>
                  <a:pt x="319" y="358"/>
                </a:cubicBezTo>
                <a:cubicBezTo>
                  <a:pt x="317" y="358"/>
                  <a:pt x="316" y="358"/>
                  <a:pt x="314" y="358"/>
                </a:cubicBezTo>
                <a:cubicBezTo>
                  <a:pt x="314" y="357"/>
                  <a:pt x="313" y="356"/>
                  <a:pt x="313" y="355"/>
                </a:cubicBezTo>
                <a:close/>
                <a:moveTo>
                  <a:pt x="319" y="360"/>
                </a:moveTo>
                <a:cubicBezTo>
                  <a:pt x="319" y="360"/>
                  <a:pt x="320" y="360"/>
                  <a:pt x="321" y="360"/>
                </a:cubicBezTo>
                <a:cubicBezTo>
                  <a:pt x="321" y="360"/>
                  <a:pt x="322" y="360"/>
                  <a:pt x="324" y="360"/>
                </a:cubicBezTo>
                <a:cubicBezTo>
                  <a:pt x="324" y="361"/>
                  <a:pt x="324" y="361"/>
                  <a:pt x="325" y="362"/>
                </a:cubicBezTo>
                <a:cubicBezTo>
                  <a:pt x="326" y="364"/>
                  <a:pt x="326" y="365"/>
                  <a:pt x="327" y="367"/>
                </a:cubicBezTo>
                <a:cubicBezTo>
                  <a:pt x="328" y="369"/>
                  <a:pt x="330" y="372"/>
                  <a:pt x="331" y="374"/>
                </a:cubicBezTo>
                <a:cubicBezTo>
                  <a:pt x="330" y="374"/>
                  <a:pt x="329" y="373"/>
                  <a:pt x="328" y="373"/>
                </a:cubicBezTo>
                <a:cubicBezTo>
                  <a:pt x="326" y="372"/>
                  <a:pt x="324" y="371"/>
                  <a:pt x="322" y="369"/>
                </a:cubicBezTo>
                <a:cubicBezTo>
                  <a:pt x="321" y="369"/>
                  <a:pt x="321" y="368"/>
                  <a:pt x="320" y="368"/>
                </a:cubicBezTo>
                <a:cubicBezTo>
                  <a:pt x="318" y="366"/>
                  <a:pt x="317" y="364"/>
                  <a:pt x="315" y="362"/>
                </a:cubicBezTo>
                <a:cubicBezTo>
                  <a:pt x="315" y="361"/>
                  <a:pt x="315" y="360"/>
                  <a:pt x="314" y="360"/>
                </a:cubicBezTo>
                <a:cubicBezTo>
                  <a:pt x="316" y="360"/>
                  <a:pt x="317" y="360"/>
                  <a:pt x="319" y="360"/>
                </a:cubicBezTo>
                <a:close/>
                <a:moveTo>
                  <a:pt x="328" y="366"/>
                </a:moveTo>
                <a:cubicBezTo>
                  <a:pt x="328" y="365"/>
                  <a:pt x="327" y="363"/>
                  <a:pt x="326" y="362"/>
                </a:cubicBezTo>
                <a:cubicBezTo>
                  <a:pt x="326" y="361"/>
                  <a:pt x="326" y="361"/>
                  <a:pt x="325" y="360"/>
                </a:cubicBezTo>
                <a:cubicBezTo>
                  <a:pt x="326" y="361"/>
                  <a:pt x="327" y="361"/>
                  <a:pt x="328" y="362"/>
                </a:cubicBezTo>
                <a:cubicBezTo>
                  <a:pt x="328" y="362"/>
                  <a:pt x="328" y="362"/>
                  <a:pt x="328" y="362"/>
                </a:cubicBezTo>
                <a:cubicBezTo>
                  <a:pt x="328" y="363"/>
                  <a:pt x="328" y="364"/>
                  <a:pt x="328" y="365"/>
                </a:cubicBezTo>
                <a:cubicBezTo>
                  <a:pt x="329" y="366"/>
                  <a:pt x="329" y="367"/>
                  <a:pt x="329" y="368"/>
                </a:cubicBezTo>
                <a:cubicBezTo>
                  <a:pt x="330" y="370"/>
                  <a:pt x="331" y="371"/>
                  <a:pt x="332" y="373"/>
                </a:cubicBezTo>
                <a:cubicBezTo>
                  <a:pt x="333" y="374"/>
                  <a:pt x="334" y="375"/>
                  <a:pt x="335" y="376"/>
                </a:cubicBezTo>
                <a:cubicBezTo>
                  <a:pt x="335" y="376"/>
                  <a:pt x="335" y="377"/>
                  <a:pt x="335" y="377"/>
                </a:cubicBezTo>
                <a:cubicBezTo>
                  <a:pt x="334" y="377"/>
                  <a:pt x="334" y="376"/>
                  <a:pt x="334" y="376"/>
                </a:cubicBezTo>
                <a:cubicBezTo>
                  <a:pt x="333" y="376"/>
                  <a:pt x="333" y="376"/>
                  <a:pt x="333" y="376"/>
                </a:cubicBezTo>
                <a:cubicBezTo>
                  <a:pt x="332" y="373"/>
                  <a:pt x="330" y="369"/>
                  <a:pt x="328" y="366"/>
                </a:cubicBezTo>
                <a:close/>
                <a:moveTo>
                  <a:pt x="335" y="379"/>
                </a:moveTo>
                <a:cubicBezTo>
                  <a:pt x="335" y="379"/>
                  <a:pt x="335" y="379"/>
                  <a:pt x="336" y="380"/>
                </a:cubicBezTo>
                <a:cubicBezTo>
                  <a:pt x="335" y="379"/>
                  <a:pt x="335" y="379"/>
                  <a:pt x="335" y="379"/>
                </a:cubicBezTo>
                <a:cubicBezTo>
                  <a:pt x="335" y="379"/>
                  <a:pt x="335" y="379"/>
                  <a:pt x="335" y="379"/>
                </a:cubicBezTo>
                <a:close/>
                <a:moveTo>
                  <a:pt x="344" y="394"/>
                </a:moveTo>
                <a:cubicBezTo>
                  <a:pt x="345" y="396"/>
                  <a:pt x="346" y="398"/>
                  <a:pt x="348" y="400"/>
                </a:cubicBezTo>
                <a:cubicBezTo>
                  <a:pt x="348" y="399"/>
                  <a:pt x="347" y="399"/>
                  <a:pt x="347" y="399"/>
                </a:cubicBezTo>
                <a:cubicBezTo>
                  <a:pt x="346" y="398"/>
                  <a:pt x="346" y="398"/>
                  <a:pt x="345" y="397"/>
                </a:cubicBezTo>
                <a:cubicBezTo>
                  <a:pt x="345" y="396"/>
                  <a:pt x="344" y="395"/>
                  <a:pt x="344" y="394"/>
                </a:cubicBezTo>
                <a:close/>
                <a:moveTo>
                  <a:pt x="362" y="439"/>
                </a:moveTo>
                <a:cubicBezTo>
                  <a:pt x="363" y="441"/>
                  <a:pt x="363" y="441"/>
                  <a:pt x="363" y="441"/>
                </a:cubicBezTo>
                <a:cubicBezTo>
                  <a:pt x="363" y="442"/>
                  <a:pt x="363" y="442"/>
                  <a:pt x="363" y="442"/>
                </a:cubicBezTo>
                <a:cubicBezTo>
                  <a:pt x="363" y="442"/>
                  <a:pt x="363" y="442"/>
                  <a:pt x="363" y="442"/>
                </a:cubicBezTo>
                <a:cubicBezTo>
                  <a:pt x="363" y="443"/>
                  <a:pt x="363" y="443"/>
                  <a:pt x="363" y="443"/>
                </a:cubicBezTo>
                <a:cubicBezTo>
                  <a:pt x="362" y="441"/>
                  <a:pt x="362" y="440"/>
                  <a:pt x="362" y="438"/>
                </a:cubicBezTo>
                <a:cubicBezTo>
                  <a:pt x="362" y="438"/>
                  <a:pt x="362" y="439"/>
                  <a:pt x="362" y="439"/>
                </a:cubicBezTo>
                <a:close/>
                <a:moveTo>
                  <a:pt x="342" y="532"/>
                </a:moveTo>
                <a:cubicBezTo>
                  <a:pt x="339" y="538"/>
                  <a:pt x="336" y="543"/>
                  <a:pt x="333" y="549"/>
                </a:cubicBezTo>
                <a:cubicBezTo>
                  <a:pt x="333" y="549"/>
                  <a:pt x="333" y="550"/>
                  <a:pt x="333" y="550"/>
                </a:cubicBezTo>
                <a:cubicBezTo>
                  <a:pt x="332" y="550"/>
                  <a:pt x="332" y="549"/>
                  <a:pt x="332" y="549"/>
                </a:cubicBezTo>
                <a:cubicBezTo>
                  <a:pt x="334" y="544"/>
                  <a:pt x="336" y="540"/>
                  <a:pt x="339" y="536"/>
                </a:cubicBezTo>
                <a:cubicBezTo>
                  <a:pt x="340" y="535"/>
                  <a:pt x="341" y="533"/>
                  <a:pt x="342" y="532"/>
                </a:cubicBezTo>
                <a:cubicBezTo>
                  <a:pt x="342" y="532"/>
                  <a:pt x="342" y="532"/>
                  <a:pt x="342" y="532"/>
                </a:cubicBezTo>
                <a:close/>
                <a:moveTo>
                  <a:pt x="330" y="550"/>
                </a:moveTo>
                <a:cubicBezTo>
                  <a:pt x="330" y="550"/>
                  <a:pt x="330" y="550"/>
                  <a:pt x="330" y="550"/>
                </a:cubicBezTo>
                <a:cubicBezTo>
                  <a:pt x="330" y="549"/>
                  <a:pt x="330" y="549"/>
                  <a:pt x="330" y="549"/>
                </a:cubicBezTo>
                <a:cubicBezTo>
                  <a:pt x="329" y="548"/>
                  <a:pt x="329" y="547"/>
                  <a:pt x="329" y="546"/>
                </a:cubicBezTo>
                <a:cubicBezTo>
                  <a:pt x="329" y="546"/>
                  <a:pt x="329" y="545"/>
                  <a:pt x="329" y="545"/>
                </a:cubicBezTo>
                <a:cubicBezTo>
                  <a:pt x="329" y="545"/>
                  <a:pt x="329" y="545"/>
                  <a:pt x="329" y="546"/>
                </a:cubicBezTo>
                <a:cubicBezTo>
                  <a:pt x="329" y="547"/>
                  <a:pt x="330" y="548"/>
                  <a:pt x="330" y="550"/>
                </a:cubicBezTo>
                <a:close/>
                <a:moveTo>
                  <a:pt x="241" y="397"/>
                </a:moveTo>
                <a:cubicBezTo>
                  <a:pt x="241" y="398"/>
                  <a:pt x="241" y="398"/>
                  <a:pt x="241" y="398"/>
                </a:cubicBezTo>
                <a:cubicBezTo>
                  <a:pt x="241" y="397"/>
                  <a:pt x="241" y="397"/>
                  <a:pt x="240" y="396"/>
                </a:cubicBezTo>
                <a:cubicBezTo>
                  <a:pt x="241" y="397"/>
                  <a:pt x="241" y="397"/>
                  <a:pt x="241" y="397"/>
                </a:cubicBezTo>
                <a:close/>
                <a:moveTo>
                  <a:pt x="403" y="372"/>
                </a:moveTo>
                <a:cubicBezTo>
                  <a:pt x="403" y="372"/>
                  <a:pt x="403" y="372"/>
                  <a:pt x="403" y="372"/>
                </a:cubicBezTo>
                <a:cubicBezTo>
                  <a:pt x="404" y="372"/>
                  <a:pt x="403" y="372"/>
                  <a:pt x="404" y="372"/>
                </a:cubicBezTo>
                <a:cubicBezTo>
                  <a:pt x="404" y="372"/>
                  <a:pt x="404" y="372"/>
                  <a:pt x="405" y="372"/>
                </a:cubicBezTo>
                <a:cubicBezTo>
                  <a:pt x="406" y="371"/>
                  <a:pt x="408" y="371"/>
                  <a:pt x="409" y="370"/>
                </a:cubicBezTo>
                <a:cubicBezTo>
                  <a:pt x="411" y="369"/>
                  <a:pt x="412" y="369"/>
                  <a:pt x="414" y="368"/>
                </a:cubicBezTo>
                <a:cubicBezTo>
                  <a:pt x="415" y="368"/>
                  <a:pt x="416" y="368"/>
                  <a:pt x="417" y="367"/>
                </a:cubicBezTo>
                <a:cubicBezTo>
                  <a:pt x="419" y="367"/>
                  <a:pt x="422" y="366"/>
                  <a:pt x="424" y="365"/>
                </a:cubicBezTo>
                <a:cubicBezTo>
                  <a:pt x="423" y="366"/>
                  <a:pt x="422" y="367"/>
                  <a:pt x="420" y="368"/>
                </a:cubicBezTo>
                <a:cubicBezTo>
                  <a:pt x="420" y="368"/>
                  <a:pt x="419" y="368"/>
                  <a:pt x="419" y="368"/>
                </a:cubicBezTo>
                <a:cubicBezTo>
                  <a:pt x="417" y="370"/>
                  <a:pt x="415" y="371"/>
                  <a:pt x="412" y="371"/>
                </a:cubicBezTo>
                <a:cubicBezTo>
                  <a:pt x="412" y="371"/>
                  <a:pt x="411" y="371"/>
                  <a:pt x="410" y="371"/>
                </a:cubicBezTo>
                <a:cubicBezTo>
                  <a:pt x="409" y="371"/>
                  <a:pt x="409" y="371"/>
                  <a:pt x="408" y="371"/>
                </a:cubicBezTo>
                <a:cubicBezTo>
                  <a:pt x="407" y="371"/>
                  <a:pt x="406" y="372"/>
                  <a:pt x="405" y="372"/>
                </a:cubicBezTo>
                <a:cubicBezTo>
                  <a:pt x="405" y="372"/>
                  <a:pt x="405" y="372"/>
                  <a:pt x="404" y="372"/>
                </a:cubicBezTo>
                <a:cubicBezTo>
                  <a:pt x="404" y="372"/>
                  <a:pt x="403" y="372"/>
                  <a:pt x="403" y="373"/>
                </a:cubicBezTo>
                <a:cubicBezTo>
                  <a:pt x="403" y="372"/>
                  <a:pt x="403" y="372"/>
                  <a:pt x="403" y="372"/>
                </a:cubicBezTo>
                <a:close/>
                <a:moveTo>
                  <a:pt x="417" y="366"/>
                </a:moveTo>
                <a:cubicBezTo>
                  <a:pt x="417" y="366"/>
                  <a:pt x="417" y="366"/>
                  <a:pt x="417" y="366"/>
                </a:cubicBezTo>
                <a:cubicBezTo>
                  <a:pt x="419" y="365"/>
                  <a:pt x="420" y="364"/>
                  <a:pt x="422" y="362"/>
                </a:cubicBezTo>
                <a:cubicBezTo>
                  <a:pt x="423" y="362"/>
                  <a:pt x="423" y="362"/>
                  <a:pt x="424" y="362"/>
                </a:cubicBezTo>
                <a:cubicBezTo>
                  <a:pt x="424" y="361"/>
                  <a:pt x="425" y="361"/>
                  <a:pt x="425" y="361"/>
                </a:cubicBezTo>
                <a:cubicBezTo>
                  <a:pt x="427" y="360"/>
                  <a:pt x="429" y="359"/>
                  <a:pt x="431" y="358"/>
                </a:cubicBezTo>
                <a:cubicBezTo>
                  <a:pt x="431" y="358"/>
                  <a:pt x="431" y="358"/>
                  <a:pt x="432" y="358"/>
                </a:cubicBezTo>
                <a:cubicBezTo>
                  <a:pt x="432" y="358"/>
                  <a:pt x="433" y="358"/>
                  <a:pt x="433" y="358"/>
                </a:cubicBezTo>
                <a:cubicBezTo>
                  <a:pt x="432" y="359"/>
                  <a:pt x="432" y="360"/>
                  <a:pt x="431" y="360"/>
                </a:cubicBezTo>
                <a:cubicBezTo>
                  <a:pt x="426" y="363"/>
                  <a:pt x="422" y="365"/>
                  <a:pt x="417" y="366"/>
                </a:cubicBezTo>
                <a:close/>
                <a:moveTo>
                  <a:pt x="518" y="214"/>
                </a:moveTo>
                <a:cubicBezTo>
                  <a:pt x="518" y="214"/>
                  <a:pt x="518" y="214"/>
                  <a:pt x="518" y="214"/>
                </a:cubicBezTo>
                <a:cubicBezTo>
                  <a:pt x="518" y="214"/>
                  <a:pt x="517" y="214"/>
                  <a:pt x="517" y="214"/>
                </a:cubicBezTo>
                <a:cubicBezTo>
                  <a:pt x="517" y="214"/>
                  <a:pt x="517" y="214"/>
                  <a:pt x="518" y="214"/>
                </a:cubicBezTo>
                <a:close/>
                <a:moveTo>
                  <a:pt x="538" y="196"/>
                </a:moveTo>
                <a:cubicBezTo>
                  <a:pt x="538" y="196"/>
                  <a:pt x="538" y="196"/>
                  <a:pt x="538" y="196"/>
                </a:cubicBezTo>
                <a:cubicBezTo>
                  <a:pt x="538" y="195"/>
                  <a:pt x="537" y="195"/>
                  <a:pt x="537" y="194"/>
                </a:cubicBezTo>
                <a:cubicBezTo>
                  <a:pt x="537" y="194"/>
                  <a:pt x="537" y="194"/>
                  <a:pt x="537" y="194"/>
                </a:cubicBezTo>
                <a:cubicBezTo>
                  <a:pt x="537" y="193"/>
                  <a:pt x="537" y="193"/>
                  <a:pt x="537" y="193"/>
                </a:cubicBezTo>
                <a:cubicBezTo>
                  <a:pt x="537" y="192"/>
                  <a:pt x="536" y="191"/>
                  <a:pt x="536" y="190"/>
                </a:cubicBezTo>
                <a:cubicBezTo>
                  <a:pt x="536" y="189"/>
                  <a:pt x="535" y="189"/>
                  <a:pt x="535" y="188"/>
                </a:cubicBezTo>
                <a:cubicBezTo>
                  <a:pt x="535" y="188"/>
                  <a:pt x="536" y="187"/>
                  <a:pt x="536" y="187"/>
                </a:cubicBezTo>
                <a:cubicBezTo>
                  <a:pt x="536" y="186"/>
                  <a:pt x="536" y="186"/>
                  <a:pt x="536" y="186"/>
                </a:cubicBezTo>
                <a:cubicBezTo>
                  <a:pt x="536" y="186"/>
                  <a:pt x="536" y="186"/>
                  <a:pt x="536" y="185"/>
                </a:cubicBezTo>
                <a:cubicBezTo>
                  <a:pt x="536" y="186"/>
                  <a:pt x="536" y="186"/>
                  <a:pt x="536" y="186"/>
                </a:cubicBezTo>
                <a:cubicBezTo>
                  <a:pt x="536" y="186"/>
                  <a:pt x="536" y="187"/>
                  <a:pt x="537" y="187"/>
                </a:cubicBezTo>
                <a:cubicBezTo>
                  <a:pt x="538" y="191"/>
                  <a:pt x="538" y="193"/>
                  <a:pt x="538" y="196"/>
                </a:cubicBezTo>
                <a:close/>
                <a:moveTo>
                  <a:pt x="534" y="174"/>
                </a:moveTo>
                <a:cubicBezTo>
                  <a:pt x="534" y="173"/>
                  <a:pt x="533" y="173"/>
                  <a:pt x="533" y="173"/>
                </a:cubicBezTo>
                <a:cubicBezTo>
                  <a:pt x="534" y="172"/>
                  <a:pt x="534" y="172"/>
                  <a:pt x="535" y="172"/>
                </a:cubicBezTo>
                <a:cubicBezTo>
                  <a:pt x="534" y="172"/>
                  <a:pt x="534" y="173"/>
                  <a:pt x="534" y="174"/>
                </a:cubicBezTo>
                <a:close/>
                <a:moveTo>
                  <a:pt x="594" y="116"/>
                </a:moveTo>
                <a:cubicBezTo>
                  <a:pt x="594" y="116"/>
                  <a:pt x="594" y="116"/>
                  <a:pt x="594" y="116"/>
                </a:cubicBezTo>
                <a:cubicBezTo>
                  <a:pt x="595" y="118"/>
                  <a:pt x="596" y="120"/>
                  <a:pt x="596" y="122"/>
                </a:cubicBezTo>
                <a:cubicBezTo>
                  <a:pt x="593" y="122"/>
                  <a:pt x="589" y="122"/>
                  <a:pt x="586" y="122"/>
                </a:cubicBezTo>
                <a:cubicBezTo>
                  <a:pt x="586" y="121"/>
                  <a:pt x="587" y="120"/>
                  <a:pt x="588" y="119"/>
                </a:cubicBezTo>
                <a:cubicBezTo>
                  <a:pt x="588" y="119"/>
                  <a:pt x="589" y="119"/>
                  <a:pt x="590" y="118"/>
                </a:cubicBezTo>
                <a:cubicBezTo>
                  <a:pt x="591" y="118"/>
                  <a:pt x="592" y="117"/>
                  <a:pt x="592" y="117"/>
                </a:cubicBezTo>
                <a:cubicBezTo>
                  <a:pt x="593" y="116"/>
                  <a:pt x="594" y="116"/>
                  <a:pt x="594" y="116"/>
                </a:cubicBezTo>
                <a:close/>
                <a:moveTo>
                  <a:pt x="313" y="182"/>
                </a:moveTo>
                <a:cubicBezTo>
                  <a:pt x="313" y="184"/>
                  <a:pt x="313" y="185"/>
                  <a:pt x="312" y="187"/>
                </a:cubicBezTo>
                <a:cubicBezTo>
                  <a:pt x="312" y="185"/>
                  <a:pt x="313" y="183"/>
                  <a:pt x="313" y="181"/>
                </a:cubicBezTo>
                <a:cubicBezTo>
                  <a:pt x="313" y="179"/>
                  <a:pt x="314" y="177"/>
                  <a:pt x="314" y="175"/>
                </a:cubicBezTo>
                <a:cubicBezTo>
                  <a:pt x="314" y="174"/>
                  <a:pt x="314" y="173"/>
                  <a:pt x="314" y="173"/>
                </a:cubicBezTo>
                <a:cubicBezTo>
                  <a:pt x="314" y="176"/>
                  <a:pt x="314" y="178"/>
                  <a:pt x="314" y="181"/>
                </a:cubicBezTo>
                <a:lnTo>
                  <a:pt x="313" y="182"/>
                </a:lnTo>
                <a:close/>
                <a:moveTo>
                  <a:pt x="305" y="149"/>
                </a:moveTo>
                <a:cubicBezTo>
                  <a:pt x="306" y="149"/>
                  <a:pt x="307" y="150"/>
                  <a:pt x="307" y="151"/>
                </a:cubicBezTo>
                <a:cubicBezTo>
                  <a:pt x="309" y="153"/>
                  <a:pt x="310" y="157"/>
                  <a:pt x="312" y="161"/>
                </a:cubicBezTo>
                <a:cubicBezTo>
                  <a:pt x="312" y="161"/>
                  <a:pt x="312" y="161"/>
                  <a:pt x="312" y="161"/>
                </a:cubicBezTo>
                <a:cubicBezTo>
                  <a:pt x="312" y="162"/>
                  <a:pt x="312" y="162"/>
                  <a:pt x="312" y="163"/>
                </a:cubicBezTo>
                <a:cubicBezTo>
                  <a:pt x="313" y="164"/>
                  <a:pt x="313" y="165"/>
                  <a:pt x="313" y="166"/>
                </a:cubicBezTo>
                <a:cubicBezTo>
                  <a:pt x="314" y="166"/>
                  <a:pt x="314" y="167"/>
                  <a:pt x="314" y="167"/>
                </a:cubicBezTo>
                <a:cubicBezTo>
                  <a:pt x="314" y="168"/>
                  <a:pt x="313" y="169"/>
                  <a:pt x="313" y="170"/>
                </a:cubicBezTo>
                <a:cubicBezTo>
                  <a:pt x="313" y="169"/>
                  <a:pt x="313" y="168"/>
                  <a:pt x="313" y="168"/>
                </a:cubicBezTo>
                <a:cubicBezTo>
                  <a:pt x="313" y="167"/>
                  <a:pt x="312" y="166"/>
                  <a:pt x="312" y="165"/>
                </a:cubicBezTo>
                <a:cubicBezTo>
                  <a:pt x="311" y="165"/>
                  <a:pt x="311" y="164"/>
                  <a:pt x="310" y="163"/>
                </a:cubicBezTo>
                <a:cubicBezTo>
                  <a:pt x="310" y="162"/>
                  <a:pt x="309" y="161"/>
                  <a:pt x="308" y="160"/>
                </a:cubicBezTo>
                <a:cubicBezTo>
                  <a:pt x="307" y="159"/>
                  <a:pt x="307" y="158"/>
                  <a:pt x="306" y="157"/>
                </a:cubicBezTo>
                <a:cubicBezTo>
                  <a:pt x="305" y="156"/>
                  <a:pt x="304" y="154"/>
                  <a:pt x="304" y="152"/>
                </a:cubicBezTo>
                <a:cubicBezTo>
                  <a:pt x="303" y="151"/>
                  <a:pt x="303" y="151"/>
                  <a:pt x="303" y="151"/>
                </a:cubicBezTo>
                <a:cubicBezTo>
                  <a:pt x="303" y="151"/>
                  <a:pt x="303" y="150"/>
                  <a:pt x="303" y="150"/>
                </a:cubicBezTo>
                <a:cubicBezTo>
                  <a:pt x="303" y="149"/>
                  <a:pt x="304" y="149"/>
                  <a:pt x="305" y="149"/>
                </a:cubicBezTo>
                <a:close/>
                <a:moveTo>
                  <a:pt x="312" y="178"/>
                </a:moveTo>
                <a:cubicBezTo>
                  <a:pt x="312" y="180"/>
                  <a:pt x="311" y="181"/>
                  <a:pt x="311" y="183"/>
                </a:cubicBezTo>
                <a:cubicBezTo>
                  <a:pt x="310" y="184"/>
                  <a:pt x="310" y="186"/>
                  <a:pt x="309" y="187"/>
                </a:cubicBezTo>
                <a:cubicBezTo>
                  <a:pt x="309" y="189"/>
                  <a:pt x="309" y="190"/>
                  <a:pt x="308" y="191"/>
                </a:cubicBezTo>
                <a:cubicBezTo>
                  <a:pt x="308" y="192"/>
                  <a:pt x="308" y="193"/>
                  <a:pt x="307" y="194"/>
                </a:cubicBezTo>
                <a:cubicBezTo>
                  <a:pt x="307" y="190"/>
                  <a:pt x="308" y="186"/>
                  <a:pt x="310" y="181"/>
                </a:cubicBezTo>
                <a:cubicBezTo>
                  <a:pt x="310" y="181"/>
                  <a:pt x="311" y="180"/>
                  <a:pt x="311" y="179"/>
                </a:cubicBezTo>
                <a:cubicBezTo>
                  <a:pt x="311" y="179"/>
                  <a:pt x="312" y="178"/>
                  <a:pt x="312" y="178"/>
                </a:cubicBezTo>
                <a:cubicBezTo>
                  <a:pt x="312" y="178"/>
                  <a:pt x="312" y="178"/>
                  <a:pt x="312" y="178"/>
                </a:cubicBezTo>
                <a:close/>
                <a:moveTo>
                  <a:pt x="305" y="199"/>
                </a:moveTo>
                <a:cubicBezTo>
                  <a:pt x="305" y="199"/>
                  <a:pt x="305" y="199"/>
                  <a:pt x="305" y="199"/>
                </a:cubicBezTo>
                <a:cubicBezTo>
                  <a:pt x="305" y="200"/>
                  <a:pt x="305" y="200"/>
                  <a:pt x="305" y="200"/>
                </a:cubicBezTo>
                <a:cubicBezTo>
                  <a:pt x="304" y="201"/>
                  <a:pt x="304" y="201"/>
                  <a:pt x="304" y="202"/>
                </a:cubicBezTo>
                <a:cubicBezTo>
                  <a:pt x="303" y="203"/>
                  <a:pt x="303" y="205"/>
                  <a:pt x="303" y="208"/>
                </a:cubicBezTo>
                <a:cubicBezTo>
                  <a:pt x="303" y="208"/>
                  <a:pt x="303" y="209"/>
                  <a:pt x="303" y="210"/>
                </a:cubicBezTo>
                <a:cubicBezTo>
                  <a:pt x="302" y="208"/>
                  <a:pt x="301" y="206"/>
                  <a:pt x="301" y="204"/>
                </a:cubicBezTo>
                <a:cubicBezTo>
                  <a:pt x="301" y="203"/>
                  <a:pt x="301" y="202"/>
                  <a:pt x="301" y="201"/>
                </a:cubicBezTo>
                <a:cubicBezTo>
                  <a:pt x="302" y="200"/>
                  <a:pt x="302" y="200"/>
                  <a:pt x="303" y="199"/>
                </a:cubicBezTo>
                <a:cubicBezTo>
                  <a:pt x="303" y="199"/>
                  <a:pt x="305" y="198"/>
                  <a:pt x="305" y="198"/>
                </a:cubicBezTo>
                <a:cubicBezTo>
                  <a:pt x="305" y="199"/>
                  <a:pt x="305" y="199"/>
                  <a:pt x="305" y="199"/>
                </a:cubicBezTo>
                <a:cubicBezTo>
                  <a:pt x="305" y="199"/>
                  <a:pt x="305" y="199"/>
                  <a:pt x="305" y="199"/>
                </a:cubicBezTo>
                <a:close/>
                <a:moveTo>
                  <a:pt x="304" y="219"/>
                </a:moveTo>
                <a:cubicBezTo>
                  <a:pt x="304" y="220"/>
                  <a:pt x="304" y="220"/>
                  <a:pt x="304" y="221"/>
                </a:cubicBezTo>
                <a:cubicBezTo>
                  <a:pt x="305" y="221"/>
                  <a:pt x="305" y="222"/>
                  <a:pt x="305" y="223"/>
                </a:cubicBezTo>
                <a:cubicBezTo>
                  <a:pt x="304" y="223"/>
                  <a:pt x="304" y="223"/>
                  <a:pt x="302" y="222"/>
                </a:cubicBezTo>
                <a:cubicBezTo>
                  <a:pt x="300" y="220"/>
                  <a:pt x="301" y="216"/>
                  <a:pt x="300" y="213"/>
                </a:cubicBezTo>
                <a:cubicBezTo>
                  <a:pt x="301" y="216"/>
                  <a:pt x="302" y="218"/>
                  <a:pt x="304" y="219"/>
                </a:cubicBezTo>
                <a:close/>
                <a:moveTo>
                  <a:pt x="253" y="416"/>
                </a:moveTo>
                <a:cubicBezTo>
                  <a:pt x="252" y="415"/>
                  <a:pt x="252" y="415"/>
                  <a:pt x="252" y="415"/>
                </a:cubicBezTo>
                <a:cubicBezTo>
                  <a:pt x="253" y="415"/>
                  <a:pt x="253" y="416"/>
                  <a:pt x="253" y="416"/>
                </a:cubicBezTo>
                <a:cubicBezTo>
                  <a:pt x="253" y="416"/>
                  <a:pt x="253" y="416"/>
                  <a:pt x="253" y="416"/>
                </a:cubicBezTo>
                <a:close/>
                <a:moveTo>
                  <a:pt x="273" y="449"/>
                </a:moveTo>
                <a:cubicBezTo>
                  <a:pt x="273" y="449"/>
                  <a:pt x="273" y="449"/>
                  <a:pt x="273" y="449"/>
                </a:cubicBezTo>
                <a:cubicBezTo>
                  <a:pt x="273" y="449"/>
                  <a:pt x="273" y="449"/>
                  <a:pt x="273" y="449"/>
                </a:cubicBezTo>
                <a:cubicBezTo>
                  <a:pt x="273" y="450"/>
                  <a:pt x="273" y="450"/>
                  <a:pt x="273" y="450"/>
                </a:cubicBezTo>
                <a:cubicBezTo>
                  <a:pt x="273" y="450"/>
                  <a:pt x="273" y="450"/>
                  <a:pt x="273" y="450"/>
                </a:cubicBezTo>
                <a:cubicBezTo>
                  <a:pt x="273" y="449"/>
                  <a:pt x="273" y="449"/>
                  <a:pt x="273" y="449"/>
                </a:cubicBezTo>
                <a:close/>
                <a:moveTo>
                  <a:pt x="582" y="110"/>
                </a:moveTo>
                <a:cubicBezTo>
                  <a:pt x="584" y="111"/>
                  <a:pt x="586" y="110"/>
                  <a:pt x="589" y="112"/>
                </a:cubicBezTo>
                <a:cubicBezTo>
                  <a:pt x="590" y="112"/>
                  <a:pt x="592" y="113"/>
                  <a:pt x="593" y="114"/>
                </a:cubicBezTo>
                <a:cubicBezTo>
                  <a:pt x="592" y="114"/>
                  <a:pt x="592" y="115"/>
                  <a:pt x="591" y="115"/>
                </a:cubicBezTo>
                <a:cubicBezTo>
                  <a:pt x="591" y="116"/>
                  <a:pt x="590" y="116"/>
                  <a:pt x="589" y="116"/>
                </a:cubicBezTo>
                <a:cubicBezTo>
                  <a:pt x="588" y="117"/>
                  <a:pt x="587" y="117"/>
                  <a:pt x="586" y="118"/>
                </a:cubicBezTo>
                <a:cubicBezTo>
                  <a:pt x="585" y="119"/>
                  <a:pt x="584" y="121"/>
                  <a:pt x="583" y="123"/>
                </a:cubicBezTo>
                <a:cubicBezTo>
                  <a:pt x="582" y="123"/>
                  <a:pt x="581" y="123"/>
                  <a:pt x="580" y="123"/>
                </a:cubicBezTo>
                <a:cubicBezTo>
                  <a:pt x="573" y="124"/>
                  <a:pt x="575" y="124"/>
                  <a:pt x="570" y="129"/>
                </a:cubicBezTo>
                <a:cubicBezTo>
                  <a:pt x="569" y="129"/>
                  <a:pt x="568" y="130"/>
                  <a:pt x="568" y="130"/>
                </a:cubicBezTo>
                <a:cubicBezTo>
                  <a:pt x="568" y="127"/>
                  <a:pt x="568" y="124"/>
                  <a:pt x="570" y="120"/>
                </a:cubicBezTo>
                <a:cubicBezTo>
                  <a:pt x="571" y="118"/>
                  <a:pt x="573" y="117"/>
                  <a:pt x="576" y="115"/>
                </a:cubicBezTo>
                <a:cubicBezTo>
                  <a:pt x="577" y="114"/>
                  <a:pt x="579" y="113"/>
                  <a:pt x="580" y="112"/>
                </a:cubicBezTo>
                <a:cubicBezTo>
                  <a:pt x="581" y="111"/>
                  <a:pt x="581" y="111"/>
                  <a:pt x="582" y="110"/>
                </a:cubicBezTo>
                <a:close/>
                <a:moveTo>
                  <a:pt x="387" y="129"/>
                </a:moveTo>
                <a:cubicBezTo>
                  <a:pt x="387" y="132"/>
                  <a:pt x="386" y="133"/>
                  <a:pt x="385" y="133"/>
                </a:cubicBezTo>
                <a:cubicBezTo>
                  <a:pt x="385" y="133"/>
                  <a:pt x="385" y="132"/>
                  <a:pt x="385" y="132"/>
                </a:cubicBezTo>
                <a:cubicBezTo>
                  <a:pt x="386" y="130"/>
                  <a:pt x="387" y="128"/>
                  <a:pt x="387" y="126"/>
                </a:cubicBezTo>
                <a:cubicBezTo>
                  <a:pt x="387" y="127"/>
                  <a:pt x="387" y="128"/>
                  <a:pt x="387" y="129"/>
                </a:cubicBezTo>
                <a:close/>
                <a:moveTo>
                  <a:pt x="326" y="223"/>
                </a:moveTo>
                <a:cubicBezTo>
                  <a:pt x="325" y="223"/>
                  <a:pt x="324" y="222"/>
                  <a:pt x="322" y="221"/>
                </a:cubicBezTo>
                <a:cubicBezTo>
                  <a:pt x="321" y="221"/>
                  <a:pt x="319" y="220"/>
                  <a:pt x="318" y="220"/>
                </a:cubicBezTo>
                <a:cubicBezTo>
                  <a:pt x="318" y="219"/>
                  <a:pt x="318" y="219"/>
                  <a:pt x="318" y="218"/>
                </a:cubicBezTo>
                <a:cubicBezTo>
                  <a:pt x="319" y="218"/>
                  <a:pt x="320" y="219"/>
                  <a:pt x="320" y="219"/>
                </a:cubicBezTo>
                <a:cubicBezTo>
                  <a:pt x="322" y="220"/>
                  <a:pt x="324" y="221"/>
                  <a:pt x="325" y="222"/>
                </a:cubicBezTo>
                <a:cubicBezTo>
                  <a:pt x="326" y="223"/>
                  <a:pt x="326" y="223"/>
                  <a:pt x="326" y="223"/>
                </a:cubicBezTo>
                <a:close/>
                <a:moveTo>
                  <a:pt x="318" y="217"/>
                </a:moveTo>
                <a:cubicBezTo>
                  <a:pt x="318" y="217"/>
                  <a:pt x="318" y="216"/>
                  <a:pt x="318" y="216"/>
                </a:cubicBezTo>
                <a:cubicBezTo>
                  <a:pt x="318" y="216"/>
                  <a:pt x="318" y="216"/>
                  <a:pt x="318" y="215"/>
                </a:cubicBezTo>
                <a:cubicBezTo>
                  <a:pt x="319" y="216"/>
                  <a:pt x="319" y="217"/>
                  <a:pt x="320" y="217"/>
                </a:cubicBezTo>
                <a:cubicBezTo>
                  <a:pt x="320" y="217"/>
                  <a:pt x="320" y="218"/>
                  <a:pt x="321" y="218"/>
                </a:cubicBezTo>
                <a:cubicBezTo>
                  <a:pt x="320" y="217"/>
                  <a:pt x="319" y="217"/>
                  <a:pt x="318" y="217"/>
                </a:cubicBezTo>
                <a:close/>
                <a:moveTo>
                  <a:pt x="317" y="216"/>
                </a:moveTo>
                <a:cubicBezTo>
                  <a:pt x="317" y="216"/>
                  <a:pt x="317" y="216"/>
                  <a:pt x="317" y="217"/>
                </a:cubicBezTo>
                <a:cubicBezTo>
                  <a:pt x="315" y="216"/>
                  <a:pt x="313" y="215"/>
                  <a:pt x="312" y="214"/>
                </a:cubicBezTo>
                <a:cubicBezTo>
                  <a:pt x="310" y="212"/>
                  <a:pt x="309" y="210"/>
                  <a:pt x="309" y="207"/>
                </a:cubicBezTo>
                <a:cubicBezTo>
                  <a:pt x="310" y="209"/>
                  <a:pt x="312" y="210"/>
                  <a:pt x="313" y="211"/>
                </a:cubicBezTo>
                <a:cubicBezTo>
                  <a:pt x="314" y="212"/>
                  <a:pt x="314" y="212"/>
                  <a:pt x="315" y="212"/>
                </a:cubicBezTo>
                <a:cubicBezTo>
                  <a:pt x="316" y="213"/>
                  <a:pt x="316" y="214"/>
                  <a:pt x="317" y="214"/>
                </a:cubicBezTo>
                <a:cubicBezTo>
                  <a:pt x="317" y="215"/>
                  <a:pt x="317" y="215"/>
                  <a:pt x="317" y="216"/>
                </a:cubicBezTo>
                <a:close/>
                <a:moveTo>
                  <a:pt x="315" y="166"/>
                </a:moveTo>
                <a:cubicBezTo>
                  <a:pt x="315" y="166"/>
                  <a:pt x="315" y="166"/>
                  <a:pt x="315" y="166"/>
                </a:cubicBezTo>
                <a:cubicBezTo>
                  <a:pt x="315" y="166"/>
                  <a:pt x="315" y="166"/>
                  <a:pt x="315" y="166"/>
                </a:cubicBezTo>
                <a:cubicBezTo>
                  <a:pt x="315" y="164"/>
                  <a:pt x="314" y="162"/>
                  <a:pt x="313" y="160"/>
                </a:cubicBezTo>
                <a:cubicBezTo>
                  <a:pt x="313" y="158"/>
                  <a:pt x="312" y="156"/>
                  <a:pt x="312" y="154"/>
                </a:cubicBezTo>
                <a:cubicBezTo>
                  <a:pt x="312" y="154"/>
                  <a:pt x="312" y="154"/>
                  <a:pt x="312" y="154"/>
                </a:cubicBezTo>
                <a:cubicBezTo>
                  <a:pt x="312" y="155"/>
                  <a:pt x="312" y="155"/>
                  <a:pt x="313" y="156"/>
                </a:cubicBezTo>
                <a:cubicBezTo>
                  <a:pt x="313" y="159"/>
                  <a:pt x="314" y="162"/>
                  <a:pt x="315" y="165"/>
                </a:cubicBezTo>
                <a:cubicBezTo>
                  <a:pt x="315" y="165"/>
                  <a:pt x="315" y="165"/>
                  <a:pt x="315" y="165"/>
                </a:cubicBezTo>
                <a:cubicBezTo>
                  <a:pt x="315" y="166"/>
                  <a:pt x="315" y="166"/>
                  <a:pt x="315" y="166"/>
                </a:cubicBezTo>
                <a:close/>
                <a:moveTo>
                  <a:pt x="312" y="149"/>
                </a:moveTo>
                <a:cubicBezTo>
                  <a:pt x="311" y="149"/>
                  <a:pt x="311" y="149"/>
                  <a:pt x="311" y="148"/>
                </a:cubicBezTo>
                <a:cubicBezTo>
                  <a:pt x="309" y="147"/>
                  <a:pt x="309" y="147"/>
                  <a:pt x="309" y="147"/>
                </a:cubicBezTo>
                <a:cubicBezTo>
                  <a:pt x="310" y="147"/>
                  <a:pt x="311" y="146"/>
                  <a:pt x="313" y="145"/>
                </a:cubicBezTo>
                <a:cubicBezTo>
                  <a:pt x="312" y="147"/>
                  <a:pt x="312" y="148"/>
                  <a:pt x="312" y="149"/>
                </a:cubicBezTo>
                <a:close/>
                <a:moveTo>
                  <a:pt x="287" y="152"/>
                </a:moveTo>
                <a:cubicBezTo>
                  <a:pt x="291" y="152"/>
                  <a:pt x="296" y="152"/>
                  <a:pt x="299" y="151"/>
                </a:cubicBezTo>
                <a:cubicBezTo>
                  <a:pt x="300" y="151"/>
                  <a:pt x="301" y="150"/>
                  <a:pt x="301" y="150"/>
                </a:cubicBezTo>
                <a:cubicBezTo>
                  <a:pt x="302" y="151"/>
                  <a:pt x="302" y="151"/>
                  <a:pt x="302" y="152"/>
                </a:cubicBezTo>
                <a:cubicBezTo>
                  <a:pt x="302" y="152"/>
                  <a:pt x="302" y="152"/>
                  <a:pt x="302" y="152"/>
                </a:cubicBezTo>
                <a:cubicBezTo>
                  <a:pt x="303" y="154"/>
                  <a:pt x="304" y="156"/>
                  <a:pt x="305" y="158"/>
                </a:cubicBezTo>
                <a:cubicBezTo>
                  <a:pt x="306" y="159"/>
                  <a:pt x="306" y="160"/>
                  <a:pt x="307" y="160"/>
                </a:cubicBezTo>
                <a:cubicBezTo>
                  <a:pt x="308" y="162"/>
                  <a:pt x="309" y="163"/>
                  <a:pt x="309" y="164"/>
                </a:cubicBezTo>
                <a:cubicBezTo>
                  <a:pt x="310" y="165"/>
                  <a:pt x="310" y="165"/>
                  <a:pt x="310" y="166"/>
                </a:cubicBezTo>
                <a:cubicBezTo>
                  <a:pt x="311" y="167"/>
                  <a:pt x="312" y="167"/>
                  <a:pt x="312" y="168"/>
                </a:cubicBezTo>
                <a:cubicBezTo>
                  <a:pt x="312" y="169"/>
                  <a:pt x="312" y="169"/>
                  <a:pt x="312" y="170"/>
                </a:cubicBezTo>
                <a:cubicBezTo>
                  <a:pt x="312" y="171"/>
                  <a:pt x="312" y="171"/>
                  <a:pt x="312" y="171"/>
                </a:cubicBezTo>
                <a:cubicBezTo>
                  <a:pt x="312" y="172"/>
                  <a:pt x="312" y="173"/>
                  <a:pt x="312" y="174"/>
                </a:cubicBezTo>
                <a:cubicBezTo>
                  <a:pt x="312" y="174"/>
                  <a:pt x="312" y="174"/>
                  <a:pt x="312" y="175"/>
                </a:cubicBezTo>
                <a:cubicBezTo>
                  <a:pt x="312" y="176"/>
                  <a:pt x="311" y="177"/>
                  <a:pt x="310" y="179"/>
                </a:cubicBezTo>
                <a:cubicBezTo>
                  <a:pt x="310" y="179"/>
                  <a:pt x="309" y="180"/>
                  <a:pt x="309" y="181"/>
                </a:cubicBezTo>
                <a:cubicBezTo>
                  <a:pt x="306" y="186"/>
                  <a:pt x="306" y="190"/>
                  <a:pt x="306" y="195"/>
                </a:cubicBezTo>
                <a:cubicBezTo>
                  <a:pt x="306" y="195"/>
                  <a:pt x="306" y="195"/>
                  <a:pt x="306" y="195"/>
                </a:cubicBezTo>
                <a:cubicBezTo>
                  <a:pt x="305" y="195"/>
                  <a:pt x="305" y="195"/>
                  <a:pt x="304" y="195"/>
                </a:cubicBezTo>
                <a:cubicBezTo>
                  <a:pt x="303" y="195"/>
                  <a:pt x="302" y="196"/>
                  <a:pt x="301" y="196"/>
                </a:cubicBezTo>
                <a:cubicBezTo>
                  <a:pt x="300" y="197"/>
                  <a:pt x="299" y="198"/>
                  <a:pt x="298" y="200"/>
                </a:cubicBezTo>
                <a:cubicBezTo>
                  <a:pt x="297" y="201"/>
                  <a:pt x="297" y="203"/>
                  <a:pt x="297" y="205"/>
                </a:cubicBezTo>
                <a:cubicBezTo>
                  <a:pt x="297" y="208"/>
                  <a:pt x="298" y="210"/>
                  <a:pt x="299" y="213"/>
                </a:cubicBezTo>
                <a:cubicBezTo>
                  <a:pt x="299" y="212"/>
                  <a:pt x="299" y="212"/>
                  <a:pt x="299" y="212"/>
                </a:cubicBezTo>
                <a:cubicBezTo>
                  <a:pt x="296" y="210"/>
                  <a:pt x="290" y="212"/>
                  <a:pt x="287" y="212"/>
                </a:cubicBezTo>
                <a:cubicBezTo>
                  <a:pt x="286" y="212"/>
                  <a:pt x="286" y="212"/>
                  <a:pt x="285" y="212"/>
                </a:cubicBezTo>
                <a:cubicBezTo>
                  <a:pt x="285" y="211"/>
                  <a:pt x="285" y="210"/>
                  <a:pt x="285" y="210"/>
                </a:cubicBezTo>
                <a:cubicBezTo>
                  <a:pt x="285" y="208"/>
                  <a:pt x="285" y="206"/>
                  <a:pt x="284" y="204"/>
                </a:cubicBezTo>
                <a:cubicBezTo>
                  <a:pt x="284" y="203"/>
                  <a:pt x="284" y="202"/>
                  <a:pt x="283" y="202"/>
                </a:cubicBezTo>
                <a:cubicBezTo>
                  <a:pt x="283" y="201"/>
                  <a:pt x="283" y="200"/>
                  <a:pt x="283" y="200"/>
                </a:cubicBezTo>
                <a:cubicBezTo>
                  <a:pt x="284" y="199"/>
                  <a:pt x="285" y="198"/>
                  <a:pt x="286" y="197"/>
                </a:cubicBezTo>
                <a:cubicBezTo>
                  <a:pt x="289" y="195"/>
                  <a:pt x="293" y="194"/>
                  <a:pt x="295" y="191"/>
                </a:cubicBezTo>
                <a:cubicBezTo>
                  <a:pt x="293" y="190"/>
                  <a:pt x="289" y="192"/>
                  <a:pt x="286" y="191"/>
                </a:cubicBezTo>
                <a:cubicBezTo>
                  <a:pt x="284" y="184"/>
                  <a:pt x="292" y="179"/>
                  <a:pt x="290" y="172"/>
                </a:cubicBezTo>
                <a:cubicBezTo>
                  <a:pt x="289" y="169"/>
                  <a:pt x="285" y="169"/>
                  <a:pt x="283" y="165"/>
                </a:cubicBezTo>
                <a:cubicBezTo>
                  <a:pt x="282" y="162"/>
                  <a:pt x="281" y="154"/>
                  <a:pt x="282" y="150"/>
                </a:cubicBezTo>
                <a:cubicBezTo>
                  <a:pt x="284" y="150"/>
                  <a:pt x="285" y="151"/>
                  <a:pt x="287" y="152"/>
                </a:cubicBezTo>
                <a:close/>
                <a:moveTo>
                  <a:pt x="281" y="201"/>
                </a:moveTo>
                <a:cubicBezTo>
                  <a:pt x="281" y="201"/>
                  <a:pt x="281" y="201"/>
                  <a:pt x="282" y="201"/>
                </a:cubicBezTo>
                <a:cubicBezTo>
                  <a:pt x="282" y="201"/>
                  <a:pt x="282" y="201"/>
                  <a:pt x="282" y="202"/>
                </a:cubicBezTo>
                <a:cubicBezTo>
                  <a:pt x="282" y="203"/>
                  <a:pt x="283" y="204"/>
                  <a:pt x="283" y="205"/>
                </a:cubicBezTo>
                <a:cubicBezTo>
                  <a:pt x="283" y="206"/>
                  <a:pt x="284" y="208"/>
                  <a:pt x="283" y="210"/>
                </a:cubicBezTo>
                <a:cubicBezTo>
                  <a:pt x="283" y="210"/>
                  <a:pt x="283" y="211"/>
                  <a:pt x="283" y="212"/>
                </a:cubicBezTo>
                <a:cubicBezTo>
                  <a:pt x="277" y="212"/>
                  <a:pt x="269" y="211"/>
                  <a:pt x="265" y="207"/>
                </a:cubicBezTo>
                <a:cubicBezTo>
                  <a:pt x="265" y="207"/>
                  <a:pt x="265" y="207"/>
                  <a:pt x="265" y="207"/>
                </a:cubicBezTo>
                <a:cubicBezTo>
                  <a:pt x="265" y="207"/>
                  <a:pt x="266" y="206"/>
                  <a:pt x="265" y="205"/>
                </a:cubicBezTo>
                <a:cubicBezTo>
                  <a:pt x="265" y="205"/>
                  <a:pt x="265" y="204"/>
                  <a:pt x="265" y="204"/>
                </a:cubicBezTo>
                <a:cubicBezTo>
                  <a:pt x="265" y="203"/>
                  <a:pt x="266" y="202"/>
                  <a:pt x="266" y="200"/>
                </a:cubicBezTo>
                <a:cubicBezTo>
                  <a:pt x="270" y="192"/>
                  <a:pt x="275" y="201"/>
                  <a:pt x="281" y="201"/>
                </a:cubicBezTo>
                <a:close/>
                <a:moveTo>
                  <a:pt x="235" y="391"/>
                </a:moveTo>
                <a:cubicBezTo>
                  <a:pt x="234" y="390"/>
                  <a:pt x="234" y="389"/>
                  <a:pt x="234" y="387"/>
                </a:cubicBezTo>
                <a:cubicBezTo>
                  <a:pt x="234" y="388"/>
                  <a:pt x="235" y="388"/>
                  <a:pt x="235" y="388"/>
                </a:cubicBezTo>
                <a:cubicBezTo>
                  <a:pt x="235" y="389"/>
                  <a:pt x="235" y="389"/>
                  <a:pt x="236" y="389"/>
                </a:cubicBezTo>
                <a:cubicBezTo>
                  <a:pt x="236" y="389"/>
                  <a:pt x="236" y="390"/>
                  <a:pt x="237" y="390"/>
                </a:cubicBezTo>
                <a:cubicBezTo>
                  <a:pt x="237" y="391"/>
                  <a:pt x="237" y="391"/>
                  <a:pt x="237" y="391"/>
                </a:cubicBezTo>
                <a:cubicBezTo>
                  <a:pt x="237" y="393"/>
                  <a:pt x="238" y="395"/>
                  <a:pt x="239" y="396"/>
                </a:cubicBezTo>
                <a:cubicBezTo>
                  <a:pt x="239" y="398"/>
                  <a:pt x="240" y="399"/>
                  <a:pt x="241" y="400"/>
                </a:cubicBezTo>
                <a:cubicBezTo>
                  <a:pt x="241" y="400"/>
                  <a:pt x="241" y="400"/>
                  <a:pt x="241" y="400"/>
                </a:cubicBezTo>
                <a:cubicBezTo>
                  <a:pt x="240" y="399"/>
                  <a:pt x="239" y="397"/>
                  <a:pt x="238" y="396"/>
                </a:cubicBezTo>
                <a:cubicBezTo>
                  <a:pt x="237" y="394"/>
                  <a:pt x="236" y="393"/>
                  <a:pt x="235" y="392"/>
                </a:cubicBezTo>
                <a:cubicBezTo>
                  <a:pt x="235" y="391"/>
                  <a:pt x="235" y="391"/>
                  <a:pt x="235" y="391"/>
                </a:cubicBezTo>
                <a:close/>
                <a:moveTo>
                  <a:pt x="265" y="435"/>
                </a:moveTo>
                <a:cubicBezTo>
                  <a:pt x="265" y="435"/>
                  <a:pt x="265" y="435"/>
                  <a:pt x="265" y="435"/>
                </a:cubicBezTo>
                <a:cubicBezTo>
                  <a:pt x="265" y="435"/>
                  <a:pt x="265" y="436"/>
                  <a:pt x="265" y="436"/>
                </a:cubicBezTo>
                <a:cubicBezTo>
                  <a:pt x="266" y="436"/>
                  <a:pt x="266" y="436"/>
                  <a:pt x="266" y="437"/>
                </a:cubicBezTo>
                <a:cubicBezTo>
                  <a:pt x="266" y="437"/>
                  <a:pt x="266" y="437"/>
                  <a:pt x="266" y="437"/>
                </a:cubicBezTo>
                <a:cubicBezTo>
                  <a:pt x="266" y="437"/>
                  <a:pt x="266" y="437"/>
                  <a:pt x="266" y="437"/>
                </a:cubicBezTo>
                <a:cubicBezTo>
                  <a:pt x="267" y="438"/>
                  <a:pt x="268" y="439"/>
                  <a:pt x="268" y="440"/>
                </a:cubicBezTo>
                <a:cubicBezTo>
                  <a:pt x="269" y="441"/>
                  <a:pt x="269" y="441"/>
                  <a:pt x="269" y="442"/>
                </a:cubicBezTo>
                <a:cubicBezTo>
                  <a:pt x="270" y="442"/>
                  <a:pt x="270" y="443"/>
                  <a:pt x="270" y="444"/>
                </a:cubicBezTo>
                <a:cubicBezTo>
                  <a:pt x="270" y="444"/>
                  <a:pt x="271" y="445"/>
                  <a:pt x="271" y="446"/>
                </a:cubicBezTo>
                <a:cubicBezTo>
                  <a:pt x="269" y="444"/>
                  <a:pt x="268" y="442"/>
                  <a:pt x="266" y="440"/>
                </a:cubicBezTo>
                <a:cubicBezTo>
                  <a:pt x="266" y="438"/>
                  <a:pt x="265" y="437"/>
                  <a:pt x="265" y="435"/>
                </a:cubicBezTo>
                <a:close/>
                <a:moveTo>
                  <a:pt x="281" y="470"/>
                </a:moveTo>
                <a:cubicBezTo>
                  <a:pt x="281" y="470"/>
                  <a:pt x="281" y="470"/>
                  <a:pt x="281" y="470"/>
                </a:cubicBezTo>
                <a:cubicBezTo>
                  <a:pt x="281" y="470"/>
                  <a:pt x="281" y="470"/>
                  <a:pt x="281" y="470"/>
                </a:cubicBezTo>
                <a:cubicBezTo>
                  <a:pt x="281" y="470"/>
                  <a:pt x="281" y="470"/>
                  <a:pt x="281" y="470"/>
                </a:cubicBezTo>
                <a:close/>
                <a:moveTo>
                  <a:pt x="285" y="483"/>
                </a:moveTo>
                <a:cubicBezTo>
                  <a:pt x="285" y="483"/>
                  <a:pt x="285" y="483"/>
                  <a:pt x="285" y="484"/>
                </a:cubicBezTo>
                <a:cubicBezTo>
                  <a:pt x="285" y="484"/>
                  <a:pt x="285" y="484"/>
                  <a:pt x="285" y="484"/>
                </a:cubicBezTo>
                <a:cubicBezTo>
                  <a:pt x="285" y="483"/>
                  <a:pt x="285" y="482"/>
                  <a:pt x="284" y="481"/>
                </a:cubicBezTo>
                <a:cubicBezTo>
                  <a:pt x="285" y="482"/>
                  <a:pt x="285" y="483"/>
                  <a:pt x="285" y="483"/>
                </a:cubicBezTo>
                <a:close/>
                <a:moveTo>
                  <a:pt x="381" y="405"/>
                </a:moveTo>
                <a:cubicBezTo>
                  <a:pt x="381" y="405"/>
                  <a:pt x="382" y="405"/>
                  <a:pt x="382" y="405"/>
                </a:cubicBezTo>
                <a:cubicBezTo>
                  <a:pt x="382" y="405"/>
                  <a:pt x="382" y="405"/>
                  <a:pt x="382" y="405"/>
                </a:cubicBezTo>
                <a:cubicBezTo>
                  <a:pt x="382" y="405"/>
                  <a:pt x="382" y="405"/>
                  <a:pt x="382" y="405"/>
                </a:cubicBezTo>
                <a:cubicBezTo>
                  <a:pt x="382" y="405"/>
                  <a:pt x="382" y="405"/>
                  <a:pt x="381" y="405"/>
                </a:cubicBezTo>
                <a:close/>
                <a:moveTo>
                  <a:pt x="456" y="390"/>
                </a:moveTo>
                <a:cubicBezTo>
                  <a:pt x="458" y="390"/>
                  <a:pt x="461" y="389"/>
                  <a:pt x="464" y="388"/>
                </a:cubicBezTo>
                <a:cubicBezTo>
                  <a:pt x="467" y="388"/>
                  <a:pt x="470" y="387"/>
                  <a:pt x="473" y="385"/>
                </a:cubicBezTo>
                <a:cubicBezTo>
                  <a:pt x="476" y="383"/>
                  <a:pt x="478" y="381"/>
                  <a:pt x="480" y="379"/>
                </a:cubicBezTo>
                <a:cubicBezTo>
                  <a:pt x="480" y="379"/>
                  <a:pt x="481" y="379"/>
                  <a:pt x="481" y="379"/>
                </a:cubicBezTo>
                <a:cubicBezTo>
                  <a:pt x="480" y="381"/>
                  <a:pt x="479" y="382"/>
                  <a:pt x="479" y="384"/>
                </a:cubicBezTo>
                <a:cubicBezTo>
                  <a:pt x="479" y="391"/>
                  <a:pt x="481" y="395"/>
                  <a:pt x="484" y="399"/>
                </a:cubicBezTo>
                <a:cubicBezTo>
                  <a:pt x="484" y="399"/>
                  <a:pt x="484" y="399"/>
                  <a:pt x="484" y="399"/>
                </a:cubicBezTo>
                <a:cubicBezTo>
                  <a:pt x="483" y="398"/>
                  <a:pt x="482" y="398"/>
                  <a:pt x="481" y="397"/>
                </a:cubicBezTo>
                <a:cubicBezTo>
                  <a:pt x="480" y="397"/>
                  <a:pt x="479" y="397"/>
                  <a:pt x="478" y="397"/>
                </a:cubicBezTo>
                <a:cubicBezTo>
                  <a:pt x="477" y="398"/>
                  <a:pt x="477" y="398"/>
                  <a:pt x="476" y="398"/>
                </a:cubicBezTo>
                <a:cubicBezTo>
                  <a:pt x="475" y="397"/>
                  <a:pt x="474" y="397"/>
                  <a:pt x="473" y="397"/>
                </a:cubicBezTo>
                <a:cubicBezTo>
                  <a:pt x="473" y="397"/>
                  <a:pt x="473" y="397"/>
                  <a:pt x="472" y="397"/>
                </a:cubicBezTo>
                <a:cubicBezTo>
                  <a:pt x="470" y="396"/>
                  <a:pt x="469" y="396"/>
                  <a:pt x="467" y="396"/>
                </a:cubicBezTo>
                <a:cubicBezTo>
                  <a:pt x="465" y="396"/>
                  <a:pt x="463" y="395"/>
                  <a:pt x="461" y="394"/>
                </a:cubicBezTo>
                <a:cubicBezTo>
                  <a:pt x="459" y="394"/>
                  <a:pt x="457" y="392"/>
                  <a:pt x="455" y="391"/>
                </a:cubicBezTo>
                <a:cubicBezTo>
                  <a:pt x="455" y="391"/>
                  <a:pt x="454" y="391"/>
                  <a:pt x="454" y="391"/>
                </a:cubicBezTo>
                <a:cubicBezTo>
                  <a:pt x="455" y="391"/>
                  <a:pt x="455" y="391"/>
                  <a:pt x="456" y="390"/>
                </a:cubicBezTo>
                <a:close/>
                <a:moveTo>
                  <a:pt x="530" y="308"/>
                </a:moveTo>
                <a:cubicBezTo>
                  <a:pt x="530" y="308"/>
                  <a:pt x="531" y="308"/>
                  <a:pt x="531" y="308"/>
                </a:cubicBezTo>
                <a:cubicBezTo>
                  <a:pt x="531" y="308"/>
                  <a:pt x="530" y="308"/>
                  <a:pt x="530" y="309"/>
                </a:cubicBezTo>
                <a:cubicBezTo>
                  <a:pt x="530" y="309"/>
                  <a:pt x="530" y="309"/>
                  <a:pt x="530" y="308"/>
                </a:cubicBezTo>
                <a:close/>
                <a:moveTo>
                  <a:pt x="561" y="195"/>
                </a:moveTo>
                <a:cubicBezTo>
                  <a:pt x="560" y="195"/>
                  <a:pt x="560" y="196"/>
                  <a:pt x="559" y="196"/>
                </a:cubicBezTo>
                <a:cubicBezTo>
                  <a:pt x="561" y="194"/>
                  <a:pt x="563" y="192"/>
                  <a:pt x="565" y="190"/>
                </a:cubicBezTo>
                <a:cubicBezTo>
                  <a:pt x="568" y="188"/>
                  <a:pt x="570" y="186"/>
                  <a:pt x="573" y="185"/>
                </a:cubicBezTo>
                <a:cubicBezTo>
                  <a:pt x="573" y="188"/>
                  <a:pt x="572" y="190"/>
                  <a:pt x="569" y="192"/>
                </a:cubicBezTo>
                <a:cubicBezTo>
                  <a:pt x="566" y="194"/>
                  <a:pt x="564" y="195"/>
                  <a:pt x="561" y="195"/>
                </a:cubicBezTo>
                <a:close/>
                <a:moveTo>
                  <a:pt x="575" y="180"/>
                </a:moveTo>
                <a:cubicBezTo>
                  <a:pt x="575" y="180"/>
                  <a:pt x="575" y="179"/>
                  <a:pt x="575" y="179"/>
                </a:cubicBezTo>
                <a:cubicBezTo>
                  <a:pt x="575" y="179"/>
                  <a:pt x="575" y="180"/>
                  <a:pt x="576" y="180"/>
                </a:cubicBezTo>
                <a:cubicBezTo>
                  <a:pt x="575" y="180"/>
                  <a:pt x="575" y="180"/>
                  <a:pt x="574" y="181"/>
                </a:cubicBezTo>
                <a:cubicBezTo>
                  <a:pt x="574" y="180"/>
                  <a:pt x="575" y="180"/>
                  <a:pt x="575" y="180"/>
                </a:cubicBezTo>
                <a:close/>
                <a:moveTo>
                  <a:pt x="580" y="110"/>
                </a:moveTo>
                <a:cubicBezTo>
                  <a:pt x="580" y="110"/>
                  <a:pt x="580" y="111"/>
                  <a:pt x="579" y="111"/>
                </a:cubicBezTo>
                <a:cubicBezTo>
                  <a:pt x="578" y="112"/>
                  <a:pt x="576" y="113"/>
                  <a:pt x="575" y="114"/>
                </a:cubicBezTo>
                <a:cubicBezTo>
                  <a:pt x="573" y="116"/>
                  <a:pt x="570" y="117"/>
                  <a:pt x="569" y="120"/>
                </a:cubicBezTo>
                <a:cubicBezTo>
                  <a:pt x="567" y="123"/>
                  <a:pt x="566" y="127"/>
                  <a:pt x="566" y="131"/>
                </a:cubicBezTo>
                <a:cubicBezTo>
                  <a:pt x="555" y="137"/>
                  <a:pt x="542" y="124"/>
                  <a:pt x="545" y="111"/>
                </a:cubicBezTo>
                <a:cubicBezTo>
                  <a:pt x="547" y="101"/>
                  <a:pt x="562" y="99"/>
                  <a:pt x="571" y="101"/>
                </a:cubicBezTo>
                <a:cubicBezTo>
                  <a:pt x="572" y="101"/>
                  <a:pt x="574" y="102"/>
                  <a:pt x="575" y="102"/>
                </a:cubicBezTo>
                <a:cubicBezTo>
                  <a:pt x="576" y="105"/>
                  <a:pt x="577" y="109"/>
                  <a:pt x="580" y="110"/>
                </a:cubicBezTo>
                <a:close/>
                <a:moveTo>
                  <a:pt x="348" y="195"/>
                </a:moveTo>
                <a:cubicBezTo>
                  <a:pt x="346" y="198"/>
                  <a:pt x="341" y="196"/>
                  <a:pt x="337" y="195"/>
                </a:cubicBezTo>
                <a:cubicBezTo>
                  <a:pt x="337" y="195"/>
                  <a:pt x="338" y="195"/>
                  <a:pt x="338" y="195"/>
                </a:cubicBezTo>
                <a:cubicBezTo>
                  <a:pt x="339" y="194"/>
                  <a:pt x="341" y="193"/>
                  <a:pt x="342" y="192"/>
                </a:cubicBezTo>
                <a:cubicBezTo>
                  <a:pt x="342" y="192"/>
                  <a:pt x="343" y="191"/>
                  <a:pt x="343" y="191"/>
                </a:cubicBezTo>
                <a:cubicBezTo>
                  <a:pt x="343" y="191"/>
                  <a:pt x="343" y="190"/>
                  <a:pt x="344" y="190"/>
                </a:cubicBezTo>
                <a:cubicBezTo>
                  <a:pt x="344" y="190"/>
                  <a:pt x="344" y="190"/>
                  <a:pt x="344" y="190"/>
                </a:cubicBezTo>
                <a:cubicBezTo>
                  <a:pt x="345" y="189"/>
                  <a:pt x="345" y="189"/>
                  <a:pt x="346" y="189"/>
                </a:cubicBezTo>
                <a:cubicBezTo>
                  <a:pt x="346" y="189"/>
                  <a:pt x="347" y="189"/>
                  <a:pt x="348" y="188"/>
                </a:cubicBezTo>
                <a:cubicBezTo>
                  <a:pt x="349" y="187"/>
                  <a:pt x="350" y="186"/>
                  <a:pt x="351" y="185"/>
                </a:cubicBezTo>
                <a:cubicBezTo>
                  <a:pt x="351" y="189"/>
                  <a:pt x="350" y="193"/>
                  <a:pt x="348" y="195"/>
                </a:cubicBezTo>
                <a:close/>
                <a:moveTo>
                  <a:pt x="325" y="205"/>
                </a:moveTo>
                <a:cubicBezTo>
                  <a:pt x="327" y="207"/>
                  <a:pt x="330" y="206"/>
                  <a:pt x="332" y="207"/>
                </a:cubicBezTo>
                <a:cubicBezTo>
                  <a:pt x="333" y="207"/>
                  <a:pt x="333" y="208"/>
                  <a:pt x="334" y="208"/>
                </a:cubicBezTo>
                <a:cubicBezTo>
                  <a:pt x="333" y="212"/>
                  <a:pt x="334" y="215"/>
                  <a:pt x="337" y="218"/>
                </a:cubicBezTo>
                <a:cubicBezTo>
                  <a:pt x="336" y="219"/>
                  <a:pt x="335" y="220"/>
                  <a:pt x="334" y="222"/>
                </a:cubicBezTo>
                <a:cubicBezTo>
                  <a:pt x="332" y="223"/>
                  <a:pt x="332" y="224"/>
                  <a:pt x="331" y="226"/>
                </a:cubicBezTo>
                <a:cubicBezTo>
                  <a:pt x="331" y="226"/>
                  <a:pt x="331" y="226"/>
                  <a:pt x="331" y="226"/>
                </a:cubicBezTo>
                <a:cubicBezTo>
                  <a:pt x="330" y="224"/>
                  <a:pt x="328" y="223"/>
                  <a:pt x="326" y="222"/>
                </a:cubicBezTo>
                <a:cubicBezTo>
                  <a:pt x="326" y="221"/>
                  <a:pt x="325" y="221"/>
                  <a:pt x="325" y="220"/>
                </a:cubicBezTo>
                <a:cubicBezTo>
                  <a:pt x="323" y="219"/>
                  <a:pt x="322" y="218"/>
                  <a:pt x="321" y="216"/>
                </a:cubicBezTo>
                <a:cubicBezTo>
                  <a:pt x="320" y="215"/>
                  <a:pt x="319" y="215"/>
                  <a:pt x="318" y="214"/>
                </a:cubicBezTo>
                <a:cubicBezTo>
                  <a:pt x="318" y="214"/>
                  <a:pt x="318" y="214"/>
                  <a:pt x="318" y="213"/>
                </a:cubicBezTo>
                <a:cubicBezTo>
                  <a:pt x="318" y="213"/>
                  <a:pt x="318" y="213"/>
                  <a:pt x="318" y="212"/>
                </a:cubicBezTo>
                <a:cubicBezTo>
                  <a:pt x="318" y="211"/>
                  <a:pt x="318" y="211"/>
                  <a:pt x="318" y="210"/>
                </a:cubicBezTo>
                <a:cubicBezTo>
                  <a:pt x="318" y="210"/>
                  <a:pt x="318" y="209"/>
                  <a:pt x="319" y="209"/>
                </a:cubicBezTo>
                <a:cubicBezTo>
                  <a:pt x="319" y="209"/>
                  <a:pt x="319" y="208"/>
                  <a:pt x="319" y="208"/>
                </a:cubicBezTo>
                <a:cubicBezTo>
                  <a:pt x="319" y="208"/>
                  <a:pt x="319" y="208"/>
                  <a:pt x="319" y="208"/>
                </a:cubicBezTo>
                <a:cubicBezTo>
                  <a:pt x="319" y="206"/>
                  <a:pt x="319" y="206"/>
                  <a:pt x="319" y="206"/>
                </a:cubicBezTo>
                <a:cubicBezTo>
                  <a:pt x="318" y="207"/>
                  <a:pt x="318" y="207"/>
                  <a:pt x="318" y="207"/>
                </a:cubicBezTo>
                <a:cubicBezTo>
                  <a:pt x="318" y="207"/>
                  <a:pt x="318" y="207"/>
                  <a:pt x="318" y="207"/>
                </a:cubicBezTo>
                <a:cubicBezTo>
                  <a:pt x="318" y="208"/>
                  <a:pt x="318" y="208"/>
                  <a:pt x="317" y="208"/>
                </a:cubicBezTo>
                <a:cubicBezTo>
                  <a:pt x="317" y="209"/>
                  <a:pt x="317" y="209"/>
                  <a:pt x="317" y="210"/>
                </a:cubicBezTo>
                <a:cubicBezTo>
                  <a:pt x="317" y="211"/>
                  <a:pt x="317" y="211"/>
                  <a:pt x="317" y="212"/>
                </a:cubicBezTo>
                <a:cubicBezTo>
                  <a:pt x="317" y="212"/>
                  <a:pt x="317" y="212"/>
                  <a:pt x="317" y="213"/>
                </a:cubicBezTo>
                <a:cubicBezTo>
                  <a:pt x="316" y="212"/>
                  <a:pt x="316" y="212"/>
                  <a:pt x="316" y="211"/>
                </a:cubicBezTo>
                <a:cubicBezTo>
                  <a:pt x="315" y="211"/>
                  <a:pt x="315" y="211"/>
                  <a:pt x="314" y="210"/>
                </a:cubicBezTo>
                <a:cubicBezTo>
                  <a:pt x="312" y="209"/>
                  <a:pt x="311" y="208"/>
                  <a:pt x="309" y="206"/>
                </a:cubicBezTo>
                <a:cubicBezTo>
                  <a:pt x="309" y="206"/>
                  <a:pt x="309" y="206"/>
                  <a:pt x="309" y="205"/>
                </a:cubicBezTo>
                <a:cubicBezTo>
                  <a:pt x="309" y="205"/>
                  <a:pt x="309" y="205"/>
                  <a:pt x="309" y="204"/>
                </a:cubicBezTo>
                <a:cubicBezTo>
                  <a:pt x="309" y="204"/>
                  <a:pt x="309" y="203"/>
                  <a:pt x="309" y="202"/>
                </a:cubicBezTo>
                <a:cubicBezTo>
                  <a:pt x="309" y="200"/>
                  <a:pt x="311" y="198"/>
                  <a:pt x="313" y="196"/>
                </a:cubicBezTo>
                <a:cubicBezTo>
                  <a:pt x="313" y="196"/>
                  <a:pt x="314" y="196"/>
                  <a:pt x="314" y="196"/>
                </a:cubicBezTo>
                <a:cubicBezTo>
                  <a:pt x="315" y="196"/>
                  <a:pt x="316" y="196"/>
                  <a:pt x="318" y="196"/>
                </a:cubicBezTo>
                <a:cubicBezTo>
                  <a:pt x="319" y="196"/>
                  <a:pt x="321" y="196"/>
                  <a:pt x="322" y="195"/>
                </a:cubicBezTo>
                <a:cubicBezTo>
                  <a:pt x="324" y="195"/>
                  <a:pt x="325" y="194"/>
                  <a:pt x="326" y="194"/>
                </a:cubicBezTo>
                <a:cubicBezTo>
                  <a:pt x="326" y="194"/>
                  <a:pt x="326" y="194"/>
                  <a:pt x="327" y="194"/>
                </a:cubicBezTo>
                <a:cubicBezTo>
                  <a:pt x="327" y="194"/>
                  <a:pt x="327" y="194"/>
                  <a:pt x="327" y="194"/>
                </a:cubicBezTo>
                <a:cubicBezTo>
                  <a:pt x="328" y="194"/>
                  <a:pt x="329" y="194"/>
                  <a:pt x="329" y="194"/>
                </a:cubicBezTo>
                <a:cubicBezTo>
                  <a:pt x="330" y="195"/>
                  <a:pt x="330" y="195"/>
                  <a:pt x="331" y="195"/>
                </a:cubicBezTo>
                <a:cubicBezTo>
                  <a:pt x="331" y="195"/>
                  <a:pt x="332" y="195"/>
                  <a:pt x="332" y="195"/>
                </a:cubicBezTo>
                <a:cubicBezTo>
                  <a:pt x="332" y="195"/>
                  <a:pt x="332" y="195"/>
                  <a:pt x="333" y="195"/>
                </a:cubicBezTo>
                <a:cubicBezTo>
                  <a:pt x="328" y="197"/>
                  <a:pt x="320" y="201"/>
                  <a:pt x="325" y="205"/>
                </a:cubicBezTo>
                <a:close/>
                <a:moveTo>
                  <a:pt x="188" y="200"/>
                </a:moveTo>
                <a:cubicBezTo>
                  <a:pt x="187" y="200"/>
                  <a:pt x="187" y="199"/>
                  <a:pt x="186" y="198"/>
                </a:cubicBezTo>
                <a:cubicBezTo>
                  <a:pt x="184" y="194"/>
                  <a:pt x="182" y="190"/>
                  <a:pt x="180" y="186"/>
                </a:cubicBezTo>
                <a:cubicBezTo>
                  <a:pt x="180" y="186"/>
                  <a:pt x="181" y="187"/>
                  <a:pt x="182" y="188"/>
                </a:cubicBezTo>
                <a:cubicBezTo>
                  <a:pt x="183" y="189"/>
                  <a:pt x="183" y="190"/>
                  <a:pt x="184" y="192"/>
                </a:cubicBezTo>
                <a:cubicBezTo>
                  <a:pt x="184" y="193"/>
                  <a:pt x="185" y="194"/>
                  <a:pt x="186" y="195"/>
                </a:cubicBezTo>
                <a:cubicBezTo>
                  <a:pt x="186" y="195"/>
                  <a:pt x="187" y="196"/>
                  <a:pt x="187" y="197"/>
                </a:cubicBezTo>
                <a:cubicBezTo>
                  <a:pt x="188" y="198"/>
                  <a:pt x="188" y="200"/>
                  <a:pt x="189" y="202"/>
                </a:cubicBezTo>
                <a:cubicBezTo>
                  <a:pt x="188" y="201"/>
                  <a:pt x="188" y="201"/>
                  <a:pt x="188" y="200"/>
                </a:cubicBezTo>
                <a:close/>
                <a:moveTo>
                  <a:pt x="174" y="176"/>
                </a:moveTo>
                <a:cubicBezTo>
                  <a:pt x="173" y="176"/>
                  <a:pt x="173" y="175"/>
                  <a:pt x="173" y="175"/>
                </a:cubicBezTo>
                <a:cubicBezTo>
                  <a:pt x="173" y="175"/>
                  <a:pt x="173" y="175"/>
                  <a:pt x="173" y="175"/>
                </a:cubicBezTo>
                <a:cubicBezTo>
                  <a:pt x="173" y="175"/>
                  <a:pt x="174" y="176"/>
                  <a:pt x="174" y="176"/>
                </a:cubicBezTo>
                <a:close/>
                <a:moveTo>
                  <a:pt x="156" y="166"/>
                </a:moveTo>
                <a:cubicBezTo>
                  <a:pt x="156" y="167"/>
                  <a:pt x="156" y="167"/>
                  <a:pt x="156" y="168"/>
                </a:cubicBezTo>
                <a:cubicBezTo>
                  <a:pt x="155" y="168"/>
                  <a:pt x="154" y="167"/>
                  <a:pt x="153" y="166"/>
                </a:cubicBezTo>
                <a:cubicBezTo>
                  <a:pt x="152" y="165"/>
                  <a:pt x="151" y="164"/>
                  <a:pt x="151" y="163"/>
                </a:cubicBezTo>
                <a:cubicBezTo>
                  <a:pt x="151" y="163"/>
                  <a:pt x="151" y="163"/>
                  <a:pt x="151" y="163"/>
                </a:cubicBezTo>
                <a:cubicBezTo>
                  <a:pt x="153" y="163"/>
                  <a:pt x="154" y="164"/>
                  <a:pt x="156" y="166"/>
                </a:cubicBezTo>
                <a:close/>
                <a:moveTo>
                  <a:pt x="171" y="174"/>
                </a:moveTo>
                <a:cubicBezTo>
                  <a:pt x="171" y="175"/>
                  <a:pt x="172" y="176"/>
                  <a:pt x="172" y="176"/>
                </a:cubicBezTo>
                <a:cubicBezTo>
                  <a:pt x="171" y="176"/>
                  <a:pt x="170" y="175"/>
                  <a:pt x="168" y="174"/>
                </a:cubicBezTo>
                <a:cubicBezTo>
                  <a:pt x="168" y="174"/>
                  <a:pt x="168" y="174"/>
                  <a:pt x="168" y="174"/>
                </a:cubicBezTo>
                <a:cubicBezTo>
                  <a:pt x="169" y="174"/>
                  <a:pt x="170" y="174"/>
                  <a:pt x="171" y="174"/>
                </a:cubicBezTo>
                <a:close/>
                <a:moveTo>
                  <a:pt x="227" y="378"/>
                </a:moveTo>
                <a:cubicBezTo>
                  <a:pt x="227" y="378"/>
                  <a:pt x="228" y="379"/>
                  <a:pt x="228" y="379"/>
                </a:cubicBezTo>
                <a:cubicBezTo>
                  <a:pt x="228" y="380"/>
                  <a:pt x="228" y="381"/>
                  <a:pt x="229" y="382"/>
                </a:cubicBezTo>
                <a:cubicBezTo>
                  <a:pt x="228" y="380"/>
                  <a:pt x="227" y="379"/>
                  <a:pt x="227" y="377"/>
                </a:cubicBezTo>
                <a:cubicBezTo>
                  <a:pt x="227" y="377"/>
                  <a:pt x="227" y="378"/>
                  <a:pt x="227" y="378"/>
                </a:cubicBezTo>
                <a:close/>
                <a:moveTo>
                  <a:pt x="263" y="434"/>
                </a:moveTo>
                <a:cubicBezTo>
                  <a:pt x="263" y="434"/>
                  <a:pt x="263" y="435"/>
                  <a:pt x="263" y="436"/>
                </a:cubicBezTo>
                <a:cubicBezTo>
                  <a:pt x="263" y="435"/>
                  <a:pt x="262" y="434"/>
                  <a:pt x="261" y="433"/>
                </a:cubicBezTo>
                <a:cubicBezTo>
                  <a:pt x="262" y="433"/>
                  <a:pt x="262" y="433"/>
                  <a:pt x="263" y="434"/>
                </a:cubicBezTo>
                <a:close/>
                <a:moveTo>
                  <a:pt x="381" y="506"/>
                </a:moveTo>
                <a:cubicBezTo>
                  <a:pt x="382" y="503"/>
                  <a:pt x="382" y="503"/>
                  <a:pt x="382" y="503"/>
                </a:cubicBezTo>
                <a:cubicBezTo>
                  <a:pt x="382" y="502"/>
                  <a:pt x="382" y="500"/>
                  <a:pt x="383" y="499"/>
                </a:cubicBezTo>
                <a:cubicBezTo>
                  <a:pt x="384" y="496"/>
                  <a:pt x="384" y="494"/>
                  <a:pt x="385" y="491"/>
                </a:cubicBezTo>
                <a:cubicBezTo>
                  <a:pt x="385" y="489"/>
                  <a:pt x="385" y="486"/>
                  <a:pt x="385" y="484"/>
                </a:cubicBezTo>
                <a:cubicBezTo>
                  <a:pt x="385" y="484"/>
                  <a:pt x="385" y="483"/>
                  <a:pt x="385" y="483"/>
                </a:cubicBezTo>
                <a:cubicBezTo>
                  <a:pt x="385" y="483"/>
                  <a:pt x="385" y="482"/>
                  <a:pt x="385" y="482"/>
                </a:cubicBezTo>
                <a:cubicBezTo>
                  <a:pt x="385" y="486"/>
                  <a:pt x="385" y="490"/>
                  <a:pt x="385" y="494"/>
                </a:cubicBezTo>
                <a:cubicBezTo>
                  <a:pt x="384" y="499"/>
                  <a:pt x="383" y="504"/>
                  <a:pt x="381" y="509"/>
                </a:cubicBezTo>
                <a:cubicBezTo>
                  <a:pt x="381" y="508"/>
                  <a:pt x="381" y="507"/>
                  <a:pt x="381" y="506"/>
                </a:cubicBezTo>
                <a:close/>
                <a:moveTo>
                  <a:pt x="385" y="473"/>
                </a:moveTo>
                <a:cubicBezTo>
                  <a:pt x="385" y="472"/>
                  <a:pt x="385" y="472"/>
                  <a:pt x="385" y="472"/>
                </a:cubicBezTo>
                <a:cubicBezTo>
                  <a:pt x="386" y="475"/>
                  <a:pt x="386" y="478"/>
                  <a:pt x="386" y="481"/>
                </a:cubicBezTo>
                <a:cubicBezTo>
                  <a:pt x="386" y="478"/>
                  <a:pt x="385" y="476"/>
                  <a:pt x="385" y="473"/>
                </a:cubicBezTo>
                <a:close/>
                <a:moveTo>
                  <a:pt x="379" y="419"/>
                </a:moveTo>
                <a:cubicBezTo>
                  <a:pt x="379" y="418"/>
                  <a:pt x="379" y="418"/>
                  <a:pt x="379" y="417"/>
                </a:cubicBezTo>
                <a:cubicBezTo>
                  <a:pt x="379" y="415"/>
                  <a:pt x="380" y="413"/>
                  <a:pt x="380" y="410"/>
                </a:cubicBezTo>
                <a:cubicBezTo>
                  <a:pt x="381" y="409"/>
                  <a:pt x="381" y="409"/>
                  <a:pt x="381" y="409"/>
                </a:cubicBezTo>
                <a:cubicBezTo>
                  <a:pt x="381" y="409"/>
                  <a:pt x="381" y="409"/>
                  <a:pt x="381" y="409"/>
                </a:cubicBezTo>
                <a:cubicBezTo>
                  <a:pt x="381" y="413"/>
                  <a:pt x="380" y="417"/>
                  <a:pt x="379" y="421"/>
                </a:cubicBezTo>
                <a:cubicBezTo>
                  <a:pt x="379" y="420"/>
                  <a:pt x="379" y="420"/>
                  <a:pt x="379" y="419"/>
                </a:cubicBezTo>
                <a:close/>
                <a:moveTo>
                  <a:pt x="525" y="413"/>
                </a:moveTo>
                <a:cubicBezTo>
                  <a:pt x="523" y="412"/>
                  <a:pt x="522" y="411"/>
                  <a:pt x="521" y="409"/>
                </a:cubicBezTo>
                <a:cubicBezTo>
                  <a:pt x="521" y="409"/>
                  <a:pt x="521" y="409"/>
                  <a:pt x="521" y="409"/>
                </a:cubicBezTo>
                <a:cubicBezTo>
                  <a:pt x="523" y="409"/>
                  <a:pt x="524" y="410"/>
                  <a:pt x="525" y="411"/>
                </a:cubicBezTo>
                <a:cubicBezTo>
                  <a:pt x="526" y="412"/>
                  <a:pt x="526" y="413"/>
                  <a:pt x="526" y="414"/>
                </a:cubicBezTo>
                <a:cubicBezTo>
                  <a:pt x="526" y="413"/>
                  <a:pt x="525" y="413"/>
                  <a:pt x="525" y="413"/>
                </a:cubicBezTo>
                <a:close/>
                <a:moveTo>
                  <a:pt x="546" y="310"/>
                </a:moveTo>
                <a:cubicBezTo>
                  <a:pt x="546" y="310"/>
                  <a:pt x="546" y="310"/>
                  <a:pt x="547" y="310"/>
                </a:cubicBezTo>
                <a:cubicBezTo>
                  <a:pt x="547" y="310"/>
                  <a:pt x="547" y="310"/>
                  <a:pt x="547" y="310"/>
                </a:cubicBezTo>
                <a:cubicBezTo>
                  <a:pt x="546" y="310"/>
                  <a:pt x="546" y="310"/>
                  <a:pt x="546" y="310"/>
                </a:cubicBezTo>
                <a:cubicBezTo>
                  <a:pt x="546" y="310"/>
                  <a:pt x="546" y="310"/>
                  <a:pt x="546" y="310"/>
                </a:cubicBezTo>
                <a:close/>
                <a:moveTo>
                  <a:pt x="563" y="311"/>
                </a:moveTo>
                <a:cubicBezTo>
                  <a:pt x="563" y="311"/>
                  <a:pt x="563" y="311"/>
                  <a:pt x="563" y="311"/>
                </a:cubicBezTo>
                <a:cubicBezTo>
                  <a:pt x="562" y="311"/>
                  <a:pt x="562" y="311"/>
                  <a:pt x="561" y="312"/>
                </a:cubicBezTo>
                <a:cubicBezTo>
                  <a:pt x="562" y="311"/>
                  <a:pt x="562" y="311"/>
                  <a:pt x="563" y="311"/>
                </a:cubicBezTo>
                <a:close/>
                <a:moveTo>
                  <a:pt x="570" y="307"/>
                </a:moveTo>
                <a:cubicBezTo>
                  <a:pt x="574" y="304"/>
                  <a:pt x="574" y="304"/>
                  <a:pt x="574" y="304"/>
                </a:cubicBezTo>
                <a:cubicBezTo>
                  <a:pt x="574" y="304"/>
                  <a:pt x="574" y="304"/>
                  <a:pt x="574" y="304"/>
                </a:cubicBezTo>
                <a:cubicBezTo>
                  <a:pt x="574" y="304"/>
                  <a:pt x="574" y="304"/>
                  <a:pt x="574" y="304"/>
                </a:cubicBezTo>
                <a:cubicBezTo>
                  <a:pt x="573" y="305"/>
                  <a:pt x="573" y="305"/>
                  <a:pt x="573" y="305"/>
                </a:cubicBezTo>
                <a:cubicBezTo>
                  <a:pt x="572" y="306"/>
                  <a:pt x="570" y="307"/>
                  <a:pt x="569" y="307"/>
                </a:cubicBezTo>
                <a:cubicBezTo>
                  <a:pt x="568" y="308"/>
                  <a:pt x="567" y="308"/>
                  <a:pt x="566" y="309"/>
                </a:cubicBezTo>
                <a:cubicBezTo>
                  <a:pt x="566" y="309"/>
                  <a:pt x="566" y="309"/>
                  <a:pt x="565" y="309"/>
                </a:cubicBezTo>
                <a:cubicBezTo>
                  <a:pt x="567" y="308"/>
                  <a:pt x="568" y="308"/>
                  <a:pt x="570" y="307"/>
                </a:cubicBezTo>
                <a:close/>
                <a:moveTo>
                  <a:pt x="565" y="297"/>
                </a:moveTo>
                <a:cubicBezTo>
                  <a:pt x="567" y="298"/>
                  <a:pt x="569" y="299"/>
                  <a:pt x="571" y="301"/>
                </a:cubicBezTo>
                <a:cubicBezTo>
                  <a:pt x="570" y="302"/>
                  <a:pt x="569" y="302"/>
                  <a:pt x="569" y="303"/>
                </a:cubicBezTo>
                <a:cubicBezTo>
                  <a:pt x="568" y="304"/>
                  <a:pt x="566" y="305"/>
                  <a:pt x="565" y="306"/>
                </a:cubicBezTo>
                <a:cubicBezTo>
                  <a:pt x="562" y="308"/>
                  <a:pt x="558" y="309"/>
                  <a:pt x="555" y="309"/>
                </a:cubicBezTo>
                <a:cubicBezTo>
                  <a:pt x="554" y="309"/>
                  <a:pt x="552" y="309"/>
                  <a:pt x="551" y="309"/>
                </a:cubicBezTo>
                <a:cubicBezTo>
                  <a:pt x="551" y="308"/>
                  <a:pt x="550" y="308"/>
                  <a:pt x="549" y="308"/>
                </a:cubicBezTo>
                <a:cubicBezTo>
                  <a:pt x="549" y="308"/>
                  <a:pt x="549" y="308"/>
                  <a:pt x="549" y="308"/>
                </a:cubicBezTo>
                <a:cubicBezTo>
                  <a:pt x="548" y="308"/>
                  <a:pt x="548" y="307"/>
                  <a:pt x="548" y="307"/>
                </a:cubicBezTo>
                <a:cubicBezTo>
                  <a:pt x="547" y="307"/>
                  <a:pt x="546" y="306"/>
                  <a:pt x="546" y="306"/>
                </a:cubicBezTo>
                <a:cubicBezTo>
                  <a:pt x="545" y="306"/>
                  <a:pt x="544" y="306"/>
                  <a:pt x="543" y="306"/>
                </a:cubicBezTo>
                <a:cubicBezTo>
                  <a:pt x="541" y="306"/>
                  <a:pt x="541" y="306"/>
                  <a:pt x="541" y="306"/>
                </a:cubicBezTo>
                <a:cubicBezTo>
                  <a:pt x="540" y="306"/>
                  <a:pt x="539" y="306"/>
                  <a:pt x="538" y="307"/>
                </a:cubicBezTo>
                <a:cubicBezTo>
                  <a:pt x="538" y="307"/>
                  <a:pt x="537" y="307"/>
                  <a:pt x="536" y="307"/>
                </a:cubicBezTo>
                <a:cubicBezTo>
                  <a:pt x="534" y="307"/>
                  <a:pt x="533" y="307"/>
                  <a:pt x="531" y="307"/>
                </a:cubicBezTo>
                <a:cubicBezTo>
                  <a:pt x="531" y="307"/>
                  <a:pt x="531" y="307"/>
                  <a:pt x="530" y="307"/>
                </a:cubicBezTo>
                <a:cubicBezTo>
                  <a:pt x="531" y="305"/>
                  <a:pt x="531" y="303"/>
                  <a:pt x="532" y="301"/>
                </a:cubicBezTo>
                <a:cubicBezTo>
                  <a:pt x="535" y="299"/>
                  <a:pt x="538" y="299"/>
                  <a:pt x="540" y="298"/>
                </a:cubicBezTo>
                <a:cubicBezTo>
                  <a:pt x="542" y="298"/>
                  <a:pt x="544" y="298"/>
                  <a:pt x="545" y="297"/>
                </a:cubicBezTo>
                <a:cubicBezTo>
                  <a:pt x="547" y="297"/>
                  <a:pt x="550" y="296"/>
                  <a:pt x="552" y="295"/>
                </a:cubicBezTo>
                <a:cubicBezTo>
                  <a:pt x="554" y="295"/>
                  <a:pt x="556" y="294"/>
                  <a:pt x="558" y="294"/>
                </a:cubicBezTo>
                <a:cubicBezTo>
                  <a:pt x="561" y="295"/>
                  <a:pt x="563" y="296"/>
                  <a:pt x="565" y="297"/>
                </a:cubicBezTo>
                <a:close/>
                <a:moveTo>
                  <a:pt x="552" y="294"/>
                </a:moveTo>
                <a:cubicBezTo>
                  <a:pt x="549" y="295"/>
                  <a:pt x="547" y="295"/>
                  <a:pt x="545" y="296"/>
                </a:cubicBezTo>
                <a:cubicBezTo>
                  <a:pt x="543" y="297"/>
                  <a:pt x="542" y="297"/>
                  <a:pt x="540" y="297"/>
                </a:cubicBezTo>
                <a:cubicBezTo>
                  <a:pt x="538" y="297"/>
                  <a:pt x="536" y="298"/>
                  <a:pt x="534" y="299"/>
                </a:cubicBezTo>
                <a:cubicBezTo>
                  <a:pt x="534" y="298"/>
                  <a:pt x="534" y="298"/>
                  <a:pt x="535" y="298"/>
                </a:cubicBezTo>
                <a:cubicBezTo>
                  <a:pt x="540" y="293"/>
                  <a:pt x="549" y="291"/>
                  <a:pt x="555" y="293"/>
                </a:cubicBezTo>
                <a:cubicBezTo>
                  <a:pt x="555" y="293"/>
                  <a:pt x="556" y="293"/>
                  <a:pt x="556" y="293"/>
                </a:cubicBezTo>
                <a:cubicBezTo>
                  <a:pt x="555" y="293"/>
                  <a:pt x="553" y="294"/>
                  <a:pt x="552" y="294"/>
                </a:cubicBezTo>
                <a:close/>
                <a:moveTo>
                  <a:pt x="587" y="55"/>
                </a:moveTo>
                <a:cubicBezTo>
                  <a:pt x="587" y="57"/>
                  <a:pt x="586" y="59"/>
                  <a:pt x="587" y="61"/>
                </a:cubicBezTo>
                <a:cubicBezTo>
                  <a:pt x="585" y="61"/>
                  <a:pt x="584" y="60"/>
                  <a:pt x="582" y="60"/>
                </a:cubicBezTo>
                <a:cubicBezTo>
                  <a:pt x="582" y="59"/>
                  <a:pt x="581" y="59"/>
                  <a:pt x="581" y="58"/>
                </a:cubicBezTo>
                <a:cubicBezTo>
                  <a:pt x="581" y="56"/>
                  <a:pt x="584" y="55"/>
                  <a:pt x="587" y="55"/>
                </a:cubicBezTo>
                <a:close/>
                <a:moveTo>
                  <a:pt x="323" y="140"/>
                </a:moveTo>
                <a:cubicBezTo>
                  <a:pt x="325" y="139"/>
                  <a:pt x="327" y="139"/>
                  <a:pt x="328" y="139"/>
                </a:cubicBezTo>
                <a:cubicBezTo>
                  <a:pt x="328" y="139"/>
                  <a:pt x="327" y="140"/>
                  <a:pt x="327" y="140"/>
                </a:cubicBezTo>
                <a:cubicBezTo>
                  <a:pt x="324" y="144"/>
                  <a:pt x="327" y="154"/>
                  <a:pt x="330" y="158"/>
                </a:cubicBezTo>
                <a:cubicBezTo>
                  <a:pt x="333" y="162"/>
                  <a:pt x="337" y="164"/>
                  <a:pt x="340" y="168"/>
                </a:cubicBezTo>
                <a:cubicBezTo>
                  <a:pt x="341" y="169"/>
                  <a:pt x="342" y="171"/>
                  <a:pt x="343" y="172"/>
                </a:cubicBezTo>
                <a:cubicBezTo>
                  <a:pt x="345" y="175"/>
                  <a:pt x="349" y="175"/>
                  <a:pt x="350" y="178"/>
                </a:cubicBezTo>
                <a:cubicBezTo>
                  <a:pt x="350" y="179"/>
                  <a:pt x="351" y="180"/>
                  <a:pt x="351" y="182"/>
                </a:cubicBezTo>
                <a:cubicBezTo>
                  <a:pt x="350" y="183"/>
                  <a:pt x="350" y="183"/>
                  <a:pt x="349" y="184"/>
                </a:cubicBezTo>
                <a:cubicBezTo>
                  <a:pt x="349" y="185"/>
                  <a:pt x="348" y="186"/>
                  <a:pt x="347" y="186"/>
                </a:cubicBezTo>
                <a:cubicBezTo>
                  <a:pt x="346" y="187"/>
                  <a:pt x="346" y="187"/>
                  <a:pt x="345" y="187"/>
                </a:cubicBezTo>
                <a:cubicBezTo>
                  <a:pt x="345" y="187"/>
                  <a:pt x="344" y="187"/>
                  <a:pt x="343" y="188"/>
                </a:cubicBezTo>
                <a:cubicBezTo>
                  <a:pt x="343" y="188"/>
                  <a:pt x="342" y="188"/>
                  <a:pt x="342" y="189"/>
                </a:cubicBezTo>
                <a:cubicBezTo>
                  <a:pt x="342" y="189"/>
                  <a:pt x="342" y="189"/>
                  <a:pt x="341" y="189"/>
                </a:cubicBezTo>
                <a:cubicBezTo>
                  <a:pt x="341" y="190"/>
                  <a:pt x="340" y="190"/>
                  <a:pt x="340" y="191"/>
                </a:cubicBezTo>
                <a:cubicBezTo>
                  <a:pt x="339" y="192"/>
                  <a:pt x="338" y="192"/>
                  <a:pt x="337" y="193"/>
                </a:cubicBezTo>
                <a:cubicBezTo>
                  <a:pt x="336" y="193"/>
                  <a:pt x="335" y="193"/>
                  <a:pt x="334" y="193"/>
                </a:cubicBezTo>
                <a:cubicBezTo>
                  <a:pt x="333" y="193"/>
                  <a:pt x="333" y="193"/>
                  <a:pt x="333" y="193"/>
                </a:cubicBezTo>
                <a:cubicBezTo>
                  <a:pt x="332" y="193"/>
                  <a:pt x="332" y="193"/>
                  <a:pt x="332" y="193"/>
                </a:cubicBezTo>
                <a:cubicBezTo>
                  <a:pt x="331" y="192"/>
                  <a:pt x="331" y="192"/>
                  <a:pt x="330" y="192"/>
                </a:cubicBezTo>
                <a:cubicBezTo>
                  <a:pt x="329" y="192"/>
                  <a:pt x="329" y="191"/>
                  <a:pt x="328" y="191"/>
                </a:cubicBezTo>
                <a:cubicBezTo>
                  <a:pt x="327" y="191"/>
                  <a:pt x="327" y="191"/>
                  <a:pt x="327" y="191"/>
                </a:cubicBezTo>
                <a:cubicBezTo>
                  <a:pt x="326" y="191"/>
                  <a:pt x="326" y="191"/>
                  <a:pt x="325" y="191"/>
                </a:cubicBezTo>
                <a:cubicBezTo>
                  <a:pt x="324" y="192"/>
                  <a:pt x="323" y="192"/>
                  <a:pt x="321" y="192"/>
                </a:cubicBezTo>
                <a:cubicBezTo>
                  <a:pt x="320" y="193"/>
                  <a:pt x="319" y="193"/>
                  <a:pt x="318" y="192"/>
                </a:cubicBezTo>
                <a:cubicBezTo>
                  <a:pt x="317" y="192"/>
                  <a:pt x="316" y="192"/>
                  <a:pt x="315" y="192"/>
                </a:cubicBezTo>
                <a:cubicBezTo>
                  <a:pt x="316" y="190"/>
                  <a:pt x="316" y="187"/>
                  <a:pt x="317" y="185"/>
                </a:cubicBezTo>
                <a:cubicBezTo>
                  <a:pt x="317" y="182"/>
                  <a:pt x="317" y="182"/>
                  <a:pt x="317" y="182"/>
                </a:cubicBezTo>
                <a:cubicBezTo>
                  <a:pt x="317" y="182"/>
                  <a:pt x="318" y="181"/>
                  <a:pt x="318" y="180"/>
                </a:cubicBezTo>
                <a:cubicBezTo>
                  <a:pt x="318" y="179"/>
                  <a:pt x="318" y="178"/>
                  <a:pt x="318" y="177"/>
                </a:cubicBezTo>
                <a:cubicBezTo>
                  <a:pt x="318" y="175"/>
                  <a:pt x="318" y="175"/>
                  <a:pt x="318" y="175"/>
                </a:cubicBezTo>
                <a:cubicBezTo>
                  <a:pt x="318" y="173"/>
                  <a:pt x="318" y="172"/>
                  <a:pt x="318" y="170"/>
                </a:cubicBezTo>
                <a:cubicBezTo>
                  <a:pt x="318" y="168"/>
                  <a:pt x="318" y="166"/>
                  <a:pt x="317" y="165"/>
                </a:cubicBezTo>
                <a:cubicBezTo>
                  <a:pt x="317" y="164"/>
                  <a:pt x="317" y="163"/>
                  <a:pt x="317" y="163"/>
                </a:cubicBezTo>
                <a:cubicBezTo>
                  <a:pt x="317" y="162"/>
                  <a:pt x="317" y="161"/>
                  <a:pt x="317" y="160"/>
                </a:cubicBezTo>
                <a:cubicBezTo>
                  <a:pt x="318" y="156"/>
                  <a:pt x="317" y="151"/>
                  <a:pt x="315" y="146"/>
                </a:cubicBezTo>
                <a:cubicBezTo>
                  <a:pt x="314" y="146"/>
                  <a:pt x="314" y="145"/>
                  <a:pt x="314" y="145"/>
                </a:cubicBezTo>
                <a:cubicBezTo>
                  <a:pt x="314" y="145"/>
                  <a:pt x="314" y="145"/>
                  <a:pt x="314" y="145"/>
                </a:cubicBezTo>
                <a:cubicBezTo>
                  <a:pt x="317" y="143"/>
                  <a:pt x="320" y="142"/>
                  <a:pt x="323" y="140"/>
                </a:cubicBezTo>
                <a:close/>
                <a:moveTo>
                  <a:pt x="205" y="182"/>
                </a:moveTo>
                <a:cubicBezTo>
                  <a:pt x="207" y="184"/>
                  <a:pt x="206" y="191"/>
                  <a:pt x="205" y="195"/>
                </a:cubicBezTo>
                <a:cubicBezTo>
                  <a:pt x="205" y="194"/>
                  <a:pt x="204" y="193"/>
                  <a:pt x="203" y="193"/>
                </a:cubicBezTo>
                <a:cubicBezTo>
                  <a:pt x="202" y="192"/>
                  <a:pt x="200" y="191"/>
                  <a:pt x="199" y="190"/>
                </a:cubicBezTo>
                <a:cubicBezTo>
                  <a:pt x="198" y="190"/>
                  <a:pt x="198" y="190"/>
                  <a:pt x="198" y="190"/>
                </a:cubicBezTo>
                <a:cubicBezTo>
                  <a:pt x="196" y="189"/>
                  <a:pt x="194" y="187"/>
                  <a:pt x="192" y="186"/>
                </a:cubicBezTo>
                <a:cubicBezTo>
                  <a:pt x="189" y="183"/>
                  <a:pt x="188" y="180"/>
                  <a:pt x="188" y="176"/>
                </a:cubicBezTo>
                <a:cubicBezTo>
                  <a:pt x="194" y="176"/>
                  <a:pt x="203" y="176"/>
                  <a:pt x="205" y="182"/>
                </a:cubicBezTo>
                <a:close/>
                <a:moveTo>
                  <a:pt x="186" y="176"/>
                </a:moveTo>
                <a:cubicBezTo>
                  <a:pt x="186" y="176"/>
                  <a:pt x="187" y="176"/>
                  <a:pt x="187" y="176"/>
                </a:cubicBezTo>
                <a:cubicBezTo>
                  <a:pt x="187" y="180"/>
                  <a:pt x="188" y="184"/>
                  <a:pt x="191" y="187"/>
                </a:cubicBezTo>
                <a:cubicBezTo>
                  <a:pt x="193" y="188"/>
                  <a:pt x="195" y="190"/>
                  <a:pt x="197" y="191"/>
                </a:cubicBezTo>
                <a:cubicBezTo>
                  <a:pt x="198" y="191"/>
                  <a:pt x="198" y="191"/>
                  <a:pt x="198" y="191"/>
                </a:cubicBezTo>
                <a:cubicBezTo>
                  <a:pt x="200" y="192"/>
                  <a:pt x="201" y="193"/>
                  <a:pt x="202" y="194"/>
                </a:cubicBezTo>
                <a:cubicBezTo>
                  <a:pt x="203" y="194"/>
                  <a:pt x="204" y="195"/>
                  <a:pt x="205" y="196"/>
                </a:cubicBezTo>
                <a:cubicBezTo>
                  <a:pt x="205" y="196"/>
                  <a:pt x="205" y="196"/>
                  <a:pt x="205" y="196"/>
                </a:cubicBezTo>
                <a:cubicBezTo>
                  <a:pt x="204" y="201"/>
                  <a:pt x="200" y="204"/>
                  <a:pt x="196" y="206"/>
                </a:cubicBezTo>
                <a:cubicBezTo>
                  <a:pt x="196" y="206"/>
                  <a:pt x="195" y="206"/>
                  <a:pt x="195" y="206"/>
                </a:cubicBezTo>
                <a:cubicBezTo>
                  <a:pt x="194" y="206"/>
                  <a:pt x="193" y="206"/>
                  <a:pt x="192" y="206"/>
                </a:cubicBezTo>
                <a:cubicBezTo>
                  <a:pt x="191" y="206"/>
                  <a:pt x="191" y="206"/>
                  <a:pt x="191" y="206"/>
                </a:cubicBezTo>
                <a:cubicBezTo>
                  <a:pt x="190" y="202"/>
                  <a:pt x="189" y="199"/>
                  <a:pt x="188" y="196"/>
                </a:cubicBezTo>
                <a:cubicBezTo>
                  <a:pt x="188" y="195"/>
                  <a:pt x="187" y="195"/>
                  <a:pt x="187" y="194"/>
                </a:cubicBezTo>
                <a:cubicBezTo>
                  <a:pt x="186" y="193"/>
                  <a:pt x="186" y="192"/>
                  <a:pt x="185" y="191"/>
                </a:cubicBezTo>
                <a:cubicBezTo>
                  <a:pt x="184" y="190"/>
                  <a:pt x="184" y="189"/>
                  <a:pt x="183" y="187"/>
                </a:cubicBezTo>
                <a:cubicBezTo>
                  <a:pt x="182" y="186"/>
                  <a:pt x="181" y="185"/>
                  <a:pt x="180" y="184"/>
                </a:cubicBezTo>
                <a:cubicBezTo>
                  <a:pt x="179" y="183"/>
                  <a:pt x="179" y="183"/>
                  <a:pt x="178" y="182"/>
                </a:cubicBezTo>
                <a:cubicBezTo>
                  <a:pt x="178" y="182"/>
                  <a:pt x="178" y="182"/>
                  <a:pt x="178" y="182"/>
                </a:cubicBezTo>
                <a:cubicBezTo>
                  <a:pt x="177" y="179"/>
                  <a:pt x="176" y="177"/>
                  <a:pt x="175" y="175"/>
                </a:cubicBezTo>
                <a:cubicBezTo>
                  <a:pt x="179" y="175"/>
                  <a:pt x="182" y="176"/>
                  <a:pt x="186" y="176"/>
                </a:cubicBezTo>
                <a:close/>
                <a:moveTo>
                  <a:pt x="168" y="193"/>
                </a:moveTo>
                <a:cubicBezTo>
                  <a:pt x="166" y="192"/>
                  <a:pt x="165" y="191"/>
                  <a:pt x="163" y="190"/>
                </a:cubicBezTo>
                <a:cubicBezTo>
                  <a:pt x="161" y="190"/>
                  <a:pt x="159" y="190"/>
                  <a:pt x="158" y="190"/>
                </a:cubicBezTo>
                <a:cubicBezTo>
                  <a:pt x="157" y="190"/>
                  <a:pt x="156" y="191"/>
                  <a:pt x="155" y="191"/>
                </a:cubicBezTo>
                <a:cubicBezTo>
                  <a:pt x="154" y="191"/>
                  <a:pt x="153" y="191"/>
                  <a:pt x="152" y="191"/>
                </a:cubicBezTo>
                <a:cubicBezTo>
                  <a:pt x="151" y="192"/>
                  <a:pt x="149" y="193"/>
                  <a:pt x="148" y="193"/>
                </a:cubicBezTo>
                <a:cubicBezTo>
                  <a:pt x="146" y="194"/>
                  <a:pt x="145" y="194"/>
                  <a:pt x="143" y="194"/>
                </a:cubicBezTo>
                <a:cubicBezTo>
                  <a:pt x="140" y="194"/>
                  <a:pt x="137" y="193"/>
                  <a:pt x="135" y="190"/>
                </a:cubicBezTo>
                <a:cubicBezTo>
                  <a:pt x="134" y="189"/>
                  <a:pt x="133" y="187"/>
                  <a:pt x="133" y="186"/>
                </a:cubicBezTo>
                <a:cubicBezTo>
                  <a:pt x="132" y="184"/>
                  <a:pt x="132" y="182"/>
                  <a:pt x="131" y="181"/>
                </a:cubicBezTo>
                <a:cubicBezTo>
                  <a:pt x="131" y="180"/>
                  <a:pt x="131" y="180"/>
                  <a:pt x="131" y="179"/>
                </a:cubicBezTo>
                <a:cubicBezTo>
                  <a:pt x="131" y="176"/>
                  <a:pt x="132" y="173"/>
                  <a:pt x="134" y="170"/>
                </a:cubicBezTo>
                <a:cubicBezTo>
                  <a:pt x="138" y="166"/>
                  <a:pt x="142" y="162"/>
                  <a:pt x="148" y="163"/>
                </a:cubicBezTo>
                <a:cubicBezTo>
                  <a:pt x="148" y="163"/>
                  <a:pt x="149" y="163"/>
                  <a:pt x="149" y="163"/>
                </a:cubicBezTo>
                <a:cubicBezTo>
                  <a:pt x="149" y="163"/>
                  <a:pt x="149" y="163"/>
                  <a:pt x="149" y="163"/>
                </a:cubicBezTo>
                <a:cubicBezTo>
                  <a:pt x="149" y="163"/>
                  <a:pt x="150" y="164"/>
                  <a:pt x="150" y="164"/>
                </a:cubicBezTo>
                <a:cubicBezTo>
                  <a:pt x="150" y="165"/>
                  <a:pt x="151" y="166"/>
                  <a:pt x="152" y="167"/>
                </a:cubicBezTo>
                <a:cubicBezTo>
                  <a:pt x="153" y="168"/>
                  <a:pt x="155" y="169"/>
                  <a:pt x="156" y="170"/>
                </a:cubicBezTo>
                <a:cubicBezTo>
                  <a:pt x="156" y="171"/>
                  <a:pt x="156" y="172"/>
                  <a:pt x="157" y="172"/>
                </a:cubicBezTo>
                <a:cubicBezTo>
                  <a:pt x="159" y="175"/>
                  <a:pt x="162" y="174"/>
                  <a:pt x="164" y="174"/>
                </a:cubicBezTo>
                <a:cubicBezTo>
                  <a:pt x="165" y="174"/>
                  <a:pt x="165" y="174"/>
                  <a:pt x="165" y="174"/>
                </a:cubicBezTo>
                <a:cubicBezTo>
                  <a:pt x="166" y="175"/>
                  <a:pt x="167" y="175"/>
                  <a:pt x="168" y="176"/>
                </a:cubicBezTo>
                <a:cubicBezTo>
                  <a:pt x="170" y="177"/>
                  <a:pt x="173" y="178"/>
                  <a:pt x="175" y="180"/>
                </a:cubicBezTo>
                <a:cubicBezTo>
                  <a:pt x="176" y="181"/>
                  <a:pt x="176" y="183"/>
                  <a:pt x="176" y="184"/>
                </a:cubicBezTo>
                <a:cubicBezTo>
                  <a:pt x="176" y="185"/>
                  <a:pt x="176" y="186"/>
                  <a:pt x="176" y="187"/>
                </a:cubicBezTo>
                <a:cubicBezTo>
                  <a:pt x="176" y="189"/>
                  <a:pt x="177" y="191"/>
                  <a:pt x="178" y="193"/>
                </a:cubicBezTo>
                <a:cubicBezTo>
                  <a:pt x="178" y="195"/>
                  <a:pt x="179" y="197"/>
                  <a:pt x="179" y="198"/>
                </a:cubicBezTo>
                <a:cubicBezTo>
                  <a:pt x="180" y="201"/>
                  <a:pt x="181" y="203"/>
                  <a:pt x="182" y="205"/>
                </a:cubicBezTo>
                <a:cubicBezTo>
                  <a:pt x="183" y="205"/>
                  <a:pt x="183" y="205"/>
                  <a:pt x="183" y="206"/>
                </a:cubicBezTo>
                <a:cubicBezTo>
                  <a:pt x="181" y="206"/>
                  <a:pt x="180" y="205"/>
                  <a:pt x="178" y="204"/>
                </a:cubicBezTo>
                <a:cubicBezTo>
                  <a:pt x="177" y="203"/>
                  <a:pt x="176" y="202"/>
                  <a:pt x="175" y="201"/>
                </a:cubicBezTo>
                <a:cubicBezTo>
                  <a:pt x="174" y="200"/>
                  <a:pt x="174" y="199"/>
                  <a:pt x="173" y="199"/>
                </a:cubicBezTo>
                <a:cubicBezTo>
                  <a:pt x="173" y="198"/>
                  <a:pt x="172" y="197"/>
                  <a:pt x="172" y="197"/>
                </a:cubicBezTo>
                <a:cubicBezTo>
                  <a:pt x="170" y="195"/>
                  <a:pt x="169" y="194"/>
                  <a:pt x="168" y="193"/>
                </a:cubicBezTo>
                <a:close/>
                <a:moveTo>
                  <a:pt x="229" y="382"/>
                </a:moveTo>
                <a:cubicBezTo>
                  <a:pt x="229" y="383"/>
                  <a:pt x="230" y="384"/>
                  <a:pt x="231" y="384"/>
                </a:cubicBezTo>
                <a:cubicBezTo>
                  <a:pt x="231" y="385"/>
                  <a:pt x="231" y="385"/>
                  <a:pt x="231" y="385"/>
                </a:cubicBezTo>
                <a:cubicBezTo>
                  <a:pt x="231" y="385"/>
                  <a:pt x="231" y="385"/>
                  <a:pt x="231" y="385"/>
                </a:cubicBezTo>
                <a:cubicBezTo>
                  <a:pt x="230" y="384"/>
                  <a:pt x="230" y="383"/>
                  <a:pt x="229" y="382"/>
                </a:cubicBezTo>
                <a:close/>
                <a:moveTo>
                  <a:pt x="240" y="409"/>
                </a:moveTo>
                <a:cubicBezTo>
                  <a:pt x="238" y="407"/>
                  <a:pt x="237" y="404"/>
                  <a:pt x="236" y="402"/>
                </a:cubicBezTo>
                <a:cubicBezTo>
                  <a:pt x="237" y="404"/>
                  <a:pt x="238" y="405"/>
                  <a:pt x="240" y="407"/>
                </a:cubicBezTo>
                <a:cubicBezTo>
                  <a:pt x="240" y="407"/>
                  <a:pt x="240" y="408"/>
                  <a:pt x="241" y="408"/>
                </a:cubicBezTo>
                <a:cubicBezTo>
                  <a:pt x="241" y="409"/>
                  <a:pt x="241" y="409"/>
                  <a:pt x="241" y="410"/>
                </a:cubicBezTo>
                <a:cubicBezTo>
                  <a:pt x="241" y="410"/>
                  <a:pt x="241" y="410"/>
                  <a:pt x="241" y="410"/>
                </a:cubicBezTo>
                <a:cubicBezTo>
                  <a:pt x="240" y="410"/>
                  <a:pt x="240" y="409"/>
                  <a:pt x="240" y="409"/>
                </a:cubicBezTo>
                <a:close/>
                <a:moveTo>
                  <a:pt x="258" y="437"/>
                </a:moveTo>
                <a:cubicBezTo>
                  <a:pt x="259" y="438"/>
                  <a:pt x="259" y="438"/>
                  <a:pt x="260" y="439"/>
                </a:cubicBezTo>
                <a:cubicBezTo>
                  <a:pt x="263" y="444"/>
                  <a:pt x="267" y="449"/>
                  <a:pt x="269" y="454"/>
                </a:cubicBezTo>
                <a:cubicBezTo>
                  <a:pt x="265" y="449"/>
                  <a:pt x="261" y="443"/>
                  <a:pt x="258" y="437"/>
                </a:cubicBezTo>
                <a:close/>
                <a:moveTo>
                  <a:pt x="342" y="703"/>
                </a:moveTo>
                <a:cubicBezTo>
                  <a:pt x="342" y="703"/>
                  <a:pt x="342" y="704"/>
                  <a:pt x="341" y="703"/>
                </a:cubicBezTo>
                <a:cubicBezTo>
                  <a:pt x="341" y="703"/>
                  <a:pt x="341" y="703"/>
                  <a:pt x="341" y="703"/>
                </a:cubicBezTo>
                <a:cubicBezTo>
                  <a:pt x="341" y="703"/>
                  <a:pt x="341" y="703"/>
                  <a:pt x="341" y="703"/>
                </a:cubicBezTo>
                <a:cubicBezTo>
                  <a:pt x="341" y="703"/>
                  <a:pt x="341" y="703"/>
                  <a:pt x="341" y="703"/>
                </a:cubicBezTo>
                <a:cubicBezTo>
                  <a:pt x="342" y="703"/>
                  <a:pt x="342" y="703"/>
                  <a:pt x="342" y="703"/>
                </a:cubicBezTo>
                <a:cubicBezTo>
                  <a:pt x="342" y="704"/>
                  <a:pt x="342" y="702"/>
                  <a:pt x="342" y="703"/>
                </a:cubicBezTo>
                <a:close/>
                <a:moveTo>
                  <a:pt x="378" y="529"/>
                </a:moveTo>
                <a:cubicBezTo>
                  <a:pt x="378" y="528"/>
                  <a:pt x="378" y="528"/>
                  <a:pt x="378" y="528"/>
                </a:cubicBezTo>
                <a:cubicBezTo>
                  <a:pt x="378" y="527"/>
                  <a:pt x="378" y="526"/>
                  <a:pt x="378" y="525"/>
                </a:cubicBezTo>
                <a:cubicBezTo>
                  <a:pt x="378" y="525"/>
                  <a:pt x="378" y="525"/>
                  <a:pt x="378" y="525"/>
                </a:cubicBezTo>
                <a:cubicBezTo>
                  <a:pt x="379" y="521"/>
                  <a:pt x="380" y="517"/>
                  <a:pt x="380" y="513"/>
                </a:cubicBezTo>
                <a:cubicBezTo>
                  <a:pt x="382" y="509"/>
                  <a:pt x="383" y="505"/>
                  <a:pt x="385" y="502"/>
                </a:cubicBezTo>
                <a:cubicBezTo>
                  <a:pt x="384" y="510"/>
                  <a:pt x="381" y="519"/>
                  <a:pt x="378" y="529"/>
                </a:cubicBezTo>
                <a:close/>
                <a:moveTo>
                  <a:pt x="383" y="406"/>
                </a:moveTo>
                <a:cubicBezTo>
                  <a:pt x="383" y="405"/>
                  <a:pt x="384" y="405"/>
                  <a:pt x="384" y="405"/>
                </a:cubicBezTo>
                <a:cubicBezTo>
                  <a:pt x="384" y="405"/>
                  <a:pt x="384" y="405"/>
                  <a:pt x="384" y="405"/>
                </a:cubicBezTo>
                <a:cubicBezTo>
                  <a:pt x="384" y="405"/>
                  <a:pt x="384" y="405"/>
                  <a:pt x="384" y="405"/>
                </a:cubicBezTo>
                <a:cubicBezTo>
                  <a:pt x="385" y="405"/>
                  <a:pt x="385" y="405"/>
                  <a:pt x="385" y="405"/>
                </a:cubicBezTo>
                <a:cubicBezTo>
                  <a:pt x="384" y="406"/>
                  <a:pt x="384" y="406"/>
                  <a:pt x="383" y="406"/>
                </a:cubicBezTo>
                <a:cubicBezTo>
                  <a:pt x="383" y="406"/>
                  <a:pt x="383" y="406"/>
                  <a:pt x="383" y="406"/>
                </a:cubicBezTo>
                <a:close/>
                <a:moveTo>
                  <a:pt x="422" y="411"/>
                </a:moveTo>
                <a:cubicBezTo>
                  <a:pt x="423" y="410"/>
                  <a:pt x="423" y="410"/>
                  <a:pt x="423" y="409"/>
                </a:cubicBezTo>
                <a:cubicBezTo>
                  <a:pt x="424" y="409"/>
                  <a:pt x="425" y="408"/>
                  <a:pt x="425" y="407"/>
                </a:cubicBezTo>
                <a:cubicBezTo>
                  <a:pt x="425" y="409"/>
                  <a:pt x="423" y="410"/>
                  <a:pt x="422" y="411"/>
                </a:cubicBezTo>
                <a:close/>
                <a:moveTo>
                  <a:pt x="439" y="398"/>
                </a:moveTo>
                <a:cubicBezTo>
                  <a:pt x="438" y="399"/>
                  <a:pt x="436" y="399"/>
                  <a:pt x="435" y="399"/>
                </a:cubicBezTo>
                <a:cubicBezTo>
                  <a:pt x="435" y="399"/>
                  <a:pt x="435" y="399"/>
                  <a:pt x="435" y="399"/>
                </a:cubicBezTo>
                <a:cubicBezTo>
                  <a:pt x="435" y="399"/>
                  <a:pt x="435" y="399"/>
                  <a:pt x="435" y="399"/>
                </a:cubicBezTo>
                <a:cubicBezTo>
                  <a:pt x="436" y="398"/>
                  <a:pt x="436" y="398"/>
                  <a:pt x="436" y="398"/>
                </a:cubicBezTo>
                <a:cubicBezTo>
                  <a:pt x="437" y="398"/>
                  <a:pt x="438" y="397"/>
                  <a:pt x="440" y="396"/>
                </a:cubicBezTo>
                <a:cubicBezTo>
                  <a:pt x="440" y="396"/>
                  <a:pt x="440" y="396"/>
                  <a:pt x="440" y="396"/>
                </a:cubicBezTo>
                <a:cubicBezTo>
                  <a:pt x="443" y="396"/>
                  <a:pt x="447" y="396"/>
                  <a:pt x="451" y="397"/>
                </a:cubicBezTo>
                <a:cubicBezTo>
                  <a:pt x="447" y="397"/>
                  <a:pt x="443" y="397"/>
                  <a:pt x="439" y="398"/>
                </a:cubicBezTo>
                <a:close/>
                <a:moveTo>
                  <a:pt x="470" y="406"/>
                </a:moveTo>
                <a:cubicBezTo>
                  <a:pt x="468" y="405"/>
                  <a:pt x="466" y="404"/>
                  <a:pt x="465" y="403"/>
                </a:cubicBezTo>
                <a:cubicBezTo>
                  <a:pt x="464" y="402"/>
                  <a:pt x="463" y="401"/>
                  <a:pt x="462" y="400"/>
                </a:cubicBezTo>
                <a:cubicBezTo>
                  <a:pt x="461" y="400"/>
                  <a:pt x="460" y="399"/>
                  <a:pt x="459" y="399"/>
                </a:cubicBezTo>
                <a:cubicBezTo>
                  <a:pt x="464" y="399"/>
                  <a:pt x="471" y="399"/>
                  <a:pt x="475" y="403"/>
                </a:cubicBezTo>
                <a:cubicBezTo>
                  <a:pt x="476" y="404"/>
                  <a:pt x="477" y="404"/>
                  <a:pt x="477" y="405"/>
                </a:cubicBezTo>
                <a:cubicBezTo>
                  <a:pt x="479" y="407"/>
                  <a:pt x="480" y="408"/>
                  <a:pt x="483" y="410"/>
                </a:cubicBezTo>
                <a:cubicBezTo>
                  <a:pt x="483" y="410"/>
                  <a:pt x="483" y="410"/>
                  <a:pt x="483" y="410"/>
                </a:cubicBezTo>
                <a:cubicBezTo>
                  <a:pt x="478" y="409"/>
                  <a:pt x="474" y="408"/>
                  <a:pt x="470" y="406"/>
                </a:cubicBezTo>
                <a:close/>
                <a:moveTo>
                  <a:pt x="491" y="411"/>
                </a:moveTo>
                <a:cubicBezTo>
                  <a:pt x="492" y="411"/>
                  <a:pt x="493" y="411"/>
                  <a:pt x="494" y="411"/>
                </a:cubicBezTo>
                <a:cubicBezTo>
                  <a:pt x="495" y="411"/>
                  <a:pt x="495" y="411"/>
                  <a:pt x="496" y="411"/>
                </a:cubicBezTo>
                <a:cubicBezTo>
                  <a:pt x="496" y="412"/>
                  <a:pt x="496" y="412"/>
                  <a:pt x="497" y="412"/>
                </a:cubicBezTo>
                <a:cubicBezTo>
                  <a:pt x="496" y="412"/>
                  <a:pt x="495" y="412"/>
                  <a:pt x="494" y="412"/>
                </a:cubicBezTo>
                <a:cubicBezTo>
                  <a:pt x="493" y="412"/>
                  <a:pt x="492" y="411"/>
                  <a:pt x="491" y="411"/>
                </a:cubicBezTo>
                <a:close/>
                <a:moveTo>
                  <a:pt x="502" y="413"/>
                </a:moveTo>
                <a:cubicBezTo>
                  <a:pt x="502" y="413"/>
                  <a:pt x="502" y="413"/>
                  <a:pt x="502" y="413"/>
                </a:cubicBezTo>
                <a:cubicBezTo>
                  <a:pt x="503" y="413"/>
                  <a:pt x="504" y="412"/>
                  <a:pt x="504" y="412"/>
                </a:cubicBezTo>
                <a:cubicBezTo>
                  <a:pt x="505" y="412"/>
                  <a:pt x="506" y="413"/>
                  <a:pt x="507" y="414"/>
                </a:cubicBezTo>
                <a:cubicBezTo>
                  <a:pt x="507" y="414"/>
                  <a:pt x="506" y="414"/>
                  <a:pt x="506" y="414"/>
                </a:cubicBezTo>
                <a:cubicBezTo>
                  <a:pt x="505" y="413"/>
                  <a:pt x="504" y="413"/>
                  <a:pt x="502" y="413"/>
                </a:cubicBezTo>
                <a:close/>
                <a:moveTo>
                  <a:pt x="550" y="434"/>
                </a:moveTo>
                <a:cubicBezTo>
                  <a:pt x="549" y="434"/>
                  <a:pt x="549" y="434"/>
                  <a:pt x="548" y="434"/>
                </a:cubicBezTo>
                <a:cubicBezTo>
                  <a:pt x="547" y="434"/>
                  <a:pt x="546" y="434"/>
                  <a:pt x="544" y="434"/>
                </a:cubicBezTo>
                <a:cubicBezTo>
                  <a:pt x="542" y="434"/>
                  <a:pt x="539" y="434"/>
                  <a:pt x="536" y="434"/>
                </a:cubicBezTo>
                <a:cubicBezTo>
                  <a:pt x="535" y="434"/>
                  <a:pt x="534" y="434"/>
                  <a:pt x="533" y="433"/>
                </a:cubicBezTo>
                <a:cubicBezTo>
                  <a:pt x="532" y="433"/>
                  <a:pt x="531" y="433"/>
                  <a:pt x="530" y="433"/>
                </a:cubicBezTo>
                <a:cubicBezTo>
                  <a:pt x="529" y="433"/>
                  <a:pt x="528" y="433"/>
                  <a:pt x="527" y="433"/>
                </a:cubicBezTo>
                <a:cubicBezTo>
                  <a:pt x="526" y="433"/>
                  <a:pt x="525" y="433"/>
                  <a:pt x="525" y="433"/>
                </a:cubicBezTo>
                <a:cubicBezTo>
                  <a:pt x="518" y="432"/>
                  <a:pt x="516" y="426"/>
                  <a:pt x="513" y="421"/>
                </a:cubicBezTo>
                <a:cubicBezTo>
                  <a:pt x="513" y="420"/>
                  <a:pt x="513" y="420"/>
                  <a:pt x="513" y="419"/>
                </a:cubicBezTo>
                <a:cubicBezTo>
                  <a:pt x="512" y="418"/>
                  <a:pt x="511" y="416"/>
                  <a:pt x="510" y="415"/>
                </a:cubicBezTo>
                <a:cubicBezTo>
                  <a:pt x="511" y="415"/>
                  <a:pt x="511" y="415"/>
                  <a:pt x="512" y="415"/>
                </a:cubicBezTo>
                <a:cubicBezTo>
                  <a:pt x="514" y="415"/>
                  <a:pt x="516" y="415"/>
                  <a:pt x="518" y="415"/>
                </a:cubicBezTo>
                <a:cubicBezTo>
                  <a:pt x="521" y="416"/>
                  <a:pt x="524" y="418"/>
                  <a:pt x="527" y="419"/>
                </a:cubicBezTo>
                <a:cubicBezTo>
                  <a:pt x="527" y="420"/>
                  <a:pt x="528" y="420"/>
                  <a:pt x="528" y="420"/>
                </a:cubicBezTo>
                <a:cubicBezTo>
                  <a:pt x="529" y="420"/>
                  <a:pt x="530" y="421"/>
                  <a:pt x="530" y="421"/>
                </a:cubicBezTo>
                <a:cubicBezTo>
                  <a:pt x="531" y="422"/>
                  <a:pt x="531" y="423"/>
                  <a:pt x="532" y="424"/>
                </a:cubicBezTo>
                <a:cubicBezTo>
                  <a:pt x="532" y="425"/>
                  <a:pt x="532" y="426"/>
                  <a:pt x="533" y="427"/>
                </a:cubicBezTo>
                <a:cubicBezTo>
                  <a:pt x="534" y="429"/>
                  <a:pt x="536" y="430"/>
                  <a:pt x="539" y="432"/>
                </a:cubicBezTo>
                <a:cubicBezTo>
                  <a:pt x="541" y="432"/>
                  <a:pt x="541" y="432"/>
                  <a:pt x="543" y="432"/>
                </a:cubicBezTo>
                <a:cubicBezTo>
                  <a:pt x="543" y="433"/>
                  <a:pt x="543" y="433"/>
                  <a:pt x="544" y="433"/>
                </a:cubicBezTo>
                <a:cubicBezTo>
                  <a:pt x="544" y="433"/>
                  <a:pt x="544" y="433"/>
                  <a:pt x="545" y="433"/>
                </a:cubicBezTo>
                <a:cubicBezTo>
                  <a:pt x="545" y="433"/>
                  <a:pt x="545" y="433"/>
                  <a:pt x="546" y="434"/>
                </a:cubicBezTo>
                <a:cubicBezTo>
                  <a:pt x="547" y="434"/>
                  <a:pt x="548" y="434"/>
                  <a:pt x="549" y="434"/>
                </a:cubicBezTo>
                <a:cubicBezTo>
                  <a:pt x="550" y="434"/>
                  <a:pt x="551" y="434"/>
                  <a:pt x="552" y="434"/>
                </a:cubicBezTo>
                <a:cubicBezTo>
                  <a:pt x="552" y="434"/>
                  <a:pt x="552" y="434"/>
                  <a:pt x="552" y="434"/>
                </a:cubicBezTo>
                <a:cubicBezTo>
                  <a:pt x="552" y="434"/>
                  <a:pt x="551" y="434"/>
                  <a:pt x="550" y="434"/>
                </a:cubicBezTo>
                <a:close/>
                <a:moveTo>
                  <a:pt x="568" y="442"/>
                </a:moveTo>
                <a:cubicBezTo>
                  <a:pt x="567" y="442"/>
                  <a:pt x="567" y="441"/>
                  <a:pt x="566" y="441"/>
                </a:cubicBezTo>
                <a:cubicBezTo>
                  <a:pt x="564" y="439"/>
                  <a:pt x="562" y="437"/>
                  <a:pt x="560" y="436"/>
                </a:cubicBezTo>
                <a:cubicBezTo>
                  <a:pt x="561" y="436"/>
                  <a:pt x="561" y="436"/>
                  <a:pt x="561" y="436"/>
                </a:cubicBezTo>
                <a:cubicBezTo>
                  <a:pt x="562" y="437"/>
                  <a:pt x="563" y="437"/>
                  <a:pt x="563" y="437"/>
                </a:cubicBezTo>
                <a:cubicBezTo>
                  <a:pt x="566" y="438"/>
                  <a:pt x="568" y="439"/>
                  <a:pt x="569" y="441"/>
                </a:cubicBezTo>
                <a:cubicBezTo>
                  <a:pt x="570" y="441"/>
                  <a:pt x="570" y="442"/>
                  <a:pt x="571" y="442"/>
                </a:cubicBezTo>
                <a:cubicBezTo>
                  <a:pt x="571" y="443"/>
                  <a:pt x="572" y="444"/>
                  <a:pt x="573" y="445"/>
                </a:cubicBezTo>
                <a:cubicBezTo>
                  <a:pt x="574" y="446"/>
                  <a:pt x="574" y="447"/>
                  <a:pt x="575" y="448"/>
                </a:cubicBezTo>
                <a:cubicBezTo>
                  <a:pt x="575" y="448"/>
                  <a:pt x="575" y="448"/>
                  <a:pt x="575" y="449"/>
                </a:cubicBezTo>
                <a:cubicBezTo>
                  <a:pt x="573" y="447"/>
                  <a:pt x="571" y="445"/>
                  <a:pt x="569" y="443"/>
                </a:cubicBezTo>
                <a:lnTo>
                  <a:pt x="568" y="442"/>
                </a:lnTo>
                <a:close/>
                <a:moveTo>
                  <a:pt x="584" y="455"/>
                </a:moveTo>
                <a:cubicBezTo>
                  <a:pt x="583" y="455"/>
                  <a:pt x="581" y="453"/>
                  <a:pt x="580" y="452"/>
                </a:cubicBezTo>
                <a:cubicBezTo>
                  <a:pt x="580" y="452"/>
                  <a:pt x="580" y="452"/>
                  <a:pt x="580" y="452"/>
                </a:cubicBezTo>
                <a:cubicBezTo>
                  <a:pt x="582" y="453"/>
                  <a:pt x="583" y="453"/>
                  <a:pt x="584" y="454"/>
                </a:cubicBezTo>
                <a:cubicBezTo>
                  <a:pt x="584" y="455"/>
                  <a:pt x="584" y="455"/>
                  <a:pt x="584" y="456"/>
                </a:cubicBezTo>
                <a:cubicBezTo>
                  <a:pt x="584" y="455"/>
                  <a:pt x="584" y="455"/>
                  <a:pt x="584" y="455"/>
                </a:cubicBezTo>
                <a:close/>
                <a:moveTo>
                  <a:pt x="591" y="475"/>
                </a:moveTo>
                <a:cubicBezTo>
                  <a:pt x="588" y="472"/>
                  <a:pt x="588" y="469"/>
                  <a:pt x="588" y="465"/>
                </a:cubicBezTo>
                <a:cubicBezTo>
                  <a:pt x="588" y="464"/>
                  <a:pt x="588" y="463"/>
                  <a:pt x="588" y="463"/>
                </a:cubicBezTo>
                <a:cubicBezTo>
                  <a:pt x="590" y="464"/>
                  <a:pt x="592" y="466"/>
                  <a:pt x="592" y="468"/>
                </a:cubicBezTo>
                <a:cubicBezTo>
                  <a:pt x="592" y="471"/>
                  <a:pt x="592" y="473"/>
                  <a:pt x="592" y="476"/>
                </a:cubicBezTo>
                <a:cubicBezTo>
                  <a:pt x="591" y="476"/>
                  <a:pt x="591" y="476"/>
                  <a:pt x="591" y="475"/>
                </a:cubicBezTo>
                <a:close/>
                <a:moveTo>
                  <a:pt x="589" y="313"/>
                </a:moveTo>
                <a:cubicBezTo>
                  <a:pt x="587" y="314"/>
                  <a:pt x="585" y="314"/>
                  <a:pt x="583" y="315"/>
                </a:cubicBezTo>
                <a:cubicBezTo>
                  <a:pt x="580" y="316"/>
                  <a:pt x="578" y="317"/>
                  <a:pt x="576" y="319"/>
                </a:cubicBezTo>
                <a:cubicBezTo>
                  <a:pt x="575" y="320"/>
                  <a:pt x="573" y="322"/>
                  <a:pt x="572" y="323"/>
                </a:cubicBezTo>
                <a:cubicBezTo>
                  <a:pt x="571" y="324"/>
                  <a:pt x="569" y="325"/>
                  <a:pt x="568" y="327"/>
                </a:cubicBezTo>
                <a:cubicBezTo>
                  <a:pt x="567" y="326"/>
                  <a:pt x="565" y="325"/>
                  <a:pt x="564" y="324"/>
                </a:cubicBezTo>
                <a:cubicBezTo>
                  <a:pt x="561" y="319"/>
                  <a:pt x="557" y="317"/>
                  <a:pt x="552" y="316"/>
                </a:cubicBezTo>
                <a:cubicBezTo>
                  <a:pt x="549" y="318"/>
                  <a:pt x="545" y="319"/>
                  <a:pt x="541" y="319"/>
                </a:cubicBezTo>
                <a:cubicBezTo>
                  <a:pt x="538" y="320"/>
                  <a:pt x="535" y="320"/>
                  <a:pt x="534" y="319"/>
                </a:cubicBezTo>
                <a:cubicBezTo>
                  <a:pt x="534" y="318"/>
                  <a:pt x="535" y="317"/>
                  <a:pt x="535" y="315"/>
                </a:cubicBezTo>
                <a:cubicBezTo>
                  <a:pt x="535" y="315"/>
                  <a:pt x="535" y="315"/>
                  <a:pt x="535" y="314"/>
                </a:cubicBezTo>
                <a:cubicBezTo>
                  <a:pt x="535" y="313"/>
                  <a:pt x="535" y="313"/>
                  <a:pt x="536" y="312"/>
                </a:cubicBezTo>
                <a:cubicBezTo>
                  <a:pt x="537" y="311"/>
                  <a:pt x="538" y="311"/>
                  <a:pt x="540" y="311"/>
                </a:cubicBezTo>
                <a:cubicBezTo>
                  <a:pt x="540" y="311"/>
                  <a:pt x="541" y="311"/>
                  <a:pt x="541" y="311"/>
                </a:cubicBezTo>
                <a:cubicBezTo>
                  <a:pt x="542" y="311"/>
                  <a:pt x="542" y="311"/>
                  <a:pt x="542" y="311"/>
                </a:cubicBezTo>
                <a:cubicBezTo>
                  <a:pt x="543" y="310"/>
                  <a:pt x="543" y="310"/>
                  <a:pt x="543" y="310"/>
                </a:cubicBezTo>
                <a:cubicBezTo>
                  <a:pt x="545" y="311"/>
                  <a:pt x="546" y="311"/>
                  <a:pt x="547" y="312"/>
                </a:cubicBezTo>
                <a:cubicBezTo>
                  <a:pt x="548" y="312"/>
                  <a:pt x="549" y="312"/>
                  <a:pt x="549" y="312"/>
                </a:cubicBezTo>
                <a:cubicBezTo>
                  <a:pt x="549" y="312"/>
                  <a:pt x="549" y="312"/>
                  <a:pt x="549" y="312"/>
                </a:cubicBezTo>
                <a:cubicBezTo>
                  <a:pt x="550" y="313"/>
                  <a:pt x="550" y="313"/>
                  <a:pt x="551" y="313"/>
                </a:cubicBezTo>
                <a:cubicBezTo>
                  <a:pt x="552" y="314"/>
                  <a:pt x="553" y="314"/>
                  <a:pt x="554" y="314"/>
                </a:cubicBezTo>
                <a:cubicBezTo>
                  <a:pt x="555" y="314"/>
                  <a:pt x="556" y="314"/>
                  <a:pt x="557" y="314"/>
                </a:cubicBezTo>
                <a:cubicBezTo>
                  <a:pt x="557" y="314"/>
                  <a:pt x="557" y="314"/>
                  <a:pt x="557" y="314"/>
                </a:cubicBezTo>
                <a:cubicBezTo>
                  <a:pt x="558" y="314"/>
                  <a:pt x="559" y="313"/>
                  <a:pt x="561" y="313"/>
                </a:cubicBezTo>
                <a:cubicBezTo>
                  <a:pt x="562" y="313"/>
                  <a:pt x="563" y="312"/>
                  <a:pt x="564" y="312"/>
                </a:cubicBezTo>
                <a:cubicBezTo>
                  <a:pt x="564" y="312"/>
                  <a:pt x="564" y="311"/>
                  <a:pt x="564" y="311"/>
                </a:cubicBezTo>
                <a:cubicBezTo>
                  <a:pt x="565" y="311"/>
                  <a:pt x="566" y="310"/>
                  <a:pt x="567" y="310"/>
                </a:cubicBezTo>
                <a:cubicBezTo>
                  <a:pt x="568" y="309"/>
                  <a:pt x="569" y="309"/>
                  <a:pt x="570" y="308"/>
                </a:cubicBezTo>
                <a:cubicBezTo>
                  <a:pt x="571" y="308"/>
                  <a:pt x="572" y="307"/>
                  <a:pt x="573" y="306"/>
                </a:cubicBezTo>
                <a:cubicBezTo>
                  <a:pt x="574" y="306"/>
                  <a:pt x="574" y="306"/>
                  <a:pt x="575" y="305"/>
                </a:cubicBezTo>
                <a:cubicBezTo>
                  <a:pt x="577" y="307"/>
                  <a:pt x="579" y="309"/>
                  <a:pt x="583" y="310"/>
                </a:cubicBezTo>
                <a:cubicBezTo>
                  <a:pt x="588" y="310"/>
                  <a:pt x="589" y="311"/>
                  <a:pt x="592" y="312"/>
                </a:cubicBezTo>
                <a:cubicBezTo>
                  <a:pt x="592" y="312"/>
                  <a:pt x="592" y="312"/>
                  <a:pt x="592" y="312"/>
                </a:cubicBezTo>
                <a:cubicBezTo>
                  <a:pt x="591" y="313"/>
                  <a:pt x="590" y="313"/>
                  <a:pt x="589" y="313"/>
                </a:cubicBezTo>
                <a:close/>
                <a:moveTo>
                  <a:pt x="595" y="197"/>
                </a:moveTo>
                <a:cubicBezTo>
                  <a:pt x="593" y="197"/>
                  <a:pt x="591" y="197"/>
                  <a:pt x="589" y="196"/>
                </a:cubicBezTo>
                <a:cubicBezTo>
                  <a:pt x="588" y="196"/>
                  <a:pt x="588" y="196"/>
                  <a:pt x="586" y="196"/>
                </a:cubicBezTo>
                <a:cubicBezTo>
                  <a:pt x="585" y="196"/>
                  <a:pt x="585" y="195"/>
                  <a:pt x="584" y="195"/>
                </a:cubicBezTo>
                <a:cubicBezTo>
                  <a:pt x="585" y="195"/>
                  <a:pt x="586" y="194"/>
                  <a:pt x="587" y="194"/>
                </a:cubicBezTo>
                <a:cubicBezTo>
                  <a:pt x="588" y="193"/>
                  <a:pt x="590" y="192"/>
                  <a:pt x="592" y="191"/>
                </a:cubicBezTo>
                <a:cubicBezTo>
                  <a:pt x="593" y="190"/>
                  <a:pt x="595" y="189"/>
                  <a:pt x="596" y="189"/>
                </a:cubicBezTo>
                <a:cubicBezTo>
                  <a:pt x="598" y="189"/>
                  <a:pt x="600" y="189"/>
                  <a:pt x="602" y="190"/>
                </a:cubicBezTo>
                <a:cubicBezTo>
                  <a:pt x="602" y="190"/>
                  <a:pt x="602" y="190"/>
                  <a:pt x="603" y="190"/>
                </a:cubicBezTo>
                <a:cubicBezTo>
                  <a:pt x="602" y="191"/>
                  <a:pt x="602" y="193"/>
                  <a:pt x="602" y="194"/>
                </a:cubicBezTo>
                <a:cubicBezTo>
                  <a:pt x="601" y="194"/>
                  <a:pt x="601" y="195"/>
                  <a:pt x="600" y="195"/>
                </a:cubicBezTo>
                <a:cubicBezTo>
                  <a:pt x="598" y="196"/>
                  <a:pt x="597" y="197"/>
                  <a:pt x="595" y="197"/>
                </a:cubicBezTo>
                <a:close/>
              </a:path>
            </a:pathLst>
          </a:custGeom>
          <a:solidFill>
            <a:schemeClr val="accent5">
              <a:lumMod val="5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Picture Placeholder 13">
            <a:extLst>
              <a:ext uri="{FF2B5EF4-FFF2-40B4-BE49-F238E27FC236}">
                <a16:creationId xmlns:a16="http://schemas.microsoft.com/office/drawing/2014/main" id="{8DD85A0B-775C-498C-A704-15AFFC3D9D9B}"/>
              </a:ext>
            </a:extLst>
          </p:cNvPr>
          <p:cNvSpPr>
            <a:spLocks noGrp="1"/>
          </p:cNvSpPr>
          <p:nvPr>
            <p:ph type="pic" sz="quarter" idx="22"/>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 name="Group 1">
            <a:extLst>
              <a:ext uri="{FF2B5EF4-FFF2-40B4-BE49-F238E27FC236}">
                <a16:creationId xmlns:a16="http://schemas.microsoft.com/office/drawing/2014/main" id="{28E6E963-570B-4A0A-8F0E-9BC8ACA70470}"/>
              </a:ext>
            </a:extLst>
          </p:cNvPr>
          <p:cNvGrpSpPr/>
          <p:nvPr/>
        </p:nvGrpSpPr>
        <p:grpSpPr>
          <a:xfrm>
            <a:off x="914924" y="2157970"/>
            <a:ext cx="10362153" cy="3634684"/>
            <a:chOff x="542492" y="2090148"/>
            <a:chExt cx="10362153" cy="3634684"/>
          </a:xfrm>
        </p:grpSpPr>
        <p:sp>
          <p:nvSpPr>
            <p:cNvPr id="51" name="Rectangle 9">
              <a:extLst>
                <a:ext uri="{FF2B5EF4-FFF2-40B4-BE49-F238E27FC236}">
                  <a16:creationId xmlns:a16="http://schemas.microsoft.com/office/drawing/2014/main" id="{16E91C01-E077-4430-8602-D7D03E7C868F}"/>
                </a:ext>
              </a:extLst>
            </p:cNvPr>
            <p:cNvSpPr>
              <a:spLocks/>
            </p:cNvSpPr>
            <p:nvPr/>
          </p:nvSpPr>
          <p:spPr bwMode="auto">
            <a:xfrm>
              <a:off x="8900095" y="2243218"/>
              <a:ext cx="2004550" cy="348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a:t>
              </a:r>
            </a:p>
            <a:p>
              <a:pPr>
                <a:lnSpc>
                  <a:spcPts val="1800"/>
                </a:lnSpc>
              </a:pPr>
              <a:endPar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endParaRPr>
            </a:p>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aphicFrame>
          <p:nvGraphicFramePr>
            <p:cNvPr id="32" name="Chart 31">
              <a:extLst>
                <a:ext uri="{FF2B5EF4-FFF2-40B4-BE49-F238E27FC236}">
                  <a16:creationId xmlns:a16="http://schemas.microsoft.com/office/drawing/2014/main" id="{AABFC1B8-1EBE-42D4-809B-AFA61F44C680}"/>
                </a:ext>
              </a:extLst>
            </p:cNvPr>
            <p:cNvGraphicFramePr/>
            <p:nvPr>
              <p:extLst>
                <p:ext uri="{D42A27DB-BD31-4B8C-83A1-F6EECF244321}">
                  <p14:modId xmlns:p14="http://schemas.microsoft.com/office/powerpoint/2010/main" val="3984724887"/>
                </p:ext>
              </p:extLst>
            </p:nvPr>
          </p:nvGraphicFramePr>
          <p:xfrm>
            <a:off x="542492" y="2090148"/>
            <a:ext cx="7181938" cy="3481614"/>
          </p:xfrm>
          <a:graphic>
            <a:graphicData uri="http://schemas.openxmlformats.org/drawingml/2006/chart">
              <c:chart xmlns:c="http://schemas.openxmlformats.org/drawingml/2006/chart" xmlns:r="http://schemas.openxmlformats.org/officeDocument/2006/relationships" r:id="rId3"/>
            </a:graphicData>
          </a:graphic>
        </p:graphicFrame>
      </p:gr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D22211-9883-4BE2-B6D6-AFCE6E68B1FF}"/>
              </a:ext>
            </a:extLst>
          </p:cNvPr>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sp>
        <p:nvSpPr>
          <p:cNvPr id="3" name="Title 2">
            <a:extLst>
              <a:ext uri="{FF2B5EF4-FFF2-40B4-BE49-F238E27FC236}">
                <a16:creationId xmlns:a16="http://schemas.microsoft.com/office/drawing/2014/main" id="{B74682B7-8639-4B34-BAEF-8D8DF6E599F0}"/>
              </a:ext>
            </a:extLst>
          </p:cNvPr>
          <p:cNvSpPr>
            <a:spLocks noGrp="1"/>
          </p:cNvSpPr>
          <p:nvPr>
            <p:ph type="title"/>
          </p:nvPr>
        </p:nvSpPr>
        <p:spPr/>
        <p:txBody>
          <a:bodyPr/>
          <a:lstStyle/>
          <a:p>
            <a:r>
              <a:rPr lang="en-US" b="1" dirty="0">
                <a:solidFill>
                  <a:schemeClr val="bg1"/>
                </a:solidFill>
              </a:rPr>
              <a:t>Welcome Message</a:t>
            </a:r>
          </a:p>
        </p:txBody>
      </p:sp>
      <p:sp>
        <p:nvSpPr>
          <p:cNvPr id="7" name="Text Placeholder 6">
            <a:extLst>
              <a:ext uri="{FF2B5EF4-FFF2-40B4-BE49-F238E27FC236}">
                <a16:creationId xmlns:a16="http://schemas.microsoft.com/office/drawing/2014/main" id="{141885CA-C019-4F0A-A8E4-D614A9C0E1DB}"/>
              </a:ext>
            </a:extLst>
          </p:cNvPr>
          <p:cNvSpPr>
            <a:spLocks noGrp="1"/>
          </p:cNvSpPr>
          <p:nvPr>
            <p:ph type="body" sz="quarter" idx="12"/>
          </p:nvPr>
        </p:nvSpPr>
        <p:spPr/>
        <p:txBody>
          <a:bodyPr/>
          <a:lstStyle/>
          <a:p>
            <a:r>
              <a:rPr lang="en-US" dirty="0">
                <a:solidFill>
                  <a:schemeClr val="bg1"/>
                </a:solidFill>
                <a:latin typeface="Roboto Slab" pitchFamily="2" charset="0"/>
                <a:ea typeface="Roboto Slab" pitchFamily="2" charset="0"/>
              </a:rPr>
              <a:t>Lorem ipsum your title here some text so dummy and your </a:t>
            </a:r>
            <a:r>
              <a:rPr lang="en-US" dirty="0" err="1">
                <a:solidFill>
                  <a:schemeClr val="bg1"/>
                </a:solidFill>
                <a:latin typeface="Roboto Slab" pitchFamily="2" charset="0"/>
                <a:ea typeface="Roboto Slab" pitchFamily="2" charset="0"/>
              </a:rPr>
              <a:t>powerpoint</a:t>
            </a:r>
            <a:r>
              <a:rPr lang="en-US" dirty="0">
                <a:solidFill>
                  <a:schemeClr val="bg1"/>
                </a:solidFill>
                <a:latin typeface="Roboto Slab" pitchFamily="2" charset="0"/>
                <a:ea typeface="Roboto Slab" pitchFamily="2" charset="0"/>
              </a:rPr>
              <a:t> presentation</a:t>
            </a:r>
          </a:p>
        </p:txBody>
      </p:sp>
      <p:grpSp>
        <p:nvGrpSpPr>
          <p:cNvPr id="21" name="Group 20">
            <a:extLst>
              <a:ext uri="{FF2B5EF4-FFF2-40B4-BE49-F238E27FC236}">
                <a16:creationId xmlns:a16="http://schemas.microsoft.com/office/drawing/2014/main" id="{4D92C29E-155D-4D54-B61C-9E2FBF785C97}"/>
              </a:ext>
            </a:extLst>
          </p:cNvPr>
          <p:cNvGrpSpPr/>
          <p:nvPr/>
        </p:nvGrpSpPr>
        <p:grpSpPr>
          <a:xfrm>
            <a:off x="6343281" y="2506939"/>
            <a:ext cx="4838949" cy="2209247"/>
            <a:chOff x="5471242" y="2208278"/>
            <a:chExt cx="4838949" cy="2209247"/>
          </a:xfrm>
        </p:grpSpPr>
        <p:grpSp>
          <p:nvGrpSpPr>
            <p:cNvPr id="11" name="Group 10">
              <a:extLst>
                <a:ext uri="{FF2B5EF4-FFF2-40B4-BE49-F238E27FC236}">
                  <a16:creationId xmlns:a16="http://schemas.microsoft.com/office/drawing/2014/main" id="{EAE51EB6-5A4A-43B5-840A-FB60784F4454}"/>
                </a:ext>
              </a:extLst>
            </p:cNvPr>
            <p:cNvGrpSpPr/>
            <p:nvPr/>
          </p:nvGrpSpPr>
          <p:grpSpPr>
            <a:xfrm>
              <a:off x="5471242" y="2208278"/>
              <a:ext cx="3316855" cy="693551"/>
              <a:chOff x="4437573" y="4072056"/>
              <a:chExt cx="3316855" cy="693551"/>
            </a:xfrm>
          </p:grpSpPr>
          <p:sp>
            <p:nvSpPr>
              <p:cNvPr id="12" name="TextBox 11">
                <a:extLst>
                  <a:ext uri="{FF2B5EF4-FFF2-40B4-BE49-F238E27FC236}">
                    <a16:creationId xmlns:a16="http://schemas.microsoft.com/office/drawing/2014/main" id="{873F1D1D-7DEF-4D68-8E79-42C0C633A1C9}"/>
                  </a:ext>
                </a:extLst>
              </p:cNvPr>
              <p:cNvSpPr txBox="1"/>
              <p:nvPr/>
            </p:nvSpPr>
            <p:spPr>
              <a:xfrm>
                <a:off x="4437573" y="4072056"/>
                <a:ext cx="1378857"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3" y="4427053"/>
                <a:ext cx="3316855" cy="338554"/>
              </a:xfrm>
              <a:prstGeom prst="rect">
                <a:avLst/>
              </a:prstGeom>
              <a:noFill/>
            </p:spPr>
            <p:txBody>
              <a:bodyPr wrap="square" rtlCol="0">
                <a:spAutoFit/>
              </a:bodyPr>
              <a:lstStyle/>
              <a:p>
                <a:r>
                  <a:rPr lang="en-US" sz="1600" dirty="0" err="1">
                    <a:solidFill>
                      <a:schemeClr val="bg1"/>
                    </a:solidFill>
                    <a:latin typeface="Roboto Slab" pitchFamily="2" charset="0"/>
                    <a:ea typeface="Roboto Slab" pitchFamily="2" charset="0"/>
                  </a:rPr>
                  <a:t>Iam</a:t>
                </a:r>
                <a:r>
                  <a:rPr lang="en-US" sz="1600" dirty="0">
                    <a:solidFill>
                      <a:schemeClr val="bg1"/>
                    </a:solidFill>
                    <a:latin typeface="Roboto Slab" pitchFamily="2" charset="0"/>
                    <a:ea typeface="Roboto Slab" pitchFamily="2" charset="0"/>
                  </a:rPr>
                  <a:t> John Deo, Your Presenter!</a:t>
                </a:r>
              </a:p>
            </p:txBody>
          </p:sp>
        </p:grpSp>
        <p:sp>
          <p:nvSpPr>
            <p:cNvPr id="26" name="Rectangle 9">
              <a:extLst>
                <a:ext uri="{FF2B5EF4-FFF2-40B4-BE49-F238E27FC236}">
                  <a16:creationId xmlns:a16="http://schemas.microsoft.com/office/drawing/2014/main" id="{D577EA48-1755-43E7-9CDC-40E7770FD633}"/>
                </a:ext>
              </a:extLst>
            </p:cNvPr>
            <p:cNvSpPr>
              <a:spLocks/>
            </p:cNvSpPr>
            <p:nvPr/>
          </p:nvSpPr>
          <p:spPr bwMode="auto">
            <a:xfrm>
              <a:off x="5566645" y="3029645"/>
              <a:ext cx="4743546" cy="138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sp>
        <p:nvSpPr>
          <p:cNvPr id="9" name="Rectangle 8">
            <a:extLst>
              <a:ext uri="{FF2B5EF4-FFF2-40B4-BE49-F238E27FC236}">
                <a16:creationId xmlns:a16="http://schemas.microsoft.com/office/drawing/2014/main" id="{4F4ABF6F-35C5-4A0D-BE5A-07963E9B78C9}"/>
              </a:ext>
            </a:extLst>
          </p:cNvPr>
          <p:cNvSpPr/>
          <p:nvPr/>
        </p:nvSpPr>
        <p:spPr>
          <a:xfrm>
            <a:off x="0" y="2506939"/>
            <a:ext cx="3316854" cy="2335411"/>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E00CF58A-ED5E-484D-AF43-38733DD94136}"/>
              </a:ext>
            </a:extLst>
          </p:cNvPr>
          <p:cNvSpPr>
            <a:spLocks noGrp="1"/>
          </p:cNvSpPr>
          <p:nvPr>
            <p:ph type="pic" sz="quarter" idx="23"/>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B22CA4-E542-4425-9013-4CDF780E6EEB}"/>
              </a:ext>
            </a:extLst>
          </p:cNvPr>
          <p:cNvSpPr/>
          <p:nvPr/>
        </p:nvSpPr>
        <p:spPr>
          <a:xfrm>
            <a:off x="838200" y="2073275"/>
            <a:ext cx="5867400" cy="34671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t>Project </a:t>
            </a:r>
            <a:r>
              <a:rPr lang="en-US" b="1" dirty="0"/>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3" name="Rectangle 9">
            <a:extLst>
              <a:ext uri="{FF2B5EF4-FFF2-40B4-BE49-F238E27FC236}">
                <a16:creationId xmlns:a16="http://schemas.microsoft.com/office/drawing/2014/main" id="{6366BC4D-028F-4FA2-894E-B4C575C0DAD0}"/>
              </a:ext>
            </a:extLst>
          </p:cNvPr>
          <p:cNvSpPr>
            <a:spLocks/>
          </p:cNvSpPr>
          <p:nvPr/>
        </p:nvSpPr>
        <p:spPr bwMode="auto">
          <a:xfrm>
            <a:off x="1681843" y="3062514"/>
            <a:ext cx="3354054" cy="1488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letterhead design is meant to project an image of professionalism and lorem to reliability. By using simple.</a:t>
            </a:r>
          </a:p>
        </p:txBody>
      </p:sp>
      <p:sp>
        <p:nvSpPr>
          <p:cNvPr id="17" name="Picture Placeholder 16">
            <a:extLst>
              <a:ext uri="{FF2B5EF4-FFF2-40B4-BE49-F238E27FC236}">
                <a16:creationId xmlns:a16="http://schemas.microsoft.com/office/drawing/2014/main" id="{769D603C-4A44-4839-B4BF-1752DC03DDF0}"/>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grpSp>
        <p:nvGrpSpPr>
          <p:cNvPr id="3" name="Group 2">
            <a:extLst>
              <a:ext uri="{FF2B5EF4-FFF2-40B4-BE49-F238E27FC236}">
                <a16:creationId xmlns:a16="http://schemas.microsoft.com/office/drawing/2014/main" id="{83F28AB0-5F17-4BE0-B02A-4BCCA80547DD}"/>
              </a:ext>
            </a:extLst>
          </p:cNvPr>
          <p:cNvGrpSpPr/>
          <p:nvPr/>
        </p:nvGrpSpPr>
        <p:grpSpPr>
          <a:xfrm>
            <a:off x="2902857" y="2580640"/>
            <a:ext cx="6386286" cy="1696720"/>
            <a:chOff x="2902857" y="2412111"/>
            <a:chExt cx="6386286" cy="1696720"/>
          </a:xfrm>
        </p:grpSpPr>
        <p:sp>
          <p:nvSpPr>
            <p:cNvPr id="2" name="TextBox 1">
              <a:extLst>
                <a:ext uri="{FF2B5EF4-FFF2-40B4-BE49-F238E27FC236}">
                  <a16:creationId xmlns:a16="http://schemas.microsoft.com/office/drawing/2014/main" id="{31B4C7A0-E8AC-4C7E-9A44-D279641151F1}"/>
                </a:ext>
              </a:extLst>
            </p:cNvPr>
            <p:cNvSpPr txBox="1"/>
            <p:nvPr/>
          </p:nvSpPr>
          <p:spPr>
            <a:xfrm>
              <a:off x="4581002" y="2412111"/>
              <a:ext cx="3029997" cy="861774"/>
            </a:xfrm>
            <a:prstGeom prst="rect">
              <a:avLst/>
            </a:prstGeom>
            <a:noFill/>
          </p:spPr>
          <p:txBody>
            <a:bodyPr wrap="none" rtlCol="0">
              <a:spAutoFit/>
            </a:bodyPr>
            <a:lstStyle/>
            <a:p>
              <a:pPr algn="ctr"/>
              <a:r>
                <a:rPr lang="en-US" sz="5000" b="1" dirty="0">
                  <a:solidFill>
                    <a:schemeClr val="bg1"/>
                  </a:solidFill>
                  <a:latin typeface="Roboto Slab" pitchFamily="2" charset="0"/>
                  <a:ea typeface="Roboto Slab" pitchFamily="2" charset="0"/>
                </a:rPr>
                <a:t>THE END</a:t>
              </a:r>
            </a:p>
          </p:txBody>
        </p:sp>
        <p:sp>
          <p:nvSpPr>
            <p:cNvPr id="8" name="Rectangle 9">
              <a:extLst>
                <a:ext uri="{FF2B5EF4-FFF2-40B4-BE49-F238E27FC236}">
                  <a16:creationId xmlns:a16="http://schemas.microsoft.com/office/drawing/2014/main" id="{625B0D20-7062-4A1E-AD5E-D439568DBC3C}"/>
                </a:ext>
              </a:extLst>
            </p:cNvPr>
            <p:cNvSpPr>
              <a:spLocks/>
            </p:cNvSpPr>
            <p:nvPr/>
          </p:nvSpPr>
          <p:spPr bwMode="auto">
            <a:xfrm>
              <a:off x="2902857" y="3300713"/>
              <a:ext cx="6386286" cy="808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letterhead design is meant to project an image of professionalism and lorem to reliability. By using simple.</a:t>
              </a:r>
            </a:p>
          </p:txBody>
        </p:sp>
      </p:grpSp>
      <p:sp>
        <p:nvSpPr>
          <p:cNvPr id="7" name="Rectangle 6">
            <a:extLst>
              <a:ext uri="{FF2B5EF4-FFF2-40B4-BE49-F238E27FC236}">
                <a16:creationId xmlns:a16="http://schemas.microsoft.com/office/drawing/2014/main" id="{773CB550-25D3-47D7-81BA-7CD20B659963}"/>
              </a:ext>
            </a:extLst>
          </p:cNvPr>
          <p:cNvSpPr/>
          <p:nvPr/>
        </p:nvSpPr>
        <p:spPr>
          <a:xfrm>
            <a:off x="2033850" y="2047875"/>
            <a:ext cx="8124301" cy="2762250"/>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24" name="Group 23">
            <a:extLst>
              <a:ext uri="{FF2B5EF4-FFF2-40B4-BE49-F238E27FC236}">
                <a16:creationId xmlns:a16="http://schemas.microsoft.com/office/drawing/2014/main" id="{0D934569-78D6-4733-938A-8AC33F6F5DC7}"/>
              </a:ext>
            </a:extLst>
          </p:cNvPr>
          <p:cNvGrpSpPr/>
          <p:nvPr/>
        </p:nvGrpSpPr>
        <p:grpSpPr>
          <a:xfrm>
            <a:off x="6414154" y="2778898"/>
            <a:ext cx="4072756" cy="1942727"/>
            <a:chOff x="7142330" y="1464214"/>
            <a:chExt cx="4072756" cy="1942727"/>
          </a:xfrm>
        </p:grpSpPr>
        <p:grpSp>
          <p:nvGrpSpPr>
            <p:cNvPr id="23" name="Group 22">
              <a:extLst>
                <a:ext uri="{FF2B5EF4-FFF2-40B4-BE49-F238E27FC236}">
                  <a16:creationId xmlns:a16="http://schemas.microsoft.com/office/drawing/2014/main" id="{AC6C4F9F-BD12-4AEE-AEFD-4B6E3FBD75CF}"/>
                </a:ext>
              </a:extLst>
            </p:cNvPr>
            <p:cNvGrpSpPr/>
            <p:nvPr/>
          </p:nvGrpSpPr>
          <p:grpSpPr>
            <a:xfrm>
              <a:off x="7142330" y="1464214"/>
              <a:ext cx="3316855" cy="627206"/>
              <a:chOff x="6096000" y="1246941"/>
              <a:chExt cx="3316855" cy="627206"/>
            </a:xfrm>
          </p:grpSpPr>
          <p:sp>
            <p:nvSpPr>
              <p:cNvPr id="15" name="TextBox 14">
                <a:extLst>
                  <a:ext uri="{FF2B5EF4-FFF2-40B4-BE49-F238E27FC236}">
                    <a16:creationId xmlns:a16="http://schemas.microsoft.com/office/drawing/2014/main" id="{81689AFF-6E35-4A16-97D9-26DF6614BB50}"/>
                  </a:ext>
                </a:extLst>
              </p:cNvPr>
              <p:cNvSpPr txBox="1"/>
              <p:nvPr/>
            </p:nvSpPr>
            <p:spPr>
              <a:xfrm>
                <a:off x="6096000" y="1246941"/>
                <a:ext cx="1378857" cy="400110"/>
              </a:xfrm>
              <a:prstGeom prst="rect">
                <a:avLst/>
              </a:prstGeom>
              <a:noFill/>
            </p:spPr>
            <p:txBody>
              <a:bodyPr wrap="square" rtlCol="0">
                <a:spAutoFit/>
              </a:bodyPr>
              <a:lstStyle/>
              <a:p>
                <a:r>
                  <a:rPr lang="en-US" sz="2000" b="1" dirty="0">
                    <a:solidFill>
                      <a:schemeClr val="accent5">
                        <a:lumMod val="75000"/>
                      </a:schemeClr>
                    </a:solidFill>
                    <a:latin typeface="Roboto Slab" pitchFamily="2" charset="0"/>
                    <a:ea typeface="Roboto Slab" pitchFamily="2" charset="0"/>
                  </a:rPr>
                  <a:t>HELLO”</a:t>
                </a:r>
              </a:p>
            </p:txBody>
          </p:sp>
          <p:sp>
            <p:nvSpPr>
              <p:cNvPr id="16" name="TextBox 15">
                <a:extLst>
                  <a:ext uri="{FF2B5EF4-FFF2-40B4-BE49-F238E27FC236}">
                    <a16:creationId xmlns:a16="http://schemas.microsoft.com/office/drawing/2014/main" id="{0C368C89-0E5F-446A-B683-E7C83F226CA8}"/>
                  </a:ext>
                </a:extLst>
              </p:cNvPr>
              <p:cNvSpPr txBox="1"/>
              <p:nvPr/>
            </p:nvSpPr>
            <p:spPr>
              <a:xfrm>
                <a:off x="6096000" y="1535593"/>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17" name="Rectangle 9">
              <a:extLst>
                <a:ext uri="{FF2B5EF4-FFF2-40B4-BE49-F238E27FC236}">
                  <a16:creationId xmlns:a16="http://schemas.microsoft.com/office/drawing/2014/main" id="{FC4F1662-56E2-498F-91D9-CBB7392F7489}"/>
                </a:ext>
              </a:extLst>
            </p:cNvPr>
            <p:cNvSpPr>
              <a:spLocks/>
            </p:cNvSpPr>
            <p:nvPr/>
          </p:nvSpPr>
          <p:spPr bwMode="auto">
            <a:xfrm>
              <a:off x="7221843" y="2308693"/>
              <a:ext cx="3993243" cy="1098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simple</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sp>
        <p:nvSpPr>
          <p:cNvPr id="2" name="Rectangle 1">
            <a:extLst>
              <a:ext uri="{FF2B5EF4-FFF2-40B4-BE49-F238E27FC236}">
                <a16:creationId xmlns:a16="http://schemas.microsoft.com/office/drawing/2014/main" id="{72F415AF-683A-40A4-8F46-06FE50F64EEF}"/>
              </a:ext>
            </a:extLst>
          </p:cNvPr>
          <p:cNvSpPr/>
          <p:nvPr/>
        </p:nvSpPr>
        <p:spPr>
          <a:xfrm>
            <a:off x="977583" y="3080921"/>
            <a:ext cx="4933950" cy="1640704"/>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4D903848-A3B1-4C27-9B96-C709B5E5CEC8}"/>
              </a:ext>
            </a:extLst>
          </p:cNvPr>
          <p:cNvSpPr/>
          <p:nvPr/>
        </p:nvSpPr>
        <p:spPr>
          <a:xfrm>
            <a:off x="1216224" y="3562719"/>
            <a:ext cx="4456669" cy="677108"/>
          </a:xfrm>
          <a:prstGeom prst="rect">
            <a:avLst/>
          </a:prstGeom>
        </p:spPr>
        <p:txBody>
          <a:bodyPr wrap="none">
            <a:spAutoFit/>
          </a:bodyPr>
          <a:lstStyle/>
          <a:p>
            <a:r>
              <a:rPr lang="en-US" sz="3800" b="1" dirty="0">
                <a:solidFill>
                  <a:schemeClr val="bg1"/>
                </a:solidFill>
                <a:latin typeface="Roboto Slab" pitchFamily="2" charset="0"/>
                <a:ea typeface="Roboto Slab" pitchFamily="2" charset="0"/>
              </a:rPr>
              <a:t>Welcome Message</a:t>
            </a:r>
            <a:endParaRPr lang="en-US" sz="3800" dirty="0">
              <a:solidFill>
                <a:schemeClr val="bg1"/>
              </a:solidFill>
              <a:latin typeface="Roboto Slab" pitchFamily="2" charset="0"/>
              <a:ea typeface="Roboto Slab" pitchFamily="2" charset="0"/>
            </a:endParaRPr>
          </a:p>
        </p:txBody>
      </p:sp>
      <p:sp>
        <p:nvSpPr>
          <p:cNvPr id="4" name="Picture Placeholder 3">
            <a:extLst>
              <a:ext uri="{FF2B5EF4-FFF2-40B4-BE49-F238E27FC236}">
                <a16:creationId xmlns:a16="http://schemas.microsoft.com/office/drawing/2014/main" id="{91C4D1AB-6425-4195-9DBE-BE538A73FA25}"/>
              </a:ext>
            </a:extLst>
          </p:cNvPr>
          <p:cNvSpPr>
            <a:spLocks noGrp="1"/>
          </p:cNvSpPr>
          <p:nvPr>
            <p:ph type="pic" sz="quarter" idx="19"/>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2A5EAE2-2DC1-466A-ACD9-DBA9CF43A59F}"/>
              </a:ext>
            </a:extLst>
          </p:cNvPr>
          <p:cNvSpPr/>
          <p:nvPr/>
        </p:nvSpPr>
        <p:spPr>
          <a:xfrm>
            <a:off x="1" y="1988458"/>
            <a:ext cx="5727699" cy="2901948"/>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4" name="Title 3">
            <a:extLst>
              <a:ext uri="{FF2B5EF4-FFF2-40B4-BE49-F238E27FC236}">
                <a16:creationId xmlns:a16="http://schemas.microsoft.com/office/drawing/2014/main" id="{69DB055B-3F76-4158-A41D-9F468142D486}"/>
              </a:ext>
            </a:extLst>
          </p:cNvPr>
          <p:cNvSpPr>
            <a:spLocks noGrp="1"/>
          </p:cNvSpPr>
          <p:nvPr>
            <p:ph type="title" idx="4294967295"/>
          </p:nvPr>
        </p:nvSpPr>
        <p:spPr>
          <a:xfrm>
            <a:off x="610961" y="2363788"/>
            <a:ext cx="3829050" cy="1336675"/>
          </a:xfrm>
        </p:spPr>
        <p:txBody>
          <a:bodyPr>
            <a:normAutofit fontScale="90000"/>
          </a:bodyPr>
          <a:lstStyle/>
          <a:p>
            <a:pPr algn="l">
              <a:lnSpc>
                <a:spcPts val="3500"/>
              </a:lnSpc>
            </a:pPr>
            <a:r>
              <a:rPr lang="en-US" sz="6700" b="1" dirty="0">
                <a:solidFill>
                  <a:schemeClr val="bg1"/>
                </a:solidFill>
              </a:rPr>
              <a:t>Welcome</a:t>
            </a:r>
            <a:r>
              <a:rPr lang="en-US" b="1" dirty="0">
                <a:solidFill>
                  <a:schemeClr val="bg1"/>
                </a:solidFill>
              </a:rPr>
              <a:t> </a:t>
            </a:r>
            <a:br>
              <a:rPr lang="en-US" b="1" dirty="0">
                <a:solidFill>
                  <a:schemeClr val="bg1"/>
                </a:solidFill>
              </a:rPr>
            </a:br>
            <a:r>
              <a:rPr lang="en-US" sz="3300" b="1" dirty="0">
                <a:solidFill>
                  <a:schemeClr val="bg1"/>
                </a:solidFill>
              </a:rPr>
              <a:t>Message</a:t>
            </a:r>
          </a:p>
        </p:txBody>
      </p:sp>
      <p:sp>
        <p:nvSpPr>
          <p:cNvPr id="21" name="Rectangle 9">
            <a:extLst>
              <a:ext uri="{FF2B5EF4-FFF2-40B4-BE49-F238E27FC236}">
                <a16:creationId xmlns:a16="http://schemas.microsoft.com/office/drawing/2014/main" id="{84A096FF-FE51-41D0-8799-1E9BBE2EA4DF}"/>
              </a:ext>
            </a:extLst>
          </p:cNvPr>
          <p:cNvSpPr>
            <a:spLocks/>
          </p:cNvSpPr>
          <p:nvPr/>
        </p:nvSpPr>
        <p:spPr bwMode="auto">
          <a:xfrm>
            <a:off x="610961" y="3597123"/>
            <a:ext cx="4760913" cy="871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simple</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F7A436F9-F4BF-4B4E-A9E7-3E611F7208E6}"/>
              </a:ext>
            </a:extLst>
          </p:cNvPr>
          <p:cNvSpPr>
            <a:spLocks noGrp="1"/>
          </p:cNvSpPr>
          <p:nvPr>
            <p:ph type="pic" sz="quarter" idx="23"/>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30" name="Rectangle 9">
            <a:extLst>
              <a:ext uri="{FF2B5EF4-FFF2-40B4-BE49-F238E27FC236}">
                <a16:creationId xmlns:a16="http://schemas.microsoft.com/office/drawing/2014/main" id="{3A705D97-75B4-45BD-82E2-30F75A7F5B44}"/>
              </a:ext>
            </a:extLst>
          </p:cNvPr>
          <p:cNvSpPr>
            <a:spLocks/>
          </p:cNvSpPr>
          <p:nvPr/>
        </p:nvSpPr>
        <p:spPr bwMode="auto">
          <a:xfrm>
            <a:off x="3877727" y="1303429"/>
            <a:ext cx="7638413" cy="525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sp>
        <p:nvSpPr>
          <p:cNvPr id="25" name="Rectangle 24">
            <a:extLst>
              <a:ext uri="{FF2B5EF4-FFF2-40B4-BE49-F238E27FC236}">
                <a16:creationId xmlns:a16="http://schemas.microsoft.com/office/drawing/2014/main" id="{26A4BFB4-AEAF-47DF-B106-C3808880C7A4}"/>
              </a:ext>
            </a:extLst>
          </p:cNvPr>
          <p:cNvSpPr/>
          <p:nvPr/>
        </p:nvSpPr>
        <p:spPr>
          <a:xfrm>
            <a:off x="3811467" y="2284644"/>
            <a:ext cx="2696780" cy="2288712"/>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B18C9A04-71C2-4683-9BB2-985788853F2E}"/>
              </a:ext>
            </a:extLst>
          </p:cNvPr>
          <p:cNvSpPr/>
          <p:nvPr/>
        </p:nvSpPr>
        <p:spPr>
          <a:xfrm>
            <a:off x="6652859" y="2284644"/>
            <a:ext cx="2696780" cy="2288712"/>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DC00BD93-36C2-463B-8888-E60F643A718E}"/>
              </a:ext>
            </a:extLst>
          </p:cNvPr>
          <p:cNvSpPr/>
          <p:nvPr/>
        </p:nvSpPr>
        <p:spPr>
          <a:xfrm>
            <a:off x="9495221" y="2284644"/>
            <a:ext cx="2696780" cy="2288712"/>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4059824-B035-47AC-A805-5526E63A93B5}"/>
              </a:ext>
            </a:extLst>
          </p:cNvPr>
          <p:cNvGrpSpPr/>
          <p:nvPr/>
        </p:nvGrpSpPr>
        <p:grpSpPr>
          <a:xfrm>
            <a:off x="7353540" y="2923170"/>
            <a:ext cx="1295418" cy="1011661"/>
            <a:chOff x="7454000" y="2758432"/>
            <a:chExt cx="1295418" cy="1011661"/>
          </a:xfrm>
        </p:grpSpPr>
        <p:grpSp>
          <p:nvGrpSpPr>
            <p:cNvPr id="20" name="Group 19">
              <a:extLst>
                <a:ext uri="{FF2B5EF4-FFF2-40B4-BE49-F238E27FC236}">
                  <a16:creationId xmlns:a16="http://schemas.microsoft.com/office/drawing/2014/main" id="{B5F9A0B8-0A45-458F-B915-5D912A51C210}"/>
                </a:ext>
              </a:extLst>
            </p:cNvPr>
            <p:cNvGrpSpPr/>
            <p:nvPr/>
          </p:nvGrpSpPr>
          <p:grpSpPr>
            <a:xfrm>
              <a:off x="7957780" y="2758432"/>
              <a:ext cx="229893" cy="294734"/>
              <a:chOff x="7605297" y="4378081"/>
              <a:chExt cx="229893" cy="294734"/>
            </a:xfrm>
            <a:solidFill>
              <a:schemeClr val="bg1"/>
            </a:solidFill>
          </p:grpSpPr>
          <p:sp>
            <p:nvSpPr>
              <p:cNvPr id="22" name="Freeform 5">
                <a:extLst>
                  <a:ext uri="{FF2B5EF4-FFF2-40B4-BE49-F238E27FC236}">
                    <a16:creationId xmlns:a16="http://schemas.microsoft.com/office/drawing/2014/main" id="{447B1BFD-8EC9-46F1-915D-DB84202DA0E4}"/>
                  </a:ext>
                </a:extLst>
              </p:cNvPr>
              <p:cNvSpPr>
                <a:spLocks noEditPoints="1"/>
              </p:cNvSpPr>
              <p:nvPr/>
            </p:nvSpPr>
            <p:spPr bwMode="auto">
              <a:xfrm>
                <a:off x="7661296" y="4378081"/>
                <a:ext cx="118877" cy="147367"/>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6">
                <a:extLst>
                  <a:ext uri="{FF2B5EF4-FFF2-40B4-BE49-F238E27FC236}">
                    <a16:creationId xmlns:a16="http://schemas.microsoft.com/office/drawing/2014/main" id="{CEC262C9-4BE7-4DB8-8B76-FB5F79B50034}"/>
                  </a:ext>
                </a:extLst>
              </p:cNvPr>
              <p:cNvSpPr>
                <a:spLocks noEditPoints="1"/>
              </p:cNvSpPr>
              <p:nvPr/>
            </p:nvSpPr>
            <p:spPr bwMode="auto">
              <a:xfrm>
                <a:off x="7605297" y="4466501"/>
                <a:ext cx="229893" cy="206314"/>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BFC2E4C8-A053-4CD4-BE46-4104D646A5E1}"/>
                  </a:ext>
                </a:extLst>
              </p:cNvPr>
              <p:cNvSpPr>
                <a:spLocks noEditPoints="1"/>
              </p:cNvSpPr>
              <p:nvPr/>
            </p:nvSpPr>
            <p:spPr bwMode="auto">
              <a:xfrm>
                <a:off x="7681928" y="4563764"/>
                <a:ext cx="77614" cy="7957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1" name="Rectangle 9">
              <a:extLst>
                <a:ext uri="{FF2B5EF4-FFF2-40B4-BE49-F238E27FC236}">
                  <a16:creationId xmlns:a16="http://schemas.microsoft.com/office/drawing/2014/main" id="{7CD12F66-E2D4-4DD7-ADC9-2AC191CF0066}"/>
                </a:ext>
              </a:extLst>
            </p:cNvPr>
            <p:cNvSpPr>
              <a:spLocks/>
            </p:cNvSpPr>
            <p:nvPr/>
          </p:nvSpPr>
          <p:spPr bwMode="auto">
            <a:xfrm>
              <a:off x="7454000" y="3203093"/>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14" name="Group 13">
            <a:extLst>
              <a:ext uri="{FF2B5EF4-FFF2-40B4-BE49-F238E27FC236}">
                <a16:creationId xmlns:a16="http://schemas.microsoft.com/office/drawing/2014/main" id="{3941EEF1-5BB4-4B37-9767-674AD189451B}"/>
              </a:ext>
            </a:extLst>
          </p:cNvPr>
          <p:cNvGrpSpPr/>
          <p:nvPr/>
        </p:nvGrpSpPr>
        <p:grpSpPr>
          <a:xfrm>
            <a:off x="10195902" y="2923170"/>
            <a:ext cx="1295418" cy="1011661"/>
            <a:chOff x="9962390" y="2898183"/>
            <a:chExt cx="1295418" cy="1011661"/>
          </a:xfrm>
        </p:grpSpPr>
        <p:sp>
          <p:nvSpPr>
            <p:cNvPr id="26" name="Freeform 10">
              <a:extLst>
                <a:ext uri="{FF2B5EF4-FFF2-40B4-BE49-F238E27FC236}">
                  <a16:creationId xmlns:a16="http://schemas.microsoft.com/office/drawing/2014/main" id="{35EA81E2-8292-46FC-A410-C3663512BFF9}"/>
                </a:ext>
              </a:extLst>
            </p:cNvPr>
            <p:cNvSpPr>
              <a:spLocks noEditPoints="1"/>
            </p:cNvSpPr>
            <p:nvPr/>
          </p:nvSpPr>
          <p:spPr bwMode="auto">
            <a:xfrm>
              <a:off x="10466170" y="2898183"/>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Rectangle 9">
              <a:extLst>
                <a:ext uri="{FF2B5EF4-FFF2-40B4-BE49-F238E27FC236}">
                  <a16:creationId xmlns:a16="http://schemas.microsoft.com/office/drawing/2014/main" id="{20128E96-18DE-403E-9586-9C698D9E226D}"/>
                </a:ext>
              </a:extLst>
            </p:cNvPr>
            <p:cNvSpPr>
              <a:spLocks/>
            </p:cNvSpPr>
            <p:nvPr/>
          </p:nvSpPr>
          <p:spPr bwMode="auto">
            <a:xfrm>
              <a:off x="9962390" y="3342844"/>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11" name="Group 10">
            <a:extLst>
              <a:ext uri="{FF2B5EF4-FFF2-40B4-BE49-F238E27FC236}">
                <a16:creationId xmlns:a16="http://schemas.microsoft.com/office/drawing/2014/main" id="{63C3C631-FFDF-48DC-86CF-6CB365C95947}"/>
              </a:ext>
            </a:extLst>
          </p:cNvPr>
          <p:cNvGrpSpPr/>
          <p:nvPr/>
        </p:nvGrpSpPr>
        <p:grpSpPr>
          <a:xfrm>
            <a:off x="4512148" y="2923170"/>
            <a:ext cx="1295418" cy="1011661"/>
            <a:chOff x="3640510" y="7487527"/>
            <a:chExt cx="1295418" cy="1011661"/>
          </a:xfrm>
        </p:grpSpPr>
        <p:sp>
          <p:nvSpPr>
            <p:cNvPr id="29" name="Rectangle 9">
              <a:extLst>
                <a:ext uri="{FF2B5EF4-FFF2-40B4-BE49-F238E27FC236}">
                  <a16:creationId xmlns:a16="http://schemas.microsoft.com/office/drawing/2014/main" id="{B97E3AA9-3641-464D-9B35-5DD1BCFD1617}"/>
                </a:ext>
              </a:extLst>
            </p:cNvPr>
            <p:cNvSpPr>
              <a:spLocks/>
            </p:cNvSpPr>
            <p:nvPr/>
          </p:nvSpPr>
          <p:spPr bwMode="auto">
            <a:xfrm>
              <a:off x="3640510" y="793218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31" name="Freeform 9">
              <a:extLst>
                <a:ext uri="{FF2B5EF4-FFF2-40B4-BE49-F238E27FC236}">
                  <a16:creationId xmlns:a16="http://schemas.microsoft.com/office/drawing/2014/main" id="{869908D3-DE58-4E53-A533-DB9B5C7281DE}"/>
                </a:ext>
              </a:extLst>
            </p:cNvPr>
            <p:cNvSpPr>
              <a:spLocks noEditPoints="1"/>
            </p:cNvSpPr>
            <p:nvPr/>
          </p:nvSpPr>
          <p:spPr bwMode="auto">
            <a:xfrm>
              <a:off x="4144290" y="748752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TextBox 9">
            <a:extLst>
              <a:ext uri="{FF2B5EF4-FFF2-40B4-BE49-F238E27FC236}">
                <a16:creationId xmlns:a16="http://schemas.microsoft.com/office/drawing/2014/main" id="{F5E0EBF5-61FC-4CEE-9ABE-E7E13253301E}"/>
              </a:ext>
            </a:extLst>
          </p:cNvPr>
          <p:cNvSpPr txBox="1"/>
          <p:nvPr/>
        </p:nvSpPr>
        <p:spPr>
          <a:xfrm>
            <a:off x="3776125" y="595543"/>
            <a:ext cx="2375971" cy="707886"/>
          </a:xfrm>
          <a:prstGeom prst="rect">
            <a:avLst/>
          </a:prstGeom>
          <a:noFill/>
        </p:spPr>
        <p:txBody>
          <a:bodyPr wrap="none" rtlCol="0">
            <a:spAutoFit/>
          </a:bodyPr>
          <a:lstStyle/>
          <a:p>
            <a:r>
              <a:rPr lang="en-US" sz="4000" dirty="0">
                <a:latin typeface="Roboto Slab" pitchFamily="2" charset="0"/>
                <a:ea typeface="Roboto Slab" pitchFamily="2" charset="0"/>
              </a:rPr>
              <a:t>About Us</a:t>
            </a:r>
          </a:p>
        </p:txBody>
      </p:sp>
      <p:sp>
        <p:nvSpPr>
          <p:cNvPr id="33" name="Rectangle 9">
            <a:extLst>
              <a:ext uri="{FF2B5EF4-FFF2-40B4-BE49-F238E27FC236}">
                <a16:creationId xmlns:a16="http://schemas.microsoft.com/office/drawing/2014/main" id="{9EE8D89B-BBD9-4FAE-BE34-BD831B5AED36}"/>
              </a:ext>
            </a:extLst>
          </p:cNvPr>
          <p:cNvSpPr>
            <a:spLocks/>
          </p:cNvSpPr>
          <p:nvPr/>
        </p:nvSpPr>
        <p:spPr bwMode="auto">
          <a:xfrm>
            <a:off x="4049172" y="4990770"/>
            <a:ext cx="7304627" cy="83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D4D657B0-D949-4915-B6AF-BC70991B4C9B}"/>
              </a:ext>
            </a:extLst>
          </p:cNvPr>
          <p:cNvSpPr>
            <a:spLocks noGrp="1"/>
          </p:cNvSpPr>
          <p:nvPr>
            <p:ph type="pic" sz="quarter" idx="20"/>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EA0E6DF7-4348-427C-9BD6-8DE67E79948E}"/>
              </a:ext>
            </a:extLst>
          </p:cNvPr>
          <p:cNvSpPr/>
          <p:nvPr/>
        </p:nvSpPr>
        <p:spPr>
          <a:xfrm>
            <a:off x="5980137" y="2177166"/>
            <a:ext cx="5268433" cy="306249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grpSp>
        <p:nvGrpSpPr>
          <p:cNvPr id="4" name="Group 3">
            <a:extLst>
              <a:ext uri="{FF2B5EF4-FFF2-40B4-BE49-F238E27FC236}">
                <a16:creationId xmlns:a16="http://schemas.microsoft.com/office/drawing/2014/main" id="{1B0C3137-1FAC-4041-9292-D2BF9B20CA7C}"/>
              </a:ext>
            </a:extLst>
          </p:cNvPr>
          <p:cNvGrpSpPr/>
          <p:nvPr/>
        </p:nvGrpSpPr>
        <p:grpSpPr>
          <a:xfrm>
            <a:off x="6416787" y="2686355"/>
            <a:ext cx="4159246" cy="2044112"/>
            <a:chOff x="6794158" y="2776288"/>
            <a:chExt cx="4159246" cy="2044112"/>
          </a:xfrm>
        </p:grpSpPr>
        <p:grpSp>
          <p:nvGrpSpPr>
            <p:cNvPr id="35" name="Group 34">
              <a:extLst>
                <a:ext uri="{FF2B5EF4-FFF2-40B4-BE49-F238E27FC236}">
                  <a16:creationId xmlns:a16="http://schemas.microsoft.com/office/drawing/2014/main" id="{318ED177-6A58-4A4B-91DC-F985BCE214B8}"/>
                </a:ext>
              </a:extLst>
            </p:cNvPr>
            <p:cNvGrpSpPr/>
            <p:nvPr/>
          </p:nvGrpSpPr>
          <p:grpSpPr>
            <a:xfrm>
              <a:off x="6794158" y="2776288"/>
              <a:ext cx="4159246" cy="743781"/>
              <a:chOff x="3168466" y="2080454"/>
              <a:chExt cx="4159246" cy="743781"/>
            </a:xfrm>
          </p:grpSpPr>
          <p:sp>
            <p:nvSpPr>
              <p:cNvPr id="36" name="TextBox 35">
                <a:extLst>
                  <a:ext uri="{FF2B5EF4-FFF2-40B4-BE49-F238E27FC236}">
                    <a16:creationId xmlns:a16="http://schemas.microsoft.com/office/drawing/2014/main" id="{857B26C2-5F4A-43F1-9A00-6334FA513870}"/>
                  </a:ext>
                </a:extLst>
              </p:cNvPr>
              <p:cNvSpPr txBox="1"/>
              <p:nvPr/>
            </p:nvSpPr>
            <p:spPr>
              <a:xfrm>
                <a:off x="4165368" y="2080454"/>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sp>
            <p:nvSpPr>
              <p:cNvPr id="37" name="Rectangle 36">
                <a:extLst>
                  <a:ext uri="{FF2B5EF4-FFF2-40B4-BE49-F238E27FC236}">
                    <a16:creationId xmlns:a16="http://schemas.microsoft.com/office/drawing/2014/main" id="{B307F76B-9198-4C29-8D0C-DE6723C4A9CD}"/>
                  </a:ext>
                </a:extLst>
              </p:cNvPr>
              <p:cNvSpPr/>
              <p:nvPr/>
            </p:nvSpPr>
            <p:spPr>
              <a:xfrm>
                <a:off x="4189149" y="2449774"/>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dumm</a:t>
                </a:r>
                <a:r>
                  <a:rPr lang="en-US" sz="1000" dirty="0">
                    <a:latin typeface="Roboto Slab" pitchFamily="2" charset="0"/>
                    <a:ea typeface="Roboto Slab" pitchFamily="2" charset="0"/>
                    <a:cs typeface="Lato" panose="020F0502020204030203" pitchFamily="34" charset="0"/>
                    <a:sym typeface="Montserrat-Regular" charset="0"/>
                  </a:rPr>
                  <a:t> your Lorem text see.</a:t>
                </a:r>
              </a:p>
            </p:txBody>
          </p:sp>
          <p:sp>
            <p:nvSpPr>
              <p:cNvPr id="38" name="Rectangle 37">
                <a:extLst>
                  <a:ext uri="{FF2B5EF4-FFF2-40B4-BE49-F238E27FC236}">
                    <a16:creationId xmlns:a16="http://schemas.microsoft.com/office/drawing/2014/main" id="{C9C135CE-91FF-4661-A3F5-7131A0796CDF}"/>
                  </a:ext>
                </a:extLst>
              </p:cNvPr>
              <p:cNvSpPr/>
              <p:nvPr/>
            </p:nvSpPr>
            <p:spPr>
              <a:xfrm>
                <a:off x="3168466" y="2127304"/>
                <a:ext cx="758371" cy="65008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9">
                <a:extLst>
                  <a:ext uri="{FF2B5EF4-FFF2-40B4-BE49-F238E27FC236}">
                    <a16:creationId xmlns:a16="http://schemas.microsoft.com/office/drawing/2014/main" id="{AC3293A6-F0D3-49C6-8204-7ED4EC5111B6}"/>
                  </a:ext>
                </a:extLst>
              </p:cNvPr>
              <p:cNvSpPr>
                <a:spLocks noEditPoints="1"/>
              </p:cNvSpPr>
              <p:nvPr/>
            </p:nvSpPr>
            <p:spPr bwMode="auto">
              <a:xfrm>
                <a:off x="3403722" y="230497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0" name="Group 39">
              <a:extLst>
                <a:ext uri="{FF2B5EF4-FFF2-40B4-BE49-F238E27FC236}">
                  <a16:creationId xmlns:a16="http://schemas.microsoft.com/office/drawing/2014/main" id="{4358A487-E094-4214-AF18-4F54EFDE5A19}"/>
                </a:ext>
              </a:extLst>
            </p:cNvPr>
            <p:cNvGrpSpPr/>
            <p:nvPr/>
          </p:nvGrpSpPr>
          <p:grpSpPr>
            <a:xfrm>
              <a:off x="6794158" y="4076619"/>
              <a:ext cx="3979207" cy="743781"/>
              <a:chOff x="8168264" y="2426009"/>
              <a:chExt cx="3979207" cy="743781"/>
            </a:xfrm>
          </p:grpSpPr>
          <p:grpSp>
            <p:nvGrpSpPr>
              <p:cNvPr id="41" name="Group 40">
                <a:extLst>
                  <a:ext uri="{FF2B5EF4-FFF2-40B4-BE49-F238E27FC236}">
                    <a16:creationId xmlns:a16="http://schemas.microsoft.com/office/drawing/2014/main" id="{0803C125-77EB-4539-B446-349B5FC5C5A0}"/>
                  </a:ext>
                </a:extLst>
              </p:cNvPr>
              <p:cNvGrpSpPr/>
              <p:nvPr/>
            </p:nvGrpSpPr>
            <p:grpSpPr>
              <a:xfrm>
                <a:off x="8168264" y="2472859"/>
                <a:ext cx="758371" cy="650081"/>
                <a:chOff x="7413628" y="4202112"/>
                <a:chExt cx="758371" cy="650081"/>
              </a:xfrm>
            </p:grpSpPr>
            <p:sp>
              <p:nvSpPr>
                <p:cNvPr id="44" name="Rectangle 43">
                  <a:extLst>
                    <a:ext uri="{FF2B5EF4-FFF2-40B4-BE49-F238E27FC236}">
                      <a16:creationId xmlns:a16="http://schemas.microsoft.com/office/drawing/2014/main" id="{A56C6029-39C8-4671-B8C2-29D8516A05DE}"/>
                    </a:ext>
                  </a:extLst>
                </p:cNvPr>
                <p:cNvSpPr/>
                <p:nvPr/>
              </p:nvSpPr>
              <p:spPr>
                <a:xfrm>
                  <a:off x="7413628" y="4202112"/>
                  <a:ext cx="758371" cy="65008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45" name="Group 44">
                  <a:extLst>
                    <a:ext uri="{FF2B5EF4-FFF2-40B4-BE49-F238E27FC236}">
                      <a16:creationId xmlns:a16="http://schemas.microsoft.com/office/drawing/2014/main" id="{77358E6F-24F9-4B6A-AEF0-E234997CB69A}"/>
                    </a:ext>
                  </a:extLst>
                </p:cNvPr>
                <p:cNvGrpSpPr/>
                <p:nvPr/>
              </p:nvGrpSpPr>
              <p:grpSpPr>
                <a:xfrm>
                  <a:off x="7677867" y="4379785"/>
                  <a:ext cx="229893" cy="294734"/>
                  <a:chOff x="2522538" y="3189288"/>
                  <a:chExt cx="371475" cy="476250"/>
                </a:xfrm>
                <a:solidFill>
                  <a:schemeClr val="bg1"/>
                </a:solidFill>
              </p:grpSpPr>
              <p:sp>
                <p:nvSpPr>
                  <p:cNvPr id="46" name="Freeform 5">
                    <a:extLst>
                      <a:ext uri="{FF2B5EF4-FFF2-40B4-BE49-F238E27FC236}">
                        <a16:creationId xmlns:a16="http://schemas.microsoft.com/office/drawing/2014/main" id="{2199E0A7-12FC-474C-ABA4-9BFAC00E786D}"/>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6">
                    <a:extLst>
                      <a:ext uri="{FF2B5EF4-FFF2-40B4-BE49-F238E27FC236}">
                        <a16:creationId xmlns:a16="http://schemas.microsoft.com/office/drawing/2014/main" id="{2A5FE4AD-40B3-4D45-A2A9-036BE4051B99}"/>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7">
                    <a:extLst>
                      <a:ext uri="{FF2B5EF4-FFF2-40B4-BE49-F238E27FC236}">
                        <a16:creationId xmlns:a16="http://schemas.microsoft.com/office/drawing/2014/main" id="{68B691F7-67C2-4F7B-88FA-AE63501748A3}"/>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2" name="TextBox 41">
                <a:extLst>
                  <a:ext uri="{FF2B5EF4-FFF2-40B4-BE49-F238E27FC236}">
                    <a16:creationId xmlns:a16="http://schemas.microsoft.com/office/drawing/2014/main" id="{9AACF98A-39AE-4771-8EFA-076D3296F786}"/>
                  </a:ext>
                </a:extLst>
              </p:cNvPr>
              <p:cNvSpPr txBox="1"/>
              <p:nvPr/>
            </p:nvSpPr>
            <p:spPr>
              <a:xfrm>
                <a:off x="9165165" y="2426009"/>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sp>
            <p:nvSpPr>
              <p:cNvPr id="43" name="Rectangle 42">
                <a:extLst>
                  <a:ext uri="{FF2B5EF4-FFF2-40B4-BE49-F238E27FC236}">
                    <a16:creationId xmlns:a16="http://schemas.microsoft.com/office/drawing/2014/main" id="{35C1F4F4-0276-4F08-AEAE-D82CB156B4C4}"/>
                  </a:ext>
                </a:extLst>
              </p:cNvPr>
              <p:cNvSpPr/>
              <p:nvPr/>
            </p:nvSpPr>
            <p:spPr>
              <a:xfrm>
                <a:off x="9165164" y="2795329"/>
                <a:ext cx="2982307"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grpSp>
      <p:sp>
        <p:nvSpPr>
          <p:cNvPr id="33" name="Rectangle 32">
            <a:extLst>
              <a:ext uri="{FF2B5EF4-FFF2-40B4-BE49-F238E27FC236}">
                <a16:creationId xmlns:a16="http://schemas.microsoft.com/office/drawing/2014/main" id="{5DB96C26-750A-4894-BB66-9CFD70D50E22}"/>
              </a:ext>
            </a:extLst>
          </p:cNvPr>
          <p:cNvSpPr/>
          <p:nvPr/>
        </p:nvSpPr>
        <p:spPr>
          <a:xfrm>
            <a:off x="4538512" y="1053215"/>
            <a:ext cx="2706190" cy="707886"/>
          </a:xfrm>
          <a:prstGeom prst="rect">
            <a:avLst/>
          </a:prstGeom>
        </p:spPr>
        <p:txBody>
          <a:bodyPr wrap="none">
            <a:spAutoFit/>
          </a:bodyPr>
          <a:lstStyle/>
          <a:p>
            <a:pPr algn="ctr">
              <a:lnSpc>
                <a:spcPts val="4800"/>
              </a:lnSpc>
            </a:pPr>
            <a:r>
              <a:rPr lang="en-US" sz="4500" b="1" dirty="0">
                <a:latin typeface="Roboto Slab" pitchFamily="2" charset="0"/>
                <a:ea typeface="Roboto Slab" pitchFamily="2" charset="0"/>
              </a:rPr>
              <a:t>About Us</a:t>
            </a:r>
            <a:endParaRPr lang="en-US" sz="4500" dirty="0">
              <a:latin typeface="Roboto Slab" pitchFamily="2" charset="0"/>
              <a:ea typeface="Roboto Slab" pitchFamily="2" charset="0"/>
            </a:endParaRPr>
          </a:p>
        </p:txBody>
      </p:sp>
      <p:sp>
        <p:nvSpPr>
          <p:cNvPr id="3" name="Picture Placeholder 2">
            <a:extLst>
              <a:ext uri="{FF2B5EF4-FFF2-40B4-BE49-F238E27FC236}">
                <a16:creationId xmlns:a16="http://schemas.microsoft.com/office/drawing/2014/main" id="{CD9CF681-3534-423C-824F-7FF0B6586D88}"/>
              </a:ext>
            </a:extLst>
          </p:cNvPr>
          <p:cNvSpPr>
            <a:spLocks noGrp="1"/>
          </p:cNvSpPr>
          <p:nvPr>
            <p:ph type="pic" sz="quarter" idx="25"/>
          </p:nvPr>
        </p:nvSpPr>
        <p:spPr/>
      </p:sp>
      <p:sp>
        <p:nvSpPr>
          <p:cNvPr id="8" name="Picture Placeholder 7">
            <a:extLst>
              <a:ext uri="{FF2B5EF4-FFF2-40B4-BE49-F238E27FC236}">
                <a16:creationId xmlns:a16="http://schemas.microsoft.com/office/drawing/2014/main" id="{F8FD1829-4CA1-4288-BF71-09540361B873}"/>
              </a:ext>
            </a:extLst>
          </p:cNvPr>
          <p:cNvSpPr>
            <a:spLocks noGrp="1"/>
          </p:cNvSpPr>
          <p:nvPr>
            <p:ph type="pic" sz="quarter" idx="26"/>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7D9E7BD-F29E-435C-80DB-C470240433C3}"/>
              </a:ext>
            </a:extLst>
          </p:cNvPr>
          <p:cNvSpPr/>
          <p:nvPr/>
        </p:nvSpPr>
        <p:spPr>
          <a:xfrm>
            <a:off x="603921" y="-2"/>
            <a:ext cx="3843130" cy="6851376"/>
          </a:xfrm>
          <a:prstGeom prst="rect">
            <a:avLst/>
          </a:prstGeom>
          <a:solidFill>
            <a:schemeClr val="bg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sp>
        <p:nvSpPr>
          <p:cNvPr id="42" name="Rectangle 9">
            <a:extLst>
              <a:ext uri="{FF2B5EF4-FFF2-40B4-BE49-F238E27FC236}">
                <a16:creationId xmlns:a16="http://schemas.microsoft.com/office/drawing/2014/main" id="{80D48D5B-E35D-4253-B848-CE643FFA46EE}"/>
              </a:ext>
            </a:extLst>
          </p:cNvPr>
          <p:cNvSpPr>
            <a:spLocks/>
          </p:cNvSpPr>
          <p:nvPr/>
        </p:nvSpPr>
        <p:spPr bwMode="auto">
          <a:xfrm>
            <a:off x="1032928" y="1961322"/>
            <a:ext cx="6848329" cy="620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sp>
        <p:nvSpPr>
          <p:cNvPr id="23" name="Rectangle 22">
            <a:extLst>
              <a:ext uri="{FF2B5EF4-FFF2-40B4-BE49-F238E27FC236}">
                <a16:creationId xmlns:a16="http://schemas.microsoft.com/office/drawing/2014/main" id="{5B72BE82-8D21-4F1E-B750-1C6DB932D7E9}"/>
              </a:ext>
            </a:extLst>
          </p:cNvPr>
          <p:cNvSpPr/>
          <p:nvPr/>
        </p:nvSpPr>
        <p:spPr>
          <a:xfrm>
            <a:off x="1032928" y="482128"/>
            <a:ext cx="2985113" cy="1374735"/>
          </a:xfrm>
          <a:prstGeom prst="rect">
            <a:avLst/>
          </a:prstGeom>
        </p:spPr>
        <p:txBody>
          <a:bodyPr wrap="none">
            <a:spAutoFit/>
          </a:bodyPr>
          <a:lstStyle/>
          <a:p>
            <a:pPr>
              <a:lnSpc>
                <a:spcPts val="4800"/>
              </a:lnSpc>
            </a:pPr>
            <a:r>
              <a:rPr lang="en-US" sz="3000" dirty="0">
                <a:solidFill>
                  <a:sysClr val="windowText" lastClr="000000"/>
                </a:solidFill>
                <a:latin typeface="Roboto Slab" pitchFamily="2" charset="0"/>
                <a:ea typeface="Roboto Slab" pitchFamily="2" charset="0"/>
              </a:rPr>
              <a:t>Company </a:t>
            </a:r>
          </a:p>
          <a:p>
            <a:pPr>
              <a:lnSpc>
                <a:spcPts val="4800"/>
              </a:lnSpc>
            </a:pPr>
            <a:r>
              <a:rPr lang="en-US" sz="5000" b="1" dirty="0">
                <a:solidFill>
                  <a:sysClr val="windowText" lastClr="000000"/>
                </a:solidFill>
                <a:latin typeface="Roboto Slab" pitchFamily="2" charset="0"/>
                <a:ea typeface="Roboto Slab" pitchFamily="2" charset="0"/>
              </a:rPr>
              <a:t>About Us</a:t>
            </a:r>
            <a:endParaRPr lang="en-US" sz="5000" dirty="0">
              <a:solidFill>
                <a:sysClr val="windowText" lastClr="000000"/>
              </a:solidFill>
              <a:latin typeface="Roboto Slab" pitchFamily="2" charset="0"/>
              <a:ea typeface="Roboto Slab" pitchFamily="2" charset="0"/>
            </a:endParaRPr>
          </a:p>
        </p:txBody>
      </p:sp>
      <p:grpSp>
        <p:nvGrpSpPr>
          <p:cNvPr id="25" name="Group 24">
            <a:extLst>
              <a:ext uri="{FF2B5EF4-FFF2-40B4-BE49-F238E27FC236}">
                <a16:creationId xmlns:a16="http://schemas.microsoft.com/office/drawing/2014/main" id="{BA7A58AF-33B6-417C-AA46-FE6F733E8EA9}"/>
              </a:ext>
            </a:extLst>
          </p:cNvPr>
          <p:cNvGrpSpPr/>
          <p:nvPr/>
        </p:nvGrpSpPr>
        <p:grpSpPr>
          <a:xfrm>
            <a:off x="1244504" y="5444866"/>
            <a:ext cx="2203323" cy="333829"/>
            <a:chOff x="700455" y="4172716"/>
            <a:chExt cx="2203323" cy="333829"/>
          </a:xfrm>
        </p:grpSpPr>
        <p:sp>
          <p:nvSpPr>
            <p:cNvPr id="26" name="Rectangle 25">
              <a:extLst>
                <a:ext uri="{FF2B5EF4-FFF2-40B4-BE49-F238E27FC236}">
                  <a16:creationId xmlns:a16="http://schemas.microsoft.com/office/drawing/2014/main" id="{7C21A8FF-AAAC-4D07-BB06-37CA5269AF0B}"/>
                </a:ext>
              </a:extLst>
            </p:cNvPr>
            <p:cNvSpPr/>
            <p:nvPr/>
          </p:nvSpPr>
          <p:spPr>
            <a:xfrm rot="2700000">
              <a:off x="700455" y="4172716"/>
              <a:ext cx="333829" cy="333829"/>
            </a:xfrm>
            <a:prstGeom prst="rect">
              <a:avLst/>
            </a:prstGeom>
            <a:solidFill>
              <a:schemeClr val="accent5">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572457F5-C35E-4B1F-B0CB-CCF50E826285}"/>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28" name="Rectangle 9">
              <a:extLst>
                <a:ext uri="{FF2B5EF4-FFF2-40B4-BE49-F238E27FC236}">
                  <a16:creationId xmlns:a16="http://schemas.microsoft.com/office/drawing/2014/main" id="{FA241808-132F-4C17-A56C-311DAE97B52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29" name="Group 28">
            <a:extLst>
              <a:ext uri="{FF2B5EF4-FFF2-40B4-BE49-F238E27FC236}">
                <a16:creationId xmlns:a16="http://schemas.microsoft.com/office/drawing/2014/main" id="{05D4BB36-2036-4A80-8675-ED35A5638920}"/>
              </a:ext>
            </a:extLst>
          </p:cNvPr>
          <p:cNvGrpSpPr/>
          <p:nvPr/>
        </p:nvGrpSpPr>
        <p:grpSpPr>
          <a:xfrm>
            <a:off x="4023718" y="5444866"/>
            <a:ext cx="2203323" cy="333829"/>
            <a:chOff x="700455" y="4172716"/>
            <a:chExt cx="2203323" cy="333829"/>
          </a:xfrm>
        </p:grpSpPr>
        <p:sp>
          <p:nvSpPr>
            <p:cNvPr id="30" name="Rectangle 29">
              <a:extLst>
                <a:ext uri="{FF2B5EF4-FFF2-40B4-BE49-F238E27FC236}">
                  <a16:creationId xmlns:a16="http://schemas.microsoft.com/office/drawing/2014/main" id="{C53EA626-5355-4842-86F7-267DED6548E7}"/>
                </a:ext>
              </a:extLst>
            </p:cNvPr>
            <p:cNvSpPr/>
            <p:nvPr/>
          </p:nvSpPr>
          <p:spPr>
            <a:xfrm rot="2700000">
              <a:off x="700455" y="4172716"/>
              <a:ext cx="333829" cy="333829"/>
            </a:xfrm>
            <a:prstGeom prst="rect">
              <a:avLst/>
            </a:prstGeom>
            <a:solidFill>
              <a:schemeClr val="accent5">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3C651A6F-A22F-445D-B168-BA0DE048F48B}"/>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32" name="Rectangle 9">
              <a:extLst>
                <a:ext uri="{FF2B5EF4-FFF2-40B4-BE49-F238E27FC236}">
                  <a16:creationId xmlns:a16="http://schemas.microsoft.com/office/drawing/2014/main" id="{FE49152F-6B4D-4203-971B-BD7732D35D19}"/>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3" name="Group 32">
            <a:extLst>
              <a:ext uri="{FF2B5EF4-FFF2-40B4-BE49-F238E27FC236}">
                <a16:creationId xmlns:a16="http://schemas.microsoft.com/office/drawing/2014/main" id="{536C0684-5AC7-4A02-92A3-7D2970569C61}"/>
              </a:ext>
            </a:extLst>
          </p:cNvPr>
          <p:cNvGrpSpPr/>
          <p:nvPr/>
        </p:nvGrpSpPr>
        <p:grpSpPr>
          <a:xfrm>
            <a:off x="6802932" y="5444866"/>
            <a:ext cx="2203323" cy="333829"/>
            <a:chOff x="700455" y="4172716"/>
            <a:chExt cx="2203323" cy="333829"/>
          </a:xfrm>
        </p:grpSpPr>
        <p:sp>
          <p:nvSpPr>
            <p:cNvPr id="34" name="Rectangle 33">
              <a:extLst>
                <a:ext uri="{FF2B5EF4-FFF2-40B4-BE49-F238E27FC236}">
                  <a16:creationId xmlns:a16="http://schemas.microsoft.com/office/drawing/2014/main" id="{C545779C-B026-4468-BA77-C72015624ADD}"/>
                </a:ext>
              </a:extLst>
            </p:cNvPr>
            <p:cNvSpPr/>
            <p:nvPr/>
          </p:nvSpPr>
          <p:spPr>
            <a:xfrm rot="2700000">
              <a:off x="700455" y="4172716"/>
              <a:ext cx="333829" cy="333829"/>
            </a:xfrm>
            <a:prstGeom prst="rect">
              <a:avLst/>
            </a:prstGeom>
            <a:solidFill>
              <a:schemeClr val="accent5">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F66DF32C-41DB-4D92-9E78-515F5A79C834}"/>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36" name="Rectangle 9">
              <a:extLst>
                <a:ext uri="{FF2B5EF4-FFF2-40B4-BE49-F238E27FC236}">
                  <a16:creationId xmlns:a16="http://schemas.microsoft.com/office/drawing/2014/main" id="{1DDE6F78-FB4F-4B8B-B5E7-4C6882B5556C}"/>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7" name="Group 36">
            <a:extLst>
              <a:ext uri="{FF2B5EF4-FFF2-40B4-BE49-F238E27FC236}">
                <a16:creationId xmlns:a16="http://schemas.microsoft.com/office/drawing/2014/main" id="{1A549C0B-317A-4AC8-A2CD-8388C2D63A98}"/>
              </a:ext>
            </a:extLst>
          </p:cNvPr>
          <p:cNvGrpSpPr/>
          <p:nvPr/>
        </p:nvGrpSpPr>
        <p:grpSpPr>
          <a:xfrm>
            <a:off x="9582145" y="5444866"/>
            <a:ext cx="2203323" cy="333829"/>
            <a:chOff x="700455" y="4172716"/>
            <a:chExt cx="2203323" cy="333829"/>
          </a:xfrm>
        </p:grpSpPr>
        <p:sp>
          <p:nvSpPr>
            <p:cNvPr id="38" name="Rectangle 37">
              <a:extLst>
                <a:ext uri="{FF2B5EF4-FFF2-40B4-BE49-F238E27FC236}">
                  <a16:creationId xmlns:a16="http://schemas.microsoft.com/office/drawing/2014/main" id="{6E77996D-8DD3-4D9C-934F-D0F794490C3E}"/>
                </a:ext>
              </a:extLst>
            </p:cNvPr>
            <p:cNvSpPr/>
            <p:nvPr/>
          </p:nvSpPr>
          <p:spPr>
            <a:xfrm rot="2700000">
              <a:off x="700455" y="4172716"/>
              <a:ext cx="333829" cy="333829"/>
            </a:xfrm>
            <a:prstGeom prst="rect">
              <a:avLst/>
            </a:prstGeom>
            <a:solidFill>
              <a:schemeClr val="accent5">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B51B38BF-FB8A-4A31-BEEE-0ACE0734181B}"/>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0" name="Rectangle 9">
              <a:extLst>
                <a:ext uri="{FF2B5EF4-FFF2-40B4-BE49-F238E27FC236}">
                  <a16:creationId xmlns:a16="http://schemas.microsoft.com/office/drawing/2014/main" id="{AAE55346-CAB1-45A5-9E52-21B2CB02E13B}"/>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sp>
        <p:nvSpPr>
          <p:cNvPr id="4" name="Picture Placeholder 3">
            <a:extLst>
              <a:ext uri="{FF2B5EF4-FFF2-40B4-BE49-F238E27FC236}">
                <a16:creationId xmlns:a16="http://schemas.microsoft.com/office/drawing/2014/main" id="{449342A7-B39F-43B2-AFD9-4A0193B7FFC2}"/>
              </a:ext>
            </a:extLst>
          </p:cNvPr>
          <p:cNvSpPr>
            <a:spLocks noGrp="1"/>
          </p:cNvSpPr>
          <p:nvPr>
            <p:ph type="pic" sz="quarter" idx="23"/>
          </p:nvPr>
        </p:nvSpPr>
        <p:spPr/>
      </p:sp>
      <p:sp>
        <p:nvSpPr>
          <p:cNvPr id="8" name="Picture Placeholder 7">
            <a:extLst>
              <a:ext uri="{FF2B5EF4-FFF2-40B4-BE49-F238E27FC236}">
                <a16:creationId xmlns:a16="http://schemas.microsoft.com/office/drawing/2014/main" id="{16BFE52A-635C-4EF2-A551-6B0D28E50482}"/>
              </a:ext>
            </a:extLst>
          </p:cNvPr>
          <p:cNvSpPr>
            <a:spLocks noGrp="1"/>
          </p:cNvSpPr>
          <p:nvPr>
            <p:ph type="pic" sz="quarter" idx="24"/>
          </p:nvPr>
        </p:nvSpPr>
        <p:spPr/>
      </p:sp>
      <p:sp>
        <p:nvSpPr>
          <p:cNvPr id="10" name="Picture Placeholder 9">
            <a:extLst>
              <a:ext uri="{FF2B5EF4-FFF2-40B4-BE49-F238E27FC236}">
                <a16:creationId xmlns:a16="http://schemas.microsoft.com/office/drawing/2014/main" id="{16DC47CD-E9A4-49DD-9183-0A7864B46721}"/>
              </a:ext>
            </a:extLst>
          </p:cNvPr>
          <p:cNvSpPr>
            <a:spLocks noGrp="1"/>
          </p:cNvSpPr>
          <p:nvPr>
            <p:ph type="pic" sz="quarter" idx="25"/>
          </p:nvPr>
        </p:nvSpPr>
        <p:spPr/>
      </p:sp>
      <p:sp>
        <p:nvSpPr>
          <p:cNvPr id="12" name="Picture Placeholder 11">
            <a:extLst>
              <a:ext uri="{FF2B5EF4-FFF2-40B4-BE49-F238E27FC236}">
                <a16:creationId xmlns:a16="http://schemas.microsoft.com/office/drawing/2014/main" id="{2A6275B6-A1C1-4F67-A306-FF9C835EF394}"/>
              </a:ext>
            </a:extLst>
          </p:cNvPr>
          <p:cNvSpPr>
            <a:spLocks noGrp="1"/>
          </p:cNvSpPr>
          <p:nvPr>
            <p:ph type="pic" sz="quarter" idx="26"/>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pPr algn="ctr"/>
            <a:r>
              <a:rPr lang="en-US" dirty="0"/>
              <a:t>Company </a:t>
            </a:r>
            <a:r>
              <a:rPr lang="en-US" b="1" dirty="0"/>
              <a:t>Service</a:t>
            </a:r>
          </a:p>
        </p:txBody>
      </p:sp>
      <p:sp>
        <p:nvSpPr>
          <p:cNvPr id="7" name="Text Placeholder 6"/>
          <p:cNvSpPr>
            <a:spLocks noGrp="1"/>
          </p:cNvSpPr>
          <p:nvPr>
            <p:ph type="body" sz="quarter" idx="12"/>
          </p:nvPr>
        </p:nvSpPr>
        <p:spPr>
          <a:xfrm>
            <a:off x="838200" y="977900"/>
            <a:ext cx="10515600" cy="279400"/>
          </a:xfr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9" name="Rectangle 8">
            <a:extLst>
              <a:ext uri="{FF2B5EF4-FFF2-40B4-BE49-F238E27FC236}">
                <a16:creationId xmlns:a16="http://schemas.microsoft.com/office/drawing/2014/main" id="{2C545AFE-9B0F-4844-A4B9-9F174AEC779E}"/>
              </a:ext>
            </a:extLst>
          </p:cNvPr>
          <p:cNvSpPr/>
          <p:nvPr/>
        </p:nvSpPr>
        <p:spPr>
          <a:xfrm>
            <a:off x="402770" y="1899377"/>
            <a:ext cx="4421021" cy="46228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40D20D3-0AFB-43B2-A0DC-D1FD7E11F86F}"/>
              </a:ext>
            </a:extLst>
          </p:cNvPr>
          <p:cNvSpPr/>
          <p:nvPr/>
        </p:nvSpPr>
        <p:spPr>
          <a:xfrm>
            <a:off x="7405780" y="1899377"/>
            <a:ext cx="4383450" cy="2573017"/>
          </a:xfrm>
          <a:prstGeom prst="rect">
            <a:avLst/>
          </a:prstGeom>
          <a:solidFill>
            <a:schemeClr val="tx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9">
            <a:extLst>
              <a:ext uri="{FF2B5EF4-FFF2-40B4-BE49-F238E27FC236}">
                <a16:creationId xmlns:a16="http://schemas.microsoft.com/office/drawing/2014/main" id="{E0F575B1-0CAF-4229-AA04-FC31D18F3D45}"/>
              </a:ext>
            </a:extLst>
          </p:cNvPr>
          <p:cNvSpPr>
            <a:spLocks/>
          </p:cNvSpPr>
          <p:nvPr/>
        </p:nvSpPr>
        <p:spPr bwMode="auto">
          <a:xfrm>
            <a:off x="7762588" y="2578208"/>
            <a:ext cx="3622751" cy="121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grpSp>
        <p:nvGrpSpPr>
          <p:cNvPr id="8" name="Group 7">
            <a:extLst>
              <a:ext uri="{FF2B5EF4-FFF2-40B4-BE49-F238E27FC236}">
                <a16:creationId xmlns:a16="http://schemas.microsoft.com/office/drawing/2014/main" id="{92CD956F-975B-4A1F-AB8D-5484E63DCE16}"/>
              </a:ext>
            </a:extLst>
          </p:cNvPr>
          <p:cNvGrpSpPr/>
          <p:nvPr/>
        </p:nvGrpSpPr>
        <p:grpSpPr>
          <a:xfrm>
            <a:off x="1032728" y="3165348"/>
            <a:ext cx="3161104" cy="2090859"/>
            <a:chOff x="811582" y="3082914"/>
            <a:chExt cx="3161104" cy="2090859"/>
          </a:xfrm>
        </p:grpSpPr>
        <p:sp>
          <p:nvSpPr>
            <p:cNvPr id="30" name="Rectangle 9">
              <a:extLst>
                <a:ext uri="{FF2B5EF4-FFF2-40B4-BE49-F238E27FC236}">
                  <a16:creationId xmlns:a16="http://schemas.microsoft.com/office/drawing/2014/main" id="{BD6BB454-976F-41F9-AED7-9E9BD7B6AF61}"/>
                </a:ext>
              </a:extLst>
            </p:cNvPr>
            <p:cNvSpPr>
              <a:spLocks/>
            </p:cNvSpPr>
            <p:nvPr/>
          </p:nvSpPr>
          <p:spPr bwMode="auto">
            <a:xfrm>
              <a:off x="811582" y="3714181"/>
              <a:ext cx="3161104" cy="1459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sp>
          <p:nvSpPr>
            <p:cNvPr id="2" name="Rectangle 1">
              <a:extLst>
                <a:ext uri="{FF2B5EF4-FFF2-40B4-BE49-F238E27FC236}">
                  <a16:creationId xmlns:a16="http://schemas.microsoft.com/office/drawing/2014/main" id="{190E0ECB-A6B2-4983-9A29-B5EC43471056}"/>
                </a:ext>
              </a:extLst>
            </p:cNvPr>
            <p:cNvSpPr/>
            <p:nvPr/>
          </p:nvSpPr>
          <p:spPr>
            <a:xfrm>
              <a:off x="811582" y="3082914"/>
              <a:ext cx="1535998" cy="553998"/>
            </a:xfrm>
            <a:prstGeom prst="rect">
              <a:avLst/>
            </a:prstGeom>
          </p:spPr>
          <p:txBody>
            <a:bodyPr wrap="none">
              <a:spAutoFit/>
            </a:bodyPr>
            <a:lstStyle/>
            <a:p>
              <a:r>
                <a:rPr lang="en-US" sz="3000" b="1" dirty="0">
                  <a:solidFill>
                    <a:schemeClr val="bg1"/>
                  </a:solidFill>
                  <a:latin typeface="Roboto Slab" pitchFamily="2" charset="0"/>
                  <a:ea typeface="Roboto Slab" pitchFamily="2" charset="0"/>
                </a:rPr>
                <a:t>Service</a:t>
              </a:r>
              <a:endParaRPr lang="en-US" sz="3000" dirty="0">
                <a:solidFill>
                  <a:schemeClr val="bg1"/>
                </a:solidFill>
                <a:latin typeface="Roboto Slab" pitchFamily="2" charset="0"/>
                <a:ea typeface="Roboto Slab" pitchFamily="2" charset="0"/>
              </a:endParaRPr>
            </a:p>
          </p:txBody>
        </p:sp>
      </p:grpSp>
      <p:grpSp>
        <p:nvGrpSpPr>
          <p:cNvPr id="16" name="Group 15">
            <a:extLst>
              <a:ext uri="{FF2B5EF4-FFF2-40B4-BE49-F238E27FC236}">
                <a16:creationId xmlns:a16="http://schemas.microsoft.com/office/drawing/2014/main" id="{C27E5A91-833D-492C-BA2C-237311216200}"/>
              </a:ext>
            </a:extLst>
          </p:cNvPr>
          <p:cNvGrpSpPr/>
          <p:nvPr/>
        </p:nvGrpSpPr>
        <p:grpSpPr>
          <a:xfrm>
            <a:off x="9863854" y="4908541"/>
            <a:ext cx="1295418" cy="1011661"/>
            <a:chOff x="9962390" y="2898183"/>
            <a:chExt cx="1295418" cy="1011661"/>
          </a:xfrm>
        </p:grpSpPr>
        <p:sp>
          <p:nvSpPr>
            <p:cNvPr id="17" name="Freeform 10">
              <a:extLst>
                <a:ext uri="{FF2B5EF4-FFF2-40B4-BE49-F238E27FC236}">
                  <a16:creationId xmlns:a16="http://schemas.microsoft.com/office/drawing/2014/main" id="{FF15B20B-935A-436E-8C4E-D87DB1B0B370}"/>
                </a:ext>
              </a:extLst>
            </p:cNvPr>
            <p:cNvSpPr>
              <a:spLocks noEditPoints="1"/>
            </p:cNvSpPr>
            <p:nvPr/>
          </p:nvSpPr>
          <p:spPr bwMode="auto">
            <a:xfrm>
              <a:off x="10466170" y="2898183"/>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9">
              <a:extLst>
                <a:ext uri="{FF2B5EF4-FFF2-40B4-BE49-F238E27FC236}">
                  <a16:creationId xmlns:a16="http://schemas.microsoft.com/office/drawing/2014/main" id="{FDA73362-D045-43ED-B54C-98B0B8C15C41}"/>
                </a:ext>
              </a:extLst>
            </p:cNvPr>
            <p:cNvSpPr>
              <a:spLocks/>
            </p:cNvSpPr>
            <p:nvPr/>
          </p:nvSpPr>
          <p:spPr bwMode="auto">
            <a:xfrm>
              <a:off x="9962390" y="3342844"/>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19" name="Group 18">
            <a:extLst>
              <a:ext uri="{FF2B5EF4-FFF2-40B4-BE49-F238E27FC236}">
                <a16:creationId xmlns:a16="http://schemas.microsoft.com/office/drawing/2014/main" id="{C14B2F44-B210-41ED-A624-C173CE4170CC}"/>
              </a:ext>
            </a:extLst>
          </p:cNvPr>
          <p:cNvGrpSpPr/>
          <p:nvPr/>
        </p:nvGrpSpPr>
        <p:grpSpPr>
          <a:xfrm>
            <a:off x="7882590" y="4908541"/>
            <a:ext cx="1295418" cy="1011661"/>
            <a:chOff x="3640510" y="7487527"/>
            <a:chExt cx="1295418" cy="1011661"/>
          </a:xfrm>
        </p:grpSpPr>
        <p:sp>
          <p:nvSpPr>
            <p:cNvPr id="20" name="Rectangle 9">
              <a:extLst>
                <a:ext uri="{FF2B5EF4-FFF2-40B4-BE49-F238E27FC236}">
                  <a16:creationId xmlns:a16="http://schemas.microsoft.com/office/drawing/2014/main" id="{42191757-05B3-4BE9-8B46-76B34BC5FF7A}"/>
                </a:ext>
              </a:extLst>
            </p:cNvPr>
            <p:cNvSpPr>
              <a:spLocks/>
            </p:cNvSpPr>
            <p:nvPr/>
          </p:nvSpPr>
          <p:spPr bwMode="auto">
            <a:xfrm>
              <a:off x="3640510" y="793218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1" name="Freeform 9">
              <a:extLst>
                <a:ext uri="{FF2B5EF4-FFF2-40B4-BE49-F238E27FC236}">
                  <a16:creationId xmlns:a16="http://schemas.microsoft.com/office/drawing/2014/main" id="{5969DAC3-885B-4E90-B8A7-0C854AEE85C8}"/>
                </a:ext>
              </a:extLst>
            </p:cNvPr>
            <p:cNvSpPr>
              <a:spLocks noEditPoints="1"/>
            </p:cNvSpPr>
            <p:nvPr/>
          </p:nvSpPr>
          <p:spPr bwMode="auto">
            <a:xfrm>
              <a:off x="4144290" y="748752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0" name="Picture Placeholder 9">
            <a:extLst>
              <a:ext uri="{FF2B5EF4-FFF2-40B4-BE49-F238E27FC236}">
                <a16:creationId xmlns:a16="http://schemas.microsoft.com/office/drawing/2014/main" id="{F13B798A-15AC-4F7D-9D58-74EFBA41503B}"/>
              </a:ext>
            </a:extLst>
          </p:cNvPr>
          <p:cNvSpPr>
            <a:spLocks noGrp="1"/>
          </p:cNvSpPr>
          <p:nvPr>
            <p:ph type="pic" sz="quarter" idx="19"/>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6A49A59-A65F-4229-8A6F-358B0BE84495}"/>
              </a:ext>
            </a:extLst>
          </p:cNvPr>
          <p:cNvSpPr/>
          <p:nvPr/>
        </p:nvSpPr>
        <p:spPr>
          <a:xfrm>
            <a:off x="5844209" y="505465"/>
            <a:ext cx="2981739" cy="2375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5518E1AA-2BC4-40AE-BE0F-B02DCEBB5202}"/>
              </a:ext>
            </a:extLst>
          </p:cNvPr>
          <p:cNvSpPr/>
          <p:nvPr/>
        </p:nvSpPr>
        <p:spPr>
          <a:xfrm>
            <a:off x="0" y="505465"/>
            <a:ext cx="5711687" cy="2375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grpSp>
        <p:nvGrpSpPr>
          <p:cNvPr id="27" name="Group 26">
            <a:extLst>
              <a:ext uri="{FF2B5EF4-FFF2-40B4-BE49-F238E27FC236}">
                <a16:creationId xmlns:a16="http://schemas.microsoft.com/office/drawing/2014/main" id="{83D99232-32C9-4918-B8B9-7070586FA168}"/>
              </a:ext>
            </a:extLst>
          </p:cNvPr>
          <p:cNvGrpSpPr/>
          <p:nvPr/>
        </p:nvGrpSpPr>
        <p:grpSpPr>
          <a:xfrm>
            <a:off x="6096000" y="1047472"/>
            <a:ext cx="2203323" cy="333829"/>
            <a:chOff x="700455" y="4172716"/>
            <a:chExt cx="2203323" cy="333829"/>
          </a:xfrm>
        </p:grpSpPr>
        <p:sp>
          <p:nvSpPr>
            <p:cNvPr id="47" name="Rectangle 46">
              <a:extLst>
                <a:ext uri="{FF2B5EF4-FFF2-40B4-BE49-F238E27FC236}">
                  <a16:creationId xmlns:a16="http://schemas.microsoft.com/office/drawing/2014/main" id="{51BA3199-A968-46AE-BAFA-5BDA64DA117A}"/>
                </a:ext>
              </a:extLst>
            </p:cNvPr>
            <p:cNvSpPr/>
            <p:nvPr/>
          </p:nvSpPr>
          <p:spPr>
            <a:xfrm rot="2700000">
              <a:off x="700455" y="4172716"/>
              <a:ext cx="333829" cy="333829"/>
            </a:xfrm>
            <a:prstGeom prst="rect">
              <a:avLst/>
            </a:prstGeom>
            <a:solidFill>
              <a:schemeClr val="accent5">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CEACDF63-491D-4B0A-8259-4D9743779905}"/>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49" name="Rectangle 9">
              <a:extLst>
                <a:ext uri="{FF2B5EF4-FFF2-40B4-BE49-F238E27FC236}">
                  <a16:creationId xmlns:a16="http://schemas.microsoft.com/office/drawing/2014/main" id="{03409152-9CB7-4431-9019-E7889D4D6CBC}"/>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0" name="Group 29">
            <a:extLst>
              <a:ext uri="{FF2B5EF4-FFF2-40B4-BE49-F238E27FC236}">
                <a16:creationId xmlns:a16="http://schemas.microsoft.com/office/drawing/2014/main" id="{39F6D263-8A68-4E89-BF8D-469B30FAF409}"/>
              </a:ext>
            </a:extLst>
          </p:cNvPr>
          <p:cNvGrpSpPr/>
          <p:nvPr/>
        </p:nvGrpSpPr>
        <p:grpSpPr>
          <a:xfrm>
            <a:off x="6096000" y="2177858"/>
            <a:ext cx="2203323" cy="333829"/>
            <a:chOff x="3563963" y="4172716"/>
            <a:chExt cx="2203323" cy="333829"/>
          </a:xfrm>
        </p:grpSpPr>
        <p:sp>
          <p:nvSpPr>
            <p:cNvPr id="44" name="Rectangle 43">
              <a:extLst>
                <a:ext uri="{FF2B5EF4-FFF2-40B4-BE49-F238E27FC236}">
                  <a16:creationId xmlns:a16="http://schemas.microsoft.com/office/drawing/2014/main" id="{525ABC1B-D6DC-4A3D-8AE7-01450A8DA120}"/>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935EA67B-7584-48A7-81CC-32B84A861163}"/>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6" name="Rectangle 9">
              <a:extLst>
                <a:ext uri="{FF2B5EF4-FFF2-40B4-BE49-F238E27FC236}">
                  <a16:creationId xmlns:a16="http://schemas.microsoft.com/office/drawing/2014/main" id="{0B14B0F3-6B92-4EAD-B4D8-CCEF6F5B9F90}"/>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 name="Group 2">
            <a:extLst>
              <a:ext uri="{FF2B5EF4-FFF2-40B4-BE49-F238E27FC236}">
                <a16:creationId xmlns:a16="http://schemas.microsoft.com/office/drawing/2014/main" id="{A202AB5A-0438-4881-82C9-0C5822C62531}"/>
              </a:ext>
            </a:extLst>
          </p:cNvPr>
          <p:cNvGrpSpPr/>
          <p:nvPr/>
        </p:nvGrpSpPr>
        <p:grpSpPr>
          <a:xfrm>
            <a:off x="457565" y="806866"/>
            <a:ext cx="4796557" cy="1773054"/>
            <a:chOff x="292278" y="904245"/>
            <a:chExt cx="4796557" cy="1773054"/>
          </a:xfrm>
        </p:grpSpPr>
        <p:sp>
          <p:nvSpPr>
            <p:cNvPr id="15" name="Rectangle 14">
              <a:extLst>
                <a:ext uri="{FF2B5EF4-FFF2-40B4-BE49-F238E27FC236}">
                  <a16:creationId xmlns:a16="http://schemas.microsoft.com/office/drawing/2014/main" id="{FF08EFE6-5339-40DF-9CB5-2D47DFE2074D}"/>
                </a:ext>
              </a:extLst>
            </p:cNvPr>
            <p:cNvSpPr/>
            <p:nvPr/>
          </p:nvSpPr>
          <p:spPr>
            <a:xfrm>
              <a:off x="292278" y="904245"/>
              <a:ext cx="2842445" cy="477054"/>
            </a:xfrm>
            <a:prstGeom prst="rect">
              <a:avLst/>
            </a:prstGeom>
          </p:spPr>
          <p:txBody>
            <a:bodyPr wrap="none">
              <a:spAutoFit/>
            </a:bodyPr>
            <a:lstStyle/>
            <a:p>
              <a:r>
                <a:rPr lang="en-US" sz="2500" dirty="0">
                  <a:latin typeface="Roboto Slab" pitchFamily="2" charset="0"/>
                  <a:ea typeface="Roboto Slab" pitchFamily="2" charset="0"/>
                </a:rPr>
                <a:t>Company Service</a:t>
              </a:r>
            </a:p>
          </p:txBody>
        </p:sp>
        <p:sp>
          <p:nvSpPr>
            <p:cNvPr id="28" name="Rectangle 9">
              <a:extLst>
                <a:ext uri="{FF2B5EF4-FFF2-40B4-BE49-F238E27FC236}">
                  <a16:creationId xmlns:a16="http://schemas.microsoft.com/office/drawing/2014/main" id="{83793466-D8B3-4977-83B2-F6FD2EC55812}"/>
                </a:ext>
              </a:extLst>
            </p:cNvPr>
            <p:cNvSpPr>
              <a:spLocks/>
            </p:cNvSpPr>
            <p:nvPr/>
          </p:nvSpPr>
          <p:spPr bwMode="auto">
            <a:xfrm>
              <a:off x="368067" y="1494971"/>
              <a:ext cx="4720768" cy="118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design is meant to project an image of professionalism and lorem to reliability. By using simple.</a:t>
              </a:r>
            </a:p>
          </p:txBody>
        </p:sp>
      </p:grpSp>
      <p:sp>
        <p:nvSpPr>
          <p:cNvPr id="31" name="Rectangle 30">
            <a:extLst>
              <a:ext uri="{FF2B5EF4-FFF2-40B4-BE49-F238E27FC236}">
                <a16:creationId xmlns:a16="http://schemas.microsoft.com/office/drawing/2014/main" id="{3BA9EC9C-FFD9-437F-9D14-DE463C9549B8}"/>
              </a:ext>
            </a:extLst>
          </p:cNvPr>
          <p:cNvSpPr/>
          <p:nvPr/>
        </p:nvSpPr>
        <p:spPr>
          <a:xfrm>
            <a:off x="0" y="3026630"/>
            <a:ext cx="3233530" cy="32476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083B9E12-1DE3-4875-B890-F18F77EDE1A5}"/>
              </a:ext>
            </a:extLst>
          </p:cNvPr>
          <p:cNvGrpSpPr/>
          <p:nvPr/>
        </p:nvGrpSpPr>
        <p:grpSpPr>
          <a:xfrm>
            <a:off x="515104" y="3724249"/>
            <a:ext cx="2203323" cy="1625109"/>
            <a:chOff x="567627" y="3999697"/>
            <a:chExt cx="2203323" cy="1625109"/>
          </a:xfrm>
        </p:grpSpPr>
        <p:grpSp>
          <p:nvGrpSpPr>
            <p:cNvPr id="33" name="Group 32">
              <a:extLst>
                <a:ext uri="{FF2B5EF4-FFF2-40B4-BE49-F238E27FC236}">
                  <a16:creationId xmlns:a16="http://schemas.microsoft.com/office/drawing/2014/main" id="{5C021F89-0016-4A3B-B4F9-5937546C3336}"/>
                </a:ext>
              </a:extLst>
            </p:cNvPr>
            <p:cNvGrpSpPr/>
            <p:nvPr/>
          </p:nvGrpSpPr>
          <p:grpSpPr>
            <a:xfrm>
              <a:off x="567627" y="3999697"/>
              <a:ext cx="2203323" cy="333829"/>
              <a:chOff x="700455" y="5624144"/>
              <a:chExt cx="2203323" cy="333829"/>
            </a:xfrm>
          </p:grpSpPr>
          <p:sp>
            <p:nvSpPr>
              <p:cNvPr id="41" name="Rectangle 40">
                <a:extLst>
                  <a:ext uri="{FF2B5EF4-FFF2-40B4-BE49-F238E27FC236}">
                    <a16:creationId xmlns:a16="http://schemas.microsoft.com/office/drawing/2014/main" id="{D7F7FAE0-4BBD-4774-A939-701B99707E62}"/>
                  </a:ext>
                </a:extLst>
              </p:cNvPr>
              <p:cNvSpPr/>
              <p:nvPr/>
            </p:nvSpPr>
            <p:spPr>
              <a:xfrm rot="2700000">
                <a:off x="700455" y="5624144"/>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ACC6D0D-B0CC-4A7F-BDB2-798D74625F72}"/>
                  </a:ext>
                </a:extLst>
              </p:cNvPr>
              <p:cNvSpPr txBox="1"/>
              <p:nvPr/>
            </p:nvSpPr>
            <p:spPr>
              <a:xfrm>
                <a:off x="732505"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3" name="Rectangle 9">
                <a:extLst>
                  <a:ext uri="{FF2B5EF4-FFF2-40B4-BE49-F238E27FC236}">
                    <a16:creationId xmlns:a16="http://schemas.microsoft.com/office/drawing/2014/main" id="{8AFB39CE-8C21-42D2-B638-3A665B9A3E0B}"/>
                  </a:ext>
                </a:extLst>
              </p:cNvPr>
              <p:cNvSpPr>
                <a:spLocks/>
              </p:cNvSpPr>
              <p:nvPr/>
            </p:nvSpPr>
            <p:spPr bwMode="auto">
              <a:xfrm>
                <a:off x="1308340"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5" name="Group 34">
              <a:extLst>
                <a:ext uri="{FF2B5EF4-FFF2-40B4-BE49-F238E27FC236}">
                  <a16:creationId xmlns:a16="http://schemas.microsoft.com/office/drawing/2014/main" id="{143A55D5-2B00-4F1F-AA3C-B42E0994F85D}"/>
                </a:ext>
              </a:extLst>
            </p:cNvPr>
            <p:cNvGrpSpPr/>
            <p:nvPr/>
          </p:nvGrpSpPr>
          <p:grpSpPr>
            <a:xfrm>
              <a:off x="567627" y="5290977"/>
              <a:ext cx="2203323" cy="333829"/>
              <a:chOff x="3529109" y="5624144"/>
              <a:chExt cx="2203323" cy="333829"/>
            </a:xfrm>
          </p:grpSpPr>
          <p:sp>
            <p:nvSpPr>
              <p:cNvPr id="38" name="Rectangle 37">
                <a:extLst>
                  <a:ext uri="{FF2B5EF4-FFF2-40B4-BE49-F238E27FC236}">
                    <a16:creationId xmlns:a16="http://schemas.microsoft.com/office/drawing/2014/main" id="{789FBE08-4CA9-4135-86BC-53F613DBFF59}"/>
                  </a:ext>
                </a:extLst>
              </p:cNvPr>
              <p:cNvSpPr/>
              <p:nvPr/>
            </p:nvSpPr>
            <p:spPr>
              <a:xfrm rot="2700000">
                <a:off x="3529109" y="5624144"/>
                <a:ext cx="333829" cy="333829"/>
              </a:xfrm>
              <a:prstGeom prst="rect">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A31EE7FC-17E9-412A-83F8-42BE100028C3}"/>
                  </a:ext>
                </a:extLst>
              </p:cNvPr>
              <p:cNvSpPr txBox="1"/>
              <p:nvPr/>
            </p:nvSpPr>
            <p:spPr>
              <a:xfrm>
                <a:off x="3561159"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0" name="Rectangle 9">
                <a:extLst>
                  <a:ext uri="{FF2B5EF4-FFF2-40B4-BE49-F238E27FC236}">
                    <a16:creationId xmlns:a16="http://schemas.microsoft.com/office/drawing/2014/main" id="{484482E4-6C44-49E5-AD29-26B8B4DAF0D1}"/>
                  </a:ext>
                </a:extLst>
              </p:cNvPr>
              <p:cNvSpPr>
                <a:spLocks/>
              </p:cNvSpPr>
              <p:nvPr/>
            </p:nvSpPr>
            <p:spPr bwMode="auto">
              <a:xfrm>
                <a:off x="4136994"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8" name="Picture Placeholder 7">
            <a:extLst>
              <a:ext uri="{FF2B5EF4-FFF2-40B4-BE49-F238E27FC236}">
                <a16:creationId xmlns:a16="http://schemas.microsoft.com/office/drawing/2014/main" id="{78479EA3-5253-4FE4-B8F2-1BDB4BD834D9}"/>
              </a:ext>
            </a:extLst>
          </p:cNvPr>
          <p:cNvSpPr>
            <a:spLocks noGrp="1"/>
          </p:cNvSpPr>
          <p:nvPr>
            <p:ph type="pic" sz="quarter" idx="19"/>
          </p:nvPr>
        </p:nvSpPr>
        <p:spPr/>
      </p:sp>
      <p:sp>
        <p:nvSpPr>
          <p:cNvPr id="10" name="Picture Placeholder 9">
            <a:extLst>
              <a:ext uri="{FF2B5EF4-FFF2-40B4-BE49-F238E27FC236}">
                <a16:creationId xmlns:a16="http://schemas.microsoft.com/office/drawing/2014/main" id="{63AEAFC1-B227-4E9B-A3B4-800A6488EAE5}"/>
              </a:ext>
            </a:extLst>
          </p:cNvPr>
          <p:cNvSpPr>
            <a:spLocks noGrp="1"/>
          </p:cNvSpPr>
          <p:nvPr>
            <p:ph type="pic" sz="quarter" idx="20"/>
          </p:nvPr>
        </p:nvSpPr>
        <p:spPr/>
      </p:sp>
      <p:sp>
        <p:nvSpPr>
          <p:cNvPr id="12" name="Picture Placeholder 11">
            <a:extLst>
              <a:ext uri="{FF2B5EF4-FFF2-40B4-BE49-F238E27FC236}">
                <a16:creationId xmlns:a16="http://schemas.microsoft.com/office/drawing/2014/main" id="{B6A0960C-5B81-4EC8-98B5-783006B6BD1D}"/>
              </a:ext>
            </a:extLst>
          </p:cNvPr>
          <p:cNvSpPr>
            <a:spLocks noGrp="1"/>
          </p:cNvSpPr>
          <p:nvPr>
            <p:ph type="pic" sz="quarter" idx="21"/>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17639</TotalTime>
  <Words>1458</Words>
  <Application>Microsoft Office PowerPoint</Application>
  <PresentationFormat>Widescreen</PresentationFormat>
  <Paragraphs>182</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Lato</vt:lpstr>
      <vt:lpstr>PT Sans</vt:lpstr>
      <vt:lpstr>Raleway</vt:lpstr>
      <vt:lpstr>Roboto Slab</vt:lpstr>
      <vt:lpstr>Theme_Master</vt:lpstr>
      <vt:lpstr>PowerPoint Presentation</vt:lpstr>
      <vt:lpstr>Welcome Message</vt:lpstr>
      <vt:lpstr>PowerPoint Presentation</vt:lpstr>
      <vt:lpstr>Welcome  Message</vt:lpstr>
      <vt:lpstr>PowerPoint Presentation</vt:lpstr>
      <vt:lpstr>PowerPoint Presentation</vt:lpstr>
      <vt:lpstr>PowerPoint Presentation</vt:lpstr>
      <vt:lpstr>Company Service</vt:lpstr>
      <vt:lpstr>PowerPoint Presentation</vt:lpstr>
      <vt:lpstr>PowerPoint Presentation</vt:lpstr>
      <vt:lpstr>PowerPoint Presentation</vt:lpstr>
      <vt:lpstr>Company Team Members</vt:lpstr>
      <vt:lpstr>Company Portfolio</vt:lpstr>
      <vt:lpstr>Company Portfolio</vt:lpstr>
      <vt:lpstr>Company Portfolio</vt:lpstr>
      <vt:lpstr>PowerPoint Presentation</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2923</cp:revision>
  <dcterms:created xsi:type="dcterms:W3CDTF">2016-12-30T12:29:18Z</dcterms:created>
  <dcterms:modified xsi:type="dcterms:W3CDTF">2019-01-19T14:57:03Z</dcterms:modified>
</cp:coreProperties>
</file>