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7" r:id="rId3"/>
    <p:sldId id="257" r:id="rId4"/>
    <p:sldId id="276" r:id="rId5"/>
    <p:sldId id="258" r:id="rId6"/>
    <p:sldId id="274" r:id="rId7"/>
    <p:sldId id="275" r:id="rId8"/>
    <p:sldId id="259" r:id="rId9"/>
    <p:sldId id="260" r:id="rId10"/>
    <p:sldId id="273" r:id="rId11"/>
    <p:sldId id="261" r:id="rId12"/>
    <p:sldId id="262"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E11B22"/>
    <a:srgbClr val="722E79"/>
    <a:srgbClr val="222A35"/>
    <a:srgbClr val="A6CE39"/>
    <a:srgbClr val="FAA61A"/>
    <a:srgbClr val="E6E6E6"/>
    <a:srgbClr val="F2F2F2"/>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53" autoAdjust="0"/>
    <p:restoredTop sz="94291" autoAdjust="0"/>
  </p:normalViewPr>
  <p:slideViewPr>
    <p:cSldViewPr snapToGrid="0" snapToObjects="1">
      <p:cViewPr>
        <p:scale>
          <a:sx n="75" d="100"/>
          <a:sy n="75" d="100"/>
        </p:scale>
        <p:origin x="444" y="1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7958420929689297E-2"/>
          <c:y val="6.88559322033898E-2"/>
          <c:w val="0.96204157907031096"/>
          <c:h val="0.86228813559322004"/>
        </c:manualLayout>
      </c:layout>
      <c:barChart>
        <c:barDir val="bar"/>
        <c:grouping val="clustered"/>
        <c:varyColors val="0"/>
        <c:ser>
          <c:idx val="0"/>
          <c:order val="0"/>
          <c:tx>
            <c:strRef>
              <c:f>Sheet1!$B$1</c:f>
              <c:strCache>
                <c:ptCount val="1"/>
                <c:pt idx="0">
                  <c:v>Series 1</c:v>
                </c:pt>
              </c:strCache>
            </c:strRef>
          </c:tx>
          <c:spPr>
            <a:solidFill>
              <a:schemeClr val="bg2">
                <a:lumMod val="20000"/>
                <a:lumOff val="80000"/>
              </a:schemeClr>
            </a:solidFill>
            <a:ln w="9525" cap="flat" cmpd="sng" algn="ctr">
              <a:noFill/>
              <a:round/>
            </a:ln>
            <a:effectLst/>
          </c:spPr>
          <c:invertIfNegative val="0"/>
          <c:dPt>
            <c:idx val="0"/>
            <c:invertIfNegative val="0"/>
            <c:bubble3D val="0"/>
            <c:spPr>
              <a:solidFill>
                <a:schemeClr val="bg2">
                  <a:lumMod val="20000"/>
                  <a:lumOff val="80000"/>
                </a:schemeClr>
              </a:solidFill>
              <a:ln w="9525" cap="flat" cmpd="sng" algn="ctr">
                <a:noFill/>
                <a:round/>
              </a:ln>
              <a:effectLst/>
            </c:spPr>
            <c:extLst>
              <c:ext xmlns:c16="http://schemas.microsoft.com/office/drawing/2014/chart" uri="{C3380CC4-5D6E-409C-BE32-E72D297353CC}">
                <c16:uniqueId val="{00000001-80C6-4233-AF2D-5D8A2C5C1D7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Sheet1!$B$2</c:f>
              <c:numCache>
                <c:formatCode>General</c:formatCode>
                <c:ptCount val="1"/>
                <c:pt idx="0">
                  <c:v>4.3</c:v>
                </c:pt>
              </c:numCache>
            </c:numRef>
          </c:val>
          <c:extLst>
            <c:ext xmlns:c16="http://schemas.microsoft.com/office/drawing/2014/chart" uri="{C3380CC4-5D6E-409C-BE32-E72D297353CC}">
              <c16:uniqueId val="{00000002-80C6-4233-AF2D-5D8A2C5C1D77}"/>
            </c:ext>
          </c:extLst>
        </c:ser>
        <c:ser>
          <c:idx val="1"/>
          <c:order val="1"/>
          <c:tx>
            <c:strRef>
              <c:f>Sheet1!$C$1</c:f>
              <c:strCache>
                <c:ptCount val="1"/>
                <c:pt idx="0">
                  <c:v>Series 2</c:v>
                </c:pt>
              </c:strCache>
            </c:strRef>
          </c:tx>
          <c:spPr>
            <a:solidFill>
              <a:schemeClr val="bg2">
                <a:lumMod val="40000"/>
                <a:lumOff val="60000"/>
              </a:schemeClr>
            </a:solidFill>
            <a:ln w="9525" cap="flat" cmpd="sng" algn="ctr">
              <a:noFill/>
              <a:round/>
            </a:ln>
            <a:effectLst/>
          </c:spPr>
          <c:invertIfNegative val="0"/>
          <c:dPt>
            <c:idx val="0"/>
            <c:invertIfNegative val="0"/>
            <c:bubble3D val="0"/>
            <c:spPr>
              <a:solidFill>
                <a:schemeClr val="bg2">
                  <a:lumMod val="40000"/>
                  <a:lumOff val="60000"/>
                </a:schemeClr>
              </a:solidFill>
              <a:ln w="9525" cap="flat" cmpd="sng" algn="ctr">
                <a:noFill/>
                <a:round/>
              </a:ln>
              <a:effectLst/>
            </c:spPr>
            <c:extLst>
              <c:ext xmlns:c16="http://schemas.microsoft.com/office/drawing/2014/chart" uri="{C3380CC4-5D6E-409C-BE32-E72D297353CC}">
                <c16:uniqueId val="{00000004-80C6-4233-AF2D-5D8A2C5C1D7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Sheet1!$C$2</c:f>
              <c:numCache>
                <c:formatCode>General</c:formatCode>
                <c:ptCount val="1"/>
                <c:pt idx="0">
                  <c:v>2.4</c:v>
                </c:pt>
              </c:numCache>
            </c:numRef>
          </c:val>
          <c:extLst>
            <c:ext xmlns:c16="http://schemas.microsoft.com/office/drawing/2014/chart" uri="{C3380CC4-5D6E-409C-BE32-E72D297353CC}">
              <c16:uniqueId val="{00000005-80C6-4233-AF2D-5D8A2C5C1D77}"/>
            </c:ext>
          </c:extLst>
        </c:ser>
        <c:ser>
          <c:idx val="2"/>
          <c:order val="2"/>
          <c:tx>
            <c:strRef>
              <c:f>Sheet1!$D$1</c:f>
              <c:strCache>
                <c:ptCount val="1"/>
                <c:pt idx="0">
                  <c:v>Series 3</c:v>
                </c:pt>
              </c:strCache>
            </c:strRef>
          </c:tx>
          <c:spPr>
            <a:solidFill>
              <a:schemeClr val="bg2">
                <a:lumMod val="60000"/>
                <a:lumOff val="40000"/>
              </a:schemeClr>
            </a:solidFill>
            <a:ln w="9525" cap="flat" cmpd="sng" algn="ctr">
              <a:noFill/>
              <a:round/>
            </a:ln>
            <a:effectLst/>
          </c:spPr>
          <c:invertIfNegative val="0"/>
          <c:dPt>
            <c:idx val="0"/>
            <c:invertIfNegative val="0"/>
            <c:bubble3D val="0"/>
            <c:spPr>
              <a:solidFill>
                <a:schemeClr val="bg2">
                  <a:lumMod val="60000"/>
                  <a:lumOff val="40000"/>
                </a:schemeClr>
              </a:solidFill>
              <a:ln w="9525" cap="flat" cmpd="sng" algn="ctr">
                <a:noFill/>
                <a:round/>
              </a:ln>
              <a:effectLst/>
            </c:spPr>
            <c:extLst>
              <c:ext xmlns:c16="http://schemas.microsoft.com/office/drawing/2014/chart" uri="{C3380CC4-5D6E-409C-BE32-E72D297353CC}">
                <c16:uniqueId val="{00000007-80C6-4233-AF2D-5D8A2C5C1D77}"/>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ontserrat" charset="0"/>
                    <a:ea typeface="Montserrat" charset="0"/>
                    <a:cs typeface="Montserrat" charset="0"/>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Sheet1!$D$2</c:f>
              <c:numCache>
                <c:formatCode>General</c:formatCode>
                <c:ptCount val="1"/>
                <c:pt idx="0">
                  <c:v>2</c:v>
                </c:pt>
              </c:numCache>
            </c:numRef>
          </c:val>
          <c:extLst>
            <c:ext xmlns:c16="http://schemas.microsoft.com/office/drawing/2014/chart" uri="{C3380CC4-5D6E-409C-BE32-E72D297353CC}">
              <c16:uniqueId val="{00000008-80C6-4233-AF2D-5D8A2C5C1D77}"/>
            </c:ext>
          </c:extLst>
        </c:ser>
        <c:ser>
          <c:idx val="3"/>
          <c:order val="3"/>
          <c:tx>
            <c:strRef>
              <c:f>Sheet1!$E$1</c:f>
              <c:strCache>
                <c:ptCount val="1"/>
                <c:pt idx="0">
                  <c:v>Series 4</c:v>
                </c:pt>
              </c:strCache>
            </c:strRef>
          </c:tx>
          <c:spPr>
            <a:solidFill>
              <a:schemeClr val="bg2"/>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Sheet1!$E$2</c:f>
              <c:numCache>
                <c:formatCode>General</c:formatCode>
                <c:ptCount val="1"/>
                <c:pt idx="0">
                  <c:v>5</c:v>
                </c:pt>
              </c:numCache>
            </c:numRef>
          </c:val>
          <c:extLst>
            <c:ext xmlns:c16="http://schemas.microsoft.com/office/drawing/2014/chart" uri="{C3380CC4-5D6E-409C-BE32-E72D297353CC}">
              <c16:uniqueId val="{00000009-80C6-4233-AF2D-5D8A2C5C1D77}"/>
            </c:ext>
          </c:extLst>
        </c:ser>
        <c:ser>
          <c:idx val="4"/>
          <c:order val="4"/>
          <c:tx>
            <c:strRef>
              <c:f>Sheet1!$F$1</c:f>
              <c:strCache>
                <c:ptCount val="1"/>
                <c:pt idx="0">
                  <c:v>Series 5</c:v>
                </c:pt>
              </c:strCache>
            </c:strRef>
          </c:tx>
          <c:spPr>
            <a:solidFill>
              <a:schemeClr val="bg2">
                <a:lumMod val="75000"/>
              </a:schemeClr>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Sheet1!$F$2</c:f>
              <c:numCache>
                <c:formatCode>General</c:formatCode>
                <c:ptCount val="1"/>
                <c:pt idx="0">
                  <c:v>3</c:v>
                </c:pt>
              </c:numCache>
            </c:numRef>
          </c:val>
          <c:extLst>
            <c:ext xmlns:c16="http://schemas.microsoft.com/office/drawing/2014/chart" uri="{C3380CC4-5D6E-409C-BE32-E72D297353CC}">
              <c16:uniqueId val="{0000000A-80C6-4233-AF2D-5D8A2C5C1D77}"/>
            </c:ext>
          </c:extLst>
        </c:ser>
        <c:ser>
          <c:idx val="5"/>
          <c:order val="5"/>
          <c:tx>
            <c:strRef>
              <c:f>Sheet1!$G$1</c:f>
              <c:strCache>
                <c:ptCount val="1"/>
                <c:pt idx="0">
                  <c:v>Series 6</c:v>
                </c:pt>
              </c:strCache>
            </c:strRef>
          </c:tx>
          <c:spPr>
            <a:solidFill>
              <a:schemeClr val="bg2">
                <a:lumMod val="50000"/>
              </a:schemeClr>
            </a:solidFill>
            <a:ln w="9525" cap="flat" cmpd="sng" algn="ctr">
              <a:no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strRef>
              <c:f>Sheet1!$A$2</c:f>
              <c:strCache>
                <c:ptCount val="1"/>
                <c:pt idx="0">
                  <c:v>Category 1</c:v>
                </c:pt>
              </c:strCache>
            </c:strRef>
          </c:cat>
          <c:val>
            <c:numRef>
              <c:f>Sheet1!$G$2</c:f>
              <c:numCache>
                <c:formatCode>General</c:formatCode>
                <c:ptCount val="1"/>
                <c:pt idx="0">
                  <c:v>2</c:v>
                </c:pt>
              </c:numCache>
            </c:numRef>
          </c:val>
          <c:extLst>
            <c:ext xmlns:c16="http://schemas.microsoft.com/office/drawing/2014/chart" uri="{C3380CC4-5D6E-409C-BE32-E72D297353CC}">
              <c16:uniqueId val="{0000000B-80C6-4233-AF2D-5D8A2C5C1D77}"/>
            </c:ext>
          </c:extLst>
        </c:ser>
        <c:dLbls>
          <c:dLblPos val="inEnd"/>
          <c:showLegendKey val="0"/>
          <c:showVal val="1"/>
          <c:showCatName val="0"/>
          <c:showSerName val="0"/>
          <c:showPercent val="0"/>
          <c:showBubbleSize val="0"/>
        </c:dLbls>
        <c:gapWidth val="0"/>
        <c:overlap val="-12"/>
        <c:axId val="2105735552"/>
        <c:axId val="2080783360"/>
      </c:barChart>
      <c:catAx>
        <c:axId val="2105735552"/>
        <c:scaling>
          <c:orientation val="minMax"/>
        </c:scaling>
        <c:delete val="1"/>
        <c:axPos val="l"/>
        <c:numFmt formatCode="General" sourceLinked="1"/>
        <c:majorTickMark val="none"/>
        <c:minorTickMark val="none"/>
        <c:tickLblPos val="nextTo"/>
        <c:crossAx val="2080783360"/>
        <c:crosses val="autoZero"/>
        <c:auto val="1"/>
        <c:lblAlgn val="ctr"/>
        <c:lblOffset val="100"/>
        <c:noMultiLvlLbl val="0"/>
      </c:catAx>
      <c:valAx>
        <c:axId val="2080783360"/>
        <c:scaling>
          <c:orientation val="minMax"/>
        </c:scaling>
        <c:delete val="1"/>
        <c:axPos val="b"/>
        <c:numFmt formatCode="General" sourceLinked="1"/>
        <c:majorTickMark val="none"/>
        <c:minorTickMark val="none"/>
        <c:tickLblPos val="nextTo"/>
        <c:crossAx val="2105735552"/>
        <c:crosses val="autoZero"/>
        <c:crossBetween val="between"/>
      </c:valAx>
      <c:spPr>
        <a:noFill/>
        <a:ln w="25400">
          <a:noFill/>
        </a:ln>
        <a:effectLst/>
      </c:spPr>
    </c:plotArea>
    <c:plotVisOnly val="1"/>
    <c:dispBlanksAs val="gap"/>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bg1">
                <a:lumMod val="75000"/>
              </a:schemeClr>
            </a:solidFill>
            <a:ln>
              <a:noFill/>
            </a:ln>
            <a:effectLst/>
          </c:spPr>
          <c:invertIfNegative val="0"/>
          <c:dPt>
            <c:idx val="0"/>
            <c:invertIfNegative val="0"/>
            <c:bubble3D val="0"/>
            <c:extLst>
              <c:ext xmlns:c16="http://schemas.microsoft.com/office/drawing/2014/chart" uri="{C3380CC4-5D6E-409C-BE32-E72D297353CC}">
                <c16:uniqueId val="{00000000-DC86-4905-8F41-7BBC13CE73E5}"/>
              </c:ext>
            </c:extLst>
          </c:dPt>
          <c:dPt>
            <c:idx val="1"/>
            <c:invertIfNegative val="0"/>
            <c:bubble3D val="0"/>
            <c:extLst>
              <c:ext xmlns:c16="http://schemas.microsoft.com/office/drawing/2014/chart" uri="{C3380CC4-5D6E-409C-BE32-E72D297353CC}">
                <c16:uniqueId val="{00000001-DC86-4905-8F41-7BBC13CE73E5}"/>
              </c:ext>
            </c:extLst>
          </c:dPt>
          <c:dPt>
            <c:idx val="2"/>
            <c:invertIfNegative val="0"/>
            <c:bubble3D val="0"/>
            <c:extLst>
              <c:ext xmlns:c16="http://schemas.microsoft.com/office/drawing/2014/chart" uri="{C3380CC4-5D6E-409C-BE32-E72D297353CC}">
                <c16:uniqueId val="{00000002-DC86-4905-8F41-7BBC13CE73E5}"/>
              </c:ext>
            </c:extLst>
          </c:dPt>
          <c:dPt>
            <c:idx val="3"/>
            <c:invertIfNegative val="0"/>
            <c:bubble3D val="0"/>
            <c:extLst>
              <c:ext xmlns:c16="http://schemas.microsoft.com/office/drawing/2014/chart" uri="{C3380CC4-5D6E-409C-BE32-E72D297353CC}">
                <c16:uniqueId val="{00000003-DC86-4905-8F41-7BBC13CE73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E658-4BE0-B06B-6FADC6D9C0B1}"/>
            </c:ext>
          </c:extLst>
        </c:ser>
        <c:ser>
          <c:idx val="1"/>
          <c:order val="1"/>
          <c:tx>
            <c:strRef>
              <c:f>Sheet1!$C$1</c:f>
              <c:strCache>
                <c:ptCount val="1"/>
                <c:pt idx="0">
                  <c:v>Series 2</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E658-4BE0-B06B-6FADC6D9C0B1}"/>
            </c:ext>
          </c:extLst>
        </c:ser>
        <c:ser>
          <c:idx val="2"/>
          <c:order val="2"/>
          <c:tx>
            <c:strRef>
              <c:f>Sheet1!$D$1</c:f>
              <c:strCache>
                <c:ptCount val="1"/>
                <c:pt idx="0">
                  <c:v>Series 3</c:v>
                </c:pt>
              </c:strCache>
            </c:strRef>
          </c:tx>
          <c:spPr>
            <a:solidFill>
              <a:schemeClr val="tx1">
                <a:lumMod val="75000"/>
                <a:lumOff val="2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E658-4BE0-B06B-6FADC6D9C0B1}"/>
            </c:ext>
          </c:extLst>
        </c:ser>
        <c:dLbls>
          <c:dLblPos val="inEnd"/>
          <c:showLegendKey val="0"/>
          <c:showVal val="1"/>
          <c:showCatName val="0"/>
          <c:showSerName val="0"/>
          <c:showPercent val="0"/>
          <c:showBubbleSize val="0"/>
        </c:dLbls>
        <c:gapWidth val="267"/>
        <c:overlap val="-43"/>
        <c:axId val="211993312"/>
        <c:axId val="211993640"/>
      </c:barChart>
      <c:catAx>
        <c:axId val="211993312"/>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211993640"/>
        <c:crosses val="autoZero"/>
        <c:auto val="1"/>
        <c:lblAlgn val="ctr"/>
        <c:lblOffset val="100"/>
        <c:noMultiLvlLbl val="0"/>
      </c:catAx>
      <c:valAx>
        <c:axId val="211993640"/>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211993312"/>
        <c:crosses val="autoZero"/>
        <c:crossBetween val="between"/>
      </c:valAx>
      <c:spPr>
        <a:pattFill prst="ltDnDiag">
          <a:fgClr>
            <a:schemeClr val="dk1">
              <a:lumMod val="15000"/>
              <a:lumOff val="85000"/>
            </a:schemeClr>
          </a:fgClr>
          <a:bgClr>
            <a:schemeClr val="lt1"/>
          </a:bgClr>
        </a:pattFill>
        <a:ln>
          <a:noFill/>
        </a:ln>
        <a:effectLst/>
      </c:spPr>
    </c:plotArea>
    <c:plotVisOnly val="1"/>
    <c:dispBlanksAs val="gap"/>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8">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8">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12/9/2018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12/9/2018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569030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3" name="Picture Placeholder 2"/>
          <p:cNvSpPr>
            <a:spLocks noGrp="1"/>
          </p:cNvSpPr>
          <p:nvPr>
            <p:ph type="pic" sz="quarter" idx="12" hasCustomPrompt="1"/>
          </p:nvPr>
        </p:nvSpPr>
        <p:spPr>
          <a:xfrm>
            <a:off x="0" y="0"/>
            <a:ext cx="12192000" cy="685800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9" name="Freeform: Shape 18">
            <a:extLst>
              <a:ext uri="{FF2B5EF4-FFF2-40B4-BE49-F238E27FC236}">
                <a16:creationId xmlns:a16="http://schemas.microsoft.com/office/drawing/2014/main" id="{486906F4-2011-4AE1-94D3-011CE81FBBA5}"/>
              </a:ext>
            </a:extLst>
          </p:cNvPr>
          <p:cNvSpPr>
            <a:spLocks noGrp="1"/>
          </p:cNvSpPr>
          <p:nvPr>
            <p:ph type="pic" sz="quarter" idx="18" hasCustomPrompt="1"/>
          </p:nvPr>
        </p:nvSpPr>
        <p:spPr>
          <a:xfrm>
            <a:off x="781957" y="1764391"/>
            <a:ext cx="2975429" cy="4229734"/>
          </a:xfrm>
          <a:custGeom>
            <a:avLst/>
            <a:gdLst>
              <a:gd name="connsiteX0" fmla="*/ 0 w 2975429"/>
              <a:gd name="connsiteY0" fmla="*/ 0 h 4229734"/>
              <a:gd name="connsiteX1" fmla="*/ 2975429 w 2975429"/>
              <a:gd name="connsiteY1" fmla="*/ 0 h 4229734"/>
              <a:gd name="connsiteX2" fmla="*/ 2975429 w 2975429"/>
              <a:gd name="connsiteY2" fmla="*/ 4229734 h 4229734"/>
              <a:gd name="connsiteX3" fmla="*/ 0 w 2975429"/>
              <a:gd name="connsiteY3" fmla="*/ 4229734 h 4229734"/>
            </a:gdLst>
            <a:ahLst/>
            <a:cxnLst>
              <a:cxn ang="0">
                <a:pos x="connsiteX0" y="connsiteY0"/>
              </a:cxn>
              <a:cxn ang="0">
                <a:pos x="connsiteX1" y="connsiteY1"/>
              </a:cxn>
              <a:cxn ang="0">
                <a:pos x="connsiteX2" y="connsiteY2"/>
              </a:cxn>
              <a:cxn ang="0">
                <a:pos x="connsiteX3" y="connsiteY3"/>
              </a:cxn>
            </a:cxnLst>
            <a:rect l="l" t="t" r="r" b="b"/>
            <a:pathLst>
              <a:path w="2975429" h="4229734">
                <a:moveTo>
                  <a:pt x="0" y="0"/>
                </a:moveTo>
                <a:lnTo>
                  <a:pt x="2975429" y="0"/>
                </a:lnTo>
                <a:lnTo>
                  <a:pt x="2975429" y="4229734"/>
                </a:lnTo>
                <a:lnTo>
                  <a:pt x="0" y="422973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24" name="Freeform: Shape 23">
            <a:extLst>
              <a:ext uri="{FF2B5EF4-FFF2-40B4-BE49-F238E27FC236}">
                <a16:creationId xmlns:a16="http://schemas.microsoft.com/office/drawing/2014/main" id="{67F0F985-899C-4DA7-8AB4-9753D4D96EC6}"/>
              </a:ext>
            </a:extLst>
          </p:cNvPr>
          <p:cNvSpPr>
            <a:spLocks noGrp="1"/>
          </p:cNvSpPr>
          <p:nvPr>
            <p:ph type="pic" sz="quarter" idx="20" hasCustomPrompt="1"/>
          </p:nvPr>
        </p:nvSpPr>
        <p:spPr>
          <a:xfrm>
            <a:off x="3902529" y="3936271"/>
            <a:ext cx="2417674" cy="2057855"/>
          </a:xfrm>
          <a:custGeom>
            <a:avLst/>
            <a:gdLst>
              <a:gd name="connsiteX0" fmla="*/ 0 w 2417674"/>
              <a:gd name="connsiteY0" fmla="*/ 0 h 2057855"/>
              <a:gd name="connsiteX1" fmla="*/ 2417674 w 2417674"/>
              <a:gd name="connsiteY1" fmla="*/ 0 h 2057855"/>
              <a:gd name="connsiteX2" fmla="*/ 2417674 w 2417674"/>
              <a:gd name="connsiteY2" fmla="*/ 2057855 h 2057855"/>
              <a:gd name="connsiteX3" fmla="*/ 0 w 2417674"/>
              <a:gd name="connsiteY3" fmla="*/ 2057855 h 2057855"/>
            </a:gdLst>
            <a:ahLst/>
            <a:cxnLst>
              <a:cxn ang="0">
                <a:pos x="connsiteX0" y="connsiteY0"/>
              </a:cxn>
              <a:cxn ang="0">
                <a:pos x="connsiteX1" y="connsiteY1"/>
              </a:cxn>
              <a:cxn ang="0">
                <a:pos x="connsiteX2" y="connsiteY2"/>
              </a:cxn>
              <a:cxn ang="0">
                <a:pos x="connsiteX3" y="connsiteY3"/>
              </a:cxn>
            </a:cxnLst>
            <a:rect l="l" t="t" r="r" b="b"/>
            <a:pathLst>
              <a:path w="2417674" h="2057855">
                <a:moveTo>
                  <a:pt x="0" y="0"/>
                </a:moveTo>
                <a:lnTo>
                  <a:pt x="2417674" y="0"/>
                </a:lnTo>
                <a:lnTo>
                  <a:pt x="2417674" y="2057855"/>
                </a:lnTo>
                <a:lnTo>
                  <a:pt x="0" y="20578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89EE6C2E-DE62-42B2-9A94-2FBD1049EAF5}"/>
              </a:ext>
            </a:extLst>
          </p:cNvPr>
          <p:cNvSpPr>
            <a:spLocks noGrp="1"/>
          </p:cNvSpPr>
          <p:nvPr>
            <p:ph type="pic" sz="quarter" idx="21" hasCustomPrompt="1"/>
          </p:nvPr>
        </p:nvSpPr>
        <p:spPr>
          <a:xfrm>
            <a:off x="6447449" y="3936271"/>
            <a:ext cx="2417674" cy="2057855"/>
          </a:xfrm>
          <a:custGeom>
            <a:avLst/>
            <a:gdLst>
              <a:gd name="connsiteX0" fmla="*/ 0 w 2417674"/>
              <a:gd name="connsiteY0" fmla="*/ 0 h 2057855"/>
              <a:gd name="connsiteX1" fmla="*/ 2417674 w 2417674"/>
              <a:gd name="connsiteY1" fmla="*/ 0 h 2057855"/>
              <a:gd name="connsiteX2" fmla="*/ 2417674 w 2417674"/>
              <a:gd name="connsiteY2" fmla="*/ 2057855 h 2057855"/>
              <a:gd name="connsiteX3" fmla="*/ 0 w 2417674"/>
              <a:gd name="connsiteY3" fmla="*/ 2057855 h 2057855"/>
            </a:gdLst>
            <a:ahLst/>
            <a:cxnLst>
              <a:cxn ang="0">
                <a:pos x="connsiteX0" y="connsiteY0"/>
              </a:cxn>
              <a:cxn ang="0">
                <a:pos x="connsiteX1" y="connsiteY1"/>
              </a:cxn>
              <a:cxn ang="0">
                <a:pos x="connsiteX2" y="connsiteY2"/>
              </a:cxn>
              <a:cxn ang="0">
                <a:pos x="connsiteX3" y="connsiteY3"/>
              </a:cxn>
            </a:cxnLst>
            <a:rect l="l" t="t" r="r" b="b"/>
            <a:pathLst>
              <a:path w="2417674" h="2057855">
                <a:moveTo>
                  <a:pt x="0" y="0"/>
                </a:moveTo>
                <a:lnTo>
                  <a:pt x="2417674" y="0"/>
                </a:lnTo>
                <a:lnTo>
                  <a:pt x="2417674" y="2057855"/>
                </a:lnTo>
                <a:lnTo>
                  <a:pt x="0" y="20578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8" name="Freeform: Shape 27">
            <a:extLst>
              <a:ext uri="{FF2B5EF4-FFF2-40B4-BE49-F238E27FC236}">
                <a16:creationId xmlns:a16="http://schemas.microsoft.com/office/drawing/2014/main" id="{92597E2B-7B82-4CD7-8F29-801A6F062147}"/>
              </a:ext>
            </a:extLst>
          </p:cNvPr>
          <p:cNvSpPr>
            <a:spLocks noGrp="1"/>
          </p:cNvSpPr>
          <p:nvPr>
            <p:ph type="pic" sz="quarter" idx="22" hasCustomPrompt="1"/>
          </p:nvPr>
        </p:nvSpPr>
        <p:spPr>
          <a:xfrm>
            <a:off x="8992369" y="3936270"/>
            <a:ext cx="2417674" cy="2057855"/>
          </a:xfrm>
          <a:custGeom>
            <a:avLst/>
            <a:gdLst>
              <a:gd name="connsiteX0" fmla="*/ 0 w 2417674"/>
              <a:gd name="connsiteY0" fmla="*/ 0 h 2057855"/>
              <a:gd name="connsiteX1" fmla="*/ 2417674 w 2417674"/>
              <a:gd name="connsiteY1" fmla="*/ 0 h 2057855"/>
              <a:gd name="connsiteX2" fmla="*/ 2417674 w 2417674"/>
              <a:gd name="connsiteY2" fmla="*/ 2057855 h 2057855"/>
              <a:gd name="connsiteX3" fmla="*/ 0 w 2417674"/>
              <a:gd name="connsiteY3" fmla="*/ 2057855 h 2057855"/>
            </a:gdLst>
            <a:ahLst/>
            <a:cxnLst>
              <a:cxn ang="0">
                <a:pos x="connsiteX0" y="connsiteY0"/>
              </a:cxn>
              <a:cxn ang="0">
                <a:pos x="connsiteX1" y="connsiteY1"/>
              </a:cxn>
              <a:cxn ang="0">
                <a:pos x="connsiteX2" y="connsiteY2"/>
              </a:cxn>
              <a:cxn ang="0">
                <a:pos x="connsiteX3" y="connsiteY3"/>
              </a:cxn>
            </a:cxnLst>
            <a:rect l="l" t="t" r="r" b="b"/>
            <a:pathLst>
              <a:path w="2417674" h="2057855">
                <a:moveTo>
                  <a:pt x="0" y="0"/>
                </a:moveTo>
                <a:lnTo>
                  <a:pt x="2417674" y="0"/>
                </a:lnTo>
                <a:lnTo>
                  <a:pt x="2417674" y="2057855"/>
                </a:lnTo>
                <a:lnTo>
                  <a:pt x="0" y="20578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2" name="Freeform: Shape 21">
            <a:extLst>
              <a:ext uri="{FF2B5EF4-FFF2-40B4-BE49-F238E27FC236}">
                <a16:creationId xmlns:a16="http://schemas.microsoft.com/office/drawing/2014/main" id="{2D9CBC7B-F53F-4D93-A4AB-E666DE1FE92A}"/>
              </a:ext>
            </a:extLst>
          </p:cNvPr>
          <p:cNvSpPr>
            <a:spLocks noGrp="1"/>
          </p:cNvSpPr>
          <p:nvPr>
            <p:ph type="pic" sz="quarter" idx="19" hasCustomPrompt="1"/>
          </p:nvPr>
        </p:nvSpPr>
        <p:spPr>
          <a:xfrm>
            <a:off x="3902529" y="1764391"/>
            <a:ext cx="7507514" cy="2057855"/>
          </a:xfrm>
          <a:custGeom>
            <a:avLst/>
            <a:gdLst>
              <a:gd name="connsiteX0" fmla="*/ 0 w 7507514"/>
              <a:gd name="connsiteY0" fmla="*/ 0 h 2057855"/>
              <a:gd name="connsiteX1" fmla="*/ 7507514 w 7507514"/>
              <a:gd name="connsiteY1" fmla="*/ 0 h 2057855"/>
              <a:gd name="connsiteX2" fmla="*/ 7507514 w 7507514"/>
              <a:gd name="connsiteY2" fmla="*/ 2057855 h 2057855"/>
              <a:gd name="connsiteX3" fmla="*/ 0 w 7507514"/>
              <a:gd name="connsiteY3" fmla="*/ 2057855 h 2057855"/>
            </a:gdLst>
            <a:ahLst/>
            <a:cxnLst>
              <a:cxn ang="0">
                <a:pos x="connsiteX0" y="connsiteY0"/>
              </a:cxn>
              <a:cxn ang="0">
                <a:pos x="connsiteX1" y="connsiteY1"/>
              </a:cxn>
              <a:cxn ang="0">
                <a:pos x="connsiteX2" y="connsiteY2"/>
              </a:cxn>
              <a:cxn ang="0">
                <a:pos x="connsiteX3" y="connsiteY3"/>
              </a:cxn>
            </a:cxnLst>
            <a:rect l="l" t="t" r="r" b="b"/>
            <a:pathLst>
              <a:path w="7507514" h="2057855">
                <a:moveTo>
                  <a:pt x="0" y="0"/>
                </a:moveTo>
                <a:lnTo>
                  <a:pt x="7507514" y="0"/>
                </a:lnTo>
                <a:lnTo>
                  <a:pt x="7507514" y="2057855"/>
                </a:lnTo>
                <a:lnTo>
                  <a:pt x="0" y="205785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5A60219C-6185-47F3-B65A-3D59FAB75FEE}"/>
              </a:ext>
            </a:extLst>
          </p:cNvPr>
          <p:cNvSpPr>
            <a:spLocks noGrp="1"/>
          </p:cNvSpPr>
          <p:nvPr>
            <p:ph type="pic" sz="quarter" idx="18" hasCustomPrompt="1"/>
          </p:nvPr>
        </p:nvSpPr>
        <p:spPr>
          <a:xfrm>
            <a:off x="955175" y="1921565"/>
            <a:ext cx="5013237" cy="3812499"/>
          </a:xfrm>
          <a:custGeom>
            <a:avLst/>
            <a:gdLst>
              <a:gd name="connsiteX0" fmla="*/ 0 w 5013237"/>
              <a:gd name="connsiteY0" fmla="*/ 0 h 3812499"/>
              <a:gd name="connsiteX1" fmla="*/ 5013237 w 5013237"/>
              <a:gd name="connsiteY1" fmla="*/ 0 h 3812499"/>
              <a:gd name="connsiteX2" fmla="*/ 5013237 w 5013237"/>
              <a:gd name="connsiteY2" fmla="*/ 3812499 h 3812499"/>
              <a:gd name="connsiteX3" fmla="*/ 0 w 5013237"/>
              <a:gd name="connsiteY3" fmla="*/ 3812499 h 3812499"/>
            </a:gdLst>
            <a:ahLst/>
            <a:cxnLst>
              <a:cxn ang="0">
                <a:pos x="connsiteX0" y="connsiteY0"/>
              </a:cxn>
              <a:cxn ang="0">
                <a:pos x="connsiteX1" y="connsiteY1"/>
              </a:cxn>
              <a:cxn ang="0">
                <a:pos x="connsiteX2" y="connsiteY2"/>
              </a:cxn>
              <a:cxn ang="0">
                <a:pos x="connsiteX3" y="connsiteY3"/>
              </a:cxn>
            </a:cxnLst>
            <a:rect l="l" t="t" r="r" b="b"/>
            <a:pathLst>
              <a:path w="5013237" h="3812499">
                <a:moveTo>
                  <a:pt x="0" y="0"/>
                </a:moveTo>
                <a:lnTo>
                  <a:pt x="5013237" y="0"/>
                </a:lnTo>
                <a:lnTo>
                  <a:pt x="5013237" y="3812499"/>
                </a:lnTo>
                <a:lnTo>
                  <a:pt x="0" y="381249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9" name="Freeform: Shape 8">
            <a:extLst>
              <a:ext uri="{FF2B5EF4-FFF2-40B4-BE49-F238E27FC236}">
                <a16:creationId xmlns:a16="http://schemas.microsoft.com/office/drawing/2014/main" id="{6E2E2A53-2659-4417-8822-173EEC93DE42}"/>
              </a:ext>
            </a:extLst>
          </p:cNvPr>
          <p:cNvSpPr>
            <a:spLocks noGrp="1"/>
          </p:cNvSpPr>
          <p:nvPr>
            <p:ph type="pic" sz="quarter" idx="20" hasCustomPrompt="1"/>
          </p:nvPr>
        </p:nvSpPr>
        <p:spPr>
          <a:xfrm>
            <a:off x="838200" y="1914939"/>
            <a:ext cx="5512904" cy="2590800"/>
          </a:xfrm>
          <a:custGeom>
            <a:avLst/>
            <a:gdLst>
              <a:gd name="connsiteX0" fmla="*/ 0 w 5512904"/>
              <a:gd name="connsiteY0" fmla="*/ 0 h 2590800"/>
              <a:gd name="connsiteX1" fmla="*/ 5512904 w 5512904"/>
              <a:gd name="connsiteY1" fmla="*/ 0 h 2590800"/>
              <a:gd name="connsiteX2" fmla="*/ 5512904 w 5512904"/>
              <a:gd name="connsiteY2" fmla="*/ 2590800 h 2590800"/>
              <a:gd name="connsiteX3" fmla="*/ 0 w 5512904"/>
              <a:gd name="connsiteY3" fmla="*/ 2590800 h 2590800"/>
            </a:gdLst>
            <a:ahLst/>
            <a:cxnLst>
              <a:cxn ang="0">
                <a:pos x="connsiteX0" y="connsiteY0"/>
              </a:cxn>
              <a:cxn ang="0">
                <a:pos x="connsiteX1" y="connsiteY1"/>
              </a:cxn>
              <a:cxn ang="0">
                <a:pos x="connsiteX2" y="connsiteY2"/>
              </a:cxn>
              <a:cxn ang="0">
                <a:pos x="connsiteX3" y="connsiteY3"/>
              </a:cxn>
            </a:cxnLst>
            <a:rect l="l" t="t" r="r" b="b"/>
            <a:pathLst>
              <a:path w="5512904" h="2590800">
                <a:moveTo>
                  <a:pt x="0" y="0"/>
                </a:moveTo>
                <a:lnTo>
                  <a:pt x="5512904" y="0"/>
                </a:lnTo>
                <a:lnTo>
                  <a:pt x="5512904" y="2590800"/>
                </a:lnTo>
                <a:lnTo>
                  <a:pt x="0" y="25908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22" name="Freeform: Shape 21">
            <a:extLst>
              <a:ext uri="{FF2B5EF4-FFF2-40B4-BE49-F238E27FC236}">
                <a16:creationId xmlns:a16="http://schemas.microsoft.com/office/drawing/2014/main" id="{CC057BB5-2F40-4C47-84FD-2275F667945C}"/>
              </a:ext>
            </a:extLst>
          </p:cNvPr>
          <p:cNvSpPr>
            <a:spLocks noGrp="1"/>
          </p:cNvSpPr>
          <p:nvPr>
            <p:ph type="pic" sz="quarter" idx="24" hasCustomPrompt="1"/>
          </p:nvPr>
        </p:nvSpPr>
        <p:spPr>
          <a:xfrm>
            <a:off x="6453717" y="1850261"/>
            <a:ext cx="2184400" cy="2184400"/>
          </a:xfrm>
          <a:custGeom>
            <a:avLst/>
            <a:gdLst>
              <a:gd name="connsiteX0" fmla="*/ 1092200 w 2184400"/>
              <a:gd name="connsiteY0" fmla="*/ 0 h 2184400"/>
              <a:gd name="connsiteX1" fmla="*/ 2184400 w 2184400"/>
              <a:gd name="connsiteY1" fmla="*/ 1092200 h 2184400"/>
              <a:gd name="connsiteX2" fmla="*/ 1092200 w 2184400"/>
              <a:gd name="connsiteY2" fmla="*/ 2184400 h 2184400"/>
              <a:gd name="connsiteX3" fmla="*/ 0 w 2184400"/>
              <a:gd name="connsiteY3" fmla="*/ 1092200 h 2184400"/>
              <a:gd name="connsiteX4" fmla="*/ 1092200 w 2184400"/>
              <a:gd name="connsiteY4" fmla="*/ 0 h 218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400" h="2184400">
                <a:moveTo>
                  <a:pt x="1092200" y="0"/>
                </a:moveTo>
                <a:cubicBezTo>
                  <a:pt x="1695405" y="0"/>
                  <a:pt x="2184400" y="488995"/>
                  <a:pt x="2184400" y="1092200"/>
                </a:cubicBezTo>
                <a:cubicBezTo>
                  <a:pt x="2184400" y="1695405"/>
                  <a:pt x="1695405" y="2184400"/>
                  <a:pt x="1092200" y="2184400"/>
                </a:cubicBezTo>
                <a:cubicBezTo>
                  <a:pt x="488995" y="2184400"/>
                  <a:pt x="0" y="1695405"/>
                  <a:pt x="0" y="1092200"/>
                </a:cubicBezTo>
                <a:cubicBezTo>
                  <a:pt x="0" y="488995"/>
                  <a:pt x="488995" y="0"/>
                  <a:pt x="10922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9" name="Freeform: Shape 18">
            <a:extLst>
              <a:ext uri="{FF2B5EF4-FFF2-40B4-BE49-F238E27FC236}">
                <a16:creationId xmlns:a16="http://schemas.microsoft.com/office/drawing/2014/main" id="{DE8D591B-2FB7-4400-87F1-EAF7289F31DA}"/>
              </a:ext>
            </a:extLst>
          </p:cNvPr>
          <p:cNvSpPr>
            <a:spLocks noGrp="1"/>
          </p:cNvSpPr>
          <p:nvPr>
            <p:ph type="pic" sz="quarter" idx="23" hasCustomPrompt="1"/>
          </p:nvPr>
        </p:nvSpPr>
        <p:spPr>
          <a:xfrm>
            <a:off x="9353551" y="1946330"/>
            <a:ext cx="2184400" cy="2184400"/>
          </a:xfrm>
          <a:custGeom>
            <a:avLst/>
            <a:gdLst>
              <a:gd name="connsiteX0" fmla="*/ 1092200 w 2184400"/>
              <a:gd name="connsiteY0" fmla="*/ 0 h 2184400"/>
              <a:gd name="connsiteX1" fmla="*/ 2184400 w 2184400"/>
              <a:gd name="connsiteY1" fmla="*/ 1092200 h 2184400"/>
              <a:gd name="connsiteX2" fmla="*/ 1092200 w 2184400"/>
              <a:gd name="connsiteY2" fmla="*/ 2184400 h 2184400"/>
              <a:gd name="connsiteX3" fmla="*/ 0 w 2184400"/>
              <a:gd name="connsiteY3" fmla="*/ 1092200 h 2184400"/>
              <a:gd name="connsiteX4" fmla="*/ 1092200 w 2184400"/>
              <a:gd name="connsiteY4" fmla="*/ 0 h 218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400" h="2184400">
                <a:moveTo>
                  <a:pt x="1092200" y="0"/>
                </a:moveTo>
                <a:cubicBezTo>
                  <a:pt x="1695405" y="0"/>
                  <a:pt x="2184400" y="488995"/>
                  <a:pt x="2184400" y="1092200"/>
                </a:cubicBezTo>
                <a:cubicBezTo>
                  <a:pt x="2184400" y="1695405"/>
                  <a:pt x="1695405" y="2184400"/>
                  <a:pt x="1092200" y="2184400"/>
                </a:cubicBezTo>
                <a:cubicBezTo>
                  <a:pt x="488995" y="2184400"/>
                  <a:pt x="0" y="1695405"/>
                  <a:pt x="0" y="1092200"/>
                </a:cubicBezTo>
                <a:cubicBezTo>
                  <a:pt x="0" y="488995"/>
                  <a:pt x="488995" y="0"/>
                  <a:pt x="10922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9D7DB7EB-E6D8-4AF5-B68A-AD5970568C5E}"/>
              </a:ext>
            </a:extLst>
          </p:cNvPr>
          <p:cNvSpPr>
            <a:spLocks noGrp="1"/>
          </p:cNvSpPr>
          <p:nvPr>
            <p:ph type="pic" sz="quarter" idx="22" hasCustomPrompt="1"/>
          </p:nvPr>
        </p:nvSpPr>
        <p:spPr>
          <a:xfrm>
            <a:off x="654051" y="1850261"/>
            <a:ext cx="2184400" cy="2184400"/>
          </a:xfrm>
          <a:custGeom>
            <a:avLst/>
            <a:gdLst>
              <a:gd name="connsiteX0" fmla="*/ 1092200 w 2184400"/>
              <a:gd name="connsiteY0" fmla="*/ 0 h 2184400"/>
              <a:gd name="connsiteX1" fmla="*/ 2184400 w 2184400"/>
              <a:gd name="connsiteY1" fmla="*/ 1092200 h 2184400"/>
              <a:gd name="connsiteX2" fmla="*/ 1092200 w 2184400"/>
              <a:gd name="connsiteY2" fmla="*/ 2184400 h 2184400"/>
              <a:gd name="connsiteX3" fmla="*/ 0 w 2184400"/>
              <a:gd name="connsiteY3" fmla="*/ 1092200 h 2184400"/>
              <a:gd name="connsiteX4" fmla="*/ 1092200 w 2184400"/>
              <a:gd name="connsiteY4" fmla="*/ 0 h 218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400" h="2184400">
                <a:moveTo>
                  <a:pt x="1092200" y="0"/>
                </a:moveTo>
                <a:cubicBezTo>
                  <a:pt x="1695405" y="0"/>
                  <a:pt x="2184400" y="488995"/>
                  <a:pt x="2184400" y="1092200"/>
                </a:cubicBezTo>
                <a:cubicBezTo>
                  <a:pt x="2184400" y="1695405"/>
                  <a:pt x="1695405" y="2184400"/>
                  <a:pt x="1092200" y="2184400"/>
                </a:cubicBezTo>
                <a:cubicBezTo>
                  <a:pt x="488995" y="2184400"/>
                  <a:pt x="0" y="1695405"/>
                  <a:pt x="0" y="1092200"/>
                </a:cubicBezTo>
                <a:cubicBezTo>
                  <a:pt x="0" y="488995"/>
                  <a:pt x="488995" y="0"/>
                  <a:pt x="10922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A6BA4508-87C8-4629-8770-BB78E8AF452C}"/>
              </a:ext>
            </a:extLst>
          </p:cNvPr>
          <p:cNvSpPr>
            <a:spLocks noGrp="1"/>
          </p:cNvSpPr>
          <p:nvPr>
            <p:ph type="pic" sz="quarter" idx="21" hasCustomPrompt="1"/>
          </p:nvPr>
        </p:nvSpPr>
        <p:spPr>
          <a:xfrm>
            <a:off x="3553884" y="1850261"/>
            <a:ext cx="2184400" cy="2184400"/>
          </a:xfrm>
          <a:custGeom>
            <a:avLst/>
            <a:gdLst>
              <a:gd name="connsiteX0" fmla="*/ 1092200 w 2184400"/>
              <a:gd name="connsiteY0" fmla="*/ 0 h 2184400"/>
              <a:gd name="connsiteX1" fmla="*/ 2184400 w 2184400"/>
              <a:gd name="connsiteY1" fmla="*/ 1092200 h 2184400"/>
              <a:gd name="connsiteX2" fmla="*/ 1092200 w 2184400"/>
              <a:gd name="connsiteY2" fmla="*/ 2184400 h 2184400"/>
              <a:gd name="connsiteX3" fmla="*/ 0 w 2184400"/>
              <a:gd name="connsiteY3" fmla="*/ 1092200 h 2184400"/>
              <a:gd name="connsiteX4" fmla="*/ 1092200 w 2184400"/>
              <a:gd name="connsiteY4" fmla="*/ 0 h 2184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4400" h="2184400">
                <a:moveTo>
                  <a:pt x="1092200" y="0"/>
                </a:moveTo>
                <a:cubicBezTo>
                  <a:pt x="1695405" y="0"/>
                  <a:pt x="2184400" y="488995"/>
                  <a:pt x="2184400" y="1092200"/>
                </a:cubicBezTo>
                <a:cubicBezTo>
                  <a:pt x="2184400" y="1695405"/>
                  <a:pt x="1695405" y="2184400"/>
                  <a:pt x="1092200" y="2184400"/>
                </a:cubicBezTo>
                <a:cubicBezTo>
                  <a:pt x="488995" y="2184400"/>
                  <a:pt x="0" y="1695405"/>
                  <a:pt x="0" y="1092200"/>
                </a:cubicBezTo>
                <a:cubicBezTo>
                  <a:pt x="0" y="488995"/>
                  <a:pt x="488995" y="0"/>
                  <a:pt x="10922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DDAF0A2D-918C-4A46-9B84-DC43998DD730}"/>
              </a:ext>
            </a:extLst>
          </p:cNvPr>
          <p:cNvSpPr>
            <a:spLocks noGrp="1"/>
          </p:cNvSpPr>
          <p:nvPr>
            <p:ph type="pic" sz="quarter" idx="23" hasCustomPrompt="1"/>
          </p:nvPr>
        </p:nvSpPr>
        <p:spPr>
          <a:xfrm>
            <a:off x="6158589" y="2147008"/>
            <a:ext cx="5300866" cy="4086135"/>
          </a:xfrm>
          <a:custGeom>
            <a:avLst/>
            <a:gdLst>
              <a:gd name="connsiteX0" fmla="*/ 0 w 5300866"/>
              <a:gd name="connsiteY0" fmla="*/ 0 h 4086135"/>
              <a:gd name="connsiteX1" fmla="*/ 5300866 w 5300866"/>
              <a:gd name="connsiteY1" fmla="*/ 0 h 4086135"/>
              <a:gd name="connsiteX2" fmla="*/ 5300866 w 5300866"/>
              <a:gd name="connsiteY2" fmla="*/ 4086135 h 4086135"/>
              <a:gd name="connsiteX3" fmla="*/ 0 w 5300866"/>
              <a:gd name="connsiteY3" fmla="*/ 4086135 h 4086135"/>
            </a:gdLst>
            <a:ahLst/>
            <a:cxnLst>
              <a:cxn ang="0">
                <a:pos x="connsiteX0" y="connsiteY0"/>
              </a:cxn>
              <a:cxn ang="0">
                <a:pos x="connsiteX1" y="connsiteY1"/>
              </a:cxn>
              <a:cxn ang="0">
                <a:pos x="connsiteX2" y="connsiteY2"/>
              </a:cxn>
              <a:cxn ang="0">
                <a:pos x="connsiteX3" y="connsiteY3"/>
              </a:cxn>
            </a:cxnLst>
            <a:rect l="l" t="t" r="r" b="b"/>
            <a:pathLst>
              <a:path w="5300866" h="4086135">
                <a:moveTo>
                  <a:pt x="0" y="0"/>
                </a:moveTo>
                <a:lnTo>
                  <a:pt x="5300866" y="0"/>
                </a:lnTo>
                <a:lnTo>
                  <a:pt x="5300866" y="4086135"/>
                </a:lnTo>
                <a:lnTo>
                  <a:pt x="0" y="40861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6" name="Freeform: Shape 15">
            <a:extLst>
              <a:ext uri="{FF2B5EF4-FFF2-40B4-BE49-F238E27FC236}">
                <a16:creationId xmlns:a16="http://schemas.microsoft.com/office/drawing/2014/main" id="{454CD30B-E094-4884-8BDB-FEFEC34C408A}"/>
              </a:ext>
            </a:extLst>
          </p:cNvPr>
          <p:cNvSpPr>
            <a:spLocks noGrp="1"/>
          </p:cNvSpPr>
          <p:nvPr>
            <p:ph type="pic" sz="quarter" idx="22" hasCustomPrompt="1"/>
          </p:nvPr>
        </p:nvSpPr>
        <p:spPr>
          <a:xfrm>
            <a:off x="3403031" y="4354843"/>
            <a:ext cx="2591748" cy="1878300"/>
          </a:xfrm>
          <a:custGeom>
            <a:avLst/>
            <a:gdLst>
              <a:gd name="connsiteX0" fmla="*/ 0 w 2591748"/>
              <a:gd name="connsiteY0" fmla="*/ 0 h 1878300"/>
              <a:gd name="connsiteX1" fmla="*/ 2591748 w 2591748"/>
              <a:gd name="connsiteY1" fmla="*/ 0 h 1878300"/>
              <a:gd name="connsiteX2" fmla="*/ 2591748 w 2591748"/>
              <a:gd name="connsiteY2" fmla="*/ 1878300 h 1878300"/>
              <a:gd name="connsiteX3" fmla="*/ 0 w 2591748"/>
              <a:gd name="connsiteY3" fmla="*/ 1878300 h 1878300"/>
            </a:gdLst>
            <a:ahLst/>
            <a:cxnLst>
              <a:cxn ang="0">
                <a:pos x="connsiteX0" y="connsiteY0"/>
              </a:cxn>
              <a:cxn ang="0">
                <a:pos x="connsiteX1" y="connsiteY1"/>
              </a:cxn>
              <a:cxn ang="0">
                <a:pos x="connsiteX2" y="connsiteY2"/>
              </a:cxn>
              <a:cxn ang="0">
                <a:pos x="connsiteX3" y="connsiteY3"/>
              </a:cxn>
            </a:cxnLst>
            <a:rect l="l" t="t" r="r" b="b"/>
            <a:pathLst>
              <a:path w="2591748" h="1878300">
                <a:moveTo>
                  <a:pt x="0" y="0"/>
                </a:moveTo>
                <a:lnTo>
                  <a:pt x="2591748" y="0"/>
                </a:lnTo>
                <a:lnTo>
                  <a:pt x="2591748" y="1878300"/>
                </a:lnTo>
                <a:lnTo>
                  <a:pt x="0" y="18783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5" name="Freeform: Shape 14">
            <a:extLst>
              <a:ext uri="{FF2B5EF4-FFF2-40B4-BE49-F238E27FC236}">
                <a16:creationId xmlns:a16="http://schemas.microsoft.com/office/drawing/2014/main" id="{E26AFAB2-33C0-47E0-8334-A261AE8321D1}"/>
              </a:ext>
            </a:extLst>
          </p:cNvPr>
          <p:cNvSpPr>
            <a:spLocks noGrp="1"/>
          </p:cNvSpPr>
          <p:nvPr>
            <p:ph type="pic" sz="quarter" idx="21" hasCustomPrompt="1"/>
          </p:nvPr>
        </p:nvSpPr>
        <p:spPr>
          <a:xfrm>
            <a:off x="715705" y="4354843"/>
            <a:ext cx="2591748" cy="1878300"/>
          </a:xfrm>
          <a:custGeom>
            <a:avLst/>
            <a:gdLst>
              <a:gd name="connsiteX0" fmla="*/ 0 w 2591748"/>
              <a:gd name="connsiteY0" fmla="*/ 0 h 1878300"/>
              <a:gd name="connsiteX1" fmla="*/ 2591748 w 2591748"/>
              <a:gd name="connsiteY1" fmla="*/ 0 h 1878300"/>
              <a:gd name="connsiteX2" fmla="*/ 2591748 w 2591748"/>
              <a:gd name="connsiteY2" fmla="*/ 1878300 h 1878300"/>
              <a:gd name="connsiteX3" fmla="*/ 0 w 2591748"/>
              <a:gd name="connsiteY3" fmla="*/ 1878300 h 1878300"/>
            </a:gdLst>
            <a:ahLst/>
            <a:cxnLst>
              <a:cxn ang="0">
                <a:pos x="connsiteX0" y="connsiteY0"/>
              </a:cxn>
              <a:cxn ang="0">
                <a:pos x="connsiteX1" y="connsiteY1"/>
              </a:cxn>
              <a:cxn ang="0">
                <a:pos x="connsiteX2" y="connsiteY2"/>
              </a:cxn>
              <a:cxn ang="0">
                <a:pos x="connsiteX3" y="connsiteY3"/>
              </a:cxn>
            </a:cxnLst>
            <a:rect l="l" t="t" r="r" b="b"/>
            <a:pathLst>
              <a:path w="2591748" h="1878300">
                <a:moveTo>
                  <a:pt x="0" y="0"/>
                </a:moveTo>
                <a:lnTo>
                  <a:pt x="2591748" y="0"/>
                </a:lnTo>
                <a:lnTo>
                  <a:pt x="2591748" y="1878300"/>
                </a:lnTo>
                <a:lnTo>
                  <a:pt x="0" y="18783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8" name="Freeform: Shape 7">
            <a:extLst>
              <a:ext uri="{FF2B5EF4-FFF2-40B4-BE49-F238E27FC236}">
                <a16:creationId xmlns:a16="http://schemas.microsoft.com/office/drawing/2014/main" id="{B79F2D6F-E170-4448-88FE-33D2628E586D}"/>
              </a:ext>
            </a:extLst>
          </p:cNvPr>
          <p:cNvSpPr>
            <a:spLocks noGrp="1"/>
          </p:cNvSpPr>
          <p:nvPr>
            <p:ph type="pic" sz="quarter" idx="22" hasCustomPrompt="1"/>
          </p:nvPr>
        </p:nvSpPr>
        <p:spPr>
          <a:xfrm>
            <a:off x="8833190" y="2137830"/>
            <a:ext cx="2691205" cy="3977266"/>
          </a:xfrm>
          <a:custGeom>
            <a:avLst/>
            <a:gdLst>
              <a:gd name="connsiteX0" fmla="*/ 0 w 2691205"/>
              <a:gd name="connsiteY0" fmla="*/ 0 h 3977266"/>
              <a:gd name="connsiteX1" fmla="*/ 2691205 w 2691205"/>
              <a:gd name="connsiteY1" fmla="*/ 0 h 3977266"/>
              <a:gd name="connsiteX2" fmla="*/ 2691205 w 2691205"/>
              <a:gd name="connsiteY2" fmla="*/ 3977266 h 3977266"/>
              <a:gd name="connsiteX3" fmla="*/ 0 w 2691205"/>
              <a:gd name="connsiteY3" fmla="*/ 3977266 h 3977266"/>
            </a:gdLst>
            <a:ahLst/>
            <a:cxnLst>
              <a:cxn ang="0">
                <a:pos x="connsiteX0" y="connsiteY0"/>
              </a:cxn>
              <a:cxn ang="0">
                <a:pos x="connsiteX1" y="connsiteY1"/>
              </a:cxn>
              <a:cxn ang="0">
                <a:pos x="connsiteX2" y="connsiteY2"/>
              </a:cxn>
              <a:cxn ang="0">
                <a:pos x="connsiteX3" y="connsiteY3"/>
              </a:cxn>
            </a:cxnLst>
            <a:rect l="l" t="t" r="r" b="b"/>
            <a:pathLst>
              <a:path w="2691205" h="3977266">
                <a:moveTo>
                  <a:pt x="0" y="0"/>
                </a:moveTo>
                <a:lnTo>
                  <a:pt x="2691205" y="0"/>
                </a:lnTo>
                <a:lnTo>
                  <a:pt x="2691205" y="3977266"/>
                </a:lnTo>
                <a:lnTo>
                  <a:pt x="0" y="397726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0" name="Picture Placeholder 9">
            <a:extLst>
              <a:ext uri="{FF2B5EF4-FFF2-40B4-BE49-F238E27FC236}">
                <a16:creationId xmlns:a16="http://schemas.microsoft.com/office/drawing/2014/main" id="{DF765380-9CD0-48A2-AF25-D6B0796B77AF}"/>
              </a:ext>
            </a:extLst>
          </p:cNvPr>
          <p:cNvSpPr>
            <a:spLocks noGrp="1"/>
          </p:cNvSpPr>
          <p:nvPr>
            <p:ph type="pic" sz="quarter" idx="21" hasCustomPrompt="1"/>
          </p:nvPr>
        </p:nvSpPr>
        <p:spPr>
          <a:xfrm>
            <a:off x="995845" y="1863900"/>
            <a:ext cx="10245666" cy="2497497"/>
          </a:xfrm>
          <a:custGeom>
            <a:avLst/>
            <a:gdLst>
              <a:gd name="connsiteX0" fmla="*/ 0 w 10245666"/>
              <a:gd name="connsiteY0" fmla="*/ 0 h 2497497"/>
              <a:gd name="connsiteX1" fmla="*/ 10245666 w 10245666"/>
              <a:gd name="connsiteY1" fmla="*/ 0 h 2497497"/>
              <a:gd name="connsiteX2" fmla="*/ 10245666 w 10245666"/>
              <a:gd name="connsiteY2" fmla="*/ 2497497 h 2497497"/>
              <a:gd name="connsiteX3" fmla="*/ 0 w 10245666"/>
              <a:gd name="connsiteY3" fmla="*/ 2497497 h 2497497"/>
            </a:gdLst>
            <a:ahLst/>
            <a:cxnLst>
              <a:cxn ang="0">
                <a:pos x="connsiteX0" y="connsiteY0"/>
              </a:cxn>
              <a:cxn ang="0">
                <a:pos x="connsiteX1" y="connsiteY1"/>
              </a:cxn>
              <a:cxn ang="0">
                <a:pos x="connsiteX2" y="connsiteY2"/>
              </a:cxn>
              <a:cxn ang="0">
                <a:pos x="connsiteX3" y="connsiteY3"/>
              </a:cxn>
            </a:cxnLst>
            <a:rect l="l" t="t" r="r" b="b"/>
            <a:pathLst>
              <a:path w="10245666" h="2497497">
                <a:moveTo>
                  <a:pt x="0" y="0"/>
                </a:moveTo>
                <a:lnTo>
                  <a:pt x="10245666" y="0"/>
                </a:lnTo>
                <a:lnTo>
                  <a:pt x="10245666" y="2497497"/>
                </a:lnTo>
                <a:lnTo>
                  <a:pt x="0" y="249749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87180DEC-D2D4-4D34-9C38-E25596A7ED2C}"/>
              </a:ext>
            </a:extLst>
          </p:cNvPr>
          <p:cNvSpPr>
            <a:spLocks noGrp="1"/>
          </p:cNvSpPr>
          <p:nvPr>
            <p:ph type="pic" sz="quarter" idx="13" hasCustomPrompt="1"/>
          </p:nvPr>
        </p:nvSpPr>
        <p:spPr>
          <a:xfrm>
            <a:off x="1867128" y="1443187"/>
            <a:ext cx="3562390" cy="4094017"/>
          </a:xfrm>
          <a:custGeom>
            <a:avLst/>
            <a:gdLst>
              <a:gd name="connsiteX0" fmla="*/ 17417 w 3562390"/>
              <a:gd name="connsiteY0" fmla="*/ 0 h 4094017"/>
              <a:gd name="connsiteX1" fmla="*/ 3562390 w 3562390"/>
              <a:gd name="connsiteY1" fmla="*/ 2048035 h 4094017"/>
              <a:gd name="connsiteX2" fmla="*/ 0 w 3562390"/>
              <a:gd name="connsiteY2" fmla="*/ 4094017 h 4094017"/>
            </a:gdLst>
            <a:ahLst/>
            <a:cxnLst>
              <a:cxn ang="0">
                <a:pos x="connsiteX0" y="connsiteY0"/>
              </a:cxn>
              <a:cxn ang="0">
                <a:pos x="connsiteX1" y="connsiteY1"/>
              </a:cxn>
              <a:cxn ang="0">
                <a:pos x="connsiteX2" y="connsiteY2"/>
              </a:cxn>
            </a:cxnLst>
            <a:rect l="l" t="t" r="r" b="b"/>
            <a:pathLst>
              <a:path w="3562390" h="4094017">
                <a:moveTo>
                  <a:pt x="17417" y="0"/>
                </a:moveTo>
                <a:lnTo>
                  <a:pt x="3562390" y="2048035"/>
                </a:lnTo>
                <a:lnTo>
                  <a:pt x="0" y="409401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dirty="0"/>
              <a:t>Click to edit Master title style</a:t>
            </a:r>
          </a:p>
        </p:txBody>
      </p:sp>
      <p:sp>
        <p:nvSpPr>
          <p:cNvPr id="8" name="Freeform: Shape 7">
            <a:extLst>
              <a:ext uri="{FF2B5EF4-FFF2-40B4-BE49-F238E27FC236}">
                <a16:creationId xmlns:a16="http://schemas.microsoft.com/office/drawing/2014/main" id="{2AF9E9D0-D632-4C52-9EC7-0FF7B745709D}"/>
              </a:ext>
            </a:extLst>
          </p:cNvPr>
          <p:cNvSpPr>
            <a:spLocks noGrp="1"/>
          </p:cNvSpPr>
          <p:nvPr>
            <p:ph type="pic" sz="quarter" idx="21" hasCustomPrompt="1"/>
          </p:nvPr>
        </p:nvSpPr>
        <p:spPr>
          <a:xfrm>
            <a:off x="410817" y="2419758"/>
            <a:ext cx="3803374" cy="2422676"/>
          </a:xfrm>
          <a:custGeom>
            <a:avLst/>
            <a:gdLst>
              <a:gd name="connsiteX0" fmla="*/ 0 w 3803374"/>
              <a:gd name="connsiteY0" fmla="*/ 0 h 2422676"/>
              <a:gd name="connsiteX1" fmla="*/ 3803374 w 3803374"/>
              <a:gd name="connsiteY1" fmla="*/ 0 h 2422676"/>
              <a:gd name="connsiteX2" fmla="*/ 3803374 w 3803374"/>
              <a:gd name="connsiteY2" fmla="*/ 2422676 h 2422676"/>
              <a:gd name="connsiteX3" fmla="*/ 0 w 3803374"/>
              <a:gd name="connsiteY3" fmla="*/ 2422676 h 2422676"/>
            </a:gdLst>
            <a:ahLst/>
            <a:cxnLst>
              <a:cxn ang="0">
                <a:pos x="connsiteX0" y="connsiteY0"/>
              </a:cxn>
              <a:cxn ang="0">
                <a:pos x="connsiteX1" y="connsiteY1"/>
              </a:cxn>
              <a:cxn ang="0">
                <a:pos x="connsiteX2" y="connsiteY2"/>
              </a:cxn>
              <a:cxn ang="0">
                <a:pos x="connsiteX3" y="connsiteY3"/>
              </a:cxn>
            </a:cxnLst>
            <a:rect l="l" t="t" r="r" b="b"/>
            <a:pathLst>
              <a:path w="3803374" h="2422676">
                <a:moveTo>
                  <a:pt x="0" y="0"/>
                </a:moveTo>
                <a:lnTo>
                  <a:pt x="3803374" y="0"/>
                </a:lnTo>
                <a:lnTo>
                  <a:pt x="3803374" y="2422676"/>
                </a:lnTo>
                <a:lnTo>
                  <a:pt x="0" y="24226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1E2778E5-1E23-4250-BB80-15979D783E9F}"/>
              </a:ext>
            </a:extLst>
          </p:cNvPr>
          <p:cNvSpPr>
            <a:spLocks noGrp="1"/>
          </p:cNvSpPr>
          <p:nvPr>
            <p:ph type="pic" sz="quarter" idx="21" hasCustomPrompt="1"/>
          </p:nvPr>
        </p:nvSpPr>
        <p:spPr>
          <a:xfrm>
            <a:off x="5169983" y="2055219"/>
            <a:ext cx="1853622" cy="1853622"/>
          </a:xfrm>
          <a:custGeom>
            <a:avLst/>
            <a:gdLst>
              <a:gd name="connsiteX0" fmla="*/ 926811 w 1853622"/>
              <a:gd name="connsiteY0" fmla="*/ 0 h 1853622"/>
              <a:gd name="connsiteX1" fmla="*/ 1853622 w 1853622"/>
              <a:gd name="connsiteY1" fmla="*/ 926811 h 1853622"/>
              <a:gd name="connsiteX2" fmla="*/ 926811 w 1853622"/>
              <a:gd name="connsiteY2" fmla="*/ 1853622 h 1853622"/>
              <a:gd name="connsiteX3" fmla="*/ 0 w 1853622"/>
              <a:gd name="connsiteY3" fmla="*/ 926811 h 1853622"/>
              <a:gd name="connsiteX4" fmla="*/ 926811 w 1853622"/>
              <a:gd name="connsiteY4" fmla="*/ 0 h 18536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53622" h="1853622">
                <a:moveTo>
                  <a:pt x="926811" y="0"/>
                </a:moveTo>
                <a:cubicBezTo>
                  <a:pt x="1438675" y="0"/>
                  <a:pt x="1853622" y="414947"/>
                  <a:pt x="1853622" y="926811"/>
                </a:cubicBezTo>
                <a:cubicBezTo>
                  <a:pt x="1853622" y="1438675"/>
                  <a:pt x="1438675" y="1853622"/>
                  <a:pt x="926811" y="1853622"/>
                </a:cubicBezTo>
                <a:cubicBezTo>
                  <a:pt x="414947" y="1853622"/>
                  <a:pt x="0" y="1438675"/>
                  <a:pt x="0" y="926811"/>
                </a:cubicBezTo>
                <a:cubicBezTo>
                  <a:pt x="0" y="414947"/>
                  <a:pt x="414947" y="0"/>
                  <a:pt x="926811"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4189E475-9E05-41CE-B147-54E7C2E8AD4F}"/>
              </a:ext>
            </a:extLst>
          </p:cNvPr>
          <p:cNvSpPr>
            <a:spLocks noGrp="1"/>
          </p:cNvSpPr>
          <p:nvPr>
            <p:ph type="pic" sz="quarter" idx="22" hasCustomPrompt="1"/>
          </p:nvPr>
        </p:nvSpPr>
        <p:spPr>
          <a:xfrm>
            <a:off x="8094010" y="2552703"/>
            <a:ext cx="3315192" cy="2701468"/>
          </a:xfrm>
          <a:custGeom>
            <a:avLst/>
            <a:gdLst>
              <a:gd name="connsiteX0" fmla="*/ 0 w 3315192"/>
              <a:gd name="connsiteY0" fmla="*/ 0 h 2701468"/>
              <a:gd name="connsiteX1" fmla="*/ 3315192 w 3315192"/>
              <a:gd name="connsiteY1" fmla="*/ 0 h 2701468"/>
              <a:gd name="connsiteX2" fmla="*/ 3315192 w 3315192"/>
              <a:gd name="connsiteY2" fmla="*/ 2701468 h 2701468"/>
              <a:gd name="connsiteX3" fmla="*/ 0 w 3315192"/>
              <a:gd name="connsiteY3" fmla="*/ 2701468 h 2701468"/>
            </a:gdLst>
            <a:ahLst/>
            <a:cxnLst>
              <a:cxn ang="0">
                <a:pos x="connsiteX0" y="connsiteY0"/>
              </a:cxn>
              <a:cxn ang="0">
                <a:pos x="connsiteX1" y="connsiteY1"/>
              </a:cxn>
              <a:cxn ang="0">
                <a:pos x="connsiteX2" y="connsiteY2"/>
              </a:cxn>
              <a:cxn ang="0">
                <a:pos x="connsiteX3" y="connsiteY3"/>
              </a:cxn>
            </a:cxnLst>
            <a:rect l="l" t="t" r="r" b="b"/>
            <a:pathLst>
              <a:path w="3315192" h="2701468">
                <a:moveTo>
                  <a:pt x="0" y="0"/>
                </a:moveTo>
                <a:lnTo>
                  <a:pt x="3315192" y="0"/>
                </a:lnTo>
                <a:lnTo>
                  <a:pt x="3315192" y="2701468"/>
                </a:lnTo>
                <a:lnTo>
                  <a:pt x="0" y="270146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557A3561-930B-4BCD-8022-A498A04FABD6}"/>
              </a:ext>
            </a:extLst>
          </p:cNvPr>
          <p:cNvSpPr>
            <a:spLocks noGrp="1"/>
          </p:cNvSpPr>
          <p:nvPr>
            <p:ph type="pic" sz="quarter" idx="21" hasCustomPrompt="1"/>
          </p:nvPr>
        </p:nvSpPr>
        <p:spPr>
          <a:xfrm>
            <a:off x="8575379" y="1898650"/>
            <a:ext cx="2934445" cy="2107415"/>
          </a:xfrm>
          <a:custGeom>
            <a:avLst/>
            <a:gdLst>
              <a:gd name="connsiteX0" fmla="*/ 0 w 2934445"/>
              <a:gd name="connsiteY0" fmla="*/ 0 h 2107415"/>
              <a:gd name="connsiteX1" fmla="*/ 2934445 w 2934445"/>
              <a:gd name="connsiteY1" fmla="*/ 0 h 2107415"/>
              <a:gd name="connsiteX2" fmla="*/ 2934445 w 2934445"/>
              <a:gd name="connsiteY2" fmla="*/ 2107415 h 2107415"/>
              <a:gd name="connsiteX3" fmla="*/ 0 w 2934445"/>
              <a:gd name="connsiteY3" fmla="*/ 2107415 h 2107415"/>
            </a:gdLst>
            <a:ahLst/>
            <a:cxnLst>
              <a:cxn ang="0">
                <a:pos x="connsiteX0" y="connsiteY0"/>
              </a:cxn>
              <a:cxn ang="0">
                <a:pos x="connsiteX1" y="connsiteY1"/>
              </a:cxn>
              <a:cxn ang="0">
                <a:pos x="connsiteX2" y="connsiteY2"/>
              </a:cxn>
              <a:cxn ang="0">
                <a:pos x="connsiteX3" y="connsiteY3"/>
              </a:cxn>
            </a:cxnLst>
            <a:rect l="l" t="t" r="r" b="b"/>
            <a:pathLst>
              <a:path w="2934445" h="2107415">
                <a:moveTo>
                  <a:pt x="0" y="0"/>
                </a:moveTo>
                <a:lnTo>
                  <a:pt x="2934445" y="0"/>
                </a:lnTo>
                <a:lnTo>
                  <a:pt x="2934445" y="2107415"/>
                </a:lnTo>
                <a:lnTo>
                  <a:pt x="0" y="2107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6" name="Freeform: Shape 15">
            <a:extLst>
              <a:ext uri="{FF2B5EF4-FFF2-40B4-BE49-F238E27FC236}">
                <a16:creationId xmlns:a16="http://schemas.microsoft.com/office/drawing/2014/main" id="{6DD86BDF-F5D0-4BD8-A55B-91F926E5DB3C}"/>
              </a:ext>
            </a:extLst>
          </p:cNvPr>
          <p:cNvSpPr>
            <a:spLocks noGrp="1"/>
          </p:cNvSpPr>
          <p:nvPr>
            <p:ph type="pic" sz="quarter" idx="23" hasCustomPrompt="1"/>
          </p:nvPr>
        </p:nvSpPr>
        <p:spPr>
          <a:xfrm>
            <a:off x="8575379" y="4127500"/>
            <a:ext cx="2934445" cy="1924733"/>
          </a:xfrm>
          <a:custGeom>
            <a:avLst/>
            <a:gdLst>
              <a:gd name="connsiteX0" fmla="*/ 0 w 2934445"/>
              <a:gd name="connsiteY0" fmla="*/ 0 h 1924733"/>
              <a:gd name="connsiteX1" fmla="*/ 2934445 w 2934445"/>
              <a:gd name="connsiteY1" fmla="*/ 0 h 1924733"/>
              <a:gd name="connsiteX2" fmla="*/ 2934445 w 2934445"/>
              <a:gd name="connsiteY2" fmla="*/ 1924733 h 1924733"/>
              <a:gd name="connsiteX3" fmla="*/ 0 w 2934445"/>
              <a:gd name="connsiteY3" fmla="*/ 1924733 h 1924733"/>
            </a:gdLst>
            <a:ahLst/>
            <a:cxnLst>
              <a:cxn ang="0">
                <a:pos x="connsiteX0" y="connsiteY0"/>
              </a:cxn>
              <a:cxn ang="0">
                <a:pos x="connsiteX1" y="connsiteY1"/>
              </a:cxn>
              <a:cxn ang="0">
                <a:pos x="connsiteX2" y="connsiteY2"/>
              </a:cxn>
              <a:cxn ang="0">
                <a:pos x="connsiteX3" y="connsiteY3"/>
              </a:cxn>
            </a:cxnLst>
            <a:rect l="l" t="t" r="r" b="b"/>
            <a:pathLst>
              <a:path w="2934445" h="1924733">
                <a:moveTo>
                  <a:pt x="0" y="0"/>
                </a:moveTo>
                <a:lnTo>
                  <a:pt x="2934445" y="0"/>
                </a:lnTo>
                <a:lnTo>
                  <a:pt x="2934445" y="1924733"/>
                </a:lnTo>
                <a:lnTo>
                  <a:pt x="0" y="192473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Freeform: Shape 12">
            <a:extLst>
              <a:ext uri="{FF2B5EF4-FFF2-40B4-BE49-F238E27FC236}">
                <a16:creationId xmlns:a16="http://schemas.microsoft.com/office/drawing/2014/main" id="{979FC530-54BB-4848-ACBB-E9BF18767449}"/>
              </a:ext>
            </a:extLst>
          </p:cNvPr>
          <p:cNvSpPr>
            <a:spLocks noGrp="1"/>
          </p:cNvSpPr>
          <p:nvPr>
            <p:ph type="pic" sz="quarter" idx="22" hasCustomPrompt="1"/>
          </p:nvPr>
        </p:nvSpPr>
        <p:spPr>
          <a:xfrm>
            <a:off x="5691136" y="1898651"/>
            <a:ext cx="2777214" cy="4153583"/>
          </a:xfrm>
          <a:custGeom>
            <a:avLst/>
            <a:gdLst>
              <a:gd name="connsiteX0" fmla="*/ 0 w 2777214"/>
              <a:gd name="connsiteY0" fmla="*/ 0 h 4153583"/>
              <a:gd name="connsiteX1" fmla="*/ 2777214 w 2777214"/>
              <a:gd name="connsiteY1" fmla="*/ 0 h 4153583"/>
              <a:gd name="connsiteX2" fmla="*/ 2777214 w 2777214"/>
              <a:gd name="connsiteY2" fmla="*/ 4153583 h 4153583"/>
              <a:gd name="connsiteX3" fmla="*/ 0 w 2777214"/>
              <a:gd name="connsiteY3" fmla="*/ 4153583 h 4153583"/>
            </a:gdLst>
            <a:ahLst/>
            <a:cxnLst>
              <a:cxn ang="0">
                <a:pos x="connsiteX0" y="connsiteY0"/>
              </a:cxn>
              <a:cxn ang="0">
                <a:pos x="connsiteX1" y="connsiteY1"/>
              </a:cxn>
              <a:cxn ang="0">
                <a:pos x="connsiteX2" y="connsiteY2"/>
              </a:cxn>
              <a:cxn ang="0">
                <a:pos x="connsiteX3" y="connsiteY3"/>
              </a:cxn>
            </a:cxnLst>
            <a:rect l="l" t="t" r="r" b="b"/>
            <a:pathLst>
              <a:path w="2777214" h="4153583">
                <a:moveTo>
                  <a:pt x="0" y="0"/>
                </a:moveTo>
                <a:lnTo>
                  <a:pt x="2777214" y="0"/>
                </a:lnTo>
                <a:lnTo>
                  <a:pt x="2777214" y="4153583"/>
                </a:lnTo>
                <a:lnTo>
                  <a:pt x="0" y="41535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F644AEC0-4BA0-4CB6-BF2B-032BC1907F8A}"/>
              </a:ext>
            </a:extLst>
          </p:cNvPr>
          <p:cNvSpPr>
            <a:spLocks noGrp="1"/>
          </p:cNvSpPr>
          <p:nvPr>
            <p:ph type="pic" sz="quarter" idx="21" hasCustomPrompt="1"/>
          </p:nvPr>
        </p:nvSpPr>
        <p:spPr>
          <a:xfrm>
            <a:off x="7248938" y="3741255"/>
            <a:ext cx="1948071" cy="2018143"/>
          </a:xfrm>
          <a:custGeom>
            <a:avLst/>
            <a:gdLst>
              <a:gd name="connsiteX0" fmla="*/ 0 w 1948071"/>
              <a:gd name="connsiteY0" fmla="*/ 0 h 2018143"/>
              <a:gd name="connsiteX1" fmla="*/ 1948071 w 1948071"/>
              <a:gd name="connsiteY1" fmla="*/ 0 h 2018143"/>
              <a:gd name="connsiteX2" fmla="*/ 1948071 w 1948071"/>
              <a:gd name="connsiteY2" fmla="*/ 2018143 h 2018143"/>
              <a:gd name="connsiteX3" fmla="*/ 0 w 1948071"/>
              <a:gd name="connsiteY3" fmla="*/ 2018143 h 2018143"/>
            </a:gdLst>
            <a:ahLst/>
            <a:cxnLst>
              <a:cxn ang="0">
                <a:pos x="connsiteX0" y="connsiteY0"/>
              </a:cxn>
              <a:cxn ang="0">
                <a:pos x="connsiteX1" y="connsiteY1"/>
              </a:cxn>
              <a:cxn ang="0">
                <a:pos x="connsiteX2" y="connsiteY2"/>
              </a:cxn>
              <a:cxn ang="0">
                <a:pos x="connsiteX3" y="connsiteY3"/>
              </a:cxn>
            </a:cxnLst>
            <a:rect l="l" t="t" r="r" b="b"/>
            <a:pathLst>
              <a:path w="1948071" h="2018143">
                <a:moveTo>
                  <a:pt x="0" y="0"/>
                </a:moveTo>
                <a:lnTo>
                  <a:pt x="1948071" y="0"/>
                </a:lnTo>
                <a:lnTo>
                  <a:pt x="1948071" y="2018143"/>
                </a:lnTo>
                <a:lnTo>
                  <a:pt x="0" y="20181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2962556C-E7EE-496B-9DE6-C0CE1AAEA8E3}"/>
              </a:ext>
            </a:extLst>
          </p:cNvPr>
          <p:cNvSpPr>
            <a:spLocks noGrp="1"/>
          </p:cNvSpPr>
          <p:nvPr>
            <p:ph type="pic" sz="quarter" idx="22" hasCustomPrompt="1"/>
          </p:nvPr>
        </p:nvSpPr>
        <p:spPr>
          <a:xfrm>
            <a:off x="9348323" y="3741254"/>
            <a:ext cx="2156535" cy="2018143"/>
          </a:xfrm>
          <a:custGeom>
            <a:avLst/>
            <a:gdLst>
              <a:gd name="connsiteX0" fmla="*/ 0 w 2156535"/>
              <a:gd name="connsiteY0" fmla="*/ 0 h 2018143"/>
              <a:gd name="connsiteX1" fmla="*/ 2156535 w 2156535"/>
              <a:gd name="connsiteY1" fmla="*/ 0 h 2018143"/>
              <a:gd name="connsiteX2" fmla="*/ 2156535 w 2156535"/>
              <a:gd name="connsiteY2" fmla="*/ 2018143 h 2018143"/>
              <a:gd name="connsiteX3" fmla="*/ 0 w 2156535"/>
              <a:gd name="connsiteY3" fmla="*/ 2018143 h 2018143"/>
            </a:gdLst>
            <a:ahLst/>
            <a:cxnLst>
              <a:cxn ang="0">
                <a:pos x="connsiteX0" y="connsiteY0"/>
              </a:cxn>
              <a:cxn ang="0">
                <a:pos x="connsiteX1" y="connsiteY1"/>
              </a:cxn>
              <a:cxn ang="0">
                <a:pos x="connsiteX2" y="connsiteY2"/>
              </a:cxn>
              <a:cxn ang="0">
                <a:pos x="connsiteX3" y="connsiteY3"/>
              </a:cxn>
            </a:cxnLst>
            <a:rect l="l" t="t" r="r" b="b"/>
            <a:pathLst>
              <a:path w="2156535" h="2018143">
                <a:moveTo>
                  <a:pt x="0" y="0"/>
                </a:moveTo>
                <a:lnTo>
                  <a:pt x="2156535" y="0"/>
                </a:lnTo>
                <a:lnTo>
                  <a:pt x="2156535" y="2018143"/>
                </a:lnTo>
                <a:lnTo>
                  <a:pt x="0" y="20181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6533290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9" name="Freeform: Shape 8">
            <a:extLst>
              <a:ext uri="{FF2B5EF4-FFF2-40B4-BE49-F238E27FC236}">
                <a16:creationId xmlns:a16="http://schemas.microsoft.com/office/drawing/2014/main" id="{D83DD6A4-0767-4001-946B-2E606D696F5F}"/>
              </a:ext>
            </a:extLst>
          </p:cNvPr>
          <p:cNvSpPr>
            <a:spLocks noGrp="1"/>
          </p:cNvSpPr>
          <p:nvPr>
            <p:ph type="pic" sz="quarter" idx="15" hasCustomPrompt="1"/>
          </p:nvPr>
        </p:nvSpPr>
        <p:spPr>
          <a:xfrm>
            <a:off x="952502" y="4476520"/>
            <a:ext cx="10301341" cy="1880789"/>
          </a:xfrm>
          <a:custGeom>
            <a:avLst/>
            <a:gdLst>
              <a:gd name="connsiteX0" fmla="*/ 0 w 10301341"/>
              <a:gd name="connsiteY0" fmla="*/ 0 h 1880789"/>
              <a:gd name="connsiteX1" fmla="*/ 10301341 w 10301341"/>
              <a:gd name="connsiteY1" fmla="*/ 0 h 1880789"/>
              <a:gd name="connsiteX2" fmla="*/ 10301341 w 10301341"/>
              <a:gd name="connsiteY2" fmla="*/ 1880789 h 1880789"/>
              <a:gd name="connsiteX3" fmla="*/ 0 w 10301341"/>
              <a:gd name="connsiteY3" fmla="*/ 1880789 h 1880789"/>
            </a:gdLst>
            <a:ahLst/>
            <a:cxnLst>
              <a:cxn ang="0">
                <a:pos x="connsiteX0" y="connsiteY0"/>
              </a:cxn>
              <a:cxn ang="0">
                <a:pos x="connsiteX1" y="connsiteY1"/>
              </a:cxn>
              <a:cxn ang="0">
                <a:pos x="connsiteX2" y="connsiteY2"/>
              </a:cxn>
              <a:cxn ang="0">
                <a:pos x="connsiteX3" y="connsiteY3"/>
              </a:cxn>
            </a:cxnLst>
            <a:rect l="l" t="t" r="r" b="b"/>
            <a:pathLst>
              <a:path w="10301341" h="1880789">
                <a:moveTo>
                  <a:pt x="0" y="0"/>
                </a:moveTo>
                <a:lnTo>
                  <a:pt x="10301341" y="0"/>
                </a:lnTo>
                <a:lnTo>
                  <a:pt x="10301341" y="1880789"/>
                </a:lnTo>
                <a:lnTo>
                  <a:pt x="0" y="188078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4" name="Picture Placeholder 13">
            <a:extLst>
              <a:ext uri="{FF2B5EF4-FFF2-40B4-BE49-F238E27FC236}">
                <a16:creationId xmlns:a16="http://schemas.microsoft.com/office/drawing/2014/main" id="{643843A9-66CB-42A6-AABC-07B7A808CD4C}"/>
              </a:ext>
            </a:extLst>
          </p:cNvPr>
          <p:cNvSpPr>
            <a:spLocks noGrp="1"/>
          </p:cNvSpPr>
          <p:nvPr>
            <p:ph type="pic" sz="quarter" idx="14" hasCustomPrompt="1"/>
          </p:nvPr>
        </p:nvSpPr>
        <p:spPr>
          <a:xfrm>
            <a:off x="6911180"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BD5E1FAA-BF7B-479D-805B-05FFA95E164B}"/>
              </a:ext>
            </a:extLst>
          </p:cNvPr>
          <p:cNvSpPr>
            <a:spLocks noGrp="1"/>
          </p:cNvSpPr>
          <p:nvPr>
            <p:ph type="pic" sz="quarter" idx="13" hasCustomPrompt="1"/>
          </p:nvPr>
        </p:nvSpPr>
        <p:spPr>
          <a:xfrm>
            <a:off x="2302668" y="1919602"/>
            <a:ext cx="2973388" cy="2974975"/>
          </a:xfrm>
          <a:custGeom>
            <a:avLst/>
            <a:gdLst>
              <a:gd name="connsiteX0" fmla="*/ 1487488 w 2973388"/>
              <a:gd name="connsiteY0" fmla="*/ 0 h 2974975"/>
              <a:gd name="connsiteX1" fmla="*/ 2973388 w 2973388"/>
              <a:gd name="connsiteY1" fmla="*/ 1487488 h 2974975"/>
              <a:gd name="connsiteX2" fmla="*/ 1487488 w 2973388"/>
              <a:gd name="connsiteY2" fmla="*/ 2974975 h 2974975"/>
              <a:gd name="connsiteX3" fmla="*/ 0 w 2973388"/>
              <a:gd name="connsiteY3" fmla="*/ 1487488 h 2974975"/>
            </a:gdLst>
            <a:ahLst/>
            <a:cxnLst>
              <a:cxn ang="0">
                <a:pos x="connsiteX0" y="connsiteY0"/>
              </a:cxn>
              <a:cxn ang="0">
                <a:pos x="connsiteX1" y="connsiteY1"/>
              </a:cxn>
              <a:cxn ang="0">
                <a:pos x="connsiteX2" y="connsiteY2"/>
              </a:cxn>
              <a:cxn ang="0">
                <a:pos x="connsiteX3" y="connsiteY3"/>
              </a:cxn>
            </a:cxnLst>
            <a:rect l="l" t="t" r="r" b="b"/>
            <a:pathLst>
              <a:path w="2973388" h="2974975">
                <a:moveTo>
                  <a:pt x="1487488" y="0"/>
                </a:moveTo>
                <a:lnTo>
                  <a:pt x="2973388" y="1487488"/>
                </a:lnTo>
                <a:lnTo>
                  <a:pt x="1487488" y="2974975"/>
                </a:lnTo>
                <a:lnTo>
                  <a:pt x="0" y="148748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10" name="Freeform: Shape 9">
            <a:extLst>
              <a:ext uri="{FF2B5EF4-FFF2-40B4-BE49-F238E27FC236}">
                <a16:creationId xmlns:a16="http://schemas.microsoft.com/office/drawing/2014/main" id="{766E8C96-BEC1-40F5-8D1A-948B91B01CE3}"/>
              </a:ext>
            </a:extLst>
          </p:cNvPr>
          <p:cNvSpPr>
            <a:spLocks noGrp="1"/>
          </p:cNvSpPr>
          <p:nvPr>
            <p:ph type="pic" sz="quarter" idx="23" hasCustomPrompt="1"/>
          </p:nvPr>
        </p:nvSpPr>
        <p:spPr>
          <a:xfrm>
            <a:off x="6705559" y="2220952"/>
            <a:ext cx="4847772" cy="3894144"/>
          </a:xfrm>
          <a:custGeom>
            <a:avLst/>
            <a:gdLst>
              <a:gd name="connsiteX0" fmla="*/ 0 w 4847772"/>
              <a:gd name="connsiteY0" fmla="*/ 0 h 3894144"/>
              <a:gd name="connsiteX1" fmla="*/ 4847772 w 4847772"/>
              <a:gd name="connsiteY1" fmla="*/ 0 h 3894144"/>
              <a:gd name="connsiteX2" fmla="*/ 4847772 w 4847772"/>
              <a:gd name="connsiteY2" fmla="*/ 3894144 h 3894144"/>
              <a:gd name="connsiteX3" fmla="*/ 0 w 4847772"/>
              <a:gd name="connsiteY3" fmla="*/ 3894144 h 3894144"/>
            </a:gdLst>
            <a:ahLst/>
            <a:cxnLst>
              <a:cxn ang="0">
                <a:pos x="connsiteX0" y="connsiteY0"/>
              </a:cxn>
              <a:cxn ang="0">
                <a:pos x="connsiteX1" y="connsiteY1"/>
              </a:cxn>
              <a:cxn ang="0">
                <a:pos x="connsiteX2" y="connsiteY2"/>
              </a:cxn>
              <a:cxn ang="0">
                <a:pos x="connsiteX3" y="connsiteY3"/>
              </a:cxn>
            </a:cxnLst>
            <a:rect l="l" t="t" r="r" b="b"/>
            <a:pathLst>
              <a:path w="4847772" h="3894144">
                <a:moveTo>
                  <a:pt x="0" y="0"/>
                </a:moveTo>
                <a:lnTo>
                  <a:pt x="4847772" y="0"/>
                </a:lnTo>
                <a:lnTo>
                  <a:pt x="4847772" y="3894144"/>
                </a:lnTo>
                <a:lnTo>
                  <a:pt x="0" y="3894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21" name="Freeform: Shape 20">
            <a:extLst>
              <a:ext uri="{FF2B5EF4-FFF2-40B4-BE49-F238E27FC236}">
                <a16:creationId xmlns:a16="http://schemas.microsoft.com/office/drawing/2014/main" id="{6A6A5376-80CE-4C45-88DC-672D6DBC65E6}"/>
              </a:ext>
            </a:extLst>
          </p:cNvPr>
          <p:cNvSpPr>
            <a:spLocks noGrp="1"/>
          </p:cNvSpPr>
          <p:nvPr>
            <p:ph type="pic" sz="quarter" idx="20" hasCustomPrompt="1"/>
          </p:nvPr>
        </p:nvSpPr>
        <p:spPr>
          <a:xfrm>
            <a:off x="6337594" y="2036994"/>
            <a:ext cx="2277697" cy="2016008"/>
          </a:xfrm>
          <a:custGeom>
            <a:avLst/>
            <a:gdLst>
              <a:gd name="connsiteX0" fmla="*/ 0 w 2277697"/>
              <a:gd name="connsiteY0" fmla="*/ 0 h 2016008"/>
              <a:gd name="connsiteX1" fmla="*/ 2277697 w 2277697"/>
              <a:gd name="connsiteY1" fmla="*/ 0 h 2016008"/>
              <a:gd name="connsiteX2" fmla="*/ 2277697 w 2277697"/>
              <a:gd name="connsiteY2" fmla="*/ 2016008 h 2016008"/>
              <a:gd name="connsiteX3" fmla="*/ 0 w 2277697"/>
              <a:gd name="connsiteY3" fmla="*/ 2016008 h 2016008"/>
            </a:gdLst>
            <a:ahLst/>
            <a:cxnLst>
              <a:cxn ang="0">
                <a:pos x="connsiteX0" y="connsiteY0"/>
              </a:cxn>
              <a:cxn ang="0">
                <a:pos x="connsiteX1" y="connsiteY1"/>
              </a:cxn>
              <a:cxn ang="0">
                <a:pos x="connsiteX2" y="connsiteY2"/>
              </a:cxn>
              <a:cxn ang="0">
                <a:pos x="connsiteX3" y="connsiteY3"/>
              </a:cxn>
            </a:cxnLst>
            <a:rect l="l" t="t" r="r" b="b"/>
            <a:pathLst>
              <a:path w="2277697" h="2016008">
                <a:moveTo>
                  <a:pt x="0" y="0"/>
                </a:moveTo>
                <a:lnTo>
                  <a:pt x="2277697" y="0"/>
                </a:lnTo>
                <a:lnTo>
                  <a:pt x="2277697" y="2016008"/>
                </a:lnTo>
                <a:lnTo>
                  <a:pt x="0" y="201600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23" name="Freeform: Shape 22">
            <a:extLst>
              <a:ext uri="{FF2B5EF4-FFF2-40B4-BE49-F238E27FC236}">
                <a16:creationId xmlns:a16="http://schemas.microsoft.com/office/drawing/2014/main" id="{FDD5FFEA-AC94-4755-984D-A91441208BC9}"/>
              </a:ext>
            </a:extLst>
          </p:cNvPr>
          <p:cNvSpPr>
            <a:spLocks noGrp="1"/>
          </p:cNvSpPr>
          <p:nvPr>
            <p:ph type="pic" sz="quarter" idx="18" hasCustomPrompt="1"/>
          </p:nvPr>
        </p:nvSpPr>
        <p:spPr>
          <a:xfrm>
            <a:off x="9098479" y="2036994"/>
            <a:ext cx="2277697" cy="2016008"/>
          </a:xfrm>
          <a:custGeom>
            <a:avLst/>
            <a:gdLst>
              <a:gd name="connsiteX0" fmla="*/ 0 w 2277697"/>
              <a:gd name="connsiteY0" fmla="*/ 0 h 2016008"/>
              <a:gd name="connsiteX1" fmla="*/ 2277697 w 2277697"/>
              <a:gd name="connsiteY1" fmla="*/ 0 h 2016008"/>
              <a:gd name="connsiteX2" fmla="*/ 2277697 w 2277697"/>
              <a:gd name="connsiteY2" fmla="*/ 2016008 h 2016008"/>
              <a:gd name="connsiteX3" fmla="*/ 0 w 2277697"/>
              <a:gd name="connsiteY3" fmla="*/ 2016008 h 2016008"/>
            </a:gdLst>
            <a:ahLst/>
            <a:cxnLst>
              <a:cxn ang="0">
                <a:pos x="connsiteX0" y="connsiteY0"/>
              </a:cxn>
              <a:cxn ang="0">
                <a:pos x="connsiteX1" y="connsiteY1"/>
              </a:cxn>
              <a:cxn ang="0">
                <a:pos x="connsiteX2" y="connsiteY2"/>
              </a:cxn>
              <a:cxn ang="0">
                <a:pos x="connsiteX3" y="connsiteY3"/>
              </a:cxn>
            </a:cxnLst>
            <a:rect l="l" t="t" r="r" b="b"/>
            <a:pathLst>
              <a:path w="2277697" h="2016008">
                <a:moveTo>
                  <a:pt x="0" y="0"/>
                </a:moveTo>
                <a:lnTo>
                  <a:pt x="2277697" y="0"/>
                </a:lnTo>
                <a:lnTo>
                  <a:pt x="2277697" y="2016008"/>
                </a:lnTo>
                <a:lnTo>
                  <a:pt x="0" y="201600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9" name="Freeform: Shape 18">
            <a:extLst>
              <a:ext uri="{FF2B5EF4-FFF2-40B4-BE49-F238E27FC236}">
                <a16:creationId xmlns:a16="http://schemas.microsoft.com/office/drawing/2014/main" id="{3989BA57-80DB-477D-A4B2-4D765479C58E}"/>
              </a:ext>
            </a:extLst>
          </p:cNvPr>
          <p:cNvSpPr>
            <a:spLocks noGrp="1"/>
          </p:cNvSpPr>
          <p:nvPr>
            <p:ph type="pic" sz="quarter" idx="19" hasCustomPrompt="1"/>
          </p:nvPr>
        </p:nvSpPr>
        <p:spPr>
          <a:xfrm>
            <a:off x="815826" y="2036994"/>
            <a:ext cx="2277697" cy="2016008"/>
          </a:xfrm>
          <a:custGeom>
            <a:avLst/>
            <a:gdLst>
              <a:gd name="connsiteX0" fmla="*/ 0 w 2277697"/>
              <a:gd name="connsiteY0" fmla="*/ 0 h 2016008"/>
              <a:gd name="connsiteX1" fmla="*/ 2277697 w 2277697"/>
              <a:gd name="connsiteY1" fmla="*/ 0 h 2016008"/>
              <a:gd name="connsiteX2" fmla="*/ 2277697 w 2277697"/>
              <a:gd name="connsiteY2" fmla="*/ 2016008 h 2016008"/>
              <a:gd name="connsiteX3" fmla="*/ 0 w 2277697"/>
              <a:gd name="connsiteY3" fmla="*/ 2016008 h 2016008"/>
            </a:gdLst>
            <a:ahLst/>
            <a:cxnLst>
              <a:cxn ang="0">
                <a:pos x="connsiteX0" y="connsiteY0"/>
              </a:cxn>
              <a:cxn ang="0">
                <a:pos x="connsiteX1" y="connsiteY1"/>
              </a:cxn>
              <a:cxn ang="0">
                <a:pos x="connsiteX2" y="connsiteY2"/>
              </a:cxn>
              <a:cxn ang="0">
                <a:pos x="connsiteX3" y="connsiteY3"/>
              </a:cxn>
            </a:cxnLst>
            <a:rect l="l" t="t" r="r" b="b"/>
            <a:pathLst>
              <a:path w="2277697" h="2016008">
                <a:moveTo>
                  <a:pt x="0" y="0"/>
                </a:moveTo>
                <a:lnTo>
                  <a:pt x="2277697" y="0"/>
                </a:lnTo>
                <a:lnTo>
                  <a:pt x="2277697" y="2016008"/>
                </a:lnTo>
                <a:lnTo>
                  <a:pt x="0" y="201600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20" name="Freeform: Shape 19">
            <a:extLst>
              <a:ext uri="{FF2B5EF4-FFF2-40B4-BE49-F238E27FC236}">
                <a16:creationId xmlns:a16="http://schemas.microsoft.com/office/drawing/2014/main" id="{CDAE3264-3ED5-498C-B5AB-74F9D78F9435}"/>
              </a:ext>
            </a:extLst>
          </p:cNvPr>
          <p:cNvSpPr>
            <a:spLocks noGrp="1"/>
          </p:cNvSpPr>
          <p:nvPr>
            <p:ph type="pic" sz="quarter" idx="21" hasCustomPrompt="1"/>
          </p:nvPr>
        </p:nvSpPr>
        <p:spPr>
          <a:xfrm>
            <a:off x="3576710" y="2036994"/>
            <a:ext cx="2277697" cy="2016008"/>
          </a:xfrm>
          <a:custGeom>
            <a:avLst/>
            <a:gdLst>
              <a:gd name="connsiteX0" fmla="*/ 0 w 2277697"/>
              <a:gd name="connsiteY0" fmla="*/ 0 h 2016008"/>
              <a:gd name="connsiteX1" fmla="*/ 2277697 w 2277697"/>
              <a:gd name="connsiteY1" fmla="*/ 0 h 2016008"/>
              <a:gd name="connsiteX2" fmla="*/ 2277697 w 2277697"/>
              <a:gd name="connsiteY2" fmla="*/ 2016008 h 2016008"/>
              <a:gd name="connsiteX3" fmla="*/ 0 w 2277697"/>
              <a:gd name="connsiteY3" fmla="*/ 2016008 h 2016008"/>
            </a:gdLst>
            <a:ahLst/>
            <a:cxnLst>
              <a:cxn ang="0">
                <a:pos x="connsiteX0" y="connsiteY0"/>
              </a:cxn>
              <a:cxn ang="0">
                <a:pos x="connsiteX1" y="connsiteY1"/>
              </a:cxn>
              <a:cxn ang="0">
                <a:pos x="connsiteX2" y="connsiteY2"/>
              </a:cxn>
              <a:cxn ang="0">
                <a:pos x="connsiteX3" y="connsiteY3"/>
              </a:cxn>
            </a:cxnLst>
            <a:rect l="l" t="t" r="r" b="b"/>
            <a:pathLst>
              <a:path w="2277697" h="2016008">
                <a:moveTo>
                  <a:pt x="0" y="0"/>
                </a:moveTo>
                <a:lnTo>
                  <a:pt x="2277697" y="0"/>
                </a:lnTo>
                <a:lnTo>
                  <a:pt x="2277697" y="2016008"/>
                </a:lnTo>
                <a:lnTo>
                  <a:pt x="0" y="2016008"/>
                </a:lnTo>
                <a:close/>
              </a:path>
            </a:pathLst>
          </a:custGeom>
        </p:spPr>
        <p:txBody>
          <a:bodyPr wrap="square">
            <a:noAutofit/>
          </a:bodyPr>
          <a:lstStyle>
            <a:lvl1pPr marL="0" indent="0">
              <a:buNone/>
              <a:defRPr sz="1100"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5" name="Freeform: Shape 14">
            <a:extLst>
              <a:ext uri="{FF2B5EF4-FFF2-40B4-BE49-F238E27FC236}">
                <a16:creationId xmlns:a16="http://schemas.microsoft.com/office/drawing/2014/main" id="{CC16CF62-2A69-49CA-91FB-629B3000F40C}"/>
              </a:ext>
            </a:extLst>
          </p:cNvPr>
          <p:cNvSpPr>
            <a:spLocks noGrp="1"/>
          </p:cNvSpPr>
          <p:nvPr>
            <p:ph type="pic" sz="quarter" idx="24" hasCustomPrompt="1"/>
          </p:nvPr>
        </p:nvSpPr>
        <p:spPr>
          <a:xfrm>
            <a:off x="8130209" y="622853"/>
            <a:ext cx="3578088" cy="3578088"/>
          </a:xfrm>
          <a:custGeom>
            <a:avLst/>
            <a:gdLst>
              <a:gd name="connsiteX0" fmla="*/ 1789044 w 3578088"/>
              <a:gd name="connsiteY0" fmla="*/ 0 h 3578088"/>
              <a:gd name="connsiteX1" fmla="*/ 3578088 w 3578088"/>
              <a:gd name="connsiteY1" fmla="*/ 1789044 h 3578088"/>
              <a:gd name="connsiteX2" fmla="*/ 1789044 w 3578088"/>
              <a:gd name="connsiteY2" fmla="*/ 3578088 h 3578088"/>
              <a:gd name="connsiteX3" fmla="*/ 0 w 3578088"/>
              <a:gd name="connsiteY3" fmla="*/ 1789044 h 3578088"/>
              <a:gd name="connsiteX4" fmla="*/ 1789044 w 3578088"/>
              <a:gd name="connsiteY4" fmla="*/ 0 h 3578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8088" h="3578088">
                <a:moveTo>
                  <a:pt x="1789044" y="0"/>
                </a:moveTo>
                <a:cubicBezTo>
                  <a:pt x="2777106" y="0"/>
                  <a:pt x="3578088" y="800982"/>
                  <a:pt x="3578088" y="1789044"/>
                </a:cubicBezTo>
                <a:cubicBezTo>
                  <a:pt x="3578088" y="2777106"/>
                  <a:pt x="2777106" y="3578088"/>
                  <a:pt x="1789044" y="3578088"/>
                </a:cubicBezTo>
                <a:cubicBezTo>
                  <a:pt x="800982" y="3578088"/>
                  <a:pt x="0" y="2777106"/>
                  <a:pt x="0" y="1789044"/>
                </a:cubicBezTo>
                <a:cubicBezTo>
                  <a:pt x="0" y="800982"/>
                  <a:pt x="800982" y="0"/>
                  <a:pt x="17890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Freeform: Shape 13">
            <a:extLst>
              <a:ext uri="{FF2B5EF4-FFF2-40B4-BE49-F238E27FC236}">
                <a16:creationId xmlns:a16="http://schemas.microsoft.com/office/drawing/2014/main" id="{15B30D99-F8A4-4E83-A92F-8B42D22CC49A}"/>
              </a:ext>
            </a:extLst>
          </p:cNvPr>
          <p:cNvSpPr>
            <a:spLocks noGrp="1"/>
          </p:cNvSpPr>
          <p:nvPr>
            <p:ph type="pic" sz="quarter" idx="25" hasCustomPrompt="1"/>
          </p:nvPr>
        </p:nvSpPr>
        <p:spPr>
          <a:xfrm>
            <a:off x="4306956" y="622853"/>
            <a:ext cx="3578088" cy="3578088"/>
          </a:xfrm>
          <a:custGeom>
            <a:avLst/>
            <a:gdLst>
              <a:gd name="connsiteX0" fmla="*/ 1789044 w 3578088"/>
              <a:gd name="connsiteY0" fmla="*/ 0 h 3578088"/>
              <a:gd name="connsiteX1" fmla="*/ 3578088 w 3578088"/>
              <a:gd name="connsiteY1" fmla="*/ 1789044 h 3578088"/>
              <a:gd name="connsiteX2" fmla="*/ 1789044 w 3578088"/>
              <a:gd name="connsiteY2" fmla="*/ 3578088 h 3578088"/>
              <a:gd name="connsiteX3" fmla="*/ 0 w 3578088"/>
              <a:gd name="connsiteY3" fmla="*/ 1789044 h 3578088"/>
              <a:gd name="connsiteX4" fmla="*/ 1789044 w 3578088"/>
              <a:gd name="connsiteY4" fmla="*/ 0 h 3578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8088" h="3578088">
                <a:moveTo>
                  <a:pt x="1789044" y="0"/>
                </a:moveTo>
                <a:cubicBezTo>
                  <a:pt x="2777106" y="0"/>
                  <a:pt x="3578088" y="800982"/>
                  <a:pt x="3578088" y="1789044"/>
                </a:cubicBezTo>
                <a:cubicBezTo>
                  <a:pt x="3578088" y="2777106"/>
                  <a:pt x="2777106" y="3578088"/>
                  <a:pt x="1789044" y="3578088"/>
                </a:cubicBezTo>
                <a:cubicBezTo>
                  <a:pt x="800982" y="3578088"/>
                  <a:pt x="0" y="2777106"/>
                  <a:pt x="0" y="1789044"/>
                </a:cubicBezTo>
                <a:cubicBezTo>
                  <a:pt x="0" y="800982"/>
                  <a:pt x="800982" y="0"/>
                  <a:pt x="17890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Freeform: Shape 9">
            <a:extLst>
              <a:ext uri="{FF2B5EF4-FFF2-40B4-BE49-F238E27FC236}">
                <a16:creationId xmlns:a16="http://schemas.microsoft.com/office/drawing/2014/main" id="{F0C5B0A2-AF68-4E50-AA2D-3CE9BF171FB2}"/>
              </a:ext>
            </a:extLst>
          </p:cNvPr>
          <p:cNvSpPr>
            <a:spLocks noGrp="1"/>
          </p:cNvSpPr>
          <p:nvPr>
            <p:ph type="pic" sz="quarter" idx="22" hasCustomPrompt="1"/>
          </p:nvPr>
        </p:nvSpPr>
        <p:spPr>
          <a:xfrm>
            <a:off x="483703" y="622853"/>
            <a:ext cx="3578088" cy="3578088"/>
          </a:xfrm>
          <a:custGeom>
            <a:avLst/>
            <a:gdLst>
              <a:gd name="connsiteX0" fmla="*/ 1789044 w 3578088"/>
              <a:gd name="connsiteY0" fmla="*/ 0 h 3578088"/>
              <a:gd name="connsiteX1" fmla="*/ 3578088 w 3578088"/>
              <a:gd name="connsiteY1" fmla="*/ 1789044 h 3578088"/>
              <a:gd name="connsiteX2" fmla="*/ 1789044 w 3578088"/>
              <a:gd name="connsiteY2" fmla="*/ 3578088 h 3578088"/>
              <a:gd name="connsiteX3" fmla="*/ 0 w 3578088"/>
              <a:gd name="connsiteY3" fmla="*/ 1789044 h 3578088"/>
              <a:gd name="connsiteX4" fmla="*/ 1789044 w 3578088"/>
              <a:gd name="connsiteY4" fmla="*/ 0 h 35780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8088" h="3578088">
                <a:moveTo>
                  <a:pt x="1789044" y="0"/>
                </a:moveTo>
                <a:cubicBezTo>
                  <a:pt x="2777106" y="0"/>
                  <a:pt x="3578088" y="800982"/>
                  <a:pt x="3578088" y="1789044"/>
                </a:cubicBezTo>
                <a:cubicBezTo>
                  <a:pt x="3578088" y="2777106"/>
                  <a:pt x="2777106" y="3578088"/>
                  <a:pt x="1789044" y="3578088"/>
                </a:cubicBezTo>
                <a:cubicBezTo>
                  <a:pt x="800982" y="3578088"/>
                  <a:pt x="0" y="2777106"/>
                  <a:pt x="0" y="1789044"/>
                </a:cubicBezTo>
                <a:cubicBezTo>
                  <a:pt x="0" y="800982"/>
                  <a:pt x="800982" y="0"/>
                  <a:pt x="1789044"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8" name="Freeform: Shape 17">
            <a:extLst>
              <a:ext uri="{FF2B5EF4-FFF2-40B4-BE49-F238E27FC236}">
                <a16:creationId xmlns:a16="http://schemas.microsoft.com/office/drawing/2014/main" id="{42F0F243-5C69-42AE-946C-D446BF424366}"/>
              </a:ext>
            </a:extLst>
          </p:cNvPr>
          <p:cNvSpPr>
            <a:spLocks noGrp="1"/>
          </p:cNvSpPr>
          <p:nvPr>
            <p:ph type="pic" sz="quarter" idx="21" hasCustomPrompt="1"/>
          </p:nvPr>
        </p:nvSpPr>
        <p:spPr>
          <a:xfrm>
            <a:off x="8255306" y="1658122"/>
            <a:ext cx="3936694" cy="4104048"/>
          </a:xfrm>
          <a:custGeom>
            <a:avLst/>
            <a:gdLst>
              <a:gd name="connsiteX0" fmla="*/ 0 w 3936694"/>
              <a:gd name="connsiteY0" fmla="*/ 0 h 4104048"/>
              <a:gd name="connsiteX1" fmla="*/ 3936694 w 3936694"/>
              <a:gd name="connsiteY1" fmla="*/ 0 h 4104048"/>
              <a:gd name="connsiteX2" fmla="*/ 3936694 w 3936694"/>
              <a:gd name="connsiteY2" fmla="*/ 4104048 h 4104048"/>
              <a:gd name="connsiteX3" fmla="*/ 0 w 3936694"/>
              <a:gd name="connsiteY3" fmla="*/ 4104048 h 4104048"/>
            </a:gdLst>
            <a:ahLst/>
            <a:cxnLst>
              <a:cxn ang="0">
                <a:pos x="connsiteX0" y="connsiteY0"/>
              </a:cxn>
              <a:cxn ang="0">
                <a:pos x="connsiteX1" y="connsiteY1"/>
              </a:cxn>
              <a:cxn ang="0">
                <a:pos x="connsiteX2" y="connsiteY2"/>
              </a:cxn>
              <a:cxn ang="0">
                <a:pos x="connsiteX3" y="connsiteY3"/>
              </a:cxn>
            </a:cxnLst>
            <a:rect l="l" t="t" r="r" b="b"/>
            <a:pathLst>
              <a:path w="3936694" h="4104048">
                <a:moveTo>
                  <a:pt x="0" y="0"/>
                </a:moveTo>
                <a:lnTo>
                  <a:pt x="3936694" y="0"/>
                </a:lnTo>
                <a:lnTo>
                  <a:pt x="3936694" y="4104048"/>
                </a:lnTo>
                <a:lnTo>
                  <a:pt x="0" y="41040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7" name="Freeform: Shape 16">
            <a:extLst>
              <a:ext uri="{FF2B5EF4-FFF2-40B4-BE49-F238E27FC236}">
                <a16:creationId xmlns:a16="http://schemas.microsoft.com/office/drawing/2014/main" id="{5093658B-7D43-402E-9CA2-71112BD3F2F4}"/>
              </a:ext>
            </a:extLst>
          </p:cNvPr>
          <p:cNvSpPr>
            <a:spLocks noGrp="1"/>
          </p:cNvSpPr>
          <p:nvPr>
            <p:ph type="pic" sz="quarter" idx="22" hasCustomPrompt="1"/>
          </p:nvPr>
        </p:nvSpPr>
        <p:spPr>
          <a:xfrm>
            <a:off x="4127653" y="1658122"/>
            <a:ext cx="3936694" cy="4104048"/>
          </a:xfrm>
          <a:custGeom>
            <a:avLst/>
            <a:gdLst>
              <a:gd name="connsiteX0" fmla="*/ 0 w 3936694"/>
              <a:gd name="connsiteY0" fmla="*/ 0 h 4104048"/>
              <a:gd name="connsiteX1" fmla="*/ 3936694 w 3936694"/>
              <a:gd name="connsiteY1" fmla="*/ 0 h 4104048"/>
              <a:gd name="connsiteX2" fmla="*/ 3936694 w 3936694"/>
              <a:gd name="connsiteY2" fmla="*/ 4104048 h 4104048"/>
              <a:gd name="connsiteX3" fmla="*/ 0 w 3936694"/>
              <a:gd name="connsiteY3" fmla="*/ 4104048 h 4104048"/>
            </a:gdLst>
            <a:ahLst/>
            <a:cxnLst>
              <a:cxn ang="0">
                <a:pos x="connsiteX0" y="connsiteY0"/>
              </a:cxn>
              <a:cxn ang="0">
                <a:pos x="connsiteX1" y="connsiteY1"/>
              </a:cxn>
              <a:cxn ang="0">
                <a:pos x="connsiteX2" y="connsiteY2"/>
              </a:cxn>
              <a:cxn ang="0">
                <a:pos x="connsiteX3" y="connsiteY3"/>
              </a:cxn>
            </a:cxnLst>
            <a:rect l="l" t="t" r="r" b="b"/>
            <a:pathLst>
              <a:path w="3936694" h="4104048">
                <a:moveTo>
                  <a:pt x="0" y="0"/>
                </a:moveTo>
                <a:lnTo>
                  <a:pt x="3936694" y="0"/>
                </a:lnTo>
                <a:lnTo>
                  <a:pt x="3936694" y="4104048"/>
                </a:lnTo>
                <a:lnTo>
                  <a:pt x="0" y="41040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30" name="Picture Placeholder 29">
            <a:extLst>
              <a:ext uri="{FF2B5EF4-FFF2-40B4-BE49-F238E27FC236}">
                <a16:creationId xmlns:a16="http://schemas.microsoft.com/office/drawing/2014/main" id="{35BCE57D-CBC4-4277-8AFE-364C2B314AED}"/>
              </a:ext>
            </a:extLst>
          </p:cNvPr>
          <p:cNvSpPr>
            <a:spLocks noGrp="1"/>
          </p:cNvSpPr>
          <p:nvPr>
            <p:ph type="pic" sz="quarter" idx="23" hasCustomPrompt="1"/>
          </p:nvPr>
        </p:nvSpPr>
        <p:spPr>
          <a:xfrm>
            <a:off x="2774884" y="8899077"/>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68D436AB-106A-4B90-A49D-4E41DFEBF026}"/>
              </a:ext>
            </a:extLst>
          </p:cNvPr>
          <p:cNvSpPr>
            <a:spLocks noGrp="1"/>
          </p:cNvSpPr>
          <p:nvPr>
            <p:ph type="pic" sz="quarter" idx="24" hasCustomPrompt="1"/>
          </p:nvPr>
        </p:nvSpPr>
        <p:spPr>
          <a:xfrm>
            <a:off x="0" y="1658123"/>
            <a:ext cx="3936694" cy="4104048"/>
          </a:xfrm>
          <a:custGeom>
            <a:avLst/>
            <a:gdLst>
              <a:gd name="connsiteX0" fmla="*/ 0 w 3936694"/>
              <a:gd name="connsiteY0" fmla="*/ 0 h 4104048"/>
              <a:gd name="connsiteX1" fmla="*/ 3936694 w 3936694"/>
              <a:gd name="connsiteY1" fmla="*/ 0 h 4104048"/>
              <a:gd name="connsiteX2" fmla="*/ 3936694 w 3936694"/>
              <a:gd name="connsiteY2" fmla="*/ 4104048 h 4104048"/>
              <a:gd name="connsiteX3" fmla="*/ 0 w 3936694"/>
              <a:gd name="connsiteY3" fmla="*/ 4104048 h 4104048"/>
            </a:gdLst>
            <a:ahLst/>
            <a:cxnLst>
              <a:cxn ang="0">
                <a:pos x="connsiteX0" y="connsiteY0"/>
              </a:cxn>
              <a:cxn ang="0">
                <a:pos x="connsiteX1" y="connsiteY1"/>
              </a:cxn>
              <a:cxn ang="0">
                <a:pos x="connsiteX2" y="connsiteY2"/>
              </a:cxn>
              <a:cxn ang="0">
                <a:pos x="connsiteX3" y="connsiteY3"/>
              </a:cxn>
            </a:cxnLst>
            <a:rect l="l" t="t" r="r" b="b"/>
            <a:pathLst>
              <a:path w="3936694" h="4104048">
                <a:moveTo>
                  <a:pt x="0" y="0"/>
                </a:moveTo>
                <a:lnTo>
                  <a:pt x="3936694" y="0"/>
                </a:lnTo>
                <a:lnTo>
                  <a:pt x="3936694" y="4104048"/>
                </a:lnTo>
                <a:lnTo>
                  <a:pt x="0" y="410404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1" name="Picture Placeholder 30">
            <a:extLst>
              <a:ext uri="{FF2B5EF4-FFF2-40B4-BE49-F238E27FC236}">
                <a16:creationId xmlns:a16="http://schemas.microsoft.com/office/drawing/2014/main" id="{47449662-C5B2-4280-8ED3-427457B080E4}"/>
              </a:ext>
            </a:extLst>
          </p:cNvPr>
          <p:cNvSpPr>
            <a:spLocks noGrp="1"/>
          </p:cNvSpPr>
          <p:nvPr>
            <p:ph type="pic" sz="quarter" idx="25" hasCustomPrompt="1"/>
          </p:nvPr>
        </p:nvSpPr>
        <p:spPr>
          <a:xfrm>
            <a:off x="5904437" y="8899077"/>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32" name="Picture Placeholder 31">
            <a:extLst>
              <a:ext uri="{FF2B5EF4-FFF2-40B4-BE49-F238E27FC236}">
                <a16:creationId xmlns:a16="http://schemas.microsoft.com/office/drawing/2014/main" id="{BAC9EA59-F466-4779-958A-242D06C95179}"/>
              </a:ext>
            </a:extLst>
          </p:cNvPr>
          <p:cNvSpPr>
            <a:spLocks noGrp="1"/>
          </p:cNvSpPr>
          <p:nvPr>
            <p:ph type="pic" sz="quarter" idx="26" hasCustomPrompt="1"/>
          </p:nvPr>
        </p:nvSpPr>
        <p:spPr>
          <a:xfrm>
            <a:off x="9033989" y="8899077"/>
            <a:ext cx="2932066" cy="2351314"/>
          </a:xfrm>
          <a:custGeom>
            <a:avLst/>
            <a:gdLst>
              <a:gd name="connsiteX0" fmla="*/ 0 w 2932066"/>
              <a:gd name="connsiteY0" fmla="*/ 0 h 2351314"/>
              <a:gd name="connsiteX1" fmla="*/ 2932066 w 2932066"/>
              <a:gd name="connsiteY1" fmla="*/ 0 h 2351314"/>
              <a:gd name="connsiteX2" fmla="*/ 2932066 w 2932066"/>
              <a:gd name="connsiteY2" fmla="*/ 2351314 h 2351314"/>
              <a:gd name="connsiteX3" fmla="*/ 0 w 2932066"/>
              <a:gd name="connsiteY3" fmla="*/ 2351314 h 2351314"/>
            </a:gdLst>
            <a:ahLst/>
            <a:cxnLst>
              <a:cxn ang="0">
                <a:pos x="connsiteX0" y="connsiteY0"/>
              </a:cxn>
              <a:cxn ang="0">
                <a:pos x="connsiteX1" y="connsiteY1"/>
              </a:cxn>
              <a:cxn ang="0">
                <a:pos x="connsiteX2" y="connsiteY2"/>
              </a:cxn>
              <a:cxn ang="0">
                <a:pos x="connsiteX3" y="connsiteY3"/>
              </a:cxn>
            </a:cxnLst>
            <a:rect l="l" t="t" r="r" b="b"/>
            <a:pathLst>
              <a:path w="2932066" h="2351314">
                <a:moveTo>
                  <a:pt x="0" y="0"/>
                </a:moveTo>
                <a:lnTo>
                  <a:pt x="2932066" y="0"/>
                </a:lnTo>
                <a:lnTo>
                  <a:pt x="2932066" y="2351314"/>
                </a:lnTo>
                <a:lnTo>
                  <a:pt x="0" y="235131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7" name="Picture 9">
            <a:extLst>
              <a:ext uri="{FF2B5EF4-FFF2-40B4-BE49-F238E27FC236}">
                <a16:creationId xmlns:a16="http://schemas.microsoft.com/office/drawing/2014/main" id="{DB1F280B-420F-4231-956B-582105C094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 y="0"/>
            <a:ext cx="12190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a:extLst>
              <a:ext uri="{FF2B5EF4-FFF2-40B4-BE49-F238E27FC236}">
                <a16:creationId xmlns:a16="http://schemas.microsoft.com/office/drawing/2014/main" id="{EF466856-7287-499E-BD5E-45F3D20667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3" name="Group 22">
            <a:extLst>
              <a:ext uri="{FF2B5EF4-FFF2-40B4-BE49-F238E27FC236}">
                <a16:creationId xmlns:a16="http://schemas.microsoft.com/office/drawing/2014/main" id="{A77D1E78-95CB-433E-9B0D-C4CF02F472C0}"/>
              </a:ext>
            </a:extLst>
          </p:cNvPr>
          <p:cNvGrpSpPr/>
          <p:nvPr/>
        </p:nvGrpSpPr>
        <p:grpSpPr>
          <a:xfrm>
            <a:off x="715705" y="2091692"/>
            <a:ext cx="5183496" cy="2079132"/>
            <a:chOff x="6054325" y="1758890"/>
            <a:chExt cx="5183496" cy="2079132"/>
          </a:xfrm>
        </p:grpSpPr>
        <p:sp>
          <p:nvSpPr>
            <p:cNvPr id="25" name="Rectangle 6">
              <a:extLst>
                <a:ext uri="{FF2B5EF4-FFF2-40B4-BE49-F238E27FC236}">
                  <a16:creationId xmlns:a16="http://schemas.microsoft.com/office/drawing/2014/main" id="{49F6C427-5F81-4D62-A465-99F00E90B0CD}"/>
                </a:ext>
              </a:extLst>
            </p:cNvPr>
            <p:cNvSpPr>
              <a:spLocks/>
            </p:cNvSpPr>
            <p:nvPr/>
          </p:nvSpPr>
          <p:spPr bwMode="auto">
            <a:xfrm>
              <a:off x="6134274" y="1762533"/>
              <a:ext cx="1609725" cy="771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Black" charset="0"/>
                  <a:sym typeface="Montserrat-Regular" charset="0"/>
                </a:rPr>
                <a:t>Design </a:t>
              </a:r>
              <a:r>
                <a:rPr lang="en-US" sz="1500" b="1" spc="200" dirty="0" err="1">
                  <a:solidFill>
                    <a:sysClr val="windowText" lastClr="000000"/>
                  </a:solidFill>
                  <a:latin typeface="Roboto Slab" pitchFamily="2" charset="0"/>
                  <a:ea typeface="Roboto Slab" pitchFamily="2" charset="0"/>
                  <a:cs typeface="Lato Black"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Black" charset="0"/>
                  <a:sym typeface="Montserrat-Regular" charset="0"/>
                </a:rPr>
                <a:t> to project an image</a:t>
              </a:r>
            </a:p>
          </p:txBody>
        </p:sp>
        <p:sp>
          <p:nvSpPr>
            <p:cNvPr id="26" name="Rectangle 7">
              <a:extLst>
                <a:ext uri="{FF2B5EF4-FFF2-40B4-BE49-F238E27FC236}">
                  <a16:creationId xmlns:a16="http://schemas.microsoft.com/office/drawing/2014/main" id="{70932227-F5B7-496F-A511-820EAB0BE5B9}"/>
                </a:ext>
              </a:extLst>
            </p:cNvPr>
            <p:cNvSpPr>
              <a:spLocks/>
            </p:cNvSpPr>
            <p:nvPr/>
          </p:nvSpPr>
          <p:spPr bwMode="auto">
            <a:xfrm>
              <a:off x="6054325" y="3435346"/>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grpSp>
          <p:nvGrpSpPr>
            <p:cNvPr id="27" name="Group 26">
              <a:extLst>
                <a:ext uri="{FF2B5EF4-FFF2-40B4-BE49-F238E27FC236}">
                  <a16:creationId xmlns:a16="http://schemas.microsoft.com/office/drawing/2014/main" id="{C9944894-1ACC-457E-B831-35D580A2C351}"/>
                </a:ext>
              </a:extLst>
            </p:cNvPr>
            <p:cNvGrpSpPr/>
            <p:nvPr/>
          </p:nvGrpSpPr>
          <p:grpSpPr>
            <a:xfrm>
              <a:off x="6623652" y="2773700"/>
              <a:ext cx="630968" cy="630968"/>
              <a:chOff x="2928883" y="3361171"/>
              <a:chExt cx="630968" cy="630968"/>
            </a:xfrm>
          </p:grpSpPr>
          <p:sp>
            <p:nvSpPr>
              <p:cNvPr id="37" name="Oval 17">
                <a:extLst>
                  <a:ext uri="{FF2B5EF4-FFF2-40B4-BE49-F238E27FC236}">
                    <a16:creationId xmlns:a16="http://schemas.microsoft.com/office/drawing/2014/main" id="{42018DB0-BBD4-45F2-B866-D93FB5A50880}"/>
                  </a:ext>
                </a:extLst>
              </p:cNvPr>
              <p:cNvSpPr>
                <a:spLocks/>
              </p:cNvSpPr>
              <p:nvPr/>
            </p:nvSpPr>
            <p:spPr bwMode="auto">
              <a:xfrm>
                <a:off x="2928883"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38" name="AutoShape 49">
                <a:extLst>
                  <a:ext uri="{FF2B5EF4-FFF2-40B4-BE49-F238E27FC236}">
                    <a16:creationId xmlns:a16="http://schemas.microsoft.com/office/drawing/2014/main" id="{9AD09C60-9DE2-4FF2-AFBE-83936B154B92}"/>
                  </a:ext>
                </a:extLst>
              </p:cNvPr>
              <p:cNvSpPr>
                <a:spLocks/>
              </p:cNvSpPr>
              <p:nvPr/>
            </p:nvSpPr>
            <p:spPr bwMode="auto">
              <a:xfrm>
                <a:off x="3069828" y="3528019"/>
                <a:ext cx="306473" cy="306199"/>
              </a:xfrm>
              <a:custGeom>
                <a:avLst/>
                <a:gdLst/>
                <a:ahLst/>
                <a:cxnLst/>
                <a:rect l="0" t="0" r="r" b="b"/>
                <a:pathLst>
                  <a:path w="21560" h="21600">
                    <a:moveTo>
                      <a:pt x="18232" y="5135"/>
                    </a:moveTo>
                    <a:cubicBezTo>
                      <a:pt x="17986" y="5382"/>
                      <a:pt x="17687" y="5505"/>
                      <a:pt x="17334" y="5505"/>
                    </a:cubicBezTo>
                    <a:cubicBezTo>
                      <a:pt x="16982" y="5505"/>
                      <a:pt x="16684" y="5382"/>
                      <a:pt x="16437" y="5135"/>
                    </a:cubicBezTo>
                    <a:cubicBezTo>
                      <a:pt x="16190" y="4889"/>
                      <a:pt x="16067" y="4589"/>
                      <a:pt x="16067" y="4235"/>
                    </a:cubicBezTo>
                    <a:cubicBezTo>
                      <a:pt x="16067" y="3883"/>
                      <a:pt x="16190" y="3582"/>
                      <a:pt x="16437" y="3335"/>
                    </a:cubicBezTo>
                    <a:cubicBezTo>
                      <a:pt x="16684" y="3089"/>
                      <a:pt x="16982" y="2966"/>
                      <a:pt x="17334" y="2966"/>
                    </a:cubicBezTo>
                    <a:cubicBezTo>
                      <a:pt x="17687" y="2966"/>
                      <a:pt x="17986" y="3088"/>
                      <a:pt x="18232" y="3335"/>
                    </a:cubicBezTo>
                    <a:cubicBezTo>
                      <a:pt x="18478" y="3582"/>
                      <a:pt x="18602" y="3883"/>
                      <a:pt x="18602" y="4235"/>
                    </a:cubicBezTo>
                    <a:cubicBezTo>
                      <a:pt x="18602" y="4589"/>
                      <a:pt x="18478" y="4889"/>
                      <a:pt x="18232" y="5135"/>
                    </a:cubicBezTo>
                    <a:cubicBezTo>
                      <a:pt x="18232" y="5135"/>
                      <a:pt x="18232" y="5135"/>
                      <a:pt x="18232" y="5135"/>
                    </a:cubicBezTo>
                    <a:close/>
                    <a:moveTo>
                      <a:pt x="21427" y="126"/>
                    </a:moveTo>
                    <a:cubicBezTo>
                      <a:pt x="21338" y="42"/>
                      <a:pt x="21233" y="0"/>
                      <a:pt x="21110" y="0"/>
                    </a:cubicBezTo>
                    <a:cubicBezTo>
                      <a:pt x="18812" y="0"/>
                      <a:pt x="16916" y="312"/>
                      <a:pt x="15420" y="940"/>
                    </a:cubicBezTo>
                    <a:cubicBezTo>
                      <a:pt x="13923" y="1567"/>
                      <a:pt x="12348" y="2704"/>
                      <a:pt x="10694" y="4354"/>
                    </a:cubicBezTo>
                    <a:cubicBezTo>
                      <a:pt x="9989" y="5069"/>
                      <a:pt x="9215" y="5930"/>
                      <a:pt x="8370" y="6936"/>
                    </a:cubicBezTo>
                    <a:lnTo>
                      <a:pt x="3367" y="7200"/>
                    </a:lnTo>
                    <a:cubicBezTo>
                      <a:pt x="3225" y="7218"/>
                      <a:pt x="3111" y="7289"/>
                      <a:pt x="3023" y="7412"/>
                    </a:cubicBezTo>
                    <a:lnTo>
                      <a:pt x="66" y="12495"/>
                    </a:lnTo>
                    <a:cubicBezTo>
                      <a:pt x="-40" y="12671"/>
                      <a:pt x="-17" y="12844"/>
                      <a:pt x="132" y="13011"/>
                    </a:cubicBezTo>
                    <a:lnTo>
                      <a:pt x="977" y="13857"/>
                    </a:lnTo>
                    <a:cubicBezTo>
                      <a:pt x="1056" y="13938"/>
                      <a:pt x="1158" y="13978"/>
                      <a:pt x="1280" y="13978"/>
                    </a:cubicBezTo>
                    <a:cubicBezTo>
                      <a:pt x="1334" y="13978"/>
                      <a:pt x="1373" y="13973"/>
                      <a:pt x="1399" y="13963"/>
                    </a:cubicBezTo>
                    <a:lnTo>
                      <a:pt x="5044" y="12838"/>
                    </a:lnTo>
                    <a:lnTo>
                      <a:pt x="8753" y="16558"/>
                    </a:lnTo>
                    <a:lnTo>
                      <a:pt x="7631" y="20210"/>
                    </a:lnTo>
                    <a:cubicBezTo>
                      <a:pt x="7587" y="20370"/>
                      <a:pt x="7622" y="20510"/>
                      <a:pt x="7736" y="20634"/>
                    </a:cubicBezTo>
                    <a:lnTo>
                      <a:pt x="8582" y="21481"/>
                    </a:lnTo>
                    <a:cubicBezTo>
                      <a:pt x="8679" y="21560"/>
                      <a:pt x="8780" y="21600"/>
                      <a:pt x="8885" y="21600"/>
                    </a:cubicBezTo>
                    <a:cubicBezTo>
                      <a:pt x="8964" y="21600"/>
                      <a:pt x="9034" y="21583"/>
                      <a:pt x="9096" y="21547"/>
                    </a:cubicBezTo>
                    <a:lnTo>
                      <a:pt x="14166" y="18583"/>
                    </a:lnTo>
                    <a:cubicBezTo>
                      <a:pt x="14288" y="18494"/>
                      <a:pt x="14360" y="18380"/>
                      <a:pt x="14377" y="18238"/>
                    </a:cubicBezTo>
                    <a:lnTo>
                      <a:pt x="14641" y="13222"/>
                    </a:lnTo>
                    <a:cubicBezTo>
                      <a:pt x="15644" y="12375"/>
                      <a:pt x="16503" y="11599"/>
                      <a:pt x="17216" y="10893"/>
                    </a:cubicBezTo>
                    <a:cubicBezTo>
                      <a:pt x="18783" y="9313"/>
                      <a:pt x="19898" y="7723"/>
                      <a:pt x="20562" y="6121"/>
                    </a:cubicBezTo>
                    <a:cubicBezTo>
                      <a:pt x="21227" y="4520"/>
                      <a:pt x="21560" y="2620"/>
                      <a:pt x="21560" y="424"/>
                    </a:cubicBezTo>
                    <a:cubicBezTo>
                      <a:pt x="21559" y="309"/>
                      <a:pt x="21515" y="209"/>
                      <a:pt x="21427" y="126"/>
                    </a:cubicBezTo>
                    <a:cubicBezTo>
                      <a:pt x="21427" y="126"/>
                      <a:pt x="21427" y="126"/>
                      <a:pt x="21427" y="126"/>
                    </a:cubicBezTo>
                    <a:close/>
                    <a:moveTo>
                      <a:pt x="21427" y="126"/>
                    </a:moveTo>
                  </a:path>
                </a:pathLst>
              </a:custGeom>
              <a:solidFill>
                <a:srgbClr val="FFFFFF"/>
              </a:solidFill>
              <a:ln>
                <a:noFill/>
              </a:ln>
            </p:spPr>
            <p:txBody>
              <a:bodyPr lIns="0" tIns="0" rIns="0" bIns="0"/>
              <a:lstStyle/>
              <a:p>
                <a:endParaRPr lang="en-US"/>
              </a:p>
            </p:txBody>
          </p:sp>
        </p:grpSp>
        <p:sp>
          <p:nvSpPr>
            <p:cNvPr id="28" name="Rectangle 9">
              <a:extLst>
                <a:ext uri="{FF2B5EF4-FFF2-40B4-BE49-F238E27FC236}">
                  <a16:creationId xmlns:a16="http://schemas.microsoft.com/office/drawing/2014/main" id="{053DA51D-2A8B-4538-B247-11327CFC917B}"/>
                </a:ext>
              </a:extLst>
            </p:cNvPr>
            <p:cNvSpPr>
              <a:spLocks/>
            </p:cNvSpPr>
            <p:nvPr/>
          </p:nvSpPr>
          <p:spPr bwMode="auto">
            <a:xfrm>
              <a:off x="9554618" y="1758890"/>
              <a:ext cx="1596783" cy="792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500" b="1" spc="200" dirty="0">
                  <a:solidFill>
                    <a:sysClr val="windowText" lastClr="000000"/>
                  </a:solidFill>
                  <a:latin typeface="Roboto Slab" pitchFamily="2" charset="0"/>
                  <a:ea typeface="Roboto Slab" pitchFamily="2" charset="0"/>
                  <a:cs typeface="Lato" charset="0"/>
                  <a:sym typeface="Montserrat-Regular" charset="0"/>
                </a:rPr>
                <a:t>Letterhead design </a:t>
              </a:r>
              <a:r>
                <a:rPr lang="en-US" sz="1500" b="1" spc="200" dirty="0" err="1">
                  <a:solidFill>
                    <a:sysClr val="windowText" lastClr="000000"/>
                  </a:solidFill>
                  <a:latin typeface="Roboto Slab" pitchFamily="2" charset="0"/>
                  <a:ea typeface="Roboto Slab" pitchFamily="2" charset="0"/>
                  <a:cs typeface="Lato" charset="0"/>
                  <a:sym typeface="Montserrat-Regular" charset="0"/>
                </a:rPr>
                <a:t>ismeant</a:t>
              </a:r>
              <a:r>
                <a:rPr lang="en-US" sz="1500" b="1" spc="200" dirty="0">
                  <a:solidFill>
                    <a:sysClr val="windowText" lastClr="000000"/>
                  </a:solidFill>
                  <a:latin typeface="Roboto Slab" pitchFamily="2" charset="0"/>
                  <a:ea typeface="Roboto Slab" pitchFamily="2" charset="0"/>
                  <a:cs typeface="Lato" charset="0"/>
                  <a:sym typeface="Montserrat-Regular" charset="0"/>
                </a:rPr>
                <a:t> to project</a:t>
              </a:r>
            </a:p>
          </p:txBody>
        </p:sp>
        <p:grpSp>
          <p:nvGrpSpPr>
            <p:cNvPr id="29" name="Group 28">
              <a:extLst>
                <a:ext uri="{FF2B5EF4-FFF2-40B4-BE49-F238E27FC236}">
                  <a16:creationId xmlns:a16="http://schemas.microsoft.com/office/drawing/2014/main" id="{FE48966B-2001-4FC5-BE87-D242C73B40F2}"/>
                </a:ext>
              </a:extLst>
            </p:cNvPr>
            <p:cNvGrpSpPr/>
            <p:nvPr/>
          </p:nvGrpSpPr>
          <p:grpSpPr>
            <a:xfrm>
              <a:off x="10037525" y="2777343"/>
              <a:ext cx="630968" cy="630968"/>
              <a:chOff x="5724470" y="3361171"/>
              <a:chExt cx="630968" cy="630968"/>
            </a:xfrm>
          </p:grpSpPr>
          <p:sp>
            <p:nvSpPr>
              <p:cNvPr id="35" name="Oval 20">
                <a:extLst>
                  <a:ext uri="{FF2B5EF4-FFF2-40B4-BE49-F238E27FC236}">
                    <a16:creationId xmlns:a16="http://schemas.microsoft.com/office/drawing/2014/main" id="{9FB25FB9-768C-42EA-BE16-B0D20EC5B193}"/>
                  </a:ext>
                </a:extLst>
              </p:cNvPr>
              <p:cNvSpPr>
                <a:spLocks/>
              </p:cNvSpPr>
              <p:nvPr/>
            </p:nvSpPr>
            <p:spPr bwMode="auto">
              <a:xfrm>
                <a:off x="5724470" y="3361171"/>
                <a:ext cx="630968" cy="630968"/>
              </a:xfrm>
              <a:prstGeom prst="ellipse">
                <a:avLst/>
              </a:prstGeom>
              <a:solidFill>
                <a:schemeClr val="tx1">
                  <a:lumMod val="85000"/>
                  <a:lumOff val="15000"/>
                </a:schemeClr>
              </a:solidFill>
              <a:ln>
                <a:noFill/>
              </a:ln>
              <a:extLst/>
            </p:spPr>
            <p:txBody>
              <a:bodyPr lIns="0" tIns="0" rIns="0" bIns="0"/>
              <a:lstStyle/>
              <a:p>
                <a:endParaRPr lang="en-US"/>
              </a:p>
            </p:txBody>
          </p:sp>
          <p:sp>
            <p:nvSpPr>
              <p:cNvPr id="36" name="Freeform 30">
                <a:extLst>
                  <a:ext uri="{FF2B5EF4-FFF2-40B4-BE49-F238E27FC236}">
                    <a16:creationId xmlns:a16="http://schemas.microsoft.com/office/drawing/2014/main" id="{B1571468-43D3-4CF9-9F66-664DEF36038A}"/>
                  </a:ext>
                </a:extLst>
              </p:cNvPr>
              <p:cNvSpPr>
                <a:spLocks/>
              </p:cNvSpPr>
              <p:nvPr/>
            </p:nvSpPr>
            <p:spPr bwMode="auto">
              <a:xfrm>
                <a:off x="5856792" y="3482858"/>
                <a:ext cx="381238" cy="381238"/>
              </a:xfrm>
              <a:custGeom>
                <a:avLst/>
                <a:gdLst>
                  <a:gd name="connsiteX0" fmla="*/ 775450 w 1841500"/>
                  <a:gd name="connsiteY0" fmla="*/ 817751 h 1841500"/>
                  <a:gd name="connsiteX1" fmla="*/ 1019773 w 1841500"/>
                  <a:gd name="connsiteY1" fmla="*/ 817751 h 1841500"/>
                  <a:gd name="connsiteX2" fmla="*/ 1019773 w 1841500"/>
                  <a:gd name="connsiteY2" fmla="*/ 1212768 h 1841500"/>
                  <a:gd name="connsiteX3" fmla="*/ 1074738 w 1841500"/>
                  <a:gd name="connsiteY3" fmla="*/ 1212768 h 1841500"/>
                  <a:gd name="connsiteX4" fmla="*/ 1074738 w 1841500"/>
                  <a:gd name="connsiteY4" fmla="*/ 1358900 h 1841500"/>
                  <a:gd name="connsiteX5" fmla="*/ 774700 w 1841500"/>
                  <a:gd name="connsiteY5" fmla="*/ 1358900 h 1841500"/>
                  <a:gd name="connsiteX6" fmla="*/ 774700 w 1841500"/>
                  <a:gd name="connsiteY6" fmla="*/ 1212768 h 1841500"/>
                  <a:gd name="connsiteX7" fmla="*/ 829707 w 1841500"/>
                  <a:gd name="connsiteY7" fmla="*/ 1212768 h 1841500"/>
                  <a:gd name="connsiteX8" fmla="*/ 829707 w 1841500"/>
                  <a:gd name="connsiteY8" fmla="*/ 963923 h 1841500"/>
                  <a:gd name="connsiteX9" fmla="*/ 775450 w 1841500"/>
                  <a:gd name="connsiteY9" fmla="*/ 963923 h 1841500"/>
                  <a:gd name="connsiteX10" fmla="*/ 910884 w 1841500"/>
                  <a:gd name="connsiteY10" fmla="*/ 495300 h 1841500"/>
                  <a:gd name="connsiteX11" fmla="*/ 1019773 w 1841500"/>
                  <a:gd name="connsiteY11" fmla="*/ 604650 h 1841500"/>
                  <a:gd name="connsiteX12" fmla="*/ 910884 w 1841500"/>
                  <a:gd name="connsiteY12" fmla="*/ 714039 h 1841500"/>
                  <a:gd name="connsiteX13" fmla="*/ 802009 w 1841500"/>
                  <a:gd name="connsiteY13" fmla="*/ 604650 h 1841500"/>
                  <a:gd name="connsiteX14" fmla="*/ 910884 w 1841500"/>
                  <a:gd name="connsiteY14" fmla="*/ 495300 h 1841500"/>
                  <a:gd name="connsiteX15" fmla="*/ 915988 w 1841500"/>
                  <a:gd name="connsiteY15" fmla="*/ 241300 h 1841500"/>
                  <a:gd name="connsiteX16" fmla="*/ 228600 w 1841500"/>
                  <a:gd name="connsiteY16" fmla="*/ 928688 h 1841500"/>
                  <a:gd name="connsiteX17" fmla="*/ 915988 w 1841500"/>
                  <a:gd name="connsiteY17" fmla="*/ 1616075 h 1841500"/>
                  <a:gd name="connsiteX18" fmla="*/ 1603375 w 1841500"/>
                  <a:gd name="connsiteY18" fmla="*/ 928688 h 1841500"/>
                  <a:gd name="connsiteX19" fmla="*/ 915988 w 1841500"/>
                  <a:gd name="connsiteY19" fmla="*/ 241300 h 1841500"/>
                  <a:gd name="connsiteX20" fmla="*/ 920750 w 1841500"/>
                  <a:gd name="connsiteY20" fmla="*/ 0 h 1841500"/>
                  <a:gd name="connsiteX21" fmla="*/ 1841500 w 1841500"/>
                  <a:gd name="connsiteY21" fmla="*/ 920750 h 1841500"/>
                  <a:gd name="connsiteX22" fmla="*/ 920750 w 1841500"/>
                  <a:gd name="connsiteY22" fmla="*/ 1841500 h 1841500"/>
                  <a:gd name="connsiteX23" fmla="*/ 0 w 1841500"/>
                  <a:gd name="connsiteY23" fmla="*/ 920750 h 1841500"/>
                  <a:gd name="connsiteX24" fmla="*/ 920750 w 1841500"/>
                  <a:gd name="connsiteY24" fmla="*/ 0 h 184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841500" h="1841500">
                    <a:moveTo>
                      <a:pt x="775450" y="817751"/>
                    </a:moveTo>
                    <a:lnTo>
                      <a:pt x="1019773" y="817751"/>
                    </a:lnTo>
                    <a:cubicBezTo>
                      <a:pt x="1019773" y="817751"/>
                      <a:pt x="1019773" y="1212768"/>
                      <a:pt x="1019773" y="1212768"/>
                    </a:cubicBezTo>
                    <a:lnTo>
                      <a:pt x="1074738" y="1212768"/>
                    </a:lnTo>
                    <a:lnTo>
                      <a:pt x="1074738" y="1358900"/>
                    </a:lnTo>
                    <a:lnTo>
                      <a:pt x="774700" y="1358900"/>
                    </a:lnTo>
                    <a:lnTo>
                      <a:pt x="774700" y="1212768"/>
                    </a:lnTo>
                    <a:lnTo>
                      <a:pt x="829707" y="1212768"/>
                    </a:lnTo>
                    <a:lnTo>
                      <a:pt x="829707" y="963923"/>
                    </a:lnTo>
                    <a:lnTo>
                      <a:pt x="775450" y="963923"/>
                    </a:lnTo>
                    <a:close/>
                    <a:moveTo>
                      <a:pt x="910884" y="495300"/>
                    </a:moveTo>
                    <a:cubicBezTo>
                      <a:pt x="971003" y="495300"/>
                      <a:pt x="1019773" y="544277"/>
                      <a:pt x="1019773" y="604650"/>
                    </a:cubicBezTo>
                    <a:cubicBezTo>
                      <a:pt x="1019773" y="665062"/>
                      <a:pt x="971003" y="714039"/>
                      <a:pt x="910884" y="714039"/>
                    </a:cubicBezTo>
                    <a:cubicBezTo>
                      <a:pt x="850793" y="714039"/>
                      <a:pt x="802009" y="665062"/>
                      <a:pt x="802009" y="604650"/>
                    </a:cubicBezTo>
                    <a:cubicBezTo>
                      <a:pt x="802009" y="544277"/>
                      <a:pt x="850793" y="495300"/>
                      <a:pt x="910884" y="495300"/>
                    </a:cubicBezTo>
                    <a:close/>
                    <a:moveTo>
                      <a:pt x="915988" y="241300"/>
                    </a:moveTo>
                    <a:cubicBezTo>
                      <a:pt x="536970" y="241300"/>
                      <a:pt x="228600" y="549733"/>
                      <a:pt x="228600" y="928688"/>
                    </a:cubicBezTo>
                    <a:cubicBezTo>
                      <a:pt x="228600" y="1307642"/>
                      <a:pt x="536970" y="1616075"/>
                      <a:pt x="915988" y="1616075"/>
                    </a:cubicBezTo>
                    <a:cubicBezTo>
                      <a:pt x="1294942" y="1616075"/>
                      <a:pt x="1603375" y="1307642"/>
                      <a:pt x="1603375" y="928688"/>
                    </a:cubicBezTo>
                    <a:cubicBezTo>
                      <a:pt x="1603375" y="549733"/>
                      <a:pt x="1294942" y="241300"/>
                      <a:pt x="915988" y="241300"/>
                    </a:cubicBezTo>
                    <a:close/>
                    <a:moveTo>
                      <a:pt x="920750" y="0"/>
                    </a:moveTo>
                    <a:cubicBezTo>
                      <a:pt x="1428527" y="0"/>
                      <a:pt x="1841500" y="413059"/>
                      <a:pt x="1841500" y="920750"/>
                    </a:cubicBezTo>
                    <a:cubicBezTo>
                      <a:pt x="1841500" y="1428442"/>
                      <a:pt x="1428527" y="1841500"/>
                      <a:pt x="920750" y="1841500"/>
                    </a:cubicBezTo>
                    <a:cubicBezTo>
                      <a:pt x="413059" y="1841500"/>
                      <a:pt x="0" y="1428442"/>
                      <a:pt x="0" y="920750"/>
                    </a:cubicBezTo>
                    <a:cubicBezTo>
                      <a:pt x="0" y="413059"/>
                      <a:pt x="413059" y="0"/>
                      <a:pt x="920750" y="0"/>
                    </a:cubicBezTo>
                    <a:close/>
                  </a:path>
                </a:pathLst>
              </a:custGeom>
              <a:solidFill>
                <a:srgbClr val="FFFFFF"/>
              </a:solidFill>
              <a:ln>
                <a:noFill/>
              </a:ln>
            </p:spPr>
            <p:txBody>
              <a:bodyPr wrap="square" lIns="0" tIns="0" rIns="0" bIns="0">
                <a:noAutofit/>
              </a:bodyPr>
              <a:lstStyle/>
              <a:p>
                <a:endParaRPr lang="en-US"/>
              </a:p>
            </p:txBody>
          </p:sp>
        </p:grpSp>
        <p:sp>
          <p:nvSpPr>
            <p:cNvPr id="30" name="Rectangle 7">
              <a:extLst>
                <a:ext uri="{FF2B5EF4-FFF2-40B4-BE49-F238E27FC236}">
                  <a16:creationId xmlns:a16="http://schemas.microsoft.com/office/drawing/2014/main" id="{CFE617A0-C830-4FD3-AABB-4547D33B49B5}"/>
                </a:ext>
              </a:extLst>
            </p:cNvPr>
            <p:cNvSpPr>
              <a:spLocks/>
            </p:cNvSpPr>
            <p:nvPr/>
          </p:nvSpPr>
          <p:spPr bwMode="auto">
            <a:xfrm>
              <a:off x="9468198" y="3438989"/>
              <a:ext cx="1769623" cy="3990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800" dirty="0">
                  <a:solidFill>
                    <a:schemeClr val="tx1"/>
                  </a:solidFill>
                  <a:latin typeface="Roboto Slab" pitchFamily="2" charset="0"/>
                  <a:ea typeface="Roboto Slab" pitchFamily="2" charset="0"/>
                  <a:cs typeface="Lato" charset="0"/>
                  <a:sym typeface="Montserrat-Regular" charset="0"/>
                </a:rPr>
                <a:t>This letterhead design is meant to project an image of professionalism.</a:t>
              </a:r>
            </a:p>
          </p:txBody>
        </p:sp>
        <p:cxnSp>
          <p:nvCxnSpPr>
            <p:cNvPr id="32" name="Straight Connector 31">
              <a:extLst>
                <a:ext uri="{FF2B5EF4-FFF2-40B4-BE49-F238E27FC236}">
                  <a16:creationId xmlns:a16="http://schemas.microsoft.com/office/drawing/2014/main" id="{08E26F9E-7430-47CF-A267-A688D3194403}"/>
                </a:ext>
              </a:extLst>
            </p:cNvPr>
            <p:cNvCxnSpPr/>
            <p:nvPr/>
          </p:nvCxnSpPr>
          <p:spPr>
            <a:xfrm>
              <a:off x="8646073" y="1814206"/>
              <a:ext cx="0" cy="1968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9" name="Picture Placeholder 48">
            <a:extLst>
              <a:ext uri="{FF2B5EF4-FFF2-40B4-BE49-F238E27FC236}">
                <a16:creationId xmlns:a16="http://schemas.microsoft.com/office/drawing/2014/main" id="{0DD71973-4710-442B-99B8-8601E6A64FD0}"/>
              </a:ext>
            </a:extLst>
          </p:cNvPr>
          <p:cNvSpPr>
            <a:spLocks noGrp="1"/>
          </p:cNvSpPr>
          <p:nvPr>
            <p:ph type="pic" sz="quarter" idx="23"/>
          </p:nvPr>
        </p:nvSpPr>
        <p:spPr/>
      </p:sp>
      <p:sp>
        <p:nvSpPr>
          <p:cNvPr id="52" name="Picture Placeholder 51">
            <a:extLst>
              <a:ext uri="{FF2B5EF4-FFF2-40B4-BE49-F238E27FC236}">
                <a16:creationId xmlns:a16="http://schemas.microsoft.com/office/drawing/2014/main" id="{68975EEC-B720-41BE-AC29-73B5B77CF59E}"/>
              </a:ext>
            </a:extLst>
          </p:cNvPr>
          <p:cNvSpPr>
            <a:spLocks noGrp="1"/>
          </p:cNvSpPr>
          <p:nvPr>
            <p:ph type="pic" sz="quarter" idx="22"/>
          </p:nvPr>
        </p:nvSpPr>
        <p:spPr/>
      </p:sp>
      <p:sp>
        <p:nvSpPr>
          <p:cNvPr id="54" name="Picture Placeholder 53">
            <a:extLst>
              <a:ext uri="{FF2B5EF4-FFF2-40B4-BE49-F238E27FC236}">
                <a16:creationId xmlns:a16="http://schemas.microsoft.com/office/drawing/2014/main" id="{32C230D7-422D-4315-915E-42237593B09C}"/>
              </a:ext>
            </a:extLst>
          </p:cNvPr>
          <p:cNvSpPr>
            <a:spLocks noGrp="1"/>
          </p:cNvSpPr>
          <p:nvPr>
            <p:ph type="pic" sz="quarter" idx="21"/>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Team Members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8" name="Group 37">
            <a:extLst>
              <a:ext uri="{FF2B5EF4-FFF2-40B4-BE49-F238E27FC236}">
                <a16:creationId xmlns:a16="http://schemas.microsoft.com/office/drawing/2014/main" id="{C8BC4E2B-39BF-4962-991E-F96A371BBCDB}"/>
              </a:ext>
            </a:extLst>
          </p:cNvPr>
          <p:cNvGrpSpPr/>
          <p:nvPr/>
        </p:nvGrpSpPr>
        <p:grpSpPr>
          <a:xfrm>
            <a:off x="815825" y="4326968"/>
            <a:ext cx="2277697" cy="1248730"/>
            <a:chOff x="1508003" y="4567405"/>
            <a:chExt cx="2277697" cy="1248730"/>
          </a:xfrm>
        </p:grpSpPr>
        <p:sp>
          <p:nvSpPr>
            <p:cNvPr id="39" name="TextBox 38">
              <a:extLst>
                <a:ext uri="{FF2B5EF4-FFF2-40B4-BE49-F238E27FC236}">
                  <a16:creationId xmlns:a16="http://schemas.microsoft.com/office/drawing/2014/main" id="{D20897C3-61A8-4F35-9FE6-A63502B5076B}"/>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40" name="Rectangle 39">
              <a:extLst>
                <a:ext uri="{FF2B5EF4-FFF2-40B4-BE49-F238E27FC236}">
                  <a16:creationId xmlns:a16="http://schemas.microsoft.com/office/drawing/2014/main" id="{BC74D935-11F8-4614-AE5F-90F529F99959}"/>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1" name="Group 40">
              <a:extLst>
                <a:ext uri="{FF2B5EF4-FFF2-40B4-BE49-F238E27FC236}">
                  <a16:creationId xmlns:a16="http://schemas.microsoft.com/office/drawing/2014/main" id="{40886C91-3CB8-483F-A400-1BD3C46654EB}"/>
                </a:ext>
              </a:extLst>
            </p:cNvPr>
            <p:cNvGrpSpPr/>
            <p:nvPr/>
          </p:nvGrpSpPr>
          <p:grpSpPr>
            <a:xfrm>
              <a:off x="2101039" y="5519673"/>
              <a:ext cx="1091624" cy="296462"/>
              <a:chOff x="1515100" y="5516154"/>
              <a:chExt cx="1324077" cy="359591"/>
            </a:xfrm>
          </p:grpSpPr>
          <p:sp>
            <p:nvSpPr>
              <p:cNvPr id="42" name="Rectangle 41">
                <a:extLst>
                  <a:ext uri="{FF2B5EF4-FFF2-40B4-BE49-F238E27FC236}">
                    <a16:creationId xmlns:a16="http://schemas.microsoft.com/office/drawing/2014/main" id="{2CB882E8-B855-49E8-821D-4599A04722B6}"/>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42">
                <a:extLst>
                  <a:ext uri="{FF2B5EF4-FFF2-40B4-BE49-F238E27FC236}">
                    <a16:creationId xmlns:a16="http://schemas.microsoft.com/office/drawing/2014/main" id="{83630DD6-7529-4FF6-9529-3B8A335B43A2}"/>
                  </a:ext>
                </a:extLst>
              </p:cNvPr>
              <p:cNvGrpSpPr/>
              <p:nvPr/>
            </p:nvGrpSpPr>
            <p:grpSpPr>
              <a:xfrm>
                <a:off x="1747552" y="5584029"/>
                <a:ext cx="859172" cy="223840"/>
                <a:chOff x="1871822" y="5616406"/>
                <a:chExt cx="610631" cy="159087"/>
              </a:xfrm>
            </p:grpSpPr>
            <p:grpSp>
              <p:nvGrpSpPr>
                <p:cNvPr id="45" name="Group 44">
                  <a:extLst>
                    <a:ext uri="{FF2B5EF4-FFF2-40B4-BE49-F238E27FC236}">
                      <a16:creationId xmlns:a16="http://schemas.microsoft.com/office/drawing/2014/main" id="{26161B85-440D-445B-90AA-876B02E28B11}"/>
                    </a:ext>
                  </a:extLst>
                </p:cNvPr>
                <p:cNvGrpSpPr/>
                <p:nvPr/>
              </p:nvGrpSpPr>
              <p:grpSpPr>
                <a:xfrm>
                  <a:off x="1871822" y="5616406"/>
                  <a:ext cx="159086" cy="159087"/>
                  <a:chOff x="1324575" y="5760204"/>
                  <a:chExt cx="305861" cy="305861"/>
                </a:xfrm>
              </p:grpSpPr>
              <p:sp>
                <p:nvSpPr>
                  <p:cNvPr id="52" name="Oval 51">
                    <a:extLst>
                      <a:ext uri="{FF2B5EF4-FFF2-40B4-BE49-F238E27FC236}">
                        <a16:creationId xmlns:a16="http://schemas.microsoft.com/office/drawing/2014/main" id="{DE588BB5-6DB6-4D5C-9A80-D83A5E9F4FD6}"/>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utoShape 1">
                    <a:extLst>
                      <a:ext uri="{FF2B5EF4-FFF2-40B4-BE49-F238E27FC236}">
                        <a16:creationId xmlns:a16="http://schemas.microsoft.com/office/drawing/2014/main" id="{E08B8AF8-984E-4D3E-9963-B2CCF2F9F34B}"/>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46" name="Group 45">
                  <a:extLst>
                    <a:ext uri="{FF2B5EF4-FFF2-40B4-BE49-F238E27FC236}">
                      <a16:creationId xmlns:a16="http://schemas.microsoft.com/office/drawing/2014/main" id="{E1B4C839-2345-4331-9394-22DA2EEABD7E}"/>
                    </a:ext>
                  </a:extLst>
                </p:cNvPr>
                <p:cNvGrpSpPr/>
                <p:nvPr/>
              </p:nvGrpSpPr>
              <p:grpSpPr>
                <a:xfrm>
                  <a:off x="2097594" y="5616406"/>
                  <a:ext cx="159086" cy="159087"/>
                  <a:chOff x="1684215" y="5760204"/>
                  <a:chExt cx="305861" cy="305861"/>
                </a:xfrm>
              </p:grpSpPr>
              <p:sp>
                <p:nvSpPr>
                  <p:cNvPr id="50" name="Oval 49">
                    <a:extLst>
                      <a:ext uri="{FF2B5EF4-FFF2-40B4-BE49-F238E27FC236}">
                        <a16:creationId xmlns:a16="http://schemas.microsoft.com/office/drawing/2014/main" id="{66474E59-A250-4EC9-B20A-A70D66AFEB62}"/>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utoShape 21">
                    <a:extLst>
                      <a:ext uri="{FF2B5EF4-FFF2-40B4-BE49-F238E27FC236}">
                        <a16:creationId xmlns:a16="http://schemas.microsoft.com/office/drawing/2014/main" id="{414B507A-62E3-4E38-AF56-1894277DB6FD}"/>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47" name="Group 46">
                  <a:extLst>
                    <a:ext uri="{FF2B5EF4-FFF2-40B4-BE49-F238E27FC236}">
                      <a16:creationId xmlns:a16="http://schemas.microsoft.com/office/drawing/2014/main" id="{DAD0055B-00F7-4161-AB6B-09FC3045B700}"/>
                    </a:ext>
                  </a:extLst>
                </p:cNvPr>
                <p:cNvGrpSpPr/>
                <p:nvPr/>
              </p:nvGrpSpPr>
              <p:grpSpPr>
                <a:xfrm>
                  <a:off x="2323367" y="5616406"/>
                  <a:ext cx="159086" cy="159087"/>
                  <a:chOff x="2177216" y="5760204"/>
                  <a:chExt cx="305861" cy="305861"/>
                </a:xfrm>
              </p:grpSpPr>
              <p:sp>
                <p:nvSpPr>
                  <p:cNvPr id="48" name="Oval 47">
                    <a:extLst>
                      <a:ext uri="{FF2B5EF4-FFF2-40B4-BE49-F238E27FC236}">
                        <a16:creationId xmlns:a16="http://schemas.microsoft.com/office/drawing/2014/main" id="{50AB8806-1EAB-4F82-90CE-67B8F3E26D2F}"/>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7533413B-99C6-4E4E-B35A-428AFF57E9B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70" name="Group 69">
            <a:extLst>
              <a:ext uri="{FF2B5EF4-FFF2-40B4-BE49-F238E27FC236}">
                <a16:creationId xmlns:a16="http://schemas.microsoft.com/office/drawing/2014/main" id="{73112263-0A1B-476E-934A-3E40015F9F87}"/>
              </a:ext>
            </a:extLst>
          </p:cNvPr>
          <p:cNvGrpSpPr/>
          <p:nvPr/>
        </p:nvGrpSpPr>
        <p:grpSpPr>
          <a:xfrm>
            <a:off x="3576709" y="4326968"/>
            <a:ext cx="2277697" cy="1248730"/>
            <a:chOff x="1508003" y="4567405"/>
            <a:chExt cx="2277697" cy="1248730"/>
          </a:xfrm>
        </p:grpSpPr>
        <p:sp>
          <p:nvSpPr>
            <p:cNvPr id="75" name="TextBox 74">
              <a:extLst>
                <a:ext uri="{FF2B5EF4-FFF2-40B4-BE49-F238E27FC236}">
                  <a16:creationId xmlns:a16="http://schemas.microsoft.com/office/drawing/2014/main" id="{D71D0F20-D032-42AD-93FC-717672DB6132}"/>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77" name="Rectangle 76">
              <a:extLst>
                <a:ext uri="{FF2B5EF4-FFF2-40B4-BE49-F238E27FC236}">
                  <a16:creationId xmlns:a16="http://schemas.microsoft.com/office/drawing/2014/main" id="{9FA64DD8-3745-4E22-842A-43C972A99DCC}"/>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80" name="Group 79">
              <a:extLst>
                <a:ext uri="{FF2B5EF4-FFF2-40B4-BE49-F238E27FC236}">
                  <a16:creationId xmlns:a16="http://schemas.microsoft.com/office/drawing/2014/main" id="{EABD43F2-43AE-462E-8115-A560729A14F9}"/>
                </a:ext>
              </a:extLst>
            </p:cNvPr>
            <p:cNvGrpSpPr/>
            <p:nvPr/>
          </p:nvGrpSpPr>
          <p:grpSpPr>
            <a:xfrm>
              <a:off x="2101039" y="5519673"/>
              <a:ext cx="1091624" cy="296462"/>
              <a:chOff x="1515100" y="5516154"/>
              <a:chExt cx="1324077" cy="359591"/>
            </a:xfrm>
          </p:grpSpPr>
          <p:sp>
            <p:nvSpPr>
              <p:cNvPr id="82" name="Rectangle 81">
                <a:extLst>
                  <a:ext uri="{FF2B5EF4-FFF2-40B4-BE49-F238E27FC236}">
                    <a16:creationId xmlns:a16="http://schemas.microsoft.com/office/drawing/2014/main" id="{98E8D690-1F36-4995-9698-8816D462438C}"/>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 name="Group 82">
                <a:extLst>
                  <a:ext uri="{FF2B5EF4-FFF2-40B4-BE49-F238E27FC236}">
                    <a16:creationId xmlns:a16="http://schemas.microsoft.com/office/drawing/2014/main" id="{DB652296-569A-49DA-9327-A43C05167A9E}"/>
                  </a:ext>
                </a:extLst>
              </p:cNvPr>
              <p:cNvGrpSpPr/>
              <p:nvPr/>
            </p:nvGrpSpPr>
            <p:grpSpPr>
              <a:xfrm>
                <a:off x="1747552" y="5584029"/>
                <a:ext cx="859172" cy="223840"/>
                <a:chOff x="1871822" y="5616406"/>
                <a:chExt cx="610631" cy="159087"/>
              </a:xfrm>
            </p:grpSpPr>
            <p:grpSp>
              <p:nvGrpSpPr>
                <p:cNvPr id="84" name="Group 83">
                  <a:extLst>
                    <a:ext uri="{FF2B5EF4-FFF2-40B4-BE49-F238E27FC236}">
                      <a16:creationId xmlns:a16="http://schemas.microsoft.com/office/drawing/2014/main" id="{DF0A610B-00A6-4F69-81B0-510BD1A91C1D}"/>
                    </a:ext>
                  </a:extLst>
                </p:cNvPr>
                <p:cNvGrpSpPr/>
                <p:nvPr/>
              </p:nvGrpSpPr>
              <p:grpSpPr>
                <a:xfrm>
                  <a:off x="1871822" y="5616406"/>
                  <a:ext cx="159086" cy="159087"/>
                  <a:chOff x="1324575" y="5760204"/>
                  <a:chExt cx="305861" cy="305861"/>
                </a:xfrm>
              </p:grpSpPr>
              <p:sp>
                <p:nvSpPr>
                  <p:cNvPr id="93" name="Oval 92">
                    <a:extLst>
                      <a:ext uri="{FF2B5EF4-FFF2-40B4-BE49-F238E27FC236}">
                        <a16:creationId xmlns:a16="http://schemas.microsoft.com/office/drawing/2014/main" id="{6A95EF7A-FBB6-4B5E-AC27-69BB9811506F}"/>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AutoShape 1">
                    <a:extLst>
                      <a:ext uri="{FF2B5EF4-FFF2-40B4-BE49-F238E27FC236}">
                        <a16:creationId xmlns:a16="http://schemas.microsoft.com/office/drawing/2014/main" id="{2141FB15-612F-49C4-A288-9F2B32699D3E}"/>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86" name="Group 85">
                  <a:extLst>
                    <a:ext uri="{FF2B5EF4-FFF2-40B4-BE49-F238E27FC236}">
                      <a16:creationId xmlns:a16="http://schemas.microsoft.com/office/drawing/2014/main" id="{258BDC26-E34E-4E8D-9E12-7EA4DC294524}"/>
                    </a:ext>
                  </a:extLst>
                </p:cNvPr>
                <p:cNvGrpSpPr/>
                <p:nvPr/>
              </p:nvGrpSpPr>
              <p:grpSpPr>
                <a:xfrm>
                  <a:off x="2097594" y="5616406"/>
                  <a:ext cx="159086" cy="159087"/>
                  <a:chOff x="1684215" y="5760204"/>
                  <a:chExt cx="305861" cy="305861"/>
                </a:xfrm>
              </p:grpSpPr>
              <p:sp>
                <p:nvSpPr>
                  <p:cNvPr id="91" name="Oval 90">
                    <a:extLst>
                      <a:ext uri="{FF2B5EF4-FFF2-40B4-BE49-F238E27FC236}">
                        <a16:creationId xmlns:a16="http://schemas.microsoft.com/office/drawing/2014/main" id="{F8789BBA-8DAB-49DF-ADCB-6B11BDF782A7}"/>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AutoShape 21">
                    <a:extLst>
                      <a:ext uri="{FF2B5EF4-FFF2-40B4-BE49-F238E27FC236}">
                        <a16:creationId xmlns:a16="http://schemas.microsoft.com/office/drawing/2014/main" id="{FF2E98A8-D395-4F05-B221-0FC7309CEEE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88" name="Group 87">
                  <a:extLst>
                    <a:ext uri="{FF2B5EF4-FFF2-40B4-BE49-F238E27FC236}">
                      <a16:creationId xmlns:a16="http://schemas.microsoft.com/office/drawing/2014/main" id="{53E96DEF-2FE4-4AE8-8303-3F2C7F37D1BE}"/>
                    </a:ext>
                  </a:extLst>
                </p:cNvPr>
                <p:cNvGrpSpPr/>
                <p:nvPr/>
              </p:nvGrpSpPr>
              <p:grpSpPr>
                <a:xfrm>
                  <a:off x="2323367" y="5616406"/>
                  <a:ext cx="159086" cy="159087"/>
                  <a:chOff x="2177216" y="5760204"/>
                  <a:chExt cx="305861" cy="305861"/>
                </a:xfrm>
              </p:grpSpPr>
              <p:sp>
                <p:nvSpPr>
                  <p:cNvPr id="89" name="Oval 88">
                    <a:extLst>
                      <a:ext uri="{FF2B5EF4-FFF2-40B4-BE49-F238E27FC236}">
                        <a16:creationId xmlns:a16="http://schemas.microsoft.com/office/drawing/2014/main" id="{3516D737-643E-4764-B705-6E00206A8445}"/>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AutoShape 18">
                    <a:extLst>
                      <a:ext uri="{FF2B5EF4-FFF2-40B4-BE49-F238E27FC236}">
                        <a16:creationId xmlns:a16="http://schemas.microsoft.com/office/drawing/2014/main" id="{0B6256DC-E130-4019-A564-812B3A8D0B49}"/>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96" name="Group 95">
            <a:extLst>
              <a:ext uri="{FF2B5EF4-FFF2-40B4-BE49-F238E27FC236}">
                <a16:creationId xmlns:a16="http://schemas.microsoft.com/office/drawing/2014/main" id="{435F38D0-B76A-41C0-B313-8FE390DEA389}"/>
              </a:ext>
            </a:extLst>
          </p:cNvPr>
          <p:cNvGrpSpPr/>
          <p:nvPr/>
        </p:nvGrpSpPr>
        <p:grpSpPr>
          <a:xfrm>
            <a:off x="6337593" y="4326968"/>
            <a:ext cx="2277697" cy="1248730"/>
            <a:chOff x="1508003" y="4567405"/>
            <a:chExt cx="2277697" cy="1248730"/>
          </a:xfrm>
        </p:grpSpPr>
        <p:sp>
          <p:nvSpPr>
            <p:cNvPr id="98" name="TextBox 97">
              <a:extLst>
                <a:ext uri="{FF2B5EF4-FFF2-40B4-BE49-F238E27FC236}">
                  <a16:creationId xmlns:a16="http://schemas.microsoft.com/office/drawing/2014/main" id="{F3F205BC-77D3-4E5F-9E88-1072C22A03DF}"/>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99" name="Rectangle 98">
              <a:extLst>
                <a:ext uri="{FF2B5EF4-FFF2-40B4-BE49-F238E27FC236}">
                  <a16:creationId xmlns:a16="http://schemas.microsoft.com/office/drawing/2014/main" id="{BC4F2219-77B5-4EB6-AD76-7B69B217D7DA}"/>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00" name="Group 99">
              <a:extLst>
                <a:ext uri="{FF2B5EF4-FFF2-40B4-BE49-F238E27FC236}">
                  <a16:creationId xmlns:a16="http://schemas.microsoft.com/office/drawing/2014/main" id="{A2793295-4B7D-4E4B-9F1A-23C97370971D}"/>
                </a:ext>
              </a:extLst>
            </p:cNvPr>
            <p:cNvGrpSpPr/>
            <p:nvPr/>
          </p:nvGrpSpPr>
          <p:grpSpPr>
            <a:xfrm>
              <a:off x="2101039" y="5519673"/>
              <a:ext cx="1091624" cy="296462"/>
              <a:chOff x="1515100" y="5516154"/>
              <a:chExt cx="1324077" cy="359591"/>
            </a:xfrm>
          </p:grpSpPr>
          <p:sp>
            <p:nvSpPr>
              <p:cNvPr id="101" name="Rectangle 100">
                <a:extLst>
                  <a:ext uri="{FF2B5EF4-FFF2-40B4-BE49-F238E27FC236}">
                    <a16:creationId xmlns:a16="http://schemas.microsoft.com/office/drawing/2014/main" id="{EF0616C0-B5F6-41F1-8B0B-76452F04232A}"/>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2" name="Group 101">
                <a:extLst>
                  <a:ext uri="{FF2B5EF4-FFF2-40B4-BE49-F238E27FC236}">
                    <a16:creationId xmlns:a16="http://schemas.microsoft.com/office/drawing/2014/main" id="{2422B5B1-3DAE-4BAC-BA5D-47CC2B41419D}"/>
                  </a:ext>
                </a:extLst>
              </p:cNvPr>
              <p:cNvGrpSpPr/>
              <p:nvPr/>
            </p:nvGrpSpPr>
            <p:grpSpPr>
              <a:xfrm>
                <a:off x="1747552" y="5584029"/>
                <a:ext cx="859172" cy="223840"/>
                <a:chOff x="1871822" y="5616406"/>
                <a:chExt cx="610631" cy="159087"/>
              </a:xfrm>
            </p:grpSpPr>
            <p:grpSp>
              <p:nvGrpSpPr>
                <p:cNvPr id="103" name="Group 102">
                  <a:extLst>
                    <a:ext uri="{FF2B5EF4-FFF2-40B4-BE49-F238E27FC236}">
                      <a16:creationId xmlns:a16="http://schemas.microsoft.com/office/drawing/2014/main" id="{95CB32E0-C2B2-46F2-9C59-B9306E112F92}"/>
                    </a:ext>
                  </a:extLst>
                </p:cNvPr>
                <p:cNvGrpSpPr/>
                <p:nvPr/>
              </p:nvGrpSpPr>
              <p:grpSpPr>
                <a:xfrm>
                  <a:off x="1871822" y="5616406"/>
                  <a:ext cx="159086" cy="159087"/>
                  <a:chOff x="1324575" y="5760204"/>
                  <a:chExt cx="305861" cy="305861"/>
                </a:xfrm>
              </p:grpSpPr>
              <p:sp>
                <p:nvSpPr>
                  <p:cNvPr id="110" name="Oval 109">
                    <a:extLst>
                      <a:ext uri="{FF2B5EF4-FFF2-40B4-BE49-F238E27FC236}">
                        <a16:creationId xmlns:a16="http://schemas.microsoft.com/office/drawing/2014/main" id="{2E770CAB-EC73-4474-9C9F-B08FF8C5D517}"/>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AutoShape 1">
                    <a:extLst>
                      <a:ext uri="{FF2B5EF4-FFF2-40B4-BE49-F238E27FC236}">
                        <a16:creationId xmlns:a16="http://schemas.microsoft.com/office/drawing/2014/main" id="{3AFD18DC-3218-4F09-A2D0-087C6CDF39F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104" name="Group 103">
                  <a:extLst>
                    <a:ext uri="{FF2B5EF4-FFF2-40B4-BE49-F238E27FC236}">
                      <a16:creationId xmlns:a16="http://schemas.microsoft.com/office/drawing/2014/main" id="{AF22054B-D051-46DC-88CD-1BE228AE6DC4}"/>
                    </a:ext>
                  </a:extLst>
                </p:cNvPr>
                <p:cNvGrpSpPr/>
                <p:nvPr/>
              </p:nvGrpSpPr>
              <p:grpSpPr>
                <a:xfrm>
                  <a:off x="2097594" y="5616406"/>
                  <a:ext cx="159086" cy="159087"/>
                  <a:chOff x="1684215" y="5760204"/>
                  <a:chExt cx="305861" cy="305861"/>
                </a:xfrm>
              </p:grpSpPr>
              <p:sp>
                <p:nvSpPr>
                  <p:cNvPr id="108" name="Oval 107">
                    <a:extLst>
                      <a:ext uri="{FF2B5EF4-FFF2-40B4-BE49-F238E27FC236}">
                        <a16:creationId xmlns:a16="http://schemas.microsoft.com/office/drawing/2014/main" id="{33C1E0ED-39F1-428F-B77B-D25D7889FAF9}"/>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AutoShape 21">
                    <a:extLst>
                      <a:ext uri="{FF2B5EF4-FFF2-40B4-BE49-F238E27FC236}">
                        <a16:creationId xmlns:a16="http://schemas.microsoft.com/office/drawing/2014/main" id="{3EA929A6-EFA3-4578-8C53-85F6B002F21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105" name="Group 104">
                  <a:extLst>
                    <a:ext uri="{FF2B5EF4-FFF2-40B4-BE49-F238E27FC236}">
                      <a16:creationId xmlns:a16="http://schemas.microsoft.com/office/drawing/2014/main" id="{B6796E77-F4F1-4505-A34F-B2D97538D8E0}"/>
                    </a:ext>
                  </a:extLst>
                </p:cNvPr>
                <p:cNvGrpSpPr/>
                <p:nvPr/>
              </p:nvGrpSpPr>
              <p:grpSpPr>
                <a:xfrm>
                  <a:off x="2323367" y="5616406"/>
                  <a:ext cx="159086" cy="159087"/>
                  <a:chOff x="2177216" y="5760204"/>
                  <a:chExt cx="305861" cy="305861"/>
                </a:xfrm>
              </p:grpSpPr>
              <p:sp>
                <p:nvSpPr>
                  <p:cNvPr id="106" name="Oval 105">
                    <a:extLst>
                      <a:ext uri="{FF2B5EF4-FFF2-40B4-BE49-F238E27FC236}">
                        <a16:creationId xmlns:a16="http://schemas.microsoft.com/office/drawing/2014/main" id="{95ACC68E-D77B-44ED-81C5-D4CD4BE0932A}"/>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AutoShape 18">
                    <a:extLst>
                      <a:ext uri="{FF2B5EF4-FFF2-40B4-BE49-F238E27FC236}">
                        <a16:creationId xmlns:a16="http://schemas.microsoft.com/office/drawing/2014/main" id="{2836D4D5-BD82-43F5-8ACD-F6ED2324BFC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113" name="Group 112">
            <a:extLst>
              <a:ext uri="{FF2B5EF4-FFF2-40B4-BE49-F238E27FC236}">
                <a16:creationId xmlns:a16="http://schemas.microsoft.com/office/drawing/2014/main" id="{A1236C80-0367-41EB-9409-DD839EB37B81}"/>
              </a:ext>
            </a:extLst>
          </p:cNvPr>
          <p:cNvGrpSpPr/>
          <p:nvPr/>
        </p:nvGrpSpPr>
        <p:grpSpPr>
          <a:xfrm>
            <a:off x="9098478" y="4326968"/>
            <a:ext cx="2277697" cy="1248730"/>
            <a:chOff x="1508003" y="4567405"/>
            <a:chExt cx="2277697" cy="1248730"/>
          </a:xfrm>
        </p:grpSpPr>
        <p:sp>
          <p:nvSpPr>
            <p:cNvPr id="115" name="TextBox 114">
              <a:extLst>
                <a:ext uri="{FF2B5EF4-FFF2-40B4-BE49-F238E27FC236}">
                  <a16:creationId xmlns:a16="http://schemas.microsoft.com/office/drawing/2014/main" id="{AA082B9C-9571-4F1C-88F6-8805F0233D37}"/>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116" name="Rectangle 115">
              <a:extLst>
                <a:ext uri="{FF2B5EF4-FFF2-40B4-BE49-F238E27FC236}">
                  <a16:creationId xmlns:a16="http://schemas.microsoft.com/office/drawing/2014/main" id="{689093B9-1C44-42BE-A783-6AC05A7B6447}"/>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17" name="Group 116">
              <a:extLst>
                <a:ext uri="{FF2B5EF4-FFF2-40B4-BE49-F238E27FC236}">
                  <a16:creationId xmlns:a16="http://schemas.microsoft.com/office/drawing/2014/main" id="{71EE89EC-D708-4A29-A13F-A97793A62A38}"/>
                </a:ext>
              </a:extLst>
            </p:cNvPr>
            <p:cNvGrpSpPr/>
            <p:nvPr/>
          </p:nvGrpSpPr>
          <p:grpSpPr>
            <a:xfrm>
              <a:off x="2101039" y="5519673"/>
              <a:ext cx="1091624" cy="296462"/>
              <a:chOff x="1515100" y="5516154"/>
              <a:chExt cx="1324077" cy="359591"/>
            </a:xfrm>
          </p:grpSpPr>
          <p:sp>
            <p:nvSpPr>
              <p:cNvPr id="118" name="Rectangle 117">
                <a:extLst>
                  <a:ext uri="{FF2B5EF4-FFF2-40B4-BE49-F238E27FC236}">
                    <a16:creationId xmlns:a16="http://schemas.microsoft.com/office/drawing/2014/main" id="{80DD7C2D-32B4-4F91-8FC8-468E20B19A58}"/>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9" name="Group 118">
                <a:extLst>
                  <a:ext uri="{FF2B5EF4-FFF2-40B4-BE49-F238E27FC236}">
                    <a16:creationId xmlns:a16="http://schemas.microsoft.com/office/drawing/2014/main" id="{1CD87282-A856-4556-BB7C-C1516624D4B7}"/>
                  </a:ext>
                </a:extLst>
              </p:cNvPr>
              <p:cNvGrpSpPr/>
              <p:nvPr/>
            </p:nvGrpSpPr>
            <p:grpSpPr>
              <a:xfrm>
                <a:off x="1747552" y="5584029"/>
                <a:ext cx="859172" cy="223840"/>
                <a:chOff x="1871822" y="5616406"/>
                <a:chExt cx="610631" cy="159087"/>
              </a:xfrm>
            </p:grpSpPr>
            <p:grpSp>
              <p:nvGrpSpPr>
                <p:cNvPr id="120" name="Group 119">
                  <a:extLst>
                    <a:ext uri="{FF2B5EF4-FFF2-40B4-BE49-F238E27FC236}">
                      <a16:creationId xmlns:a16="http://schemas.microsoft.com/office/drawing/2014/main" id="{1F33C0B0-5F37-41E2-BD3B-2FA5AC0C1A9E}"/>
                    </a:ext>
                  </a:extLst>
                </p:cNvPr>
                <p:cNvGrpSpPr/>
                <p:nvPr/>
              </p:nvGrpSpPr>
              <p:grpSpPr>
                <a:xfrm>
                  <a:off x="1871822" y="5616406"/>
                  <a:ext cx="159086" cy="159087"/>
                  <a:chOff x="1324575" y="5760204"/>
                  <a:chExt cx="305861" cy="305861"/>
                </a:xfrm>
              </p:grpSpPr>
              <p:sp>
                <p:nvSpPr>
                  <p:cNvPr id="127" name="Oval 126">
                    <a:extLst>
                      <a:ext uri="{FF2B5EF4-FFF2-40B4-BE49-F238E27FC236}">
                        <a16:creationId xmlns:a16="http://schemas.microsoft.com/office/drawing/2014/main" id="{260576DA-9983-4179-B4FB-8970A9B20334}"/>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 name="AutoShape 1">
                    <a:extLst>
                      <a:ext uri="{FF2B5EF4-FFF2-40B4-BE49-F238E27FC236}">
                        <a16:creationId xmlns:a16="http://schemas.microsoft.com/office/drawing/2014/main" id="{14B3A6AB-4C9B-455E-86B9-95C013F19D8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121" name="Group 120">
                  <a:extLst>
                    <a:ext uri="{FF2B5EF4-FFF2-40B4-BE49-F238E27FC236}">
                      <a16:creationId xmlns:a16="http://schemas.microsoft.com/office/drawing/2014/main" id="{83E720DC-A2AD-4942-868A-F736A8325E23}"/>
                    </a:ext>
                  </a:extLst>
                </p:cNvPr>
                <p:cNvGrpSpPr/>
                <p:nvPr/>
              </p:nvGrpSpPr>
              <p:grpSpPr>
                <a:xfrm>
                  <a:off x="2097594" y="5616406"/>
                  <a:ext cx="159086" cy="159087"/>
                  <a:chOff x="1684215" y="5760204"/>
                  <a:chExt cx="305861" cy="305861"/>
                </a:xfrm>
              </p:grpSpPr>
              <p:sp>
                <p:nvSpPr>
                  <p:cNvPr id="125" name="Oval 124">
                    <a:extLst>
                      <a:ext uri="{FF2B5EF4-FFF2-40B4-BE49-F238E27FC236}">
                        <a16:creationId xmlns:a16="http://schemas.microsoft.com/office/drawing/2014/main" id="{DC92ED44-A094-4F69-9BE3-4F30A2BAF3EB}"/>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 name="AutoShape 21">
                    <a:extLst>
                      <a:ext uri="{FF2B5EF4-FFF2-40B4-BE49-F238E27FC236}">
                        <a16:creationId xmlns:a16="http://schemas.microsoft.com/office/drawing/2014/main" id="{95BABDD3-3F20-4AE2-81F3-83724855047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122" name="Group 121">
                  <a:extLst>
                    <a:ext uri="{FF2B5EF4-FFF2-40B4-BE49-F238E27FC236}">
                      <a16:creationId xmlns:a16="http://schemas.microsoft.com/office/drawing/2014/main" id="{CFEC9B21-3B78-4958-B563-A68F34805CC2}"/>
                    </a:ext>
                  </a:extLst>
                </p:cNvPr>
                <p:cNvGrpSpPr/>
                <p:nvPr/>
              </p:nvGrpSpPr>
              <p:grpSpPr>
                <a:xfrm>
                  <a:off x="2323367" y="5616406"/>
                  <a:ext cx="159086" cy="159087"/>
                  <a:chOff x="2177216" y="5760204"/>
                  <a:chExt cx="305861" cy="305861"/>
                </a:xfrm>
              </p:grpSpPr>
              <p:sp>
                <p:nvSpPr>
                  <p:cNvPr id="123" name="Oval 122">
                    <a:extLst>
                      <a:ext uri="{FF2B5EF4-FFF2-40B4-BE49-F238E27FC236}">
                        <a16:creationId xmlns:a16="http://schemas.microsoft.com/office/drawing/2014/main" id="{71018AB4-34EE-4CBE-B957-7C4778355468}"/>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AutoShape 18">
                    <a:extLst>
                      <a:ext uri="{FF2B5EF4-FFF2-40B4-BE49-F238E27FC236}">
                        <a16:creationId xmlns:a16="http://schemas.microsoft.com/office/drawing/2014/main" id="{9699B7DA-0E10-4A55-A8B4-7186E8C26ED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sp>
        <p:nvSpPr>
          <p:cNvPr id="30" name="Picture Placeholder 29">
            <a:extLst>
              <a:ext uri="{FF2B5EF4-FFF2-40B4-BE49-F238E27FC236}">
                <a16:creationId xmlns:a16="http://schemas.microsoft.com/office/drawing/2014/main" id="{482AEED7-AE92-4994-A3C9-F573168CE1B4}"/>
              </a:ext>
            </a:extLst>
          </p:cNvPr>
          <p:cNvSpPr>
            <a:spLocks noGrp="1"/>
          </p:cNvSpPr>
          <p:nvPr>
            <p:ph type="pic" sz="quarter" idx="19"/>
          </p:nvPr>
        </p:nvSpPr>
        <p:spPr/>
      </p:sp>
      <p:sp>
        <p:nvSpPr>
          <p:cNvPr id="32" name="Picture Placeholder 31">
            <a:extLst>
              <a:ext uri="{FF2B5EF4-FFF2-40B4-BE49-F238E27FC236}">
                <a16:creationId xmlns:a16="http://schemas.microsoft.com/office/drawing/2014/main" id="{4C0C04BC-BF70-4308-BD63-9D331469C468}"/>
              </a:ext>
            </a:extLst>
          </p:cNvPr>
          <p:cNvSpPr>
            <a:spLocks noGrp="1"/>
          </p:cNvSpPr>
          <p:nvPr>
            <p:ph type="pic" sz="quarter" idx="21"/>
          </p:nvPr>
        </p:nvSpPr>
        <p:spPr/>
      </p:sp>
      <p:sp>
        <p:nvSpPr>
          <p:cNvPr id="34" name="Picture Placeholder 33">
            <a:extLst>
              <a:ext uri="{FF2B5EF4-FFF2-40B4-BE49-F238E27FC236}">
                <a16:creationId xmlns:a16="http://schemas.microsoft.com/office/drawing/2014/main" id="{DF05E67D-103C-4E92-85B8-AAB112952E1D}"/>
              </a:ext>
            </a:extLst>
          </p:cNvPr>
          <p:cNvSpPr>
            <a:spLocks noGrp="1"/>
          </p:cNvSpPr>
          <p:nvPr>
            <p:ph type="pic" sz="quarter" idx="20"/>
          </p:nvPr>
        </p:nvSpPr>
        <p:spPr/>
      </p:sp>
      <p:sp>
        <p:nvSpPr>
          <p:cNvPr id="36" name="Picture Placeholder 35">
            <a:extLst>
              <a:ext uri="{FF2B5EF4-FFF2-40B4-BE49-F238E27FC236}">
                <a16:creationId xmlns:a16="http://schemas.microsoft.com/office/drawing/2014/main" id="{40DD5ABB-5651-4BF0-B0AA-B6392041F284}"/>
              </a:ext>
            </a:extLst>
          </p:cNvPr>
          <p:cNvSpPr>
            <a:spLocks noGrp="1"/>
          </p:cNvSpPr>
          <p:nvPr>
            <p:ph type="pic" sz="quarter" idx="18"/>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grpSp>
        <p:nvGrpSpPr>
          <p:cNvPr id="12" name="Group 11">
            <a:extLst>
              <a:ext uri="{FF2B5EF4-FFF2-40B4-BE49-F238E27FC236}">
                <a16:creationId xmlns:a16="http://schemas.microsoft.com/office/drawing/2014/main" id="{080DE80B-E313-40F7-AC9A-0EB937C5C245}"/>
              </a:ext>
            </a:extLst>
          </p:cNvPr>
          <p:cNvGrpSpPr/>
          <p:nvPr/>
        </p:nvGrpSpPr>
        <p:grpSpPr>
          <a:xfrm>
            <a:off x="1133899" y="4644427"/>
            <a:ext cx="2277697" cy="1248730"/>
            <a:chOff x="1508003" y="4567405"/>
            <a:chExt cx="2277697" cy="1248730"/>
          </a:xfrm>
        </p:grpSpPr>
        <p:sp>
          <p:nvSpPr>
            <p:cNvPr id="13" name="TextBox 12">
              <a:extLst>
                <a:ext uri="{FF2B5EF4-FFF2-40B4-BE49-F238E27FC236}">
                  <a16:creationId xmlns:a16="http://schemas.microsoft.com/office/drawing/2014/main" id="{87964B8A-D9D2-499F-A515-9FD52F0B012E}"/>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14" name="Rectangle 13">
              <a:extLst>
                <a:ext uri="{FF2B5EF4-FFF2-40B4-BE49-F238E27FC236}">
                  <a16:creationId xmlns:a16="http://schemas.microsoft.com/office/drawing/2014/main" id="{A423D659-4B16-4409-AE07-7336AEA8423B}"/>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15" name="Group 14">
              <a:extLst>
                <a:ext uri="{FF2B5EF4-FFF2-40B4-BE49-F238E27FC236}">
                  <a16:creationId xmlns:a16="http://schemas.microsoft.com/office/drawing/2014/main" id="{1168018D-4ED2-487D-AF8B-B56105C26358}"/>
                </a:ext>
              </a:extLst>
            </p:cNvPr>
            <p:cNvGrpSpPr/>
            <p:nvPr/>
          </p:nvGrpSpPr>
          <p:grpSpPr>
            <a:xfrm>
              <a:off x="2101039" y="5519673"/>
              <a:ext cx="1091624" cy="296462"/>
              <a:chOff x="1515100" y="5516154"/>
              <a:chExt cx="1324077" cy="359591"/>
            </a:xfrm>
          </p:grpSpPr>
          <p:sp>
            <p:nvSpPr>
              <p:cNvPr id="16" name="Rectangle 15">
                <a:extLst>
                  <a:ext uri="{FF2B5EF4-FFF2-40B4-BE49-F238E27FC236}">
                    <a16:creationId xmlns:a16="http://schemas.microsoft.com/office/drawing/2014/main" id="{E10BE5C2-7370-4780-9788-591F08C932A1}"/>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16">
                <a:extLst>
                  <a:ext uri="{FF2B5EF4-FFF2-40B4-BE49-F238E27FC236}">
                    <a16:creationId xmlns:a16="http://schemas.microsoft.com/office/drawing/2014/main" id="{72CBD5BA-BA60-4BCC-B28B-8B96FFA5C86C}"/>
                  </a:ext>
                </a:extLst>
              </p:cNvPr>
              <p:cNvGrpSpPr/>
              <p:nvPr/>
            </p:nvGrpSpPr>
            <p:grpSpPr>
              <a:xfrm>
                <a:off x="1747552" y="5584029"/>
                <a:ext cx="859172" cy="223840"/>
                <a:chOff x="1871822" y="5616406"/>
                <a:chExt cx="610631" cy="159087"/>
              </a:xfrm>
            </p:grpSpPr>
            <p:grpSp>
              <p:nvGrpSpPr>
                <p:cNvPr id="18" name="Group 17">
                  <a:extLst>
                    <a:ext uri="{FF2B5EF4-FFF2-40B4-BE49-F238E27FC236}">
                      <a16:creationId xmlns:a16="http://schemas.microsoft.com/office/drawing/2014/main" id="{1878365E-13DC-48B5-9B29-F35B9DB5A18A}"/>
                    </a:ext>
                  </a:extLst>
                </p:cNvPr>
                <p:cNvGrpSpPr/>
                <p:nvPr/>
              </p:nvGrpSpPr>
              <p:grpSpPr>
                <a:xfrm>
                  <a:off x="1871822" y="5616406"/>
                  <a:ext cx="159086" cy="159087"/>
                  <a:chOff x="1324575" y="5760204"/>
                  <a:chExt cx="305861" cy="305861"/>
                </a:xfrm>
              </p:grpSpPr>
              <p:sp>
                <p:nvSpPr>
                  <p:cNvPr id="25" name="Oval 24">
                    <a:extLst>
                      <a:ext uri="{FF2B5EF4-FFF2-40B4-BE49-F238E27FC236}">
                        <a16:creationId xmlns:a16="http://schemas.microsoft.com/office/drawing/2014/main" id="{04CFBC8F-58BF-43E2-8B7F-46F208C53DE4}"/>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AutoShape 1">
                    <a:extLst>
                      <a:ext uri="{FF2B5EF4-FFF2-40B4-BE49-F238E27FC236}">
                        <a16:creationId xmlns:a16="http://schemas.microsoft.com/office/drawing/2014/main" id="{EABE0A5B-521A-4ECD-8C31-BA1D8C0B58A2}"/>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19" name="Group 18">
                  <a:extLst>
                    <a:ext uri="{FF2B5EF4-FFF2-40B4-BE49-F238E27FC236}">
                      <a16:creationId xmlns:a16="http://schemas.microsoft.com/office/drawing/2014/main" id="{C5622A8E-4F39-4004-B6AA-05BDFC755806}"/>
                    </a:ext>
                  </a:extLst>
                </p:cNvPr>
                <p:cNvGrpSpPr/>
                <p:nvPr/>
              </p:nvGrpSpPr>
              <p:grpSpPr>
                <a:xfrm>
                  <a:off x="2097594" y="5616406"/>
                  <a:ext cx="159086" cy="159087"/>
                  <a:chOff x="1684215" y="5760204"/>
                  <a:chExt cx="305861" cy="305861"/>
                </a:xfrm>
              </p:grpSpPr>
              <p:sp>
                <p:nvSpPr>
                  <p:cNvPr id="23" name="Oval 22">
                    <a:extLst>
                      <a:ext uri="{FF2B5EF4-FFF2-40B4-BE49-F238E27FC236}">
                        <a16:creationId xmlns:a16="http://schemas.microsoft.com/office/drawing/2014/main" id="{5343E3AB-0099-45F3-95DA-95509A2F0B9F}"/>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AutoShape 21">
                    <a:extLst>
                      <a:ext uri="{FF2B5EF4-FFF2-40B4-BE49-F238E27FC236}">
                        <a16:creationId xmlns:a16="http://schemas.microsoft.com/office/drawing/2014/main" id="{37E636CC-323A-43A3-8559-25297ED675F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20" name="Group 19">
                  <a:extLst>
                    <a:ext uri="{FF2B5EF4-FFF2-40B4-BE49-F238E27FC236}">
                      <a16:creationId xmlns:a16="http://schemas.microsoft.com/office/drawing/2014/main" id="{F0ECFF1F-4078-4872-9C82-725C7B080960}"/>
                    </a:ext>
                  </a:extLst>
                </p:cNvPr>
                <p:cNvGrpSpPr/>
                <p:nvPr/>
              </p:nvGrpSpPr>
              <p:grpSpPr>
                <a:xfrm>
                  <a:off x="2323367" y="5616406"/>
                  <a:ext cx="159086" cy="159087"/>
                  <a:chOff x="2177216" y="5760204"/>
                  <a:chExt cx="305861" cy="305861"/>
                </a:xfrm>
              </p:grpSpPr>
              <p:sp>
                <p:nvSpPr>
                  <p:cNvPr id="21" name="Oval 20">
                    <a:extLst>
                      <a:ext uri="{FF2B5EF4-FFF2-40B4-BE49-F238E27FC236}">
                        <a16:creationId xmlns:a16="http://schemas.microsoft.com/office/drawing/2014/main" id="{6D2D8F5F-81CC-4F1A-BD61-F3C7DDF0B30A}"/>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AutoShape 18">
                    <a:extLst>
                      <a:ext uri="{FF2B5EF4-FFF2-40B4-BE49-F238E27FC236}">
                        <a16:creationId xmlns:a16="http://schemas.microsoft.com/office/drawing/2014/main" id="{CD753E68-20AC-4987-A7F4-271502E5ABAA}"/>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27" name="Group 26">
            <a:extLst>
              <a:ext uri="{FF2B5EF4-FFF2-40B4-BE49-F238E27FC236}">
                <a16:creationId xmlns:a16="http://schemas.microsoft.com/office/drawing/2014/main" id="{6E9AFDB5-23A1-4E3C-B7EC-2EF5636B3CBF}"/>
              </a:ext>
            </a:extLst>
          </p:cNvPr>
          <p:cNvGrpSpPr/>
          <p:nvPr/>
        </p:nvGrpSpPr>
        <p:grpSpPr>
          <a:xfrm>
            <a:off x="4957152" y="4644427"/>
            <a:ext cx="2277697" cy="1248730"/>
            <a:chOff x="1508003" y="4567405"/>
            <a:chExt cx="2277697" cy="1248730"/>
          </a:xfrm>
        </p:grpSpPr>
        <p:sp>
          <p:nvSpPr>
            <p:cNvPr id="28" name="TextBox 27">
              <a:extLst>
                <a:ext uri="{FF2B5EF4-FFF2-40B4-BE49-F238E27FC236}">
                  <a16:creationId xmlns:a16="http://schemas.microsoft.com/office/drawing/2014/main" id="{BED7DFAA-42BB-4A41-A1C0-C32D7E3AACD1}"/>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29" name="Rectangle 28">
              <a:extLst>
                <a:ext uri="{FF2B5EF4-FFF2-40B4-BE49-F238E27FC236}">
                  <a16:creationId xmlns:a16="http://schemas.microsoft.com/office/drawing/2014/main" id="{AE9CF410-811D-451F-94CE-A5B10B962348}"/>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30" name="Group 29">
              <a:extLst>
                <a:ext uri="{FF2B5EF4-FFF2-40B4-BE49-F238E27FC236}">
                  <a16:creationId xmlns:a16="http://schemas.microsoft.com/office/drawing/2014/main" id="{FD909D18-CAEC-45C8-A1E6-B05D9C891D6E}"/>
                </a:ext>
              </a:extLst>
            </p:cNvPr>
            <p:cNvGrpSpPr/>
            <p:nvPr/>
          </p:nvGrpSpPr>
          <p:grpSpPr>
            <a:xfrm>
              <a:off x="2101039" y="5519673"/>
              <a:ext cx="1091624" cy="296462"/>
              <a:chOff x="1515100" y="5516154"/>
              <a:chExt cx="1324077" cy="359591"/>
            </a:xfrm>
          </p:grpSpPr>
          <p:sp>
            <p:nvSpPr>
              <p:cNvPr id="31" name="Rectangle 30">
                <a:extLst>
                  <a:ext uri="{FF2B5EF4-FFF2-40B4-BE49-F238E27FC236}">
                    <a16:creationId xmlns:a16="http://schemas.microsoft.com/office/drawing/2014/main" id="{F4449412-0715-4B70-86F5-70752C1F08C4}"/>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CFB6C295-F97D-4C48-9A78-AAABD6F182DB}"/>
                  </a:ext>
                </a:extLst>
              </p:cNvPr>
              <p:cNvGrpSpPr/>
              <p:nvPr/>
            </p:nvGrpSpPr>
            <p:grpSpPr>
              <a:xfrm>
                <a:off x="1747552" y="5584029"/>
                <a:ext cx="859172" cy="223840"/>
                <a:chOff x="1871822" y="5616406"/>
                <a:chExt cx="610631" cy="159087"/>
              </a:xfrm>
            </p:grpSpPr>
            <p:grpSp>
              <p:nvGrpSpPr>
                <p:cNvPr id="33" name="Group 32">
                  <a:extLst>
                    <a:ext uri="{FF2B5EF4-FFF2-40B4-BE49-F238E27FC236}">
                      <a16:creationId xmlns:a16="http://schemas.microsoft.com/office/drawing/2014/main" id="{097955DD-403D-469C-9B8D-885EE15668E5}"/>
                    </a:ext>
                  </a:extLst>
                </p:cNvPr>
                <p:cNvGrpSpPr/>
                <p:nvPr/>
              </p:nvGrpSpPr>
              <p:grpSpPr>
                <a:xfrm>
                  <a:off x="1871822" y="5616406"/>
                  <a:ext cx="159086" cy="159087"/>
                  <a:chOff x="1324575" y="5760204"/>
                  <a:chExt cx="305861" cy="305861"/>
                </a:xfrm>
              </p:grpSpPr>
              <p:sp>
                <p:nvSpPr>
                  <p:cNvPr id="40" name="Oval 39">
                    <a:extLst>
                      <a:ext uri="{FF2B5EF4-FFF2-40B4-BE49-F238E27FC236}">
                        <a16:creationId xmlns:a16="http://schemas.microsoft.com/office/drawing/2014/main" id="{2D13A23B-2AF0-47C9-8D87-6ABEAEF9F625}"/>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AutoShape 1">
                    <a:extLst>
                      <a:ext uri="{FF2B5EF4-FFF2-40B4-BE49-F238E27FC236}">
                        <a16:creationId xmlns:a16="http://schemas.microsoft.com/office/drawing/2014/main" id="{DD05E976-AE3A-4B97-BB74-720FC7C0C5F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34" name="Group 33">
                  <a:extLst>
                    <a:ext uri="{FF2B5EF4-FFF2-40B4-BE49-F238E27FC236}">
                      <a16:creationId xmlns:a16="http://schemas.microsoft.com/office/drawing/2014/main" id="{965F2B2C-5919-4670-A0CB-AE236C2C4338}"/>
                    </a:ext>
                  </a:extLst>
                </p:cNvPr>
                <p:cNvGrpSpPr/>
                <p:nvPr/>
              </p:nvGrpSpPr>
              <p:grpSpPr>
                <a:xfrm>
                  <a:off x="2097594" y="5616406"/>
                  <a:ext cx="159086" cy="159087"/>
                  <a:chOff x="1684215" y="5760204"/>
                  <a:chExt cx="305861" cy="305861"/>
                </a:xfrm>
              </p:grpSpPr>
              <p:sp>
                <p:nvSpPr>
                  <p:cNvPr id="38" name="Oval 37">
                    <a:extLst>
                      <a:ext uri="{FF2B5EF4-FFF2-40B4-BE49-F238E27FC236}">
                        <a16:creationId xmlns:a16="http://schemas.microsoft.com/office/drawing/2014/main" id="{44B3D959-965F-4521-93E1-E6B38931E98D}"/>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AutoShape 21">
                    <a:extLst>
                      <a:ext uri="{FF2B5EF4-FFF2-40B4-BE49-F238E27FC236}">
                        <a16:creationId xmlns:a16="http://schemas.microsoft.com/office/drawing/2014/main" id="{D2B4045E-F2D1-4521-BE9B-2BF5D08690CC}"/>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35" name="Group 34">
                  <a:extLst>
                    <a:ext uri="{FF2B5EF4-FFF2-40B4-BE49-F238E27FC236}">
                      <a16:creationId xmlns:a16="http://schemas.microsoft.com/office/drawing/2014/main" id="{17831D40-2A34-459B-BE5C-1778151905AE}"/>
                    </a:ext>
                  </a:extLst>
                </p:cNvPr>
                <p:cNvGrpSpPr/>
                <p:nvPr/>
              </p:nvGrpSpPr>
              <p:grpSpPr>
                <a:xfrm>
                  <a:off x="2323367" y="5616406"/>
                  <a:ext cx="159086" cy="159087"/>
                  <a:chOff x="2177216" y="5760204"/>
                  <a:chExt cx="305861" cy="305861"/>
                </a:xfrm>
              </p:grpSpPr>
              <p:sp>
                <p:nvSpPr>
                  <p:cNvPr id="36" name="Oval 35">
                    <a:extLst>
                      <a:ext uri="{FF2B5EF4-FFF2-40B4-BE49-F238E27FC236}">
                        <a16:creationId xmlns:a16="http://schemas.microsoft.com/office/drawing/2014/main" id="{DED9A53F-4E22-4191-B293-18A727313241}"/>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AutoShape 18">
                    <a:extLst>
                      <a:ext uri="{FF2B5EF4-FFF2-40B4-BE49-F238E27FC236}">
                        <a16:creationId xmlns:a16="http://schemas.microsoft.com/office/drawing/2014/main" id="{B2624AA7-DAEF-46E7-B58E-A481CBB7BAB8}"/>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grpSp>
        <p:nvGrpSpPr>
          <p:cNvPr id="42" name="Group 41">
            <a:extLst>
              <a:ext uri="{FF2B5EF4-FFF2-40B4-BE49-F238E27FC236}">
                <a16:creationId xmlns:a16="http://schemas.microsoft.com/office/drawing/2014/main" id="{5B3C7D0B-D12B-4ED3-A97F-C0FF1D2C3D41}"/>
              </a:ext>
            </a:extLst>
          </p:cNvPr>
          <p:cNvGrpSpPr/>
          <p:nvPr/>
        </p:nvGrpSpPr>
        <p:grpSpPr>
          <a:xfrm>
            <a:off x="8780405" y="4644427"/>
            <a:ext cx="2277697" cy="1248730"/>
            <a:chOff x="1508003" y="4567405"/>
            <a:chExt cx="2277697" cy="1248730"/>
          </a:xfrm>
        </p:grpSpPr>
        <p:sp>
          <p:nvSpPr>
            <p:cNvPr id="43" name="TextBox 42">
              <a:extLst>
                <a:ext uri="{FF2B5EF4-FFF2-40B4-BE49-F238E27FC236}">
                  <a16:creationId xmlns:a16="http://schemas.microsoft.com/office/drawing/2014/main" id="{1DCA5EFE-BEDB-4375-9A3A-2F22B9849CAE}"/>
                </a:ext>
              </a:extLst>
            </p:cNvPr>
            <p:cNvSpPr txBox="1"/>
            <p:nvPr/>
          </p:nvSpPr>
          <p:spPr>
            <a:xfrm>
              <a:off x="1899695" y="4567405"/>
              <a:ext cx="1494312" cy="365934"/>
            </a:xfrm>
            <a:prstGeom prst="rect">
              <a:avLst/>
            </a:prstGeom>
            <a:noFill/>
          </p:spPr>
          <p:txBody>
            <a:bodyPr wrap="square" rtlCol="0">
              <a:spAutoFit/>
            </a:bodyPr>
            <a:lstStyle/>
            <a:p>
              <a:pPr algn="ctr">
                <a:lnSpc>
                  <a:spcPts val="2300"/>
                </a:lnSpc>
              </a:pPr>
              <a:r>
                <a:rPr lang="en-US" sz="1500" b="1" dirty="0">
                  <a:solidFill>
                    <a:schemeClr val="tx2"/>
                  </a:solidFill>
                  <a:latin typeface="Roboto Slab" pitchFamily="2" charset="0"/>
                  <a:ea typeface="Roboto Slab" pitchFamily="2" charset="0"/>
                </a:rPr>
                <a:t>JOHN DEO</a:t>
              </a:r>
              <a:endParaRPr lang="en-US" sz="2000" b="1" dirty="0">
                <a:solidFill>
                  <a:schemeClr val="tx2"/>
                </a:solidFill>
                <a:latin typeface="Roboto Slab" pitchFamily="2" charset="0"/>
                <a:ea typeface="Roboto Slab" pitchFamily="2" charset="0"/>
              </a:endParaRPr>
            </a:p>
          </p:txBody>
        </p:sp>
        <p:sp>
          <p:nvSpPr>
            <p:cNvPr id="44" name="Rectangle 43">
              <a:extLst>
                <a:ext uri="{FF2B5EF4-FFF2-40B4-BE49-F238E27FC236}">
                  <a16:creationId xmlns:a16="http://schemas.microsoft.com/office/drawing/2014/main" id="{07931B02-FF1D-4BE3-B3C3-53DBEAFC98F6}"/>
                </a:ext>
              </a:extLst>
            </p:cNvPr>
            <p:cNvSpPr/>
            <p:nvPr/>
          </p:nvSpPr>
          <p:spPr>
            <a:xfrm>
              <a:off x="1508003" y="4908486"/>
              <a:ext cx="2277697" cy="451406"/>
            </a:xfrm>
            <a:prstGeom prst="rect">
              <a:avLst/>
            </a:prstGeom>
          </p:spPr>
          <p:txBody>
            <a:bodyPr wrap="square">
              <a:spAutoFit/>
            </a:bodyPr>
            <a:lstStyle/>
            <a:p>
              <a:pPr algn="ctr">
                <a:lnSpc>
                  <a:spcPts val="1400"/>
                </a:lnSpc>
              </a:pPr>
              <a:r>
                <a:rPr lang="en-US" sz="1100" dirty="0">
                  <a:solidFill>
                    <a:schemeClr val="tx1">
                      <a:lumMod val="50000"/>
                      <a:lumOff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meant  your project Lorem</a:t>
              </a:r>
            </a:p>
          </p:txBody>
        </p:sp>
        <p:grpSp>
          <p:nvGrpSpPr>
            <p:cNvPr id="45" name="Group 44">
              <a:extLst>
                <a:ext uri="{FF2B5EF4-FFF2-40B4-BE49-F238E27FC236}">
                  <a16:creationId xmlns:a16="http://schemas.microsoft.com/office/drawing/2014/main" id="{AE24F406-4735-4F18-8C7B-DF5AE015034E}"/>
                </a:ext>
              </a:extLst>
            </p:cNvPr>
            <p:cNvGrpSpPr/>
            <p:nvPr/>
          </p:nvGrpSpPr>
          <p:grpSpPr>
            <a:xfrm>
              <a:off x="2101039" y="5519673"/>
              <a:ext cx="1091624" cy="296462"/>
              <a:chOff x="1515100" y="5516154"/>
              <a:chExt cx="1324077" cy="359591"/>
            </a:xfrm>
          </p:grpSpPr>
          <p:sp>
            <p:nvSpPr>
              <p:cNvPr id="46" name="Rectangle 45">
                <a:extLst>
                  <a:ext uri="{FF2B5EF4-FFF2-40B4-BE49-F238E27FC236}">
                    <a16:creationId xmlns:a16="http://schemas.microsoft.com/office/drawing/2014/main" id="{C2BF3178-7FE3-45BA-B979-1EBD3017F476}"/>
                  </a:ext>
                </a:extLst>
              </p:cNvPr>
              <p:cNvSpPr/>
              <p:nvPr/>
            </p:nvSpPr>
            <p:spPr>
              <a:xfrm>
                <a:off x="1515100" y="5516154"/>
                <a:ext cx="1324077" cy="359591"/>
              </a:xfrm>
              <a:prstGeom prst="rect">
                <a:avLst/>
              </a:prstGeom>
              <a:noFill/>
              <a:ln w="31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a:extLst>
                  <a:ext uri="{FF2B5EF4-FFF2-40B4-BE49-F238E27FC236}">
                    <a16:creationId xmlns:a16="http://schemas.microsoft.com/office/drawing/2014/main" id="{18EA9893-58B3-4829-8531-7A9FB066DFC0}"/>
                  </a:ext>
                </a:extLst>
              </p:cNvPr>
              <p:cNvGrpSpPr/>
              <p:nvPr/>
            </p:nvGrpSpPr>
            <p:grpSpPr>
              <a:xfrm>
                <a:off x="1747552" y="5584029"/>
                <a:ext cx="859172" cy="223840"/>
                <a:chOff x="1871822" y="5616406"/>
                <a:chExt cx="610631" cy="159087"/>
              </a:xfrm>
            </p:grpSpPr>
            <p:grpSp>
              <p:nvGrpSpPr>
                <p:cNvPr id="48" name="Group 47">
                  <a:extLst>
                    <a:ext uri="{FF2B5EF4-FFF2-40B4-BE49-F238E27FC236}">
                      <a16:creationId xmlns:a16="http://schemas.microsoft.com/office/drawing/2014/main" id="{B523AEDA-C870-4E5C-B600-C5D942ADA55F}"/>
                    </a:ext>
                  </a:extLst>
                </p:cNvPr>
                <p:cNvGrpSpPr/>
                <p:nvPr/>
              </p:nvGrpSpPr>
              <p:grpSpPr>
                <a:xfrm>
                  <a:off x="1871822" y="5616406"/>
                  <a:ext cx="159086" cy="159087"/>
                  <a:chOff x="1324575" y="5760204"/>
                  <a:chExt cx="305861" cy="305861"/>
                </a:xfrm>
              </p:grpSpPr>
              <p:sp>
                <p:nvSpPr>
                  <p:cNvPr id="55" name="Oval 54">
                    <a:extLst>
                      <a:ext uri="{FF2B5EF4-FFF2-40B4-BE49-F238E27FC236}">
                        <a16:creationId xmlns:a16="http://schemas.microsoft.com/office/drawing/2014/main" id="{190E2B5A-E4D9-454B-BDA9-4FFAF0E9C44D}"/>
                      </a:ext>
                    </a:extLst>
                  </p:cNvPr>
                  <p:cNvSpPr/>
                  <p:nvPr/>
                </p:nvSpPr>
                <p:spPr>
                  <a:xfrm>
                    <a:off x="132457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AutoShape 1">
                    <a:extLst>
                      <a:ext uri="{FF2B5EF4-FFF2-40B4-BE49-F238E27FC236}">
                        <a16:creationId xmlns:a16="http://schemas.microsoft.com/office/drawing/2014/main" id="{90CA2B1B-135E-41E6-805F-0D4B756562E9}"/>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pPr algn="ctr"/>
                    <a:endParaRPr lang="en-US"/>
                  </a:p>
                </p:txBody>
              </p:sp>
            </p:grpSp>
            <p:grpSp>
              <p:nvGrpSpPr>
                <p:cNvPr id="49" name="Group 48">
                  <a:extLst>
                    <a:ext uri="{FF2B5EF4-FFF2-40B4-BE49-F238E27FC236}">
                      <a16:creationId xmlns:a16="http://schemas.microsoft.com/office/drawing/2014/main" id="{433F61E5-14CA-4534-BBDE-5939D4D51337}"/>
                    </a:ext>
                  </a:extLst>
                </p:cNvPr>
                <p:cNvGrpSpPr/>
                <p:nvPr/>
              </p:nvGrpSpPr>
              <p:grpSpPr>
                <a:xfrm>
                  <a:off x="2097594" y="5616406"/>
                  <a:ext cx="159086" cy="159087"/>
                  <a:chOff x="1684215" y="5760204"/>
                  <a:chExt cx="305861" cy="305861"/>
                </a:xfrm>
              </p:grpSpPr>
              <p:sp>
                <p:nvSpPr>
                  <p:cNvPr id="53" name="Oval 52">
                    <a:extLst>
                      <a:ext uri="{FF2B5EF4-FFF2-40B4-BE49-F238E27FC236}">
                        <a16:creationId xmlns:a16="http://schemas.microsoft.com/office/drawing/2014/main" id="{34A6E442-9480-48FC-B076-4FC08F5F7AF7}"/>
                      </a:ext>
                    </a:extLst>
                  </p:cNvPr>
                  <p:cNvSpPr/>
                  <p:nvPr/>
                </p:nvSpPr>
                <p:spPr>
                  <a:xfrm>
                    <a:off x="1684215"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21">
                    <a:extLst>
                      <a:ext uri="{FF2B5EF4-FFF2-40B4-BE49-F238E27FC236}">
                        <a16:creationId xmlns:a16="http://schemas.microsoft.com/office/drawing/2014/main" id="{CFCC8A87-F317-48D0-88AA-F3DF81CA1965}"/>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pPr algn="ctr"/>
                    <a:endParaRPr lang="en-US"/>
                  </a:p>
                </p:txBody>
              </p:sp>
            </p:grpSp>
            <p:grpSp>
              <p:nvGrpSpPr>
                <p:cNvPr id="50" name="Group 49">
                  <a:extLst>
                    <a:ext uri="{FF2B5EF4-FFF2-40B4-BE49-F238E27FC236}">
                      <a16:creationId xmlns:a16="http://schemas.microsoft.com/office/drawing/2014/main" id="{81027E87-C96E-4842-82EE-7EFBD77C0E63}"/>
                    </a:ext>
                  </a:extLst>
                </p:cNvPr>
                <p:cNvGrpSpPr/>
                <p:nvPr/>
              </p:nvGrpSpPr>
              <p:grpSpPr>
                <a:xfrm>
                  <a:off x="2323367" y="5616406"/>
                  <a:ext cx="159086" cy="159087"/>
                  <a:chOff x="2177216" y="5760204"/>
                  <a:chExt cx="305861" cy="305861"/>
                </a:xfrm>
              </p:grpSpPr>
              <p:sp>
                <p:nvSpPr>
                  <p:cNvPr id="51" name="Oval 50">
                    <a:extLst>
                      <a:ext uri="{FF2B5EF4-FFF2-40B4-BE49-F238E27FC236}">
                        <a16:creationId xmlns:a16="http://schemas.microsoft.com/office/drawing/2014/main" id="{F4CD8BC4-D3B4-4F50-9000-EF2925252654}"/>
                      </a:ext>
                    </a:extLst>
                  </p:cNvPr>
                  <p:cNvSpPr/>
                  <p:nvPr/>
                </p:nvSpPr>
                <p:spPr>
                  <a:xfrm>
                    <a:off x="2177216" y="5760204"/>
                    <a:ext cx="305861" cy="30586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18">
                    <a:extLst>
                      <a:ext uri="{FF2B5EF4-FFF2-40B4-BE49-F238E27FC236}">
                        <a16:creationId xmlns:a16="http://schemas.microsoft.com/office/drawing/2014/main" id="{B9F7C17F-8E16-4B67-821D-6309505CEE2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pPr algn="ctr"/>
                    <a:endParaRPr lang="en-US"/>
                  </a:p>
                </p:txBody>
              </p:sp>
            </p:grpSp>
          </p:grpSp>
        </p:grpSp>
      </p:grpSp>
      <p:sp>
        <p:nvSpPr>
          <p:cNvPr id="67" name="Picture Placeholder 66">
            <a:extLst>
              <a:ext uri="{FF2B5EF4-FFF2-40B4-BE49-F238E27FC236}">
                <a16:creationId xmlns:a16="http://schemas.microsoft.com/office/drawing/2014/main" id="{87A54C01-33F6-4FBD-8FD1-374B42A5EF99}"/>
              </a:ext>
            </a:extLst>
          </p:cNvPr>
          <p:cNvSpPr>
            <a:spLocks noGrp="1"/>
          </p:cNvSpPr>
          <p:nvPr>
            <p:ph type="pic" sz="quarter" idx="22"/>
          </p:nvPr>
        </p:nvSpPr>
        <p:spPr/>
      </p:sp>
      <p:sp>
        <p:nvSpPr>
          <p:cNvPr id="69" name="Picture Placeholder 68">
            <a:extLst>
              <a:ext uri="{FF2B5EF4-FFF2-40B4-BE49-F238E27FC236}">
                <a16:creationId xmlns:a16="http://schemas.microsoft.com/office/drawing/2014/main" id="{26C35B25-46A4-46F4-9D80-46F92AD976E7}"/>
              </a:ext>
            </a:extLst>
          </p:cNvPr>
          <p:cNvSpPr>
            <a:spLocks noGrp="1"/>
          </p:cNvSpPr>
          <p:nvPr>
            <p:ph type="pic" sz="quarter" idx="25"/>
          </p:nvPr>
        </p:nvSpPr>
        <p:spPr/>
      </p:sp>
      <p:sp>
        <p:nvSpPr>
          <p:cNvPr id="71" name="Picture Placeholder 70">
            <a:extLst>
              <a:ext uri="{FF2B5EF4-FFF2-40B4-BE49-F238E27FC236}">
                <a16:creationId xmlns:a16="http://schemas.microsoft.com/office/drawing/2014/main" id="{DD952A2C-91E7-45EA-A274-F316C99248DC}"/>
              </a:ext>
            </a:extLst>
          </p:cNvPr>
          <p:cNvSpPr>
            <a:spLocks noGrp="1"/>
          </p:cNvSpPr>
          <p:nvPr>
            <p:ph type="pic" sz="quarter" idx="24"/>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18" name="Picture Placeholder 17">
            <a:extLst>
              <a:ext uri="{FF2B5EF4-FFF2-40B4-BE49-F238E27FC236}">
                <a16:creationId xmlns:a16="http://schemas.microsoft.com/office/drawing/2014/main" id="{A09E1ADF-7478-4477-8FC7-DDA4C5377CA3}"/>
              </a:ext>
            </a:extLst>
          </p:cNvPr>
          <p:cNvSpPr>
            <a:spLocks noGrp="1"/>
          </p:cNvSpPr>
          <p:nvPr>
            <p:ph type="pic" sz="quarter" idx="23"/>
          </p:nvPr>
        </p:nvSpPr>
        <p:spPr/>
      </p:sp>
      <p:sp>
        <p:nvSpPr>
          <p:cNvPr id="20" name="Picture Placeholder 19">
            <a:extLst>
              <a:ext uri="{FF2B5EF4-FFF2-40B4-BE49-F238E27FC236}">
                <a16:creationId xmlns:a16="http://schemas.microsoft.com/office/drawing/2014/main" id="{EE84F9FC-8D22-415A-AE40-F65EF07E2902}"/>
              </a:ext>
            </a:extLst>
          </p:cNvPr>
          <p:cNvSpPr>
            <a:spLocks noGrp="1"/>
          </p:cNvSpPr>
          <p:nvPr>
            <p:ph type="pic" sz="quarter" idx="25"/>
          </p:nvPr>
        </p:nvSpPr>
        <p:spPr/>
      </p:sp>
      <p:sp>
        <p:nvSpPr>
          <p:cNvPr id="21" name="Picture Placeholder 20">
            <a:extLst>
              <a:ext uri="{FF2B5EF4-FFF2-40B4-BE49-F238E27FC236}">
                <a16:creationId xmlns:a16="http://schemas.microsoft.com/office/drawing/2014/main" id="{CCD44639-0018-44AA-B8FB-5157A7CC992D}"/>
              </a:ext>
            </a:extLst>
          </p:cNvPr>
          <p:cNvSpPr>
            <a:spLocks noGrp="1"/>
          </p:cNvSpPr>
          <p:nvPr>
            <p:ph type="pic" sz="quarter" idx="26"/>
          </p:nvPr>
        </p:nvSpPr>
        <p:spPr/>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9" name="Picture Placeholder 28">
            <a:extLst>
              <a:ext uri="{FF2B5EF4-FFF2-40B4-BE49-F238E27FC236}">
                <a16:creationId xmlns:a16="http://schemas.microsoft.com/office/drawing/2014/main" id="{070BE2A4-4D74-4867-8A1D-5A9B8928731C}"/>
              </a:ext>
            </a:extLst>
          </p:cNvPr>
          <p:cNvSpPr>
            <a:spLocks noGrp="1"/>
          </p:cNvSpPr>
          <p:nvPr>
            <p:ph type="pic" sz="quarter" idx="24"/>
          </p:nvPr>
        </p:nvSpPr>
        <p:spPr/>
      </p:sp>
      <p:sp>
        <p:nvSpPr>
          <p:cNvPr id="31" name="Picture Placeholder 30">
            <a:extLst>
              <a:ext uri="{FF2B5EF4-FFF2-40B4-BE49-F238E27FC236}">
                <a16:creationId xmlns:a16="http://schemas.microsoft.com/office/drawing/2014/main" id="{2FA44C47-7244-40AD-BF1C-0759BCBB8514}"/>
              </a:ext>
            </a:extLst>
          </p:cNvPr>
          <p:cNvSpPr>
            <a:spLocks noGrp="1"/>
          </p:cNvSpPr>
          <p:nvPr>
            <p:ph type="pic" sz="quarter" idx="22"/>
          </p:nvPr>
        </p:nvSpPr>
        <p:spPr/>
      </p:sp>
      <p:sp>
        <p:nvSpPr>
          <p:cNvPr id="33" name="Picture Placeholder 32">
            <a:extLst>
              <a:ext uri="{FF2B5EF4-FFF2-40B4-BE49-F238E27FC236}">
                <a16:creationId xmlns:a16="http://schemas.microsoft.com/office/drawing/2014/main" id="{30B78210-4726-47D3-82D9-C8563D5EA6E3}"/>
              </a:ext>
            </a:extLst>
          </p:cNvPr>
          <p:cNvSpPr>
            <a:spLocks noGrp="1"/>
          </p:cNvSpPr>
          <p:nvPr>
            <p:ph type="pic" sz="quarter" idx="21"/>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Picture Placeholder 34">
            <a:extLst>
              <a:ext uri="{FF2B5EF4-FFF2-40B4-BE49-F238E27FC236}">
                <a16:creationId xmlns:a16="http://schemas.microsoft.com/office/drawing/2014/main" id="{DAC09FB0-1A6E-409C-9D77-BA5F179F176D}"/>
              </a:ext>
            </a:extLst>
          </p:cNvPr>
          <p:cNvSpPr>
            <a:spLocks noGrp="1"/>
          </p:cNvSpPr>
          <p:nvPr>
            <p:ph type="pic" sz="quarter" idx="18"/>
          </p:nvPr>
        </p:nvSpPr>
        <p:spPr/>
      </p:sp>
      <p:sp>
        <p:nvSpPr>
          <p:cNvPr id="37" name="Picture Placeholder 36">
            <a:extLst>
              <a:ext uri="{FF2B5EF4-FFF2-40B4-BE49-F238E27FC236}">
                <a16:creationId xmlns:a16="http://schemas.microsoft.com/office/drawing/2014/main" id="{636535C2-575D-454C-8DBC-C33469FA812C}"/>
              </a:ext>
            </a:extLst>
          </p:cNvPr>
          <p:cNvSpPr>
            <a:spLocks noGrp="1"/>
          </p:cNvSpPr>
          <p:nvPr>
            <p:ph type="pic" sz="quarter" idx="19"/>
          </p:nvPr>
        </p:nvSpPr>
        <p:spPr/>
      </p:sp>
      <p:sp>
        <p:nvSpPr>
          <p:cNvPr id="39" name="Picture Placeholder 38">
            <a:extLst>
              <a:ext uri="{FF2B5EF4-FFF2-40B4-BE49-F238E27FC236}">
                <a16:creationId xmlns:a16="http://schemas.microsoft.com/office/drawing/2014/main" id="{76EE84A7-3997-4233-8A28-D34DD62442B0}"/>
              </a:ext>
            </a:extLst>
          </p:cNvPr>
          <p:cNvSpPr>
            <a:spLocks noGrp="1"/>
          </p:cNvSpPr>
          <p:nvPr>
            <p:ph type="pic" sz="quarter" idx="20"/>
          </p:nvPr>
        </p:nvSpPr>
        <p:spPr/>
      </p:sp>
      <p:sp>
        <p:nvSpPr>
          <p:cNvPr id="41" name="Picture Placeholder 40">
            <a:extLst>
              <a:ext uri="{FF2B5EF4-FFF2-40B4-BE49-F238E27FC236}">
                <a16:creationId xmlns:a16="http://schemas.microsoft.com/office/drawing/2014/main" id="{61C975F6-CDA3-4A6E-9B1C-2789481ED2E6}"/>
              </a:ext>
            </a:extLst>
          </p:cNvPr>
          <p:cNvSpPr>
            <a:spLocks noGrp="1"/>
          </p:cNvSpPr>
          <p:nvPr>
            <p:ph type="pic" sz="quarter" idx="21"/>
          </p:nvPr>
        </p:nvSpPr>
        <p:spPr/>
      </p:sp>
      <p:sp>
        <p:nvSpPr>
          <p:cNvPr id="43" name="Picture Placeholder 42">
            <a:extLst>
              <a:ext uri="{FF2B5EF4-FFF2-40B4-BE49-F238E27FC236}">
                <a16:creationId xmlns:a16="http://schemas.microsoft.com/office/drawing/2014/main" id="{6B46EE5E-8C5B-43C1-B98D-1B453E185719}"/>
              </a:ext>
            </a:extLst>
          </p:cNvPr>
          <p:cNvSpPr>
            <a:spLocks noGrp="1"/>
          </p:cNvSpPr>
          <p:nvPr>
            <p:ph type="pic" sz="quarter" idx="22"/>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15</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5" name="Rectangle 9">
            <a:extLst>
              <a:ext uri="{FF2B5EF4-FFF2-40B4-BE49-F238E27FC236}">
                <a16:creationId xmlns:a16="http://schemas.microsoft.com/office/drawing/2014/main" id="{446F57AF-8469-4547-9E39-34260FDC8F24}"/>
              </a:ext>
            </a:extLst>
          </p:cNvPr>
          <p:cNvSpPr>
            <a:spLocks/>
          </p:cNvSpPr>
          <p:nvPr/>
        </p:nvSpPr>
        <p:spPr bwMode="auto">
          <a:xfrm>
            <a:off x="558915" y="4402632"/>
            <a:ext cx="2374671" cy="112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6" name="Rectangle 9">
            <a:extLst>
              <a:ext uri="{FF2B5EF4-FFF2-40B4-BE49-F238E27FC236}">
                <a16:creationId xmlns:a16="http://schemas.microsoft.com/office/drawing/2014/main" id="{9F71772D-5FEF-44CA-AEAF-571BD5436797}"/>
              </a:ext>
            </a:extLst>
          </p:cNvPr>
          <p:cNvSpPr>
            <a:spLocks/>
          </p:cNvSpPr>
          <p:nvPr/>
        </p:nvSpPr>
        <p:spPr bwMode="auto">
          <a:xfrm>
            <a:off x="3458748" y="4402632"/>
            <a:ext cx="2374671" cy="112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7" name="Rectangle 9">
            <a:extLst>
              <a:ext uri="{FF2B5EF4-FFF2-40B4-BE49-F238E27FC236}">
                <a16:creationId xmlns:a16="http://schemas.microsoft.com/office/drawing/2014/main" id="{7E7E0EBA-33A9-4C6E-9705-F615C3BD20AA}"/>
              </a:ext>
            </a:extLst>
          </p:cNvPr>
          <p:cNvSpPr>
            <a:spLocks/>
          </p:cNvSpPr>
          <p:nvPr/>
        </p:nvSpPr>
        <p:spPr bwMode="auto">
          <a:xfrm>
            <a:off x="6358581" y="4402632"/>
            <a:ext cx="2374671" cy="112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18" name="Rectangle 9">
            <a:extLst>
              <a:ext uri="{FF2B5EF4-FFF2-40B4-BE49-F238E27FC236}">
                <a16:creationId xmlns:a16="http://schemas.microsoft.com/office/drawing/2014/main" id="{1FA097B4-F7F4-4545-94BC-A62958D7FE38}"/>
              </a:ext>
            </a:extLst>
          </p:cNvPr>
          <p:cNvSpPr>
            <a:spLocks/>
          </p:cNvSpPr>
          <p:nvPr/>
        </p:nvSpPr>
        <p:spPr bwMode="auto">
          <a:xfrm>
            <a:off x="9258414" y="4402632"/>
            <a:ext cx="2374671" cy="1124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project using simple alignments</a:t>
            </a:r>
          </a:p>
        </p:txBody>
      </p:sp>
      <p:sp>
        <p:nvSpPr>
          <p:cNvPr id="38" name="Picture Placeholder 37">
            <a:extLst>
              <a:ext uri="{FF2B5EF4-FFF2-40B4-BE49-F238E27FC236}">
                <a16:creationId xmlns:a16="http://schemas.microsoft.com/office/drawing/2014/main" id="{EB2E431B-0814-43DC-8776-C9A5992BBBA6}"/>
              </a:ext>
            </a:extLst>
          </p:cNvPr>
          <p:cNvSpPr>
            <a:spLocks noGrp="1"/>
          </p:cNvSpPr>
          <p:nvPr>
            <p:ph type="pic" sz="quarter" idx="22"/>
          </p:nvPr>
        </p:nvSpPr>
        <p:spPr/>
      </p:sp>
      <p:sp>
        <p:nvSpPr>
          <p:cNvPr id="40" name="Picture Placeholder 39">
            <a:extLst>
              <a:ext uri="{FF2B5EF4-FFF2-40B4-BE49-F238E27FC236}">
                <a16:creationId xmlns:a16="http://schemas.microsoft.com/office/drawing/2014/main" id="{6056FD89-8DCA-4948-8564-C5FD849A84F5}"/>
              </a:ext>
            </a:extLst>
          </p:cNvPr>
          <p:cNvSpPr>
            <a:spLocks noGrp="1"/>
          </p:cNvSpPr>
          <p:nvPr>
            <p:ph type="pic" sz="quarter" idx="21"/>
          </p:nvPr>
        </p:nvSpPr>
        <p:spPr/>
      </p:sp>
      <p:sp>
        <p:nvSpPr>
          <p:cNvPr id="42" name="Picture Placeholder 41">
            <a:extLst>
              <a:ext uri="{FF2B5EF4-FFF2-40B4-BE49-F238E27FC236}">
                <a16:creationId xmlns:a16="http://schemas.microsoft.com/office/drawing/2014/main" id="{25E0B55C-DFF3-444B-95C4-93F17F7BE0E0}"/>
              </a:ext>
            </a:extLst>
          </p:cNvPr>
          <p:cNvSpPr>
            <a:spLocks noGrp="1"/>
          </p:cNvSpPr>
          <p:nvPr>
            <p:ph type="pic" sz="quarter" idx="24"/>
          </p:nvPr>
        </p:nvSpPr>
        <p:spPr/>
      </p:sp>
      <p:sp>
        <p:nvSpPr>
          <p:cNvPr id="44" name="Picture Placeholder 43">
            <a:extLst>
              <a:ext uri="{FF2B5EF4-FFF2-40B4-BE49-F238E27FC236}">
                <a16:creationId xmlns:a16="http://schemas.microsoft.com/office/drawing/2014/main" id="{806247CB-0F95-4794-B2B8-0CF228E8E04D}"/>
              </a:ext>
            </a:extLst>
          </p:cNvPr>
          <p:cNvSpPr>
            <a:spLocks noGrp="1"/>
          </p:cNvSpPr>
          <p:nvPr>
            <p:ph type="pic" sz="quarter" idx="23"/>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5ACA7E-828A-45F2-A548-4A0366F12DAE}"/>
              </a:ext>
            </a:extLst>
          </p:cNvPr>
          <p:cNvSpPr/>
          <p:nvPr/>
        </p:nvSpPr>
        <p:spPr>
          <a:xfrm>
            <a:off x="1" y="1899377"/>
            <a:ext cx="12192000" cy="24251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16</a:t>
            </a:fld>
            <a:endParaRPr lang="en-US" dirty="0">
              <a:latin typeface="Raleway" panose="020B0503030101060003" pitchFamily="34" charset="0"/>
            </a:endParaRPr>
          </a:p>
        </p:txBody>
      </p:sp>
      <p:sp>
        <p:nvSpPr>
          <p:cNvPr id="4" name="Title 3"/>
          <p:cNvSpPr>
            <a:spLocks noGrp="1"/>
          </p:cNvSpPr>
          <p:nvPr>
            <p:ph type="title"/>
          </p:nvPr>
        </p:nvSpPr>
        <p:spPr>
          <a:xfrm>
            <a:off x="838201" y="335823"/>
            <a:ext cx="10515600" cy="680223"/>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Timeline</a:t>
            </a:r>
          </a:p>
        </p:txBody>
      </p:sp>
      <p:sp>
        <p:nvSpPr>
          <p:cNvPr id="7" name="Text Placeholder 6"/>
          <p:cNvSpPr>
            <a:spLocks noGrp="1"/>
          </p:cNvSpPr>
          <p:nvPr>
            <p:ph type="body" sz="quarter" idx="12"/>
          </p:nvPr>
        </p:nvSpPr>
        <p:spPr>
          <a:xfrm>
            <a:off x="838201" y="977900"/>
            <a:ext cx="10515600" cy="279400"/>
          </a:xfrm>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7" name="Group 16">
            <a:extLst>
              <a:ext uri="{FF2B5EF4-FFF2-40B4-BE49-F238E27FC236}">
                <a16:creationId xmlns:a16="http://schemas.microsoft.com/office/drawing/2014/main" id="{414B9485-5CFE-4A98-99F9-81EAAFD1C58E}"/>
              </a:ext>
            </a:extLst>
          </p:cNvPr>
          <p:cNvGrpSpPr/>
          <p:nvPr/>
        </p:nvGrpSpPr>
        <p:grpSpPr>
          <a:xfrm>
            <a:off x="1144740" y="2573528"/>
            <a:ext cx="9902523" cy="1076846"/>
            <a:chOff x="1144739" y="2898591"/>
            <a:chExt cx="9902523" cy="1076846"/>
          </a:xfrm>
        </p:grpSpPr>
        <p:grpSp>
          <p:nvGrpSpPr>
            <p:cNvPr id="9" name="Group 8">
              <a:extLst>
                <a:ext uri="{FF2B5EF4-FFF2-40B4-BE49-F238E27FC236}">
                  <a16:creationId xmlns:a16="http://schemas.microsoft.com/office/drawing/2014/main" id="{58FDFC21-11A9-401D-810A-7AB67849E701}"/>
                </a:ext>
              </a:extLst>
            </p:cNvPr>
            <p:cNvGrpSpPr/>
            <p:nvPr/>
          </p:nvGrpSpPr>
          <p:grpSpPr>
            <a:xfrm>
              <a:off x="1144739" y="2898591"/>
              <a:ext cx="2390778" cy="1076846"/>
              <a:chOff x="1144739" y="2898591"/>
              <a:chExt cx="2390778" cy="1076846"/>
            </a:xfrm>
          </p:grpSpPr>
          <p:sp>
            <p:nvSpPr>
              <p:cNvPr id="36" name="TextBox 35">
                <a:extLst>
                  <a:ext uri="{FF2B5EF4-FFF2-40B4-BE49-F238E27FC236}">
                    <a16:creationId xmlns:a16="http://schemas.microsoft.com/office/drawing/2014/main" id="{A6975C48-39F7-4626-836B-59D9EA4D0F84}"/>
                  </a:ext>
                </a:extLst>
              </p:cNvPr>
              <p:cNvSpPr txBox="1"/>
              <p:nvPr/>
            </p:nvSpPr>
            <p:spPr>
              <a:xfrm>
                <a:off x="1287843" y="2898591"/>
                <a:ext cx="2104571" cy="369332"/>
              </a:xfrm>
              <a:prstGeom prst="rect">
                <a:avLst/>
              </a:prstGeom>
              <a:noFill/>
            </p:spPr>
            <p:txBody>
              <a:bodyPr wrap="square" rtlCol="0">
                <a:spAutoFit/>
              </a:bodyPr>
              <a:lstStyle/>
              <a:p>
                <a:pPr algn="ctr"/>
                <a:r>
                  <a:rPr lang="en-US" b="1" dirty="0">
                    <a:solidFill>
                      <a:schemeClr val="accent2"/>
                    </a:solidFill>
                    <a:latin typeface="Roboto Slab" pitchFamily="2" charset="0"/>
                    <a:ea typeface="Roboto Slab" pitchFamily="2" charset="0"/>
                  </a:rPr>
                  <a:t>2015</a:t>
                </a:r>
              </a:p>
            </p:txBody>
          </p:sp>
          <p:sp>
            <p:nvSpPr>
              <p:cNvPr id="37" name="TextBox 36">
                <a:extLst>
                  <a:ext uri="{FF2B5EF4-FFF2-40B4-BE49-F238E27FC236}">
                    <a16:creationId xmlns:a16="http://schemas.microsoft.com/office/drawing/2014/main" id="{3964425F-AFFD-45C4-8F84-7B981FBD0BCD}"/>
                  </a:ext>
                </a:extLst>
              </p:cNvPr>
              <p:cNvSpPr txBox="1"/>
              <p:nvPr/>
            </p:nvSpPr>
            <p:spPr>
              <a:xfrm>
                <a:off x="1144739" y="3306023"/>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grpSp>
        <p:grpSp>
          <p:nvGrpSpPr>
            <p:cNvPr id="12" name="Group 11">
              <a:extLst>
                <a:ext uri="{FF2B5EF4-FFF2-40B4-BE49-F238E27FC236}">
                  <a16:creationId xmlns:a16="http://schemas.microsoft.com/office/drawing/2014/main" id="{8C2C2796-2E8C-42F1-9EF7-CD0BFC44EE5A}"/>
                </a:ext>
              </a:extLst>
            </p:cNvPr>
            <p:cNvGrpSpPr/>
            <p:nvPr/>
          </p:nvGrpSpPr>
          <p:grpSpPr>
            <a:xfrm>
              <a:off x="3648654" y="2898591"/>
              <a:ext cx="2390778" cy="1076846"/>
              <a:chOff x="3648654" y="2898591"/>
              <a:chExt cx="2390778" cy="1076846"/>
            </a:xfrm>
          </p:grpSpPr>
          <p:sp>
            <p:nvSpPr>
              <p:cNvPr id="38" name="TextBox 37">
                <a:extLst>
                  <a:ext uri="{FF2B5EF4-FFF2-40B4-BE49-F238E27FC236}">
                    <a16:creationId xmlns:a16="http://schemas.microsoft.com/office/drawing/2014/main" id="{B029FB57-02BD-4839-9389-B46DCD1FA9BD}"/>
                  </a:ext>
                </a:extLst>
              </p:cNvPr>
              <p:cNvSpPr txBox="1"/>
              <p:nvPr/>
            </p:nvSpPr>
            <p:spPr>
              <a:xfrm>
                <a:off x="3791758" y="2898591"/>
                <a:ext cx="2104571" cy="369332"/>
              </a:xfrm>
              <a:prstGeom prst="rect">
                <a:avLst/>
              </a:prstGeom>
              <a:noFill/>
            </p:spPr>
            <p:txBody>
              <a:bodyPr wrap="square" rtlCol="0">
                <a:spAutoFit/>
              </a:bodyPr>
              <a:lstStyle/>
              <a:p>
                <a:pPr algn="ctr"/>
                <a:r>
                  <a:rPr lang="en-US" b="1" dirty="0">
                    <a:latin typeface="Roboto Slab" pitchFamily="2" charset="0"/>
                    <a:ea typeface="Roboto Slab" pitchFamily="2" charset="0"/>
                  </a:rPr>
                  <a:t>2016</a:t>
                </a:r>
              </a:p>
            </p:txBody>
          </p:sp>
          <p:sp>
            <p:nvSpPr>
              <p:cNvPr id="39" name="TextBox 38">
                <a:extLst>
                  <a:ext uri="{FF2B5EF4-FFF2-40B4-BE49-F238E27FC236}">
                    <a16:creationId xmlns:a16="http://schemas.microsoft.com/office/drawing/2014/main" id="{37F31F92-77C9-4DB5-9D68-531A9905198B}"/>
                  </a:ext>
                </a:extLst>
              </p:cNvPr>
              <p:cNvSpPr txBox="1"/>
              <p:nvPr/>
            </p:nvSpPr>
            <p:spPr>
              <a:xfrm>
                <a:off x="3648654" y="3306023"/>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grpSp>
        <p:grpSp>
          <p:nvGrpSpPr>
            <p:cNvPr id="14" name="Group 13">
              <a:extLst>
                <a:ext uri="{FF2B5EF4-FFF2-40B4-BE49-F238E27FC236}">
                  <a16:creationId xmlns:a16="http://schemas.microsoft.com/office/drawing/2014/main" id="{EFAF9491-DB66-40EA-B63A-33FB25AA9728}"/>
                </a:ext>
              </a:extLst>
            </p:cNvPr>
            <p:cNvGrpSpPr/>
            <p:nvPr/>
          </p:nvGrpSpPr>
          <p:grpSpPr>
            <a:xfrm>
              <a:off x="6152569" y="2898591"/>
              <a:ext cx="2390778" cy="1076846"/>
              <a:chOff x="6152569" y="2898591"/>
              <a:chExt cx="2390778" cy="1076846"/>
            </a:xfrm>
          </p:grpSpPr>
          <p:sp>
            <p:nvSpPr>
              <p:cNvPr id="40" name="TextBox 39">
                <a:extLst>
                  <a:ext uri="{FF2B5EF4-FFF2-40B4-BE49-F238E27FC236}">
                    <a16:creationId xmlns:a16="http://schemas.microsoft.com/office/drawing/2014/main" id="{DAD4C394-B13E-4F27-9F7F-B86AEBDEF8CE}"/>
                  </a:ext>
                </a:extLst>
              </p:cNvPr>
              <p:cNvSpPr txBox="1"/>
              <p:nvPr/>
            </p:nvSpPr>
            <p:spPr>
              <a:xfrm>
                <a:off x="6295673" y="2898591"/>
                <a:ext cx="2104571" cy="369332"/>
              </a:xfrm>
              <a:prstGeom prst="rect">
                <a:avLst/>
              </a:prstGeom>
              <a:noFill/>
            </p:spPr>
            <p:txBody>
              <a:bodyPr wrap="square" rtlCol="0">
                <a:spAutoFit/>
              </a:bodyPr>
              <a:lstStyle/>
              <a:p>
                <a:pPr algn="ctr"/>
                <a:r>
                  <a:rPr lang="en-US" b="1" dirty="0">
                    <a:solidFill>
                      <a:schemeClr val="bg2">
                        <a:lumMod val="50000"/>
                      </a:schemeClr>
                    </a:solidFill>
                    <a:latin typeface="Roboto Slab" pitchFamily="2" charset="0"/>
                    <a:ea typeface="Roboto Slab" pitchFamily="2" charset="0"/>
                  </a:rPr>
                  <a:t>2017</a:t>
                </a:r>
              </a:p>
            </p:txBody>
          </p:sp>
          <p:sp>
            <p:nvSpPr>
              <p:cNvPr id="41" name="TextBox 40">
                <a:extLst>
                  <a:ext uri="{FF2B5EF4-FFF2-40B4-BE49-F238E27FC236}">
                    <a16:creationId xmlns:a16="http://schemas.microsoft.com/office/drawing/2014/main" id="{36E71BA8-7154-42A8-B1C3-3F3CFCF24FB2}"/>
                  </a:ext>
                </a:extLst>
              </p:cNvPr>
              <p:cNvSpPr txBox="1"/>
              <p:nvPr/>
            </p:nvSpPr>
            <p:spPr>
              <a:xfrm>
                <a:off x="6152569" y="3306023"/>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grpSp>
        <p:grpSp>
          <p:nvGrpSpPr>
            <p:cNvPr id="15" name="Group 14">
              <a:extLst>
                <a:ext uri="{FF2B5EF4-FFF2-40B4-BE49-F238E27FC236}">
                  <a16:creationId xmlns:a16="http://schemas.microsoft.com/office/drawing/2014/main" id="{8E4F2CD2-3170-4E67-8C4B-DA29902FB1B1}"/>
                </a:ext>
              </a:extLst>
            </p:cNvPr>
            <p:cNvGrpSpPr/>
            <p:nvPr/>
          </p:nvGrpSpPr>
          <p:grpSpPr>
            <a:xfrm>
              <a:off x="8656484" y="2898591"/>
              <a:ext cx="2390778" cy="1076846"/>
              <a:chOff x="8656484" y="2898591"/>
              <a:chExt cx="2390778" cy="1076846"/>
            </a:xfrm>
          </p:grpSpPr>
          <p:sp>
            <p:nvSpPr>
              <p:cNvPr id="42" name="TextBox 41">
                <a:extLst>
                  <a:ext uri="{FF2B5EF4-FFF2-40B4-BE49-F238E27FC236}">
                    <a16:creationId xmlns:a16="http://schemas.microsoft.com/office/drawing/2014/main" id="{0808BEFE-F100-4731-A28A-4DD6513AE38A}"/>
                  </a:ext>
                </a:extLst>
              </p:cNvPr>
              <p:cNvSpPr txBox="1"/>
              <p:nvPr/>
            </p:nvSpPr>
            <p:spPr>
              <a:xfrm>
                <a:off x="8799588" y="2898591"/>
                <a:ext cx="2104571" cy="369332"/>
              </a:xfrm>
              <a:prstGeom prst="rect">
                <a:avLst/>
              </a:prstGeom>
              <a:noFill/>
            </p:spPr>
            <p:txBody>
              <a:bodyPr wrap="square" rtlCol="0">
                <a:spAutoFit/>
              </a:bodyPr>
              <a:lstStyle/>
              <a:p>
                <a:pPr algn="ctr"/>
                <a:r>
                  <a:rPr lang="en-US" b="1" dirty="0">
                    <a:latin typeface="Roboto Slab" pitchFamily="2" charset="0"/>
                    <a:ea typeface="Roboto Slab" pitchFamily="2" charset="0"/>
                  </a:rPr>
                  <a:t>2018</a:t>
                </a:r>
              </a:p>
            </p:txBody>
          </p:sp>
          <p:sp>
            <p:nvSpPr>
              <p:cNvPr id="50" name="TextBox 49">
                <a:extLst>
                  <a:ext uri="{FF2B5EF4-FFF2-40B4-BE49-F238E27FC236}">
                    <a16:creationId xmlns:a16="http://schemas.microsoft.com/office/drawing/2014/main" id="{A892D6CE-258A-42B7-8EDA-9A089461E319}"/>
                  </a:ext>
                </a:extLst>
              </p:cNvPr>
              <p:cNvSpPr txBox="1"/>
              <p:nvPr/>
            </p:nvSpPr>
            <p:spPr>
              <a:xfrm>
                <a:off x="8656484" y="3306023"/>
                <a:ext cx="2390778" cy="669414"/>
              </a:xfrm>
              <a:prstGeom prst="rect">
                <a:avLst/>
              </a:prstGeom>
              <a:noFill/>
            </p:spPr>
            <p:txBody>
              <a:bodyPr wrap="square" rtlCol="0">
                <a:spAutoFit/>
              </a:bodyPr>
              <a:lstStyle/>
              <a:p>
                <a:pPr algn="ctr">
                  <a:lnSpc>
                    <a:spcPts val="1500"/>
                  </a:lnSpc>
                </a:pPr>
                <a:r>
                  <a:rPr lang="en-US" sz="1000" dirty="0">
                    <a:solidFill>
                      <a:schemeClr val="tx1">
                        <a:lumMod val="50000"/>
                        <a:lumOff val="50000"/>
                      </a:schemeClr>
                    </a:solidFill>
                    <a:latin typeface="Roboto Slab" pitchFamily="2" charset="0"/>
                    <a:ea typeface="Roboto Slab" pitchFamily="2" charset="0"/>
                  </a:rPr>
                  <a:t>industry's standard dummy text to ever since the 1500s, when</a:t>
                </a:r>
              </a:p>
              <a:p>
                <a:pPr algn="ctr">
                  <a:lnSpc>
                    <a:spcPts val="1500"/>
                  </a:lnSpc>
                </a:pPr>
                <a:r>
                  <a:rPr lang="en-US" sz="1000" dirty="0">
                    <a:solidFill>
                      <a:schemeClr val="tx1">
                        <a:lumMod val="50000"/>
                        <a:lumOff val="50000"/>
                      </a:schemeClr>
                    </a:solidFill>
                    <a:latin typeface="Roboto Slab" pitchFamily="2" charset="0"/>
                    <a:ea typeface="Roboto Slab" pitchFamily="2" charset="0"/>
                  </a:rPr>
                  <a:t>specimen book.</a:t>
                </a:r>
              </a:p>
            </p:txBody>
          </p:sp>
        </p:grpSp>
      </p:grpSp>
      <p:sp>
        <p:nvSpPr>
          <p:cNvPr id="51" name="Rectangle 9">
            <a:extLst>
              <a:ext uri="{FF2B5EF4-FFF2-40B4-BE49-F238E27FC236}">
                <a16:creationId xmlns:a16="http://schemas.microsoft.com/office/drawing/2014/main" id="{C55943C1-2066-4E06-AFC2-1E3239A4A40A}"/>
              </a:ext>
            </a:extLst>
          </p:cNvPr>
          <p:cNvSpPr>
            <a:spLocks/>
          </p:cNvSpPr>
          <p:nvPr/>
        </p:nvSpPr>
        <p:spPr bwMode="auto">
          <a:xfrm>
            <a:off x="1195586" y="4998676"/>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7" name="Group 16">
            <a:extLst>
              <a:ext uri="{FF2B5EF4-FFF2-40B4-BE49-F238E27FC236}">
                <a16:creationId xmlns:a16="http://schemas.microsoft.com/office/drawing/2014/main" id="{F4C60CCD-24E4-44B7-A669-AA6C0A60C890}"/>
              </a:ext>
            </a:extLst>
          </p:cNvPr>
          <p:cNvGrpSpPr/>
          <p:nvPr/>
        </p:nvGrpSpPr>
        <p:grpSpPr>
          <a:xfrm>
            <a:off x="789696" y="2552703"/>
            <a:ext cx="7528560" cy="2352040"/>
            <a:chOff x="740056" y="1968941"/>
            <a:chExt cx="7528560" cy="2352040"/>
          </a:xfrm>
        </p:grpSpPr>
        <p:sp>
          <p:nvSpPr>
            <p:cNvPr id="18" name="Oval 17">
              <a:extLst>
                <a:ext uri="{FF2B5EF4-FFF2-40B4-BE49-F238E27FC236}">
                  <a16:creationId xmlns:a16="http://schemas.microsoft.com/office/drawing/2014/main" id="{0C82A0A1-83C4-4B48-8390-D8FAADE407C3}"/>
                </a:ext>
              </a:extLst>
            </p:cNvPr>
            <p:cNvSpPr/>
            <p:nvPr/>
          </p:nvSpPr>
          <p:spPr>
            <a:xfrm>
              <a:off x="740056" y="2079607"/>
              <a:ext cx="1083134" cy="1083134"/>
            </a:xfrm>
            <a:prstGeom prst="ellipse">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C91C584B-C6E0-4E9B-B31B-1CD67124536E}"/>
                </a:ext>
              </a:extLst>
            </p:cNvPr>
            <p:cNvSpPr/>
            <p:nvPr/>
          </p:nvSpPr>
          <p:spPr>
            <a:xfrm>
              <a:off x="1908456" y="2079607"/>
              <a:ext cx="1083134" cy="108313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ACDDDA83-B2D5-41BD-B92E-6016B5E9B09A}"/>
                </a:ext>
              </a:extLst>
            </p:cNvPr>
            <p:cNvSpPr/>
            <p:nvPr/>
          </p:nvSpPr>
          <p:spPr>
            <a:xfrm>
              <a:off x="740056" y="3237847"/>
              <a:ext cx="1083134" cy="1083134"/>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0760F17D-7423-4638-A6A0-CB559E629997}"/>
                </a:ext>
              </a:extLst>
            </p:cNvPr>
            <p:cNvSpPr/>
            <p:nvPr/>
          </p:nvSpPr>
          <p:spPr>
            <a:xfrm>
              <a:off x="1908456" y="3237847"/>
              <a:ext cx="1083134" cy="108313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Chart 26">
              <a:extLst>
                <a:ext uri="{FF2B5EF4-FFF2-40B4-BE49-F238E27FC236}">
                  <a16:creationId xmlns:a16="http://schemas.microsoft.com/office/drawing/2014/main" id="{CA55DE75-5BC6-4C65-8358-2EE2EBF32039}"/>
                </a:ext>
              </a:extLst>
            </p:cNvPr>
            <p:cNvGraphicFramePr/>
            <p:nvPr>
              <p:extLst>
                <p:ext uri="{D42A27DB-BD31-4B8C-83A1-F6EECF244321}">
                  <p14:modId xmlns:p14="http://schemas.microsoft.com/office/powerpoint/2010/main" val="2165814725"/>
                </p:ext>
              </p:extLst>
            </p:nvPr>
          </p:nvGraphicFramePr>
          <p:xfrm>
            <a:off x="3167279" y="1968941"/>
            <a:ext cx="5101337" cy="2352040"/>
          </p:xfrm>
          <a:graphic>
            <a:graphicData uri="http://schemas.openxmlformats.org/drawingml/2006/chart">
              <c:chart xmlns:c="http://schemas.openxmlformats.org/drawingml/2006/chart" xmlns:r="http://schemas.openxmlformats.org/officeDocument/2006/relationships" r:id="rId3"/>
            </a:graphicData>
          </a:graphic>
        </p:graphicFrame>
        <p:sp>
          <p:nvSpPr>
            <p:cNvPr id="28" name="TextBox 27">
              <a:extLst>
                <a:ext uri="{FF2B5EF4-FFF2-40B4-BE49-F238E27FC236}">
                  <a16:creationId xmlns:a16="http://schemas.microsoft.com/office/drawing/2014/main" id="{7CDE146D-941A-4450-AACE-9C11CA7907A4}"/>
                </a:ext>
              </a:extLst>
            </p:cNvPr>
            <p:cNvSpPr txBox="1"/>
            <p:nvPr/>
          </p:nvSpPr>
          <p:spPr>
            <a:xfrm>
              <a:off x="903938" y="2194650"/>
              <a:ext cx="770838" cy="861774"/>
            </a:xfrm>
            <a:prstGeom prst="rect">
              <a:avLst/>
            </a:prstGeom>
            <a:noFill/>
          </p:spPr>
          <p:txBody>
            <a:bodyPr wrap="square" rtlCol="0" anchor="ctr">
              <a:spAutoFit/>
            </a:bodyPr>
            <a:lstStyle/>
            <a:p>
              <a:pPr algn="ctr"/>
              <a:r>
                <a:rPr lang="en-US" sz="5000" dirty="0">
                  <a:latin typeface="Roboto Slab" pitchFamily="2" charset="0"/>
                  <a:ea typeface="Roboto Slab" pitchFamily="2" charset="0"/>
                  <a:cs typeface="Montserrat" charset="0"/>
                </a:rPr>
                <a:t>S</a:t>
              </a:r>
            </a:p>
          </p:txBody>
        </p:sp>
        <p:sp>
          <p:nvSpPr>
            <p:cNvPr id="29" name="TextBox 28">
              <a:extLst>
                <a:ext uri="{FF2B5EF4-FFF2-40B4-BE49-F238E27FC236}">
                  <a16:creationId xmlns:a16="http://schemas.microsoft.com/office/drawing/2014/main" id="{0F9DC898-A59E-44A1-B06A-8D354C8E65E7}"/>
                </a:ext>
              </a:extLst>
            </p:cNvPr>
            <p:cNvSpPr txBox="1"/>
            <p:nvPr/>
          </p:nvSpPr>
          <p:spPr>
            <a:xfrm>
              <a:off x="2092658" y="2088327"/>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A</a:t>
              </a:r>
            </a:p>
          </p:txBody>
        </p:sp>
        <p:sp>
          <p:nvSpPr>
            <p:cNvPr id="30" name="TextBox 29">
              <a:extLst>
                <a:ext uri="{FF2B5EF4-FFF2-40B4-BE49-F238E27FC236}">
                  <a16:creationId xmlns:a16="http://schemas.microsoft.com/office/drawing/2014/main" id="{FEBD0B3C-68AE-47D7-89CA-ACAABADA7707}"/>
                </a:ext>
              </a:extLst>
            </p:cNvPr>
            <p:cNvSpPr txBox="1"/>
            <p:nvPr/>
          </p:nvSpPr>
          <p:spPr>
            <a:xfrm>
              <a:off x="903938" y="3352890"/>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W</a:t>
              </a:r>
            </a:p>
          </p:txBody>
        </p:sp>
        <p:sp>
          <p:nvSpPr>
            <p:cNvPr id="31" name="TextBox 30">
              <a:extLst>
                <a:ext uri="{FF2B5EF4-FFF2-40B4-BE49-F238E27FC236}">
                  <a16:creationId xmlns:a16="http://schemas.microsoft.com/office/drawing/2014/main" id="{AD8B8030-96E6-4E05-8A91-4422C0D23FF2}"/>
                </a:ext>
              </a:extLst>
            </p:cNvPr>
            <p:cNvSpPr txBox="1"/>
            <p:nvPr/>
          </p:nvSpPr>
          <p:spPr>
            <a:xfrm>
              <a:off x="2092658" y="3352890"/>
              <a:ext cx="770838" cy="861774"/>
            </a:xfrm>
            <a:prstGeom prst="rect">
              <a:avLst/>
            </a:prstGeom>
            <a:noFill/>
          </p:spPr>
          <p:txBody>
            <a:bodyPr wrap="square" rtlCol="0" anchor="ctr">
              <a:spAutoFit/>
            </a:bodyPr>
            <a:lstStyle/>
            <a:p>
              <a:pPr algn="ctr"/>
              <a:r>
                <a:rPr lang="en-US" sz="5000" dirty="0">
                  <a:solidFill>
                    <a:srgbClr val="FFFFFF"/>
                  </a:solidFill>
                  <a:latin typeface="Roboto Slab" pitchFamily="2" charset="0"/>
                  <a:ea typeface="Roboto Slab" pitchFamily="2" charset="0"/>
                  <a:cs typeface="Montserrat" charset="0"/>
                </a:rPr>
                <a:t>T</a:t>
              </a:r>
            </a:p>
          </p:txBody>
        </p:sp>
        <p:sp>
          <p:nvSpPr>
            <p:cNvPr id="32" name="TextBox 31">
              <a:extLst>
                <a:ext uri="{FF2B5EF4-FFF2-40B4-BE49-F238E27FC236}">
                  <a16:creationId xmlns:a16="http://schemas.microsoft.com/office/drawing/2014/main" id="{97287D64-0F67-4141-844B-81F2BDA0E060}"/>
                </a:ext>
              </a:extLst>
            </p:cNvPr>
            <p:cNvSpPr txBox="1"/>
            <p:nvPr/>
          </p:nvSpPr>
          <p:spPr>
            <a:xfrm>
              <a:off x="3444256" y="2035754"/>
              <a:ext cx="1484454" cy="2111732"/>
            </a:xfrm>
            <a:prstGeom prst="rect">
              <a:avLst/>
            </a:prstGeom>
            <a:noFill/>
          </p:spPr>
          <p:txBody>
            <a:bodyPr wrap="square" numCol="1" spcCol="0" rtlCol="0" anchor="ctr">
              <a:spAutoFit/>
            </a:bodyPr>
            <a:lstStyle/>
            <a:p>
              <a:pPr>
                <a:lnSpc>
                  <a:spcPct val="250000"/>
                </a:lnSpc>
              </a:pPr>
              <a:r>
                <a:rPr lang="en-US" sz="900" b="1" dirty="0">
                  <a:solidFill>
                    <a:srgbClr val="FFFFFF"/>
                  </a:solidFill>
                  <a:latin typeface="Roboto Slab" pitchFamily="2" charset="0"/>
                  <a:ea typeface="Roboto Slab" pitchFamily="2" charset="0"/>
                  <a:cs typeface="Montserrat Light" charset="0"/>
                </a:rPr>
                <a:t>The example text</a:t>
              </a:r>
            </a:p>
            <a:p>
              <a:pPr>
                <a:lnSpc>
                  <a:spcPct val="250000"/>
                </a:lnSpc>
              </a:pPr>
              <a:r>
                <a:rPr lang="en-US" sz="900" b="1" dirty="0">
                  <a:solidFill>
                    <a:srgbClr val="FFFFFF"/>
                  </a:solidFill>
                  <a:latin typeface="Roboto Slab" pitchFamily="2" charset="0"/>
                  <a:ea typeface="Roboto Slab" pitchFamily="2" charset="0"/>
                  <a:cs typeface="Montserrat Light" charset="0"/>
                </a:rPr>
                <a:t>Goes here with your</a:t>
              </a:r>
            </a:p>
            <a:p>
              <a:pPr>
                <a:lnSpc>
                  <a:spcPct val="250000"/>
                </a:lnSpc>
              </a:pPr>
              <a:r>
                <a:rPr lang="en-US" sz="900" b="1" dirty="0">
                  <a:solidFill>
                    <a:srgbClr val="FFFFFF"/>
                  </a:solidFill>
                  <a:latin typeface="Roboto Slab" pitchFamily="2" charset="0"/>
                  <a:ea typeface="Roboto Slab" pitchFamily="2" charset="0"/>
                  <a:cs typeface="Montserrat Light" charset="0"/>
                </a:rPr>
                <a:t>Own detailed summery.</a:t>
              </a:r>
            </a:p>
            <a:p>
              <a:pPr>
                <a:lnSpc>
                  <a:spcPct val="250000"/>
                </a:lnSpc>
              </a:pPr>
              <a:r>
                <a:rPr lang="en-US" sz="900" b="1" dirty="0">
                  <a:solidFill>
                    <a:srgbClr val="FFFFFF"/>
                  </a:solidFill>
                  <a:latin typeface="Roboto Slab" pitchFamily="2" charset="0"/>
                  <a:ea typeface="Roboto Slab" pitchFamily="2" charset="0"/>
                  <a:cs typeface="Montserrat Light" charset="0"/>
                </a:rPr>
                <a:t>Loren opium dolor</a:t>
              </a:r>
            </a:p>
            <a:p>
              <a:pPr>
                <a:lnSpc>
                  <a:spcPct val="250000"/>
                </a:lnSpc>
              </a:pPr>
              <a:r>
                <a:rPr lang="en-US" sz="900" b="1" dirty="0">
                  <a:solidFill>
                    <a:srgbClr val="FFFFFF"/>
                  </a:solidFill>
                  <a:latin typeface="Roboto Slab" pitchFamily="2" charset="0"/>
                  <a:ea typeface="Roboto Slab" pitchFamily="2" charset="0"/>
                  <a:cs typeface="Montserrat Light" charset="0"/>
                </a:rPr>
                <a:t>Sit amen example</a:t>
              </a:r>
            </a:p>
            <a:p>
              <a:pPr>
                <a:lnSpc>
                  <a:spcPct val="250000"/>
                </a:lnSpc>
              </a:pPr>
              <a:r>
                <a:rPr lang="en-US" sz="900" b="1" dirty="0">
                  <a:latin typeface="Roboto Slab" pitchFamily="2" charset="0"/>
                  <a:ea typeface="Roboto Slab" pitchFamily="2" charset="0"/>
                  <a:cs typeface="Montserrat Light" charset="0"/>
                </a:rPr>
                <a:t>Goes here text line</a:t>
              </a:r>
            </a:p>
          </p:txBody>
        </p:sp>
      </p:grpSp>
      <p:sp>
        <p:nvSpPr>
          <p:cNvPr id="34" name="Picture Placeholder 33">
            <a:extLst>
              <a:ext uri="{FF2B5EF4-FFF2-40B4-BE49-F238E27FC236}">
                <a16:creationId xmlns:a16="http://schemas.microsoft.com/office/drawing/2014/main" id="{B0E78AA7-6832-47DC-AEAA-AF1A422C3CC1}"/>
              </a:ext>
            </a:extLst>
          </p:cNvPr>
          <p:cNvSpPr>
            <a:spLocks noGrp="1"/>
          </p:cNvSpPr>
          <p:nvPr>
            <p:ph type="pic" sz="quarter" idx="22"/>
          </p:nvPr>
        </p:nvSpPr>
        <p:spPr/>
      </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graphicFrame>
        <p:nvGraphicFramePr>
          <p:cNvPr id="8" name="Chart 7"/>
          <p:cNvGraphicFramePr/>
          <p:nvPr>
            <p:extLst>
              <p:ext uri="{D42A27DB-BD31-4B8C-83A1-F6EECF244321}">
                <p14:modId xmlns:p14="http://schemas.microsoft.com/office/powerpoint/2010/main" val="3738434302"/>
              </p:ext>
            </p:extLst>
          </p:nvPr>
        </p:nvGraphicFramePr>
        <p:xfrm>
          <a:off x="687142" y="1862885"/>
          <a:ext cx="6345702" cy="3896512"/>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1">
            <a:extLst>
              <a:ext uri="{FF2B5EF4-FFF2-40B4-BE49-F238E27FC236}">
                <a16:creationId xmlns:a16="http://schemas.microsoft.com/office/drawing/2014/main" id="{973B5756-E7E9-4EB7-AF87-2AD17AE002DF}"/>
              </a:ext>
            </a:extLst>
          </p:cNvPr>
          <p:cNvSpPr/>
          <p:nvPr/>
        </p:nvSpPr>
        <p:spPr>
          <a:xfrm>
            <a:off x="7248938" y="1862885"/>
            <a:ext cx="4255919" cy="1768211"/>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E1525DB-49C7-4EDE-BF1C-69A0B7139E4A}"/>
              </a:ext>
            </a:extLst>
          </p:cNvPr>
          <p:cNvSpPr/>
          <p:nvPr/>
        </p:nvSpPr>
        <p:spPr>
          <a:xfrm>
            <a:off x="7510431" y="2200975"/>
            <a:ext cx="3732932" cy="1092030"/>
          </a:xfrm>
          <a:prstGeom prst="rect">
            <a:avLst/>
          </a:prstGeom>
        </p:spPr>
        <p:txBody>
          <a:bodyPr wrap="square">
            <a:spAutoFit/>
          </a:bodyPr>
          <a:lstStyle/>
          <a:p>
            <a:pPr>
              <a:lnSpc>
                <a:spcPts val="2000"/>
              </a:lnSpc>
            </a:pPr>
            <a:r>
              <a:rPr lang="en-US" sz="1200" b="1" dirty="0">
                <a:solidFill>
                  <a:schemeClr val="bg1"/>
                </a:solidFill>
                <a:latin typeface="Roboto Slab" pitchFamily="2" charset="0"/>
                <a:ea typeface="Roboto Slab" pitchFamily="2" charset="0"/>
                <a:cs typeface="Lato" panose="020F0502020204030203" pitchFamily="34" charset="0"/>
              </a:rPr>
              <a:t>Lorem Ipsum</a:t>
            </a:r>
            <a:r>
              <a:rPr lang="en-US" sz="1200" dirty="0">
                <a:solidFill>
                  <a:schemeClr val="bg1"/>
                </a:solidFill>
                <a:latin typeface="Roboto Slab" pitchFamily="2" charset="0"/>
                <a:ea typeface="Roboto Slab" pitchFamily="2" charset="0"/>
                <a:cs typeface="Lato" panose="020F0502020204030203" pitchFamily="34" charset="0"/>
              </a:rPr>
              <a:t> is simply dummy text of the printing and typesetting industry. Lorem Ipsum ever since the 1500s, when an unknown into electronic typesetting, remaining</a:t>
            </a:r>
          </a:p>
        </p:txBody>
      </p:sp>
      <p:sp>
        <p:nvSpPr>
          <p:cNvPr id="23" name="Picture Placeholder 22">
            <a:extLst>
              <a:ext uri="{FF2B5EF4-FFF2-40B4-BE49-F238E27FC236}">
                <a16:creationId xmlns:a16="http://schemas.microsoft.com/office/drawing/2014/main" id="{364659B3-9953-4744-A90D-1F98C8508314}"/>
              </a:ext>
            </a:extLst>
          </p:cNvPr>
          <p:cNvSpPr>
            <a:spLocks noGrp="1"/>
          </p:cNvSpPr>
          <p:nvPr>
            <p:ph type="pic" sz="quarter" idx="21"/>
          </p:nvPr>
        </p:nvSpPr>
        <p:spPr/>
      </p:sp>
      <p:sp>
        <p:nvSpPr>
          <p:cNvPr id="25" name="Picture Placeholder 24">
            <a:extLst>
              <a:ext uri="{FF2B5EF4-FFF2-40B4-BE49-F238E27FC236}">
                <a16:creationId xmlns:a16="http://schemas.microsoft.com/office/drawing/2014/main" id="{EB27DDFE-6E2F-4DE1-9312-7A3E1F281D10}"/>
              </a:ext>
            </a:extLst>
          </p:cNvPr>
          <p:cNvSpPr>
            <a:spLocks noGrp="1"/>
          </p:cNvSpPr>
          <p:nvPr>
            <p:ph type="pic" sz="quarter" idx="22"/>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2" name="Group 31">
            <a:extLst>
              <a:ext uri="{FF2B5EF4-FFF2-40B4-BE49-F238E27FC236}">
                <a16:creationId xmlns:a16="http://schemas.microsoft.com/office/drawing/2014/main" id="{F479FE1B-2518-4C81-8DA2-D4C465342644}"/>
              </a:ext>
            </a:extLst>
          </p:cNvPr>
          <p:cNvGrpSpPr/>
          <p:nvPr/>
        </p:nvGrpSpPr>
        <p:grpSpPr>
          <a:xfrm>
            <a:off x="682547" y="1778683"/>
            <a:ext cx="3986723" cy="1957841"/>
            <a:chOff x="-4945063" y="1270000"/>
            <a:chExt cx="3028950" cy="1487488"/>
          </a:xfrm>
          <a:solidFill>
            <a:schemeClr val="tx1">
              <a:lumMod val="85000"/>
              <a:lumOff val="15000"/>
            </a:schemeClr>
          </a:solidFill>
        </p:grpSpPr>
        <p:sp>
          <p:nvSpPr>
            <p:cNvPr id="33" name="Freeform 182">
              <a:extLst>
                <a:ext uri="{FF2B5EF4-FFF2-40B4-BE49-F238E27FC236}">
                  <a16:creationId xmlns:a16="http://schemas.microsoft.com/office/drawing/2014/main" id="{104415EA-C773-4DD2-A2F8-4FB890D59A18}"/>
                </a:ext>
              </a:extLst>
            </p:cNvPr>
            <p:cNvSpPr>
              <a:spLocks/>
            </p:cNvSpPr>
            <p:nvPr/>
          </p:nvSpPr>
          <p:spPr bwMode="auto">
            <a:xfrm>
              <a:off x="-3422650" y="2374900"/>
              <a:ext cx="104775" cy="107950"/>
            </a:xfrm>
            <a:custGeom>
              <a:avLst/>
              <a:gdLst>
                <a:gd name="T0" fmla="*/ 11 w 29"/>
                <a:gd name="T1" fmla="*/ 29 h 30"/>
                <a:gd name="T2" fmla="*/ 12 w 29"/>
                <a:gd name="T3" fmla="*/ 28 h 30"/>
                <a:gd name="T4" fmla="*/ 13 w 29"/>
                <a:gd name="T5" fmla="*/ 29 h 30"/>
                <a:gd name="T6" fmla="*/ 16 w 29"/>
                <a:gd name="T7" fmla="*/ 29 h 30"/>
                <a:gd name="T8" fmla="*/ 18 w 29"/>
                <a:gd name="T9" fmla="*/ 28 h 30"/>
                <a:gd name="T10" fmla="*/ 18 w 29"/>
                <a:gd name="T11" fmla="*/ 13 h 30"/>
                <a:gd name="T12" fmla="*/ 20 w 29"/>
                <a:gd name="T13" fmla="*/ 12 h 30"/>
                <a:gd name="T14" fmla="*/ 20 w 29"/>
                <a:gd name="T15" fmla="*/ 4 h 30"/>
                <a:gd name="T16" fmla="*/ 22 w 29"/>
                <a:gd name="T17" fmla="*/ 3 h 30"/>
                <a:gd name="T18" fmla="*/ 25 w 29"/>
                <a:gd name="T19" fmla="*/ 3 h 30"/>
                <a:gd name="T20" fmla="*/ 26 w 29"/>
                <a:gd name="T21" fmla="*/ 4 h 30"/>
                <a:gd name="T22" fmla="*/ 28 w 29"/>
                <a:gd name="T23" fmla="*/ 3 h 30"/>
                <a:gd name="T24" fmla="*/ 29 w 29"/>
                <a:gd name="T25" fmla="*/ 2 h 30"/>
                <a:gd name="T26" fmla="*/ 29 w 29"/>
                <a:gd name="T27" fmla="*/ 2 h 30"/>
                <a:gd name="T28" fmla="*/ 24 w 29"/>
                <a:gd name="T29" fmla="*/ 2 h 30"/>
                <a:gd name="T30" fmla="*/ 21 w 29"/>
                <a:gd name="T31" fmla="*/ 2 h 30"/>
                <a:gd name="T32" fmla="*/ 15 w 29"/>
                <a:gd name="T33" fmla="*/ 2 h 30"/>
                <a:gd name="T34" fmla="*/ 15 w 29"/>
                <a:gd name="T35" fmla="*/ 1 h 30"/>
                <a:gd name="T36" fmla="*/ 7 w 29"/>
                <a:gd name="T37" fmla="*/ 1 h 30"/>
                <a:gd name="T38" fmla="*/ 4 w 29"/>
                <a:gd name="T39" fmla="*/ 1 h 30"/>
                <a:gd name="T40" fmla="*/ 2 w 29"/>
                <a:gd name="T41" fmla="*/ 1 h 30"/>
                <a:gd name="T42" fmla="*/ 1 w 29"/>
                <a:gd name="T43" fmla="*/ 0 h 30"/>
                <a:gd name="T44" fmla="*/ 0 w 29"/>
                <a:gd name="T45" fmla="*/ 1 h 30"/>
                <a:gd name="T46" fmla="*/ 0 w 29"/>
                <a:gd name="T47" fmla="*/ 1 h 30"/>
                <a:gd name="T48" fmla="*/ 1 w 29"/>
                <a:gd name="T49" fmla="*/ 4 h 30"/>
                <a:gd name="T50" fmla="*/ 3 w 29"/>
                <a:gd name="T51" fmla="*/ 9 h 30"/>
                <a:gd name="T52" fmla="*/ 6 w 29"/>
                <a:gd name="T53" fmla="*/ 14 h 30"/>
                <a:gd name="T54" fmla="*/ 6 w 29"/>
                <a:gd name="T55" fmla="*/ 18 h 30"/>
                <a:gd name="T56" fmla="*/ 7 w 29"/>
                <a:gd name="T57" fmla="*/ 21 h 30"/>
                <a:gd name="T58" fmla="*/ 8 w 29"/>
                <a:gd name="T59" fmla="*/ 27 h 30"/>
                <a:gd name="T60" fmla="*/ 10 w 29"/>
                <a:gd name="T61" fmla="*/ 29 h 30"/>
                <a:gd name="T62" fmla="*/ 11 w 29"/>
                <a:gd name="T63"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30">
                  <a:moveTo>
                    <a:pt x="11" y="29"/>
                  </a:moveTo>
                  <a:cubicBezTo>
                    <a:pt x="11" y="28"/>
                    <a:pt x="11" y="27"/>
                    <a:pt x="12" y="28"/>
                  </a:cubicBezTo>
                  <a:cubicBezTo>
                    <a:pt x="12" y="29"/>
                    <a:pt x="12" y="29"/>
                    <a:pt x="13" y="29"/>
                  </a:cubicBezTo>
                  <a:cubicBezTo>
                    <a:pt x="14" y="29"/>
                    <a:pt x="16" y="30"/>
                    <a:pt x="16" y="29"/>
                  </a:cubicBezTo>
                  <a:cubicBezTo>
                    <a:pt x="16" y="29"/>
                    <a:pt x="18" y="29"/>
                    <a:pt x="18" y="28"/>
                  </a:cubicBezTo>
                  <a:cubicBezTo>
                    <a:pt x="18" y="27"/>
                    <a:pt x="18" y="13"/>
                    <a:pt x="18" y="13"/>
                  </a:cubicBezTo>
                  <a:cubicBezTo>
                    <a:pt x="18" y="12"/>
                    <a:pt x="20" y="13"/>
                    <a:pt x="20" y="12"/>
                  </a:cubicBezTo>
                  <a:cubicBezTo>
                    <a:pt x="20" y="11"/>
                    <a:pt x="20" y="4"/>
                    <a:pt x="20" y="4"/>
                  </a:cubicBezTo>
                  <a:cubicBezTo>
                    <a:pt x="20" y="4"/>
                    <a:pt x="22" y="4"/>
                    <a:pt x="22" y="3"/>
                  </a:cubicBezTo>
                  <a:cubicBezTo>
                    <a:pt x="23" y="3"/>
                    <a:pt x="24" y="2"/>
                    <a:pt x="25" y="3"/>
                  </a:cubicBezTo>
                  <a:cubicBezTo>
                    <a:pt x="25" y="3"/>
                    <a:pt x="26" y="4"/>
                    <a:pt x="26" y="4"/>
                  </a:cubicBezTo>
                  <a:cubicBezTo>
                    <a:pt x="26" y="3"/>
                    <a:pt x="27" y="3"/>
                    <a:pt x="28" y="3"/>
                  </a:cubicBezTo>
                  <a:cubicBezTo>
                    <a:pt x="28" y="3"/>
                    <a:pt x="29" y="2"/>
                    <a:pt x="29" y="2"/>
                  </a:cubicBezTo>
                  <a:cubicBezTo>
                    <a:pt x="29" y="2"/>
                    <a:pt x="29" y="2"/>
                    <a:pt x="29" y="2"/>
                  </a:cubicBezTo>
                  <a:cubicBezTo>
                    <a:pt x="29" y="1"/>
                    <a:pt x="25" y="2"/>
                    <a:pt x="24" y="2"/>
                  </a:cubicBezTo>
                  <a:cubicBezTo>
                    <a:pt x="23" y="2"/>
                    <a:pt x="21" y="3"/>
                    <a:pt x="21" y="2"/>
                  </a:cubicBezTo>
                  <a:cubicBezTo>
                    <a:pt x="20" y="2"/>
                    <a:pt x="15" y="2"/>
                    <a:pt x="15" y="2"/>
                  </a:cubicBezTo>
                  <a:cubicBezTo>
                    <a:pt x="15" y="1"/>
                    <a:pt x="15" y="1"/>
                    <a:pt x="15" y="1"/>
                  </a:cubicBezTo>
                  <a:cubicBezTo>
                    <a:pt x="15" y="1"/>
                    <a:pt x="7" y="1"/>
                    <a:pt x="7" y="1"/>
                  </a:cubicBezTo>
                  <a:cubicBezTo>
                    <a:pt x="6" y="1"/>
                    <a:pt x="5" y="1"/>
                    <a:pt x="4" y="1"/>
                  </a:cubicBezTo>
                  <a:cubicBezTo>
                    <a:pt x="4" y="0"/>
                    <a:pt x="3" y="0"/>
                    <a:pt x="2" y="1"/>
                  </a:cubicBezTo>
                  <a:cubicBezTo>
                    <a:pt x="1" y="1"/>
                    <a:pt x="2" y="0"/>
                    <a:pt x="1" y="0"/>
                  </a:cubicBezTo>
                  <a:cubicBezTo>
                    <a:pt x="1" y="0"/>
                    <a:pt x="0" y="1"/>
                    <a:pt x="0" y="1"/>
                  </a:cubicBezTo>
                  <a:cubicBezTo>
                    <a:pt x="0" y="1"/>
                    <a:pt x="0" y="1"/>
                    <a:pt x="0" y="1"/>
                  </a:cubicBezTo>
                  <a:cubicBezTo>
                    <a:pt x="0" y="2"/>
                    <a:pt x="0" y="3"/>
                    <a:pt x="1" y="4"/>
                  </a:cubicBezTo>
                  <a:cubicBezTo>
                    <a:pt x="2" y="5"/>
                    <a:pt x="3" y="7"/>
                    <a:pt x="3" y="9"/>
                  </a:cubicBezTo>
                  <a:cubicBezTo>
                    <a:pt x="4" y="11"/>
                    <a:pt x="5" y="12"/>
                    <a:pt x="6" y="14"/>
                  </a:cubicBezTo>
                  <a:cubicBezTo>
                    <a:pt x="6" y="15"/>
                    <a:pt x="5" y="17"/>
                    <a:pt x="6" y="18"/>
                  </a:cubicBezTo>
                  <a:cubicBezTo>
                    <a:pt x="6" y="18"/>
                    <a:pt x="6" y="20"/>
                    <a:pt x="7" y="21"/>
                  </a:cubicBezTo>
                  <a:cubicBezTo>
                    <a:pt x="7" y="23"/>
                    <a:pt x="7" y="26"/>
                    <a:pt x="8" y="27"/>
                  </a:cubicBezTo>
                  <a:cubicBezTo>
                    <a:pt x="9" y="27"/>
                    <a:pt x="9" y="28"/>
                    <a:pt x="10" y="29"/>
                  </a:cubicBezTo>
                  <a:cubicBezTo>
                    <a:pt x="10" y="29"/>
                    <a:pt x="11" y="29"/>
                    <a:pt x="11"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183">
              <a:extLst>
                <a:ext uri="{FF2B5EF4-FFF2-40B4-BE49-F238E27FC236}">
                  <a16:creationId xmlns:a16="http://schemas.microsoft.com/office/drawing/2014/main" id="{95CD4E57-D34F-4418-A7B4-702C1FDE25EC}"/>
                </a:ext>
              </a:extLst>
            </p:cNvPr>
            <p:cNvSpPr>
              <a:spLocks/>
            </p:cNvSpPr>
            <p:nvPr/>
          </p:nvSpPr>
          <p:spPr bwMode="auto">
            <a:xfrm>
              <a:off x="-3317875" y="2365375"/>
              <a:ext cx="68262" cy="57150"/>
            </a:xfrm>
            <a:custGeom>
              <a:avLst/>
              <a:gdLst>
                <a:gd name="T0" fmla="*/ 13 w 19"/>
                <a:gd name="T1" fmla="*/ 1 h 16"/>
                <a:gd name="T2" fmla="*/ 12 w 19"/>
                <a:gd name="T3" fmla="*/ 0 h 16"/>
                <a:gd name="T4" fmla="*/ 10 w 19"/>
                <a:gd name="T5" fmla="*/ 0 h 16"/>
                <a:gd name="T6" fmla="*/ 9 w 19"/>
                <a:gd name="T7" fmla="*/ 1 h 16"/>
                <a:gd name="T8" fmla="*/ 7 w 19"/>
                <a:gd name="T9" fmla="*/ 3 h 16"/>
                <a:gd name="T10" fmla="*/ 4 w 19"/>
                <a:gd name="T11" fmla="*/ 6 h 16"/>
                <a:gd name="T12" fmla="*/ 1 w 19"/>
                <a:gd name="T13" fmla="*/ 5 h 16"/>
                <a:gd name="T14" fmla="*/ 0 w 19"/>
                <a:gd name="T15" fmla="*/ 5 h 16"/>
                <a:gd name="T16" fmla="*/ 2 w 19"/>
                <a:gd name="T17" fmla="*/ 7 h 16"/>
                <a:gd name="T18" fmla="*/ 3 w 19"/>
                <a:gd name="T19" fmla="*/ 9 h 16"/>
                <a:gd name="T20" fmla="*/ 5 w 19"/>
                <a:gd name="T21" fmla="*/ 11 h 16"/>
                <a:gd name="T22" fmla="*/ 6 w 19"/>
                <a:gd name="T23" fmla="*/ 13 h 16"/>
                <a:gd name="T24" fmla="*/ 8 w 19"/>
                <a:gd name="T25" fmla="*/ 14 h 16"/>
                <a:gd name="T26" fmla="*/ 9 w 19"/>
                <a:gd name="T27" fmla="*/ 15 h 16"/>
                <a:gd name="T28" fmla="*/ 12 w 19"/>
                <a:gd name="T29" fmla="*/ 16 h 16"/>
                <a:gd name="T30" fmla="*/ 14 w 19"/>
                <a:gd name="T31" fmla="*/ 16 h 16"/>
                <a:gd name="T32" fmla="*/ 17 w 19"/>
                <a:gd name="T33" fmla="*/ 14 h 16"/>
                <a:gd name="T34" fmla="*/ 17 w 19"/>
                <a:gd name="T35" fmla="*/ 12 h 16"/>
                <a:gd name="T36" fmla="*/ 18 w 19"/>
                <a:gd name="T37" fmla="*/ 10 h 16"/>
                <a:gd name="T38" fmla="*/ 18 w 19"/>
                <a:gd name="T39" fmla="*/ 8 h 16"/>
                <a:gd name="T40" fmla="*/ 18 w 19"/>
                <a:gd name="T41" fmla="*/ 6 h 16"/>
                <a:gd name="T42" fmla="*/ 18 w 19"/>
                <a:gd name="T43" fmla="*/ 2 h 16"/>
                <a:gd name="T44" fmla="*/ 16 w 19"/>
                <a:gd name="T45" fmla="*/ 2 h 16"/>
                <a:gd name="T46" fmla="*/ 13 w 19"/>
                <a:gd name="T4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16">
                  <a:moveTo>
                    <a:pt x="13" y="1"/>
                  </a:moveTo>
                  <a:cubicBezTo>
                    <a:pt x="12" y="0"/>
                    <a:pt x="12" y="0"/>
                    <a:pt x="12" y="0"/>
                  </a:cubicBezTo>
                  <a:cubicBezTo>
                    <a:pt x="10" y="0"/>
                    <a:pt x="10" y="0"/>
                    <a:pt x="10" y="0"/>
                  </a:cubicBezTo>
                  <a:cubicBezTo>
                    <a:pt x="9" y="0"/>
                    <a:pt x="9" y="1"/>
                    <a:pt x="9" y="1"/>
                  </a:cubicBezTo>
                  <a:cubicBezTo>
                    <a:pt x="9" y="2"/>
                    <a:pt x="8" y="3"/>
                    <a:pt x="7" y="3"/>
                  </a:cubicBezTo>
                  <a:cubicBezTo>
                    <a:pt x="6" y="3"/>
                    <a:pt x="5" y="5"/>
                    <a:pt x="4" y="6"/>
                  </a:cubicBezTo>
                  <a:cubicBezTo>
                    <a:pt x="4" y="6"/>
                    <a:pt x="2" y="5"/>
                    <a:pt x="1" y="5"/>
                  </a:cubicBezTo>
                  <a:cubicBezTo>
                    <a:pt x="1" y="5"/>
                    <a:pt x="1" y="5"/>
                    <a:pt x="0" y="5"/>
                  </a:cubicBezTo>
                  <a:cubicBezTo>
                    <a:pt x="1" y="6"/>
                    <a:pt x="1" y="7"/>
                    <a:pt x="2" y="7"/>
                  </a:cubicBezTo>
                  <a:cubicBezTo>
                    <a:pt x="2" y="7"/>
                    <a:pt x="2" y="9"/>
                    <a:pt x="3" y="9"/>
                  </a:cubicBezTo>
                  <a:cubicBezTo>
                    <a:pt x="4" y="10"/>
                    <a:pt x="5" y="11"/>
                    <a:pt x="5" y="11"/>
                  </a:cubicBezTo>
                  <a:cubicBezTo>
                    <a:pt x="5" y="11"/>
                    <a:pt x="6" y="12"/>
                    <a:pt x="6" y="13"/>
                  </a:cubicBezTo>
                  <a:cubicBezTo>
                    <a:pt x="6" y="13"/>
                    <a:pt x="7" y="14"/>
                    <a:pt x="8" y="14"/>
                  </a:cubicBezTo>
                  <a:cubicBezTo>
                    <a:pt x="9" y="14"/>
                    <a:pt x="9" y="15"/>
                    <a:pt x="9" y="15"/>
                  </a:cubicBezTo>
                  <a:cubicBezTo>
                    <a:pt x="9" y="16"/>
                    <a:pt x="11" y="15"/>
                    <a:pt x="12" y="16"/>
                  </a:cubicBezTo>
                  <a:cubicBezTo>
                    <a:pt x="12" y="16"/>
                    <a:pt x="14" y="16"/>
                    <a:pt x="14" y="16"/>
                  </a:cubicBezTo>
                  <a:cubicBezTo>
                    <a:pt x="15" y="15"/>
                    <a:pt x="16" y="14"/>
                    <a:pt x="17" y="14"/>
                  </a:cubicBezTo>
                  <a:cubicBezTo>
                    <a:pt x="17" y="13"/>
                    <a:pt x="17" y="12"/>
                    <a:pt x="17" y="12"/>
                  </a:cubicBezTo>
                  <a:cubicBezTo>
                    <a:pt x="18" y="11"/>
                    <a:pt x="19" y="10"/>
                    <a:pt x="18" y="10"/>
                  </a:cubicBezTo>
                  <a:cubicBezTo>
                    <a:pt x="18" y="10"/>
                    <a:pt x="18" y="9"/>
                    <a:pt x="18" y="8"/>
                  </a:cubicBezTo>
                  <a:cubicBezTo>
                    <a:pt x="17" y="7"/>
                    <a:pt x="18" y="7"/>
                    <a:pt x="18" y="6"/>
                  </a:cubicBezTo>
                  <a:cubicBezTo>
                    <a:pt x="18" y="5"/>
                    <a:pt x="18" y="3"/>
                    <a:pt x="18" y="2"/>
                  </a:cubicBezTo>
                  <a:cubicBezTo>
                    <a:pt x="18" y="2"/>
                    <a:pt x="16" y="2"/>
                    <a:pt x="16" y="2"/>
                  </a:cubicBezTo>
                  <a:cubicBezTo>
                    <a:pt x="15" y="1"/>
                    <a:pt x="13" y="1"/>
                    <a:pt x="1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184">
              <a:extLst>
                <a:ext uri="{FF2B5EF4-FFF2-40B4-BE49-F238E27FC236}">
                  <a16:creationId xmlns:a16="http://schemas.microsoft.com/office/drawing/2014/main" id="{C50A3AF7-517C-4A84-A98E-EBB2D413A1FE}"/>
                </a:ext>
              </a:extLst>
            </p:cNvPr>
            <p:cNvSpPr>
              <a:spLocks/>
            </p:cNvSpPr>
            <p:nvPr/>
          </p:nvSpPr>
          <p:spPr bwMode="auto">
            <a:xfrm>
              <a:off x="-3357563" y="2382838"/>
              <a:ext cx="71437" cy="82550"/>
            </a:xfrm>
            <a:custGeom>
              <a:avLst/>
              <a:gdLst>
                <a:gd name="T0" fmla="*/ 19 w 20"/>
                <a:gd name="T1" fmla="*/ 9 h 23"/>
                <a:gd name="T2" fmla="*/ 17 w 20"/>
                <a:gd name="T3" fmla="*/ 8 h 23"/>
                <a:gd name="T4" fmla="*/ 16 w 20"/>
                <a:gd name="T5" fmla="*/ 6 h 23"/>
                <a:gd name="T6" fmla="*/ 14 w 20"/>
                <a:gd name="T7" fmla="*/ 4 h 23"/>
                <a:gd name="T8" fmla="*/ 13 w 20"/>
                <a:gd name="T9" fmla="*/ 2 h 23"/>
                <a:gd name="T10" fmla="*/ 11 w 20"/>
                <a:gd name="T11" fmla="*/ 0 h 23"/>
                <a:gd name="T12" fmla="*/ 10 w 20"/>
                <a:gd name="T13" fmla="*/ 1 h 23"/>
                <a:gd name="T14" fmla="*/ 8 w 20"/>
                <a:gd name="T15" fmla="*/ 2 h 23"/>
                <a:gd name="T16" fmla="*/ 7 w 20"/>
                <a:gd name="T17" fmla="*/ 1 h 23"/>
                <a:gd name="T18" fmla="*/ 4 w 20"/>
                <a:gd name="T19" fmla="*/ 1 h 23"/>
                <a:gd name="T20" fmla="*/ 2 w 20"/>
                <a:gd name="T21" fmla="*/ 2 h 23"/>
                <a:gd name="T22" fmla="*/ 2 w 20"/>
                <a:gd name="T23" fmla="*/ 10 h 23"/>
                <a:gd name="T24" fmla="*/ 0 w 20"/>
                <a:gd name="T25" fmla="*/ 11 h 23"/>
                <a:gd name="T26" fmla="*/ 0 w 20"/>
                <a:gd name="T27" fmla="*/ 17 h 23"/>
                <a:gd name="T28" fmla="*/ 1 w 20"/>
                <a:gd name="T29" fmla="*/ 18 h 23"/>
                <a:gd name="T30" fmla="*/ 1 w 20"/>
                <a:gd name="T31" fmla="*/ 21 h 23"/>
                <a:gd name="T32" fmla="*/ 1 w 20"/>
                <a:gd name="T33" fmla="*/ 21 h 23"/>
                <a:gd name="T34" fmla="*/ 1 w 20"/>
                <a:gd name="T35" fmla="*/ 22 h 23"/>
                <a:gd name="T36" fmla="*/ 4 w 20"/>
                <a:gd name="T37" fmla="*/ 22 h 23"/>
                <a:gd name="T38" fmla="*/ 6 w 20"/>
                <a:gd name="T39" fmla="*/ 20 h 23"/>
                <a:gd name="T40" fmla="*/ 7 w 20"/>
                <a:gd name="T41" fmla="*/ 19 h 23"/>
                <a:gd name="T42" fmla="*/ 10 w 20"/>
                <a:gd name="T43" fmla="*/ 19 h 23"/>
                <a:gd name="T44" fmla="*/ 12 w 20"/>
                <a:gd name="T45" fmla="*/ 18 h 23"/>
                <a:gd name="T46" fmla="*/ 13 w 20"/>
                <a:gd name="T47" fmla="*/ 17 h 23"/>
                <a:gd name="T48" fmla="*/ 15 w 20"/>
                <a:gd name="T49" fmla="*/ 15 h 23"/>
                <a:gd name="T50" fmla="*/ 16 w 20"/>
                <a:gd name="T51" fmla="*/ 14 h 23"/>
                <a:gd name="T52" fmla="*/ 18 w 20"/>
                <a:gd name="T53" fmla="*/ 12 h 23"/>
                <a:gd name="T54" fmla="*/ 20 w 20"/>
                <a:gd name="T55" fmla="*/ 11 h 23"/>
                <a:gd name="T56" fmla="*/ 20 w 20"/>
                <a:gd name="T57" fmla="*/ 10 h 23"/>
                <a:gd name="T58" fmla="*/ 20 w 20"/>
                <a:gd name="T59" fmla="*/ 10 h 23"/>
                <a:gd name="T60" fmla="*/ 19 w 20"/>
                <a:gd name="T61" fmla="*/ 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23">
                  <a:moveTo>
                    <a:pt x="19" y="9"/>
                  </a:moveTo>
                  <a:cubicBezTo>
                    <a:pt x="18" y="9"/>
                    <a:pt x="17" y="8"/>
                    <a:pt x="17" y="8"/>
                  </a:cubicBezTo>
                  <a:cubicBezTo>
                    <a:pt x="17" y="7"/>
                    <a:pt x="16" y="6"/>
                    <a:pt x="16" y="6"/>
                  </a:cubicBezTo>
                  <a:cubicBezTo>
                    <a:pt x="16" y="6"/>
                    <a:pt x="15" y="5"/>
                    <a:pt x="14" y="4"/>
                  </a:cubicBezTo>
                  <a:cubicBezTo>
                    <a:pt x="13" y="4"/>
                    <a:pt x="13" y="2"/>
                    <a:pt x="13" y="2"/>
                  </a:cubicBezTo>
                  <a:cubicBezTo>
                    <a:pt x="12" y="2"/>
                    <a:pt x="12" y="1"/>
                    <a:pt x="11" y="0"/>
                  </a:cubicBezTo>
                  <a:cubicBezTo>
                    <a:pt x="11" y="0"/>
                    <a:pt x="10" y="1"/>
                    <a:pt x="10" y="1"/>
                  </a:cubicBezTo>
                  <a:cubicBezTo>
                    <a:pt x="9" y="1"/>
                    <a:pt x="8" y="1"/>
                    <a:pt x="8" y="2"/>
                  </a:cubicBezTo>
                  <a:cubicBezTo>
                    <a:pt x="8" y="2"/>
                    <a:pt x="7" y="1"/>
                    <a:pt x="7" y="1"/>
                  </a:cubicBezTo>
                  <a:cubicBezTo>
                    <a:pt x="6" y="0"/>
                    <a:pt x="5" y="1"/>
                    <a:pt x="4" y="1"/>
                  </a:cubicBezTo>
                  <a:cubicBezTo>
                    <a:pt x="4" y="2"/>
                    <a:pt x="2" y="2"/>
                    <a:pt x="2" y="2"/>
                  </a:cubicBezTo>
                  <a:cubicBezTo>
                    <a:pt x="2" y="2"/>
                    <a:pt x="2" y="9"/>
                    <a:pt x="2" y="10"/>
                  </a:cubicBezTo>
                  <a:cubicBezTo>
                    <a:pt x="2" y="11"/>
                    <a:pt x="0" y="10"/>
                    <a:pt x="0" y="11"/>
                  </a:cubicBezTo>
                  <a:cubicBezTo>
                    <a:pt x="0" y="11"/>
                    <a:pt x="0" y="14"/>
                    <a:pt x="0" y="17"/>
                  </a:cubicBezTo>
                  <a:cubicBezTo>
                    <a:pt x="0" y="18"/>
                    <a:pt x="1" y="18"/>
                    <a:pt x="1" y="18"/>
                  </a:cubicBezTo>
                  <a:cubicBezTo>
                    <a:pt x="1" y="19"/>
                    <a:pt x="2" y="20"/>
                    <a:pt x="1" y="21"/>
                  </a:cubicBezTo>
                  <a:cubicBezTo>
                    <a:pt x="1" y="21"/>
                    <a:pt x="1" y="21"/>
                    <a:pt x="1" y="21"/>
                  </a:cubicBezTo>
                  <a:cubicBezTo>
                    <a:pt x="1" y="22"/>
                    <a:pt x="1" y="22"/>
                    <a:pt x="1" y="22"/>
                  </a:cubicBezTo>
                  <a:cubicBezTo>
                    <a:pt x="2" y="22"/>
                    <a:pt x="3" y="23"/>
                    <a:pt x="4" y="22"/>
                  </a:cubicBezTo>
                  <a:cubicBezTo>
                    <a:pt x="4" y="22"/>
                    <a:pt x="6" y="20"/>
                    <a:pt x="6" y="20"/>
                  </a:cubicBezTo>
                  <a:cubicBezTo>
                    <a:pt x="6" y="19"/>
                    <a:pt x="6" y="18"/>
                    <a:pt x="7" y="19"/>
                  </a:cubicBezTo>
                  <a:cubicBezTo>
                    <a:pt x="9" y="19"/>
                    <a:pt x="9" y="19"/>
                    <a:pt x="10" y="19"/>
                  </a:cubicBezTo>
                  <a:cubicBezTo>
                    <a:pt x="12" y="19"/>
                    <a:pt x="12" y="19"/>
                    <a:pt x="12" y="18"/>
                  </a:cubicBezTo>
                  <a:cubicBezTo>
                    <a:pt x="13" y="17"/>
                    <a:pt x="12" y="17"/>
                    <a:pt x="13" y="17"/>
                  </a:cubicBezTo>
                  <a:cubicBezTo>
                    <a:pt x="14" y="17"/>
                    <a:pt x="15" y="16"/>
                    <a:pt x="15" y="15"/>
                  </a:cubicBezTo>
                  <a:cubicBezTo>
                    <a:pt x="15" y="15"/>
                    <a:pt x="16" y="14"/>
                    <a:pt x="16" y="14"/>
                  </a:cubicBezTo>
                  <a:cubicBezTo>
                    <a:pt x="17" y="14"/>
                    <a:pt x="18" y="13"/>
                    <a:pt x="18" y="12"/>
                  </a:cubicBezTo>
                  <a:cubicBezTo>
                    <a:pt x="18" y="12"/>
                    <a:pt x="19" y="12"/>
                    <a:pt x="20" y="11"/>
                  </a:cubicBezTo>
                  <a:cubicBezTo>
                    <a:pt x="20" y="11"/>
                    <a:pt x="20" y="11"/>
                    <a:pt x="20" y="10"/>
                  </a:cubicBezTo>
                  <a:cubicBezTo>
                    <a:pt x="20" y="10"/>
                    <a:pt x="20" y="10"/>
                    <a:pt x="20" y="10"/>
                  </a:cubicBezTo>
                  <a:cubicBezTo>
                    <a:pt x="20" y="10"/>
                    <a:pt x="20"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185">
              <a:extLst>
                <a:ext uri="{FF2B5EF4-FFF2-40B4-BE49-F238E27FC236}">
                  <a16:creationId xmlns:a16="http://schemas.microsoft.com/office/drawing/2014/main" id="{40170345-4831-4F13-B2F4-0CE659B3509F}"/>
                </a:ext>
              </a:extLst>
            </p:cNvPr>
            <p:cNvSpPr>
              <a:spLocks/>
            </p:cNvSpPr>
            <p:nvPr/>
          </p:nvSpPr>
          <p:spPr bwMode="auto">
            <a:xfrm>
              <a:off x="-3271838" y="2454275"/>
              <a:ext cx="11112" cy="11113"/>
            </a:xfrm>
            <a:custGeom>
              <a:avLst/>
              <a:gdLst>
                <a:gd name="T0" fmla="*/ 2 w 3"/>
                <a:gd name="T1" fmla="*/ 0 h 3"/>
                <a:gd name="T2" fmla="*/ 0 w 3"/>
                <a:gd name="T3" fmla="*/ 1 h 3"/>
                <a:gd name="T4" fmla="*/ 1 w 3"/>
                <a:gd name="T5" fmla="*/ 3 h 3"/>
                <a:gd name="T6" fmla="*/ 3 w 3"/>
                <a:gd name="T7" fmla="*/ 3 h 3"/>
                <a:gd name="T8" fmla="*/ 3 w 3"/>
                <a:gd name="T9" fmla="*/ 2 h 3"/>
                <a:gd name="T10" fmla="*/ 3 w 3"/>
                <a:gd name="T11" fmla="*/ 0 h 3"/>
                <a:gd name="T12" fmla="*/ 2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2" y="0"/>
                  </a:moveTo>
                  <a:cubicBezTo>
                    <a:pt x="1" y="0"/>
                    <a:pt x="0" y="1"/>
                    <a:pt x="0" y="1"/>
                  </a:cubicBezTo>
                  <a:cubicBezTo>
                    <a:pt x="0" y="2"/>
                    <a:pt x="1" y="3"/>
                    <a:pt x="1" y="3"/>
                  </a:cubicBezTo>
                  <a:cubicBezTo>
                    <a:pt x="2" y="3"/>
                    <a:pt x="3" y="3"/>
                    <a:pt x="3" y="3"/>
                  </a:cubicBezTo>
                  <a:cubicBezTo>
                    <a:pt x="3" y="3"/>
                    <a:pt x="3" y="2"/>
                    <a:pt x="3" y="2"/>
                  </a:cubicBezTo>
                  <a:cubicBezTo>
                    <a:pt x="3" y="2"/>
                    <a:pt x="3" y="1"/>
                    <a:pt x="3" y="0"/>
                  </a:cubicBezTo>
                  <a:cubicBezTo>
                    <a:pt x="3" y="0"/>
                    <a:pt x="2"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186">
              <a:extLst>
                <a:ext uri="{FF2B5EF4-FFF2-40B4-BE49-F238E27FC236}">
                  <a16:creationId xmlns:a16="http://schemas.microsoft.com/office/drawing/2014/main" id="{051BEA32-F15C-4F07-8065-6FC1DBF4A3F0}"/>
                </a:ext>
              </a:extLst>
            </p:cNvPr>
            <p:cNvSpPr>
              <a:spLocks/>
            </p:cNvSpPr>
            <p:nvPr/>
          </p:nvSpPr>
          <p:spPr bwMode="auto">
            <a:xfrm>
              <a:off x="-3300413" y="2476500"/>
              <a:ext cx="17462" cy="22225"/>
            </a:xfrm>
            <a:custGeom>
              <a:avLst/>
              <a:gdLst>
                <a:gd name="T0" fmla="*/ 3 w 5"/>
                <a:gd name="T1" fmla="*/ 1 h 6"/>
                <a:gd name="T2" fmla="*/ 1 w 5"/>
                <a:gd name="T3" fmla="*/ 2 h 6"/>
                <a:gd name="T4" fmla="*/ 0 w 5"/>
                <a:gd name="T5" fmla="*/ 4 h 6"/>
                <a:gd name="T6" fmla="*/ 1 w 5"/>
                <a:gd name="T7" fmla="*/ 6 h 6"/>
                <a:gd name="T8" fmla="*/ 2 w 5"/>
                <a:gd name="T9" fmla="*/ 6 h 6"/>
                <a:gd name="T10" fmla="*/ 3 w 5"/>
                <a:gd name="T11" fmla="*/ 5 h 6"/>
                <a:gd name="T12" fmla="*/ 4 w 5"/>
                <a:gd name="T13" fmla="*/ 4 h 6"/>
                <a:gd name="T14" fmla="*/ 5 w 5"/>
                <a:gd name="T15" fmla="*/ 3 h 6"/>
                <a:gd name="T16" fmla="*/ 3 w 5"/>
                <a:gd name="T1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3" y="1"/>
                  </a:moveTo>
                  <a:cubicBezTo>
                    <a:pt x="3" y="0"/>
                    <a:pt x="1" y="1"/>
                    <a:pt x="1" y="2"/>
                  </a:cubicBezTo>
                  <a:cubicBezTo>
                    <a:pt x="1" y="2"/>
                    <a:pt x="0" y="4"/>
                    <a:pt x="0" y="4"/>
                  </a:cubicBezTo>
                  <a:cubicBezTo>
                    <a:pt x="1" y="6"/>
                    <a:pt x="1" y="6"/>
                    <a:pt x="1" y="6"/>
                  </a:cubicBezTo>
                  <a:cubicBezTo>
                    <a:pt x="2" y="6"/>
                    <a:pt x="2" y="6"/>
                    <a:pt x="2" y="6"/>
                  </a:cubicBezTo>
                  <a:cubicBezTo>
                    <a:pt x="2" y="6"/>
                    <a:pt x="2" y="5"/>
                    <a:pt x="3" y="5"/>
                  </a:cubicBezTo>
                  <a:cubicBezTo>
                    <a:pt x="3" y="4"/>
                    <a:pt x="4" y="5"/>
                    <a:pt x="4" y="4"/>
                  </a:cubicBezTo>
                  <a:cubicBezTo>
                    <a:pt x="4" y="4"/>
                    <a:pt x="5" y="3"/>
                    <a:pt x="5" y="3"/>
                  </a:cubicBezTo>
                  <a:cubicBezTo>
                    <a:pt x="5" y="2"/>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87">
              <a:extLst>
                <a:ext uri="{FF2B5EF4-FFF2-40B4-BE49-F238E27FC236}">
                  <a16:creationId xmlns:a16="http://schemas.microsoft.com/office/drawing/2014/main" id="{A5D57C83-AE5C-40CF-B62F-FAC10F653C1E}"/>
                </a:ext>
              </a:extLst>
            </p:cNvPr>
            <p:cNvSpPr>
              <a:spLocks noEditPoints="1"/>
            </p:cNvSpPr>
            <p:nvPr/>
          </p:nvSpPr>
          <p:spPr bwMode="auto">
            <a:xfrm>
              <a:off x="-3387725" y="2419350"/>
              <a:ext cx="134937" cy="119063"/>
            </a:xfrm>
            <a:custGeom>
              <a:avLst/>
              <a:gdLst>
                <a:gd name="T0" fmla="*/ 35 w 37"/>
                <a:gd name="T1" fmla="*/ 13 h 33"/>
                <a:gd name="T2" fmla="*/ 35 w 37"/>
                <a:gd name="T3" fmla="*/ 12 h 33"/>
                <a:gd name="T4" fmla="*/ 35 w 37"/>
                <a:gd name="T5" fmla="*/ 13 h 33"/>
                <a:gd name="T6" fmla="*/ 33 w 37"/>
                <a:gd name="T7" fmla="*/ 13 h 33"/>
                <a:gd name="T8" fmla="*/ 32 w 37"/>
                <a:gd name="T9" fmla="*/ 11 h 33"/>
                <a:gd name="T10" fmla="*/ 34 w 37"/>
                <a:gd name="T11" fmla="*/ 10 h 33"/>
                <a:gd name="T12" fmla="*/ 35 w 37"/>
                <a:gd name="T13" fmla="*/ 10 h 33"/>
                <a:gd name="T14" fmla="*/ 35 w 37"/>
                <a:gd name="T15" fmla="*/ 10 h 33"/>
                <a:gd name="T16" fmla="*/ 35 w 37"/>
                <a:gd name="T17" fmla="*/ 6 h 33"/>
                <a:gd name="T18" fmla="*/ 33 w 37"/>
                <a:gd name="T19" fmla="*/ 1 h 33"/>
                <a:gd name="T20" fmla="*/ 31 w 37"/>
                <a:gd name="T21" fmla="*/ 1 h 33"/>
                <a:gd name="T22" fmla="*/ 28 w 37"/>
                <a:gd name="T23" fmla="*/ 0 h 33"/>
                <a:gd name="T24" fmla="*/ 28 w 37"/>
                <a:gd name="T25" fmla="*/ 1 h 33"/>
                <a:gd name="T26" fmla="*/ 26 w 37"/>
                <a:gd name="T27" fmla="*/ 2 h 33"/>
                <a:gd name="T28" fmla="*/ 24 w 37"/>
                <a:gd name="T29" fmla="*/ 4 h 33"/>
                <a:gd name="T30" fmla="*/ 23 w 37"/>
                <a:gd name="T31" fmla="*/ 5 h 33"/>
                <a:gd name="T32" fmla="*/ 21 w 37"/>
                <a:gd name="T33" fmla="*/ 7 h 33"/>
                <a:gd name="T34" fmla="*/ 20 w 37"/>
                <a:gd name="T35" fmla="*/ 8 h 33"/>
                <a:gd name="T36" fmla="*/ 18 w 37"/>
                <a:gd name="T37" fmla="*/ 9 h 33"/>
                <a:gd name="T38" fmla="*/ 15 w 37"/>
                <a:gd name="T39" fmla="*/ 9 h 33"/>
                <a:gd name="T40" fmla="*/ 14 w 37"/>
                <a:gd name="T41" fmla="*/ 10 h 33"/>
                <a:gd name="T42" fmla="*/ 12 w 37"/>
                <a:gd name="T43" fmla="*/ 12 h 33"/>
                <a:gd name="T44" fmla="*/ 9 w 37"/>
                <a:gd name="T45" fmla="*/ 12 h 33"/>
                <a:gd name="T46" fmla="*/ 9 w 37"/>
                <a:gd name="T47" fmla="*/ 11 h 33"/>
                <a:gd name="T48" fmla="*/ 9 w 37"/>
                <a:gd name="T49" fmla="*/ 11 h 33"/>
                <a:gd name="T50" fmla="*/ 9 w 37"/>
                <a:gd name="T51" fmla="*/ 8 h 33"/>
                <a:gd name="T52" fmla="*/ 8 w 37"/>
                <a:gd name="T53" fmla="*/ 7 h 33"/>
                <a:gd name="T54" fmla="*/ 8 w 37"/>
                <a:gd name="T55" fmla="*/ 16 h 33"/>
                <a:gd name="T56" fmla="*/ 6 w 37"/>
                <a:gd name="T57" fmla="*/ 17 h 33"/>
                <a:gd name="T58" fmla="*/ 3 w 37"/>
                <a:gd name="T59" fmla="*/ 17 h 33"/>
                <a:gd name="T60" fmla="*/ 2 w 37"/>
                <a:gd name="T61" fmla="*/ 16 h 33"/>
                <a:gd name="T62" fmla="*/ 1 w 37"/>
                <a:gd name="T63" fmla="*/ 17 h 33"/>
                <a:gd name="T64" fmla="*/ 0 w 37"/>
                <a:gd name="T65" fmla="*/ 17 h 33"/>
                <a:gd name="T66" fmla="*/ 1 w 37"/>
                <a:gd name="T67" fmla="*/ 20 h 33"/>
                <a:gd name="T68" fmla="*/ 4 w 37"/>
                <a:gd name="T69" fmla="*/ 25 h 33"/>
                <a:gd name="T70" fmla="*/ 4 w 37"/>
                <a:gd name="T71" fmla="*/ 27 h 33"/>
                <a:gd name="T72" fmla="*/ 4 w 37"/>
                <a:gd name="T73" fmla="*/ 29 h 33"/>
                <a:gd name="T74" fmla="*/ 4 w 37"/>
                <a:gd name="T75" fmla="*/ 31 h 33"/>
                <a:gd name="T76" fmla="*/ 5 w 37"/>
                <a:gd name="T77" fmla="*/ 32 h 33"/>
                <a:gd name="T78" fmla="*/ 7 w 37"/>
                <a:gd name="T79" fmla="*/ 33 h 33"/>
                <a:gd name="T80" fmla="*/ 8 w 37"/>
                <a:gd name="T81" fmla="*/ 33 h 33"/>
                <a:gd name="T82" fmla="*/ 11 w 37"/>
                <a:gd name="T83" fmla="*/ 32 h 33"/>
                <a:gd name="T84" fmla="*/ 13 w 37"/>
                <a:gd name="T85" fmla="*/ 31 h 33"/>
                <a:gd name="T86" fmla="*/ 17 w 37"/>
                <a:gd name="T87" fmla="*/ 31 h 33"/>
                <a:gd name="T88" fmla="*/ 19 w 37"/>
                <a:gd name="T89" fmla="*/ 31 h 33"/>
                <a:gd name="T90" fmla="*/ 20 w 37"/>
                <a:gd name="T91" fmla="*/ 30 h 33"/>
                <a:gd name="T92" fmla="*/ 22 w 37"/>
                <a:gd name="T93" fmla="*/ 30 h 33"/>
                <a:gd name="T94" fmla="*/ 27 w 37"/>
                <a:gd name="T95" fmla="*/ 27 h 33"/>
                <a:gd name="T96" fmla="*/ 32 w 37"/>
                <a:gd name="T97" fmla="*/ 20 h 33"/>
                <a:gd name="T98" fmla="*/ 36 w 37"/>
                <a:gd name="T99" fmla="*/ 16 h 33"/>
                <a:gd name="T100" fmla="*/ 37 w 37"/>
                <a:gd name="T101" fmla="*/ 12 h 33"/>
                <a:gd name="T102" fmla="*/ 35 w 37"/>
                <a:gd name="T103" fmla="*/ 13 h 33"/>
                <a:gd name="T104" fmla="*/ 28 w 37"/>
                <a:gd name="T105" fmla="*/ 20 h 33"/>
                <a:gd name="T106" fmla="*/ 27 w 37"/>
                <a:gd name="T107" fmla="*/ 21 h 33"/>
                <a:gd name="T108" fmla="*/ 26 w 37"/>
                <a:gd name="T109" fmla="*/ 22 h 33"/>
                <a:gd name="T110" fmla="*/ 25 w 37"/>
                <a:gd name="T111" fmla="*/ 22 h 33"/>
                <a:gd name="T112" fmla="*/ 24 w 37"/>
                <a:gd name="T113" fmla="*/ 20 h 33"/>
                <a:gd name="T114" fmla="*/ 25 w 37"/>
                <a:gd name="T115" fmla="*/ 18 h 33"/>
                <a:gd name="T116" fmla="*/ 27 w 37"/>
                <a:gd name="T117" fmla="*/ 17 h 33"/>
                <a:gd name="T118" fmla="*/ 29 w 37"/>
                <a:gd name="T119" fmla="*/ 19 h 33"/>
                <a:gd name="T120" fmla="*/ 28 w 37"/>
                <a:gd name="T121" fmla="*/ 2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7" h="33">
                  <a:moveTo>
                    <a:pt x="35" y="13"/>
                  </a:moveTo>
                  <a:cubicBezTo>
                    <a:pt x="35" y="13"/>
                    <a:pt x="35" y="12"/>
                    <a:pt x="35" y="12"/>
                  </a:cubicBezTo>
                  <a:cubicBezTo>
                    <a:pt x="35" y="12"/>
                    <a:pt x="35" y="13"/>
                    <a:pt x="35" y="13"/>
                  </a:cubicBezTo>
                  <a:cubicBezTo>
                    <a:pt x="35" y="13"/>
                    <a:pt x="34" y="13"/>
                    <a:pt x="33" y="13"/>
                  </a:cubicBezTo>
                  <a:cubicBezTo>
                    <a:pt x="33" y="13"/>
                    <a:pt x="32" y="12"/>
                    <a:pt x="32" y="11"/>
                  </a:cubicBezTo>
                  <a:cubicBezTo>
                    <a:pt x="32" y="11"/>
                    <a:pt x="33" y="10"/>
                    <a:pt x="34" y="10"/>
                  </a:cubicBezTo>
                  <a:cubicBezTo>
                    <a:pt x="34" y="10"/>
                    <a:pt x="35" y="10"/>
                    <a:pt x="35" y="10"/>
                  </a:cubicBezTo>
                  <a:cubicBezTo>
                    <a:pt x="35" y="10"/>
                    <a:pt x="35" y="10"/>
                    <a:pt x="35" y="10"/>
                  </a:cubicBezTo>
                  <a:cubicBezTo>
                    <a:pt x="35" y="10"/>
                    <a:pt x="35" y="6"/>
                    <a:pt x="35" y="6"/>
                  </a:cubicBezTo>
                  <a:cubicBezTo>
                    <a:pt x="34" y="5"/>
                    <a:pt x="33" y="2"/>
                    <a:pt x="33" y="1"/>
                  </a:cubicBezTo>
                  <a:cubicBezTo>
                    <a:pt x="33" y="1"/>
                    <a:pt x="31" y="1"/>
                    <a:pt x="31" y="1"/>
                  </a:cubicBezTo>
                  <a:cubicBezTo>
                    <a:pt x="30" y="0"/>
                    <a:pt x="28" y="1"/>
                    <a:pt x="28" y="0"/>
                  </a:cubicBezTo>
                  <a:cubicBezTo>
                    <a:pt x="28" y="1"/>
                    <a:pt x="28" y="1"/>
                    <a:pt x="28" y="1"/>
                  </a:cubicBezTo>
                  <a:cubicBezTo>
                    <a:pt x="27" y="2"/>
                    <a:pt x="26" y="2"/>
                    <a:pt x="26" y="2"/>
                  </a:cubicBezTo>
                  <a:cubicBezTo>
                    <a:pt x="26" y="3"/>
                    <a:pt x="25" y="4"/>
                    <a:pt x="24" y="4"/>
                  </a:cubicBezTo>
                  <a:cubicBezTo>
                    <a:pt x="24" y="4"/>
                    <a:pt x="23" y="5"/>
                    <a:pt x="23" y="5"/>
                  </a:cubicBezTo>
                  <a:cubicBezTo>
                    <a:pt x="23" y="6"/>
                    <a:pt x="22" y="7"/>
                    <a:pt x="21" y="7"/>
                  </a:cubicBezTo>
                  <a:cubicBezTo>
                    <a:pt x="20" y="7"/>
                    <a:pt x="21" y="7"/>
                    <a:pt x="20" y="8"/>
                  </a:cubicBezTo>
                  <a:cubicBezTo>
                    <a:pt x="20" y="9"/>
                    <a:pt x="20" y="9"/>
                    <a:pt x="18" y="9"/>
                  </a:cubicBezTo>
                  <a:cubicBezTo>
                    <a:pt x="17" y="9"/>
                    <a:pt x="17" y="9"/>
                    <a:pt x="15" y="9"/>
                  </a:cubicBezTo>
                  <a:cubicBezTo>
                    <a:pt x="14" y="8"/>
                    <a:pt x="14" y="9"/>
                    <a:pt x="14" y="10"/>
                  </a:cubicBezTo>
                  <a:cubicBezTo>
                    <a:pt x="14" y="10"/>
                    <a:pt x="12" y="12"/>
                    <a:pt x="12" y="12"/>
                  </a:cubicBezTo>
                  <a:cubicBezTo>
                    <a:pt x="11" y="13"/>
                    <a:pt x="10" y="12"/>
                    <a:pt x="9" y="12"/>
                  </a:cubicBezTo>
                  <a:cubicBezTo>
                    <a:pt x="9" y="12"/>
                    <a:pt x="9" y="12"/>
                    <a:pt x="9" y="11"/>
                  </a:cubicBezTo>
                  <a:cubicBezTo>
                    <a:pt x="9" y="11"/>
                    <a:pt x="9" y="11"/>
                    <a:pt x="9" y="11"/>
                  </a:cubicBezTo>
                  <a:cubicBezTo>
                    <a:pt x="10" y="10"/>
                    <a:pt x="9" y="9"/>
                    <a:pt x="9" y="8"/>
                  </a:cubicBezTo>
                  <a:cubicBezTo>
                    <a:pt x="9" y="8"/>
                    <a:pt x="8" y="8"/>
                    <a:pt x="8" y="7"/>
                  </a:cubicBezTo>
                  <a:cubicBezTo>
                    <a:pt x="8" y="11"/>
                    <a:pt x="8" y="15"/>
                    <a:pt x="8" y="16"/>
                  </a:cubicBezTo>
                  <a:cubicBezTo>
                    <a:pt x="8" y="17"/>
                    <a:pt x="6" y="17"/>
                    <a:pt x="6" y="17"/>
                  </a:cubicBezTo>
                  <a:cubicBezTo>
                    <a:pt x="6" y="18"/>
                    <a:pt x="4" y="17"/>
                    <a:pt x="3" y="17"/>
                  </a:cubicBezTo>
                  <a:cubicBezTo>
                    <a:pt x="2" y="17"/>
                    <a:pt x="2" y="17"/>
                    <a:pt x="2" y="16"/>
                  </a:cubicBezTo>
                  <a:cubicBezTo>
                    <a:pt x="1" y="15"/>
                    <a:pt x="1" y="16"/>
                    <a:pt x="1" y="17"/>
                  </a:cubicBezTo>
                  <a:cubicBezTo>
                    <a:pt x="1" y="17"/>
                    <a:pt x="0" y="17"/>
                    <a:pt x="0" y="17"/>
                  </a:cubicBezTo>
                  <a:cubicBezTo>
                    <a:pt x="0" y="18"/>
                    <a:pt x="1" y="19"/>
                    <a:pt x="1" y="20"/>
                  </a:cubicBezTo>
                  <a:cubicBezTo>
                    <a:pt x="2" y="22"/>
                    <a:pt x="3" y="24"/>
                    <a:pt x="4" y="25"/>
                  </a:cubicBezTo>
                  <a:cubicBezTo>
                    <a:pt x="4" y="26"/>
                    <a:pt x="4" y="27"/>
                    <a:pt x="4" y="27"/>
                  </a:cubicBezTo>
                  <a:cubicBezTo>
                    <a:pt x="3" y="27"/>
                    <a:pt x="3" y="28"/>
                    <a:pt x="4" y="29"/>
                  </a:cubicBezTo>
                  <a:cubicBezTo>
                    <a:pt x="4" y="30"/>
                    <a:pt x="4" y="31"/>
                    <a:pt x="4" y="31"/>
                  </a:cubicBezTo>
                  <a:cubicBezTo>
                    <a:pt x="5" y="31"/>
                    <a:pt x="5" y="32"/>
                    <a:pt x="5" y="32"/>
                  </a:cubicBezTo>
                  <a:cubicBezTo>
                    <a:pt x="6" y="32"/>
                    <a:pt x="6" y="32"/>
                    <a:pt x="7" y="33"/>
                  </a:cubicBezTo>
                  <a:cubicBezTo>
                    <a:pt x="7" y="33"/>
                    <a:pt x="8" y="33"/>
                    <a:pt x="8" y="33"/>
                  </a:cubicBezTo>
                  <a:cubicBezTo>
                    <a:pt x="8" y="32"/>
                    <a:pt x="10" y="32"/>
                    <a:pt x="11" y="32"/>
                  </a:cubicBezTo>
                  <a:cubicBezTo>
                    <a:pt x="12" y="32"/>
                    <a:pt x="12" y="31"/>
                    <a:pt x="13" y="31"/>
                  </a:cubicBezTo>
                  <a:cubicBezTo>
                    <a:pt x="14" y="31"/>
                    <a:pt x="16" y="31"/>
                    <a:pt x="17" y="31"/>
                  </a:cubicBezTo>
                  <a:cubicBezTo>
                    <a:pt x="18" y="31"/>
                    <a:pt x="18" y="31"/>
                    <a:pt x="19" y="31"/>
                  </a:cubicBezTo>
                  <a:cubicBezTo>
                    <a:pt x="19" y="30"/>
                    <a:pt x="20" y="31"/>
                    <a:pt x="20" y="30"/>
                  </a:cubicBezTo>
                  <a:cubicBezTo>
                    <a:pt x="20" y="30"/>
                    <a:pt x="21" y="30"/>
                    <a:pt x="22" y="30"/>
                  </a:cubicBezTo>
                  <a:cubicBezTo>
                    <a:pt x="23" y="30"/>
                    <a:pt x="25" y="28"/>
                    <a:pt x="27" y="27"/>
                  </a:cubicBezTo>
                  <a:cubicBezTo>
                    <a:pt x="29" y="25"/>
                    <a:pt x="32" y="22"/>
                    <a:pt x="32" y="20"/>
                  </a:cubicBezTo>
                  <a:cubicBezTo>
                    <a:pt x="33" y="18"/>
                    <a:pt x="35" y="17"/>
                    <a:pt x="36" y="16"/>
                  </a:cubicBezTo>
                  <a:cubicBezTo>
                    <a:pt x="36" y="16"/>
                    <a:pt x="37" y="14"/>
                    <a:pt x="37" y="12"/>
                  </a:cubicBezTo>
                  <a:cubicBezTo>
                    <a:pt x="36" y="12"/>
                    <a:pt x="35" y="13"/>
                    <a:pt x="35" y="13"/>
                  </a:cubicBezTo>
                  <a:close/>
                  <a:moveTo>
                    <a:pt x="28" y="20"/>
                  </a:moveTo>
                  <a:cubicBezTo>
                    <a:pt x="28" y="21"/>
                    <a:pt x="27" y="20"/>
                    <a:pt x="27" y="21"/>
                  </a:cubicBezTo>
                  <a:cubicBezTo>
                    <a:pt x="26" y="21"/>
                    <a:pt x="26" y="22"/>
                    <a:pt x="26" y="22"/>
                  </a:cubicBezTo>
                  <a:cubicBezTo>
                    <a:pt x="25" y="22"/>
                    <a:pt x="25" y="22"/>
                    <a:pt x="25" y="22"/>
                  </a:cubicBezTo>
                  <a:cubicBezTo>
                    <a:pt x="24" y="20"/>
                    <a:pt x="24" y="20"/>
                    <a:pt x="24" y="20"/>
                  </a:cubicBezTo>
                  <a:cubicBezTo>
                    <a:pt x="24" y="20"/>
                    <a:pt x="25" y="18"/>
                    <a:pt x="25" y="18"/>
                  </a:cubicBezTo>
                  <a:cubicBezTo>
                    <a:pt x="25" y="17"/>
                    <a:pt x="27" y="16"/>
                    <a:pt x="27" y="17"/>
                  </a:cubicBezTo>
                  <a:cubicBezTo>
                    <a:pt x="28" y="17"/>
                    <a:pt x="29" y="18"/>
                    <a:pt x="29" y="19"/>
                  </a:cubicBezTo>
                  <a:cubicBezTo>
                    <a:pt x="29" y="19"/>
                    <a:pt x="28" y="20"/>
                    <a:pt x="28"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88">
              <a:extLst>
                <a:ext uri="{FF2B5EF4-FFF2-40B4-BE49-F238E27FC236}">
                  <a16:creationId xmlns:a16="http://schemas.microsoft.com/office/drawing/2014/main" id="{B3854C7E-D5B0-4799-B91D-5E199962972A}"/>
                </a:ext>
              </a:extLst>
            </p:cNvPr>
            <p:cNvSpPr>
              <a:spLocks/>
            </p:cNvSpPr>
            <p:nvPr/>
          </p:nvSpPr>
          <p:spPr bwMode="auto">
            <a:xfrm>
              <a:off x="-3422650" y="2281238"/>
              <a:ext cx="96837" cy="104775"/>
            </a:xfrm>
            <a:custGeom>
              <a:avLst/>
              <a:gdLst>
                <a:gd name="T0" fmla="*/ 1 w 27"/>
                <a:gd name="T1" fmla="*/ 26 h 29"/>
                <a:gd name="T2" fmla="*/ 2 w 27"/>
                <a:gd name="T3" fmla="*/ 27 h 29"/>
                <a:gd name="T4" fmla="*/ 4 w 27"/>
                <a:gd name="T5" fmla="*/ 27 h 29"/>
                <a:gd name="T6" fmla="*/ 7 w 27"/>
                <a:gd name="T7" fmla="*/ 27 h 29"/>
                <a:gd name="T8" fmla="*/ 15 w 27"/>
                <a:gd name="T9" fmla="*/ 27 h 29"/>
                <a:gd name="T10" fmla="*/ 15 w 27"/>
                <a:gd name="T11" fmla="*/ 28 h 29"/>
                <a:gd name="T12" fmla="*/ 21 w 27"/>
                <a:gd name="T13" fmla="*/ 28 h 29"/>
                <a:gd name="T14" fmla="*/ 24 w 27"/>
                <a:gd name="T15" fmla="*/ 28 h 29"/>
                <a:gd name="T16" fmla="*/ 25 w 27"/>
                <a:gd name="T17" fmla="*/ 28 h 29"/>
                <a:gd name="T18" fmla="*/ 22 w 27"/>
                <a:gd name="T19" fmla="*/ 24 h 29"/>
                <a:gd name="T20" fmla="*/ 22 w 27"/>
                <a:gd name="T21" fmla="*/ 17 h 29"/>
                <a:gd name="T22" fmla="*/ 26 w 27"/>
                <a:gd name="T23" fmla="*/ 17 h 29"/>
                <a:gd name="T24" fmla="*/ 26 w 27"/>
                <a:gd name="T25" fmla="*/ 16 h 29"/>
                <a:gd name="T26" fmla="*/ 27 w 27"/>
                <a:gd name="T27" fmla="*/ 11 h 29"/>
                <a:gd name="T28" fmla="*/ 26 w 27"/>
                <a:gd name="T29" fmla="*/ 11 h 29"/>
                <a:gd name="T30" fmla="*/ 24 w 27"/>
                <a:gd name="T31" fmla="*/ 12 h 29"/>
                <a:gd name="T32" fmla="*/ 23 w 27"/>
                <a:gd name="T33" fmla="*/ 12 h 29"/>
                <a:gd name="T34" fmla="*/ 23 w 27"/>
                <a:gd name="T35" fmla="*/ 10 h 29"/>
                <a:gd name="T36" fmla="*/ 22 w 27"/>
                <a:gd name="T37" fmla="*/ 9 h 29"/>
                <a:gd name="T38" fmla="*/ 22 w 27"/>
                <a:gd name="T39" fmla="*/ 5 h 29"/>
                <a:gd name="T40" fmla="*/ 22 w 27"/>
                <a:gd name="T41" fmla="*/ 3 h 29"/>
                <a:gd name="T42" fmla="*/ 20 w 27"/>
                <a:gd name="T43" fmla="*/ 3 h 29"/>
                <a:gd name="T44" fmla="*/ 19 w 27"/>
                <a:gd name="T45" fmla="*/ 3 h 29"/>
                <a:gd name="T46" fmla="*/ 17 w 27"/>
                <a:gd name="T47" fmla="*/ 3 h 29"/>
                <a:gd name="T48" fmla="*/ 16 w 27"/>
                <a:gd name="T49" fmla="*/ 5 h 29"/>
                <a:gd name="T50" fmla="*/ 14 w 27"/>
                <a:gd name="T51" fmla="*/ 5 h 29"/>
                <a:gd name="T52" fmla="*/ 12 w 27"/>
                <a:gd name="T53" fmla="*/ 4 h 29"/>
                <a:gd name="T54" fmla="*/ 11 w 27"/>
                <a:gd name="T55" fmla="*/ 2 h 29"/>
                <a:gd name="T56" fmla="*/ 10 w 27"/>
                <a:gd name="T57" fmla="*/ 0 h 29"/>
                <a:gd name="T58" fmla="*/ 3 w 27"/>
                <a:gd name="T59" fmla="*/ 0 h 29"/>
                <a:gd name="T60" fmla="*/ 1 w 27"/>
                <a:gd name="T61" fmla="*/ 1 h 29"/>
                <a:gd name="T62" fmla="*/ 3 w 27"/>
                <a:gd name="T63" fmla="*/ 5 h 29"/>
                <a:gd name="T64" fmla="*/ 3 w 27"/>
                <a:gd name="T65" fmla="*/ 8 h 29"/>
                <a:gd name="T66" fmla="*/ 5 w 27"/>
                <a:gd name="T67" fmla="*/ 13 h 29"/>
                <a:gd name="T68" fmla="*/ 3 w 27"/>
                <a:gd name="T69" fmla="*/ 16 h 29"/>
                <a:gd name="T70" fmla="*/ 1 w 27"/>
                <a:gd name="T71" fmla="*/ 21 h 29"/>
                <a:gd name="T72" fmla="*/ 0 w 27"/>
                <a:gd name="T73" fmla="*/ 24 h 29"/>
                <a:gd name="T74" fmla="*/ 0 w 27"/>
                <a:gd name="T75" fmla="*/ 27 h 29"/>
                <a:gd name="T76" fmla="*/ 0 w 27"/>
                <a:gd name="T77" fmla="*/ 27 h 29"/>
                <a:gd name="T78" fmla="*/ 0 w 27"/>
                <a:gd name="T79" fmla="*/ 27 h 29"/>
                <a:gd name="T80" fmla="*/ 1 w 27"/>
                <a:gd name="T81" fmla="*/ 2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 h="29">
                  <a:moveTo>
                    <a:pt x="1" y="26"/>
                  </a:moveTo>
                  <a:cubicBezTo>
                    <a:pt x="2" y="26"/>
                    <a:pt x="1" y="27"/>
                    <a:pt x="2" y="27"/>
                  </a:cubicBezTo>
                  <a:cubicBezTo>
                    <a:pt x="3" y="26"/>
                    <a:pt x="4" y="26"/>
                    <a:pt x="4" y="27"/>
                  </a:cubicBezTo>
                  <a:cubicBezTo>
                    <a:pt x="5" y="27"/>
                    <a:pt x="6" y="27"/>
                    <a:pt x="7" y="27"/>
                  </a:cubicBezTo>
                  <a:cubicBezTo>
                    <a:pt x="7" y="27"/>
                    <a:pt x="15" y="27"/>
                    <a:pt x="15" y="27"/>
                  </a:cubicBezTo>
                  <a:cubicBezTo>
                    <a:pt x="15" y="28"/>
                    <a:pt x="15" y="28"/>
                    <a:pt x="15" y="28"/>
                  </a:cubicBezTo>
                  <a:cubicBezTo>
                    <a:pt x="15" y="28"/>
                    <a:pt x="20" y="28"/>
                    <a:pt x="21" y="28"/>
                  </a:cubicBezTo>
                  <a:cubicBezTo>
                    <a:pt x="21" y="29"/>
                    <a:pt x="23" y="28"/>
                    <a:pt x="24" y="28"/>
                  </a:cubicBezTo>
                  <a:cubicBezTo>
                    <a:pt x="24" y="28"/>
                    <a:pt x="24" y="28"/>
                    <a:pt x="25" y="28"/>
                  </a:cubicBezTo>
                  <a:cubicBezTo>
                    <a:pt x="22" y="24"/>
                    <a:pt x="22" y="24"/>
                    <a:pt x="22" y="24"/>
                  </a:cubicBezTo>
                  <a:cubicBezTo>
                    <a:pt x="22" y="17"/>
                    <a:pt x="22" y="17"/>
                    <a:pt x="22" y="17"/>
                  </a:cubicBezTo>
                  <a:cubicBezTo>
                    <a:pt x="26" y="17"/>
                    <a:pt x="26" y="17"/>
                    <a:pt x="26" y="17"/>
                  </a:cubicBezTo>
                  <a:cubicBezTo>
                    <a:pt x="26" y="16"/>
                    <a:pt x="26" y="16"/>
                    <a:pt x="26" y="16"/>
                  </a:cubicBezTo>
                  <a:cubicBezTo>
                    <a:pt x="27" y="11"/>
                    <a:pt x="27" y="11"/>
                    <a:pt x="27" y="11"/>
                  </a:cubicBezTo>
                  <a:cubicBezTo>
                    <a:pt x="27" y="11"/>
                    <a:pt x="27" y="11"/>
                    <a:pt x="26" y="11"/>
                  </a:cubicBezTo>
                  <a:cubicBezTo>
                    <a:pt x="26" y="12"/>
                    <a:pt x="25" y="12"/>
                    <a:pt x="24" y="12"/>
                  </a:cubicBezTo>
                  <a:cubicBezTo>
                    <a:pt x="23" y="12"/>
                    <a:pt x="23" y="12"/>
                    <a:pt x="23" y="12"/>
                  </a:cubicBezTo>
                  <a:cubicBezTo>
                    <a:pt x="23" y="12"/>
                    <a:pt x="23" y="11"/>
                    <a:pt x="23" y="10"/>
                  </a:cubicBezTo>
                  <a:cubicBezTo>
                    <a:pt x="23" y="10"/>
                    <a:pt x="22" y="9"/>
                    <a:pt x="22" y="9"/>
                  </a:cubicBezTo>
                  <a:cubicBezTo>
                    <a:pt x="21" y="8"/>
                    <a:pt x="22" y="6"/>
                    <a:pt x="22" y="5"/>
                  </a:cubicBezTo>
                  <a:cubicBezTo>
                    <a:pt x="22" y="5"/>
                    <a:pt x="22" y="4"/>
                    <a:pt x="22" y="3"/>
                  </a:cubicBezTo>
                  <a:cubicBezTo>
                    <a:pt x="22" y="3"/>
                    <a:pt x="21" y="3"/>
                    <a:pt x="20" y="3"/>
                  </a:cubicBezTo>
                  <a:cubicBezTo>
                    <a:pt x="19" y="3"/>
                    <a:pt x="19" y="3"/>
                    <a:pt x="19" y="3"/>
                  </a:cubicBezTo>
                  <a:cubicBezTo>
                    <a:pt x="19" y="3"/>
                    <a:pt x="18" y="2"/>
                    <a:pt x="17" y="3"/>
                  </a:cubicBezTo>
                  <a:cubicBezTo>
                    <a:pt x="17" y="3"/>
                    <a:pt x="17" y="5"/>
                    <a:pt x="16" y="5"/>
                  </a:cubicBezTo>
                  <a:cubicBezTo>
                    <a:pt x="16" y="5"/>
                    <a:pt x="15" y="5"/>
                    <a:pt x="14" y="5"/>
                  </a:cubicBezTo>
                  <a:cubicBezTo>
                    <a:pt x="13" y="5"/>
                    <a:pt x="12" y="5"/>
                    <a:pt x="12" y="4"/>
                  </a:cubicBezTo>
                  <a:cubicBezTo>
                    <a:pt x="11" y="2"/>
                    <a:pt x="10" y="3"/>
                    <a:pt x="11" y="2"/>
                  </a:cubicBezTo>
                  <a:cubicBezTo>
                    <a:pt x="11" y="1"/>
                    <a:pt x="10" y="0"/>
                    <a:pt x="10" y="0"/>
                  </a:cubicBezTo>
                  <a:cubicBezTo>
                    <a:pt x="10" y="0"/>
                    <a:pt x="3" y="0"/>
                    <a:pt x="3" y="0"/>
                  </a:cubicBezTo>
                  <a:cubicBezTo>
                    <a:pt x="2" y="0"/>
                    <a:pt x="2" y="0"/>
                    <a:pt x="1" y="1"/>
                  </a:cubicBezTo>
                  <a:cubicBezTo>
                    <a:pt x="2" y="2"/>
                    <a:pt x="3" y="5"/>
                    <a:pt x="3" y="5"/>
                  </a:cubicBezTo>
                  <a:cubicBezTo>
                    <a:pt x="4" y="6"/>
                    <a:pt x="3" y="7"/>
                    <a:pt x="3" y="8"/>
                  </a:cubicBezTo>
                  <a:cubicBezTo>
                    <a:pt x="3" y="9"/>
                    <a:pt x="4" y="11"/>
                    <a:pt x="5" y="13"/>
                  </a:cubicBezTo>
                  <a:cubicBezTo>
                    <a:pt x="5" y="14"/>
                    <a:pt x="4" y="15"/>
                    <a:pt x="3" y="16"/>
                  </a:cubicBezTo>
                  <a:cubicBezTo>
                    <a:pt x="2" y="17"/>
                    <a:pt x="1" y="19"/>
                    <a:pt x="1" y="21"/>
                  </a:cubicBezTo>
                  <a:cubicBezTo>
                    <a:pt x="1" y="22"/>
                    <a:pt x="0" y="23"/>
                    <a:pt x="0" y="24"/>
                  </a:cubicBezTo>
                  <a:cubicBezTo>
                    <a:pt x="0" y="24"/>
                    <a:pt x="0" y="26"/>
                    <a:pt x="0" y="27"/>
                  </a:cubicBezTo>
                  <a:cubicBezTo>
                    <a:pt x="0" y="27"/>
                    <a:pt x="0" y="27"/>
                    <a:pt x="0" y="27"/>
                  </a:cubicBezTo>
                  <a:cubicBezTo>
                    <a:pt x="0" y="27"/>
                    <a:pt x="0" y="27"/>
                    <a:pt x="0" y="27"/>
                  </a:cubicBezTo>
                  <a:cubicBezTo>
                    <a:pt x="0" y="27"/>
                    <a:pt x="1" y="26"/>
                    <a:pt x="1" y="2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89">
              <a:extLst>
                <a:ext uri="{FF2B5EF4-FFF2-40B4-BE49-F238E27FC236}">
                  <a16:creationId xmlns:a16="http://schemas.microsoft.com/office/drawing/2014/main" id="{05AC963A-F269-4FFD-9CD9-D078E290FFE6}"/>
                </a:ext>
              </a:extLst>
            </p:cNvPr>
            <p:cNvSpPr>
              <a:spLocks/>
            </p:cNvSpPr>
            <p:nvPr/>
          </p:nvSpPr>
          <p:spPr bwMode="auto">
            <a:xfrm>
              <a:off x="-3343275" y="2300288"/>
              <a:ext cx="96837" cy="85725"/>
            </a:xfrm>
            <a:custGeom>
              <a:avLst/>
              <a:gdLst>
                <a:gd name="T0" fmla="*/ 21 w 27"/>
                <a:gd name="T1" fmla="*/ 1 h 24"/>
                <a:gd name="T2" fmla="*/ 19 w 27"/>
                <a:gd name="T3" fmla="*/ 0 h 24"/>
                <a:gd name="T4" fmla="*/ 16 w 27"/>
                <a:gd name="T5" fmla="*/ 1 h 24"/>
                <a:gd name="T6" fmla="*/ 16 w 27"/>
                <a:gd name="T7" fmla="*/ 2 h 24"/>
                <a:gd name="T8" fmla="*/ 15 w 27"/>
                <a:gd name="T9" fmla="*/ 3 h 24"/>
                <a:gd name="T10" fmla="*/ 15 w 27"/>
                <a:gd name="T11" fmla="*/ 6 h 24"/>
                <a:gd name="T12" fmla="*/ 15 w 27"/>
                <a:gd name="T13" fmla="*/ 8 h 24"/>
                <a:gd name="T14" fmla="*/ 16 w 27"/>
                <a:gd name="T15" fmla="*/ 10 h 24"/>
                <a:gd name="T16" fmla="*/ 18 w 27"/>
                <a:gd name="T17" fmla="*/ 10 h 24"/>
                <a:gd name="T18" fmla="*/ 18 w 27"/>
                <a:gd name="T19" fmla="*/ 11 h 24"/>
                <a:gd name="T20" fmla="*/ 18 w 27"/>
                <a:gd name="T21" fmla="*/ 12 h 24"/>
                <a:gd name="T22" fmla="*/ 16 w 27"/>
                <a:gd name="T23" fmla="*/ 12 h 24"/>
                <a:gd name="T24" fmla="*/ 15 w 27"/>
                <a:gd name="T25" fmla="*/ 10 h 24"/>
                <a:gd name="T26" fmla="*/ 13 w 27"/>
                <a:gd name="T27" fmla="*/ 10 h 24"/>
                <a:gd name="T28" fmla="*/ 12 w 27"/>
                <a:gd name="T29" fmla="*/ 8 h 24"/>
                <a:gd name="T30" fmla="*/ 11 w 27"/>
                <a:gd name="T31" fmla="*/ 9 h 24"/>
                <a:gd name="T32" fmla="*/ 10 w 27"/>
                <a:gd name="T33" fmla="*/ 9 h 24"/>
                <a:gd name="T34" fmla="*/ 8 w 27"/>
                <a:gd name="T35" fmla="*/ 9 h 24"/>
                <a:gd name="T36" fmla="*/ 8 w 27"/>
                <a:gd name="T37" fmla="*/ 7 h 24"/>
                <a:gd name="T38" fmla="*/ 6 w 27"/>
                <a:gd name="T39" fmla="*/ 8 h 24"/>
                <a:gd name="T40" fmla="*/ 6 w 27"/>
                <a:gd name="T41" fmla="*/ 7 h 24"/>
                <a:gd name="T42" fmla="*/ 5 w 27"/>
                <a:gd name="T43" fmla="*/ 6 h 24"/>
                <a:gd name="T44" fmla="*/ 4 w 27"/>
                <a:gd name="T45" fmla="*/ 11 h 24"/>
                <a:gd name="T46" fmla="*/ 4 w 27"/>
                <a:gd name="T47" fmla="*/ 12 h 24"/>
                <a:gd name="T48" fmla="*/ 0 w 27"/>
                <a:gd name="T49" fmla="*/ 12 h 24"/>
                <a:gd name="T50" fmla="*/ 0 w 27"/>
                <a:gd name="T51" fmla="*/ 19 h 24"/>
                <a:gd name="T52" fmla="*/ 3 w 27"/>
                <a:gd name="T53" fmla="*/ 23 h 24"/>
                <a:gd name="T54" fmla="*/ 7 w 27"/>
                <a:gd name="T55" fmla="*/ 23 h 24"/>
                <a:gd name="T56" fmla="*/ 7 w 27"/>
                <a:gd name="T57" fmla="*/ 23 h 24"/>
                <a:gd name="T58" fmla="*/ 8 w 27"/>
                <a:gd name="T59" fmla="*/ 23 h 24"/>
                <a:gd name="T60" fmla="*/ 11 w 27"/>
                <a:gd name="T61" fmla="*/ 24 h 24"/>
                <a:gd name="T62" fmla="*/ 14 w 27"/>
                <a:gd name="T63" fmla="*/ 21 h 24"/>
                <a:gd name="T64" fmla="*/ 16 w 27"/>
                <a:gd name="T65" fmla="*/ 19 h 24"/>
                <a:gd name="T66" fmla="*/ 17 w 27"/>
                <a:gd name="T67" fmla="*/ 18 h 24"/>
                <a:gd name="T68" fmla="*/ 19 w 27"/>
                <a:gd name="T69" fmla="*/ 18 h 24"/>
                <a:gd name="T70" fmla="*/ 19 w 27"/>
                <a:gd name="T71" fmla="*/ 18 h 24"/>
                <a:gd name="T72" fmla="*/ 19 w 27"/>
                <a:gd name="T73" fmla="*/ 16 h 24"/>
                <a:gd name="T74" fmla="*/ 25 w 27"/>
                <a:gd name="T75" fmla="*/ 14 h 24"/>
                <a:gd name="T76" fmla="*/ 25 w 27"/>
                <a:gd name="T77" fmla="*/ 13 h 24"/>
                <a:gd name="T78" fmla="*/ 25 w 27"/>
                <a:gd name="T79" fmla="*/ 11 h 24"/>
                <a:gd name="T80" fmla="*/ 26 w 27"/>
                <a:gd name="T81" fmla="*/ 10 h 24"/>
                <a:gd name="T82" fmla="*/ 26 w 27"/>
                <a:gd name="T83" fmla="*/ 6 h 24"/>
                <a:gd name="T84" fmla="*/ 27 w 27"/>
                <a:gd name="T85" fmla="*/ 6 h 24"/>
                <a:gd name="T86" fmla="*/ 26 w 27"/>
                <a:gd name="T87" fmla="*/ 3 h 24"/>
                <a:gd name="T88" fmla="*/ 23 w 27"/>
                <a:gd name="T89" fmla="*/ 2 h 24"/>
                <a:gd name="T90" fmla="*/ 21 w 27"/>
                <a:gd name="T91"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7" h="24">
                  <a:moveTo>
                    <a:pt x="21" y="1"/>
                  </a:moveTo>
                  <a:cubicBezTo>
                    <a:pt x="20" y="1"/>
                    <a:pt x="20" y="1"/>
                    <a:pt x="19" y="0"/>
                  </a:cubicBezTo>
                  <a:cubicBezTo>
                    <a:pt x="19" y="1"/>
                    <a:pt x="17" y="1"/>
                    <a:pt x="16" y="1"/>
                  </a:cubicBezTo>
                  <a:cubicBezTo>
                    <a:pt x="15" y="1"/>
                    <a:pt x="16" y="2"/>
                    <a:pt x="16" y="2"/>
                  </a:cubicBezTo>
                  <a:cubicBezTo>
                    <a:pt x="15" y="3"/>
                    <a:pt x="15" y="3"/>
                    <a:pt x="15" y="3"/>
                  </a:cubicBezTo>
                  <a:cubicBezTo>
                    <a:pt x="16" y="4"/>
                    <a:pt x="15" y="5"/>
                    <a:pt x="15" y="6"/>
                  </a:cubicBezTo>
                  <a:cubicBezTo>
                    <a:pt x="15" y="7"/>
                    <a:pt x="14" y="8"/>
                    <a:pt x="15" y="8"/>
                  </a:cubicBezTo>
                  <a:cubicBezTo>
                    <a:pt x="15" y="8"/>
                    <a:pt x="15" y="10"/>
                    <a:pt x="16" y="10"/>
                  </a:cubicBezTo>
                  <a:cubicBezTo>
                    <a:pt x="17" y="10"/>
                    <a:pt x="17" y="10"/>
                    <a:pt x="18" y="10"/>
                  </a:cubicBezTo>
                  <a:cubicBezTo>
                    <a:pt x="18" y="10"/>
                    <a:pt x="18" y="10"/>
                    <a:pt x="18" y="11"/>
                  </a:cubicBezTo>
                  <a:cubicBezTo>
                    <a:pt x="18" y="12"/>
                    <a:pt x="18" y="12"/>
                    <a:pt x="18" y="12"/>
                  </a:cubicBezTo>
                  <a:cubicBezTo>
                    <a:pt x="18" y="12"/>
                    <a:pt x="17" y="13"/>
                    <a:pt x="16" y="12"/>
                  </a:cubicBezTo>
                  <a:cubicBezTo>
                    <a:pt x="15" y="12"/>
                    <a:pt x="15" y="11"/>
                    <a:pt x="15" y="10"/>
                  </a:cubicBezTo>
                  <a:cubicBezTo>
                    <a:pt x="15" y="10"/>
                    <a:pt x="14" y="10"/>
                    <a:pt x="13" y="10"/>
                  </a:cubicBezTo>
                  <a:cubicBezTo>
                    <a:pt x="13" y="10"/>
                    <a:pt x="12" y="9"/>
                    <a:pt x="12" y="8"/>
                  </a:cubicBezTo>
                  <a:cubicBezTo>
                    <a:pt x="12" y="8"/>
                    <a:pt x="11" y="9"/>
                    <a:pt x="11" y="9"/>
                  </a:cubicBezTo>
                  <a:cubicBezTo>
                    <a:pt x="11" y="9"/>
                    <a:pt x="11" y="9"/>
                    <a:pt x="10" y="9"/>
                  </a:cubicBezTo>
                  <a:cubicBezTo>
                    <a:pt x="10" y="9"/>
                    <a:pt x="9" y="8"/>
                    <a:pt x="8" y="9"/>
                  </a:cubicBezTo>
                  <a:cubicBezTo>
                    <a:pt x="8" y="9"/>
                    <a:pt x="7" y="8"/>
                    <a:pt x="8" y="7"/>
                  </a:cubicBezTo>
                  <a:cubicBezTo>
                    <a:pt x="8" y="7"/>
                    <a:pt x="7" y="7"/>
                    <a:pt x="6" y="8"/>
                  </a:cubicBezTo>
                  <a:cubicBezTo>
                    <a:pt x="6" y="8"/>
                    <a:pt x="6" y="7"/>
                    <a:pt x="6" y="7"/>
                  </a:cubicBezTo>
                  <a:cubicBezTo>
                    <a:pt x="6" y="7"/>
                    <a:pt x="5" y="7"/>
                    <a:pt x="5" y="6"/>
                  </a:cubicBezTo>
                  <a:cubicBezTo>
                    <a:pt x="4" y="11"/>
                    <a:pt x="4" y="11"/>
                    <a:pt x="4" y="11"/>
                  </a:cubicBezTo>
                  <a:cubicBezTo>
                    <a:pt x="4" y="12"/>
                    <a:pt x="4" y="12"/>
                    <a:pt x="4" y="12"/>
                  </a:cubicBezTo>
                  <a:cubicBezTo>
                    <a:pt x="0" y="12"/>
                    <a:pt x="0" y="12"/>
                    <a:pt x="0" y="12"/>
                  </a:cubicBezTo>
                  <a:cubicBezTo>
                    <a:pt x="0" y="19"/>
                    <a:pt x="0" y="19"/>
                    <a:pt x="0" y="19"/>
                  </a:cubicBezTo>
                  <a:cubicBezTo>
                    <a:pt x="3" y="23"/>
                    <a:pt x="3" y="23"/>
                    <a:pt x="3" y="23"/>
                  </a:cubicBezTo>
                  <a:cubicBezTo>
                    <a:pt x="4" y="23"/>
                    <a:pt x="7" y="22"/>
                    <a:pt x="7" y="23"/>
                  </a:cubicBezTo>
                  <a:cubicBezTo>
                    <a:pt x="7" y="23"/>
                    <a:pt x="7" y="23"/>
                    <a:pt x="7" y="23"/>
                  </a:cubicBezTo>
                  <a:cubicBezTo>
                    <a:pt x="8" y="23"/>
                    <a:pt x="8" y="23"/>
                    <a:pt x="8" y="23"/>
                  </a:cubicBezTo>
                  <a:cubicBezTo>
                    <a:pt x="9" y="23"/>
                    <a:pt x="11" y="24"/>
                    <a:pt x="11" y="24"/>
                  </a:cubicBezTo>
                  <a:cubicBezTo>
                    <a:pt x="12" y="23"/>
                    <a:pt x="13" y="21"/>
                    <a:pt x="14" y="21"/>
                  </a:cubicBezTo>
                  <a:cubicBezTo>
                    <a:pt x="15" y="21"/>
                    <a:pt x="16" y="20"/>
                    <a:pt x="16" y="19"/>
                  </a:cubicBezTo>
                  <a:cubicBezTo>
                    <a:pt x="16" y="19"/>
                    <a:pt x="16" y="18"/>
                    <a:pt x="17" y="18"/>
                  </a:cubicBezTo>
                  <a:cubicBezTo>
                    <a:pt x="19" y="18"/>
                    <a:pt x="19" y="18"/>
                    <a:pt x="19" y="18"/>
                  </a:cubicBezTo>
                  <a:cubicBezTo>
                    <a:pt x="19" y="18"/>
                    <a:pt x="19" y="18"/>
                    <a:pt x="19" y="18"/>
                  </a:cubicBezTo>
                  <a:cubicBezTo>
                    <a:pt x="19" y="16"/>
                    <a:pt x="19" y="16"/>
                    <a:pt x="19" y="16"/>
                  </a:cubicBezTo>
                  <a:cubicBezTo>
                    <a:pt x="19" y="16"/>
                    <a:pt x="25" y="14"/>
                    <a:pt x="25" y="14"/>
                  </a:cubicBezTo>
                  <a:cubicBezTo>
                    <a:pt x="25" y="13"/>
                    <a:pt x="25" y="13"/>
                    <a:pt x="25" y="13"/>
                  </a:cubicBezTo>
                  <a:cubicBezTo>
                    <a:pt x="25" y="13"/>
                    <a:pt x="25" y="11"/>
                    <a:pt x="25" y="11"/>
                  </a:cubicBezTo>
                  <a:cubicBezTo>
                    <a:pt x="25" y="10"/>
                    <a:pt x="27" y="11"/>
                    <a:pt x="26" y="10"/>
                  </a:cubicBezTo>
                  <a:cubicBezTo>
                    <a:pt x="26" y="10"/>
                    <a:pt x="26" y="7"/>
                    <a:pt x="26" y="6"/>
                  </a:cubicBezTo>
                  <a:cubicBezTo>
                    <a:pt x="26" y="6"/>
                    <a:pt x="27" y="6"/>
                    <a:pt x="27" y="6"/>
                  </a:cubicBezTo>
                  <a:cubicBezTo>
                    <a:pt x="27" y="5"/>
                    <a:pt x="26" y="4"/>
                    <a:pt x="26" y="3"/>
                  </a:cubicBezTo>
                  <a:cubicBezTo>
                    <a:pt x="26" y="3"/>
                    <a:pt x="23" y="2"/>
                    <a:pt x="23" y="2"/>
                  </a:cubicBezTo>
                  <a:cubicBezTo>
                    <a:pt x="22" y="2"/>
                    <a:pt x="21" y="1"/>
                    <a:pt x="2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190">
              <a:extLst>
                <a:ext uri="{FF2B5EF4-FFF2-40B4-BE49-F238E27FC236}">
                  <a16:creationId xmlns:a16="http://schemas.microsoft.com/office/drawing/2014/main" id="{5C6FDB51-0778-41FC-A2AE-FF2163A0787C}"/>
                </a:ext>
              </a:extLst>
            </p:cNvPr>
            <p:cNvSpPr>
              <a:spLocks/>
            </p:cNvSpPr>
            <p:nvPr/>
          </p:nvSpPr>
          <p:spPr bwMode="auto">
            <a:xfrm>
              <a:off x="-3286125" y="2241550"/>
              <a:ext cx="17462" cy="15875"/>
            </a:xfrm>
            <a:custGeom>
              <a:avLst/>
              <a:gdLst>
                <a:gd name="T0" fmla="*/ 4 w 5"/>
                <a:gd name="T1" fmla="*/ 0 h 4"/>
                <a:gd name="T2" fmla="*/ 2 w 5"/>
                <a:gd name="T3" fmla="*/ 0 h 4"/>
                <a:gd name="T4" fmla="*/ 1 w 5"/>
                <a:gd name="T5" fmla="*/ 0 h 4"/>
                <a:gd name="T6" fmla="*/ 1 w 5"/>
                <a:gd name="T7" fmla="*/ 0 h 4"/>
                <a:gd name="T8" fmla="*/ 1 w 5"/>
                <a:gd name="T9" fmla="*/ 2 h 4"/>
                <a:gd name="T10" fmla="*/ 0 w 5"/>
                <a:gd name="T11" fmla="*/ 3 h 4"/>
                <a:gd name="T12" fmla="*/ 0 w 5"/>
                <a:gd name="T13" fmla="*/ 3 h 4"/>
                <a:gd name="T14" fmla="*/ 1 w 5"/>
                <a:gd name="T15" fmla="*/ 3 h 4"/>
                <a:gd name="T16" fmla="*/ 2 w 5"/>
                <a:gd name="T17" fmla="*/ 3 h 4"/>
                <a:gd name="T18" fmla="*/ 4 w 5"/>
                <a:gd name="T19" fmla="*/ 2 h 4"/>
                <a:gd name="T20" fmla="*/ 4 w 5"/>
                <a:gd name="T21" fmla="*/ 1 h 4"/>
                <a:gd name="T22" fmla="*/ 4 w 5"/>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4" y="0"/>
                  </a:moveTo>
                  <a:cubicBezTo>
                    <a:pt x="3" y="0"/>
                    <a:pt x="3" y="0"/>
                    <a:pt x="2" y="0"/>
                  </a:cubicBezTo>
                  <a:cubicBezTo>
                    <a:pt x="2" y="0"/>
                    <a:pt x="2" y="0"/>
                    <a:pt x="1" y="0"/>
                  </a:cubicBezTo>
                  <a:cubicBezTo>
                    <a:pt x="1" y="0"/>
                    <a:pt x="1" y="0"/>
                    <a:pt x="1" y="0"/>
                  </a:cubicBezTo>
                  <a:cubicBezTo>
                    <a:pt x="0" y="1"/>
                    <a:pt x="1" y="2"/>
                    <a:pt x="1" y="2"/>
                  </a:cubicBezTo>
                  <a:cubicBezTo>
                    <a:pt x="1" y="2"/>
                    <a:pt x="0" y="2"/>
                    <a:pt x="0" y="3"/>
                  </a:cubicBezTo>
                  <a:cubicBezTo>
                    <a:pt x="0" y="3"/>
                    <a:pt x="0" y="3"/>
                    <a:pt x="0" y="3"/>
                  </a:cubicBezTo>
                  <a:cubicBezTo>
                    <a:pt x="1" y="3"/>
                    <a:pt x="1" y="3"/>
                    <a:pt x="1" y="3"/>
                  </a:cubicBezTo>
                  <a:cubicBezTo>
                    <a:pt x="3" y="4"/>
                    <a:pt x="2" y="3"/>
                    <a:pt x="2" y="3"/>
                  </a:cubicBezTo>
                  <a:cubicBezTo>
                    <a:pt x="2" y="3"/>
                    <a:pt x="4" y="3"/>
                    <a:pt x="4" y="2"/>
                  </a:cubicBezTo>
                  <a:cubicBezTo>
                    <a:pt x="5" y="1"/>
                    <a:pt x="4" y="1"/>
                    <a:pt x="4" y="1"/>
                  </a:cubicBezTo>
                  <a:lnTo>
                    <a:pt x="4" y="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191">
              <a:extLst>
                <a:ext uri="{FF2B5EF4-FFF2-40B4-BE49-F238E27FC236}">
                  <a16:creationId xmlns:a16="http://schemas.microsoft.com/office/drawing/2014/main" id="{9587B233-C9C1-4A35-A439-804CEE5CA4C8}"/>
                </a:ext>
              </a:extLst>
            </p:cNvPr>
            <p:cNvSpPr>
              <a:spLocks/>
            </p:cNvSpPr>
            <p:nvPr/>
          </p:nvSpPr>
          <p:spPr bwMode="auto">
            <a:xfrm>
              <a:off x="-3184525" y="2127250"/>
              <a:ext cx="85725" cy="119063"/>
            </a:xfrm>
            <a:custGeom>
              <a:avLst/>
              <a:gdLst>
                <a:gd name="T0" fmla="*/ 6 w 24"/>
                <a:gd name="T1" fmla="*/ 6 h 33"/>
                <a:gd name="T2" fmla="*/ 7 w 24"/>
                <a:gd name="T3" fmla="*/ 8 h 33"/>
                <a:gd name="T4" fmla="*/ 12 w 24"/>
                <a:gd name="T5" fmla="*/ 9 h 33"/>
                <a:gd name="T6" fmla="*/ 15 w 24"/>
                <a:gd name="T7" fmla="*/ 10 h 33"/>
                <a:gd name="T8" fmla="*/ 16 w 24"/>
                <a:gd name="T9" fmla="*/ 11 h 33"/>
                <a:gd name="T10" fmla="*/ 10 w 24"/>
                <a:gd name="T11" fmla="*/ 17 h 33"/>
                <a:gd name="T12" fmla="*/ 7 w 24"/>
                <a:gd name="T13" fmla="*/ 17 h 33"/>
                <a:gd name="T14" fmla="*/ 4 w 24"/>
                <a:gd name="T15" fmla="*/ 19 h 33"/>
                <a:gd name="T16" fmla="*/ 2 w 24"/>
                <a:gd name="T17" fmla="*/ 19 h 33"/>
                <a:gd name="T18" fmla="*/ 1 w 24"/>
                <a:gd name="T19" fmla="*/ 21 h 33"/>
                <a:gd name="T20" fmla="*/ 0 w 24"/>
                <a:gd name="T21" fmla="*/ 23 h 33"/>
                <a:gd name="T22" fmla="*/ 0 w 24"/>
                <a:gd name="T23" fmla="*/ 31 h 33"/>
                <a:gd name="T24" fmla="*/ 1 w 24"/>
                <a:gd name="T25" fmla="*/ 33 h 33"/>
                <a:gd name="T26" fmla="*/ 6 w 24"/>
                <a:gd name="T27" fmla="*/ 27 h 33"/>
                <a:gd name="T28" fmla="*/ 10 w 24"/>
                <a:gd name="T29" fmla="*/ 24 h 33"/>
                <a:gd name="T30" fmla="*/ 16 w 24"/>
                <a:gd name="T31" fmla="*/ 18 h 33"/>
                <a:gd name="T32" fmla="*/ 19 w 24"/>
                <a:gd name="T33" fmla="*/ 14 h 33"/>
                <a:gd name="T34" fmla="*/ 21 w 24"/>
                <a:gd name="T35" fmla="*/ 11 h 33"/>
                <a:gd name="T36" fmla="*/ 23 w 24"/>
                <a:gd name="T37" fmla="*/ 6 h 33"/>
                <a:gd name="T38" fmla="*/ 24 w 24"/>
                <a:gd name="T39" fmla="*/ 2 h 33"/>
                <a:gd name="T40" fmla="*/ 22 w 24"/>
                <a:gd name="T41" fmla="*/ 1 h 33"/>
                <a:gd name="T42" fmla="*/ 17 w 24"/>
                <a:gd name="T43" fmla="*/ 3 h 33"/>
                <a:gd name="T44" fmla="*/ 14 w 24"/>
                <a:gd name="T45" fmla="*/ 3 h 33"/>
                <a:gd name="T46" fmla="*/ 11 w 24"/>
                <a:gd name="T47" fmla="*/ 4 h 33"/>
                <a:gd name="T48" fmla="*/ 7 w 24"/>
                <a:gd name="T49" fmla="*/ 4 h 33"/>
                <a:gd name="T50" fmla="*/ 5 w 24"/>
                <a:gd name="T51" fmla="*/ 2 h 33"/>
                <a:gd name="T52" fmla="*/ 4 w 24"/>
                <a:gd name="T53" fmla="*/ 4 h 33"/>
                <a:gd name="T54" fmla="*/ 6 w 24"/>
                <a:gd name="T5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4" h="33">
                  <a:moveTo>
                    <a:pt x="6" y="6"/>
                  </a:moveTo>
                  <a:cubicBezTo>
                    <a:pt x="6" y="7"/>
                    <a:pt x="7" y="8"/>
                    <a:pt x="7" y="8"/>
                  </a:cubicBezTo>
                  <a:cubicBezTo>
                    <a:pt x="8" y="8"/>
                    <a:pt x="10" y="9"/>
                    <a:pt x="12" y="9"/>
                  </a:cubicBezTo>
                  <a:cubicBezTo>
                    <a:pt x="14" y="10"/>
                    <a:pt x="15" y="10"/>
                    <a:pt x="15" y="10"/>
                  </a:cubicBezTo>
                  <a:cubicBezTo>
                    <a:pt x="16" y="10"/>
                    <a:pt x="16" y="10"/>
                    <a:pt x="16" y="11"/>
                  </a:cubicBezTo>
                  <a:cubicBezTo>
                    <a:pt x="15" y="11"/>
                    <a:pt x="10" y="16"/>
                    <a:pt x="10" y="17"/>
                  </a:cubicBezTo>
                  <a:cubicBezTo>
                    <a:pt x="9" y="18"/>
                    <a:pt x="9" y="17"/>
                    <a:pt x="7" y="17"/>
                  </a:cubicBezTo>
                  <a:cubicBezTo>
                    <a:pt x="6" y="17"/>
                    <a:pt x="4" y="19"/>
                    <a:pt x="4" y="19"/>
                  </a:cubicBezTo>
                  <a:cubicBezTo>
                    <a:pt x="4" y="19"/>
                    <a:pt x="3" y="19"/>
                    <a:pt x="2" y="19"/>
                  </a:cubicBezTo>
                  <a:cubicBezTo>
                    <a:pt x="1" y="21"/>
                    <a:pt x="1" y="21"/>
                    <a:pt x="1" y="21"/>
                  </a:cubicBezTo>
                  <a:cubicBezTo>
                    <a:pt x="0" y="23"/>
                    <a:pt x="0" y="23"/>
                    <a:pt x="0" y="23"/>
                  </a:cubicBezTo>
                  <a:cubicBezTo>
                    <a:pt x="0" y="31"/>
                    <a:pt x="0" y="31"/>
                    <a:pt x="0" y="31"/>
                  </a:cubicBezTo>
                  <a:cubicBezTo>
                    <a:pt x="1" y="33"/>
                    <a:pt x="1" y="33"/>
                    <a:pt x="1" y="33"/>
                  </a:cubicBezTo>
                  <a:cubicBezTo>
                    <a:pt x="2" y="31"/>
                    <a:pt x="5" y="29"/>
                    <a:pt x="6" y="27"/>
                  </a:cubicBezTo>
                  <a:cubicBezTo>
                    <a:pt x="8" y="25"/>
                    <a:pt x="9" y="25"/>
                    <a:pt x="10" y="24"/>
                  </a:cubicBezTo>
                  <a:cubicBezTo>
                    <a:pt x="12" y="24"/>
                    <a:pt x="14" y="21"/>
                    <a:pt x="16" y="18"/>
                  </a:cubicBezTo>
                  <a:cubicBezTo>
                    <a:pt x="17" y="17"/>
                    <a:pt x="19" y="15"/>
                    <a:pt x="19" y="14"/>
                  </a:cubicBezTo>
                  <a:cubicBezTo>
                    <a:pt x="19" y="13"/>
                    <a:pt x="20" y="12"/>
                    <a:pt x="21" y="11"/>
                  </a:cubicBezTo>
                  <a:cubicBezTo>
                    <a:pt x="22" y="10"/>
                    <a:pt x="23" y="7"/>
                    <a:pt x="23" y="6"/>
                  </a:cubicBezTo>
                  <a:cubicBezTo>
                    <a:pt x="23" y="5"/>
                    <a:pt x="24" y="3"/>
                    <a:pt x="24" y="2"/>
                  </a:cubicBezTo>
                  <a:cubicBezTo>
                    <a:pt x="24" y="0"/>
                    <a:pt x="23" y="0"/>
                    <a:pt x="22" y="1"/>
                  </a:cubicBezTo>
                  <a:cubicBezTo>
                    <a:pt x="22" y="2"/>
                    <a:pt x="19" y="3"/>
                    <a:pt x="17" y="3"/>
                  </a:cubicBezTo>
                  <a:cubicBezTo>
                    <a:pt x="15" y="3"/>
                    <a:pt x="14" y="3"/>
                    <a:pt x="14" y="3"/>
                  </a:cubicBezTo>
                  <a:cubicBezTo>
                    <a:pt x="13" y="4"/>
                    <a:pt x="11" y="3"/>
                    <a:pt x="11" y="4"/>
                  </a:cubicBezTo>
                  <a:cubicBezTo>
                    <a:pt x="10" y="5"/>
                    <a:pt x="7" y="5"/>
                    <a:pt x="7" y="4"/>
                  </a:cubicBezTo>
                  <a:cubicBezTo>
                    <a:pt x="6" y="3"/>
                    <a:pt x="6" y="3"/>
                    <a:pt x="5" y="2"/>
                  </a:cubicBezTo>
                  <a:cubicBezTo>
                    <a:pt x="5" y="3"/>
                    <a:pt x="4" y="4"/>
                    <a:pt x="4" y="4"/>
                  </a:cubicBezTo>
                  <a:cubicBezTo>
                    <a:pt x="4" y="5"/>
                    <a:pt x="5" y="6"/>
                    <a:pt x="6"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192">
              <a:extLst>
                <a:ext uri="{FF2B5EF4-FFF2-40B4-BE49-F238E27FC236}">
                  <a16:creationId xmlns:a16="http://schemas.microsoft.com/office/drawing/2014/main" id="{A4EBC3F6-0C60-4BB6-B168-2C2E95B95288}"/>
                </a:ext>
              </a:extLst>
            </p:cNvPr>
            <p:cNvSpPr>
              <a:spLocks/>
            </p:cNvSpPr>
            <p:nvPr/>
          </p:nvSpPr>
          <p:spPr bwMode="auto">
            <a:xfrm>
              <a:off x="-3632200" y="1914525"/>
              <a:ext cx="100012" cy="79375"/>
            </a:xfrm>
            <a:custGeom>
              <a:avLst/>
              <a:gdLst>
                <a:gd name="T0" fmla="*/ 10 w 28"/>
                <a:gd name="T1" fmla="*/ 22 h 22"/>
                <a:gd name="T2" fmla="*/ 10 w 28"/>
                <a:gd name="T3" fmla="*/ 19 h 22"/>
                <a:gd name="T4" fmla="*/ 14 w 28"/>
                <a:gd name="T5" fmla="*/ 17 h 22"/>
                <a:gd name="T6" fmla="*/ 15 w 28"/>
                <a:gd name="T7" fmla="*/ 16 h 22"/>
                <a:gd name="T8" fmla="*/ 17 w 28"/>
                <a:gd name="T9" fmla="*/ 16 h 22"/>
                <a:gd name="T10" fmla="*/ 19 w 28"/>
                <a:gd name="T11" fmla="*/ 15 h 22"/>
                <a:gd name="T12" fmla="*/ 20 w 28"/>
                <a:gd name="T13" fmla="*/ 14 h 22"/>
                <a:gd name="T14" fmla="*/ 21 w 28"/>
                <a:gd name="T15" fmla="*/ 13 h 22"/>
                <a:gd name="T16" fmla="*/ 22 w 28"/>
                <a:gd name="T17" fmla="*/ 12 h 22"/>
                <a:gd name="T18" fmla="*/ 22 w 28"/>
                <a:gd name="T19" fmla="*/ 11 h 22"/>
                <a:gd name="T20" fmla="*/ 24 w 28"/>
                <a:gd name="T21" fmla="*/ 10 h 22"/>
                <a:gd name="T22" fmla="*/ 27 w 28"/>
                <a:gd name="T23" fmla="*/ 10 h 22"/>
                <a:gd name="T24" fmla="*/ 28 w 28"/>
                <a:gd name="T25" fmla="*/ 9 h 22"/>
                <a:gd name="T26" fmla="*/ 27 w 28"/>
                <a:gd name="T27" fmla="*/ 8 h 22"/>
                <a:gd name="T28" fmla="*/ 27 w 28"/>
                <a:gd name="T29" fmla="*/ 6 h 22"/>
                <a:gd name="T30" fmla="*/ 26 w 28"/>
                <a:gd name="T31" fmla="*/ 3 h 22"/>
                <a:gd name="T32" fmla="*/ 26 w 28"/>
                <a:gd name="T33" fmla="*/ 3 h 22"/>
                <a:gd name="T34" fmla="*/ 23 w 28"/>
                <a:gd name="T35" fmla="*/ 2 h 22"/>
                <a:gd name="T36" fmla="*/ 19 w 28"/>
                <a:gd name="T37" fmla="*/ 1 h 22"/>
                <a:gd name="T38" fmla="*/ 17 w 28"/>
                <a:gd name="T39" fmla="*/ 0 h 22"/>
                <a:gd name="T40" fmla="*/ 14 w 28"/>
                <a:gd name="T41" fmla="*/ 5 h 22"/>
                <a:gd name="T42" fmla="*/ 11 w 28"/>
                <a:gd name="T43" fmla="*/ 7 h 22"/>
                <a:gd name="T44" fmla="*/ 9 w 28"/>
                <a:gd name="T45" fmla="*/ 9 h 22"/>
                <a:gd name="T46" fmla="*/ 8 w 28"/>
                <a:gd name="T47" fmla="*/ 11 h 22"/>
                <a:gd name="T48" fmla="*/ 8 w 28"/>
                <a:gd name="T49" fmla="*/ 15 h 22"/>
                <a:gd name="T50" fmla="*/ 5 w 28"/>
                <a:gd name="T51" fmla="*/ 18 h 22"/>
                <a:gd name="T52" fmla="*/ 2 w 28"/>
                <a:gd name="T53" fmla="*/ 21 h 22"/>
                <a:gd name="T54" fmla="*/ 0 w 28"/>
                <a:gd name="T55" fmla="*/ 22 h 22"/>
                <a:gd name="T56" fmla="*/ 8 w 28"/>
                <a:gd name="T57" fmla="*/ 22 h 22"/>
                <a:gd name="T58" fmla="*/ 10 w 28"/>
                <a:gd name="T5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22">
                  <a:moveTo>
                    <a:pt x="10" y="22"/>
                  </a:moveTo>
                  <a:cubicBezTo>
                    <a:pt x="10" y="21"/>
                    <a:pt x="10" y="19"/>
                    <a:pt x="10" y="19"/>
                  </a:cubicBezTo>
                  <a:cubicBezTo>
                    <a:pt x="10" y="19"/>
                    <a:pt x="13" y="17"/>
                    <a:pt x="14" y="17"/>
                  </a:cubicBezTo>
                  <a:cubicBezTo>
                    <a:pt x="14" y="17"/>
                    <a:pt x="15" y="17"/>
                    <a:pt x="15" y="16"/>
                  </a:cubicBezTo>
                  <a:cubicBezTo>
                    <a:pt x="15" y="16"/>
                    <a:pt x="17" y="16"/>
                    <a:pt x="17" y="16"/>
                  </a:cubicBezTo>
                  <a:cubicBezTo>
                    <a:pt x="18" y="16"/>
                    <a:pt x="19" y="15"/>
                    <a:pt x="19" y="15"/>
                  </a:cubicBezTo>
                  <a:cubicBezTo>
                    <a:pt x="19" y="14"/>
                    <a:pt x="20" y="14"/>
                    <a:pt x="20" y="14"/>
                  </a:cubicBezTo>
                  <a:cubicBezTo>
                    <a:pt x="21" y="14"/>
                    <a:pt x="21" y="13"/>
                    <a:pt x="21" y="13"/>
                  </a:cubicBezTo>
                  <a:cubicBezTo>
                    <a:pt x="22" y="13"/>
                    <a:pt x="22" y="13"/>
                    <a:pt x="22" y="12"/>
                  </a:cubicBezTo>
                  <a:cubicBezTo>
                    <a:pt x="22" y="11"/>
                    <a:pt x="22" y="11"/>
                    <a:pt x="22" y="11"/>
                  </a:cubicBezTo>
                  <a:cubicBezTo>
                    <a:pt x="23" y="11"/>
                    <a:pt x="24" y="11"/>
                    <a:pt x="24" y="10"/>
                  </a:cubicBezTo>
                  <a:cubicBezTo>
                    <a:pt x="24" y="10"/>
                    <a:pt x="27" y="10"/>
                    <a:pt x="27" y="10"/>
                  </a:cubicBezTo>
                  <a:cubicBezTo>
                    <a:pt x="28" y="10"/>
                    <a:pt x="28" y="10"/>
                    <a:pt x="28" y="9"/>
                  </a:cubicBezTo>
                  <a:cubicBezTo>
                    <a:pt x="28" y="9"/>
                    <a:pt x="27" y="8"/>
                    <a:pt x="27" y="8"/>
                  </a:cubicBezTo>
                  <a:cubicBezTo>
                    <a:pt x="26" y="8"/>
                    <a:pt x="27" y="7"/>
                    <a:pt x="27" y="6"/>
                  </a:cubicBezTo>
                  <a:cubicBezTo>
                    <a:pt x="27" y="5"/>
                    <a:pt x="27" y="4"/>
                    <a:pt x="26" y="3"/>
                  </a:cubicBezTo>
                  <a:cubicBezTo>
                    <a:pt x="26" y="3"/>
                    <a:pt x="26" y="3"/>
                    <a:pt x="26" y="3"/>
                  </a:cubicBezTo>
                  <a:cubicBezTo>
                    <a:pt x="25" y="3"/>
                    <a:pt x="24" y="2"/>
                    <a:pt x="23" y="2"/>
                  </a:cubicBezTo>
                  <a:cubicBezTo>
                    <a:pt x="22" y="2"/>
                    <a:pt x="20" y="2"/>
                    <a:pt x="19" y="1"/>
                  </a:cubicBezTo>
                  <a:cubicBezTo>
                    <a:pt x="18" y="0"/>
                    <a:pt x="17" y="0"/>
                    <a:pt x="17" y="0"/>
                  </a:cubicBezTo>
                  <a:cubicBezTo>
                    <a:pt x="16" y="1"/>
                    <a:pt x="15" y="4"/>
                    <a:pt x="14" y="5"/>
                  </a:cubicBezTo>
                  <a:cubicBezTo>
                    <a:pt x="14" y="6"/>
                    <a:pt x="12" y="7"/>
                    <a:pt x="11" y="7"/>
                  </a:cubicBezTo>
                  <a:cubicBezTo>
                    <a:pt x="10" y="7"/>
                    <a:pt x="10" y="8"/>
                    <a:pt x="9" y="9"/>
                  </a:cubicBezTo>
                  <a:cubicBezTo>
                    <a:pt x="8" y="9"/>
                    <a:pt x="9" y="10"/>
                    <a:pt x="8" y="11"/>
                  </a:cubicBezTo>
                  <a:cubicBezTo>
                    <a:pt x="7" y="12"/>
                    <a:pt x="7" y="14"/>
                    <a:pt x="8" y="15"/>
                  </a:cubicBezTo>
                  <a:cubicBezTo>
                    <a:pt x="8" y="15"/>
                    <a:pt x="6" y="18"/>
                    <a:pt x="5" y="18"/>
                  </a:cubicBezTo>
                  <a:cubicBezTo>
                    <a:pt x="4" y="19"/>
                    <a:pt x="3" y="20"/>
                    <a:pt x="2" y="21"/>
                  </a:cubicBezTo>
                  <a:cubicBezTo>
                    <a:pt x="1" y="21"/>
                    <a:pt x="0" y="21"/>
                    <a:pt x="0" y="22"/>
                  </a:cubicBezTo>
                  <a:cubicBezTo>
                    <a:pt x="3" y="22"/>
                    <a:pt x="7" y="22"/>
                    <a:pt x="8" y="22"/>
                  </a:cubicBezTo>
                  <a:cubicBezTo>
                    <a:pt x="10" y="22"/>
                    <a:pt x="10" y="22"/>
                    <a:pt x="10" y="2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193">
              <a:extLst>
                <a:ext uri="{FF2B5EF4-FFF2-40B4-BE49-F238E27FC236}">
                  <a16:creationId xmlns:a16="http://schemas.microsoft.com/office/drawing/2014/main" id="{C3FCB9FB-8BF9-449B-B676-F1F9D414E013}"/>
                </a:ext>
              </a:extLst>
            </p:cNvPr>
            <p:cNvSpPr>
              <a:spLocks/>
            </p:cNvSpPr>
            <p:nvPr/>
          </p:nvSpPr>
          <p:spPr bwMode="auto">
            <a:xfrm>
              <a:off x="-3459163" y="1900238"/>
              <a:ext cx="36512" cy="68263"/>
            </a:xfrm>
            <a:custGeom>
              <a:avLst/>
              <a:gdLst>
                <a:gd name="T0" fmla="*/ 2 w 10"/>
                <a:gd name="T1" fmla="*/ 5 h 19"/>
                <a:gd name="T2" fmla="*/ 2 w 10"/>
                <a:gd name="T3" fmla="*/ 7 h 19"/>
                <a:gd name="T4" fmla="*/ 0 w 10"/>
                <a:gd name="T5" fmla="*/ 9 h 19"/>
                <a:gd name="T6" fmla="*/ 1 w 10"/>
                <a:gd name="T7" fmla="*/ 11 h 19"/>
                <a:gd name="T8" fmla="*/ 2 w 10"/>
                <a:gd name="T9" fmla="*/ 13 h 19"/>
                <a:gd name="T10" fmla="*/ 4 w 10"/>
                <a:gd name="T11" fmla="*/ 14 h 19"/>
                <a:gd name="T12" fmla="*/ 5 w 10"/>
                <a:gd name="T13" fmla="*/ 18 h 19"/>
                <a:gd name="T14" fmla="*/ 5 w 10"/>
                <a:gd name="T15" fmla="*/ 19 h 19"/>
                <a:gd name="T16" fmla="*/ 6 w 10"/>
                <a:gd name="T17" fmla="*/ 18 h 19"/>
                <a:gd name="T18" fmla="*/ 6 w 10"/>
                <a:gd name="T19" fmla="*/ 16 h 19"/>
                <a:gd name="T20" fmla="*/ 7 w 10"/>
                <a:gd name="T21" fmla="*/ 15 h 19"/>
                <a:gd name="T22" fmla="*/ 8 w 10"/>
                <a:gd name="T23" fmla="*/ 14 h 19"/>
                <a:gd name="T24" fmla="*/ 9 w 10"/>
                <a:gd name="T25" fmla="*/ 13 h 19"/>
                <a:gd name="T26" fmla="*/ 10 w 10"/>
                <a:gd name="T27" fmla="*/ 12 h 19"/>
                <a:gd name="T28" fmla="*/ 9 w 10"/>
                <a:gd name="T29" fmla="*/ 11 h 19"/>
                <a:gd name="T30" fmla="*/ 8 w 10"/>
                <a:gd name="T31" fmla="*/ 10 h 19"/>
                <a:gd name="T32" fmla="*/ 6 w 10"/>
                <a:gd name="T33" fmla="*/ 9 h 19"/>
                <a:gd name="T34" fmla="*/ 8 w 10"/>
                <a:gd name="T35" fmla="*/ 7 h 19"/>
                <a:gd name="T36" fmla="*/ 8 w 10"/>
                <a:gd name="T37" fmla="*/ 4 h 19"/>
                <a:gd name="T38" fmla="*/ 8 w 10"/>
                <a:gd name="T39" fmla="*/ 2 h 19"/>
                <a:gd name="T40" fmla="*/ 8 w 10"/>
                <a:gd name="T41" fmla="*/ 2 h 19"/>
                <a:gd name="T42" fmla="*/ 7 w 10"/>
                <a:gd name="T43" fmla="*/ 1 h 19"/>
                <a:gd name="T44" fmla="*/ 4 w 10"/>
                <a:gd name="T45" fmla="*/ 1 h 19"/>
                <a:gd name="T46" fmla="*/ 2 w 10"/>
                <a:gd name="T47" fmla="*/ 1 h 19"/>
                <a:gd name="T48" fmla="*/ 2 w 10"/>
                <a:gd name="T49" fmla="*/ 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19">
                  <a:moveTo>
                    <a:pt x="2" y="5"/>
                  </a:moveTo>
                  <a:cubicBezTo>
                    <a:pt x="3" y="6"/>
                    <a:pt x="2" y="7"/>
                    <a:pt x="2" y="7"/>
                  </a:cubicBezTo>
                  <a:cubicBezTo>
                    <a:pt x="1" y="8"/>
                    <a:pt x="1" y="9"/>
                    <a:pt x="0" y="9"/>
                  </a:cubicBezTo>
                  <a:cubicBezTo>
                    <a:pt x="0" y="9"/>
                    <a:pt x="0" y="11"/>
                    <a:pt x="1" y="11"/>
                  </a:cubicBezTo>
                  <a:cubicBezTo>
                    <a:pt x="2" y="12"/>
                    <a:pt x="2" y="13"/>
                    <a:pt x="2" y="13"/>
                  </a:cubicBezTo>
                  <a:cubicBezTo>
                    <a:pt x="2" y="13"/>
                    <a:pt x="3" y="14"/>
                    <a:pt x="4" y="14"/>
                  </a:cubicBezTo>
                  <a:cubicBezTo>
                    <a:pt x="4" y="15"/>
                    <a:pt x="5" y="17"/>
                    <a:pt x="5" y="18"/>
                  </a:cubicBezTo>
                  <a:cubicBezTo>
                    <a:pt x="5" y="19"/>
                    <a:pt x="5" y="19"/>
                    <a:pt x="5" y="19"/>
                  </a:cubicBezTo>
                  <a:cubicBezTo>
                    <a:pt x="5" y="19"/>
                    <a:pt x="6" y="19"/>
                    <a:pt x="6" y="18"/>
                  </a:cubicBezTo>
                  <a:cubicBezTo>
                    <a:pt x="6" y="18"/>
                    <a:pt x="7" y="17"/>
                    <a:pt x="6" y="16"/>
                  </a:cubicBezTo>
                  <a:cubicBezTo>
                    <a:pt x="6" y="16"/>
                    <a:pt x="6" y="16"/>
                    <a:pt x="7" y="15"/>
                  </a:cubicBezTo>
                  <a:cubicBezTo>
                    <a:pt x="7" y="15"/>
                    <a:pt x="8" y="14"/>
                    <a:pt x="8" y="14"/>
                  </a:cubicBezTo>
                  <a:cubicBezTo>
                    <a:pt x="9" y="13"/>
                    <a:pt x="9" y="14"/>
                    <a:pt x="9" y="13"/>
                  </a:cubicBezTo>
                  <a:cubicBezTo>
                    <a:pt x="9" y="13"/>
                    <a:pt x="9" y="12"/>
                    <a:pt x="10" y="12"/>
                  </a:cubicBezTo>
                  <a:cubicBezTo>
                    <a:pt x="9" y="11"/>
                    <a:pt x="9" y="11"/>
                    <a:pt x="9" y="11"/>
                  </a:cubicBezTo>
                  <a:cubicBezTo>
                    <a:pt x="9" y="10"/>
                    <a:pt x="8" y="9"/>
                    <a:pt x="8" y="10"/>
                  </a:cubicBezTo>
                  <a:cubicBezTo>
                    <a:pt x="7" y="10"/>
                    <a:pt x="6" y="10"/>
                    <a:pt x="6" y="9"/>
                  </a:cubicBezTo>
                  <a:cubicBezTo>
                    <a:pt x="6" y="8"/>
                    <a:pt x="7" y="8"/>
                    <a:pt x="8" y="7"/>
                  </a:cubicBezTo>
                  <a:cubicBezTo>
                    <a:pt x="9" y="7"/>
                    <a:pt x="9" y="5"/>
                    <a:pt x="8" y="4"/>
                  </a:cubicBezTo>
                  <a:cubicBezTo>
                    <a:pt x="7" y="4"/>
                    <a:pt x="7" y="3"/>
                    <a:pt x="8" y="2"/>
                  </a:cubicBezTo>
                  <a:cubicBezTo>
                    <a:pt x="9" y="2"/>
                    <a:pt x="8" y="1"/>
                    <a:pt x="8" y="2"/>
                  </a:cubicBezTo>
                  <a:cubicBezTo>
                    <a:pt x="7" y="2"/>
                    <a:pt x="7" y="2"/>
                    <a:pt x="7" y="1"/>
                  </a:cubicBezTo>
                  <a:cubicBezTo>
                    <a:pt x="7" y="0"/>
                    <a:pt x="4" y="0"/>
                    <a:pt x="4" y="1"/>
                  </a:cubicBezTo>
                  <a:cubicBezTo>
                    <a:pt x="3" y="1"/>
                    <a:pt x="3" y="1"/>
                    <a:pt x="2" y="1"/>
                  </a:cubicBezTo>
                  <a:cubicBezTo>
                    <a:pt x="2" y="3"/>
                    <a:pt x="2"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194">
              <a:extLst>
                <a:ext uri="{FF2B5EF4-FFF2-40B4-BE49-F238E27FC236}">
                  <a16:creationId xmlns:a16="http://schemas.microsoft.com/office/drawing/2014/main" id="{97A8EFB4-9D42-45BA-8338-C9898D29B4FB}"/>
                </a:ext>
              </a:extLst>
            </p:cNvPr>
            <p:cNvSpPr>
              <a:spLocks/>
            </p:cNvSpPr>
            <p:nvPr/>
          </p:nvSpPr>
          <p:spPr bwMode="auto">
            <a:xfrm>
              <a:off x="-3597275" y="1903413"/>
              <a:ext cx="177800" cy="165100"/>
            </a:xfrm>
            <a:custGeom>
              <a:avLst/>
              <a:gdLst>
                <a:gd name="T0" fmla="*/ 17 w 49"/>
                <a:gd name="T1" fmla="*/ 9 h 46"/>
                <a:gd name="T2" fmla="*/ 17 w 49"/>
                <a:gd name="T3" fmla="*/ 11 h 46"/>
                <a:gd name="T4" fmla="*/ 18 w 49"/>
                <a:gd name="T5" fmla="*/ 12 h 46"/>
                <a:gd name="T6" fmla="*/ 17 w 49"/>
                <a:gd name="T7" fmla="*/ 13 h 46"/>
                <a:gd name="T8" fmla="*/ 14 w 49"/>
                <a:gd name="T9" fmla="*/ 13 h 46"/>
                <a:gd name="T10" fmla="*/ 12 w 49"/>
                <a:gd name="T11" fmla="*/ 14 h 46"/>
                <a:gd name="T12" fmla="*/ 12 w 49"/>
                <a:gd name="T13" fmla="*/ 15 h 46"/>
                <a:gd name="T14" fmla="*/ 11 w 49"/>
                <a:gd name="T15" fmla="*/ 16 h 46"/>
                <a:gd name="T16" fmla="*/ 10 w 49"/>
                <a:gd name="T17" fmla="*/ 17 h 46"/>
                <a:gd name="T18" fmla="*/ 9 w 49"/>
                <a:gd name="T19" fmla="*/ 18 h 46"/>
                <a:gd name="T20" fmla="*/ 7 w 49"/>
                <a:gd name="T21" fmla="*/ 19 h 46"/>
                <a:gd name="T22" fmla="*/ 5 w 49"/>
                <a:gd name="T23" fmla="*/ 19 h 46"/>
                <a:gd name="T24" fmla="*/ 4 w 49"/>
                <a:gd name="T25" fmla="*/ 20 h 46"/>
                <a:gd name="T26" fmla="*/ 0 w 49"/>
                <a:gd name="T27" fmla="*/ 22 h 46"/>
                <a:gd name="T28" fmla="*/ 0 w 49"/>
                <a:gd name="T29" fmla="*/ 25 h 46"/>
                <a:gd name="T30" fmla="*/ 1 w 49"/>
                <a:gd name="T31" fmla="*/ 26 h 46"/>
                <a:gd name="T32" fmla="*/ 23 w 49"/>
                <a:gd name="T33" fmla="*/ 41 h 46"/>
                <a:gd name="T34" fmla="*/ 25 w 49"/>
                <a:gd name="T35" fmla="*/ 43 h 46"/>
                <a:gd name="T36" fmla="*/ 27 w 49"/>
                <a:gd name="T37" fmla="*/ 44 h 46"/>
                <a:gd name="T38" fmla="*/ 28 w 49"/>
                <a:gd name="T39" fmla="*/ 46 h 46"/>
                <a:gd name="T40" fmla="*/ 31 w 49"/>
                <a:gd name="T41" fmla="*/ 46 h 46"/>
                <a:gd name="T42" fmla="*/ 34 w 49"/>
                <a:gd name="T43" fmla="*/ 45 h 46"/>
                <a:gd name="T44" fmla="*/ 39 w 49"/>
                <a:gd name="T45" fmla="*/ 41 h 46"/>
                <a:gd name="T46" fmla="*/ 48 w 49"/>
                <a:gd name="T47" fmla="*/ 35 h 46"/>
                <a:gd name="T48" fmla="*/ 49 w 49"/>
                <a:gd name="T49" fmla="*/ 35 h 46"/>
                <a:gd name="T50" fmla="*/ 47 w 49"/>
                <a:gd name="T51" fmla="*/ 33 h 46"/>
                <a:gd name="T52" fmla="*/ 46 w 49"/>
                <a:gd name="T53" fmla="*/ 33 h 46"/>
                <a:gd name="T54" fmla="*/ 44 w 49"/>
                <a:gd name="T55" fmla="*/ 32 h 46"/>
                <a:gd name="T56" fmla="*/ 44 w 49"/>
                <a:gd name="T57" fmla="*/ 30 h 46"/>
                <a:gd name="T58" fmla="*/ 43 w 49"/>
                <a:gd name="T59" fmla="*/ 28 h 46"/>
                <a:gd name="T60" fmla="*/ 44 w 49"/>
                <a:gd name="T61" fmla="*/ 27 h 46"/>
                <a:gd name="T62" fmla="*/ 43 w 49"/>
                <a:gd name="T63" fmla="*/ 26 h 46"/>
                <a:gd name="T64" fmla="*/ 43 w 49"/>
                <a:gd name="T65" fmla="*/ 25 h 46"/>
                <a:gd name="T66" fmla="*/ 44 w 49"/>
                <a:gd name="T67" fmla="*/ 23 h 46"/>
                <a:gd name="T68" fmla="*/ 44 w 49"/>
                <a:gd name="T69" fmla="*/ 21 h 46"/>
                <a:gd name="T70" fmla="*/ 43 w 49"/>
                <a:gd name="T71" fmla="*/ 19 h 46"/>
                <a:gd name="T72" fmla="*/ 43 w 49"/>
                <a:gd name="T73" fmla="*/ 18 h 46"/>
                <a:gd name="T74" fmla="*/ 43 w 49"/>
                <a:gd name="T75" fmla="*/ 17 h 46"/>
                <a:gd name="T76" fmla="*/ 42 w 49"/>
                <a:gd name="T77" fmla="*/ 13 h 46"/>
                <a:gd name="T78" fmla="*/ 40 w 49"/>
                <a:gd name="T79" fmla="*/ 12 h 46"/>
                <a:gd name="T80" fmla="*/ 39 w 49"/>
                <a:gd name="T81" fmla="*/ 10 h 46"/>
                <a:gd name="T82" fmla="*/ 38 w 49"/>
                <a:gd name="T83" fmla="*/ 8 h 46"/>
                <a:gd name="T84" fmla="*/ 40 w 49"/>
                <a:gd name="T85" fmla="*/ 6 h 46"/>
                <a:gd name="T86" fmla="*/ 40 w 49"/>
                <a:gd name="T87" fmla="*/ 4 h 46"/>
                <a:gd name="T88" fmla="*/ 40 w 49"/>
                <a:gd name="T89" fmla="*/ 0 h 46"/>
                <a:gd name="T90" fmla="*/ 38 w 49"/>
                <a:gd name="T91" fmla="*/ 0 h 46"/>
                <a:gd name="T92" fmla="*/ 36 w 49"/>
                <a:gd name="T93" fmla="*/ 0 h 46"/>
                <a:gd name="T94" fmla="*/ 32 w 49"/>
                <a:gd name="T95" fmla="*/ 1 h 46"/>
                <a:gd name="T96" fmla="*/ 24 w 49"/>
                <a:gd name="T97" fmla="*/ 1 h 46"/>
                <a:gd name="T98" fmla="*/ 20 w 49"/>
                <a:gd name="T99" fmla="*/ 3 h 46"/>
                <a:gd name="T100" fmla="*/ 17 w 49"/>
                <a:gd name="T101" fmla="*/ 5 h 46"/>
                <a:gd name="T102" fmla="*/ 16 w 49"/>
                <a:gd name="T103" fmla="*/ 6 h 46"/>
                <a:gd name="T104" fmla="*/ 16 w 49"/>
                <a:gd name="T105" fmla="*/ 6 h 46"/>
                <a:gd name="T106" fmla="*/ 17 w 49"/>
                <a:gd name="T107" fmla="*/ 9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 h="46">
                  <a:moveTo>
                    <a:pt x="17" y="9"/>
                  </a:moveTo>
                  <a:cubicBezTo>
                    <a:pt x="17" y="10"/>
                    <a:pt x="16" y="11"/>
                    <a:pt x="17" y="11"/>
                  </a:cubicBezTo>
                  <a:cubicBezTo>
                    <a:pt x="17" y="11"/>
                    <a:pt x="18" y="12"/>
                    <a:pt x="18" y="12"/>
                  </a:cubicBezTo>
                  <a:cubicBezTo>
                    <a:pt x="18" y="13"/>
                    <a:pt x="18" y="13"/>
                    <a:pt x="17" y="13"/>
                  </a:cubicBezTo>
                  <a:cubicBezTo>
                    <a:pt x="17" y="13"/>
                    <a:pt x="14" y="13"/>
                    <a:pt x="14" y="13"/>
                  </a:cubicBezTo>
                  <a:cubicBezTo>
                    <a:pt x="14" y="14"/>
                    <a:pt x="13" y="14"/>
                    <a:pt x="12" y="14"/>
                  </a:cubicBezTo>
                  <a:cubicBezTo>
                    <a:pt x="12" y="14"/>
                    <a:pt x="12" y="14"/>
                    <a:pt x="12" y="15"/>
                  </a:cubicBezTo>
                  <a:cubicBezTo>
                    <a:pt x="12" y="16"/>
                    <a:pt x="12" y="16"/>
                    <a:pt x="11" y="16"/>
                  </a:cubicBezTo>
                  <a:cubicBezTo>
                    <a:pt x="11" y="16"/>
                    <a:pt x="11" y="17"/>
                    <a:pt x="10" y="17"/>
                  </a:cubicBezTo>
                  <a:cubicBezTo>
                    <a:pt x="10" y="17"/>
                    <a:pt x="9" y="17"/>
                    <a:pt x="9" y="18"/>
                  </a:cubicBezTo>
                  <a:cubicBezTo>
                    <a:pt x="9" y="18"/>
                    <a:pt x="8" y="19"/>
                    <a:pt x="7" y="19"/>
                  </a:cubicBezTo>
                  <a:cubicBezTo>
                    <a:pt x="7" y="19"/>
                    <a:pt x="5" y="19"/>
                    <a:pt x="5" y="19"/>
                  </a:cubicBezTo>
                  <a:cubicBezTo>
                    <a:pt x="5" y="20"/>
                    <a:pt x="4" y="20"/>
                    <a:pt x="4" y="20"/>
                  </a:cubicBezTo>
                  <a:cubicBezTo>
                    <a:pt x="3" y="20"/>
                    <a:pt x="0" y="22"/>
                    <a:pt x="0" y="22"/>
                  </a:cubicBezTo>
                  <a:cubicBezTo>
                    <a:pt x="0" y="22"/>
                    <a:pt x="0" y="24"/>
                    <a:pt x="0" y="25"/>
                  </a:cubicBezTo>
                  <a:cubicBezTo>
                    <a:pt x="0" y="26"/>
                    <a:pt x="0" y="26"/>
                    <a:pt x="1" y="26"/>
                  </a:cubicBezTo>
                  <a:cubicBezTo>
                    <a:pt x="2" y="27"/>
                    <a:pt x="23" y="40"/>
                    <a:pt x="23" y="41"/>
                  </a:cubicBezTo>
                  <a:cubicBezTo>
                    <a:pt x="24" y="42"/>
                    <a:pt x="25" y="43"/>
                    <a:pt x="25" y="43"/>
                  </a:cubicBezTo>
                  <a:cubicBezTo>
                    <a:pt x="25" y="43"/>
                    <a:pt x="26" y="43"/>
                    <a:pt x="27" y="44"/>
                  </a:cubicBezTo>
                  <a:cubicBezTo>
                    <a:pt x="28" y="44"/>
                    <a:pt x="28" y="46"/>
                    <a:pt x="28" y="46"/>
                  </a:cubicBezTo>
                  <a:cubicBezTo>
                    <a:pt x="28" y="46"/>
                    <a:pt x="30" y="46"/>
                    <a:pt x="31" y="46"/>
                  </a:cubicBezTo>
                  <a:cubicBezTo>
                    <a:pt x="31" y="46"/>
                    <a:pt x="34" y="45"/>
                    <a:pt x="34" y="45"/>
                  </a:cubicBezTo>
                  <a:cubicBezTo>
                    <a:pt x="39" y="41"/>
                    <a:pt x="39" y="41"/>
                    <a:pt x="39" y="41"/>
                  </a:cubicBezTo>
                  <a:cubicBezTo>
                    <a:pt x="48" y="35"/>
                    <a:pt x="48" y="35"/>
                    <a:pt x="48" y="35"/>
                  </a:cubicBezTo>
                  <a:cubicBezTo>
                    <a:pt x="48" y="35"/>
                    <a:pt x="48" y="35"/>
                    <a:pt x="49" y="35"/>
                  </a:cubicBezTo>
                  <a:cubicBezTo>
                    <a:pt x="48" y="34"/>
                    <a:pt x="48" y="33"/>
                    <a:pt x="47" y="33"/>
                  </a:cubicBezTo>
                  <a:cubicBezTo>
                    <a:pt x="47" y="33"/>
                    <a:pt x="46" y="33"/>
                    <a:pt x="46" y="33"/>
                  </a:cubicBezTo>
                  <a:cubicBezTo>
                    <a:pt x="45" y="33"/>
                    <a:pt x="44" y="32"/>
                    <a:pt x="44" y="32"/>
                  </a:cubicBezTo>
                  <a:cubicBezTo>
                    <a:pt x="44" y="31"/>
                    <a:pt x="44" y="31"/>
                    <a:pt x="44" y="30"/>
                  </a:cubicBezTo>
                  <a:cubicBezTo>
                    <a:pt x="43" y="29"/>
                    <a:pt x="43" y="29"/>
                    <a:pt x="43" y="28"/>
                  </a:cubicBezTo>
                  <a:cubicBezTo>
                    <a:pt x="43" y="28"/>
                    <a:pt x="44" y="27"/>
                    <a:pt x="44" y="27"/>
                  </a:cubicBezTo>
                  <a:cubicBezTo>
                    <a:pt x="44" y="27"/>
                    <a:pt x="43" y="26"/>
                    <a:pt x="43" y="26"/>
                  </a:cubicBezTo>
                  <a:cubicBezTo>
                    <a:pt x="43" y="26"/>
                    <a:pt x="43" y="25"/>
                    <a:pt x="43" y="25"/>
                  </a:cubicBezTo>
                  <a:cubicBezTo>
                    <a:pt x="44" y="24"/>
                    <a:pt x="44" y="24"/>
                    <a:pt x="44" y="23"/>
                  </a:cubicBezTo>
                  <a:cubicBezTo>
                    <a:pt x="43" y="22"/>
                    <a:pt x="44" y="22"/>
                    <a:pt x="44" y="21"/>
                  </a:cubicBezTo>
                  <a:cubicBezTo>
                    <a:pt x="43" y="20"/>
                    <a:pt x="42" y="19"/>
                    <a:pt x="43" y="19"/>
                  </a:cubicBezTo>
                  <a:cubicBezTo>
                    <a:pt x="43" y="18"/>
                    <a:pt x="43" y="18"/>
                    <a:pt x="43" y="18"/>
                  </a:cubicBezTo>
                  <a:cubicBezTo>
                    <a:pt x="43" y="18"/>
                    <a:pt x="43" y="18"/>
                    <a:pt x="43" y="17"/>
                  </a:cubicBezTo>
                  <a:cubicBezTo>
                    <a:pt x="43" y="16"/>
                    <a:pt x="42" y="14"/>
                    <a:pt x="42" y="13"/>
                  </a:cubicBezTo>
                  <a:cubicBezTo>
                    <a:pt x="41" y="13"/>
                    <a:pt x="40" y="12"/>
                    <a:pt x="40" y="12"/>
                  </a:cubicBezTo>
                  <a:cubicBezTo>
                    <a:pt x="40" y="12"/>
                    <a:pt x="40" y="11"/>
                    <a:pt x="39" y="10"/>
                  </a:cubicBezTo>
                  <a:cubicBezTo>
                    <a:pt x="38" y="10"/>
                    <a:pt x="38" y="8"/>
                    <a:pt x="38" y="8"/>
                  </a:cubicBezTo>
                  <a:cubicBezTo>
                    <a:pt x="39" y="8"/>
                    <a:pt x="39" y="7"/>
                    <a:pt x="40" y="6"/>
                  </a:cubicBezTo>
                  <a:cubicBezTo>
                    <a:pt x="40" y="6"/>
                    <a:pt x="41" y="5"/>
                    <a:pt x="40" y="4"/>
                  </a:cubicBezTo>
                  <a:cubicBezTo>
                    <a:pt x="40" y="3"/>
                    <a:pt x="40" y="2"/>
                    <a:pt x="40" y="0"/>
                  </a:cubicBezTo>
                  <a:cubicBezTo>
                    <a:pt x="39" y="0"/>
                    <a:pt x="38" y="0"/>
                    <a:pt x="38" y="0"/>
                  </a:cubicBezTo>
                  <a:cubicBezTo>
                    <a:pt x="38" y="0"/>
                    <a:pt x="36" y="0"/>
                    <a:pt x="36" y="0"/>
                  </a:cubicBezTo>
                  <a:cubicBezTo>
                    <a:pt x="35" y="0"/>
                    <a:pt x="33" y="1"/>
                    <a:pt x="32" y="1"/>
                  </a:cubicBezTo>
                  <a:cubicBezTo>
                    <a:pt x="32" y="0"/>
                    <a:pt x="26" y="1"/>
                    <a:pt x="24" y="1"/>
                  </a:cubicBezTo>
                  <a:cubicBezTo>
                    <a:pt x="22" y="1"/>
                    <a:pt x="21" y="3"/>
                    <a:pt x="20" y="3"/>
                  </a:cubicBezTo>
                  <a:cubicBezTo>
                    <a:pt x="19" y="3"/>
                    <a:pt x="17" y="4"/>
                    <a:pt x="17" y="5"/>
                  </a:cubicBezTo>
                  <a:cubicBezTo>
                    <a:pt x="16" y="5"/>
                    <a:pt x="16" y="5"/>
                    <a:pt x="16" y="6"/>
                  </a:cubicBezTo>
                  <a:cubicBezTo>
                    <a:pt x="16" y="6"/>
                    <a:pt x="16" y="6"/>
                    <a:pt x="16" y="6"/>
                  </a:cubicBezTo>
                  <a:cubicBezTo>
                    <a:pt x="17" y="7"/>
                    <a:pt x="17" y="8"/>
                    <a:pt x="1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195">
              <a:extLst>
                <a:ext uri="{FF2B5EF4-FFF2-40B4-BE49-F238E27FC236}">
                  <a16:creationId xmlns:a16="http://schemas.microsoft.com/office/drawing/2014/main" id="{864AE2EB-4CB1-41C8-89A2-6F84D0BEFA2A}"/>
                </a:ext>
              </a:extLst>
            </p:cNvPr>
            <p:cNvSpPr>
              <a:spLocks/>
            </p:cNvSpPr>
            <p:nvPr/>
          </p:nvSpPr>
          <p:spPr bwMode="auto">
            <a:xfrm>
              <a:off x="-3444875" y="1943100"/>
              <a:ext cx="130175" cy="122238"/>
            </a:xfrm>
            <a:custGeom>
              <a:avLst/>
              <a:gdLst>
                <a:gd name="T0" fmla="*/ 4 w 36"/>
                <a:gd name="T1" fmla="*/ 2 h 34"/>
                <a:gd name="T2" fmla="*/ 3 w 36"/>
                <a:gd name="T3" fmla="*/ 3 h 34"/>
                <a:gd name="T4" fmla="*/ 2 w 36"/>
                <a:gd name="T5" fmla="*/ 4 h 34"/>
                <a:gd name="T6" fmla="*/ 2 w 36"/>
                <a:gd name="T7" fmla="*/ 6 h 34"/>
                <a:gd name="T8" fmla="*/ 1 w 36"/>
                <a:gd name="T9" fmla="*/ 8 h 34"/>
                <a:gd name="T10" fmla="*/ 2 w 36"/>
                <a:gd name="T11" fmla="*/ 10 h 34"/>
                <a:gd name="T12" fmla="*/ 2 w 36"/>
                <a:gd name="T13" fmla="*/ 12 h 34"/>
                <a:gd name="T14" fmla="*/ 1 w 36"/>
                <a:gd name="T15" fmla="*/ 14 h 34"/>
                <a:gd name="T16" fmla="*/ 1 w 36"/>
                <a:gd name="T17" fmla="*/ 15 h 34"/>
                <a:gd name="T18" fmla="*/ 2 w 36"/>
                <a:gd name="T19" fmla="*/ 16 h 34"/>
                <a:gd name="T20" fmla="*/ 1 w 36"/>
                <a:gd name="T21" fmla="*/ 17 h 34"/>
                <a:gd name="T22" fmla="*/ 2 w 36"/>
                <a:gd name="T23" fmla="*/ 19 h 34"/>
                <a:gd name="T24" fmla="*/ 2 w 36"/>
                <a:gd name="T25" fmla="*/ 21 h 34"/>
                <a:gd name="T26" fmla="*/ 4 w 36"/>
                <a:gd name="T27" fmla="*/ 22 h 34"/>
                <a:gd name="T28" fmla="*/ 5 w 36"/>
                <a:gd name="T29" fmla="*/ 22 h 34"/>
                <a:gd name="T30" fmla="*/ 7 w 36"/>
                <a:gd name="T31" fmla="*/ 24 h 34"/>
                <a:gd name="T32" fmla="*/ 10 w 36"/>
                <a:gd name="T33" fmla="*/ 25 h 34"/>
                <a:gd name="T34" fmla="*/ 11 w 36"/>
                <a:gd name="T35" fmla="*/ 26 h 34"/>
                <a:gd name="T36" fmla="*/ 15 w 36"/>
                <a:gd name="T37" fmla="*/ 24 h 34"/>
                <a:gd name="T38" fmla="*/ 33 w 36"/>
                <a:gd name="T39" fmla="*/ 34 h 34"/>
                <a:gd name="T40" fmla="*/ 33 w 36"/>
                <a:gd name="T41" fmla="*/ 32 h 34"/>
                <a:gd name="T42" fmla="*/ 35 w 36"/>
                <a:gd name="T43" fmla="*/ 32 h 34"/>
                <a:gd name="T44" fmla="*/ 35 w 36"/>
                <a:gd name="T45" fmla="*/ 10 h 34"/>
                <a:gd name="T46" fmla="*/ 35 w 36"/>
                <a:gd name="T47" fmla="*/ 6 h 34"/>
                <a:gd name="T48" fmla="*/ 35 w 36"/>
                <a:gd name="T49" fmla="*/ 3 h 34"/>
                <a:gd name="T50" fmla="*/ 36 w 36"/>
                <a:gd name="T51" fmla="*/ 3 h 34"/>
                <a:gd name="T52" fmla="*/ 36 w 36"/>
                <a:gd name="T53" fmla="*/ 3 h 34"/>
                <a:gd name="T54" fmla="*/ 33 w 36"/>
                <a:gd name="T55" fmla="*/ 2 h 34"/>
                <a:gd name="T56" fmla="*/ 29 w 36"/>
                <a:gd name="T57" fmla="*/ 0 h 34"/>
                <a:gd name="T58" fmla="*/ 24 w 36"/>
                <a:gd name="T59" fmla="*/ 3 h 34"/>
                <a:gd name="T60" fmla="*/ 24 w 36"/>
                <a:gd name="T61" fmla="*/ 6 h 34"/>
                <a:gd name="T62" fmla="*/ 21 w 36"/>
                <a:gd name="T63" fmla="*/ 6 h 34"/>
                <a:gd name="T64" fmla="*/ 16 w 36"/>
                <a:gd name="T65" fmla="*/ 4 h 34"/>
                <a:gd name="T66" fmla="*/ 14 w 36"/>
                <a:gd name="T67" fmla="*/ 2 h 34"/>
                <a:gd name="T68" fmla="*/ 12 w 36"/>
                <a:gd name="T69" fmla="*/ 1 h 34"/>
                <a:gd name="T70" fmla="*/ 8 w 36"/>
                <a:gd name="T71" fmla="*/ 0 h 34"/>
                <a:gd name="T72" fmla="*/ 6 w 36"/>
                <a:gd name="T73" fmla="*/ 0 h 34"/>
                <a:gd name="T74" fmla="*/ 5 w 36"/>
                <a:gd name="T75" fmla="*/ 1 h 34"/>
                <a:gd name="T76" fmla="*/ 4 w 36"/>
                <a:gd name="T77"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 h="34">
                  <a:moveTo>
                    <a:pt x="4" y="2"/>
                  </a:moveTo>
                  <a:cubicBezTo>
                    <a:pt x="4" y="2"/>
                    <a:pt x="3" y="3"/>
                    <a:pt x="3" y="3"/>
                  </a:cubicBezTo>
                  <a:cubicBezTo>
                    <a:pt x="2" y="4"/>
                    <a:pt x="2" y="4"/>
                    <a:pt x="2" y="4"/>
                  </a:cubicBezTo>
                  <a:cubicBezTo>
                    <a:pt x="3" y="5"/>
                    <a:pt x="2" y="6"/>
                    <a:pt x="2" y="6"/>
                  </a:cubicBezTo>
                  <a:cubicBezTo>
                    <a:pt x="2" y="7"/>
                    <a:pt x="1" y="7"/>
                    <a:pt x="1" y="8"/>
                  </a:cubicBezTo>
                  <a:cubicBezTo>
                    <a:pt x="0" y="8"/>
                    <a:pt x="1" y="9"/>
                    <a:pt x="2" y="10"/>
                  </a:cubicBezTo>
                  <a:cubicBezTo>
                    <a:pt x="2" y="11"/>
                    <a:pt x="1" y="11"/>
                    <a:pt x="2" y="12"/>
                  </a:cubicBezTo>
                  <a:cubicBezTo>
                    <a:pt x="2" y="13"/>
                    <a:pt x="2" y="13"/>
                    <a:pt x="1" y="14"/>
                  </a:cubicBezTo>
                  <a:cubicBezTo>
                    <a:pt x="1" y="14"/>
                    <a:pt x="1" y="15"/>
                    <a:pt x="1" y="15"/>
                  </a:cubicBezTo>
                  <a:cubicBezTo>
                    <a:pt x="1" y="15"/>
                    <a:pt x="2" y="16"/>
                    <a:pt x="2" y="16"/>
                  </a:cubicBezTo>
                  <a:cubicBezTo>
                    <a:pt x="2" y="16"/>
                    <a:pt x="1" y="17"/>
                    <a:pt x="1" y="17"/>
                  </a:cubicBezTo>
                  <a:cubicBezTo>
                    <a:pt x="1" y="18"/>
                    <a:pt x="1" y="18"/>
                    <a:pt x="2" y="19"/>
                  </a:cubicBezTo>
                  <a:cubicBezTo>
                    <a:pt x="2" y="20"/>
                    <a:pt x="2" y="20"/>
                    <a:pt x="2" y="21"/>
                  </a:cubicBezTo>
                  <a:cubicBezTo>
                    <a:pt x="2" y="21"/>
                    <a:pt x="3" y="22"/>
                    <a:pt x="4" y="22"/>
                  </a:cubicBezTo>
                  <a:cubicBezTo>
                    <a:pt x="4" y="22"/>
                    <a:pt x="5" y="22"/>
                    <a:pt x="5" y="22"/>
                  </a:cubicBezTo>
                  <a:cubicBezTo>
                    <a:pt x="6" y="22"/>
                    <a:pt x="6" y="23"/>
                    <a:pt x="7" y="24"/>
                  </a:cubicBezTo>
                  <a:cubicBezTo>
                    <a:pt x="7" y="24"/>
                    <a:pt x="9" y="24"/>
                    <a:pt x="10" y="25"/>
                  </a:cubicBezTo>
                  <a:cubicBezTo>
                    <a:pt x="11" y="25"/>
                    <a:pt x="11" y="26"/>
                    <a:pt x="11" y="26"/>
                  </a:cubicBezTo>
                  <a:cubicBezTo>
                    <a:pt x="15" y="24"/>
                    <a:pt x="15" y="24"/>
                    <a:pt x="15" y="24"/>
                  </a:cubicBezTo>
                  <a:cubicBezTo>
                    <a:pt x="33" y="34"/>
                    <a:pt x="33" y="34"/>
                    <a:pt x="33" y="34"/>
                  </a:cubicBezTo>
                  <a:cubicBezTo>
                    <a:pt x="33" y="32"/>
                    <a:pt x="33" y="32"/>
                    <a:pt x="33" y="32"/>
                  </a:cubicBezTo>
                  <a:cubicBezTo>
                    <a:pt x="35" y="32"/>
                    <a:pt x="35" y="32"/>
                    <a:pt x="35" y="32"/>
                  </a:cubicBezTo>
                  <a:cubicBezTo>
                    <a:pt x="35" y="32"/>
                    <a:pt x="35" y="11"/>
                    <a:pt x="35" y="10"/>
                  </a:cubicBezTo>
                  <a:cubicBezTo>
                    <a:pt x="35" y="8"/>
                    <a:pt x="34" y="7"/>
                    <a:pt x="35" y="6"/>
                  </a:cubicBezTo>
                  <a:cubicBezTo>
                    <a:pt x="36" y="5"/>
                    <a:pt x="35" y="5"/>
                    <a:pt x="35" y="3"/>
                  </a:cubicBezTo>
                  <a:cubicBezTo>
                    <a:pt x="36" y="3"/>
                    <a:pt x="36" y="3"/>
                    <a:pt x="36" y="3"/>
                  </a:cubicBezTo>
                  <a:cubicBezTo>
                    <a:pt x="36" y="3"/>
                    <a:pt x="36" y="3"/>
                    <a:pt x="36" y="3"/>
                  </a:cubicBezTo>
                  <a:cubicBezTo>
                    <a:pt x="35" y="2"/>
                    <a:pt x="35" y="2"/>
                    <a:pt x="33" y="2"/>
                  </a:cubicBezTo>
                  <a:cubicBezTo>
                    <a:pt x="30" y="1"/>
                    <a:pt x="31" y="0"/>
                    <a:pt x="29" y="0"/>
                  </a:cubicBezTo>
                  <a:cubicBezTo>
                    <a:pt x="27" y="0"/>
                    <a:pt x="24" y="2"/>
                    <a:pt x="24" y="3"/>
                  </a:cubicBezTo>
                  <a:cubicBezTo>
                    <a:pt x="24" y="4"/>
                    <a:pt x="25" y="5"/>
                    <a:pt x="24" y="6"/>
                  </a:cubicBezTo>
                  <a:cubicBezTo>
                    <a:pt x="23" y="7"/>
                    <a:pt x="22" y="7"/>
                    <a:pt x="21" y="6"/>
                  </a:cubicBezTo>
                  <a:cubicBezTo>
                    <a:pt x="19" y="5"/>
                    <a:pt x="18" y="4"/>
                    <a:pt x="16" y="4"/>
                  </a:cubicBezTo>
                  <a:cubicBezTo>
                    <a:pt x="15" y="4"/>
                    <a:pt x="14" y="3"/>
                    <a:pt x="14" y="2"/>
                  </a:cubicBezTo>
                  <a:cubicBezTo>
                    <a:pt x="14" y="2"/>
                    <a:pt x="14" y="1"/>
                    <a:pt x="12" y="1"/>
                  </a:cubicBezTo>
                  <a:cubicBezTo>
                    <a:pt x="11" y="1"/>
                    <a:pt x="10" y="0"/>
                    <a:pt x="8" y="0"/>
                  </a:cubicBezTo>
                  <a:cubicBezTo>
                    <a:pt x="7" y="0"/>
                    <a:pt x="6" y="0"/>
                    <a:pt x="6" y="0"/>
                  </a:cubicBezTo>
                  <a:cubicBezTo>
                    <a:pt x="5" y="0"/>
                    <a:pt x="5" y="1"/>
                    <a:pt x="5" y="1"/>
                  </a:cubicBezTo>
                  <a:cubicBezTo>
                    <a:pt x="5" y="2"/>
                    <a:pt x="5" y="1"/>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196">
              <a:extLst>
                <a:ext uri="{FF2B5EF4-FFF2-40B4-BE49-F238E27FC236}">
                  <a16:creationId xmlns:a16="http://schemas.microsoft.com/office/drawing/2014/main" id="{5093070A-01A5-45CF-A2F9-6BCBE077C936}"/>
                </a:ext>
              </a:extLst>
            </p:cNvPr>
            <p:cNvSpPr>
              <a:spLocks/>
            </p:cNvSpPr>
            <p:nvPr/>
          </p:nvSpPr>
          <p:spPr bwMode="auto">
            <a:xfrm>
              <a:off x="-3662363" y="2112963"/>
              <a:ext cx="22225" cy="6350"/>
            </a:xfrm>
            <a:custGeom>
              <a:avLst/>
              <a:gdLst>
                <a:gd name="T0" fmla="*/ 3 w 6"/>
                <a:gd name="T1" fmla="*/ 1 h 2"/>
                <a:gd name="T2" fmla="*/ 5 w 6"/>
                <a:gd name="T3" fmla="*/ 2 h 2"/>
                <a:gd name="T4" fmla="*/ 6 w 6"/>
                <a:gd name="T5" fmla="*/ 2 h 2"/>
                <a:gd name="T6" fmla="*/ 5 w 6"/>
                <a:gd name="T7" fmla="*/ 1 h 2"/>
                <a:gd name="T8" fmla="*/ 3 w 6"/>
                <a:gd name="T9" fmla="*/ 0 h 2"/>
                <a:gd name="T10" fmla="*/ 0 w 6"/>
                <a:gd name="T11" fmla="*/ 1 h 2"/>
                <a:gd name="T12" fmla="*/ 0 w 6"/>
                <a:gd name="T13" fmla="*/ 2 h 2"/>
                <a:gd name="T14" fmla="*/ 0 w 6"/>
                <a:gd name="T15" fmla="*/ 2 h 2"/>
                <a:gd name="T16" fmla="*/ 3 w 6"/>
                <a:gd name="T17"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3" y="1"/>
                  </a:moveTo>
                  <a:cubicBezTo>
                    <a:pt x="3" y="1"/>
                    <a:pt x="4" y="2"/>
                    <a:pt x="5" y="2"/>
                  </a:cubicBezTo>
                  <a:cubicBezTo>
                    <a:pt x="6" y="2"/>
                    <a:pt x="6" y="2"/>
                    <a:pt x="6" y="2"/>
                  </a:cubicBezTo>
                  <a:cubicBezTo>
                    <a:pt x="6" y="2"/>
                    <a:pt x="6" y="2"/>
                    <a:pt x="5" y="1"/>
                  </a:cubicBezTo>
                  <a:cubicBezTo>
                    <a:pt x="4" y="1"/>
                    <a:pt x="4" y="0"/>
                    <a:pt x="3" y="0"/>
                  </a:cubicBezTo>
                  <a:cubicBezTo>
                    <a:pt x="2" y="1"/>
                    <a:pt x="1" y="1"/>
                    <a:pt x="0" y="1"/>
                  </a:cubicBezTo>
                  <a:cubicBezTo>
                    <a:pt x="0" y="1"/>
                    <a:pt x="0" y="2"/>
                    <a:pt x="0" y="2"/>
                  </a:cubicBezTo>
                  <a:cubicBezTo>
                    <a:pt x="0" y="2"/>
                    <a:pt x="0" y="2"/>
                    <a:pt x="0" y="2"/>
                  </a:cubicBezTo>
                  <a:cubicBezTo>
                    <a:pt x="1" y="2"/>
                    <a:pt x="2"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97">
              <a:extLst>
                <a:ext uri="{FF2B5EF4-FFF2-40B4-BE49-F238E27FC236}">
                  <a16:creationId xmlns:a16="http://schemas.microsoft.com/office/drawing/2014/main" id="{8F365E1B-9D76-4E05-8B30-14245B00D039}"/>
                </a:ext>
              </a:extLst>
            </p:cNvPr>
            <p:cNvSpPr>
              <a:spLocks/>
            </p:cNvSpPr>
            <p:nvPr/>
          </p:nvSpPr>
          <p:spPr bwMode="auto">
            <a:xfrm>
              <a:off x="-3668713" y="2090738"/>
              <a:ext cx="50800" cy="36513"/>
            </a:xfrm>
            <a:custGeom>
              <a:avLst/>
              <a:gdLst>
                <a:gd name="T0" fmla="*/ 3 w 14"/>
                <a:gd name="T1" fmla="*/ 10 h 10"/>
                <a:gd name="T2" fmla="*/ 5 w 14"/>
                <a:gd name="T3" fmla="*/ 10 h 10"/>
                <a:gd name="T4" fmla="*/ 8 w 14"/>
                <a:gd name="T5" fmla="*/ 9 h 10"/>
                <a:gd name="T6" fmla="*/ 9 w 14"/>
                <a:gd name="T7" fmla="*/ 9 h 10"/>
                <a:gd name="T8" fmla="*/ 9 w 14"/>
                <a:gd name="T9" fmla="*/ 9 h 10"/>
                <a:gd name="T10" fmla="*/ 10 w 14"/>
                <a:gd name="T11" fmla="*/ 10 h 10"/>
                <a:gd name="T12" fmla="*/ 14 w 14"/>
                <a:gd name="T13" fmla="*/ 10 h 10"/>
                <a:gd name="T14" fmla="*/ 14 w 14"/>
                <a:gd name="T15" fmla="*/ 10 h 10"/>
                <a:gd name="T16" fmla="*/ 14 w 14"/>
                <a:gd name="T17" fmla="*/ 8 h 10"/>
                <a:gd name="T18" fmla="*/ 13 w 14"/>
                <a:gd name="T19" fmla="*/ 7 h 10"/>
                <a:gd name="T20" fmla="*/ 12 w 14"/>
                <a:gd name="T21" fmla="*/ 6 h 10"/>
                <a:gd name="T22" fmla="*/ 12 w 14"/>
                <a:gd name="T23" fmla="*/ 5 h 10"/>
                <a:gd name="T24" fmla="*/ 10 w 14"/>
                <a:gd name="T25" fmla="*/ 3 h 10"/>
                <a:gd name="T26" fmla="*/ 9 w 14"/>
                <a:gd name="T27" fmla="*/ 1 h 10"/>
                <a:gd name="T28" fmla="*/ 8 w 14"/>
                <a:gd name="T29" fmla="*/ 1 h 10"/>
                <a:gd name="T30" fmla="*/ 7 w 14"/>
                <a:gd name="T31" fmla="*/ 0 h 10"/>
                <a:gd name="T32" fmla="*/ 5 w 14"/>
                <a:gd name="T33" fmla="*/ 0 h 10"/>
                <a:gd name="T34" fmla="*/ 3 w 14"/>
                <a:gd name="T35" fmla="*/ 0 h 10"/>
                <a:gd name="T36" fmla="*/ 1 w 14"/>
                <a:gd name="T37" fmla="*/ 1 h 10"/>
                <a:gd name="T38" fmla="*/ 1 w 14"/>
                <a:gd name="T39" fmla="*/ 1 h 10"/>
                <a:gd name="T40" fmla="*/ 1 w 14"/>
                <a:gd name="T41" fmla="*/ 3 h 10"/>
                <a:gd name="T42" fmla="*/ 2 w 14"/>
                <a:gd name="T43" fmla="*/ 7 h 10"/>
                <a:gd name="T44" fmla="*/ 2 w 14"/>
                <a:gd name="T45" fmla="*/ 7 h 10"/>
                <a:gd name="T46" fmla="*/ 5 w 14"/>
                <a:gd name="T47" fmla="*/ 6 h 10"/>
                <a:gd name="T48" fmla="*/ 7 w 14"/>
                <a:gd name="T49" fmla="*/ 7 h 10"/>
                <a:gd name="T50" fmla="*/ 8 w 14"/>
                <a:gd name="T51" fmla="*/ 8 h 10"/>
                <a:gd name="T52" fmla="*/ 7 w 14"/>
                <a:gd name="T53" fmla="*/ 8 h 10"/>
                <a:gd name="T54" fmla="*/ 5 w 14"/>
                <a:gd name="T55" fmla="*/ 7 h 10"/>
                <a:gd name="T56" fmla="*/ 2 w 14"/>
                <a:gd name="T57" fmla="*/ 8 h 10"/>
                <a:gd name="T58" fmla="*/ 2 w 14"/>
                <a:gd name="T59" fmla="*/ 8 h 10"/>
                <a:gd name="T60" fmla="*/ 2 w 14"/>
                <a:gd name="T61" fmla="*/ 9 h 10"/>
                <a:gd name="T62" fmla="*/ 2 w 14"/>
                <a:gd name="T63" fmla="*/ 10 h 10"/>
                <a:gd name="T64" fmla="*/ 3 w 14"/>
                <a:gd name="T6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10">
                  <a:moveTo>
                    <a:pt x="3" y="10"/>
                  </a:moveTo>
                  <a:cubicBezTo>
                    <a:pt x="4" y="10"/>
                    <a:pt x="5" y="10"/>
                    <a:pt x="5" y="10"/>
                  </a:cubicBezTo>
                  <a:cubicBezTo>
                    <a:pt x="5" y="10"/>
                    <a:pt x="7" y="9"/>
                    <a:pt x="8" y="9"/>
                  </a:cubicBezTo>
                  <a:cubicBezTo>
                    <a:pt x="8" y="9"/>
                    <a:pt x="8" y="9"/>
                    <a:pt x="9" y="9"/>
                  </a:cubicBezTo>
                  <a:cubicBezTo>
                    <a:pt x="9" y="9"/>
                    <a:pt x="9" y="9"/>
                    <a:pt x="9" y="9"/>
                  </a:cubicBezTo>
                  <a:cubicBezTo>
                    <a:pt x="9" y="9"/>
                    <a:pt x="10" y="9"/>
                    <a:pt x="10" y="10"/>
                  </a:cubicBezTo>
                  <a:cubicBezTo>
                    <a:pt x="10" y="10"/>
                    <a:pt x="12" y="10"/>
                    <a:pt x="14" y="10"/>
                  </a:cubicBezTo>
                  <a:cubicBezTo>
                    <a:pt x="14" y="10"/>
                    <a:pt x="14" y="10"/>
                    <a:pt x="14" y="10"/>
                  </a:cubicBezTo>
                  <a:cubicBezTo>
                    <a:pt x="14" y="9"/>
                    <a:pt x="14" y="9"/>
                    <a:pt x="14" y="8"/>
                  </a:cubicBezTo>
                  <a:cubicBezTo>
                    <a:pt x="14" y="8"/>
                    <a:pt x="13" y="7"/>
                    <a:pt x="13" y="7"/>
                  </a:cubicBezTo>
                  <a:cubicBezTo>
                    <a:pt x="12" y="7"/>
                    <a:pt x="12" y="6"/>
                    <a:pt x="12" y="6"/>
                  </a:cubicBezTo>
                  <a:cubicBezTo>
                    <a:pt x="12" y="5"/>
                    <a:pt x="12" y="5"/>
                    <a:pt x="12" y="5"/>
                  </a:cubicBezTo>
                  <a:cubicBezTo>
                    <a:pt x="12" y="5"/>
                    <a:pt x="11" y="4"/>
                    <a:pt x="10" y="3"/>
                  </a:cubicBezTo>
                  <a:cubicBezTo>
                    <a:pt x="10" y="3"/>
                    <a:pt x="9" y="1"/>
                    <a:pt x="9" y="1"/>
                  </a:cubicBezTo>
                  <a:cubicBezTo>
                    <a:pt x="8" y="1"/>
                    <a:pt x="8" y="1"/>
                    <a:pt x="8" y="1"/>
                  </a:cubicBezTo>
                  <a:cubicBezTo>
                    <a:pt x="8" y="1"/>
                    <a:pt x="7" y="0"/>
                    <a:pt x="7" y="0"/>
                  </a:cubicBezTo>
                  <a:cubicBezTo>
                    <a:pt x="6" y="0"/>
                    <a:pt x="5" y="0"/>
                    <a:pt x="5" y="0"/>
                  </a:cubicBezTo>
                  <a:cubicBezTo>
                    <a:pt x="5" y="0"/>
                    <a:pt x="4" y="0"/>
                    <a:pt x="3" y="0"/>
                  </a:cubicBezTo>
                  <a:cubicBezTo>
                    <a:pt x="2" y="0"/>
                    <a:pt x="2" y="1"/>
                    <a:pt x="1" y="1"/>
                  </a:cubicBezTo>
                  <a:cubicBezTo>
                    <a:pt x="1" y="1"/>
                    <a:pt x="1" y="1"/>
                    <a:pt x="1" y="1"/>
                  </a:cubicBezTo>
                  <a:cubicBezTo>
                    <a:pt x="1" y="2"/>
                    <a:pt x="1" y="3"/>
                    <a:pt x="1" y="3"/>
                  </a:cubicBezTo>
                  <a:cubicBezTo>
                    <a:pt x="0" y="4"/>
                    <a:pt x="1" y="6"/>
                    <a:pt x="2" y="7"/>
                  </a:cubicBezTo>
                  <a:cubicBezTo>
                    <a:pt x="2" y="7"/>
                    <a:pt x="2" y="7"/>
                    <a:pt x="2" y="7"/>
                  </a:cubicBezTo>
                  <a:cubicBezTo>
                    <a:pt x="3" y="7"/>
                    <a:pt x="4" y="7"/>
                    <a:pt x="5" y="6"/>
                  </a:cubicBezTo>
                  <a:cubicBezTo>
                    <a:pt x="6" y="6"/>
                    <a:pt x="6" y="7"/>
                    <a:pt x="7" y="7"/>
                  </a:cubicBezTo>
                  <a:cubicBezTo>
                    <a:pt x="8" y="8"/>
                    <a:pt x="8" y="8"/>
                    <a:pt x="8" y="8"/>
                  </a:cubicBezTo>
                  <a:cubicBezTo>
                    <a:pt x="8" y="8"/>
                    <a:pt x="8" y="8"/>
                    <a:pt x="7" y="8"/>
                  </a:cubicBezTo>
                  <a:cubicBezTo>
                    <a:pt x="6" y="8"/>
                    <a:pt x="5" y="7"/>
                    <a:pt x="5" y="7"/>
                  </a:cubicBezTo>
                  <a:cubicBezTo>
                    <a:pt x="4" y="8"/>
                    <a:pt x="3" y="8"/>
                    <a:pt x="2" y="8"/>
                  </a:cubicBezTo>
                  <a:cubicBezTo>
                    <a:pt x="2" y="8"/>
                    <a:pt x="2" y="8"/>
                    <a:pt x="2" y="8"/>
                  </a:cubicBezTo>
                  <a:cubicBezTo>
                    <a:pt x="1" y="9"/>
                    <a:pt x="2" y="9"/>
                    <a:pt x="2" y="9"/>
                  </a:cubicBezTo>
                  <a:cubicBezTo>
                    <a:pt x="2" y="10"/>
                    <a:pt x="2" y="10"/>
                    <a:pt x="2" y="10"/>
                  </a:cubicBezTo>
                  <a:cubicBezTo>
                    <a:pt x="3" y="9"/>
                    <a:pt x="3" y="10"/>
                    <a:pt x="3"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198">
              <a:extLst>
                <a:ext uri="{FF2B5EF4-FFF2-40B4-BE49-F238E27FC236}">
                  <a16:creationId xmlns:a16="http://schemas.microsoft.com/office/drawing/2014/main" id="{C13177B2-7A6F-474F-B078-35721B623454}"/>
                </a:ext>
              </a:extLst>
            </p:cNvPr>
            <p:cNvSpPr>
              <a:spLocks/>
            </p:cNvSpPr>
            <p:nvPr/>
          </p:nvSpPr>
          <p:spPr bwMode="auto">
            <a:xfrm>
              <a:off x="-3662363" y="2124075"/>
              <a:ext cx="25400" cy="14288"/>
            </a:xfrm>
            <a:custGeom>
              <a:avLst/>
              <a:gdLst>
                <a:gd name="T0" fmla="*/ 3 w 7"/>
                <a:gd name="T1" fmla="*/ 4 h 4"/>
                <a:gd name="T2" fmla="*/ 5 w 7"/>
                <a:gd name="T3" fmla="*/ 3 h 4"/>
                <a:gd name="T4" fmla="*/ 6 w 7"/>
                <a:gd name="T5" fmla="*/ 2 h 4"/>
                <a:gd name="T6" fmla="*/ 6 w 7"/>
                <a:gd name="T7" fmla="*/ 1 h 4"/>
                <a:gd name="T8" fmla="*/ 7 w 7"/>
                <a:gd name="T9" fmla="*/ 0 h 4"/>
                <a:gd name="T10" fmla="*/ 6 w 7"/>
                <a:gd name="T11" fmla="*/ 0 h 4"/>
                <a:gd name="T12" fmla="*/ 3 w 7"/>
                <a:gd name="T13" fmla="*/ 1 h 4"/>
                <a:gd name="T14" fmla="*/ 1 w 7"/>
                <a:gd name="T15" fmla="*/ 1 h 4"/>
                <a:gd name="T16" fmla="*/ 0 w 7"/>
                <a:gd name="T17" fmla="*/ 1 h 4"/>
                <a:gd name="T18" fmla="*/ 2 w 7"/>
                <a:gd name="T19" fmla="*/ 2 h 4"/>
                <a:gd name="T20" fmla="*/ 3 w 7"/>
                <a:gd name="T21" fmla="*/ 4 h 4"/>
                <a:gd name="T22" fmla="*/ 3 w 7"/>
                <a:gd name="T23" fmla="*/ 4 h 4"/>
                <a:gd name="T24" fmla="*/ 3 w 7"/>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3" y="4"/>
                  </a:moveTo>
                  <a:cubicBezTo>
                    <a:pt x="4" y="3"/>
                    <a:pt x="5" y="3"/>
                    <a:pt x="5" y="3"/>
                  </a:cubicBezTo>
                  <a:cubicBezTo>
                    <a:pt x="6" y="3"/>
                    <a:pt x="6" y="3"/>
                    <a:pt x="6" y="2"/>
                  </a:cubicBezTo>
                  <a:cubicBezTo>
                    <a:pt x="6" y="2"/>
                    <a:pt x="5" y="1"/>
                    <a:pt x="6" y="1"/>
                  </a:cubicBezTo>
                  <a:cubicBezTo>
                    <a:pt x="6" y="1"/>
                    <a:pt x="6" y="1"/>
                    <a:pt x="7" y="0"/>
                  </a:cubicBezTo>
                  <a:cubicBezTo>
                    <a:pt x="6" y="0"/>
                    <a:pt x="6" y="0"/>
                    <a:pt x="6" y="0"/>
                  </a:cubicBezTo>
                  <a:cubicBezTo>
                    <a:pt x="5" y="0"/>
                    <a:pt x="3" y="1"/>
                    <a:pt x="3" y="1"/>
                  </a:cubicBezTo>
                  <a:cubicBezTo>
                    <a:pt x="3" y="1"/>
                    <a:pt x="2" y="1"/>
                    <a:pt x="1" y="1"/>
                  </a:cubicBezTo>
                  <a:cubicBezTo>
                    <a:pt x="1" y="1"/>
                    <a:pt x="1" y="0"/>
                    <a:pt x="0" y="1"/>
                  </a:cubicBezTo>
                  <a:cubicBezTo>
                    <a:pt x="1" y="1"/>
                    <a:pt x="1" y="2"/>
                    <a:pt x="2" y="2"/>
                  </a:cubicBezTo>
                  <a:cubicBezTo>
                    <a:pt x="3" y="3"/>
                    <a:pt x="2" y="3"/>
                    <a:pt x="3" y="4"/>
                  </a:cubicBezTo>
                  <a:cubicBezTo>
                    <a:pt x="3" y="4"/>
                    <a:pt x="3" y="4"/>
                    <a:pt x="3" y="4"/>
                  </a:cubicBezTo>
                  <a:cubicBezTo>
                    <a:pt x="3" y="4"/>
                    <a:pt x="3"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199">
              <a:extLst>
                <a:ext uri="{FF2B5EF4-FFF2-40B4-BE49-F238E27FC236}">
                  <a16:creationId xmlns:a16="http://schemas.microsoft.com/office/drawing/2014/main" id="{C0477322-88E5-4EEC-A859-FE4CF931D752}"/>
                </a:ext>
              </a:extLst>
            </p:cNvPr>
            <p:cNvSpPr>
              <a:spLocks/>
            </p:cNvSpPr>
            <p:nvPr/>
          </p:nvSpPr>
          <p:spPr bwMode="auto">
            <a:xfrm>
              <a:off x="-3402013" y="2138363"/>
              <a:ext cx="104775" cy="71438"/>
            </a:xfrm>
            <a:custGeom>
              <a:avLst/>
              <a:gdLst>
                <a:gd name="T0" fmla="*/ 26 w 29"/>
                <a:gd name="T1" fmla="*/ 11 h 20"/>
                <a:gd name="T2" fmla="*/ 25 w 29"/>
                <a:gd name="T3" fmla="*/ 10 h 20"/>
                <a:gd name="T4" fmla="*/ 24 w 29"/>
                <a:gd name="T5" fmla="*/ 8 h 20"/>
                <a:gd name="T6" fmla="*/ 23 w 29"/>
                <a:gd name="T7" fmla="*/ 7 h 20"/>
                <a:gd name="T8" fmla="*/ 21 w 29"/>
                <a:gd name="T9" fmla="*/ 6 h 20"/>
                <a:gd name="T10" fmla="*/ 21 w 29"/>
                <a:gd name="T11" fmla="*/ 5 h 20"/>
                <a:gd name="T12" fmla="*/ 20 w 29"/>
                <a:gd name="T13" fmla="*/ 5 h 20"/>
                <a:gd name="T14" fmla="*/ 20 w 29"/>
                <a:gd name="T15" fmla="*/ 4 h 20"/>
                <a:gd name="T16" fmla="*/ 20 w 29"/>
                <a:gd name="T17" fmla="*/ 2 h 20"/>
                <a:gd name="T18" fmla="*/ 18 w 29"/>
                <a:gd name="T19" fmla="*/ 0 h 20"/>
                <a:gd name="T20" fmla="*/ 18 w 29"/>
                <a:gd name="T21" fmla="*/ 0 h 20"/>
                <a:gd name="T22" fmla="*/ 16 w 29"/>
                <a:gd name="T23" fmla="*/ 1 h 20"/>
                <a:gd name="T24" fmla="*/ 16 w 29"/>
                <a:gd name="T25" fmla="*/ 2 h 20"/>
                <a:gd name="T26" fmla="*/ 13 w 29"/>
                <a:gd name="T27" fmla="*/ 4 h 20"/>
                <a:gd name="T28" fmla="*/ 10 w 29"/>
                <a:gd name="T29" fmla="*/ 5 h 20"/>
                <a:gd name="T30" fmla="*/ 10 w 29"/>
                <a:gd name="T31" fmla="*/ 6 h 20"/>
                <a:gd name="T32" fmla="*/ 8 w 29"/>
                <a:gd name="T33" fmla="*/ 7 h 20"/>
                <a:gd name="T34" fmla="*/ 5 w 29"/>
                <a:gd name="T35" fmla="*/ 8 h 20"/>
                <a:gd name="T36" fmla="*/ 4 w 29"/>
                <a:gd name="T37" fmla="*/ 8 h 20"/>
                <a:gd name="T38" fmla="*/ 2 w 29"/>
                <a:gd name="T39" fmla="*/ 8 h 20"/>
                <a:gd name="T40" fmla="*/ 2 w 29"/>
                <a:gd name="T41" fmla="*/ 8 h 20"/>
                <a:gd name="T42" fmla="*/ 1 w 29"/>
                <a:gd name="T43" fmla="*/ 10 h 20"/>
                <a:gd name="T44" fmla="*/ 0 w 29"/>
                <a:gd name="T45" fmla="*/ 12 h 20"/>
                <a:gd name="T46" fmla="*/ 0 w 29"/>
                <a:gd name="T47" fmla="*/ 14 h 20"/>
                <a:gd name="T48" fmla="*/ 1 w 29"/>
                <a:gd name="T49" fmla="*/ 16 h 20"/>
                <a:gd name="T50" fmla="*/ 1 w 29"/>
                <a:gd name="T51" fmla="*/ 17 h 20"/>
                <a:gd name="T52" fmla="*/ 2 w 29"/>
                <a:gd name="T53" fmla="*/ 18 h 20"/>
                <a:gd name="T54" fmla="*/ 3 w 29"/>
                <a:gd name="T55" fmla="*/ 19 h 20"/>
                <a:gd name="T56" fmla="*/ 4 w 29"/>
                <a:gd name="T57" fmla="*/ 20 h 20"/>
                <a:gd name="T58" fmla="*/ 4 w 29"/>
                <a:gd name="T59" fmla="*/ 20 h 20"/>
                <a:gd name="T60" fmla="*/ 4 w 29"/>
                <a:gd name="T61" fmla="*/ 18 h 20"/>
                <a:gd name="T62" fmla="*/ 6 w 29"/>
                <a:gd name="T63" fmla="*/ 18 h 20"/>
                <a:gd name="T64" fmla="*/ 7 w 29"/>
                <a:gd name="T65" fmla="*/ 17 h 20"/>
                <a:gd name="T66" fmla="*/ 9 w 29"/>
                <a:gd name="T67" fmla="*/ 18 h 20"/>
                <a:gd name="T68" fmla="*/ 9 w 29"/>
                <a:gd name="T69" fmla="*/ 16 h 20"/>
                <a:gd name="T70" fmla="*/ 11 w 29"/>
                <a:gd name="T71" fmla="*/ 14 h 20"/>
                <a:gd name="T72" fmla="*/ 13 w 29"/>
                <a:gd name="T73" fmla="*/ 15 h 20"/>
                <a:gd name="T74" fmla="*/ 17 w 29"/>
                <a:gd name="T75" fmla="*/ 16 h 20"/>
                <a:gd name="T76" fmla="*/ 18 w 29"/>
                <a:gd name="T77" fmla="*/ 15 h 20"/>
                <a:gd name="T78" fmla="*/ 20 w 29"/>
                <a:gd name="T79" fmla="*/ 15 h 20"/>
                <a:gd name="T80" fmla="*/ 22 w 29"/>
                <a:gd name="T81" fmla="*/ 14 h 20"/>
                <a:gd name="T82" fmla="*/ 24 w 29"/>
                <a:gd name="T83" fmla="*/ 14 h 20"/>
                <a:gd name="T84" fmla="*/ 27 w 29"/>
                <a:gd name="T85" fmla="*/ 14 h 20"/>
                <a:gd name="T86" fmla="*/ 29 w 29"/>
                <a:gd name="T87" fmla="*/ 14 h 20"/>
                <a:gd name="T88" fmla="*/ 28 w 29"/>
                <a:gd name="T89" fmla="*/ 12 h 20"/>
                <a:gd name="T90" fmla="*/ 26 w 29"/>
                <a:gd name="T91" fmla="*/ 1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 h="20">
                  <a:moveTo>
                    <a:pt x="26" y="11"/>
                  </a:moveTo>
                  <a:cubicBezTo>
                    <a:pt x="26" y="11"/>
                    <a:pt x="26" y="10"/>
                    <a:pt x="25" y="10"/>
                  </a:cubicBezTo>
                  <a:cubicBezTo>
                    <a:pt x="25" y="9"/>
                    <a:pt x="24" y="9"/>
                    <a:pt x="24" y="8"/>
                  </a:cubicBezTo>
                  <a:cubicBezTo>
                    <a:pt x="24" y="8"/>
                    <a:pt x="24" y="8"/>
                    <a:pt x="23" y="7"/>
                  </a:cubicBezTo>
                  <a:cubicBezTo>
                    <a:pt x="22" y="6"/>
                    <a:pt x="21" y="6"/>
                    <a:pt x="21" y="6"/>
                  </a:cubicBezTo>
                  <a:cubicBezTo>
                    <a:pt x="21" y="5"/>
                    <a:pt x="21" y="5"/>
                    <a:pt x="21" y="5"/>
                  </a:cubicBezTo>
                  <a:cubicBezTo>
                    <a:pt x="20" y="5"/>
                    <a:pt x="20" y="5"/>
                    <a:pt x="20" y="5"/>
                  </a:cubicBezTo>
                  <a:cubicBezTo>
                    <a:pt x="20" y="5"/>
                    <a:pt x="19" y="5"/>
                    <a:pt x="20" y="4"/>
                  </a:cubicBezTo>
                  <a:cubicBezTo>
                    <a:pt x="21" y="4"/>
                    <a:pt x="20" y="3"/>
                    <a:pt x="20" y="2"/>
                  </a:cubicBezTo>
                  <a:cubicBezTo>
                    <a:pt x="20" y="2"/>
                    <a:pt x="19" y="0"/>
                    <a:pt x="18" y="0"/>
                  </a:cubicBezTo>
                  <a:cubicBezTo>
                    <a:pt x="18" y="0"/>
                    <a:pt x="18" y="0"/>
                    <a:pt x="18" y="0"/>
                  </a:cubicBezTo>
                  <a:cubicBezTo>
                    <a:pt x="18" y="0"/>
                    <a:pt x="17" y="0"/>
                    <a:pt x="16" y="1"/>
                  </a:cubicBezTo>
                  <a:cubicBezTo>
                    <a:pt x="16" y="1"/>
                    <a:pt x="16" y="1"/>
                    <a:pt x="16" y="2"/>
                  </a:cubicBezTo>
                  <a:cubicBezTo>
                    <a:pt x="15" y="2"/>
                    <a:pt x="14" y="3"/>
                    <a:pt x="13" y="4"/>
                  </a:cubicBezTo>
                  <a:cubicBezTo>
                    <a:pt x="13" y="5"/>
                    <a:pt x="11" y="4"/>
                    <a:pt x="10" y="5"/>
                  </a:cubicBezTo>
                  <a:cubicBezTo>
                    <a:pt x="9" y="5"/>
                    <a:pt x="10" y="6"/>
                    <a:pt x="10" y="6"/>
                  </a:cubicBezTo>
                  <a:cubicBezTo>
                    <a:pt x="9" y="6"/>
                    <a:pt x="8" y="7"/>
                    <a:pt x="8" y="7"/>
                  </a:cubicBezTo>
                  <a:cubicBezTo>
                    <a:pt x="7" y="7"/>
                    <a:pt x="6" y="7"/>
                    <a:pt x="5" y="8"/>
                  </a:cubicBezTo>
                  <a:cubicBezTo>
                    <a:pt x="5" y="9"/>
                    <a:pt x="4" y="7"/>
                    <a:pt x="4" y="8"/>
                  </a:cubicBezTo>
                  <a:cubicBezTo>
                    <a:pt x="3" y="9"/>
                    <a:pt x="3" y="9"/>
                    <a:pt x="2" y="8"/>
                  </a:cubicBezTo>
                  <a:cubicBezTo>
                    <a:pt x="2" y="8"/>
                    <a:pt x="2" y="8"/>
                    <a:pt x="2" y="8"/>
                  </a:cubicBezTo>
                  <a:cubicBezTo>
                    <a:pt x="2" y="9"/>
                    <a:pt x="1" y="9"/>
                    <a:pt x="1" y="10"/>
                  </a:cubicBezTo>
                  <a:cubicBezTo>
                    <a:pt x="1" y="11"/>
                    <a:pt x="0" y="12"/>
                    <a:pt x="0" y="12"/>
                  </a:cubicBezTo>
                  <a:cubicBezTo>
                    <a:pt x="0" y="12"/>
                    <a:pt x="0" y="13"/>
                    <a:pt x="0" y="14"/>
                  </a:cubicBezTo>
                  <a:cubicBezTo>
                    <a:pt x="0" y="15"/>
                    <a:pt x="0" y="15"/>
                    <a:pt x="1" y="16"/>
                  </a:cubicBezTo>
                  <a:cubicBezTo>
                    <a:pt x="1" y="16"/>
                    <a:pt x="1" y="17"/>
                    <a:pt x="1" y="17"/>
                  </a:cubicBezTo>
                  <a:cubicBezTo>
                    <a:pt x="1" y="17"/>
                    <a:pt x="1" y="17"/>
                    <a:pt x="2" y="18"/>
                  </a:cubicBezTo>
                  <a:cubicBezTo>
                    <a:pt x="2" y="18"/>
                    <a:pt x="3" y="19"/>
                    <a:pt x="3" y="19"/>
                  </a:cubicBezTo>
                  <a:cubicBezTo>
                    <a:pt x="3" y="20"/>
                    <a:pt x="4" y="20"/>
                    <a:pt x="4" y="20"/>
                  </a:cubicBezTo>
                  <a:cubicBezTo>
                    <a:pt x="4" y="20"/>
                    <a:pt x="4" y="20"/>
                    <a:pt x="4" y="20"/>
                  </a:cubicBezTo>
                  <a:cubicBezTo>
                    <a:pt x="4" y="19"/>
                    <a:pt x="4" y="18"/>
                    <a:pt x="4" y="18"/>
                  </a:cubicBezTo>
                  <a:cubicBezTo>
                    <a:pt x="6" y="18"/>
                    <a:pt x="6" y="18"/>
                    <a:pt x="6" y="18"/>
                  </a:cubicBezTo>
                  <a:cubicBezTo>
                    <a:pt x="7" y="17"/>
                    <a:pt x="7" y="17"/>
                    <a:pt x="7" y="17"/>
                  </a:cubicBezTo>
                  <a:cubicBezTo>
                    <a:pt x="9" y="18"/>
                    <a:pt x="9" y="18"/>
                    <a:pt x="9" y="18"/>
                  </a:cubicBezTo>
                  <a:cubicBezTo>
                    <a:pt x="9" y="16"/>
                    <a:pt x="9" y="16"/>
                    <a:pt x="9" y="16"/>
                  </a:cubicBezTo>
                  <a:cubicBezTo>
                    <a:pt x="9" y="16"/>
                    <a:pt x="10" y="14"/>
                    <a:pt x="11" y="14"/>
                  </a:cubicBezTo>
                  <a:cubicBezTo>
                    <a:pt x="12" y="14"/>
                    <a:pt x="13" y="15"/>
                    <a:pt x="13" y="15"/>
                  </a:cubicBezTo>
                  <a:cubicBezTo>
                    <a:pt x="17" y="16"/>
                    <a:pt x="17" y="16"/>
                    <a:pt x="17" y="16"/>
                  </a:cubicBezTo>
                  <a:cubicBezTo>
                    <a:pt x="17" y="16"/>
                    <a:pt x="18" y="15"/>
                    <a:pt x="18" y="15"/>
                  </a:cubicBezTo>
                  <a:cubicBezTo>
                    <a:pt x="18" y="14"/>
                    <a:pt x="19" y="15"/>
                    <a:pt x="20" y="15"/>
                  </a:cubicBezTo>
                  <a:cubicBezTo>
                    <a:pt x="20" y="14"/>
                    <a:pt x="21" y="14"/>
                    <a:pt x="22" y="14"/>
                  </a:cubicBezTo>
                  <a:cubicBezTo>
                    <a:pt x="23" y="14"/>
                    <a:pt x="24" y="15"/>
                    <a:pt x="24" y="14"/>
                  </a:cubicBezTo>
                  <a:cubicBezTo>
                    <a:pt x="25" y="13"/>
                    <a:pt x="27" y="14"/>
                    <a:pt x="27" y="14"/>
                  </a:cubicBezTo>
                  <a:cubicBezTo>
                    <a:pt x="29" y="14"/>
                    <a:pt x="29" y="14"/>
                    <a:pt x="29" y="14"/>
                  </a:cubicBezTo>
                  <a:cubicBezTo>
                    <a:pt x="28" y="12"/>
                    <a:pt x="28" y="12"/>
                    <a:pt x="28" y="12"/>
                  </a:cubicBezTo>
                  <a:cubicBezTo>
                    <a:pt x="28" y="12"/>
                    <a:pt x="26" y="12"/>
                    <a:pt x="26"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200">
              <a:extLst>
                <a:ext uri="{FF2B5EF4-FFF2-40B4-BE49-F238E27FC236}">
                  <a16:creationId xmlns:a16="http://schemas.microsoft.com/office/drawing/2014/main" id="{C1BCF0A1-B585-4550-908C-34BFD29BF53F}"/>
                </a:ext>
              </a:extLst>
            </p:cNvPr>
            <p:cNvSpPr>
              <a:spLocks/>
            </p:cNvSpPr>
            <p:nvPr/>
          </p:nvSpPr>
          <p:spPr bwMode="auto">
            <a:xfrm>
              <a:off x="-3498850" y="2112963"/>
              <a:ext cx="96837" cy="82550"/>
            </a:xfrm>
            <a:custGeom>
              <a:avLst/>
              <a:gdLst>
                <a:gd name="T0" fmla="*/ 17 w 27"/>
                <a:gd name="T1" fmla="*/ 17 h 23"/>
                <a:gd name="T2" fmla="*/ 18 w 27"/>
                <a:gd name="T3" fmla="*/ 17 h 23"/>
                <a:gd name="T4" fmla="*/ 20 w 27"/>
                <a:gd name="T5" fmla="*/ 18 h 23"/>
                <a:gd name="T6" fmla="*/ 21 w 27"/>
                <a:gd name="T7" fmla="*/ 17 h 23"/>
                <a:gd name="T8" fmla="*/ 23 w 27"/>
                <a:gd name="T9" fmla="*/ 13 h 23"/>
                <a:gd name="T10" fmla="*/ 24 w 27"/>
                <a:gd name="T11" fmla="*/ 12 h 23"/>
                <a:gd name="T12" fmla="*/ 24 w 27"/>
                <a:gd name="T13" fmla="*/ 11 h 23"/>
                <a:gd name="T14" fmla="*/ 24 w 27"/>
                <a:gd name="T15" fmla="*/ 9 h 23"/>
                <a:gd name="T16" fmla="*/ 26 w 27"/>
                <a:gd name="T17" fmla="*/ 7 h 23"/>
                <a:gd name="T18" fmla="*/ 27 w 27"/>
                <a:gd name="T19" fmla="*/ 6 h 23"/>
                <a:gd name="T20" fmla="*/ 27 w 27"/>
                <a:gd name="T21" fmla="*/ 4 h 23"/>
                <a:gd name="T22" fmla="*/ 26 w 27"/>
                <a:gd name="T23" fmla="*/ 3 h 23"/>
                <a:gd name="T24" fmla="*/ 26 w 27"/>
                <a:gd name="T25" fmla="*/ 2 h 23"/>
                <a:gd name="T26" fmla="*/ 25 w 27"/>
                <a:gd name="T27" fmla="*/ 1 h 23"/>
                <a:gd name="T28" fmla="*/ 25 w 27"/>
                <a:gd name="T29" fmla="*/ 1 h 23"/>
                <a:gd name="T30" fmla="*/ 23 w 27"/>
                <a:gd name="T31" fmla="*/ 2 h 23"/>
                <a:gd name="T32" fmla="*/ 21 w 27"/>
                <a:gd name="T33" fmla="*/ 2 h 23"/>
                <a:gd name="T34" fmla="*/ 18 w 27"/>
                <a:gd name="T35" fmla="*/ 2 h 23"/>
                <a:gd name="T36" fmla="*/ 16 w 27"/>
                <a:gd name="T37" fmla="*/ 3 h 23"/>
                <a:gd name="T38" fmla="*/ 14 w 27"/>
                <a:gd name="T39" fmla="*/ 3 h 23"/>
                <a:gd name="T40" fmla="*/ 12 w 27"/>
                <a:gd name="T41" fmla="*/ 2 h 23"/>
                <a:gd name="T42" fmla="*/ 10 w 27"/>
                <a:gd name="T43" fmla="*/ 2 h 23"/>
                <a:gd name="T44" fmla="*/ 9 w 27"/>
                <a:gd name="T45" fmla="*/ 1 h 23"/>
                <a:gd name="T46" fmla="*/ 7 w 27"/>
                <a:gd name="T47" fmla="*/ 1 h 23"/>
                <a:gd name="T48" fmla="*/ 6 w 27"/>
                <a:gd name="T49" fmla="*/ 1 h 23"/>
                <a:gd name="T50" fmla="*/ 4 w 27"/>
                <a:gd name="T51" fmla="*/ 1 h 23"/>
                <a:gd name="T52" fmla="*/ 3 w 27"/>
                <a:gd name="T53" fmla="*/ 3 h 23"/>
                <a:gd name="T54" fmla="*/ 2 w 27"/>
                <a:gd name="T55" fmla="*/ 5 h 23"/>
                <a:gd name="T56" fmla="*/ 2 w 27"/>
                <a:gd name="T57" fmla="*/ 5 h 23"/>
                <a:gd name="T58" fmla="*/ 2 w 27"/>
                <a:gd name="T59" fmla="*/ 7 h 23"/>
                <a:gd name="T60" fmla="*/ 2 w 27"/>
                <a:gd name="T61" fmla="*/ 10 h 23"/>
                <a:gd name="T62" fmla="*/ 1 w 27"/>
                <a:gd name="T63" fmla="*/ 11 h 23"/>
                <a:gd name="T64" fmla="*/ 0 w 27"/>
                <a:gd name="T65" fmla="*/ 13 h 23"/>
                <a:gd name="T66" fmla="*/ 0 w 27"/>
                <a:gd name="T67" fmla="*/ 16 h 23"/>
                <a:gd name="T68" fmla="*/ 1 w 27"/>
                <a:gd name="T69" fmla="*/ 17 h 23"/>
                <a:gd name="T70" fmla="*/ 1 w 27"/>
                <a:gd name="T71" fmla="*/ 18 h 23"/>
                <a:gd name="T72" fmla="*/ 4 w 27"/>
                <a:gd name="T73" fmla="*/ 18 h 23"/>
                <a:gd name="T74" fmla="*/ 6 w 27"/>
                <a:gd name="T75" fmla="*/ 21 h 23"/>
                <a:gd name="T76" fmla="*/ 8 w 27"/>
                <a:gd name="T77" fmla="*/ 23 h 23"/>
                <a:gd name="T78" fmla="*/ 10 w 27"/>
                <a:gd name="T79" fmla="*/ 22 h 23"/>
                <a:gd name="T80" fmla="*/ 13 w 27"/>
                <a:gd name="T81" fmla="*/ 22 h 23"/>
                <a:gd name="T82" fmla="*/ 13 w 27"/>
                <a:gd name="T83" fmla="*/ 22 h 23"/>
                <a:gd name="T84" fmla="*/ 14 w 27"/>
                <a:gd name="T85" fmla="*/ 19 h 23"/>
                <a:gd name="T86" fmla="*/ 17 w 27"/>
                <a:gd name="T8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7" h="23">
                  <a:moveTo>
                    <a:pt x="17" y="17"/>
                  </a:moveTo>
                  <a:cubicBezTo>
                    <a:pt x="17" y="17"/>
                    <a:pt x="18" y="17"/>
                    <a:pt x="18" y="17"/>
                  </a:cubicBezTo>
                  <a:cubicBezTo>
                    <a:pt x="19" y="16"/>
                    <a:pt x="20" y="17"/>
                    <a:pt x="20" y="18"/>
                  </a:cubicBezTo>
                  <a:cubicBezTo>
                    <a:pt x="20" y="19"/>
                    <a:pt x="20" y="18"/>
                    <a:pt x="21" y="17"/>
                  </a:cubicBezTo>
                  <a:cubicBezTo>
                    <a:pt x="21" y="16"/>
                    <a:pt x="23" y="14"/>
                    <a:pt x="23" y="13"/>
                  </a:cubicBezTo>
                  <a:cubicBezTo>
                    <a:pt x="23" y="13"/>
                    <a:pt x="24" y="12"/>
                    <a:pt x="24" y="12"/>
                  </a:cubicBezTo>
                  <a:cubicBezTo>
                    <a:pt x="24" y="11"/>
                    <a:pt x="24" y="11"/>
                    <a:pt x="24" y="11"/>
                  </a:cubicBezTo>
                  <a:cubicBezTo>
                    <a:pt x="24" y="10"/>
                    <a:pt x="25" y="9"/>
                    <a:pt x="24" y="9"/>
                  </a:cubicBezTo>
                  <a:cubicBezTo>
                    <a:pt x="24" y="9"/>
                    <a:pt x="26" y="7"/>
                    <a:pt x="26" y="7"/>
                  </a:cubicBezTo>
                  <a:cubicBezTo>
                    <a:pt x="26" y="6"/>
                    <a:pt x="27" y="6"/>
                    <a:pt x="27" y="6"/>
                  </a:cubicBezTo>
                  <a:cubicBezTo>
                    <a:pt x="27" y="5"/>
                    <a:pt x="27" y="4"/>
                    <a:pt x="27" y="4"/>
                  </a:cubicBezTo>
                  <a:cubicBezTo>
                    <a:pt x="27" y="4"/>
                    <a:pt x="26" y="4"/>
                    <a:pt x="26" y="3"/>
                  </a:cubicBezTo>
                  <a:cubicBezTo>
                    <a:pt x="26" y="3"/>
                    <a:pt x="26" y="3"/>
                    <a:pt x="26" y="2"/>
                  </a:cubicBezTo>
                  <a:cubicBezTo>
                    <a:pt x="26" y="2"/>
                    <a:pt x="26" y="2"/>
                    <a:pt x="25" y="1"/>
                  </a:cubicBezTo>
                  <a:cubicBezTo>
                    <a:pt x="25" y="1"/>
                    <a:pt x="25" y="1"/>
                    <a:pt x="25" y="1"/>
                  </a:cubicBezTo>
                  <a:cubicBezTo>
                    <a:pt x="24" y="1"/>
                    <a:pt x="23" y="2"/>
                    <a:pt x="23" y="2"/>
                  </a:cubicBezTo>
                  <a:cubicBezTo>
                    <a:pt x="22" y="2"/>
                    <a:pt x="21" y="2"/>
                    <a:pt x="21" y="2"/>
                  </a:cubicBezTo>
                  <a:cubicBezTo>
                    <a:pt x="21" y="2"/>
                    <a:pt x="19" y="2"/>
                    <a:pt x="18" y="2"/>
                  </a:cubicBezTo>
                  <a:cubicBezTo>
                    <a:pt x="17" y="2"/>
                    <a:pt x="17" y="2"/>
                    <a:pt x="16" y="3"/>
                  </a:cubicBezTo>
                  <a:cubicBezTo>
                    <a:pt x="16" y="3"/>
                    <a:pt x="14" y="3"/>
                    <a:pt x="14" y="3"/>
                  </a:cubicBezTo>
                  <a:cubicBezTo>
                    <a:pt x="14" y="3"/>
                    <a:pt x="13" y="2"/>
                    <a:pt x="12" y="2"/>
                  </a:cubicBezTo>
                  <a:cubicBezTo>
                    <a:pt x="12" y="2"/>
                    <a:pt x="11" y="2"/>
                    <a:pt x="10" y="2"/>
                  </a:cubicBezTo>
                  <a:cubicBezTo>
                    <a:pt x="10" y="3"/>
                    <a:pt x="9" y="2"/>
                    <a:pt x="9" y="1"/>
                  </a:cubicBezTo>
                  <a:cubicBezTo>
                    <a:pt x="9" y="1"/>
                    <a:pt x="8" y="1"/>
                    <a:pt x="7" y="1"/>
                  </a:cubicBezTo>
                  <a:cubicBezTo>
                    <a:pt x="7" y="0"/>
                    <a:pt x="6" y="1"/>
                    <a:pt x="6" y="1"/>
                  </a:cubicBezTo>
                  <a:cubicBezTo>
                    <a:pt x="5" y="1"/>
                    <a:pt x="4" y="1"/>
                    <a:pt x="4" y="1"/>
                  </a:cubicBezTo>
                  <a:cubicBezTo>
                    <a:pt x="3" y="1"/>
                    <a:pt x="3" y="3"/>
                    <a:pt x="3" y="3"/>
                  </a:cubicBezTo>
                  <a:cubicBezTo>
                    <a:pt x="3" y="3"/>
                    <a:pt x="2" y="4"/>
                    <a:pt x="2" y="5"/>
                  </a:cubicBezTo>
                  <a:cubicBezTo>
                    <a:pt x="2" y="5"/>
                    <a:pt x="2" y="5"/>
                    <a:pt x="2" y="5"/>
                  </a:cubicBezTo>
                  <a:cubicBezTo>
                    <a:pt x="2" y="6"/>
                    <a:pt x="2" y="6"/>
                    <a:pt x="2" y="7"/>
                  </a:cubicBezTo>
                  <a:cubicBezTo>
                    <a:pt x="2" y="7"/>
                    <a:pt x="2" y="9"/>
                    <a:pt x="2" y="10"/>
                  </a:cubicBezTo>
                  <a:cubicBezTo>
                    <a:pt x="1" y="10"/>
                    <a:pt x="1" y="11"/>
                    <a:pt x="1" y="11"/>
                  </a:cubicBezTo>
                  <a:cubicBezTo>
                    <a:pt x="1" y="11"/>
                    <a:pt x="0" y="12"/>
                    <a:pt x="0" y="13"/>
                  </a:cubicBezTo>
                  <a:cubicBezTo>
                    <a:pt x="0" y="14"/>
                    <a:pt x="0" y="15"/>
                    <a:pt x="0" y="16"/>
                  </a:cubicBezTo>
                  <a:cubicBezTo>
                    <a:pt x="0" y="16"/>
                    <a:pt x="0" y="17"/>
                    <a:pt x="1" y="17"/>
                  </a:cubicBezTo>
                  <a:cubicBezTo>
                    <a:pt x="1" y="17"/>
                    <a:pt x="1" y="17"/>
                    <a:pt x="1" y="18"/>
                  </a:cubicBezTo>
                  <a:cubicBezTo>
                    <a:pt x="1" y="18"/>
                    <a:pt x="3" y="18"/>
                    <a:pt x="4" y="18"/>
                  </a:cubicBezTo>
                  <a:cubicBezTo>
                    <a:pt x="5" y="19"/>
                    <a:pt x="6" y="20"/>
                    <a:pt x="6" y="21"/>
                  </a:cubicBezTo>
                  <a:cubicBezTo>
                    <a:pt x="6" y="21"/>
                    <a:pt x="7" y="22"/>
                    <a:pt x="8" y="23"/>
                  </a:cubicBezTo>
                  <a:cubicBezTo>
                    <a:pt x="8" y="23"/>
                    <a:pt x="9" y="22"/>
                    <a:pt x="10" y="22"/>
                  </a:cubicBezTo>
                  <a:cubicBezTo>
                    <a:pt x="11" y="22"/>
                    <a:pt x="13" y="22"/>
                    <a:pt x="13" y="22"/>
                  </a:cubicBezTo>
                  <a:cubicBezTo>
                    <a:pt x="13" y="22"/>
                    <a:pt x="13" y="22"/>
                    <a:pt x="13" y="22"/>
                  </a:cubicBezTo>
                  <a:cubicBezTo>
                    <a:pt x="14" y="21"/>
                    <a:pt x="14" y="19"/>
                    <a:pt x="14" y="19"/>
                  </a:cubicBezTo>
                  <a:cubicBezTo>
                    <a:pt x="14" y="19"/>
                    <a:pt x="17" y="17"/>
                    <a:pt x="17"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201">
              <a:extLst>
                <a:ext uri="{FF2B5EF4-FFF2-40B4-BE49-F238E27FC236}">
                  <a16:creationId xmlns:a16="http://schemas.microsoft.com/office/drawing/2014/main" id="{6F7F1A49-D789-4F42-A542-9D53F72E3DB4}"/>
                </a:ext>
              </a:extLst>
            </p:cNvPr>
            <p:cNvSpPr>
              <a:spLocks/>
            </p:cNvSpPr>
            <p:nvPr/>
          </p:nvSpPr>
          <p:spPr bwMode="auto">
            <a:xfrm>
              <a:off x="-3517900" y="2127250"/>
              <a:ext cx="25400" cy="50800"/>
            </a:xfrm>
            <a:custGeom>
              <a:avLst/>
              <a:gdLst>
                <a:gd name="T0" fmla="*/ 5 w 7"/>
                <a:gd name="T1" fmla="*/ 9 h 14"/>
                <a:gd name="T2" fmla="*/ 6 w 7"/>
                <a:gd name="T3" fmla="*/ 7 h 14"/>
                <a:gd name="T4" fmla="*/ 7 w 7"/>
                <a:gd name="T5" fmla="*/ 6 h 14"/>
                <a:gd name="T6" fmla="*/ 7 w 7"/>
                <a:gd name="T7" fmla="*/ 3 h 14"/>
                <a:gd name="T8" fmla="*/ 7 w 7"/>
                <a:gd name="T9" fmla="*/ 1 h 14"/>
                <a:gd name="T10" fmla="*/ 6 w 7"/>
                <a:gd name="T11" fmla="*/ 1 h 14"/>
                <a:gd name="T12" fmla="*/ 5 w 7"/>
                <a:gd name="T13" fmla="*/ 0 h 14"/>
                <a:gd name="T14" fmla="*/ 5 w 7"/>
                <a:gd name="T15" fmla="*/ 1 h 14"/>
                <a:gd name="T16" fmla="*/ 4 w 7"/>
                <a:gd name="T17" fmla="*/ 2 h 14"/>
                <a:gd name="T18" fmla="*/ 2 w 7"/>
                <a:gd name="T19" fmla="*/ 2 h 14"/>
                <a:gd name="T20" fmla="*/ 1 w 7"/>
                <a:gd name="T21" fmla="*/ 3 h 14"/>
                <a:gd name="T22" fmla="*/ 0 w 7"/>
                <a:gd name="T23" fmla="*/ 3 h 14"/>
                <a:gd name="T24" fmla="*/ 2 w 7"/>
                <a:gd name="T25" fmla="*/ 5 h 14"/>
                <a:gd name="T26" fmla="*/ 2 w 7"/>
                <a:gd name="T27" fmla="*/ 7 h 14"/>
                <a:gd name="T28" fmla="*/ 2 w 7"/>
                <a:gd name="T29" fmla="*/ 10 h 14"/>
                <a:gd name="T30" fmla="*/ 3 w 7"/>
                <a:gd name="T31" fmla="*/ 14 h 14"/>
                <a:gd name="T32" fmla="*/ 4 w 7"/>
                <a:gd name="T33" fmla="*/ 14 h 14"/>
                <a:gd name="T34" fmla="*/ 6 w 7"/>
                <a:gd name="T35" fmla="*/ 13 h 14"/>
                <a:gd name="T36" fmla="*/ 5 w 7"/>
                <a:gd name="T37" fmla="*/ 12 h 14"/>
                <a:gd name="T38" fmla="*/ 5 w 7"/>
                <a:gd name="T39"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4">
                  <a:moveTo>
                    <a:pt x="5" y="9"/>
                  </a:moveTo>
                  <a:cubicBezTo>
                    <a:pt x="5" y="8"/>
                    <a:pt x="6" y="7"/>
                    <a:pt x="6" y="7"/>
                  </a:cubicBezTo>
                  <a:cubicBezTo>
                    <a:pt x="6" y="7"/>
                    <a:pt x="6" y="6"/>
                    <a:pt x="7" y="6"/>
                  </a:cubicBezTo>
                  <a:cubicBezTo>
                    <a:pt x="7" y="5"/>
                    <a:pt x="7" y="3"/>
                    <a:pt x="7" y="3"/>
                  </a:cubicBezTo>
                  <a:cubicBezTo>
                    <a:pt x="7" y="2"/>
                    <a:pt x="7" y="2"/>
                    <a:pt x="7" y="1"/>
                  </a:cubicBezTo>
                  <a:cubicBezTo>
                    <a:pt x="7" y="1"/>
                    <a:pt x="6" y="1"/>
                    <a:pt x="6" y="1"/>
                  </a:cubicBezTo>
                  <a:cubicBezTo>
                    <a:pt x="5" y="1"/>
                    <a:pt x="6" y="0"/>
                    <a:pt x="5" y="0"/>
                  </a:cubicBezTo>
                  <a:cubicBezTo>
                    <a:pt x="5" y="0"/>
                    <a:pt x="4" y="0"/>
                    <a:pt x="5" y="1"/>
                  </a:cubicBezTo>
                  <a:cubicBezTo>
                    <a:pt x="5" y="2"/>
                    <a:pt x="4" y="2"/>
                    <a:pt x="4" y="2"/>
                  </a:cubicBezTo>
                  <a:cubicBezTo>
                    <a:pt x="4" y="2"/>
                    <a:pt x="2" y="2"/>
                    <a:pt x="2" y="2"/>
                  </a:cubicBezTo>
                  <a:cubicBezTo>
                    <a:pt x="2" y="2"/>
                    <a:pt x="1" y="3"/>
                    <a:pt x="1" y="3"/>
                  </a:cubicBezTo>
                  <a:cubicBezTo>
                    <a:pt x="1" y="3"/>
                    <a:pt x="0" y="3"/>
                    <a:pt x="0" y="3"/>
                  </a:cubicBezTo>
                  <a:cubicBezTo>
                    <a:pt x="0" y="5"/>
                    <a:pt x="1" y="5"/>
                    <a:pt x="2" y="5"/>
                  </a:cubicBezTo>
                  <a:cubicBezTo>
                    <a:pt x="3" y="6"/>
                    <a:pt x="2" y="7"/>
                    <a:pt x="2" y="7"/>
                  </a:cubicBezTo>
                  <a:cubicBezTo>
                    <a:pt x="2" y="8"/>
                    <a:pt x="2" y="9"/>
                    <a:pt x="2" y="10"/>
                  </a:cubicBezTo>
                  <a:cubicBezTo>
                    <a:pt x="2" y="11"/>
                    <a:pt x="3" y="13"/>
                    <a:pt x="3" y="14"/>
                  </a:cubicBezTo>
                  <a:cubicBezTo>
                    <a:pt x="3" y="14"/>
                    <a:pt x="4" y="14"/>
                    <a:pt x="4" y="14"/>
                  </a:cubicBezTo>
                  <a:cubicBezTo>
                    <a:pt x="5" y="14"/>
                    <a:pt x="5" y="13"/>
                    <a:pt x="6" y="13"/>
                  </a:cubicBezTo>
                  <a:cubicBezTo>
                    <a:pt x="5" y="13"/>
                    <a:pt x="5" y="12"/>
                    <a:pt x="5" y="12"/>
                  </a:cubicBezTo>
                  <a:cubicBezTo>
                    <a:pt x="5" y="11"/>
                    <a:pt x="5" y="10"/>
                    <a:pt x="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202">
              <a:extLst>
                <a:ext uri="{FF2B5EF4-FFF2-40B4-BE49-F238E27FC236}">
                  <a16:creationId xmlns:a16="http://schemas.microsoft.com/office/drawing/2014/main" id="{B48CF67A-DE12-4560-88B7-F904C7B7A322}"/>
                </a:ext>
              </a:extLst>
            </p:cNvPr>
            <p:cNvSpPr>
              <a:spLocks/>
            </p:cNvSpPr>
            <p:nvPr/>
          </p:nvSpPr>
          <p:spPr bwMode="auto">
            <a:xfrm>
              <a:off x="-3524250" y="2138363"/>
              <a:ext cx="17462" cy="42863"/>
            </a:xfrm>
            <a:custGeom>
              <a:avLst/>
              <a:gdLst>
                <a:gd name="T0" fmla="*/ 4 w 5"/>
                <a:gd name="T1" fmla="*/ 4 h 12"/>
                <a:gd name="T2" fmla="*/ 4 w 5"/>
                <a:gd name="T3" fmla="*/ 2 h 12"/>
                <a:gd name="T4" fmla="*/ 2 w 5"/>
                <a:gd name="T5" fmla="*/ 0 h 12"/>
                <a:gd name="T6" fmla="*/ 1 w 5"/>
                <a:gd name="T7" fmla="*/ 0 h 12"/>
                <a:gd name="T8" fmla="*/ 0 w 5"/>
                <a:gd name="T9" fmla="*/ 0 h 12"/>
                <a:gd name="T10" fmla="*/ 1 w 5"/>
                <a:gd name="T11" fmla="*/ 1 h 12"/>
                <a:gd name="T12" fmla="*/ 1 w 5"/>
                <a:gd name="T13" fmla="*/ 3 h 12"/>
                <a:gd name="T14" fmla="*/ 1 w 5"/>
                <a:gd name="T15" fmla="*/ 6 h 12"/>
                <a:gd name="T16" fmla="*/ 2 w 5"/>
                <a:gd name="T17" fmla="*/ 9 h 12"/>
                <a:gd name="T18" fmla="*/ 3 w 5"/>
                <a:gd name="T19" fmla="*/ 12 h 12"/>
                <a:gd name="T20" fmla="*/ 3 w 5"/>
                <a:gd name="T21" fmla="*/ 12 h 12"/>
                <a:gd name="T22" fmla="*/ 5 w 5"/>
                <a:gd name="T23" fmla="*/ 11 h 12"/>
                <a:gd name="T24" fmla="*/ 4 w 5"/>
                <a:gd name="T25" fmla="*/ 7 h 12"/>
                <a:gd name="T26" fmla="*/ 4 w 5"/>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12">
                  <a:moveTo>
                    <a:pt x="4" y="4"/>
                  </a:moveTo>
                  <a:cubicBezTo>
                    <a:pt x="4" y="4"/>
                    <a:pt x="5" y="3"/>
                    <a:pt x="4" y="2"/>
                  </a:cubicBezTo>
                  <a:cubicBezTo>
                    <a:pt x="3" y="2"/>
                    <a:pt x="2" y="2"/>
                    <a:pt x="2" y="0"/>
                  </a:cubicBezTo>
                  <a:cubicBezTo>
                    <a:pt x="2" y="0"/>
                    <a:pt x="1" y="0"/>
                    <a:pt x="1" y="0"/>
                  </a:cubicBezTo>
                  <a:cubicBezTo>
                    <a:pt x="0" y="0"/>
                    <a:pt x="0" y="0"/>
                    <a:pt x="0" y="0"/>
                  </a:cubicBezTo>
                  <a:cubicBezTo>
                    <a:pt x="0" y="1"/>
                    <a:pt x="1" y="1"/>
                    <a:pt x="1" y="1"/>
                  </a:cubicBezTo>
                  <a:cubicBezTo>
                    <a:pt x="1" y="2"/>
                    <a:pt x="1" y="2"/>
                    <a:pt x="1" y="3"/>
                  </a:cubicBezTo>
                  <a:cubicBezTo>
                    <a:pt x="1" y="4"/>
                    <a:pt x="1" y="5"/>
                    <a:pt x="1" y="6"/>
                  </a:cubicBezTo>
                  <a:cubicBezTo>
                    <a:pt x="2" y="7"/>
                    <a:pt x="2" y="8"/>
                    <a:pt x="2" y="9"/>
                  </a:cubicBezTo>
                  <a:cubicBezTo>
                    <a:pt x="2" y="10"/>
                    <a:pt x="2" y="11"/>
                    <a:pt x="3" y="12"/>
                  </a:cubicBezTo>
                  <a:cubicBezTo>
                    <a:pt x="3" y="12"/>
                    <a:pt x="3" y="12"/>
                    <a:pt x="3" y="12"/>
                  </a:cubicBezTo>
                  <a:cubicBezTo>
                    <a:pt x="4" y="11"/>
                    <a:pt x="4" y="11"/>
                    <a:pt x="5" y="11"/>
                  </a:cubicBezTo>
                  <a:cubicBezTo>
                    <a:pt x="5" y="10"/>
                    <a:pt x="4" y="8"/>
                    <a:pt x="4" y="7"/>
                  </a:cubicBezTo>
                  <a:cubicBezTo>
                    <a:pt x="4" y="6"/>
                    <a:pt x="4" y="5"/>
                    <a:pt x="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203">
              <a:extLst>
                <a:ext uri="{FF2B5EF4-FFF2-40B4-BE49-F238E27FC236}">
                  <a16:creationId xmlns:a16="http://schemas.microsoft.com/office/drawing/2014/main" id="{C2D0CAC9-8629-4FA2-9C31-A5EE7C163396}"/>
                </a:ext>
              </a:extLst>
            </p:cNvPr>
            <p:cNvSpPr>
              <a:spLocks/>
            </p:cNvSpPr>
            <p:nvPr/>
          </p:nvSpPr>
          <p:spPr bwMode="auto">
            <a:xfrm>
              <a:off x="-3452813" y="2119313"/>
              <a:ext cx="65087" cy="98425"/>
            </a:xfrm>
            <a:custGeom>
              <a:avLst/>
              <a:gdLst>
                <a:gd name="T0" fmla="*/ 8 w 18"/>
                <a:gd name="T1" fmla="*/ 26 h 27"/>
                <a:gd name="T2" fmla="*/ 14 w 18"/>
                <a:gd name="T3" fmla="*/ 26 h 27"/>
                <a:gd name="T4" fmla="*/ 17 w 18"/>
                <a:gd name="T5" fmla="*/ 27 h 27"/>
                <a:gd name="T6" fmla="*/ 18 w 18"/>
                <a:gd name="T7" fmla="*/ 25 h 27"/>
                <a:gd name="T8" fmla="*/ 17 w 18"/>
                <a:gd name="T9" fmla="*/ 24 h 27"/>
                <a:gd name="T10" fmla="*/ 16 w 18"/>
                <a:gd name="T11" fmla="*/ 23 h 27"/>
                <a:gd name="T12" fmla="*/ 15 w 18"/>
                <a:gd name="T13" fmla="*/ 22 h 27"/>
                <a:gd name="T14" fmla="*/ 15 w 18"/>
                <a:gd name="T15" fmla="*/ 21 h 27"/>
                <a:gd name="T16" fmla="*/ 14 w 18"/>
                <a:gd name="T17" fmla="*/ 19 h 27"/>
                <a:gd name="T18" fmla="*/ 14 w 18"/>
                <a:gd name="T19" fmla="*/ 17 h 27"/>
                <a:gd name="T20" fmla="*/ 15 w 18"/>
                <a:gd name="T21" fmla="*/ 15 h 27"/>
                <a:gd name="T22" fmla="*/ 16 w 18"/>
                <a:gd name="T23" fmla="*/ 13 h 27"/>
                <a:gd name="T24" fmla="*/ 16 w 18"/>
                <a:gd name="T25" fmla="*/ 12 h 27"/>
                <a:gd name="T26" fmla="*/ 14 w 18"/>
                <a:gd name="T27" fmla="*/ 10 h 27"/>
                <a:gd name="T28" fmla="*/ 13 w 18"/>
                <a:gd name="T29" fmla="*/ 8 h 27"/>
                <a:gd name="T30" fmla="*/ 15 w 18"/>
                <a:gd name="T31" fmla="*/ 8 h 27"/>
                <a:gd name="T32" fmla="*/ 16 w 18"/>
                <a:gd name="T33" fmla="*/ 7 h 27"/>
                <a:gd name="T34" fmla="*/ 15 w 18"/>
                <a:gd name="T35" fmla="*/ 4 h 27"/>
                <a:gd name="T36" fmla="*/ 15 w 18"/>
                <a:gd name="T37" fmla="*/ 2 h 27"/>
                <a:gd name="T38" fmla="*/ 13 w 18"/>
                <a:gd name="T39" fmla="*/ 0 h 27"/>
                <a:gd name="T40" fmla="*/ 13 w 18"/>
                <a:gd name="T41" fmla="*/ 0 h 27"/>
                <a:gd name="T42" fmla="*/ 13 w 18"/>
                <a:gd name="T43" fmla="*/ 1 h 27"/>
                <a:gd name="T44" fmla="*/ 14 w 18"/>
                <a:gd name="T45" fmla="*/ 2 h 27"/>
                <a:gd name="T46" fmla="*/ 14 w 18"/>
                <a:gd name="T47" fmla="*/ 4 h 27"/>
                <a:gd name="T48" fmla="*/ 13 w 18"/>
                <a:gd name="T49" fmla="*/ 5 h 27"/>
                <a:gd name="T50" fmla="*/ 11 w 18"/>
                <a:gd name="T51" fmla="*/ 7 h 27"/>
                <a:gd name="T52" fmla="*/ 11 w 18"/>
                <a:gd name="T53" fmla="*/ 9 h 27"/>
                <a:gd name="T54" fmla="*/ 11 w 18"/>
                <a:gd name="T55" fmla="*/ 10 h 27"/>
                <a:gd name="T56" fmla="*/ 10 w 18"/>
                <a:gd name="T57" fmla="*/ 11 h 27"/>
                <a:gd name="T58" fmla="*/ 8 w 18"/>
                <a:gd name="T59" fmla="*/ 15 h 27"/>
                <a:gd name="T60" fmla="*/ 7 w 18"/>
                <a:gd name="T61" fmla="*/ 16 h 27"/>
                <a:gd name="T62" fmla="*/ 5 w 18"/>
                <a:gd name="T63" fmla="*/ 15 h 27"/>
                <a:gd name="T64" fmla="*/ 4 w 18"/>
                <a:gd name="T65" fmla="*/ 15 h 27"/>
                <a:gd name="T66" fmla="*/ 1 w 18"/>
                <a:gd name="T67" fmla="*/ 17 h 27"/>
                <a:gd name="T68" fmla="*/ 0 w 18"/>
                <a:gd name="T69" fmla="*/ 20 h 27"/>
                <a:gd name="T70" fmla="*/ 1 w 18"/>
                <a:gd name="T71" fmla="*/ 21 h 27"/>
                <a:gd name="T72" fmla="*/ 3 w 18"/>
                <a:gd name="T73" fmla="*/ 22 h 27"/>
                <a:gd name="T74" fmla="*/ 4 w 18"/>
                <a:gd name="T75" fmla="*/ 24 h 27"/>
                <a:gd name="T76" fmla="*/ 3 w 18"/>
                <a:gd name="T77" fmla="*/ 26 h 27"/>
                <a:gd name="T78" fmla="*/ 7 w 18"/>
                <a:gd name="T79" fmla="*/ 26 h 27"/>
                <a:gd name="T80" fmla="*/ 8 w 18"/>
                <a:gd name="T81"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8" h="27">
                  <a:moveTo>
                    <a:pt x="8" y="26"/>
                  </a:moveTo>
                  <a:cubicBezTo>
                    <a:pt x="8" y="26"/>
                    <a:pt x="13" y="26"/>
                    <a:pt x="14" y="26"/>
                  </a:cubicBezTo>
                  <a:cubicBezTo>
                    <a:pt x="15" y="26"/>
                    <a:pt x="17" y="27"/>
                    <a:pt x="17" y="27"/>
                  </a:cubicBezTo>
                  <a:cubicBezTo>
                    <a:pt x="17" y="27"/>
                    <a:pt x="17" y="26"/>
                    <a:pt x="18" y="25"/>
                  </a:cubicBezTo>
                  <a:cubicBezTo>
                    <a:pt x="18" y="25"/>
                    <a:pt x="17" y="25"/>
                    <a:pt x="17" y="24"/>
                  </a:cubicBezTo>
                  <a:cubicBezTo>
                    <a:pt x="17" y="24"/>
                    <a:pt x="16" y="23"/>
                    <a:pt x="16" y="23"/>
                  </a:cubicBezTo>
                  <a:cubicBezTo>
                    <a:pt x="15" y="22"/>
                    <a:pt x="15" y="22"/>
                    <a:pt x="15" y="22"/>
                  </a:cubicBezTo>
                  <a:cubicBezTo>
                    <a:pt x="15" y="22"/>
                    <a:pt x="15" y="21"/>
                    <a:pt x="15" y="21"/>
                  </a:cubicBezTo>
                  <a:cubicBezTo>
                    <a:pt x="14" y="20"/>
                    <a:pt x="14" y="20"/>
                    <a:pt x="14" y="19"/>
                  </a:cubicBezTo>
                  <a:cubicBezTo>
                    <a:pt x="14" y="18"/>
                    <a:pt x="14" y="17"/>
                    <a:pt x="14" y="17"/>
                  </a:cubicBezTo>
                  <a:cubicBezTo>
                    <a:pt x="14" y="17"/>
                    <a:pt x="15" y="16"/>
                    <a:pt x="15" y="15"/>
                  </a:cubicBezTo>
                  <a:cubicBezTo>
                    <a:pt x="15" y="14"/>
                    <a:pt x="16" y="14"/>
                    <a:pt x="16" y="13"/>
                  </a:cubicBezTo>
                  <a:cubicBezTo>
                    <a:pt x="16" y="13"/>
                    <a:pt x="16" y="12"/>
                    <a:pt x="16" y="12"/>
                  </a:cubicBezTo>
                  <a:cubicBezTo>
                    <a:pt x="15" y="11"/>
                    <a:pt x="15" y="10"/>
                    <a:pt x="14" y="10"/>
                  </a:cubicBezTo>
                  <a:cubicBezTo>
                    <a:pt x="13" y="9"/>
                    <a:pt x="13" y="8"/>
                    <a:pt x="13" y="8"/>
                  </a:cubicBezTo>
                  <a:cubicBezTo>
                    <a:pt x="13" y="8"/>
                    <a:pt x="14" y="8"/>
                    <a:pt x="15" y="8"/>
                  </a:cubicBezTo>
                  <a:cubicBezTo>
                    <a:pt x="16" y="8"/>
                    <a:pt x="16" y="8"/>
                    <a:pt x="16" y="7"/>
                  </a:cubicBezTo>
                  <a:cubicBezTo>
                    <a:pt x="16" y="7"/>
                    <a:pt x="15" y="6"/>
                    <a:pt x="15" y="4"/>
                  </a:cubicBezTo>
                  <a:cubicBezTo>
                    <a:pt x="15" y="3"/>
                    <a:pt x="15" y="3"/>
                    <a:pt x="15" y="2"/>
                  </a:cubicBezTo>
                  <a:cubicBezTo>
                    <a:pt x="15" y="2"/>
                    <a:pt x="14" y="0"/>
                    <a:pt x="13" y="0"/>
                  </a:cubicBezTo>
                  <a:cubicBezTo>
                    <a:pt x="13" y="0"/>
                    <a:pt x="13" y="0"/>
                    <a:pt x="13" y="0"/>
                  </a:cubicBezTo>
                  <a:cubicBezTo>
                    <a:pt x="13" y="1"/>
                    <a:pt x="13" y="1"/>
                    <a:pt x="13" y="1"/>
                  </a:cubicBezTo>
                  <a:cubicBezTo>
                    <a:pt x="13" y="2"/>
                    <a:pt x="14" y="2"/>
                    <a:pt x="14" y="2"/>
                  </a:cubicBezTo>
                  <a:cubicBezTo>
                    <a:pt x="14" y="2"/>
                    <a:pt x="14" y="3"/>
                    <a:pt x="14" y="4"/>
                  </a:cubicBezTo>
                  <a:cubicBezTo>
                    <a:pt x="14" y="4"/>
                    <a:pt x="13" y="4"/>
                    <a:pt x="13" y="5"/>
                  </a:cubicBezTo>
                  <a:cubicBezTo>
                    <a:pt x="13" y="5"/>
                    <a:pt x="11" y="7"/>
                    <a:pt x="11" y="7"/>
                  </a:cubicBezTo>
                  <a:cubicBezTo>
                    <a:pt x="12" y="7"/>
                    <a:pt x="11" y="8"/>
                    <a:pt x="11" y="9"/>
                  </a:cubicBezTo>
                  <a:cubicBezTo>
                    <a:pt x="11" y="9"/>
                    <a:pt x="11" y="9"/>
                    <a:pt x="11" y="10"/>
                  </a:cubicBezTo>
                  <a:cubicBezTo>
                    <a:pt x="11" y="10"/>
                    <a:pt x="10" y="11"/>
                    <a:pt x="10" y="11"/>
                  </a:cubicBezTo>
                  <a:cubicBezTo>
                    <a:pt x="10" y="12"/>
                    <a:pt x="8" y="14"/>
                    <a:pt x="8" y="15"/>
                  </a:cubicBezTo>
                  <a:cubicBezTo>
                    <a:pt x="7" y="16"/>
                    <a:pt x="7" y="17"/>
                    <a:pt x="7" y="16"/>
                  </a:cubicBezTo>
                  <a:cubicBezTo>
                    <a:pt x="7" y="15"/>
                    <a:pt x="6" y="14"/>
                    <a:pt x="5" y="15"/>
                  </a:cubicBezTo>
                  <a:cubicBezTo>
                    <a:pt x="5" y="15"/>
                    <a:pt x="4" y="15"/>
                    <a:pt x="4" y="15"/>
                  </a:cubicBezTo>
                  <a:cubicBezTo>
                    <a:pt x="4" y="15"/>
                    <a:pt x="1" y="17"/>
                    <a:pt x="1" y="17"/>
                  </a:cubicBezTo>
                  <a:cubicBezTo>
                    <a:pt x="1" y="17"/>
                    <a:pt x="1" y="19"/>
                    <a:pt x="0" y="20"/>
                  </a:cubicBezTo>
                  <a:cubicBezTo>
                    <a:pt x="1" y="20"/>
                    <a:pt x="1" y="21"/>
                    <a:pt x="1" y="21"/>
                  </a:cubicBezTo>
                  <a:cubicBezTo>
                    <a:pt x="2" y="22"/>
                    <a:pt x="3" y="21"/>
                    <a:pt x="3" y="22"/>
                  </a:cubicBezTo>
                  <a:cubicBezTo>
                    <a:pt x="4" y="22"/>
                    <a:pt x="4" y="23"/>
                    <a:pt x="4" y="24"/>
                  </a:cubicBezTo>
                  <a:cubicBezTo>
                    <a:pt x="4" y="24"/>
                    <a:pt x="3" y="25"/>
                    <a:pt x="3" y="26"/>
                  </a:cubicBezTo>
                  <a:cubicBezTo>
                    <a:pt x="7" y="26"/>
                    <a:pt x="7" y="26"/>
                    <a:pt x="7" y="26"/>
                  </a:cubicBezTo>
                  <a:lnTo>
                    <a:pt x="8" y="2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204">
              <a:extLst>
                <a:ext uri="{FF2B5EF4-FFF2-40B4-BE49-F238E27FC236}">
                  <a16:creationId xmlns:a16="http://schemas.microsoft.com/office/drawing/2014/main" id="{C29A542A-1E2F-489A-9F87-A2610EB52E74}"/>
                </a:ext>
              </a:extLst>
            </p:cNvPr>
            <p:cNvSpPr>
              <a:spLocks/>
            </p:cNvSpPr>
            <p:nvPr/>
          </p:nvSpPr>
          <p:spPr bwMode="auto">
            <a:xfrm>
              <a:off x="-3597275" y="2141538"/>
              <a:ext cx="53975" cy="53975"/>
            </a:xfrm>
            <a:custGeom>
              <a:avLst/>
              <a:gdLst>
                <a:gd name="T0" fmla="*/ 14 w 15"/>
                <a:gd name="T1" fmla="*/ 12 h 15"/>
                <a:gd name="T2" fmla="*/ 13 w 15"/>
                <a:gd name="T3" fmla="*/ 10 h 15"/>
                <a:gd name="T4" fmla="*/ 14 w 15"/>
                <a:gd name="T5" fmla="*/ 7 h 15"/>
                <a:gd name="T6" fmla="*/ 15 w 15"/>
                <a:gd name="T7" fmla="*/ 6 h 15"/>
                <a:gd name="T8" fmla="*/ 14 w 15"/>
                <a:gd name="T9" fmla="*/ 2 h 15"/>
                <a:gd name="T10" fmla="*/ 13 w 15"/>
                <a:gd name="T11" fmla="*/ 2 h 15"/>
                <a:gd name="T12" fmla="*/ 11 w 15"/>
                <a:gd name="T13" fmla="*/ 2 h 15"/>
                <a:gd name="T14" fmla="*/ 9 w 15"/>
                <a:gd name="T15" fmla="*/ 1 h 15"/>
                <a:gd name="T16" fmla="*/ 7 w 15"/>
                <a:gd name="T17" fmla="*/ 1 h 15"/>
                <a:gd name="T18" fmla="*/ 6 w 15"/>
                <a:gd name="T19" fmla="*/ 0 h 15"/>
                <a:gd name="T20" fmla="*/ 5 w 15"/>
                <a:gd name="T21" fmla="*/ 1 h 15"/>
                <a:gd name="T22" fmla="*/ 4 w 15"/>
                <a:gd name="T23" fmla="*/ 1 h 15"/>
                <a:gd name="T24" fmla="*/ 2 w 15"/>
                <a:gd name="T25" fmla="*/ 1 h 15"/>
                <a:gd name="T26" fmla="*/ 2 w 15"/>
                <a:gd name="T27" fmla="*/ 1 h 15"/>
                <a:gd name="T28" fmla="*/ 2 w 15"/>
                <a:gd name="T29" fmla="*/ 3 h 15"/>
                <a:gd name="T30" fmla="*/ 2 w 15"/>
                <a:gd name="T31" fmla="*/ 4 h 15"/>
                <a:gd name="T32" fmla="*/ 2 w 15"/>
                <a:gd name="T33" fmla="*/ 5 h 15"/>
                <a:gd name="T34" fmla="*/ 1 w 15"/>
                <a:gd name="T35" fmla="*/ 6 h 15"/>
                <a:gd name="T36" fmla="*/ 2 w 15"/>
                <a:gd name="T37" fmla="*/ 7 h 15"/>
                <a:gd name="T38" fmla="*/ 1 w 15"/>
                <a:gd name="T39" fmla="*/ 8 h 15"/>
                <a:gd name="T40" fmla="*/ 1 w 15"/>
                <a:gd name="T41" fmla="*/ 10 h 15"/>
                <a:gd name="T42" fmla="*/ 1 w 15"/>
                <a:gd name="T43" fmla="*/ 11 h 15"/>
                <a:gd name="T44" fmla="*/ 3 w 15"/>
                <a:gd name="T45" fmla="*/ 12 h 15"/>
                <a:gd name="T46" fmla="*/ 3 w 15"/>
                <a:gd name="T47" fmla="*/ 15 h 15"/>
                <a:gd name="T48" fmla="*/ 9 w 15"/>
                <a:gd name="T49" fmla="*/ 13 h 15"/>
                <a:gd name="T50" fmla="*/ 14 w 15"/>
                <a:gd name="T51" fmla="*/ 13 h 15"/>
                <a:gd name="T52" fmla="*/ 14 w 15"/>
                <a:gd name="T53"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15">
                  <a:moveTo>
                    <a:pt x="14" y="12"/>
                  </a:moveTo>
                  <a:cubicBezTo>
                    <a:pt x="14" y="12"/>
                    <a:pt x="13" y="10"/>
                    <a:pt x="13" y="10"/>
                  </a:cubicBezTo>
                  <a:cubicBezTo>
                    <a:pt x="13" y="9"/>
                    <a:pt x="14" y="8"/>
                    <a:pt x="14" y="7"/>
                  </a:cubicBezTo>
                  <a:cubicBezTo>
                    <a:pt x="14" y="7"/>
                    <a:pt x="15" y="6"/>
                    <a:pt x="15" y="6"/>
                  </a:cubicBezTo>
                  <a:cubicBezTo>
                    <a:pt x="15" y="5"/>
                    <a:pt x="14" y="3"/>
                    <a:pt x="14" y="2"/>
                  </a:cubicBezTo>
                  <a:cubicBezTo>
                    <a:pt x="14" y="2"/>
                    <a:pt x="14" y="2"/>
                    <a:pt x="13" y="2"/>
                  </a:cubicBezTo>
                  <a:cubicBezTo>
                    <a:pt x="13" y="2"/>
                    <a:pt x="11" y="2"/>
                    <a:pt x="11" y="2"/>
                  </a:cubicBezTo>
                  <a:cubicBezTo>
                    <a:pt x="10" y="3"/>
                    <a:pt x="9" y="2"/>
                    <a:pt x="9" y="1"/>
                  </a:cubicBezTo>
                  <a:cubicBezTo>
                    <a:pt x="8" y="1"/>
                    <a:pt x="8" y="0"/>
                    <a:pt x="7" y="1"/>
                  </a:cubicBezTo>
                  <a:cubicBezTo>
                    <a:pt x="6" y="1"/>
                    <a:pt x="6" y="1"/>
                    <a:pt x="6" y="0"/>
                  </a:cubicBezTo>
                  <a:cubicBezTo>
                    <a:pt x="6" y="0"/>
                    <a:pt x="5" y="0"/>
                    <a:pt x="5" y="1"/>
                  </a:cubicBezTo>
                  <a:cubicBezTo>
                    <a:pt x="5" y="1"/>
                    <a:pt x="4" y="2"/>
                    <a:pt x="4" y="1"/>
                  </a:cubicBezTo>
                  <a:cubicBezTo>
                    <a:pt x="3" y="1"/>
                    <a:pt x="3" y="0"/>
                    <a:pt x="2" y="1"/>
                  </a:cubicBezTo>
                  <a:cubicBezTo>
                    <a:pt x="2" y="1"/>
                    <a:pt x="2" y="1"/>
                    <a:pt x="2" y="1"/>
                  </a:cubicBezTo>
                  <a:cubicBezTo>
                    <a:pt x="1" y="2"/>
                    <a:pt x="1" y="3"/>
                    <a:pt x="2" y="3"/>
                  </a:cubicBezTo>
                  <a:cubicBezTo>
                    <a:pt x="2" y="3"/>
                    <a:pt x="2" y="4"/>
                    <a:pt x="2" y="4"/>
                  </a:cubicBezTo>
                  <a:cubicBezTo>
                    <a:pt x="2" y="4"/>
                    <a:pt x="3" y="5"/>
                    <a:pt x="2" y="5"/>
                  </a:cubicBezTo>
                  <a:cubicBezTo>
                    <a:pt x="2" y="6"/>
                    <a:pt x="2" y="5"/>
                    <a:pt x="1" y="6"/>
                  </a:cubicBezTo>
                  <a:cubicBezTo>
                    <a:pt x="1" y="6"/>
                    <a:pt x="2" y="7"/>
                    <a:pt x="2" y="7"/>
                  </a:cubicBezTo>
                  <a:cubicBezTo>
                    <a:pt x="1" y="7"/>
                    <a:pt x="1" y="7"/>
                    <a:pt x="1" y="8"/>
                  </a:cubicBezTo>
                  <a:cubicBezTo>
                    <a:pt x="1" y="9"/>
                    <a:pt x="1" y="10"/>
                    <a:pt x="1" y="10"/>
                  </a:cubicBezTo>
                  <a:cubicBezTo>
                    <a:pt x="0" y="10"/>
                    <a:pt x="1" y="10"/>
                    <a:pt x="1" y="11"/>
                  </a:cubicBezTo>
                  <a:cubicBezTo>
                    <a:pt x="2" y="11"/>
                    <a:pt x="3" y="12"/>
                    <a:pt x="3" y="12"/>
                  </a:cubicBezTo>
                  <a:cubicBezTo>
                    <a:pt x="3" y="13"/>
                    <a:pt x="3" y="13"/>
                    <a:pt x="3" y="15"/>
                  </a:cubicBezTo>
                  <a:cubicBezTo>
                    <a:pt x="4" y="15"/>
                    <a:pt x="6" y="14"/>
                    <a:pt x="9" y="13"/>
                  </a:cubicBezTo>
                  <a:cubicBezTo>
                    <a:pt x="11" y="13"/>
                    <a:pt x="13" y="13"/>
                    <a:pt x="14" y="13"/>
                  </a:cubicBezTo>
                  <a:cubicBezTo>
                    <a:pt x="14" y="13"/>
                    <a:pt x="14" y="12"/>
                    <a:pt x="14"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206">
              <a:extLst>
                <a:ext uri="{FF2B5EF4-FFF2-40B4-BE49-F238E27FC236}">
                  <a16:creationId xmlns:a16="http://schemas.microsoft.com/office/drawing/2014/main" id="{527864E0-2957-4302-9ACA-C4ABC5CC60E8}"/>
                </a:ext>
              </a:extLst>
            </p:cNvPr>
            <p:cNvSpPr>
              <a:spLocks/>
            </p:cNvSpPr>
            <p:nvPr/>
          </p:nvSpPr>
          <p:spPr bwMode="auto">
            <a:xfrm>
              <a:off x="-3549650" y="2138363"/>
              <a:ext cx="36512" cy="53975"/>
            </a:xfrm>
            <a:custGeom>
              <a:avLst/>
              <a:gdLst>
                <a:gd name="T0" fmla="*/ 8 w 10"/>
                <a:gd name="T1" fmla="*/ 6 h 15"/>
                <a:gd name="T2" fmla="*/ 8 w 10"/>
                <a:gd name="T3" fmla="*/ 3 h 15"/>
                <a:gd name="T4" fmla="*/ 8 w 10"/>
                <a:gd name="T5" fmla="*/ 1 h 15"/>
                <a:gd name="T6" fmla="*/ 7 w 10"/>
                <a:gd name="T7" fmla="*/ 0 h 15"/>
                <a:gd name="T8" fmla="*/ 7 w 10"/>
                <a:gd name="T9" fmla="*/ 1 h 15"/>
                <a:gd name="T10" fmla="*/ 1 w 10"/>
                <a:gd name="T11" fmla="*/ 0 h 15"/>
                <a:gd name="T12" fmla="*/ 1 w 10"/>
                <a:gd name="T13" fmla="*/ 3 h 15"/>
                <a:gd name="T14" fmla="*/ 1 w 10"/>
                <a:gd name="T15" fmla="*/ 3 h 15"/>
                <a:gd name="T16" fmla="*/ 2 w 10"/>
                <a:gd name="T17" fmla="*/ 7 h 15"/>
                <a:gd name="T18" fmla="*/ 1 w 10"/>
                <a:gd name="T19" fmla="*/ 8 h 15"/>
                <a:gd name="T20" fmla="*/ 0 w 10"/>
                <a:gd name="T21" fmla="*/ 11 h 15"/>
                <a:gd name="T22" fmla="*/ 1 w 10"/>
                <a:gd name="T23" fmla="*/ 13 h 15"/>
                <a:gd name="T24" fmla="*/ 1 w 10"/>
                <a:gd name="T25" fmla="*/ 14 h 15"/>
                <a:gd name="T26" fmla="*/ 3 w 10"/>
                <a:gd name="T27" fmla="*/ 15 h 15"/>
                <a:gd name="T28" fmla="*/ 7 w 10"/>
                <a:gd name="T29" fmla="*/ 13 h 15"/>
                <a:gd name="T30" fmla="*/ 10 w 10"/>
                <a:gd name="T31" fmla="*/ 12 h 15"/>
                <a:gd name="T32" fmla="*/ 9 w 10"/>
                <a:gd name="T33" fmla="*/ 9 h 15"/>
                <a:gd name="T34" fmla="*/ 8 w 10"/>
                <a:gd name="T35"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5">
                  <a:moveTo>
                    <a:pt x="8" y="6"/>
                  </a:moveTo>
                  <a:cubicBezTo>
                    <a:pt x="8" y="5"/>
                    <a:pt x="8" y="4"/>
                    <a:pt x="8" y="3"/>
                  </a:cubicBezTo>
                  <a:cubicBezTo>
                    <a:pt x="8" y="2"/>
                    <a:pt x="8" y="2"/>
                    <a:pt x="8" y="1"/>
                  </a:cubicBezTo>
                  <a:cubicBezTo>
                    <a:pt x="8" y="1"/>
                    <a:pt x="7" y="1"/>
                    <a:pt x="7" y="0"/>
                  </a:cubicBezTo>
                  <a:cubicBezTo>
                    <a:pt x="7" y="0"/>
                    <a:pt x="7" y="1"/>
                    <a:pt x="7" y="1"/>
                  </a:cubicBezTo>
                  <a:cubicBezTo>
                    <a:pt x="6" y="0"/>
                    <a:pt x="1" y="0"/>
                    <a:pt x="1" y="0"/>
                  </a:cubicBezTo>
                  <a:cubicBezTo>
                    <a:pt x="1" y="1"/>
                    <a:pt x="1" y="2"/>
                    <a:pt x="1" y="3"/>
                  </a:cubicBezTo>
                  <a:cubicBezTo>
                    <a:pt x="1" y="3"/>
                    <a:pt x="1" y="3"/>
                    <a:pt x="1" y="3"/>
                  </a:cubicBezTo>
                  <a:cubicBezTo>
                    <a:pt x="1" y="4"/>
                    <a:pt x="2" y="6"/>
                    <a:pt x="2" y="7"/>
                  </a:cubicBezTo>
                  <a:cubicBezTo>
                    <a:pt x="2" y="7"/>
                    <a:pt x="1" y="8"/>
                    <a:pt x="1" y="8"/>
                  </a:cubicBezTo>
                  <a:cubicBezTo>
                    <a:pt x="1" y="9"/>
                    <a:pt x="0" y="10"/>
                    <a:pt x="0" y="11"/>
                  </a:cubicBezTo>
                  <a:cubicBezTo>
                    <a:pt x="0" y="11"/>
                    <a:pt x="1" y="13"/>
                    <a:pt x="1" y="13"/>
                  </a:cubicBezTo>
                  <a:cubicBezTo>
                    <a:pt x="1" y="13"/>
                    <a:pt x="1" y="14"/>
                    <a:pt x="1" y="14"/>
                  </a:cubicBezTo>
                  <a:cubicBezTo>
                    <a:pt x="2" y="15"/>
                    <a:pt x="2" y="15"/>
                    <a:pt x="3" y="15"/>
                  </a:cubicBezTo>
                  <a:cubicBezTo>
                    <a:pt x="3" y="15"/>
                    <a:pt x="6" y="14"/>
                    <a:pt x="7" y="13"/>
                  </a:cubicBezTo>
                  <a:cubicBezTo>
                    <a:pt x="8" y="13"/>
                    <a:pt x="9" y="12"/>
                    <a:pt x="10" y="12"/>
                  </a:cubicBezTo>
                  <a:cubicBezTo>
                    <a:pt x="9" y="11"/>
                    <a:pt x="9" y="10"/>
                    <a:pt x="9" y="9"/>
                  </a:cubicBezTo>
                  <a:cubicBezTo>
                    <a:pt x="9" y="8"/>
                    <a:pt x="9" y="7"/>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207">
              <a:extLst>
                <a:ext uri="{FF2B5EF4-FFF2-40B4-BE49-F238E27FC236}">
                  <a16:creationId xmlns:a16="http://schemas.microsoft.com/office/drawing/2014/main" id="{C6AF1B0B-0A97-41CA-B09E-81294D07B662}"/>
                </a:ext>
              </a:extLst>
            </p:cNvPr>
            <p:cNvSpPr>
              <a:spLocks/>
            </p:cNvSpPr>
            <p:nvPr/>
          </p:nvSpPr>
          <p:spPr bwMode="auto">
            <a:xfrm>
              <a:off x="-3651250" y="2124075"/>
              <a:ext cx="65087" cy="49213"/>
            </a:xfrm>
            <a:custGeom>
              <a:avLst/>
              <a:gdLst>
                <a:gd name="T0" fmla="*/ 6 w 18"/>
                <a:gd name="T1" fmla="*/ 7 h 14"/>
                <a:gd name="T2" fmla="*/ 7 w 18"/>
                <a:gd name="T3" fmla="*/ 7 h 14"/>
                <a:gd name="T4" fmla="*/ 9 w 18"/>
                <a:gd name="T5" fmla="*/ 7 h 14"/>
                <a:gd name="T6" fmla="*/ 11 w 18"/>
                <a:gd name="T7" fmla="*/ 9 h 14"/>
                <a:gd name="T8" fmla="*/ 11 w 18"/>
                <a:gd name="T9" fmla="*/ 10 h 14"/>
                <a:gd name="T10" fmla="*/ 11 w 18"/>
                <a:gd name="T11" fmla="*/ 10 h 14"/>
                <a:gd name="T12" fmla="*/ 13 w 18"/>
                <a:gd name="T13" fmla="*/ 10 h 14"/>
                <a:gd name="T14" fmla="*/ 13 w 18"/>
                <a:gd name="T15" fmla="*/ 12 h 14"/>
                <a:gd name="T16" fmla="*/ 15 w 18"/>
                <a:gd name="T17" fmla="*/ 13 h 14"/>
                <a:gd name="T18" fmla="*/ 15 w 18"/>
                <a:gd name="T19" fmla="*/ 12 h 14"/>
                <a:gd name="T20" fmla="*/ 16 w 18"/>
                <a:gd name="T21" fmla="*/ 13 h 14"/>
                <a:gd name="T22" fmla="*/ 17 w 18"/>
                <a:gd name="T23" fmla="*/ 12 h 14"/>
                <a:gd name="T24" fmla="*/ 16 w 18"/>
                <a:gd name="T25" fmla="*/ 11 h 14"/>
                <a:gd name="T26" fmla="*/ 17 w 18"/>
                <a:gd name="T27" fmla="*/ 10 h 14"/>
                <a:gd name="T28" fmla="*/ 17 w 18"/>
                <a:gd name="T29" fmla="*/ 9 h 14"/>
                <a:gd name="T30" fmla="*/ 17 w 18"/>
                <a:gd name="T31" fmla="*/ 8 h 14"/>
                <a:gd name="T32" fmla="*/ 17 w 18"/>
                <a:gd name="T33" fmla="*/ 6 h 14"/>
                <a:gd name="T34" fmla="*/ 16 w 18"/>
                <a:gd name="T35" fmla="*/ 6 h 14"/>
                <a:gd name="T36" fmla="*/ 16 w 18"/>
                <a:gd name="T37" fmla="*/ 4 h 14"/>
                <a:gd name="T38" fmla="*/ 16 w 18"/>
                <a:gd name="T39" fmla="*/ 4 h 14"/>
                <a:gd name="T40" fmla="*/ 15 w 18"/>
                <a:gd name="T41" fmla="*/ 2 h 14"/>
                <a:gd name="T42" fmla="*/ 14 w 18"/>
                <a:gd name="T43" fmla="*/ 1 h 14"/>
                <a:gd name="T44" fmla="*/ 12 w 18"/>
                <a:gd name="T45" fmla="*/ 2 h 14"/>
                <a:gd name="T46" fmla="*/ 11 w 18"/>
                <a:gd name="T47" fmla="*/ 2 h 14"/>
                <a:gd name="T48" fmla="*/ 9 w 18"/>
                <a:gd name="T49" fmla="*/ 2 h 14"/>
                <a:gd name="T50" fmla="*/ 9 w 18"/>
                <a:gd name="T51" fmla="*/ 1 h 14"/>
                <a:gd name="T52" fmla="*/ 9 w 18"/>
                <a:gd name="T53" fmla="*/ 1 h 14"/>
                <a:gd name="T54" fmla="*/ 9 w 18"/>
                <a:gd name="T55" fmla="*/ 1 h 14"/>
                <a:gd name="T56" fmla="*/ 5 w 18"/>
                <a:gd name="T57" fmla="*/ 1 h 14"/>
                <a:gd name="T58" fmla="*/ 4 w 18"/>
                <a:gd name="T59" fmla="*/ 0 h 14"/>
                <a:gd name="T60" fmla="*/ 3 w 18"/>
                <a:gd name="T61" fmla="*/ 1 h 14"/>
                <a:gd name="T62" fmla="*/ 3 w 18"/>
                <a:gd name="T63" fmla="*/ 2 h 14"/>
                <a:gd name="T64" fmla="*/ 2 w 18"/>
                <a:gd name="T65" fmla="*/ 3 h 14"/>
                <a:gd name="T66" fmla="*/ 0 w 18"/>
                <a:gd name="T67" fmla="*/ 4 h 14"/>
                <a:gd name="T68" fmla="*/ 0 w 18"/>
                <a:gd name="T69" fmla="*/ 4 h 14"/>
                <a:gd name="T70" fmla="*/ 2 w 18"/>
                <a:gd name="T71" fmla="*/ 6 h 14"/>
                <a:gd name="T72" fmla="*/ 4 w 18"/>
                <a:gd name="T73" fmla="*/ 9 h 14"/>
                <a:gd name="T74" fmla="*/ 6 w 18"/>
                <a:gd name="T75"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4">
                  <a:moveTo>
                    <a:pt x="6" y="7"/>
                  </a:moveTo>
                  <a:cubicBezTo>
                    <a:pt x="6" y="7"/>
                    <a:pt x="7" y="7"/>
                    <a:pt x="7" y="7"/>
                  </a:cubicBezTo>
                  <a:cubicBezTo>
                    <a:pt x="8" y="7"/>
                    <a:pt x="8" y="7"/>
                    <a:pt x="9" y="7"/>
                  </a:cubicBezTo>
                  <a:cubicBezTo>
                    <a:pt x="9" y="7"/>
                    <a:pt x="11" y="8"/>
                    <a:pt x="11" y="9"/>
                  </a:cubicBezTo>
                  <a:cubicBezTo>
                    <a:pt x="11" y="9"/>
                    <a:pt x="11" y="10"/>
                    <a:pt x="11" y="10"/>
                  </a:cubicBezTo>
                  <a:cubicBezTo>
                    <a:pt x="11" y="10"/>
                    <a:pt x="11" y="10"/>
                    <a:pt x="11" y="10"/>
                  </a:cubicBezTo>
                  <a:cubicBezTo>
                    <a:pt x="12" y="10"/>
                    <a:pt x="13" y="10"/>
                    <a:pt x="13" y="10"/>
                  </a:cubicBezTo>
                  <a:cubicBezTo>
                    <a:pt x="13" y="10"/>
                    <a:pt x="14" y="11"/>
                    <a:pt x="13" y="12"/>
                  </a:cubicBezTo>
                  <a:cubicBezTo>
                    <a:pt x="13" y="13"/>
                    <a:pt x="14" y="14"/>
                    <a:pt x="15" y="13"/>
                  </a:cubicBezTo>
                  <a:cubicBezTo>
                    <a:pt x="15" y="12"/>
                    <a:pt x="15" y="12"/>
                    <a:pt x="15" y="12"/>
                  </a:cubicBezTo>
                  <a:cubicBezTo>
                    <a:pt x="16" y="12"/>
                    <a:pt x="16" y="13"/>
                    <a:pt x="16" y="13"/>
                  </a:cubicBezTo>
                  <a:cubicBezTo>
                    <a:pt x="16" y="12"/>
                    <a:pt x="16" y="12"/>
                    <a:pt x="17" y="12"/>
                  </a:cubicBezTo>
                  <a:cubicBezTo>
                    <a:pt x="17" y="12"/>
                    <a:pt x="16" y="11"/>
                    <a:pt x="16" y="11"/>
                  </a:cubicBezTo>
                  <a:cubicBezTo>
                    <a:pt x="17" y="10"/>
                    <a:pt x="17" y="11"/>
                    <a:pt x="17" y="10"/>
                  </a:cubicBezTo>
                  <a:cubicBezTo>
                    <a:pt x="18" y="10"/>
                    <a:pt x="17" y="9"/>
                    <a:pt x="17" y="9"/>
                  </a:cubicBezTo>
                  <a:cubicBezTo>
                    <a:pt x="17" y="9"/>
                    <a:pt x="17" y="8"/>
                    <a:pt x="17" y="8"/>
                  </a:cubicBezTo>
                  <a:cubicBezTo>
                    <a:pt x="16" y="8"/>
                    <a:pt x="16" y="7"/>
                    <a:pt x="17" y="6"/>
                  </a:cubicBezTo>
                  <a:cubicBezTo>
                    <a:pt x="16" y="6"/>
                    <a:pt x="16" y="6"/>
                    <a:pt x="16" y="6"/>
                  </a:cubicBezTo>
                  <a:cubicBezTo>
                    <a:pt x="16" y="5"/>
                    <a:pt x="16" y="4"/>
                    <a:pt x="16" y="4"/>
                  </a:cubicBezTo>
                  <a:cubicBezTo>
                    <a:pt x="15" y="4"/>
                    <a:pt x="15" y="4"/>
                    <a:pt x="16" y="4"/>
                  </a:cubicBezTo>
                  <a:cubicBezTo>
                    <a:pt x="16" y="3"/>
                    <a:pt x="15" y="3"/>
                    <a:pt x="15" y="2"/>
                  </a:cubicBezTo>
                  <a:cubicBezTo>
                    <a:pt x="15" y="2"/>
                    <a:pt x="14" y="1"/>
                    <a:pt x="14" y="1"/>
                  </a:cubicBezTo>
                  <a:cubicBezTo>
                    <a:pt x="14" y="1"/>
                    <a:pt x="13" y="2"/>
                    <a:pt x="12" y="2"/>
                  </a:cubicBezTo>
                  <a:cubicBezTo>
                    <a:pt x="12" y="2"/>
                    <a:pt x="11" y="1"/>
                    <a:pt x="11" y="2"/>
                  </a:cubicBezTo>
                  <a:cubicBezTo>
                    <a:pt x="11" y="2"/>
                    <a:pt x="10" y="1"/>
                    <a:pt x="9" y="2"/>
                  </a:cubicBezTo>
                  <a:cubicBezTo>
                    <a:pt x="9" y="3"/>
                    <a:pt x="9" y="1"/>
                    <a:pt x="9" y="1"/>
                  </a:cubicBezTo>
                  <a:cubicBezTo>
                    <a:pt x="9" y="1"/>
                    <a:pt x="9" y="1"/>
                    <a:pt x="9" y="1"/>
                  </a:cubicBezTo>
                  <a:cubicBezTo>
                    <a:pt x="9" y="1"/>
                    <a:pt x="9" y="1"/>
                    <a:pt x="9" y="1"/>
                  </a:cubicBezTo>
                  <a:cubicBezTo>
                    <a:pt x="7" y="1"/>
                    <a:pt x="5" y="1"/>
                    <a:pt x="5" y="1"/>
                  </a:cubicBezTo>
                  <a:cubicBezTo>
                    <a:pt x="5" y="0"/>
                    <a:pt x="4" y="0"/>
                    <a:pt x="4" y="0"/>
                  </a:cubicBezTo>
                  <a:cubicBezTo>
                    <a:pt x="4" y="0"/>
                    <a:pt x="4" y="1"/>
                    <a:pt x="3" y="1"/>
                  </a:cubicBezTo>
                  <a:cubicBezTo>
                    <a:pt x="2" y="1"/>
                    <a:pt x="3" y="2"/>
                    <a:pt x="3" y="2"/>
                  </a:cubicBezTo>
                  <a:cubicBezTo>
                    <a:pt x="3" y="3"/>
                    <a:pt x="3" y="3"/>
                    <a:pt x="2" y="3"/>
                  </a:cubicBezTo>
                  <a:cubicBezTo>
                    <a:pt x="2" y="3"/>
                    <a:pt x="1" y="3"/>
                    <a:pt x="0" y="4"/>
                  </a:cubicBezTo>
                  <a:cubicBezTo>
                    <a:pt x="0" y="4"/>
                    <a:pt x="0" y="4"/>
                    <a:pt x="0" y="4"/>
                  </a:cubicBezTo>
                  <a:cubicBezTo>
                    <a:pt x="1" y="5"/>
                    <a:pt x="1" y="5"/>
                    <a:pt x="2" y="6"/>
                  </a:cubicBezTo>
                  <a:cubicBezTo>
                    <a:pt x="3" y="7"/>
                    <a:pt x="4" y="8"/>
                    <a:pt x="4" y="9"/>
                  </a:cubicBezTo>
                  <a:cubicBezTo>
                    <a:pt x="5" y="8"/>
                    <a:pt x="6" y="8"/>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208">
              <a:extLst>
                <a:ext uri="{FF2B5EF4-FFF2-40B4-BE49-F238E27FC236}">
                  <a16:creationId xmlns:a16="http://schemas.microsoft.com/office/drawing/2014/main" id="{076549D9-E59B-45D3-85F9-C7912C6E6BE1}"/>
                </a:ext>
              </a:extLst>
            </p:cNvPr>
            <p:cNvSpPr>
              <a:spLocks/>
            </p:cNvSpPr>
            <p:nvPr/>
          </p:nvSpPr>
          <p:spPr bwMode="auto">
            <a:xfrm>
              <a:off x="-3622675" y="2159000"/>
              <a:ext cx="36512" cy="36513"/>
            </a:xfrm>
            <a:custGeom>
              <a:avLst/>
              <a:gdLst>
                <a:gd name="T0" fmla="*/ 8 w 10"/>
                <a:gd name="T1" fmla="*/ 6 h 10"/>
                <a:gd name="T2" fmla="*/ 8 w 10"/>
                <a:gd name="T3" fmla="*/ 5 h 10"/>
                <a:gd name="T4" fmla="*/ 8 w 10"/>
                <a:gd name="T5" fmla="*/ 3 h 10"/>
                <a:gd name="T6" fmla="*/ 8 w 10"/>
                <a:gd name="T7" fmla="*/ 3 h 10"/>
                <a:gd name="T8" fmla="*/ 7 w 10"/>
                <a:gd name="T9" fmla="*/ 2 h 10"/>
                <a:gd name="T10" fmla="*/ 7 w 10"/>
                <a:gd name="T11" fmla="*/ 3 h 10"/>
                <a:gd name="T12" fmla="*/ 5 w 10"/>
                <a:gd name="T13" fmla="*/ 2 h 10"/>
                <a:gd name="T14" fmla="*/ 5 w 10"/>
                <a:gd name="T15" fmla="*/ 0 h 10"/>
                <a:gd name="T16" fmla="*/ 3 w 10"/>
                <a:gd name="T17" fmla="*/ 0 h 10"/>
                <a:gd name="T18" fmla="*/ 3 w 10"/>
                <a:gd name="T19" fmla="*/ 2 h 10"/>
                <a:gd name="T20" fmla="*/ 1 w 10"/>
                <a:gd name="T21" fmla="*/ 3 h 10"/>
                <a:gd name="T22" fmla="*/ 0 w 10"/>
                <a:gd name="T23" fmla="*/ 4 h 10"/>
                <a:gd name="T24" fmla="*/ 4 w 10"/>
                <a:gd name="T25" fmla="*/ 6 h 10"/>
                <a:gd name="T26" fmla="*/ 9 w 10"/>
                <a:gd name="T27" fmla="*/ 9 h 10"/>
                <a:gd name="T28" fmla="*/ 10 w 10"/>
                <a:gd name="T29" fmla="*/ 10 h 10"/>
                <a:gd name="T30" fmla="*/ 10 w 10"/>
                <a:gd name="T31" fmla="*/ 7 h 10"/>
                <a:gd name="T32" fmla="*/ 8 w 10"/>
                <a:gd name="T33"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 h="10">
                  <a:moveTo>
                    <a:pt x="8" y="6"/>
                  </a:moveTo>
                  <a:cubicBezTo>
                    <a:pt x="8" y="5"/>
                    <a:pt x="7" y="5"/>
                    <a:pt x="8" y="5"/>
                  </a:cubicBezTo>
                  <a:cubicBezTo>
                    <a:pt x="8" y="5"/>
                    <a:pt x="8" y="4"/>
                    <a:pt x="8" y="3"/>
                  </a:cubicBezTo>
                  <a:cubicBezTo>
                    <a:pt x="8" y="3"/>
                    <a:pt x="8" y="3"/>
                    <a:pt x="8" y="3"/>
                  </a:cubicBezTo>
                  <a:cubicBezTo>
                    <a:pt x="8" y="3"/>
                    <a:pt x="8" y="2"/>
                    <a:pt x="7" y="2"/>
                  </a:cubicBezTo>
                  <a:cubicBezTo>
                    <a:pt x="7" y="2"/>
                    <a:pt x="7" y="2"/>
                    <a:pt x="7" y="3"/>
                  </a:cubicBezTo>
                  <a:cubicBezTo>
                    <a:pt x="6" y="4"/>
                    <a:pt x="5" y="3"/>
                    <a:pt x="5" y="2"/>
                  </a:cubicBezTo>
                  <a:cubicBezTo>
                    <a:pt x="6" y="1"/>
                    <a:pt x="5" y="0"/>
                    <a:pt x="5" y="0"/>
                  </a:cubicBezTo>
                  <a:cubicBezTo>
                    <a:pt x="5" y="0"/>
                    <a:pt x="4" y="0"/>
                    <a:pt x="3" y="0"/>
                  </a:cubicBezTo>
                  <a:cubicBezTo>
                    <a:pt x="3" y="1"/>
                    <a:pt x="3" y="1"/>
                    <a:pt x="3" y="2"/>
                  </a:cubicBezTo>
                  <a:cubicBezTo>
                    <a:pt x="3" y="2"/>
                    <a:pt x="2" y="3"/>
                    <a:pt x="1" y="3"/>
                  </a:cubicBezTo>
                  <a:cubicBezTo>
                    <a:pt x="1" y="3"/>
                    <a:pt x="1" y="4"/>
                    <a:pt x="0" y="4"/>
                  </a:cubicBezTo>
                  <a:cubicBezTo>
                    <a:pt x="1" y="5"/>
                    <a:pt x="3" y="5"/>
                    <a:pt x="4" y="6"/>
                  </a:cubicBezTo>
                  <a:cubicBezTo>
                    <a:pt x="5" y="7"/>
                    <a:pt x="8" y="9"/>
                    <a:pt x="9" y="9"/>
                  </a:cubicBezTo>
                  <a:cubicBezTo>
                    <a:pt x="9" y="9"/>
                    <a:pt x="9" y="10"/>
                    <a:pt x="10" y="10"/>
                  </a:cubicBezTo>
                  <a:cubicBezTo>
                    <a:pt x="10" y="8"/>
                    <a:pt x="10" y="8"/>
                    <a:pt x="10" y="7"/>
                  </a:cubicBezTo>
                  <a:cubicBezTo>
                    <a:pt x="10" y="7"/>
                    <a:pt x="9" y="6"/>
                    <a:pt x="8"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209">
              <a:extLst>
                <a:ext uri="{FF2B5EF4-FFF2-40B4-BE49-F238E27FC236}">
                  <a16:creationId xmlns:a16="http://schemas.microsoft.com/office/drawing/2014/main" id="{753C07C9-FD9D-4C1D-AD1D-8767A246E2EE}"/>
                </a:ext>
              </a:extLst>
            </p:cNvPr>
            <p:cNvSpPr>
              <a:spLocks/>
            </p:cNvSpPr>
            <p:nvPr/>
          </p:nvSpPr>
          <p:spPr bwMode="auto">
            <a:xfrm>
              <a:off x="-3636963" y="2147888"/>
              <a:ext cx="25400" cy="25400"/>
            </a:xfrm>
            <a:custGeom>
              <a:avLst/>
              <a:gdLst>
                <a:gd name="T0" fmla="*/ 7 w 7"/>
                <a:gd name="T1" fmla="*/ 5 h 7"/>
                <a:gd name="T2" fmla="*/ 7 w 7"/>
                <a:gd name="T3" fmla="*/ 3 h 7"/>
                <a:gd name="T4" fmla="*/ 7 w 7"/>
                <a:gd name="T5" fmla="*/ 2 h 7"/>
                <a:gd name="T6" fmla="*/ 5 w 7"/>
                <a:gd name="T7" fmla="*/ 0 h 7"/>
                <a:gd name="T8" fmla="*/ 3 w 7"/>
                <a:gd name="T9" fmla="*/ 0 h 7"/>
                <a:gd name="T10" fmla="*/ 2 w 7"/>
                <a:gd name="T11" fmla="*/ 0 h 7"/>
                <a:gd name="T12" fmla="*/ 0 w 7"/>
                <a:gd name="T13" fmla="*/ 2 h 7"/>
                <a:gd name="T14" fmla="*/ 1 w 7"/>
                <a:gd name="T15" fmla="*/ 3 h 7"/>
                <a:gd name="T16" fmla="*/ 3 w 7"/>
                <a:gd name="T17" fmla="*/ 6 h 7"/>
                <a:gd name="T18" fmla="*/ 4 w 7"/>
                <a:gd name="T19" fmla="*/ 7 h 7"/>
                <a:gd name="T20" fmla="*/ 5 w 7"/>
                <a:gd name="T21" fmla="*/ 6 h 7"/>
                <a:gd name="T22" fmla="*/ 7 w 7"/>
                <a:gd name="T2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7" y="5"/>
                  </a:moveTo>
                  <a:cubicBezTo>
                    <a:pt x="7" y="4"/>
                    <a:pt x="7" y="4"/>
                    <a:pt x="7" y="3"/>
                  </a:cubicBezTo>
                  <a:cubicBezTo>
                    <a:pt x="7" y="3"/>
                    <a:pt x="7" y="2"/>
                    <a:pt x="7" y="2"/>
                  </a:cubicBezTo>
                  <a:cubicBezTo>
                    <a:pt x="7" y="1"/>
                    <a:pt x="5" y="0"/>
                    <a:pt x="5" y="0"/>
                  </a:cubicBezTo>
                  <a:cubicBezTo>
                    <a:pt x="4" y="0"/>
                    <a:pt x="4" y="0"/>
                    <a:pt x="3" y="0"/>
                  </a:cubicBezTo>
                  <a:cubicBezTo>
                    <a:pt x="3" y="0"/>
                    <a:pt x="2" y="0"/>
                    <a:pt x="2" y="0"/>
                  </a:cubicBezTo>
                  <a:cubicBezTo>
                    <a:pt x="2" y="1"/>
                    <a:pt x="1" y="1"/>
                    <a:pt x="0" y="2"/>
                  </a:cubicBezTo>
                  <a:cubicBezTo>
                    <a:pt x="1" y="2"/>
                    <a:pt x="1" y="3"/>
                    <a:pt x="1" y="3"/>
                  </a:cubicBezTo>
                  <a:cubicBezTo>
                    <a:pt x="1" y="5"/>
                    <a:pt x="2" y="5"/>
                    <a:pt x="3" y="6"/>
                  </a:cubicBezTo>
                  <a:cubicBezTo>
                    <a:pt x="3" y="6"/>
                    <a:pt x="4" y="6"/>
                    <a:pt x="4" y="7"/>
                  </a:cubicBezTo>
                  <a:cubicBezTo>
                    <a:pt x="5" y="7"/>
                    <a:pt x="5" y="6"/>
                    <a:pt x="5" y="6"/>
                  </a:cubicBezTo>
                  <a:cubicBezTo>
                    <a:pt x="6"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210">
              <a:extLst>
                <a:ext uri="{FF2B5EF4-FFF2-40B4-BE49-F238E27FC236}">
                  <a16:creationId xmlns:a16="http://schemas.microsoft.com/office/drawing/2014/main" id="{90AB7027-1E0A-42D5-B0BC-56B4A62DD0ED}"/>
                </a:ext>
              </a:extLst>
            </p:cNvPr>
            <p:cNvSpPr>
              <a:spLocks/>
            </p:cNvSpPr>
            <p:nvPr/>
          </p:nvSpPr>
          <p:spPr bwMode="auto">
            <a:xfrm>
              <a:off x="-3665538" y="1993900"/>
              <a:ext cx="68262" cy="53975"/>
            </a:xfrm>
            <a:custGeom>
              <a:avLst/>
              <a:gdLst>
                <a:gd name="T0" fmla="*/ 9 w 19"/>
                <a:gd name="T1" fmla="*/ 12 h 15"/>
                <a:gd name="T2" fmla="*/ 11 w 19"/>
                <a:gd name="T3" fmla="*/ 10 h 15"/>
                <a:gd name="T4" fmla="*/ 11 w 19"/>
                <a:gd name="T5" fmla="*/ 4 h 15"/>
                <a:gd name="T6" fmla="*/ 19 w 19"/>
                <a:gd name="T7" fmla="*/ 4 h 15"/>
                <a:gd name="T8" fmla="*/ 19 w 19"/>
                <a:gd name="T9" fmla="*/ 0 h 15"/>
                <a:gd name="T10" fmla="*/ 17 w 19"/>
                <a:gd name="T11" fmla="*/ 0 h 15"/>
                <a:gd name="T12" fmla="*/ 9 w 19"/>
                <a:gd name="T13" fmla="*/ 0 h 15"/>
                <a:gd name="T14" fmla="*/ 8 w 19"/>
                <a:gd name="T15" fmla="*/ 2 h 15"/>
                <a:gd name="T16" fmla="*/ 4 w 19"/>
                <a:gd name="T17" fmla="*/ 6 h 15"/>
                <a:gd name="T18" fmla="*/ 0 w 19"/>
                <a:gd name="T19" fmla="*/ 13 h 15"/>
                <a:gd name="T20" fmla="*/ 0 w 19"/>
                <a:gd name="T21" fmla="*/ 15 h 15"/>
                <a:gd name="T22" fmla="*/ 9 w 19"/>
                <a:gd name="T23" fmla="*/ 15 h 15"/>
                <a:gd name="T24" fmla="*/ 9 w 19"/>
                <a:gd name="T25" fmla="*/ 1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 h="15">
                  <a:moveTo>
                    <a:pt x="9" y="12"/>
                  </a:moveTo>
                  <a:cubicBezTo>
                    <a:pt x="9" y="11"/>
                    <a:pt x="11" y="11"/>
                    <a:pt x="11" y="10"/>
                  </a:cubicBezTo>
                  <a:cubicBezTo>
                    <a:pt x="11" y="9"/>
                    <a:pt x="11" y="4"/>
                    <a:pt x="11" y="4"/>
                  </a:cubicBezTo>
                  <a:cubicBezTo>
                    <a:pt x="11" y="4"/>
                    <a:pt x="19" y="4"/>
                    <a:pt x="19" y="4"/>
                  </a:cubicBezTo>
                  <a:cubicBezTo>
                    <a:pt x="19" y="4"/>
                    <a:pt x="19" y="2"/>
                    <a:pt x="19" y="0"/>
                  </a:cubicBezTo>
                  <a:cubicBezTo>
                    <a:pt x="19" y="0"/>
                    <a:pt x="19" y="0"/>
                    <a:pt x="17" y="0"/>
                  </a:cubicBezTo>
                  <a:cubicBezTo>
                    <a:pt x="16" y="0"/>
                    <a:pt x="12" y="0"/>
                    <a:pt x="9" y="0"/>
                  </a:cubicBezTo>
                  <a:cubicBezTo>
                    <a:pt x="8" y="0"/>
                    <a:pt x="8" y="1"/>
                    <a:pt x="8" y="2"/>
                  </a:cubicBezTo>
                  <a:cubicBezTo>
                    <a:pt x="7" y="3"/>
                    <a:pt x="5" y="4"/>
                    <a:pt x="4" y="6"/>
                  </a:cubicBezTo>
                  <a:cubicBezTo>
                    <a:pt x="4" y="7"/>
                    <a:pt x="2" y="10"/>
                    <a:pt x="0" y="13"/>
                  </a:cubicBezTo>
                  <a:cubicBezTo>
                    <a:pt x="0" y="14"/>
                    <a:pt x="0" y="15"/>
                    <a:pt x="0" y="15"/>
                  </a:cubicBezTo>
                  <a:cubicBezTo>
                    <a:pt x="9" y="15"/>
                    <a:pt x="9" y="15"/>
                    <a:pt x="9" y="15"/>
                  </a:cubicBezTo>
                  <a:cubicBezTo>
                    <a:pt x="9" y="15"/>
                    <a:pt x="9" y="12"/>
                    <a:pt x="9"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211">
              <a:extLst>
                <a:ext uri="{FF2B5EF4-FFF2-40B4-BE49-F238E27FC236}">
                  <a16:creationId xmlns:a16="http://schemas.microsoft.com/office/drawing/2014/main" id="{E4933BDA-1A6C-4E82-9A59-E5CF9E40C9A6}"/>
                </a:ext>
              </a:extLst>
            </p:cNvPr>
            <p:cNvSpPr>
              <a:spLocks/>
            </p:cNvSpPr>
            <p:nvPr/>
          </p:nvSpPr>
          <p:spPr bwMode="auto">
            <a:xfrm>
              <a:off x="-3665538" y="1993900"/>
              <a:ext cx="101600" cy="111125"/>
            </a:xfrm>
            <a:custGeom>
              <a:avLst/>
              <a:gdLst>
                <a:gd name="T0" fmla="*/ 2 w 28"/>
                <a:gd name="T1" fmla="*/ 27 h 31"/>
                <a:gd name="T2" fmla="*/ 4 w 28"/>
                <a:gd name="T3" fmla="*/ 27 h 31"/>
                <a:gd name="T4" fmla="*/ 6 w 28"/>
                <a:gd name="T5" fmla="*/ 27 h 31"/>
                <a:gd name="T6" fmla="*/ 7 w 28"/>
                <a:gd name="T7" fmla="*/ 28 h 31"/>
                <a:gd name="T8" fmla="*/ 8 w 28"/>
                <a:gd name="T9" fmla="*/ 28 h 31"/>
                <a:gd name="T10" fmla="*/ 9 w 28"/>
                <a:gd name="T11" fmla="*/ 30 h 31"/>
                <a:gd name="T12" fmla="*/ 11 w 28"/>
                <a:gd name="T13" fmla="*/ 31 h 31"/>
                <a:gd name="T14" fmla="*/ 12 w 28"/>
                <a:gd name="T15" fmla="*/ 31 h 31"/>
                <a:gd name="T16" fmla="*/ 13 w 28"/>
                <a:gd name="T17" fmla="*/ 30 h 31"/>
                <a:gd name="T18" fmla="*/ 14 w 28"/>
                <a:gd name="T19" fmla="*/ 30 h 31"/>
                <a:gd name="T20" fmla="*/ 16 w 28"/>
                <a:gd name="T21" fmla="*/ 30 h 31"/>
                <a:gd name="T22" fmla="*/ 17 w 28"/>
                <a:gd name="T23" fmla="*/ 30 h 31"/>
                <a:gd name="T24" fmla="*/ 27 w 28"/>
                <a:gd name="T25" fmla="*/ 29 h 31"/>
                <a:gd name="T26" fmla="*/ 27 w 28"/>
                <a:gd name="T27" fmla="*/ 27 h 31"/>
                <a:gd name="T28" fmla="*/ 26 w 28"/>
                <a:gd name="T29" fmla="*/ 27 h 31"/>
                <a:gd name="T30" fmla="*/ 24 w 28"/>
                <a:gd name="T31" fmla="*/ 6 h 31"/>
                <a:gd name="T32" fmla="*/ 28 w 28"/>
                <a:gd name="T33" fmla="*/ 6 h 31"/>
                <a:gd name="T34" fmla="*/ 20 w 28"/>
                <a:gd name="T35" fmla="*/ 1 h 31"/>
                <a:gd name="T36" fmla="*/ 19 w 28"/>
                <a:gd name="T37" fmla="*/ 0 h 31"/>
                <a:gd name="T38" fmla="*/ 19 w 28"/>
                <a:gd name="T39" fmla="*/ 4 h 31"/>
                <a:gd name="T40" fmla="*/ 11 w 28"/>
                <a:gd name="T41" fmla="*/ 4 h 31"/>
                <a:gd name="T42" fmla="*/ 11 w 28"/>
                <a:gd name="T43" fmla="*/ 10 h 31"/>
                <a:gd name="T44" fmla="*/ 9 w 28"/>
                <a:gd name="T45" fmla="*/ 12 h 31"/>
                <a:gd name="T46" fmla="*/ 9 w 28"/>
                <a:gd name="T47" fmla="*/ 15 h 31"/>
                <a:gd name="T48" fmla="*/ 0 w 28"/>
                <a:gd name="T49" fmla="*/ 15 h 31"/>
                <a:gd name="T50" fmla="*/ 1 w 28"/>
                <a:gd name="T51" fmla="*/ 18 h 31"/>
                <a:gd name="T52" fmla="*/ 2 w 28"/>
                <a:gd name="T53" fmla="*/ 22 h 31"/>
                <a:gd name="T54" fmla="*/ 1 w 28"/>
                <a:gd name="T55" fmla="*/ 26 h 31"/>
                <a:gd name="T56" fmla="*/ 0 w 28"/>
                <a:gd name="T57" fmla="*/ 28 h 31"/>
                <a:gd name="T58" fmla="*/ 0 w 28"/>
                <a:gd name="T59" fmla="*/ 28 h 31"/>
                <a:gd name="T60" fmla="*/ 2 w 28"/>
                <a:gd name="T61" fmla="*/ 27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 h="31">
                  <a:moveTo>
                    <a:pt x="2" y="27"/>
                  </a:moveTo>
                  <a:cubicBezTo>
                    <a:pt x="3" y="27"/>
                    <a:pt x="4" y="27"/>
                    <a:pt x="4" y="27"/>
                  </a:cubicBezTo>
                  <a:cubicBezTo>
                    <a:pt x="4" y="27"/>
                    <a:pt x="5" y="27"/>
                    <a:pt x="6" y="27"/>
                  </a:cubicBezTo>
                  <a:cubicBezTo>
                    <a:pt x="6" y="27"/>
                    <a:pt x="7" y="28"/>
                    <a:pt x="7" y="28"/>
                  </a:cubicBezTo>
                  <a:cubicBezTo>
                    <a:pt x="8" y="28"/>
                    <a:pt x="8" y="28"/>
                    <a:pt x="8" y="28"/>
                  </a:cubicBezTo>
                  <a:cubicBezTo>
                    <a:pt x="8" y="28"/>
                    <a:pt x="9" y="30"/>
                    <a:pt x="9" y="30"/>
                  </a:cubicBezTo>
                  <a:cubicBezTo>
                    <a:pt x="10" y="30"/>
                    <a:pt x="10" y="31"/>
                    <a:pt x="11" y="31"/>
                  </a:cubicBezTo>
                  <a:cubicBezTo>
                    <a:pt x="11" y="31"/>
                    <a:pt x="12" y="31"/>
                    <a:pt x="12" y="31"/>
                  </a:cubicBezTo>
                  <a:cubicBezTo>
                    <a:pt x="12" y="30"/>
                    <a:pt x="12" y="29"/>
                    <a:pt x="13" y="30"/>
                  </a:cubicBezTo>
                  <a:cubicBezTo>
                    <a:pt x="14" y="31"/>
                    <a:pt x="14" y="30"/>
                    <a:pt x="14" y="30"/>
                  </a:cubicBezTo>
                  <a:cubicBezTo>
                    <a:pt x="15" y="30"/>
                    <a:pt x="15" y="30"/>
                    <a:pt x="16" y="30"/>
                  </a:cubicBezTo>
                  <a:cubicBezTo>
                    <a:pt x="17" y="30"/>
                    <a:pt x="17" y="30"/>
                    <a:pt x="17" y="30"/>
                  </a:cubicBezTo>
                  <a:cubicBezTo>
                    <a:pt x="17" y="30"/>
                    <a:pt x="26" y="30"/>
                    <a:pt x="27" y="29"/>
                  </a:cubicBezTo>
                  <a:cubicBezTo>
                    <a:pt x="27" y="29"/>
                    <a:pt x="27" y="27"/>
                    <a:pt x="27" y="27"/>
                  </a:cubicBezTo>
                  <a:cubicBezTo>
                    <a:pt x="26" y="27"/>
                    <a:pt x="26" y="27"/>
                    <a:pt x="26" y="27"/>
                  </a:cubicBezTo>
                  <a:cubicBezTo>
                    <a:pt x="24" y="6"/>
                    <a:pt x="24" y="6"/>
                    <a:pt x="24" y="6"/>
                  </a:cubicBezTo>
                  <a:cubicBezTo>
                    <a:pt x="28" y="6"/>
                    <a:pt x="28" y="6"/>
                    <a:pt x="28" y="6"/>
                  </a:cubicBezTo>
                  <a:cubicBezTo>
                    <a:pt x="24" y="3"/>
                    <a:pt x="20" y="1"/>
                    <a:pt x="20" y="1"/>
                  </a:cubicBezTo>
                  <a:cubicBezTo>
                    <a:pt x="19" y="1"/>
                    <a:pt x="19" y="1"/>
                    <a:pt x="19" y="0"/>
                  </a:cubicBezTo>
                  <a:cubicBezTo>
                    <a:pt x="19" y="2"/>
                    <a:pt x="19" y="4"/>
                    <a:pt x="19" y="4"/>
                  </a:cubicBezTo>
                  <a:cubicBezTo>
                    <a:pt x="19" y="4"/>
                    <a:pt x="11" y="4"/>
                    <a:pt x="11" y="4"/>
                  </a:cubicBezTo>
                  <a:cubicBezTo>
                    <a:pt x="11" y="4"/>
                    <a:pt x="11" y="9"/>
                    <a:pt x="11" y="10"/>
                  </a:cubicBezTo>
                  <a:cubicBezTo>
                    <a:pt x="11" y="11"/>
                    <a:pt x="9" y="11"/>
                    <a:pt x="9" y="12"/>
                  </a:cubicBezTo>
                  <a:cubicBezTo>
                    <a:pt x="9" y="12"/>
                    <a:pt x="9" y="15"/>
                    <a:pt x="9" y="15"/>
                  </a:cubicBezTo>
                  <a:cubicBezTo>
                    <a:pt x="0" y="15"/>
                    <a:pt x="0" y="15"/>
                    <a:pt x="0" y="15"/>
                  </a:cubicBezTo>
                  <a:cubicBezTo>
                    <a:pt x="0" y="17"/>
                    <a:pt x="0" y="17"/>
                    <a:pt x="1" y="18"/>
                  </a:cubicBezTo>
                  <a:cubicBezTo>
                    <a:pt x="2" y="19"/>
                    <a:pt x="0" y="20"/>
                    <a:pt x="2" y="22"/>
                  </a:cubicBezTo>
                  <a:cubicBezTo>
                    <a:pt x="3" y="23"/>
                    <a:pt x="1" y="25"/>
                    <a:pt x="1" y="26"/>
                  </a:cubicBezTo>
                  <a:cubicBezTo>
                    <a:pt x="0" y="27"/>
                    <a:pt x="0" y="28"/>
                    <a:pt x="0" y="28"/>
                  </a:cubicBezTo>
                  <a:cubicBezTo>
                    <a:pt x="0" y="28"/>
                    <a:pt x="0" y="28"/>
                    <a:pt x="0" y="28"/>
                  </a:cubicBezTo>
                  <a:cubicBezTo>
                    <a:pt x="1" y="28"/>
                    <a:pt x="1" y="27"/>
                    <a:pt x="2" y="2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212">
              <a:extLst>
                <a:ext uri="{FF2B5EF4-FFF2-40B4-BE49-F238E27FC236}">
                  <a16:creationId xmlns:a16="http://schemas.microsoft.com/office/drawing/2014/main" id="{E38BA2D5-3A26-433F-9A32-A9C04955A8DD}"/>
                </a:ext>
              </a:extLst>
            </p:cNvPr>
            <p:cNvSpPr>
              <a:spLocks/>
            </p:cNvSpPr>
            <p:nvPr/>
          </p:nvSpPr>
          <p:spPr bwMode="auto">
            <a:xfrm>
              <a:off x="-3625850" y="2014538"/>
              <a:ext cx="138112" cy="133350"/>
            </a:xfrm>
            <a:custGeom>
              <a:avLst/>
              <a:gdLst>
                <a:gd name="T0" fmla="*/ 36 w 38"/>
                <a:gd name="T1" fmla="*/ 15 h 37"/>
                <a:gd name="T2" fmla="*/ 35 w 38"/>
                <a:gd name="T3" fmla="*/ 13 h 37"/>
                <a:gd name="T4" fmla="*/ 33 w 38"/>
                <a:gd name="T5" fmla="*/ 12 h 37"/>
                <a:gd name="T6" fmla="*/ 31 w 38"/>
                <a:gd name="T7" fmla="*/ 10 h 37"/>
                <a:gd name="T8" fmla="*/ 17 w 38"/>
                <a:gd name="T9" fmla="*/ 0 h 37"/>
                <a:gd name="T10" fmla="*/ 13 w 38"/>
                <a:gd name="T11" fmla="*/ 0 h 37"/>
                <a:gd name="T12" fmla="*/ 15 w 38"/>
                <a:gd name="T13" fmla="*/ 21 h 37"/>
                <a:gd name="T14" fmla="*/ 16 w 38"/>
                <a:gd name="T15" fmla="*/ 21 h 37"/>
                <a:gd name="T16" fmla="*/ 16 w 38"/>
                <a:gd name="T17" fmla="*/ 23 h 37"/>
                <a:gd name="T18" fmla="*/ 6 w 38"/>
                <a:gd name="T19" fmla="*/ 24 h 37"/>
                <a:gd name="T20" fmla="*/ 5 w 38"/>
                <a:gd name="T21" fmla="*/ 24 h 37"/>
                <a:gd name="T22" fmla="*/ 3 w 38"/>
                <a:gd name="T23" fmla="*/ 24 h 37"/>
                <a:gd name="T24" fmla="*/ 2 w 38"/>
                <a:gd name="T25" fmla="*/ 24 h 37"/>
                <a:gd name="T26" fmla="*/ 1 w 38"/>
                <a:gd name="T27" fmla="*/ 25 h 37"/>
                <a:gd name="T28" fmla="*/ 0 w 38"/>
                <a:gd name="T29" fmla="*/ 25 h 37"/>
                <a:gd name="T30" fmla="*/ 0 w 38"/>
                <a:gd name="T31" fmla="*/ 26 h 37"/>
                <a:gd name="T32" fmla="*/ 0 w 38"/>
                <a:gd name="T33" fmla="*/ 27 h 37"/>
                <a:gd name="T34" fmla="*/ 1 w 38"/>
                <a:gd name="T35" fmla="*/ 28 h 37"/>
                <a:gd name="T36" fmla="*/ 2 w 38"/>
                <a:gd name="T37" fmla="*/ 29 h 37"/>
                <a:gd name="T38" fmla="*/ 2 w 38"/>
                <a:gd name="T39" fmla="*/ 31 h 37"/>
                <a:gd name="T40" fmla="*/ 2 w 38"/>
                <a:gd name="T41" fmla="*/ 32 h 37"/>
                <a:gd name="T42" fmla="*/ 4 w 38"/>
                <a:gd name="T43" fmla="*/ 32 h 37"/>
                <a:gd name="T44" fmla="*/ 5 w 38"/>
                <a:gd name="T45" fmla="*/ 32 h 37"/>
                <a:gd name="T46" fmla="*/ 7 w 38"/>
                <a:gd name="T47" fmla="*/ 31 h 37"/>
                <a:gd name="T48" fmla="*/ 8 w 38"/>
                <a:gd name="T49" fmla="*/ 32 h 37"/>
                <a:gd name="T50" fmla="*/ 9 w 38"/>
                <a:gd name="T51" fmla="*/ 34 h 37"/>
                <a:gd name="T52" fmla="*/ 9 w 38"/>
                <a:gd name="T53" fmla="*/ 34 h 37"/>
                <a:gd name="T54" fmla="*/ 9 w 38"/>
                <a:gd name="T55" fmla="*/ 36 h 37"/>
                <a:gd name="T56" fmla="*/ 10 w 38"/>
                <a:gd name="T57" fmla="*/ 36 h 37"/>
                <a:gd name="T58" fmla="*/ 12 w 38"/>
                <a:gd name="T59" fmla="*/ 36 h 37"/>
                <a:gd name="T60" fmla="*/ 13 w 38"/>
                <a:gd name="T61" fmla="*/ 36 h 37"/>
                <a:gd name="T62" fmla="*/ 14 w 38"/>
                <a:gd name="T63" fmla="*/ 35 h 37"/>
                <a:gd name="T64" fmla="*/ 15 w 38"/>
                <a:gd name="T65" fmla="*/ 36 h 37"/>
                <a:gd name="T66" fmla="*/ 16 w 38"/>
                <a:gd name="T67" fmla="*/ 36 h 37"/>
                <a:gd name="T68" fmla="*/ 16 w 38"/>
                <a:gd name="T69" fmla="*/ 34 h 37"/>
                <a:gd name="T70" fmla="*/ 16 w 38"/>
                <a:gd name="T71" fmla="*/ 32 h 37"/>
                <a:gd name="T72" fmla="*/ 18 w 38"/>
                <a:gd name="T73" fmla="*/ 31 h 37"/>
                <a:gd name="T74" fmla="*/ 19 w 38"/>
                <a:gd name="T75" fmla="*/ 30 h 37"/>
                <a:gd name="T76" fmla="*/ 19 w 38"/>
                <a:gd name="T77" fmla="*/ 28 h 37"/>
                <a:gd name="T78" fmla="*/ 21 w 38"/>
                <a:gd name="T79" fmla="*/ 28 h 37"/>
                <a:gd name="T80" fmla="*/ 22 w 38"/>
                <a:gd name="T81" fmla="*/ 27 h 37"/>
                <a:gd name="T82" fmla="*/ 23 w 38"/>
                <a:gd name="T83" fmla="*/ 27 h 37"/>
                <a:gd name="T84" fmla="*/ 24 w 38"/>
                <a:gd name="T85" fmla="*/ 26 h 37"/>
                <a:gd name="T86" fmla="*/ 26 w 38"/>
                <a:gd name="T87" fmla="*/ 25 h 37"/>
                <a:gd name="T88" fmla="*/ 28 w 38"/>
                <a:gd name="T89" fmla="*/ 25 h 37"/>
                <a:gd name="T90" fmla="*/ 31 w 38"/>
                <a:gd name="T91" fmla="*/ 25 h 37"/>
                <a:gd name="T92" fmla="*/ 32 w 38"/>
                <a:gd name="T93" fmla="*/ 24 h 37"/>
                <a:gd name="T94" fmla="*/ 36 w 38"/>
                <a:gd name="T95" fmla="*/ 24 h 37"/>
                <a:gd name="T96" fmla="*/ 37 w 38"/>
                <a:gd name="T97" fmla="*/ 23 h 37"/>
                <a:gd name="T98" fmla="*/ 38 w 38"/>
                <a:gd name="T99" fmla="*/ 21 h 37"/>
                <a:gd name="T100" fmla="*/ 38 w 38"/>
                <a:gd name="T101" fmla="*/ 15 h 37"/>
                <a:gd name="T102" fmla="*/ 36 w 38"/>
                <a:gd name="T103"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6" y="15"/>
                  </a:moveTo>
                  <a:cubicBezTo>
                    <a:pt x="36" y="15"/>
                    <a:pt x="36" y="13"/>
                    <a:pt x="35" y="13"/>
                  </a:cubicBezTo>
                  <a:cubicBezTo>
                    <a:pt x="34" y="12"/>
                    <a:pt x="33" y="12"/>
                    <a:pt x="33" y="12"/>
                  </a:cubicBezTo>
                  <a:cubicBezTo>
                    <a:pt x="33" y="12"/>
                    <a:pt x="32" y="11"/>
                    <a:pt x="31" y="10"/>
                  </a:cubicBezTo>
                  <a:cubicBezTo>
                    <a:pt x="31" y="10"/>
                    <a:pt x="23" y="4"/>
                    <a:pt x="17" y="0"/>
                  </a:cubicBezTo>
                  <a:cubicBezTo>
                    <a:pt x="13" y="0"/>
                    <a:pt x="13" y="0"/>
                    <a:pt x="13" y="0"/>
                  </a:cubicBezTo>
                  <a:cubicBezTo>
                    <a:pt x="15" y="21"/>
                    <a:pt x="15" y="21"/>
                    <a:pt x="15" y="21"/>
                  </a:cubicBezTo>
                  <a:cubicBezTo>
                    <a:pt x="16" y="21"/>
                    <a:pt x="16" y="21"/>
                    <a:pt x="16" y="21"/>
                  </a:cubicBezTo>
                  <a:cubicBezTo>
                    <a:pt x="16" y="21"/>
                    <a:pt x="16" y="23"/>
                    <a:pt x="16" y="23"/>
                  </a:cubicBezTo>
                  <a:cubicBezTo>
                    <a:pt x="15" y="24"/>
                    <a:pt x="6" y="24"/>
                    <a:pt x="6" y="24"/>
                  </a:cubicBezTo>
                  <a:cubicBezTo>
                    <a:pt x="6" y="24"/>
                    <a:pt x="6" y="24"/>
                    <a:pt x="5" y="24"/>
                  </a:cubicBezTo>
                  <a:cubicBezTo>
                    <a:pt x="4" y="24"/>
                    <a:pt x="4" y="24"/>
                    <a:pt x="3" y="24"/>
                  </a:cubicBezTo>
                  <a:cubicBezTo>
                    <a:pt x="3" y="24"/>
                    <a:pt x="3" y="25"/>
                    <a:pt x="2" y="24"/>
                  </a:cubicBezTo>
                  <a:cubicBezTo>
                    <a:pt x="1" y="23"/>
                    <a:pt x="1" y="24"/>
                    <a:pt x="1" y="25"/>
                  </a:cubicBezTo>
                  <a:cubicBezTo>
                    <a:pt x="1" y="25"/>
                    <a:pt x="0" y="25"/>
                    <a:pt x="0" y="25"/>
                  </a:cubicBezTo>
                  <a:cubicBezTo>
                    <a:pt x="0" y="26"/>
                    <a:pt x="0" y="26"/>
                    <a:pt x="0" y="26"/>
                  </a:cubicBezTo>
                  <a:cubicBezTo>
                    <a:pt x="0" y="27"/>
                    <a:pt x="0" y="27"/>
                    <a:pt x="0" y="27"/>
                  </a:cubicBezTo>
                  <a:cubicBezTo>
                    <a:pt x="0" y="27"/>
                    <a:pt x="0" y="28"/>
                    <a:pt x="1" y="28"/>
                  </a:cubicBezTo>
                  <a:cubicBezTo>
                    <a:pt x="1" y="28"/>
                    <a:pt x="2" y="29"/>
                    <a:pt x="2" y="29"/>
                  </a:cubicBezTo>
                  <a:cubicBezTo>
                    <a:pt x="2" y="30"/>
                    <a:pt x="2" y="31"/>
                    <a:pt x="2" y="31"/>
                  </a:cubicBezTo>
                  <a:cubicBezTo>
                    <a:pt x="2" y="31"/>
                    <a:pt x="2" y="33"/>
                    <a:pt x="2" y="32"/>
                  </a:cubicBezTo>
                  <a:cubicBezTo>
                    <a:pt x="3" y="31"/>
                    <a:pt x="4" y="32"/>
                    <a:pt x="4" y="32"/>
                  </a:cubicBezTo>
                  <a:cubicBezTo>
                    <a:pt x="4" y="31"/>
                    <a:pt x="5" y="32"/>
                    <a:pt x="5" y="32"/>
                  </a:cubicBezTo>
                  <a:cubicBezTo>
                    <a:pt x="6" y="32"/>
                    <a:pt x="7" y="31"/>
                    <a:pt x="7" y="31"/>
                  </a:cubicBezTo>
                  <a:cubicBezTo>
                    <a:pt x="7" y="31"/>
                    <a:pt x="8" y="32"/>
                    <a:pt x="8" y="32"/>
                  </a:cubicBezTo>
                  <a:cubicBezTo>
                    <a:pt x="8" y="33"/>
                    <a:pt x="9" y="33"/>
                    <a:pt x="9" y="34"/>
                  </a:cubicBezTo>
                  <a:cubicBezTo>
                    <a:pt x="8" y="34"/>
                    <a:pt x="8" y="34"/>
                    <a:pt x="9" y="34"/>
                  </a:cubicBezTo>
                  <a:cubicBezTo>
                    <a:pt x="9" y="34"/>
                    <a:pt x="9" y="35"/>
                    <a:pt x="9" y="36"/>
                  </a:cubicBezTo>
                  <a:cubicBezTo>
                    <a:pt x="10" y="36"/>
                    <a:pt x="10" y="36"/>
                    <a:pt x="10" y="36"/>
                  </a:cubicBezTo>
                  <a:cubicBezTo>
                    <a:pt x="11" y="35"/>
                    <a:pt x="11" y="36"/>
                    <a:pt x="12" y="36"/>
                  </a:cubicBezTo>
                  <a:cubicBezTo>
                    <a:pt x="12" y="37"/>
                    <a:pt x="13" y="36"/>
                    <a:pt x="13" y="36"/>
                  </a:cubicBezTo>
                  <a:cubicBezTo>
                    <a:pt x="13" y="35"/>
                    <a:pt x="14" y="35"/>
                    <a:pt x="14" y="35"/>
                  </a:cubicBezTo>
                  <a:cubicBezTo>
                    <a:pt x="14" y="36"/>
                    <a:pt x="14" y="36"/>
                    <a:pt x="15" y="36"/>
                  </a:cubicBezTo>
                  <a:cubicBezTo>
                    <a:pt x="15" y="36"/>
                    <a:pt x="15" y="36"/>
                    <a:pt x="16" y="36"/>
                  </a:cubicBezTo>
                  <a:cubicBezTo>
                    <a:pt x="16" y="35"/>
                    <a:pt x="16" y="34"/>
                    <a:pt x="16" y="34"/>
                  </a:cubicBezTo>
                  <a:cubicBezTo>
                    <a:pt x="16" y="33"/>
                    <a:pt x="16" y="32"/>
                    <a:pt x="16" y="32"/>
                  </a:cubicBezTo>
                  <a:cubicBezTo>
                    <a:pt x="16" y="32"/>
                    <a:pt x="18" y="32"/>
                    <a:pt x="18" y="31"/>
                  </a:cubicBezTo>
                  <a:cubicBezTo>
                    <a:pt x="18" y="30"/>
                    <a:pt x="19" y="30"/>
                    <a:pt x="19" y="30"/>
                  </a:cubicBezTo>
                  <a:cubicBezTo>
                    <a:pt x="19" y="30"/>
                    <a:pt x="19" y="28"/>
                    <a:pt x="19" y="28"/>
                  </a:cubicBezTo>
                  <a:cubicBezTo>
                    <a:pt x="20" y="29"/>
                    <a:pt x="21" y="29"/>
                    <a:pt x="21" y="28"/>
                  </a:cubicBezTo>
                  <a:cubicBezTo>
                    <a:pt x="21" y="28"/>
                    <a:pt x="22" y="28"/>
                    <a:pt x="22" y="27"/>
                  </a:cubicBezTo>
                  <a:cubicBezTo>
                    <a:pt x="22" y="26"/>
                    <a:pt x="22" y="27"/>
                    <a:pt x="23" y="27"/>
                  </a:cubicBezTo>
                  <a:cubicBezTo>
                    <a:pt x="23" y="27"/>
                    <a:pt x="24" y="27"/>
                    <a:pt x="24" y="26"/>
                  </a:cubicBezTo>
                  <a:cubicBezTo>
                    <a:pt x="24" y="26"/>
                    <a:pt x="25" y="26"/>
                    <a:pt x="26" y="25"/>
                  </a:cubicBezTo>
                  <a:cubicBezTo>
                    <a:pt x="27" y="25"/>
                    <a:pt x="27" y="24"/>
                    <a:pt x="28" y="25"/>
                  </a:cubicBezTo>
                  <a:cubicBezTo>
                    <a:pt x="28" y="25"/>
                    <a:pt x="30" y="25"/>
                    <a:pt x="31" y="25"/>
                  </a:cubicBezTo>
                  <a:cubicBezTo>
                    <a:pt x="31" y="25"/>
                    <a:pt x="32" y="24"/>
                    <a:pt x="32" y="24"/>
                  </a:cubicBezTo>
                  <a:cubicBezTo>
                    <a:pt x="33" y="24"/>
                    <a:pt x="35" y="24"/>
                    <a:pt x="36" y="24"/>
                  </a:cubicBezTo>
                  <a:cubicBezTo>
                    <a:pt x="37" y="24"/>
                    <a:pt x="37" y="23"/>
                    <a:pt x="37" y="23"/>
                  </a:cubicBezTo>
                  <a:cubicBezTo>
                    <a:pt x="38" y="22"/>
                    <a:pt x="38" y="21"/>
                    <a:pt x="38" y="21"/>
                  </a:cubicBezTo>
                  <a:cubicBezTo>
                    <a:pt x="38" y="21"/>
                    <a:pt x="38" y="17"/>
                    <a:pt x="38" y="15"/>
                  </a:cubicBezTo>
                  <a:cubicBezTo>
                    <a:pt x="38" y="15"/>
                    <a:pt x="36" y="15"/>
                    <a:pt x="36"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Freeform 213">
              <a:extLst>
                <a:ext uri="{FF2B5EF4-FFF2-40B4-BE49-F238E27FC236}">
                  <a16:creationId xmlns:a16="http://schemas.microsoft.com/office/drawing/2014/main" id="{A3F3650C-1C8A-46DB-B83F-8FCB16EFE7BA}"/>
                </a:ext>
              </a:extLst>
            </p:cNvPr>
            <p:cNvSpPr>
              <a:spLocks/>
            </p:cNvSpPr>
            <p:nvPr/>
          </p:nvSpPr>
          <p:spPr bwMode="auto">
            <a:xfrm>
              <a:off x="-3567113" y="2101850"/>
              <a:ext cx="68262" cy="50800"/>
            </a:xfrm>
            <a:custGeom>
              <a:avLst/>
              <a:gdLst>
                <a:gd name="T0" fmla="*/ 19 w 19"/>
                <a:gd name="T1" fmla="*/ 8 h 14"/>
                <a:gd name="T2" fmla="*/ 18 w 19"/>
                <a:gd name="T3" fmla="*/ 8 h 14"/>
                <a:gd name="T4" fmla="*/ 17 w 19"/>
                <a:gd name="T5" fmla="*/ 6 h 14"/>
                <a:gd name="T6" fmla="*/ 16 w 19"/>
                <a:gd name="T7" fmla="*/ 6 h 14"/>
                <a:gd name="T8" fmla="*/ 15 w 19"/>
                <a:gd name="T9" fmla="*/ 6 h 14"/>
                <a:gd name="T10" fmla="*/ 15 w 19"/>
                <a:gd name="T11" fmla="*/ 5 h 14"/>
                <a:gd name="T12" fmla="*/ 14 w 19"/>
                <a:gd name="T13" fmla="*/ 3 h 14"/>
                <a:gd name="T14" fmla="*/ 13 w 19"/>
                <a:gd name="T15" fmla="*/ 2 h 14"/>
                <a:gd name="T16" fmla="*/ 13 w 19"/>
                <a:gd name="T17" fmla="*/ 1 h 14"/>
                <a:gd name="T18" fmla="*/ 12 w 19"/>
                <a:gd name="T19" fmla="*/ 1 h 14"/>
                <a:gd name="T20" fmla="*/ 10 w 19"/>
                <a:gd name="T21" fmla="*/ 1 h 14"/>
                <a:gd name="T22" fmla="*/ 8 w 19"/>
                <a:gd name="T23" fmla="*/ 2 h 14"/>
                <a:gd name="T24" fmla="*/ 7 w 19"/>
                <a:gd name="T25" fmla="*/ 3 h 14"/>
                <a:gd name="T26" fmla="*/ 6 w 19"/>
                <a:gd name="T27" fmla="*/ 3 h 14"/>
                <a:gd name="T28" fmla="*/ 5 w 19"/>
                <a:gd name="T29" fmla="*/ 4 h 14"/>
                <a:gd name="T30" fmla="*/ 3 w 19"/>
                <a:gd name="T31" fmla="*/ 4 h 14"/>
                <a:gd name="T32" fmla="*/ 3 w 19"/>
                <a:gd name="T33" fmla="*/ 6 h 14"/>
                <a:gd name="T34" fmla="*/ 2 w 19"/>
                <a:gd name="T35" fmla="*/ 7 h 14"/>
                <a:gd name="T36" fmla="*/ 0 w 19"/>
                <a:gd name="T37" fmla="*/ 8 h 14"/>
                <a:gd name="T38" fmla="*/ 0 w 19"/>
                <a:gd name="T39" fmla="*/ 10 h 14"/>
                <a:gd name="T40" fmla="*/ 0 w 19"/>
                <a:gd name="T41" fmla="*/ 12 h 14"/>
                <a:gd name="T42" fmla="*/ 1 w 19"/>
                <a:gd name="T43" fmla="*/ 12 h 14"/>
                <a:gd name="T44" fmla="*/ 3 w 19"/>
                <a:gd name="T45" fmla="*/ 13 h 14"/>
                <a:gd name="T46" fmla="*/ 5 w 19"/>
                <a:gd name="T47" fmla="*/ 13 h 14"/>
                <a:gd name="T48" fmla="*/ 6 w 19"/>
                <a:gd name="T49" fmla="*/ 13 h 14"/>
                <a:gd name="T50" fmla="*/ 6 w 19"/>
                <a:gd name="T51" fmla="*/ 10 h 14"/>
                <a:gd name="T52" fmla="*/ 12 w 19"/>
                <a:gd name="T53" fmla="*/ 11 h 14"/>
                <a:gd name="T54" fmla="*/ 13 w 19"/>
                <a:gd name="T55" fmla="*/ 10 h 14"/>
                <a:gd name="T56" fmla="*/ 15 w 19"/>
                <a:gd name="T57" fmla="*/ 10 h 14"/>
                <a:gd name="T58" fmla="*/ 16 w 19"/>
                <a:gd name="T59" fmla="*/ 9 h 14"/>
                <a:gd name="T60" fmla="*/ 18 w 19"/>
                <a:gd name="T61" fmla="*/ 9 h 14"/>
                <a:gd name="T62" fmla="*/ 19 w 19"/>
                <a:gd name="T63" fmla="*/ 8 h 14"/>
                <a:gd name="T64" fmla="*/ 19 w 19"/>
                <a:gd name="T6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9" h="14">
                  <a:moveTo>
                    <a:pt x="19" y="8"/>
                  </a:moveTo>
                  <a:cubicBezTo>
                    <a:pt x="18" y="8"/>
                    <a:pt x="18" y="8"/>
                    <a:pt x="18" y="8"/>
                  </a:cubicBezTo>
                  <a:cubicBezTo>
                    <a:pt x="17" y="8"/>
                    <a:pt x="18" y="6"/>
                    <a:pt x="17" y="6"/>
                  </a:cubicBezTo>
                  <a:cubicBezTo>
                    <a:pt x="17" y="6"/>
                    <a:pt x="17" y="7"/>
                    <a:pt x="16" y="6"/>
                  </a:cubicBezTo>
                  <a:cubicBezTo>
                    <a:pt x="16" y="6"/>
                    <a:pt x="16" y="6"/>
                    <a:pt x="15" y="6"/>
                  </a:cubicBezTo>
                  <a:cubicBezTo>
                    <a:pt x="15" y="6"/>
                    <a:pt x="15" y="5"/>
                    <a:pt x="15" y="5"/>
                  </a:cubicBezTo>
                  <a:cubicBezTo>
                    <a:pt x="15" y="4"/>
                    <a:pt x="14" y="4"/>
                    <a:pt x="14" y="3"/>
                  </a:cubicBezTo>
                  <a:cubicBezTo>
                    <a:pt x="13" y="3"/>
                    <a:pt x="13" y="2"/>
                    <a:pt x="13" y="2"/>
                  </a:cubicBezTo>
                  <a:cubicBezTo>
                    <a:pt x="13" y="2"/>
                    <a:pt x="13" y="1"/>
                    <a:pt x="13" y="1"/>
                  </a:cubicBezTo>
                  <a:cubicBezTo>
                    <a:pt x="12" y="1"/>
                    <a:pt x="12" y="1"/>
                    <a:pt x="12" y="1"/>
                  </a:cubicBezTo>
                  <a:cubicBezTo>
                    <a:pt x="11" y="0"/>
                    <a:pt x="11" y="1"/>
                    <a:pt x="10" y="1"/>
                  </a:cubicBezTo>
                  <a:cubicBezTo>
                    <a:pt x="9" y="2"/>
                    <a:pt x="8" y="2"/>
                    <a:pt x="8" y="2"/>
                  </a:cubicBezTo>
                  <a:cubicBezTo>
                    <a:pt x="8" y="3"/>
                    <a:pt x="7" y="3"/>
                    <a:pt x="7" y="3"/>
                  </a:cubicBezTo>
                  <a:cubicBezTo>
                    <a:pt x="6" y="3"/>
                    <a:pt x="6" y="2"/>
                    <a:pt x="6" y="3"/>
                  </a:cubicBezTo>
                  <a:cubicBezTo>
                    <a:pt x="6" y="4"/>
                    <a:pt x="5" y="4"/>
                    <a:pt x="5" y="4"/>
                  </a:cubicBezTo>
                  <a:cubicBezTo>
                    <a:pt x="5" y="5"/>
                    <a:pt x="4" y="5"/>
                    <a:pt x="3" y="4"/>
                  </a:cubicBezTo>
                  <a:cubicBezTo>
                    <a:pt x="3" y="4"/>
                    <a:pt x="3" y="6"/>
                    <a:pt x="3" y="6"/>
                  </a:cubicBezTo>
                  <a:cubicBezTo>
                    <a:pt x="3" y="6"/>
                    <a:pt x="2" y="6"/>
                    <a:pt x="2" y="7"/>
                  </a:cubicBezTo>
                  <a:cubicBezTo>
                    <a:pt x="2" y="8"/>
                    <a:pt x="0" y="8"/>
                    <a:pt x="0" y="8"/>
                  </a:cubicBezTo>
                  <a:cubicBezTo>
                    <a:pt x="0" y="8"/>
                    <a:pt x="0" y="9"/>
                    <a:pt x="0" y="10"/>
                  </a:cubicBezTo>
                  <a:cubicBezTo>
                    <a:pt x="0" y="10"/>
                    <a:pt x="0" y="11"/>
                    <a:pt x="0" y="12"/>
                  </a:cubicBezTo>
                  <a:cubicBezTo>
                    <a:pt x="0" y="12"/>
                    <a:pt x="0" y="12"/>
                    <a:pt x="1" y="12"/>
                  </a:cubicBezTo>
                  <a:cubicBezTo>
                    <a:pt x="1" y="13"/>
                    <a:pt x="2" y="14"/>
                    <a:pt x="3" y="13"/>
                  </a:cubicBezTo>
                  <a:cubicBezTo>
                    <a:pt x="3" y="13"/>
                    <a:pt x="5" y="13"/>
                    <a:pt x="5" y="13"/>
                  </a:cubicBezTo>
                  <a:cubicBezTo>
                    <a:pt x="6" y="13"/>
                    <a:pt x="6" y="13"/>
                    <a:pt x="6" y="13"/>
                  </a:cubicBezTo>
                  <a:cubicBezTo>
                    <a:pt x="6" y="12"/>
                    <a:pt x="6" y="11"/>
                    <a:pt x="6" y="10"/>
                  </a:cubicBezTo>
                  <a:cubicBezTo>
                    <a:pt x="6" y="10"/>
                    <a:pt x="11" y="10"/>
                    <a:pt x="12" y="11"/>
                  </a:cubicBezTo>
                  <a:cubicBezTo>
                    <a:pt x="12" y="11"/>
                    <a:pt x="12" y="10"/>
                    <a:pt x="13" y="10"/>
                  </a:cubicBezTo>
                  <a:cubicBezTo>
                    <a:pt x="13" y="10"/>
                    <a:pt x="14" y="10"/>
                    <a:pt x="15" y="10"/>
                  </a:cubicBezTo>
                  <a:cubicBezTo>
                    <a:pt x="15" y="10"/>
                    <a:pt x="16" y="9"/>
                    <a:pt x="16" y="9"/>
                  </a:cubicBezTo>
                  <a:cubicBezTo>
                    <a:pt x="16" y="9"/>
                    <a:pt x="18" y="9"/>
                    <a:pt x="18" y="9"/>
                  </a:cubicBezTo>
                  <a:cubicBezTo>
                    <a:pt x="18" y="9"/>
                    <a:pt x="19" y="9"/>
                    <a:pt x="19" y="8"/>
                  </a:cubicBezTo>
                  <a:cubicBezTo>
                    <a:pt x="19" y="8"/>
                    <a:pt x="19" y="8"/>
                    <a:pt x="1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4" name="Freeform 214">
              <a:extLst>
                <a:ext uri="{FF2B5EF4-FFF2-40B4-BE49-F238E27FC236}">
                  <a16:creationId xmlns:a16="http://schemas.microsoft.com/office/drawing/2014/main" id="{284A3B11-5A0B-4CDF-8B1E-C0826DEF2048}"/>
                </a:ext>
              </a:extLst>
            </p:cNvPr>
            <p:cNvSpPr>
              <a:spLocks/>
            </p:cNvSpPr>
            <p:nvPr/>
          </p:nvSpPr>
          <p:spPr bwMode="auto">
            <a:xfrm>
              <a:off x="-3521075" y="2030413"/>
              <a:ext cx="130175" cy="100013"/>
            </a:xfrm>
            <a:custGeom>
              <a:avLst/>
              <a:gdLst>
                <a:gd name="T0" fmla="*/ 34 w 36"/>
                <a:gd name="T1" fmla="*/ 4 h 28"/>
                <a:gd name="T2" fmla="*/ 34 w 36"/>
                <a:gd name="T3" fmla="*/ 1 h 28"/>
                <a:gd name="T4" fmla="*/ 32 w 36"/>
                <a:gd name="T5" fmla="*/ 2 h 28"/>
                <a:gd name="T6" fmla="*/ 31 w 36"/>
                <a:gd name="T7" fmla="*/ 1 h 28"/>
                <a:gd name="T8" fmla="*/ 27 w 36"/>
                <a:gd name="T9" fmla="*/ 0 h 28"/>
                <a:gd name="T10" fmla="*/ 18 w 36"/>
                <a:gd name="T11" fmla="*/ 6 h 28"/>
                <a:gd name="T12" fmla="*/ 13 w 36"/>
                <a:gd name="T13" fmla="*/ 10 h 28"/>
                <a:gd name="T14" fmla="*/ 10 w 36"/>
                <a:gd name="T15" fmla="*/ 11 h 28"/>
                <a:gd name="T16" fmla="*/ 9 w 36"/>
                <a:gd name="T17" fmla="*/ 11 h 28"/>
                <a:gd name="T18" fmla="*/ 9 w 36"/>
                <a:gd name="T19" fmla="*/ 17 h 28"/>
                <a:gd name="T20" fmla="*/ 8 w 36"/>
                <a:gd name="T21" fmla="*/ 19 h 28"/>
                <a:gd name="T22" fmla="*/ 7 w 36"/>
                <a:gd name="T23" fmla="*/ 20 h 28"/>
                <a:gd name="T24" fmla="*/ 3 w 36"/>
                <a:gd name="T25" fmla="*/ 20 h 28"/>
                <a:gd name="T26" fmla="*/ 2 w 36"/>
                <a:gd name="T27" fmla="*/ 21 h 28"/>
                <a:gd name="T28" fmla="*/ 0 w 36"/>
                <a:gd name="T29" fmla="*/ 21 h 28"/>
                <a:gd name="T30" fmla="*/ 0 w 36"/>
                <a:gd name="T31" fmla="*/ 22 h 28"/>
                <a:gd name="T32" fmla="*/ 1 w 36"/>
                <a:gd name="T33" fmla="*/ 23 h 28"/>
                <a:gd name="T34" fmla="*/ 2 w 36"/>
                <a:gd name="T35" fmla="*/ 25 h 28"/>
                <a:gd name="T36" fmla="*/ 2 w 36"/>
                <a:gd name="T37" fmla="*/ 26 h 28"/>
                <a:gd name="T38" fmla="*/ 3 w 36"/>
                <a:gd name="T39" fmla="*/ 26 h 28"/>
                <a:gd name="T40" fmla="*/ 4 w 36"/>
                <a:gd name="T41" fmla="*/ 26 h 28"/>
                <a:gd name="T42" fmla="*/ 5 w 36"/>
                <a:gd name="T43" fmla="*/ 28 h 28"/>
                <a:gd name="T44" fmla="*/ 6 w 36"/>
                <a:gd name="T45" fmla="*/ 28 h 28"/>
                <a:gd name="T46" fmla="*/ 6 w 36"/>
                <a:gd name="T47" fmla="*/ 27 h 28"/>
                <a:gd name="T48" fmla="*/ 7 w 36"/>
                <a:gd name="T49" fmla="*/ 28 h 28"/>
                <a:gd name="T50" fmla="*/ 8 w 36"/>
                <a:gd name="T51" fmla="*/ 28 h 28"/>
                <a:gd name="T52" fmla="*/ 9 w 36"/>
                <a:gd name="T53" fmla="*/ 26 h 28"/>
                <a:gd name="T54" fmla="*/ 10 w 36"/>
                <a:gd name="T55" fmla="*/ 24 h 28"/>
                <a:gd name="T56" fmla="*/ 12 w 36"/>
                <a:gd name="T57" fmla="*/ 24 h 28"/>
                <a:gd name="T58" fmla="*/ 13 w 36"/>
                <a:gd name="T59" fmla="*/ 24 h 28"/>
                <a:gd name="T60" fmla="*/ 15 w 36"/>
                <a:gd name="T61" fmla="*/ 24 h 28"/>
                <a:gd name="T62" fmla="*/ 16 w 36"/>
                <a:gd name="T63" fmla="*/ 25 h 28"/>
                <a:gd name="T64" fmla="*/ 18 w 36"/>
                <a:gd name="T65" fmla="*/ 25 h 28"/>
                <a:gd name="T66" fmla="*/ 20 w 36"/>
                <a:gd name="T67" fmla="*/ 26 h 28"/>
                <a:gd name="T68" fmla="*/ 22 w 36"/>
                <a:gd name="T69" fmla="*/ 26 h 28"/>
                <a:gd name="T70" fmla="*/ 24 w 36"/>
                <a:gd name="T71" fmla="*/ 25 h 28"/>
                <a:gd name="T72" fmla="*/ 27 w 36"/>
                <a:gd name="T73" fmla="*/ 25 h 28"/>
                <a:gd name="T74" fmla="*/ 29 w 36"/>
                <a:gd name="T75" fmla="*/ 25 h 28"/>
                <a:gd name="T76" fmla="*/ 31 w 36"/>
                <a:gd name="T77" fmla="*/ 24 h 28"/>
                <a:gd name="T78" fmla="*/ 31 w 36"/>
                <a:gd name="T79" fmla="*/ 24 h 28"/>
                <a:gd name="T80" fmla="*/ 31 w 36"/>
                <a:gd name="T81" fmla="*/ 23 h 28"/>
                <a:gd name="T82" fmla="*/ 31 w 36"/>
                <a:gd name="T83" fmla="*/ 21 h 28"/>
                <a:gd name="T84" fmla="*/ 35 w 36"/>
                <a:gd name="T85" fmla="*/ 16 h 28"/>
                <a:gd name="T86" fmla="*/ 35 w 36"/>
                <a:gd name="T87" fmla="*/ 11 h 28"/>
                <a:gd name="T88" fmla="*/ 36 w 36"/>
                <a:gd name="T89" fmla="*/ 8 h 28"/>
                <a:gd name="T90" fmla="*/ 35 w 36"/>
                <a:gd name="T91" fmla="*/ 6 h 28"/>
                <a:gd name="T92" fmla="*/ 34 w 36"/>
                <a:gd name="T9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28">
                  <a:moveTo>
                    <a:pt x="34" y="4"/>
                  </a:moveTo>
                  <a:cubicBezTo>
                    <a:pt x="34" y="4"/>
                    <a:pt x="34" y="2"/>
                    <a:pt x="34" y="1"/>
                  </a:cubicBezTo>
                  <a:cubicBezTo>
                    <a:pt x="32" y="2"/>
                    <a:pt x="32" y="2"/>
                    <a:pt x="32" y="2"/>
                  </a:cubicBezTo>
                  <a:cubicBezTo>
                    <a:pt x="32" y="2"/>
                    <a:pt x="32" y="1"/>
                    <a:pt x="31" y="1"/>
                  </a:cubicBezTo>
                  <a:cubicBezTo>
                    <a:pt x="30" y="0"/>
                    <a:pt x="27" y="0"/>
                    <a:pt x="27" y="0"/>
                  </a:cubicBezTo>
                  <a:cubicBezTo>
                    <a:pt x="18" y="6"/>
                    <a:pt x="18" y="6"/>
                    <a:pt x="18" y="6"/>
                  </a:cubicBezTo>
                  <a:cubicBezTo>
                    <a:pt x="13" y="10"/>
                    <a:pt x="13" y="10"/>
                    <a:pt x="13" y="10"/>
                  </a:cubicBezTo>
                  <a:cubicBezTo>
                    <a:pt x="13" y="10"/>
                    <a:pt x="10" y="11"/>
                    <a:pt x="10" y="11"/>
                  </a:cubicBezTo>
                  <a:cubicBezTo>
                    <a:pt x="10" y="11"/>
                    <a:pt x="9" y="11"/>
                    <a:pt x="9" y="11"/>
                  </a:cubicBezTo>
                  <a:cubicBezTo>
                    <a:pt x="9" y="13"/>
                    <a:pt x="9" y="17"/>
                    <a:pt x="9" y="17"/>
                  </a:cubicBezTo>
                  <a:cubicBezTo>
                    <a:pt x="9" y="17"/>
                    <a:pt x="9" y="18"/>
                    <a:pt x="8" y="19"/>
                  </a:cubicBezTo>
                  <a:cubicBezTo>
                    <a:pt x="8" y="19"/>
                    <a:pt x="8" y="20"/>
                    <a:pt x="7" y="20"/>
                  </a:cubicBezTo>
                  <a:cubicBezTo>
                    <a:pt x="6" y="20"/>
                    <a:pt x="4" y="20"/>
                    <a:pt x="3" y="20"/>
                  </a:cubicBezTo>
                  <a:cubicBezTo>
                    <a:pt x="3" y="20"/>
                    <a:pt x="2" y="21"/>
                    <a:pt x="2" y="21"/>
                  </a:cubicBezTo>
                  <a:cubicBezTo>
                    <a:pt x="1" y="21"/>
                    <a:pt x="1" y="21"/>
                    <a:pt x="0" y="21"/>
                  </a:cubicBezTo>
                  <a:cubicBezTo>
                    <a:pt x="0" y="21"/>
                    <a:pt x="0" y="22"/>
                    <a:pt x="0" y="22"/>
                  </a:cubicBezTo>
                  <a:cubicBezTo>
                    <a:pt x="0" y="22"/>
                    <a:pt x="0" y="23"/>
                    <a:pt x="1" y="23"/>
                  </a:cubicBezTo>
                  <a:cubicBezTo>
                    <a:pt x="1" y="24"/>
                    <a:pt x="2" y="24"/>
                    <a:pt x="2" y="25"/>
                  </a:cubicBezTo>
                  <a:cubicBezTo>
                    <a:pt x="2" y="25"/>
                    <a:pt x="2" y="26"/>
                    <a:pt x="2" y="26"/>
                  </a:cubicBezTo>
                  <a:cubicBezTo>
                    <a:pt x="3" y="26"/>
                    <a:pt x="3" y="26"/>
                    <a:pt x="3" y="26"/>
                  </a:cubicBezTo>
                  <a:cubicBezTo>
                    <a:pt x="4" y="27"/>
                    <a:pt x="4" y="26"/>
                    <a:pt x="4" y="26"/>
                  </a:cubicBezTo>
                  <a:cubicBezTo>
                    <a:pt x="5" y="26"/>
                    <a:pt x="4" y="28"/>
                    <a:pt x="5" y="28"/>
                  </a:cubicBezTo>
                  <a:cubicBezTo>
                    <a:pt x="5" y="28"/>
                    <a:pt x="5" y="28"/>
                    <a:pt x="6" y="28"/>
                  </a:cubicBezTo>
                  <a:cubicBezTo>
                    <a:pt x="5" y="27"/>
                    <a:pt x="6" y="27"/>
                    <a:pt x="6" y="27"/>
                  </a:cubicBezTo>
                  <a:cubicBezTo>
                    <a:pt x="7" y="27"/>
                    <a:pt x="6" y="28"/>
                    <a:pt x="7" y="28"/>
                  </a:cubicBezTo>
                  <a:cubicBezTo>
                    <a:pt x="8" y="28"/>
                    <a:pt x="8" y="28"/>
                    <a:pt x="8" y="28"/>
                  </a:cubicBezTo>
                  <a:cubicBezTo>
                    <a:pt x="8" y="27"/>
                    <a:pt x="9" y="26"/>
                    <a:pt x="9" y="26"/>
                  </a:cubicBezTo>
                  <a:cubicBezTo>
                    <a:pt x="9" y="26"/>
                    <a:pt x="9" y="24"/>
                    <a:pt x="10" y="24"/>
                  </a:cubicBezTo>
                  <a:cubicBezTo>
                    <a:pt x="10" y="24"/>
                    <a:pt x="11" y="24"/>
                    <a:pt x="12" y="24"/>
                  </a:cubicBezTo>
                  <a:cubicBezTo>
                    <a:pt x="12" y="24"/>
                    <a:pt x="13" y="23"/>
                    <a:pt x="13" y="24"/>
                  </a:cubicBezTo>
                  <a:cubicBezTo>
                    <a:pt x="14" y="24"/>
                    <a:pt x="15" y="24"/>
                    <a:pt x="15" y="24"/>
                  </a:cubicBezTo>
                  <a:cubicBezTo>
                    <a:pt x="15" y="25"/>
                    <a:pt x="16" y="26"/>
                    <a:pt x="16" y="25"/>
                  </a:cubicBezTo>
                  <a:cubicBezTo>
                    <a:pt x="17" y="25"/>
                    <a:pt x="18" y="25"/>
                    <a:pt x="18" y="25"/>
                  </a:cubicBezTo>
                  <a:cubicBezTo>
                    <a:pt x="19" y="25"/>
                    <a:pt x="20" y="26"/>
                    <a:pt x="20" y="26"/>
                  </a:cubicBezTo>
                  <a:cubicBezTo>
                    <a:pt x="20" y="26"/>
                    <a:pt x="22" y="26"/>
                    <a:pt x="22" y="26"/>
                  </a:cubicBezTo>
                  <a:cubicBezTo>
                    <a:pt x="23" y="25"/>
                    <a:pt x="23" y="25"/>
                    <a:pt x="24" y="25"/>
                  </a:cubicBezTo>
                  <a:cubicBezTo>
                    <a:pt x="25" y="25"/>
                    <a:pt x="27" y="25"/>
                    <a:pt x="27" y="25"/>
                  </a:cubicBezTo>
                  <a:cubicBezTo>
                    <a:pt x="27" y="25"/>
                    <a:pt x="28" y="25"/>
                    <a:pt x="29" y="25"/>
                  </a:cubicBezTo>
                  <a:cubicBezTo>
                    <a:pt x="29" y="25"/>
                    <a:pt x="30" y="24"/>
                    <a:pt x="31" y="24"/>
                  </a:cubicBezTo>
                  <a:cubicBezTo>
                    <a:pt x="31" y="24"/>
                    <a:pt x="31" y="24"/>
                    <a:pt x="31" y="24"/>
                  </a:cubicBezTo>
                  <a:cubicBezTo>
                    <a:pt x="31" y="23"/>
                    <a:pt x="31" y="23"/>
                    <a:pt x="31" y="23"/>
                  </a:cubicBezTo>
                  <a:cubicBezTo>
                    <a:pt x="31" y="22"/>
                    <a:pt x="31" y="22"/>
                    <a:pt x="31" y="21"/>
                  </a:cubicBezTo>
                  <a:cubicBezTo>
                    <a:pt x="32" y="20"/>
                    <a:pt x="35" y="16"/>
                    <a:pt x="35" y="16"/>
                  </a:cubicBezTo>
                  <a:cubicBezTo>
                    <a:pt x="35" y="16"/>
                    <a:pt x="35" y="11"/>
                    <a:pt x="35" y="11"/>
                  </a:cubicBezTo>
                  <a:cubicBezTo>
                    <a:pt x="35" y="10"/>
                    <a:pt x="35" y="9"/>
                    <a:pt x="36" y="8"/>
                  </a:cubicBezTo>
                  <a:cubicBezTo>
                    <a:pt x="36" y="7"/>
                    <a:pt x="35" y="7"/>
                    <a:pt x="35" y="6"/>
                  </a:cubicBezTo>
                  <a:cubicBezTo>
                    <a:pt x="35" y="5"/>
                    <a:pt x="34" y="5"/>
                    <a:pt x="34"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5" name="Freeform 215">
              <a:extLst>
                <a:ext uri="{FF2B5EF4-FFF2-40B4-BE49-F238E27FC236}">
                  <a16:creationId xmlns:a16="http://schemas.microsoft.com/office/drawing/2014/main" id="{26B1386C-654F-418C-AE19-529B336AEE8B}"/>
                </a:ext>
              </a:extLst>
            </p:cNvPr>
            <p:cNvSpPr>
              <a:spLocks/>
            </p:cNvSpPr>
            <p:nvPr/>
          </p:nvSpPr>
          <p:spPr bwMode="auto">
            <a:xfrm>
              <a:off x="-3408363" y="2030413"/>
              <a:ext cx="82550" cy="139700"/>
            </a:xfrm>
            <a:custGeom>
              <a:avLst/>
              <a:gdLst>
                <a:gd name="T0" fmla="*/ 23 w 23"/>
                <a:gd name="T1" fmla="*/ 10 h 39"/>
                <a:gd name="T2" fmla="*/ 5 w 23"/>
                <a:gd name="T3" fmla="*/ 0 h 39"/>
                <a:gd name="T4" fmla="*/ 3 w 23"/>
                <a:gd name="T5" fmla="*/ 1 h 39"/>
                <a:gd name="T6" fmla="*/ 3 w 23"/>
                <a:gd name="T7" fmla="*/ 4 h 39"/>
                <a:gd name="T8" fmla="*/ 4 w 23"/>
                <a:gd name="T9" fmla="*/ 6 h 39"/>
                <a:gd name="T10" fmla="*/ 5 w 23"/>
                <a:gd name="T11" fmla="*/ 8 h 39"/>
                <a:gd name="T12" fmla="*/ 4 w 23"/>
                <a:gd name="T13" fmla="*/ 11 h 39"/>
                <a:gd name="T14" fmla="*/ 4 w 23"/>
                <a:gd name="T15" fmla="*/ 16 h 39"/>
                <a:gd name="T16" fmla="*/ 0 w 23"/>
                <a:gd name="T17" fmla="*/ 21 h 39"/>
                <a:gd name="T18" fmla="*/ 0 w 23"/>
                <a:gd name="T19" fmla="*/ 23 h 39"/>
                <a:gd name="T20" fmla="*/ 0 w 23"/>
                <a:gd name="T21" fmla="*/ 24 h 39"/>
                <a:gd name="T22" fmla="*/ 0 w 23"/>
                <a:gd name="T23" fmla="*/ 24 h 39"/>
                <a:gd name="T24" fmla="*/ 1 w 23"/>
                <a:gd name="T25" fmla="*/ 25 h 39"/>
                <a:gd name="T26" fmla="*/ 3 w 23"/>
                <a:gd name="T27" fmla="*/ 27 h 39"/>
                <a:gd name="T28" fmla="*/ 3 w 23"/>
                <a:gd name="T29" fmla="*/ 29 h 39"/>
                <a:gd name="T30" fmla="*/ 4 w 23"/>
                <a:gd name="T31" fmla="*/ 32 h 39"/>
                <a:gd name="T32" fmla="*/ 3 w 23"/>
                <a:gd name="T33" fmla="*/ 33 h 39"/>
                <a:gd name="T34" fmla="*/ 1 w 23"/>
                <a:gd name="T35" fmla="*/ 33 h 39"/>
                <a:gd name="T36" fmla="*/ 2 w 23"/>
                <a:gd name="T37" fmla="*/ 35 h 39"/>
                <a:gd name="T38" fmla="*/ 4 w 23"/>
                <a:gd name="T39" fmla="*/ 37 h 39"/>
                <a:gd name="T40" fmla="*/ 4 w 23"/>
                <a:gd name="T41" fmla="*/ 38 h 39"/>
                <a:gd name="T42" fmla="*/ 6 w 23"/>
                <a:gd name="T43" fmla="*/ 38 h 39"/>
                <a:gd name="T44" fmla="*/ 7 w 23"/>
                <a:gd name="T45" fmla="*/ 38 h 39"/>
                <a:gd name="T46" fmla="*/ 10 w 23"/>
                <a:gd name="T47" fmla="*/ 37 h 39"/>
                <a:gd name="T48" fmla="*/ 12 w 23"/>
                <a:gd name="T49" fmla="*/ 36 h 39"/>
                <a:gd name="T50" fmla="*/ 12 w 23"/>
                <a:gd name="T51" fmla="*/ 35 h 39"/>
                <a:gd name="T52" fmla="*/ 15 w 23"/>
                <a:gd name="T53" fmla="*/ 34 h 39"/>
                <a:gd name="T54" fmla="*/ 18 w 23"/>
                <a:gd name="T55" fmla="*/ 32 h 39"/>
                <a:gd name="T56" fmla="*/ 18 w 23"/>
                <a:gd name="T57" fmla="*/ 31 h 39"/>
                <a:gd name="T58" fmla="*/ 20 w 23"/>
                <a:gd name="T59" fmla="*/ 30 h 39"/>
                <a:gd name="T60" fmla="*/ 20 w 23"/>
                <a:gd name="T61" fmla="*/ 30 h 39"/>
                <a:gd name="T62" fmla="*/ 20 w 23"/>
                <a:gd name="T63" fmla="*/ 30 h 39"/>
                <a:gd name="T64" fmla="*/ 21 w 23"/>
                <a:gd name="T65" fmla="*/ 29 h 39"/>
                <a:gd name="T66" fmla="*/ 19 w 23"/>
                <a:gd name="T67" fmla="*/ 28 h 39"/>
                <a:gd name="T68" fmla="*/ 19 w 23"/>
                <a:gd name="T69" fmla="*/ 26 h 39"/>
                <a:gd name="T70" fmla="*/ 19 w 23"/>
                <a:gd name="T71" fmla="*/ 25 h 39"/>
                <a:gd name="T72" fmla="*/ 19 w 23"/>
                <a:gd name="T73" fmla="*/ 23 h 39"/>
                <a:gd name="T74" fmla="*/ 20 w 23"/>
                <a:gd name="T75" fmla="*/ 21 h 39"/>
                <a:gd name="T76" fmla="*/ 21 w 23"/>
                <a:gd name="T77" fmla="*/ 20 h 39"/>
                <a:gd name="T78" fmla="*/ 23 w 23"/>
                <a:gd name="T79" fmla="*/ 18 h 39"/>
                <a:gd name="T80" fmla="*/ 23 w 23"/>
                <a:gd name="T81" fmla="*/ 16 h 39"/>
                <a:gd name="T82" fmla="*/ 23 w 23"/>
                <a:gd name="T83" fmla="*/ 1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 h="39">
                  <a:moveTo>
                    <a:pt x="23" y="10"/>
                  </a:moveTo>
                  <a:cubicBezTo>
                    <a:pt x="5" y="0"/>
                    <a:pt x="5" y="0"/>
                    <a:pt x="5" y="0"/>
                  </a:cubicBezTo>
                  <a:cubicBezTo>
                    <a:pt x="3" y="1"/>
                    <a:pt x="3" y="1"/>
                    <a:pt x="3" y="1"/>
                  </a:cubicBezTo>
                  <a:cubicBezTo>
                    <a:pt x="3" y="2"/>
                    <a:pt x="3" y="4"/>
                    <a:pt x="3" y="4"/>
                  </a:cubicBezTo>
                  <a:cubicBezTo>
                    <a:pt x="3" y="5"/>
                    <a:pt x="4" y="5"/>
                    <a:pt x="4" y="6"/>
                  </a:cubicBezTo>
                  <a:cubicBezTo>
                    <a:pt x="4" y="7"/>
                    <a:pt x="5" y="7"/>
                    <a:pt x="5" y="8"/>
                  </a:cubicBezTo>
                  <a:cubicBezTo>
                    <a:pt x="4" y="9"/>
                    <a:pt x="4" y="10"/>
                    <a:pt x="4" y="11"/>
                  </a:cubicBezTo>
                  <a:cubicBezTo>
                    <a:pt x="4" y="11"/>
                    <a:pt x="4" y="16"/>
                    <a:pt x="4" y="16"/>
                  </a:cubicBezTo>
                  <a:cubicBezTo>
                    <a:pt x="4" y="16"/>
                    <a:pt x="1" y="20"/>
                    <a:pt x="0" y="21"/>
                  </a:cubicBezTo>
                  <a:cubicBezTo>
                    <a:pt x="0" y="22"/>
                    <a:pt x="0" y="22"/>
                    <a:pt x="0" y="23"/>
                  </a:cubicBezTo>
                  <a:cubicBezTo>
                    <a:pt x="0" y="23"/>
                    <a:pt x="0" y="23"/>
                    <a:pt x="0" y="24"/>
                  </a:cubicBezTo>
                  <a:cubicBezTo>
                    <a:pt x="0" y="24"/>
                    <a:pt x="0" y="24"/>
                    <a:pt x="0" y="24"/>
                  </a:cubicBezTo>
                  <a:cubicBezTo>
                    <a:pt x="1" y="25"/>
                    <a:pt x="1" y="25"/>
                    <a:pt x="1" y="25"/>
                  </a:cubicBezTo>
                  <a:cubicBezTo>
                    <a:pt x="2" y="25"/>
                    <a:pt x="3" y="27"/>
                    <a:pt x="3" y="27"/>
                  </a:cubicBezTo>
                  <a:cubicBezTo>
                    <a:pt x="3" y="28"/>
                    <a:pt x="3" y="28"/>
                    <a:pt x="3" y="29"/>
                  </a:cubicBezTo>
                  <a:cubicBezTo>
                    <a:pt x="3" y="31"/>
                    <a:pt x="4" y="32"/>
                    <a:pt x="4" y="32"/>
                  </a:cubicBezTo>
                  <a:cubicBezTo>
                    <a:pt x="4" y="33"/>
                    <a:pt x="4" y="33"/>
                    <a:pt x="3" y="33"/>
                  </a:cubicBezTo>
                  <a:cubicBezTo>
                    <a:pt x="2" y="33"/>
                    <a:pt x="1" y="33"/>
                    <a:pt x="1" y="33"/>
                  </a:cubicBezTo>
                  <a:cubicBezTo>
                    <a:pt x="1" y="33"/>
                    <a:pt x="1" y="34"/>
                    <a:pt x="2" y="35"/>
                  </a:cubicBezTo>
                  <a:cubicBezTo>
                    <a:pt x="3" y="35"/>
                    <a:pt x="3" y="36"/>
                    <a:pt x="4" y="37"/>
                  </a:cubicBezTo>
                  <a:cubicBezTo>
                    <a:pt x="4" y="37"/>
                    <a:pt x="4" y="38"/>
                    <a:pt x="4" y="38"/>
                  </a:cubicBezTo>
                  <a:cubicBezTo>
                    <a:pt x="5" y="39"/>
                    <a:pt x="5" y="39"/>
                    <a:pt x="6" y="38"/>
                  </a:cubicBezTo>
                  <a:cubicBezTo>
                    <a:pt x="6" y="37"/>
                    <a:pt x="7" y="39"/>
                    <a:pt x="7" y="38"/>
                  </a:cubicBezTo>
                  <a:cubicBezTo>
                    <a:pt x="8" y="37"/>
                    <a:pt x="9" y="37"/>
                    <a:pt x="10" y="37"/>
                  </a:cubicBezTo>
                  <a:cubicBezTo>
                    <a:pt x="10" y="37"/>
                    <a:pt x="11" y="36"/>
                    <a:pt x="12" y="36"/>
                  </a:cubicBezTo>
                  <a:cubicBezTo>
                    <a:pt x="12" y="36"/>
                    <a:pt x="11" y="35"/>
                    <a:pt x="12" y="35"/>
                  </a:cubicBezTo>
                  <a:cubicBezTo>
                    <a:pt x="13" y="34"/>
                    <a:pt x="15" y="35"/>
                    <a:pt x="15" y="34"/>
                  </a:cubicBezTo>
                  <a:cubicBezTo>
                    <a:pt x="16" y="33"/>
                    <a:pt x="17" y="32"/>
                    <a:pt x="18" y="32"/>
                  </a:cubicBezTo>
                  <a:cubicBezTo>
                    <a:pt x="18" y="31"/>
                    <a:pt x="18" y="31"/>
                    <a:pt x="18" y="31"/>
                  </a:cubicBezTo>
                  <a:cubicBezTo>
                    <a:pt x="19" y="30"/>
                    <a:pt x="20" y="30"/>
                    <a:pt x="20" y="30"/>
                  </a:cubicBezTo>
                  <a:cubicBezTo>
                    <a:pt x="20" y="30"/>
                    <a:pt x="20" y="30"/>
                    <a:pt x="20" y="30"/>
                  </a:cubicBezTo>
                  <a:cubicBezTo>
                    <a:pt x="20" y="30"/>
                    <a:pt x="20" y="30"/>
                    <a:pt x="20" y="30"/>
                  </a:cubicBezTo>
                  <a:cubicBezTo>
                    <a:pt x="21" y="29"/>
                    <a:pt x="21" y="29"/>
                    <a:pt x="21" y="29"/>
                  </a:cubicBezTo>
                  <a:cubicBezTo>
                    <a:pt x="21" y="29"/>
                    <a:pt x="19" y="28"/>
                    <a:pt x="19" y="28"/>
                  </a:cubicBezTo>
                  <a:cubicBezTo>
                    <a:pt x="19" y="27"/>
                    <a:pt x="20" y="26"/>
                    <a:pt x="19" y="26"/>
                  </a:cubicBezTo>
                  <a:cubicBezTo>
                    <a:pt x="18" y="26"/>
                    <a:pt x="18" y="25"/>
                    <a:pt x="19" y="25"/>
                  </a:cubicBezTo>
                  <a:cubicBezTo>
                    <a:pt x="19" y="24"/>
                    <a:pt x="18" y="23"/>
                    <a:pt x="19" y="23"/>
                  </a:cubicBezTo>
                  <a:cubicBezTo>
                    <a:pt x="20" y="23"/>
                    <a:pt x="19" y="21"/>
                    <a:pt x="20" y="21"/>
                  </a:cubicBezTo>
                  <a:cubicBezTo>
                    <a:pt x="21" y="21"/>
                    <a:pt x="21" y="20"/>
                    <a:pt x="21" y="20"/>
                  </a:cubicBezTo>
                  <a:cubicBezTo>
                    <a:pt x="21" y="19"/>
                    <a:pt x="22" y="18"/>
                    <a:pt x="23" y="18"/>
                  </a:cubicBezTo>
                  <a:cubicBezTo>
                    <a:pt x="23" y="18"/>
                    <a:pt x="23" y="16"/>
                    <a:pt x="23" y="16"/>
                  </a:cubicBezTo>
                  <a:lnTo>
                    <a:pt x="23" y="10"/>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216">
              <a:extLst>
                <a:ext uri="{FF2B5EF4-FFF2-40B4-BE49-F238E27FC236}">
                  <a16:creationId xmlns:a16="http://schemas.microsoft.com/office/drawing/2014/main" id="{8318B094-8D21-4F4E-9E15-444EE1C1A5C1}"/>
                </a:ext>
              </a:extLst>
            </p:cNvPr>
            <p:cNvSpPr>
              <a:spLocks/>
            </p:cNvSpPr>
            <p:nvPr/>
          </p:nvSpPr>
          <p:spPr bwMode="auto">
            <a:xfrm>
              <a:off x="-3322638" y="1954213"/>
              <a:ext cx="95250" cy="90488"/>
            </a:xfrm>
            <a:custGeom>
              <a:avLst/>
              <a:gdLst>
                <a:gd name="T0" fmla="*/ 24 w 26"/>
                <a:gd name="T1" fmla="*/ 5 h 25"/>
                <a:gd name="T2" fmla="*/ 23 w 26"/>
                <a:gd name="T3" fmla="*/ 1 h 25"/>
                <a:gd name="T4" fmla="*/ 22 w 26"/>
                <a:gd name="T5" fmla="*/ 1 h 25"/>
                <a:gd name="T6" fmla="*/ 20 w 26"/>
                <a:gd name="T7" fmla="*/ 1 h 25"/>
                <a:gd name="T8" fmla="*/ 17 w 26"/>
                <a:gd name="T9" fmla="*/ 1 h 25"/>
                <a:gd name="T10" fmla="*/ 12 w 26"/>
                <a:gd name="T11" fmla="*/ 1 h 25"/>
                <a:gd name="T12" fmla="*/ 9 w 26"/>
                <a:gd name="T13" fmla="*/ 2 h 25"/>
                <a:gd name="T14" fmla="*/ 5 w 26"/>
                <a:gd name="T15" fmla="*/ 0 h 25"/>
                <a:gd name="T16" fmla="*/ 2 w 26"/>
                <a:gd name="T17" fmla="*/ 0 h 25"/>
                <a:gd name="T18" fmla="*/ 1 w 26"/>
                <a:gd name="T19" fmla="*/ 0 h 25"/>
                <a:gd name="T20" fmla="*/ 1 w 26"/>
                <a:gd name="T21" fmla="*/ 3 h 25"/>
                <a:gd name="T22" fmla="*/ 1 w 26"/>
                <a:gd name="T23" fmla="*/ 7 h 25"/>
                <a:gd name="T24" fmla="*/ 1 w 26"/>
                <a:gd name="T25" fmla="*/ 24 h 25"/>
                <a:gd name="T26" fmla="*/ 15 w 26"/>
                <a:gd name="T27" fmla="*/ 24 h 25"/>
                <a:gd name="T28" fmla="*/ 16 w 26"/>
                <a:gd name="T29" fmla="*/ 24 h 25"/>
                <a:gd name="T30" fmla="*/ 17 w 26"/>
                <a:gd name="T31" fmla="*/ 24 h 25"/>
                <a:gd name="T32" fmla="*/ 20 w 26"/>
                <a:gd name="T33" fmla="*/ 24 h 25"/>
                <a:gd name="T34" fmla="*/ 22 w 26"/>
                <a:gd name="T35" fmla="*/ 25 h 25"/>
                <a:gd name="T36" fmla="*/ 23 w 26"/>
                <a:gd name="T37" fmla="*/ 24 h 25"/>
                <a:gd name="T38" fmla="*/ 24 w 26"/>
                <a:gd name="T39" fmla="*/ 22 h 25"/>
                <a:gd name="T40" fmla="*/ 26 w 26"/>
                <a:gd name="T41" fmla="*/ 21 h 25"/>
                <a:gd name="T42" fmla="*/ 26 w 26"/>
                <a:gd name="T43" fmla="*/ 21 h 25"/>
                <a:gd name="T44" fmla="*/ 26 w 26"/>
                <a:gd name="T45" fmla="*/ 20 h 25"/>
                <a:gd name="T46" fmla="*/ 25 w 26"/>
                <a:gd name="T47" fmla="*/ 18 h 25"/>
                <a:gd name="T48" fmla="*/ 22 w 26"/>
                <a:gd name="T49" fmla="*/ 13 h 25"/>
                <a:gd name="T50" fmla="*/ 21 w 26"/>
                <a:gd name="T51" fmla="*/ 11 h 25"/>
                <a:gd name="T52" fmla="*/ 20 w 26"/>
                <a:gd name="T53" fmla="*/ 8 h 25"/>
                <a:gd name="T54" fmla="*/ 18 w 26"/>
                <a:gd name="T55" fmla="*/ 4 h 25"/>
                <a:gd name="T56" fmla="*/ 20 w 26"/>
                <a:gd name="T57" fmla="*/ 7 h 25"/>
                <a:gd name="T58" fmla="*/ 22 w 26"/>
                <a:gd name="T59" fmla="*/ 10 h 25"/>
                <a:gd name="T60" fmla="*/ 24 w 26"/>
                <a:gd name="T61" fmla="*/ 7 h 25"/>
                <a:gd name="T62" fmla="*/ 24 w 26"/>
                <a:gd name="T63" fmla="*/ 7 h 25"/>
                <a:gd name="T64" fmla="*/ 24 w 26"/>
                <a:gd name="T65" fmla="*/ 6 h 25"/>
                <a:gd name="T66" fmla="*/ 24 w 26"/>
                <a:gd name="T67" fmla="*/ 5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 h="25">
                  <a:moveTo>
                    <a:pt x="24" y="5"/>
                  </a:moveTo>
                  <a:cubicBezTo>
                    <a:pt x="23" y="1"/>
                    <a:pt x="23" y="1"/>
                    <a:pt x="23" y="1"/>
                  </a:cubicBezTo>
                  <a:cubicBezTo>
                    <a:pt x="22" y="1"/>
                    <a:pt x="22" y="1"/>
                    <a:pt x="22" y="1"/>
                  </a:cubicBezTo>
                  <a:cubicBezTo>
                    <a:pt x="22" y="2"/>
                    <a:pt x="21" y="1"/>
                    <a:pt x="20" y="1"/>
                  </a:cubicBezTo>
                  <a:cubicBezTo>
                    <a:pt x="19" y="2"/>
                    <a:pt x="18" y="1"/>
                    <a:pt x="17" y="1"/>
                  </a:cubicBezTo>
                  <a:cubicBezTo>
                    <a:pt x="16" y="0"/>
                    <a:pt x="13" y="1"/>
                    <a:pt x="12" y="1"/>
                  </a:cubicBezTo>
                  <a:cubicBezTo>
                    <a:pt x="12" y="2"/>
                    <a:pt x="10" y="2"/>
                    <a:pt x="9" y="2"/>
                  </a:cubicBezTo>
                  <a:cubicBezTo>
                    <a:pt x="8" y="1"/>
                    <a:pt x="7" y="1"/>
                    <a:pt x="5" y="0"/>
                  </a:cubicBezTo>
                  <a:cubicBezTo>
                    <a:pt x="3" y="0"/>
                    <a:pt x="2" y="0"/>
                    <a:pt x="2" y="0"/>
                  </a:cubicBezTo>
                  <a:cubicBezTo>
                    <a:pt x="2" y="0"/>
                    <a:pt x="2" y="0"/>
                    <a:pt x="1" y="0"/>
                  </a:cubicBezTo>
                  <a:cubicBezTo>
                    <a:pt x="1" y="2"/>
                    <a:pt x="2" y="2"/>
                    <a:pt x="1" y="3"/>
                  </a:cubicBezTo>
                  <a:cubicBezTo>
                    <a:pt x="0" y="4"/>
                    <a:pt x="1" y="5"/>
                    <a:pt x="1" y="7"/>
                  </a:cubicBezTo>
                  <a:cubicBezTo>
                    <a:pt x="1" y="8"/>
                    <a:pt x="1" y="18"/>
                    <a:pt x="1" y="24"/>
                  </a:cubicBezTo>
                  <a:cubicBezTo>
                    <a:pt x="15" y="24"/>
                    <a:pt x="15" y="24"/>
                    <a:pt x="15" y="24"/>
                  </a:cubicBezTo>
                  <a:cubicBezTo>
                    <a:pt x="15" y="24"/>
                    <a:pt x="16" y="24"/>
                    <a:pt x="16" y="24"/>
                  </a:cubicBezTo>
                  <a:cubicBezTo>
                    <a:pt x="17" y="24"/>
                    <a:pt x="17" y="24"/>
                    <a:pt x="17" y="24"/>
                  </a:cubicBezTo>
                  <a:cubicBezTo>
                    <a:pt x="20" y="24"/>
                    <a:pt x="20" y="24"/>
                    <a:pt x="20" y="24"/>
                  </a:cubicBezTo>
                  <a:cubicBezTo>
                    <a:pt x="20" y="24"/>
                    <a:pt x="21" y="25"/>
                    <a:pt x="22" y="25"/>
                  </a:cubicBezTo>
                  <a:cubicBezTo>
                    <a:pt x="22" y="25"/>
                    <a:pt x="22" y="24"/>
                    <a:pt x="23" y="24"/>
                  </a:cubicBezTo>
                  <a:cubicBezTo>
                    <a:pt x="24" y="24"/>
                    <a:pt x="24" y="22"/>
                    <a:pt x="24" y="22"/>
                  </a:cubicBezTo>
                  <a:cubicBezTo>
                    <a:pt x="25" y="22"/>
                    <a:pt x="25" y="22"/>
                    <a:pt x="26" y="21"/>
                  </a:cubicBezTo>
                  <a:cubicBezTo>
                    <a:pt x="26" y="21"/>
                    <a:pt x="26" y="21"/>
                    <a:pt x="26" y="21"/>
                  </a:cubicBezTo>
                  <a:cubicBezTo>
                    <a:pt x="26" y="21"/>
                    <a:pt x="26" y="21"/>
                    <a:pt x="26" y="20"/>
                  </a:cubicBezTo>
                  <a:cubicBezTo>
                    <a:pt x="26" y="19"/>
                    <a:pt x="25" y="19"/>
                    <a:pt x="25" y="18"/>
                  </a:cubicBezTo>
                  <a:cubicBezTo>
                    <a:pt x="24" y="16"/>
                    <a:pt x="22" y="14"/>
                    <a:pt x="22" y="13"/>
                  </a:cubicBezTo>
                  <a:cubicBezTo>
                    <a:pt x="22" y="12"/>
                    <a:pt x="21" y="12"/>
                    <a:pt x="21" y="11"/>
                  </a:cubicBezTo>
                  <a:cubicBezTo>
                    <a:pt x="21" y="10"/>
                    <a:pt x="21" y="10"/>
                    <a:pt x="20" y="8"/>
                  </a:cubicBezTo>
                  <a:cubicBezTo>
                    <a:pt x="18" y="7"/>
                    <a:pt x="18" y="4"/>
                    <a:pt x="18" y="4"/>
                  </a:cubicBezTo>
                  <a:cubicBezTo>
                    <a:pt x="19" y="4"/>
                    <a:pt x="20" y="6"/>
                    <a:pt x="20" y="7"/>
                  </a:cubicBezTo>
                  <a:cubicBezTo>
                    <a:pt x="20" y="8"/>
                    <a:pt x="22" y="10"/>
                    <a:pt x="22" y="10"/>
                  </a:cubicBezTo>
                  <a:cubicBezTo>
                    <a:pt x="23" y="10"/>
                    <a:pt x="23" y="6"/>
                    <a:pt x="24" y="7"/>
                  </a:cubicBezTo>
                  <a:cubicBezTo>
                    <a:pt x="24" y="7"/>
                    <a:pt x="24" y="7"/>
                    <a:pt x="24" y="7"/>
                  </a:cubicBezTo>
                  <a:cubicBezTo>
                    <a:pt x="24" y="6"/>
                    <a:pt x="24" y="6"/>
                    <a:pt x="24" y="6"/>
                  </a:cubicBezTo>
                  <a:lnTo>
                    <a:pt x="24" y="5"/>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217">
              <a:extLst>
                <a:ext uri="{FF2B5EF4-FFF2-40B4-BE49-F238E27FC236}">
                  <a16:creationId xmlns:a16="http://schemas.microsoft.com/office/drawing/2014/main" id="{103149E7-6466-4474-8C66-DDF595296326}"/>
                </a:ext>
              </a:extLst>
            </p:cNvPr>
            <p:cNvSpPr>
              <a:spLocks/>
            </p:cNvSpPr>
            <p:nvPr/>
          </p:nvSpPr>
          <p:spPr bwMode="auto">
            <a:xfrm>
              <a:off x="-3448050" y="2212975"/>
              <a:ext cx="46037" cy="50800"/>
            </a:xfrm>
            <a:custGeom>
              <a:avLst/>
              <a:gdLst>
                <a:gd name="T0" fmla="*/ 6 w 13"/>
                <a:gd name="T1" fmla="*/ 13 h 14"/>
                <a:gd name="T2" fmla="*/ 7 w 13"/>
                <a:gd name="T3" fmla="*/ 12 h 14"/>
                <a:gd name="T4" fmla="*/ 8 w 13"/>
                <a:gd name="T5" fmla="*/ 11 h 14"/>
                <a:gd name="T6" fmla="*/ 9 w 13"/>
                <a:gd name="T7" fmla="*/ 9 h 14"/>
                <a:gd name="T8" fmla="*/ 10 w 13"/>
                <a:gd name="T9" fmla="*/ 11 h 14"/>
                <a:gd name="T10" fmla="*/ 12 w 13"/>
                <a:gd name="T11" fmla="*/ 11 h 14"/>
                <a:gd name="T12" fmla="*/ 13 w 13"/>
                <a:gd name="T13" fmla="*/ 8 h 14"/>
                <a:gd name="T14" fmla="*/ 12 w 13"/>
                <a:gd name="T15" fmla="*/ 6 h 14"/>
                <a:gd name="T16" fmla="*/ 12 w 13"/>
                <a:gd name="T17" fmla="*/ 4 h 14"/>
                <a:gd name="T18" fmla="*/ 12 w 13"/>
                <a:gd name="T19" fmla="*/ 2 h 14"/>
                <a:gd name="T20" fmla="*/ 10 w 13"/>
                <a:gd name="T21" fmla="*/ 2 h 14"/>
                <a:gd name="T22" fmla="*/ 10 w 13"/>
                <a:gd name="T23" fmla="*/ 0 h 14"/>
                <a:gd name="T24" fmla="*/ 7 w 13"/>
                <a:gd name="T25" fmla="*/ 0 h 14"/>
                <a:gd name="T26" fmla="*/ 6 w 13"/>
                <a:gd name="T27" fmla="*/ 0 h 14"/>
                <a:gd name="T28" fmla="*/ 6 w 13"/>
                <a:gd name="T29" fmla="*/ 3 h 14"/>
                <a:gd name="T30" fmla="*/ 3 w 13"/>
                <a:gd name="T31" fmla="*/ 3 h 14"/>
                <a:gd name="T32" fmla="*/ 2 w 13"/>
                <a:gd name="T33" fmla="*/ 3 h 14"/>
                <a:gd name="T34" fmla="*/ 2 w 13"/>
                <a:gd name="T35" fmla="*/ 3 h 14"/>
                <a:gd name="T36" fmla="*/ 2 w 13"/>
                <a:gd name="T37" fmla="*/ 5 h 14"/>
                <a:gd name="T38" fmla="*/ 1 w 13"/>
                <a:gd name="T39" fmla="*/ 6 h 14"/>
                <a:gd name="T40" fmla="*/ 0 w 13"/>
                <a:gd name="T41" fmla="*/ 7 h 14"/>
                <a:gd name="T42" fmla="*/ 1 w 13"/>
                <a:gd name="T43" fmla="*/ 9 h 14"/>
                <a:gd name="T44" fmla="*/ 3 w 13"/>
                <a:gd name="T45" fmla="*/ 11 h 14"/>
                <a:gd name="T46" fmla="*/ 5 w 13"/>
                <a:gd name="T47" fmla="*/ 14 h 14"/>
                <a:gd name="T48" fmla="*/ 6 w 13"/>
                <a:gd name="T49" fmla="*/ 1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4">
                  <a:moveTo>
                    <a:pt x="6" y="13"/>
                  </a:moveTo>
                  <a:cubicBezTo>
                    <a:pt x="8" y="13"/>
                    <a:pt x="7" y="13"/>
                    <a:pt x="7" y="12"/>
                  </a:cubicBezTo>
                  <a:cubicBezTo>
                    <a:pt x="6" y="10"/>
                    <a:pt x="7" y="11"/>
                    <a:pt x="8" y="11"/>
                  </a:cubicBezTo>
                  <a:cubicBezTo>
                    <a:pt x="9" y="11"/>
                    <a:pt x="9" y="9"/>
                    <a:pt x="9" y="9"/>
                  </a:cubicBezTo>
                  <a:cubicBezTo>
                    <a:pt x="10" y="9"/>
                    <a:pt x="10" y="11"/>
                    <a:pt x="10" y="11"/>
                  </a:cubicBezTo>
                  <a:cubicBezTo>
                    <a:pt x="11" y="11"/>
                    <a:pt x="11" y="11"/>
                    <a:pt x="12" y="11"/>
                  </a:cubicBezTo>
                  <a:cubicBezTo>
                    <a:pt x="13" y="11"/>
                    <a:pt x="13" y="9"/>
                    <a:pt x="13" y="8"/>
                  </a:cubicBezTo>
                  <a:cubicBezTo>
                    <a:pt x="13" y="7"/>
                    <a:pt x="13" y="6"/>
                    <a:pt x="12" y="6"/>
                  </a:cubicBezTo>
                  <a:cubicBezTo>
                    <a:pt x="12" y="5"/>
                    <a:pt x="11" y="4"/>
                    <a:pt x="12" y="4"/>
                  </a:cubicBezTo>
                  <a:cubicBezTo>
                    <a:pt x="13" y="4"/>
                    <a:pt x="13" y="3"/>
                    <a:pt x="12" y="2"/>
                  </a:cubicBezTo>
                  <a:cubicBezTo>
                    <a:pt x="11" y="2"/>
                    <a:pt x="10" y="3"/>
                    <a:pt x="10" y="2"/>
                  </a:cubicBezTo>
                  <a:cubicBezTo>
                    <a:pt x="10" y="2"/>
                    <a:pt x="10" y="1"/>
                    <a:pt x="10" y="0"/>
                  </a:cubicBezTo>
                  <a:cubicBezTo>
                    <a:pt x="8" y="0"/>
                    <a:pt x="7" y="0"/>
                    <a:pt x="7" y="0"/>
                  </a:cubicBezTo>
                  <a:cubicBezTo>
                    <a:pt x="6" y="0"/>
                    <a:pt x="6" y="0"/>
                    <a:pt x="6" y="0"/>
                  </a:cubicBezTo>
                  <a:cubicBezTo>
                    <a:pt x="6" y="1"/>
                    <a:pt x="6" y="3"/>
                    <a:pt x="6" y="3"/>
                  </a:cubicBezTo>
                  <a:cubicBezTo>
                    <a:pt x="6" y="3"/>
                    <a:pt x="4" y="3"/>
                    <a:pt x="3" y="3"/>
                  </a:cubicBezTo>
                  <a:cubicBezTo>
                    <a:pt x="3" y="3"/>
                    <a:pt x="2" y="3"/>
                    <a:pt x="2" y="3"/>
                  </a:cubicBezTo>
                  <a:cubicBezTo>
                    <a:pt x="2" y="3"/>
                    <a:pt x="2" y="3"/>
                    <a:pt x="2" y="3"/>
                  </a:cubicBezTo>
                  <a:cubicBezTo>
                    <a:pt x="1" y="4"/>
                    <a:pt x="2" y="4"/>
                    <a:pt x="2" y="5"/>
                  </a:cubicBezTo>
                  <a:cubicBezTo>
                    <a:pt x="3" y="5"/>
                    <a:pt x="1" y="5"/>
                    <a:pt x="1" y="6"/>
                  </a:cubicBezTo>
                  <a:cubicBezTo>
                    <a:pt x="1" y="6"/>
                    <a:pt x="1" y="7"/>
                    <a:pt x="0" y="7"/>
                  </a:cubicBezTo>
                  <a:cubicBezTo>
                    <a:pt x="0" y="7"/>
                    <a:pt x="1" y="9"/>
                    <a:pt x="1" y="9"/>
                  </a:cubicBezTo>
                  <a:cubicBezTo>
                    <a:pt x="1" y="10"/>
                    <a:pt x="2" y="10"/>
                    <a:pt x="3" y="11"/>
                  </a:cubicBezTo>
                  <a:cubicBezTo>
                    <a:pt x="4" y="13"/>
                    <a:pt x="4" y="13"/>
                    <a:pt x="5" y="14"/>
                  </a:cubicBezTo>
                  <a:cubicBezTo>
                    <a:pt x="6" y="14"/>
                    <a:pt x="6" y="13"/>
                    <a:pt x="6"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218">
              <a:extLst>
                <a:ext uri="{FF2B5EF4-FFF2-40B4-BE49-F238E27FC236}">
                  <a16:creationId xmlns:a16="http://schemas.microsoft.com/office/drawing/2014/main" id="{1DF7071D-BBF9-42D1-904B-67C6028935D1}"/>
                </a:ext>
              </a:extLst>
            </p:cNvPr>
            <p:cNvSpPr>
              <a:spLocks/>
            </p:cNvSpPr>
            <p:nvPr/>
          </p:nvSpPr>
          <p:spPr bwMode="auto">
            <a:xfrm>
              <a:off x="-3444875" y="2212975"/>
              <a:ext cx="17462" cy="11113"/>
            </a:xfrm>
            <a:custGeom>
              <a:avLst/>
              <a:gdLst>
                <a:gd name="T0" fmla="*/ 5 w 5"/>
                <a:gd name="T1" fmla="*/ 3 h 3"/>
                <a:gd name="T2" fmla="*/ 5 w 5"/>
                <a:gd name="T3" fmla="*/ 0 h 3"/>
                <a:gd name="T4" fmla="*/ 5 w 5"/>
                <a:gd name="T5" fmla="*/ 0 h 3"/>
                <a:gd name="T6" fmla="*/ 1 w 5"/>
                <a:gd name="T7" fmla="*/ 0 h 3"/>
                <a:gd name="T8" fmla="*/ 1 w 5"/>
                <a:gd name="T9" fmla="*/ 0 h 3"/>
                <a:gd name="T10" fmla="*/ 1 w 5"/>
                <a:gd name="T11" fmla="*/ 1 h 3"/>
                <a:gd name="T12" fmla="*/ 1 w 5"/>
                <a:gd name="T13" fmla="*/ 2 h 3"/>
                <a:gd name="T14" fmla="*/ 1 w 5"/>
                <a:gd name="T15" fmla="*/ 3 h 3"/>
                <a:gd name="T16" fmla="*/ 2 w 5"/>
                <a:gd name="T17" fmla="*/ 3 h 3"/>
                <a:gd name="T18" fmla="*/ 5 w 5"/>
                <a:gd name="T1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5" y="3"/>
                  </a:moveTo>
                  <a:cubicBezTo>
                    <a:pt x="5" y="3"/>
                    <a:pt x="5" y="1"/>
                    <a:pt x="5" y="0"/>
                  </a:cubicBezTo>
                  <a:cubicBezTo>
                    <a:pt x="5" y="0"/>
                    <a:pt x="5" y="0"/>
                    <a:pt x="5" y="0"/>
                  </a:cubicBezTo>
                  <a:cubicBezTo>
                    <a:pt x="1" y="0"/>
                    <a:pt x="1" y="0"/>
                    <a:pt x="1" y="0"/>
                  </a:cubicBezTo>
                  <a:cubicBezTo>
                    <a:pt x="1" y="0"/>
                    <a:pt x="1" y="0"/>
                    <a:pt x="1" y="0"/>
                  </a:cubicBezTo>
                  <a:cubicBezTo>
                    <a:pt x="2" y="0"/>
                    <a:pt x="2" y="1"/>
                    <a:pt x="1" y="1"/>
                  </a:cubicBezTo>
                  <a:cubicBezTo>
                    <a:pt x="0" y="2"/>
                    <a:pt x="0" y="2"/>
                    <a:pt x="1" y="2"/>
                  </a:cubicBezTo>
                  <a:cubicBezTo>
                    <a:pt x="1" y="2"/>
                    <a:pt x="1" y="3"/>
                    <a:pt x="1" y="3"/>
                  </a:cubicBezTo>
                  <a:cubicBezTo>
                    <a:pt x="1" y="3"/>
                    <a:pt x="2" y="3"/>
                    <a:pt x="2" y="3"/>
                  </a:cubicBezTo>
                  <a:cubicBezTo>
                    <a:pt x="3" y="3"/>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219">
              <a:extLst>
                <a:ext uri="{FF2B5EF4-FFF2-40B4-BE49-F238E27FC236}">
                  <a16:creationId xmlns:a16="http://schemas.microsoft.com/office/drawing/2014/main" id="{A5362CD4-1115-443E-8A49-D3590E9F7A37}"/>
                </a:ext>
              </a:extLst>
            </p:cNvPr>
            <p:cNvSpPr>
              <a:spLocks/>
            </p:cNvSpPr>
            <p:nvPr/>
          </p:nvSpPr>
          <p:spPr bwMode="auto">
            <a:xfrm>
              <a:off x="-3430588" y="2198688"/>
              <a:ext cx="61912" cy="76200"/>
            </a:xfrm>
            <a:custGeom>
              <a:avLst/>
              <a:gdLst>
                <a:gd name="T0" fmla="*/ 5 w 17"/>
                <a:gd name="T1" fmla="*/ 20 h 21"/>
                <a:gd name="T2" fmla="*/ 6 w 17"/>
                <a:gd name="T3" fmla="*/ 20 h 21"/>
                <a:gd name="T4" fmla="*/ 8 w 17"/>
                <a:gd name="T5" fmla="*/ 20 h 21"/>
                <a:gd name="T6" fmla="*/ 9 w 17"/>
                <a:gd name="T7" fmla="*/ 20 h 21"/>
                <a:gd name="T8" fmla="*/ 11 w 17"/>
                <a:gd name="T9" fmla="*/ 18 h 21"/>
                <a:gd name="T10" fmla="*/ 11 w 17"/>
                <a:gd name="T11" fmla="*/ 17 h 21"/>
                <a:gd name="T12" fmla="*/ 12 w 17"/>
                <a:gd name="T13" fmla="*/ 13 h 21"/>
                <a:gd name="T14" fmla="*/ 14 w 17"/>
                <a:gd name="T15" fmla="*/ 10 h 21"/>
                <a:gd name="T16" fmla="*/ 15 w 17"/>
                <a:gd name="T17" fmla="*/ 5 h 21"/>
                <a:gd name="T18" fmla="*/ 16 w 17"/>
                <a:gd name="T19" fmla="*/ 3 h 21"/>
                <a:gd name="T20" fmla="*/ 17 w 17"/>
                <a:gd name="T21" fmla="*/ 1 h 21"/>
                <a:gd name="T22" fmla="*/ 17 w 17"/>
                <a:gd name="T23" fmla="*/ 1 h 21"/>
                <a:gd name="T24" fmla="*/ 15 w 17"/>
                <a:gd name="T25" fmla="*/ 0 h 21"/>
                <a:gd name="T26" fmla="*/ 14 w 17"/>
                <a:gd name="T27" fmla="*/ 1 h 21"/>
                <a:gd name="T28" fmla="*/ 12 w 17"/>
                <a:gd name="T29" fmla="*/ 1 h 21"/>
                <a:gd name="T30" fmla="*/ 12 w 17"/>
                <a:gd name="T31" fmla="*/ 3 h 21"/>
                <a:gd name="T32" fmla="*/ 11 w 17"/>
                <a:gd name="T33" fmla="*/ 5 h 21"/>
                <a:gd name="T34" fmla="*/ 8 w 17"/>
                <a:gd name="T35" fmla="*/ 4 h 21"/>
                <a:gd name="T36" fmla="*/ 5 w 17"/>
                <a:gd name="T37" fmla="*/ 4 h 21"/>
                <a:gd name="T38" fmla="*/ 5 w 17"/>
                <a:gd name="T39" fmla="*/ 6 h 21"/>
                <a:gd name="T40" fmla="*/ 7 w 17"/>
                <a:gd name="T41" fmla="*/ 6 h 21"/>
                <a:gd name="T42" fmla="*/ 7 w 17"/>
                <a:gd name="T43" fmla="*/ 8 h 21"/>
                <a:gd name="T44" fmla="*/ 7 w 17"/>
                <a:gd name="T45" fmla="*/ 10 h 21"/>
                <a:gd name="T46" fmla="*/ 8 w 17"/>
                <a:gd name="T47" fmla="*/ 12 h 21"/>
                <a:gd name="T48" fmla="*/ 7 w 17"/>
                <a:gd name="T49" fmla="*/ 15 h 21"/>
                <a:gd name="T50" fmla="*/ 5 w 17"/>
                <a:gd name="T51" fmla="*/ 15 h 21"/>
                <a:gd name="T52" fmla="*/ 4 w 17"/>
                <a:gd name="T53" fmla="*/ 13 h 21"/>
                <a:gd name="T54" fmla="*/ 3 w 17"/>
                <a:gd name="T55" fmla="*/ 15 h 21"/>
                <a:gd name="T56" fmla="*/ 2 w 17"/>
                <a:gd name="T57" fmla="*/ 16 h 21"/>
                <a:gd name="T58" fmla="*/ 1 w 17"/>
                <a:gd name="T59" fmla="*/ 17 h 21"/>
                <a:gd name="T60" fmla="*/ 0 w 17"/>
                <a:gd name="T61" fmla="*/ 18 h 21"/>
                <a:gd name="T62" fmla="*/ 1 w 17"/>
                <a:gd name="T63" fmla="*/ 18 h 21"/>
                <a:gd name="T64" fmla="*/ 3 w 17"/>
                <a:gd name="T65" fmla="*/ 21 h 21"/>
                <a:gd name="T66" fmla="*/ 5 w 17"/>
                <a:gd name="T67" fmla="*/ 2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 h="21">
                  <a:moveTo>
                    <a:pt x="5" y="20"/>
                  </a:moveTo>
                  <a:cubicBezTo>
                    <a:pt x="5" y="20"/>
                    <a:pt x="5" y="21"/>
                    <a:pt x="6" y="20"/>
                  </a:cubicBezTo>
                  <a:cubicBezTo>
                    <a:pt x="7" y="19"/>
                    <a:pt x="8" y="19"/>
                    <a:pt x="8" y="20"/>
                  </a:cubicBezTo>
                  <a:cubicBezTo>
                    <a:pt x="8" y="21"/>
                    <a:pt x="8" y="21"/>
                    <a:pt x="9" y="20"/>
                  </a:cubicBezTo>
                  <a:cubicBezTo>
                    <a:pt x="10" y="19"/>
                    <a:pt x="11" y="20"/>
                    <a:pt x="11" y="18"/>
                  </a:cubicBezTo>
                  <a:cubicBezTo>
                    <a:pt x="11" y="17"/>
                    <a:pt x="11" y="18"/>
                    <a:pt x="11" y="17"/>
                  </a:cubicBezTo>
                  <a:cubicBezTo>
                    <a:pt x="11" y="15"/>
                    <a:pt x="12" y="14"/>
                    <a:pt x="12" y="13"/>
                  </a:cubicBezTo>
                  <a:cubicBezTo>
                    <a:pt x="12" y="12"/>
                    <a:pt x="14" y="11"/>
                    <a:pt x="14" y="10"/>
                  </a:cubicBezTo>
                  <a:cubicBezTo>
                    <a:pt x="14" y="9"/>
                    <a:pt x="15" y="7"/>
                    <a:pt x="15" y="5"/>
                  </a:cubicBezTo>
                  <a:cubicBezTo>
                    <a:pt x="15" y="4"/>
                    <a:pt x="16" y="4"/>
                    <a:pt x="16" y="3"/>
                  </a:cubicBezTo>
                  <a:cubicBezTo>
                    <a:pt x="17" y="2"/>
                    <a:pt x="17" y="2"/>
                    <a:pt x="17" y="1"/>
                  </a:cubicBezTo>
                  <a:cubicBezTo>
                    <a:pt x="17" y="1"/>
                    <a:pt x="17" y="1"/>
                    <a:pt x="17" y="1"/>
                  </a:cubicBezTo>
                  <a:cubicBezTo>
                    <a:pt x="15" y="0"/>
                    <a:pt x="15" y="0"/>
                    <a:pt x="15" y="0"/>
                  </a:cubicBezTo>
                  <a:cubicBezTo>
                    <a:pt x="14" y="1"/>
                    <a:pt x="14" y="1"/>
                    <a:pt x="14" y="1"/>
                  </a:cubicBezTo>
                  <a:cubicBezTo>
                    <a:pt x="12" y="1"/>
                    <a:pt x="12" y="1"/>
                    <a:pt x="12" y="1"/>
                  </a:cubicBezTo>
                  <a:cubicBezTo>
                    <a:pt x="12" y="1"/>
                    <a:pt x="12" y="2"/>
                    <a:pt x="12" y="3"/>
                  </a:cubicBezTo>
                  <a:cubicBezTo>
                    <a:pt x="11" y="3"/>
                    <a:pt x="11" y="5"/>
                    <a:pt x="11" y="5"/>
                  </a:cubicBezTo>
                  <a:cubicBezTo>
                    <a:pt x="11" y="5"/>
                    <a:pt x="9" y="4"/>
                    <a:pt x="8" y="4"/>
                  </a:cubicBezTo>
                  <a:cubicBezTo>
                    <a:pt x="8" y="4"/>
                    <a:pt x="6" y="4"/>
                    <a:pt x="5" y="4"/>
                  </a:cubicBezTo>
                  <a:cubicBezTo>
                    <a:pt x="5" y="5"/>
                    <a:pt x="5" y="6"/>
                    <a:pt x="5" y="6"/>
                  </a:cubicBezTo>
                  <a:cubicBezTo>
                    <a:pt x="5" y="7"/>
                    <a:pt x="6" y="6"/>
                    <a:pt x="7" y="6"/>
                  </a:cubicBezTo>
                  <a:cubicBezTo>
                    <a:pt x="8" y="7"/>
                    <a:pt x="8" y="8"/>
                    <a:pt x="7" y="8"/>
                  </a:cubicBezTo>
                  <a:cubicBezTo>
                    <a:pt x="6" y="8"/>
                    <a:pt x="7" y="9"/>
                    <a:pt x="7" y="10"/>
                  </a:cubicBezTo>
                  <a:cubicBezTo>
                    <a:pt x="8" y="10"/>
                    <a:pt x="8" y="11"/>
                    <a:pt x="8" y="12"/>
                  </a:cubicBezTo>
                  <a:cubicBezTo>
                    <a:pt x="8" y="13"/>
                    <a:pt x="8" y="15"/>
                    <a:pt x="7" y="15"/>
                  </a:cubicBezTo>
                  <a:cubicBezTo>
                    <a:pt x="6" y="15"/>
                    <a:pt x="6" y="15"/>
                    <a:pt x="5" y="15"/>
                  </a:cubicBezTo>
                  <a:cubicBezTo>
                    <a:pt x="5" y="15"/>
                    <a:pt x="5" y="13"/>
                    <a:pt x="4" y="13"/>
                  </a:cubicBezTo>
                  <a:cubicBezTo>
                    <a:pt x="4" y="13"/>
                    <a:pt x="4" y="15"/>
                    <a:pt x="3" y="15"/>
                  </a:cubicBezTo>
                  <a:cubicBezTo>
                    <a:pt x="2" y="15"/>
                    <a:pt x="1" y="14"/>
                    <a:pt x="2" y="16"/>
                  </a:cubicBezTo>
                  <a:cubicBezTo>
                    <a:pt x="2" y="17"/>
                    <a:pt x="3" y="17"/>
                    <a:pt x="1" y="17"/>
                  </a:cubicBezTo>
                  <a:cubicBezTo>
                    <a:pt x="1" y="17"/>
                    <a:pt x="1" y="18"/>
                    <a:pt x="0" y="18"/>
                  </a:cubicBezTo>
                  <a:cubicBezTo>
                    <a:pt x="0" y="18"/>
                    <a:pt x="0" y="18"/>
                    <a:pt x="1" y="18"/>
                  </a:cubicBezTo>
                  <a:cubicBezTo>
                    <a:pt x="2" y="19"/>
                    <a:pt x="2" y="20"/>
                    <a:pt x="3" y="21"/>
                  </a:cubicBezTo>
                  <a:cubicBezTo>
                    <a:pt x="4" y="20"/>
                    <a:pt x="5" y="20"/>
                    <a:pt x="5"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220">
              <a:extLst>
                <a:ext uri="{FF2B5EF4-FFF2-40B4-BE49-F238E27FC236}">
                  <a16:creationId xmlns:a16="http://schemas.microsoft.com/office/drawing/2014/main" id="{9EF086E9-54B6-4B32-A935-2065AD4DDB88}"/>
                </a:ext>
              </a:extLst>
            </p:cNvPr>
            <p:cNvSpPr>
              <a:spLocks/>
            </p:cNvSpPr>
            <p:nvPr/>
          </p:nvSpPr>
          <p:spPr bwMode="auto">
            <a:xfrm>
              <a:off x="-3343275" y="2030413"/>
              <a:ext cx="136525" cy="171450"/>
            </a:xfrm>
            <a:custGeom>
              <a:avLst/>
              <a:gdLst>
                <a:gd name="T0" fmla="*/ 29 w 38"/>
                <a:gd name="T1" fmla="*/ 3 h 48"/>
                <a:gd name="T2" fmla="*/ 26 w 38"/>
                <a:gd name="T3" fmla="*/ 3 h 48"/>
                <a:gd name="T4" fmla="*/ 22 w 38"/>
                <a:gd name="T5" fmla="*/ 3 h 48"/>
                <a:gd name="T6" fmla="*/ 7 w 38"/>
                <a:gd name="T7" fmla="*/ 3 h 48"/>
                <a:gd name="T8" fmla="*/ 5 w 38"/>
                <a:gd name="T9" fmla="*/ 8 h 48"/>
                <a:gd name="T10" fmla="*/ 5 w 38"/>
                <a:gd name="T11" fmla="*/ 18 h 48"/>
                <a:gd name="T12" fmla="*/ 2 w 38"/>
                <a:gd name="T13" fmla="*/ 21 h 48"/>
                <a:gd name="T14" fmla="*/ 1 w 38"/>
                <a:gd name="T15" fmla="*/ 25 h 48"/>
                <a:gd name="T16" fmla="*/ 1 w 38"/>
                <a:gd name="T17" fmla="*/ 28 h 48"/>
                <a:gd name="T18" fmla="*/ 2 w 38"/>
                <a:gd name="T19" fmla="*/ 30 h 48"/>
                <a:gd name="T20" fmla="*/ 4 w 38"/>
                <a:gd name="T21" fmla="*/ 34 h 48"/>
                <a:gd name="T22" fmla="*/ 5 w 38"/>
                <a:gd name="T23" fmla="*/ 35 h 48"/>
                <a:gd name="T24" fmla="*/ 7 w 38"/>
                <a:gd name="T25" fmla="*/ 37 h 48"/>
                <a:gd name="T26" fmla="*/ 9 w 38"/>
                <a:gd name="T27" fmla="*/ 40 h 48"/>
                <a:gd name="T28" fmla="*/ 12 w 38"/>
                <a:gd name="T29" fmla="*/ 42 h 48"/>
                <a:gd name="T30" fmla="*/ 13 w 38"/>
                <a:gd name="T31" fmla="*/ 44 h 48"/>
                <a:gd name="T32" fmla="*/ 16 w 38"/>
                <a:gd name="T33" fmla="*/ 45 h 48"/>
                <a:gd name="T34" fmla="*/ 18 w 38"/>
                <a:gd name="T35" fmla="*/ 45 h 48"/>
                <a:gd name="T36" fmla="*/ 22 w 38"/>
                <a:gd name="T37" fmla="*/ 47 h 48"/>
                <a:gd name="T38" fmla="*/ 25 w 38"/>
                <a:gd name="T39" fmla="*/ 47 h 48"/>
                <a:gd name="T40" fmla="*/ 28 w 38"/>
                <a:gd name="T41" fmla="*/ 46 h 48"/>
                <a:gd name="T42" fmla="*/ 30 w 38"/>
                <a:gd name="T43" fmla="*/ 44 h 48"/>
                <a:gd name="T44" fmla="*/ 32 w 38"/>
                <a:gd name="T45" fmla="*/ 45 h 48"/>
                <a:gd name="T46" fmla="*/ 30 w 38"/>
                <a:gd name="T47" fmla="*/ 41 h 48"/>
                <a:gd name="T48" fmla="*/ 26 w 38"/>
                <a:gd name="T49" fmla="*/ 37 h 48"/>
                <a:gd name="T50" fmla="*/ 28 w 38"/>
                <a:gd name="T51" fmla="*/ 36 h 48"/>
                <a:gd name="T52" fmla="*/ 29 w 38"/>
                <a:gd name="T53" fmla="*/ 31 h 48"/>
                <a:gd name="T54" fmla="*/ 31 w 38"/>
                <a:gd name="T55" fmla="*/ 28 h 48"/>
                <a:gd name="T56" fmla="*/ 33 w 38"/>
                <a:gd name="T57" fmla="*/ 25 h 48"/>
                <a:gd name="T58" fmla="*/ 34 w 38"/>
                <a:gd name="T59" fmla="*/ 19 h 48"/>
                <a:gd name="T60" fmla="*/ 36 w 38"/>
                <a:gd name="T61" fmla="*/ 15 h 48"/>
                <a:gd name="T62" fmla="*/ 37 w 38"/>
                <a:gd name="T63" fmla="*/ 12 h 48"/>
                <a:gd name="T64" fmla="*/ 35 w 38"/>
                <a:gd name="T65" fmla="*/ 4 h 48"/>
                <a:gd name="T66" fmla="*/ 32 w 38"/>
                <a:gd name="T67" fmla="*/ 0 h 48"/>
                <a:gd name="T68" fmla="*/ 30 w 38"/>
                <a:gd name="T69" fmla="*/ 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 h="48">
                  <a:moveTo>
                    <a:pt x="30" y="1"/>
                  </a:moveTo>
                  <a:cubicBezTo>
                    <a:pt x="30" y="1"/>
                    <a:pt x="30" y="3"/>
                    <a:pt x="29" y="3"/>
                  </a:cubicBezTo>
                  <a:cubicBezTo>
                    <a:pt x="28" y="3"/>
                    <a:pt x="28" y="4"/>
                    <a:pt x="28" y="4"/>
                  </a:cubicBezTo>
                  <a:cubicBezTo>
                    <a:pt x="27" y="4"/>
                    <a:pt x="26" y="3"/>
                    <a:pt x="26" y="3"/>
                  </a:cubicBezTo>
                  <a:cubicBezTo>
                    <a:pt x="23" y="3"/>
                    <a:pt x="23" y="3"/>
                    <a:pt x="23" y="3"/>
                  </a:cubicBezTo>
                  <a:cubicBezTo>
                    <a:pt x="23" y="3"/>
                    <a:pt x="23" y="3"/>
                    <a:pt x="22" y="3"/>
                  </a:cubicBezTo>
                  <a:cubicBezTo>
                    <a:pt x="22" y="3"/>
                    <a:pt x="21" y="3"/>
                    <a:pt x="21" y="3"/>
                  </a:cubicBezTo>
                  <a:cubicBezTo>
                    <a:pt x="7" y="3"/>
                    <a:pt x="7" y="3"/>
                    <a:pt x="7" y="3"/>
                  </a:cubicBezTo>
                  <a:cubicBezTo>
                    <a:pt x="7" y="6"/>
                    <a:pt x="7" y="8"/>
                    <a:pt x="7" y="8"/>
                  </a:cubicBezTo>
                  <a:cubicBezTo>
                    <a:pt x="5" y="8"/>
                    <a:pt x="5" y="8"/>
                    <a:pt x="5" y="8"/>
                  </a:cubicBezTo>
                  <a:cubicBezTo>
                    <a:pt x="5" y="16"/>
                    <a:pt x="5" y="16"/>
                    <a:pt x="5" y="16"/>
                  </a:cubicBezTo>
                  <a:cubicBezTo>
                    <a:pt x="5" y="16"/>
                    <a:pt x="5" y="18"/>
                    <a:pt x="5" y="18"/>
                  </a:cubicBezTo>
                  <a:cubicBezTo>
                    <a:pt x="4" y="18"/>
                    <a:pt x="3" y="19"/>
                    <a:pt x="3" y="20"/>
                  </a:cubicBezTo>
                  <a:cubicBezTo>
                    <a:pt x="3" y="20"/>
                    <a:pt x="3" y="21"/>
                    <a:pt x="2" y="21"/>
                  </a:cubicBezTo>
                  <a:cubicBezTo>
                    <a:pt x="1" y="21"/>
                    <a:pt x="2" y="23"/>
                    <a:pt x="1" y="23"/>
                  </a:cubicBezTo>
                  <a:cubicBezTo>
                    <a:pt x="0" y="23"/>
                    <a:pt x="1" y="24"/>
                    <a:pt x="1" y="25"/>
                  </a:cubicBezTo>
                  <a:cubicBezTo>
                    <a:pt x="0" y="25"/>
                    <a:pt x="0" y="26"/>
                    <a:pt x="1" y="26"/>
                  </a:cubicBezTo>
                  <a:cubicBezTo>
                    <a:pt x="2" y="26"/>
                    <a:pt x="1" y="27"/>
                    <a:pt x="1" y="28"/>
                  </a:cubicBezTo>
                  <a:cubicBezTo>
                    <a:pt x="1" y="28"/>
                    <a:pt x="3" y="29"/>
                    <a:pt x="3" y="29"/>
                  </a:cubicBezTo>
                  <a:cubicBezTo>
                    <a:pt x="2" y="30"/>
                    <a:pt x="2" y="30"/>
                    <a:pt x="2" y="30"/>
                  </a:cubicBezTo>
                  <a:cubicBezTo>
                    <a:pt x="2" y="30"/>
                    <a:pt x="4" y="32"/>
                    <a:pt x="4" y="32"/>
                  </a:cubicBezTo>
                  <a:cubicBezTo>
                    <a:pt x="4" y="33"/>
                    <a:pt x="5" y="34"/>
                    <a:pt x="4" y="34"/>
                  </a:cubicBezTo>
                  <a:cubicBezTo>
                    <a:pt x="3" y="35"/>
                    <a:pt x="4" y="35"/>
                    <a:pt x="4" y="35"/>
                  </a:cubicBezTo>
                  <a:cubicBezTo>
                    <a:pt x="5" y="35"/>
                    <a:pt x="5" y="35"/>
                    <a:pt x="5" y="35"/>
                  </a:cubicBezTo>
                  <a:cubicBezTo>
                    <a:pt x="5" y="36"/>
                    <a:pt x="5" y="36"/>
                    <a:pt x="5" y="36"/>
                  </a:cubicBezTo>
                  <a:cubicBezTo>
                    <a:pt x="5" y="36"/>
                    <a:pt x="6" y="36"/>
                    <a:pt x="7" y="37"/>
                  </a:cubicBezTo>
                  <a:cubicBezTo>
                    <a:pt x="8" y="38"/>
                    <a:pt x="8" y="38"/>
                    <a:pt x="8" y="38"/>
                  </a:cubicBezTo>
                  <a:cubicBezTo>
                    <a:pt x="8" y="39"/>
                    <a:pt x="9" y="39"/>
                    <a:pt x="9" y="40"/>
                  </a:cubicBezTo>
                  <a:cubicBezTo>
                    <a:pt x="10" y="40"/>
                    <a:pt x="10" y="41"/>
                    <a:pt x="10" y="41"/>
                  </a:cubicBezTo>
                  <a:cubicBezTo>
                    <a:pt x="10" y="42"/>
                    <a:pt x="12" y="42"/>
                    <a:pt x="12" y="42"/>
                  </a:cubicBezTo>
                  <a:cubicBezTo>
                    <a:pt x="12" y="44"/>
                    <a:pt x="12" y="44"/>
                    <a:pt x="12" y="44"/>
                  </a:cubicBezTo>
                  <a:cubicBezTo>
                    <a:pt x="13" y="44"/>
                    <a:pt x="13" y="44"/>
                    <a:pt x="13" y="44"/>
                  </a:cubicBezTo>
                  <a:cubicBezTo>
                    <a:pt x="13" y="45"/>
                    <a:pt x="14" y="45"/>
                    <a:pt x="14" y="45"/>
                  </a:cubicBezTo>
                  <a:cubicBezTo>
                    <a:pt x="14" y="45"/>
                    <a:pt x="15" y="46"/>
                    <a:pt x="16" y="45"/>
                  </a:cubicBezTo>
                  <a:cubicBezTo>
                    <a:pt x="16" y="45"/>
                    <a:pt x="17" y="46"/>
                    <a:pt x="17" y="46"/>
                  </a:cubicBezTo>
                  <a:cubicBezTo>
                    <a:pt x="17" y="46"/>
                    <a:pt x="18" y="45"/>
                    <a:pt x="18" y="45"/>
                  </a:cubicBezTo>
                  <a:cubicBezTo>
                    <a:pt x="18" y="45"/>
                    <a:pt x="20" y="46"/>
                    <a:pt x="21" y="48"/>
                  </a:cubicBezTo>
                  <a:cubicBezTo>
                    <a:pt x="21" y="47"/>
                    <a:pt x="22" y="47"/>
                    <a:pt x="22" y="47"/>
                  </a:cubicBezTo>
                  <a:cubicBezTo>
                    <a:pt x="23" y="47"/>
                    <a:pt x="24" y="48"/>
                    <a:pt x="24" y="48"/>
                  </a:cubicBezTo>
                  <a:cubicBezTo>
                    <a:pt x="24" y="47"/>
                    <a:pt x="25" y="47"/>
                    <a:pt x="25" y="47"/>
                  </a:cubicBezTo>
                  <a:cubicBezTo>
                    <a:pt x="26" y="47"/>
                    <a:pt x="27" y="47"/>
                    <a:pt x="27" y="47"/>
                  </a:cubicBezTo>
                  <a:cubicBezTo>
                    <a:pt x="27" y="47"/>
                    <a:pt x="27" y="46"/>
                    <a:pt x="28" y="46"/>
                  </a:cubicBezTo>
                  <a:cubicBezTo>
                    <a:pt x="28" y="46"/>
                    <a:pt x="28" y="46"/>
                    <a:pt x="28" y="46"/>
                  </a:cubicBezTo>
                  <a:cubicBezTo>
                    <a:pt x="28" y="45"/>
                    <a:pt x="29" y="45"/>
                    <a:pt x="30" y="44"/>
                  </a:cubicBezTo>
                  <a:cubicBezTo>
                    <a:pt x="30" y="44"/>
                    <a:pt x="31" y="44"/>
                    <a:pt x="31" y="45"/>
                  </a:cubicBezTo>
                  <a:cubicBezTo>
                    <a:pt x="31" y="45"/>
                    <a:pt x="32" y="45"/>
                    <a:pt x="32" y="45"/>
                  </a:cubicBezTo>
                  <a:cubicBezTo>
                    <a:pt x="32" y="44"/>
                    <a:pt x="32" y="43"/>
                    <a:pt x="32" y="43"/>
                  </a:cubicBezTo>
                  <a:cubicBezTo>
                    <a:pt x="31" y="43"/>
                    <a:pt x="30" y="42"/>
                    <a:pt x="30" y="41"/>
                  </a:cubicBezTo>
                  <a:cubicBezTo>
                    <a:pt x="29" y="40"/>
                    <a:pt x="28" y="39"/>
                    <a:pt x="28" y="39"/>
                  </a:cubicBezTo>
                  <a:cubicBezTo>
                    <a:pt x="27" y="38"/>
                    <a:pt x="26" y="38"/>
                    <a:pt x="26" y="37"/>
                  </a:cubicBezTo>
                  <a:cubicBezTo>
                    <a:pt x="25" y="37"/>
                    <a:pt x="26" y="37"/>
                    <a:pt x="26" y="36"/>
                  </a:cubicBezTo>
                  <a:cubicBezTo>
                    <a:pt x="26" y="35"/>
                    <a:pt x="28" y="36"/>
                    <a:pt x="28" y="36"/>
                  </a:cubicBezTo>
                  <a:cubicBezTo>
                    <a:pt x="28" y="36"/>
                    <a:pt x="28" y="34"/>
                    <a:pt x="28" y="33"/>
                  </a:cubicBezTo>
                  <a:cubicBezTo>
                    <a:pt x="28" y="32"/>
                    <a:pt x="29" y="31"/>
                    <a:pt x="29" y="31"/>
                  </a:cubicBezTo>
                  <a:cubicBezTo>
                    <a:pt x="28" y="31"/>
                    <a:pt x="29" y="30"/>
                    <a:pt x="30" y="30"/>
                  </a:cubicBezTo>
                  <a:cubicBezTo>
                    <a:pt x="30" y="30"/>
                    <a:pt x="30" y="28"/>
                    <a:pt x="31" y="28"/>
                  </a:cubicBezTo>
                  <a:cubicBezTo>
                    <a:pt x="31" y="27"/>
                    <a:pt x="32" y="26"/>
                    <a:pt x="32" y="26"/>
                  </a:cubicBezTo>
                  <a:cubicBezTo>
                    <a:pt x="32" y="26"/>
                    <a:pt x="33" y="25"/>
                    <a:pt x="33" y="25"/>
                  </a:cubicBezTo>
                  <a:cubicBezTo>
                    <a:pt x="33" y="24"/>
                    <a:pt x="34" y="23"/>
                    <a:pt x="34" y="22"/>
                  </a:cubicBezTo>
                  <a:cubicBezTo>
                    <a:pt x="34" y="21"/>
                    <a:pt x="33" y="20"/>
                    <a:pt x="34" y="19"/>
                  </a:cubicBezTo>
                  <a:cubicBezTo>
                    <a:pt x="35" y="18"/>
                    <a:pt x="35" y="17"/>
                    <a:pt x="35" y="17"/>
                  </a:cubicBezTo>
                  <a:cubicBezTo>
                    <a:pt x="35" y="16"/>
                    <a:pt x="36" y="16"/>
                    <a:pt x="36" y="15"/>
                  </a:cubicBezTo>
                  <a:cubicBezTo>
                    <a:pt x="37" y="15"/>
                    <a:pt x="38" y="15"/>
                    <a:pt x="38" y="13"/>
                  </a:cubicBezTo>
                  <a:cubicBezTo>
                    <a:pt x="38" y="13"/>
                    <a:pt x="37" y="12"/>
                    <a:pt x="37" y="12"/>
                  </a:cubicBezTo>
                  <a:cubicBezTo>
                    <a:pt x="36" y="12"/>
                    <a:pt x="36" y="10"/>
                    <a:pt x="36" y="8"/>
                  </a:cubicBezTo>
                  <a:cubicBezTo>
                    <a:pt x="36" y="6"/>
                    <a:pt x="35" y="5"/>
                    <a:pt x="35" y="4"/>
                  </a:cubicBezTo>
                  <a:cubicBezTo>
                    <a:pt x="35" y="4"/>
                    <a:pt x="34" y="3"/>
                    <a:pt x="33" y="2"/>
                  </a:cubicBezTo>
                  <a:cubicBezTo>
                    <a:pt x="32" y="2"/>
                    <a:pt x="32" y="1"/>
                    <a:pt x="32" y="0"/>
                  </a:cubicBezTo>
                  <a:cubicBezTo>
                    <a:pt x="32" y="0"/>
                    <a:pt x="32" y="0"/>
                    <a:pt x="32" y="0"/>
                  </a:cubicBezTo>
                  <a:cubicBezTo>
                    <a:pt x="31" y="1"/>
                    <a:pt x="31" y="1"/>
                    <a:pt x="3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221">
              <a:extLst>
                <a:ext uri="{FF2B5EF4-FFF2-40B4-BE49-F238E27FC236}">
                  <a16:creationId xmlns:a16="http://schemas.microsoft.com/office/drawing/2014/main" id="{412D1F20-20A0-4C9F-A8AD-BF3946D4DF75}"/>
                </a:ext>
              </a:extLst>
            </p:cNvPr>
            <p:cNvSpPr>
              <a:spLocks/>
            </p:cNvSpPr>
            <p:nvPr/>
          </p:nvSpPr>
          <p:spPr bwMode="auto">
            <a:xfrm>
              <a:off x="-3178175" y="2124075"/>
              <a:ext cx="14287" cy="14288"/>
            </a:xfrm>
            <a:custGeom>
              <a:avLst/>
              <a:gdLst>
                <a:gd name="T0" fmla="*/ 1 w 4"/>
                <a:gd name="T1" fmla="*/ 1 h 4"/>
                <a:gd name="T2" fmla="*/ 0 w 4"/>
                <a:gd name="T3" fmla="*/ 2 h 4"/>
                <a:gd name="T4" fmla="*/ 0 w 4"/>
                <a:gd name="T5" fmla="*/ 4 h 4"/>
                <a:gd name="T6" fmla="*/ 1 w 4"/>
                <a:gd name="T7" fmla="*/ 4 h 4"/>
                <a:gd name="T8" fmla="*/ 3 w 4"/>
                <a:gd name="T9" fmla="*/ 4 h 4"/>
                <a:gd name="T10" fmla="*/ 3 w 4"/>
                <a:gd name="T11" fmla="*/ 3 h 4"/>
                <a:gd name="T12" fmla="*/ 2 w 4"/>
                <a:gd name="T13" fmla="*/ 3 h 4"/>
                <a:gd name="T14" fmla="*/ 4 w 4"/>
                <a:gd name="T15" fmla="*/ 2 h 4"/>
                <a:gd name="T16" fmla="*/ 3 w 4"/>
                <a:gd name="T17" fmla="*/ 0 h 4"/>
                <a:gd name="T18" fmla="*/ 3 w 4"/>
                <a:gd name="T19" fmla="*/ 0 h 4"/>
                <a:gd name="T20" fmla="*/ 2 w 4"/>
                <a:gd name="T21" fmla="*/ 1 h 4"/>
                <a:gd name="T22" fmla="*/ 1 w 4"/>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4">
                  <a:moveTo>
                    <a:pt x="1" y="1"/>
                  </a:moveTo>
                  <a:cubicBezTo>
                    <a:pt x="1" y="1"/>
                    <a:pt x="1" y="2"/>
                    <a:pt x="0" y="2"/>
                  </a:cubicBezTo>
                  <a:cubicBezTo>
                    <a:pt x="0" y="3"/>
                    <a:pt x="0" y="4"/>
                    <a:pt x="0" y="4"/>
                  </a:cubicBezTo>
                  <a:cubicBezTo>
                    <a:pt x="0" y="4"/>
                    <a:pt x="1" y="4"/>
                    <a:pt x="1" y="4"/>
                  </a:cubicBezTo>
                  <a:cubicBezTo>
                    <a:pt x="2" y="4"/>
                    <a:pt x="2" y="4"/>
                    <a:pt x="3" y="4"/>
                  </a:cubicBezTo>
                  <a:cubicBezTo>
                    <a:pt x="3" y="4"/>
                    <a:pt x="3" y="4"/>
                    <a:pt x="3" y="3"/>
                  </a:cubicBezTo>
                  <a:cubicBezTo>
                    <a:pt x="3" y="3"/>
                    <a:pt x="2" y="3"/>
                    <a:pt x="2" y="3"/>
                  </a:cubicBezTo>
                  <a:cubicBezTo>
                    <a:pt x="2" y="3"/>
                    <a:pt x="3" y="2"/>
                    <a:pt x="4" y="2"/>
                  </a:cubicBezTo>
                  <a:cubicBezTo>
                    <a:pt x="4" y="2"/>
                    <a:pt x="4" y="1"/>
                    <a:pt x="3" y="0"/>
                  </a:cubicBezTo>
                  <a:cubicBezTo>
                    <a:pt x="3" y="0"/>
                    <a:pt x="3" y="0"/>
                    <a:pt x="3" y="0"/>
                  </a:cubicBezTo>
                  <a:cubicBezTo>
                    <a:pt x="3" y="0"/>
                    <a:pt x="3" y="0"/>
                    <a:pt x="2" y="1"/>
                  </a:cubicBezTo>
                  <a:cubicBezTo>
                    <a:pt x="2" y="1"/>
                    <a:pt x="2" y="1"/>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222">
              <a:extLst>
                <a:ext uri="{FF2B5EF4-FFF2-40B4-BE49-F238E27FC236}">
                  <a16:creationId xmlns:a16="http://schemas.microsoft.com/office/drawing/2014/main" id="{C4DB223C-DE53-4074-B5A8-84F712CCA87B}"/>
                </a:ext>
              </a:extLst>
            </p:cNvPr>
            <p:cNvSpPr>
              <a:spLocks/>
            </p:cNvSpPr>
            <p:nvPr/>
          </p:nvSpPr>
          <p:spPr bwMode="auto">
            <a:xfrm>
              <a:off x="-3224213" y="2076450"/>
              <a:ext cx="57150" cy="50800"/>
            </a:xfrm>
            <a:custGeom>
              <a:avLst/>
              <a:gdLst>
                <a:gd name="T0" fmla="*/ 3 w 16"/>
                <a:gd name="T1" fmla="*/ 2 h 14"/>
                <a:gd name="T2" fmla="*/ 2 w 16"/>
                <a:gd name="T3" fmla="*/ 4 h 14"/>
                <a:gd name="T4" fmla="*/ 1 w 16"/>
                <a:gd name="T5" fmla="*/ 6 h 14"/>
                <a:gd name="T6" fmla="*/ 1 w 16"/>
                <a:gd name="T7" fmla="*/ 9 h 14"/>
                <a:gd name="T8" fmla="*/ 3 w 16"/>
                <a:gd name="T9" fmla="*/ 9 h 14"/>
                <a:gd name="T10" fmla="*/ 4 w 16"/>
                <a:gd name="T11" fmla="*/ 8 h 14"/>
                <a:gd name="T12" fmla="*/ 5 w 16"/>
                <a:gd name="T13" fmla="*/ 8 h 14"/>
                <a:gd name="T14" fmla="*/ 6 w 16"/>
                <a:gd name="T15" fmla="*/ 9 h 14"/>
                <a:gd name="T16" fmla="*/ 7 w 16"/>
                <a:gd name="T17" fmla="*/ 9 h 14"/>
                <a:gd name="T18" fmla="*/ 9 w 16"/>
                <a:gd name="T19" fmla="*/ 9 h 14"/>
                <a:gd name="T20" fmla="*/ 14 w 16"/>
                <a:gd name="T21" fmla="*/ 14 h 14"/>
                <a:gd name="T22" fmla="*/ 14 w 16"/>
                <a:gd name="T23" fmla="*/ 14 h 14"/>
                <a:gd name="T24" fmla="*/ 15 w 16"/>
                <a:gd name="T25" fmla="*/ 14 h 14"/>
                <a:gd name="T26" fmla="*/ 16 w 16"/>
                <a:gd name="T27" fmla="*/ 13 h 14"/>
                <a:gd name="T28" fmla="*/ 14 w 16"/>
                <a:gd name="T29" fmla="*/ 10 h 14"/>
                <a:gd name="T30" fmla="*/ 10 w 16"/>
                <a:gd name="T31" fmla="*/ 8 h 14"/>
                <a:gd name="T32" fmla="*/ 8 w 16"/>
                <a:gd name="T33" fmla="*/ 6 h 14"/>
                <a:gd name="T34" fmla="*/ 7 w 16"/>
                <a:gd name="T35" fmla="*/ 3 h 14"/>
                <a:gd name="T36" fmla="*/ 5 w 16"/>
                <a:gd name="T37" fmla="*/ 0 h 14"/>
                <a:gd name="T38" fmla="*/ 3 w 16"/>
                <a:gd name="T39"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3" y="2"/>
                  </a:moveTo>
                  <a:cubicBezTo>
                    <a:pt x="3" y="3"/>
                    <a:pt x="2" y="3"/>
                    <a:pt x="2" y="4"/>
                  </a:cubicBezTo>
                  <a:cubicBezTo>
                    <a:pt x="2" y="4"/>
                    <a:pt x="2" y="5"/>
                    <a:pt x="1" y="6"/>
                  </a:cubicBezTo>
                  <a:cubicBezTo>
                    <a:pt x="0" y="7"/>
                    <a:pt x="1" y="8"/>
                    <a:pt x="1" y="9"/>
                  </a:cubicBezTo>
                  <a:cubicBezTo>
                    <a:pt x="2" y="9"/>
                    <a:pt x="3" y="9"/>
                    <a:pt x="3" y="9"/>
                  </a:cubicBezTo>
                  <a:cubicBezTo>
                    <a:pt x="3" y="10"/>
                    <a:pt x="3" y="9"/>
                    <a:pt x="4" y="8"/>
                  </a:cubicBezTo>
                  <a:cubicBezTo>
                    <a:pt x="4" y="8"/>
                    <a:pt x="4" y="8"/>
                    <a:pt x="5" y="8"/>
                  </a:cubicBezTo>
                  <a:cubicBezTo>
                    <a:pt x="5" y="9"/>
                    <a:pt x="5" y="9"/>
                    <a:pt x="6" y="9"/>
                  </a:cubicBezTo>
                  <a:cubicBezTo>
                    <a:pt x="7" y="8"/>
                    <a:pt x="7" y="9"/>
                    <a:pt x="7" y="9"/>
                  </a:cubicBezTo>
                  <a:cubicBezTo>
                    <a:pt x="7" y="9"/>
                    <a:pt x="9" y="9"/>
                    <a:pt x="9" y="9"/>
                  </a:cubicBezTo>
                  <a:cubicBezTo>
                    <a:pt x="10" y="9"/>
                    <a:pt x="14" y="14"/>
                    <a:pt x="14" y="14"/>
                  </a:cubicBezTo>
                  <a:cubicBezTo>
                    <a:pt x="14" y="14"/>
                    <a:pt x="14" y="14"/>
                    <a:pt x="14" y="14"/>
                  </a:cubicBezTo>
                  <a:cubicBezTo>
                    <a:pt x="15" y="14"/>
                    <a:pt x="15" y="14"/>
                    <a:pt x="15" y="14"/>
                  </a:cubicBezTo>
                  <a:cubicBezTo>
                    <a:pt x="16" y="13"/>
                    <a:pt x="16" y="13"/>
                    <a:pt x="16" y="13"/>
                  </a:cubicBezTo>
                  <a:cubicBezTo>
                    <a:pt x="16" y="13"/>
                    <a:pt x="15" y="12"/>
                    <a:pt x="14" y="10"/>
                  </a:cubicBezTo>
                  <a:cubicBezTo>
                    <a:pt x="12" y="9"/>
                    <a:pt x="11" y="8"/>
                    <a:pt x="10" y="8"/>
                  </a:cubicBezTo>
                  <a:cubicBezTo>
                    <a:pt x="9" y="8"/>
                    <a:pt x="9" y="6"/>
                    <a:pt x="8" y="6"/>
                  </a:cubicBezTo>
                  <a:cubicBezTo>
                    <a:pt x="8" y="6"/>
                    <a:pt x="7" y="4"/>
                    <a:pt x="7" y="3"/>
                  </a:cubicBezTo>
                  <a:cubicBezTo>
                    <a:pt x="7" y="2"/>
                    <a:pt x="6" y="1"/>
                    <a:pt x="5" y="0"/>
                  </a:cubicBezTo>
                  <a:cubicBezTo>
                    <a:pt x="5" y="2"/>
                    <a:pt x="4"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223">
              <a:extLst>
                <a:ext uri="{FF2B5EF4-FFF2-40B4-BE49-F238E27FC236}">
                  <a16:creationId xmlns:a16="http://schemas.microsoft.com/office/drawing/2014/main" id="{37BFB05A-9C9C-456A-8595-780DB20C02E7}"/>
                </a:ext>
              </a:extLst>
            </p:cNvPr>
            <p:cNvSpPr>
              <a:spLocks/>
            </p:cNvSpPr>
            <p:nvPr/>
          </p:nvSpPr>
          <p:spPr bwMode="auto">
            <a:xfrm>
              <a:off x="-3252788" y="2105025"/>
              <a:ext cx="125412" cy="96838"/>
            </a:xfrm>
            <a:custGeom>
              <a:avLst/>
              <a:gdLst>
                <a:gd name="T0" fmla="*/ 3 w 35"/>
                <a:gd name="T1" fmla="*/ 18 h 27"/>
                <a:gd name="T2" fmla="*/ 5 w 35"/>
                <a:gd name="T3" fmla="*/ 20 h 27"/>
                <a:gd name="T4" fmla="*/ 7 w 35"/>
                <a:gd name="T5" fmla="*/ 22 h 27"/>
                <a:gd name="T6" fmla="*/ 7 w 35"/>
                <a:gd name="T7" fmla="*/ 24 h 27"/>
                <a:gd name="T8" fmla="*/ 8 w 35"/>
                <a:gd name="T9" fmla="*/ 24 h 27"/>
                <a:gd name="T10" fmla="*/ 10 w 35"/>
                <a:gd name="T11" fmla="*/ 25 h 27"/>
                <a:gd name="T12" fmla="*/ 13 w 35"/>
                <a:gd name="T13" fmla="*/ 26 h 27"/>
                <a:gd name="T14" fmla="*/ 15 w 35"/>
                <a:gd name="T15" fmla="*/ 27 h 27"/>
                <a:gd name="T16" fmla="*/ 17 w 35"/>
                <a:gd name="T17" fmla="*/ 26 h 27"/>
                <a:gd name="T18" fmla="*/ 19 w 35"/>
                <a:gd name="T19" fmla="*/ 25 h 27"/>
                <a:gd name="T20" fmla="*/ 20 w 35"/>
                <a:gd name="T21" fmla="*/ 26 h 27"/>
                <a:gd name="T22" fmla="*/ 21 w 35"/>
                <a:gd name="T23" fmla="*/ 25 h 27"/>
                <a:gd name="T24" fmla="*/ 23 w 35"/>
                <a:gd name="T25" fmla="*/ 25 h 27"/>
                <a:gd name="T26" fmla="*/ 26 w 35"/>
                <a:gd name="T27" fmla="*/ 23 h 27"/>
                <a:gd name="T28" fmla="*/ 29 w 35"/>
                <a:gd name="T29" fmla="*/ 23 h 27"/>
                <a:gd name="T30" fmla="*/ 35 w 35"/>
                <a:gd name="T31" fmla="*/ 17 h 27"/>
                <a:gd name="T32" fmla="*/ 34 w 35"/>
                <a:gd name="T33" fmla="*/ 16 h 27"/>
                <a:gd name="T34" fmla="*/ 31 w 35"/>
                <a:gd name="T35" fmla="*/ 15 h 27"/>
                <a:gd name="T36" fmla="*/ 26 w 35"/>
                <a:gd name="T37" fmla="*/ 14 h 27"/>
                <a:gd name="T38" fmla="*/ 25 w 35"/>
                <a:gd name="T39" fmla="*/ 12 h 27"/>
                <a:gd name="T40" fmla="*/ 23 w 35"/>
                <a:gd name="T41" fmla="*/ 10 h 27"/>
                <a:gd name="T42" fmla="*/ 24 w 35"/>
                <a:gd name="T43" fmla="*/ 9 h 27"/>
                <a:gd name="T44" fmla="*/ 22 w 35"/>
                <a:gd name="T45" fmla="*/ 9 h 27"/>
                <a:gd name="T46" fmla="*/ 21 w 35"/>
                <a:gd name="T47" fmla="*/ 9 h 27"/>
                <a:gd name="T48" fmla="*/ 21 w 35"/>
                <a:gd name="T49" fmla="*/ 7 h 27"/>
                <a:gd name="T50" fmla="*/ 22 w 35"/>
                <a:gd name="T51" fmla="*/ 6 h 27"/>
                <a:gd name="T52" fmla="*/ 17 w 35"/>
                <a:gd name="T53" fmla="*/ 1 h 27"/>
                <a:gd name="T54" fmla="*/ 15 w 35"/>
                <a:gd name="T55" fmla="*/ 1 h 27"/>
                <a:gd name="T56" fmla="*/ 14 w 35"/>
                <a:gd name="T57" fmla="*/ 1 h 27"/>
                <a:gd name="T58" fmla="*/ 13 w 35"/>
                <a:gd name="T59" fmla="*/ 0 h 27"/>
                <a:gd name="T60" fmla="*/ 12 w 35"/>
                <a:gd name="T61" fmla="*/ 0 h 27"/>
                <a:gd name="T62" fmla="*/ 11 w 35"/>
                <a:gd name="T63" fmla="*/ 1 h 27"/>
                <a:gd name="T64" fmla="*/ 9 w 35"/>
                <a:gd name="T65" fmla="*/ 1 h 27"/>
                <a:gd name="T66" fmla="*/ 9 w 35"/>
                <a:gd name="T67" fmla="*/ 1 h 27"/>
                <a:gd name="T68" fmla="*/ 8 w 35"/>
                <a:gd name="T69" fmla="*/ 4 h 27"/>
                <a:gd name="T70" fmla="*/ 7 w 35"/>
                <a:gd name="T71" fmla="*/ 5 h 27"/>
                <a:gd name="T72" fmla="*/ 6 w 35"/>
                <a:gd name="T73" fmla="*/ 7 h 27"/>
                <a:gd name="T74" fmla="*/ 5 w 35"/>
                <a:gd name="T75" fmla="*/ 9 h 27"/>
                <a:gd name="T76" fmla="*/ 4 w 35"/>
                <a:gd name="T77" fmla="*/ 10 h 27"/>
                <a:gd name="T78" fmla="*/ 3 w 35"/>
                <a:gd name="T79" fmla="*/ 12 h 27"/>
                <a:gd name="T80" fmla="*/ 3 w 35"/>
                <a:gd name="T81" fmla="*/ 15 h 27"/>
                <a:gd name="T82" fmla="*/ 1 w 35"/>
                <a:gd name="T83" fmla="*/ 15 h 27"/>
                <a:gd name="T84" fmla="*/ 1 w 35"/>
                <a:gd name="T85" fmla="*/ 16 h 27"/>
                <a:gd name="T86" fmla="*/ 3 w 35"/>
                <a:gd name="T8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5" h="27">
                  <a:moveTo>
                    <a:pt x="3" y="18"/>
                  </a:moveTo>
                  <a:cubicBezTo>
                    <a:pt x="3" y="18"/>
                    <a:pt x="4" y="19"/>
                    <a:pt x="5" y="20"/>
                  </a:cubicBezTo>
                  <a:cubicBezTo>
                    <a:pt x="5" y="21"/>
                    <a:pt x="6" y="22"/>
                    <a:pt x="7" y="22"/>
                  </a:cubicBezTo>
                  <a:cubicBezTo>
                    <a:pt x="7" y="22"/>
                    <a:pt x="7" y="23"/>
                    <a:pt x="7" y="24"/>
                  </a:cubicBezTo>
                  <a:cubicBezTo>
                    <a:pt x="7" y="24"/>
                    <a:pt x="7" y="24"/>
                    <a:pt x="8" y="24"/>
                  </a:cubicBezTo>
                  <a:cubicBezTo>
                    <a:pt x="8" y="25"/>
                    <a:pt x="9" y="24"/>
                    <a:pt x="10" y="25"/>
                  </a:cubicBezTo>
                  <a:cubicBezTo>
                    <a:pt x="10" y="25"/>
                    <a:pt x="12" y="26"/>
                    <a:pt x="13" y="26"/>
                  </a:cubicBezTo>
                  <a:cubicBezTo>
                    <a:pt x="13" y="26"/>
                    <a:pt x="15" y="27"/>
                    <a:pt x="15" y="27"/>
                  </a:cubicBezTo>
                  <a:cubicBezTo>
                    <a:pt x="16" y="27"/>
                    <a:pt x="16" y="26"/>
                    <a:pt x="17" y="26"/>
                  </a:cubicBezTo>
                  <a:cubicBezTo>
                    <a:pt x="18" y="25"/>
                    <a:pt x="19" y="25"/>
                    <a:pt x="19" y="25"/>
                  </a:cubicBezTo>
                  <a:cubicBezTo>
                    <a:pt x="19" y="25"/>
                    <a:pt x="20" y="26"/>
                    <a:pt x="20" y="26"/>
                  </a:cubicBezTo>
                  <a:cubicBezTo>
                    <a:pt x="20" y="26"/>
                    <a:pt x="21" y="25"/>
                    <a:pt x="21" y="25"/>
                  </a:cubicBezTo>
                  <a:cubicBezTo>
                    <a:pt x="22" y="25"/>
                    <a:pt x="23" y="25"/>
                    <a:pt x="23" y="25"/>
                  </a:cubicBezTo>
                  <a:cubicBezTo>
                    <a:pt x="23" y="25"/>
                    <a:pt x="25" y="23"/>
                    <a:pt x="26" y="23"/>
                  </a:cubicBezTo>
                  <a:cubicBezTo>
                    <a:pt x="28" y="23"/>
                    <a:pt x="28" y="24"/>
                    <a:pt x="29" y="23"/>
                  </a:cubicBezTo>
                  <a:cubicBezTo>
                    <a:pt x="29" y="22"/>
                    <a:pt x="34" y="17"/>
                    <a:pt x="35" y="17"/>
                  </a:cubicBezTo>
                  <a:cubicBezTo>
                    <a:pt x="35" y="16"/>
                    <a:pt x="35" y="16"/>
                    <a:pt x="34" y="16"/>
                  </a:cubicBezTo>
                  <a:cubicBezTo>
                    <a:pt x="34" y="16"/>
                    <a:pt x="33" y="16"/>
                    <a:pt x="31" y="15"/>
                  </a:cubicBezTo>
                  <a:cubicBezTo>
                    <a:pt x="29" y="15"/>
                    <a:pt x="27" y="14"/>
                    <a:pt x="26" y="14"/>
                  </a:cubicBezTo>
                  <a:cubicBezTo>
                    <a:pt x="26" y="14"/>
                    <a:pt x="25" y="13"/>
                    <a:pt x="25" y="12"/>
                  </a:cubicBezTo>
                  <a:cubicBezTo>
                    <a:pt x="24" y="12"/>
                    <a:pt x="23" y="11"/>
                    <a:pt x="23" y="10"/>
                  </a:cubicBezTo>
                  <a:cubicBezTo>
                    <a:pt x="23" y="10"/>
                    <a:pt x="23" y="10"/>
                    <a:pt x="24" y="9"/>
                  </a:cubicBezTo>
                  <a:cubicBezTo>
                    <a:pt x="23" y="9"/>
                    <a:pt x="23" y="9"/>
                    <a:pt x="22" y="9"/>
                  </a:cubicBezTo>
                  <a:cubicBezTo>
                    <a:pt x="22" y="9"/>
                    <a:pt x="21" y="9"/>
                    <a:pt x="21" y="9"/>
                  </a:cubicBezTo>
                  <a:cubicBezTo>
                    <a:pt x="21" y="9"/>
                    <a:pt x="21" y="8"/>
                    <a:pt x="21" y="7"/>
                  </a:cubicBezTo>
                  <a:cubicBezTo>
                    <a:pt x="22" y="7"/>
                    <a:pt x="22" y="6"/>
                    <a:pt x="22" y="6"/>
                  </a:cubicBezTo>
                  <a:cubicBezTo>
                    <a:pt x="22" y="6"/>
                    <a:pt x="18" y="1"/>
                    <a:pt x="17" y="1"/>
                  </a:cubicBezTo>
                  <a:cubicBezTo>
                    <a:pt x="17" y="1"/>
                    <a:pt x="15" y="1"/>
                    <a:pt x="15" y="1"/>
                  </a:cubicBezTo>
                  <a:cubicBezTo>
                    <a:pt x="15" y="1"/>
                    <a:pt x="15" y="0"/>
                    <a:pt x="14" y="1"/>
                  </a:cubicBezTo>
                  <a:cubicBezTo>
                    <a:pt x="13" y="1"/>
                    <a:pt x="13" y="1"/>
                    <a:pt x="13" y="0"/>
                  </a:cubicBezTo>
                  <a:cubicBezTo>
                    <a:pt x="12" y="0"/>
                    <a:pt x="12" y="0"/>
                    <a:pt x="12" y="0"/>
                  </a:cubicBezTo>
                  <a:cubicBezTo>
                    <a:pt x="11" y="1"/>
                    <a:pt x="11" y="2"/>
                    <a:pt x="11" y="1"/>
                  </a:cubicBezTo>
                  <a:cubicBezTo>
                    <a:pt x="11" y="1"/>
                    <a:pt x="10" y="1"/>
                    <a:pt x="9" y="1"/>
                  </a:cubicBezTo>
                  <a:cubicBezTo>
                    <a:pt x="9" y="1"/>
                    <a:pt x="9" y="1"/>
                    <a:pt x="9" y="1"/>
                  </a:cubicBezTo>
                  <a:cubicBezTo>
                    <a:pt x="9" y="2"/>
                    <a:pt x="8" y="3"/>
                    <a:pt x="8" y="4"/>
                  </a:cubicBezTo>
                  <a:cubicBezTo>
                    <a:pt x="8" y="4"/>
                    <a:pt x="7" y="5"/>
                    <a:pt x="7" y="5"/>
                  </a:cubicBezTo>
                  <a:cubicBezTo>
                    <a:pt x="7" y="5"/>
                    <a:pt x="6" y="6"/>
                    <a:pt x="6" y="7"/>
                  </a:cubicBezTo>
                  <a:cubicBezTo>
                    <a:pt x="5" y="7"/>
                    <a:pt x="5" y="9"/>
                    <a:pt x="5" y="9"/>
                  </a:cubicBezTo>
                  <a:cubicBezTo>
                    <a:pt x="4" y="9"/>
                    <a:pt x="3" y="10"/>
                    <a:pt x="4" y="10"/>
                  </a:cubicBezTo>
                  <a:cubicBezTo>
                    <a:pt x="4" y="10"/>
                    <a:pt x="3" y="11"/>
                    <a:pt x="3" y="12"/>
                  </a:cubicBezTo>
                  <a:cubicBezTo>
                    <a:pt x="3" y="13"/>
                    <a:pt x="3" y="15"/>
                    <a:pt x="3" y="15"/>
                  </a:cubicBezTo>
                  <a:cubicBezTo>
                    <a:pt x="3" y="15"/>
                    <a:pt x="1" y="14"/>
                    <a:pt x="1" y="15"/>
                  </a:cubicBezTo>
                  <a:cubicBezTo>
                    <a:pt x="1" y="16"/>
                    <a:pt x="0" y="16"/>
                    <a:pt x="1" y="16"/>
                  </a:cubicBezTo>
                  <a:cubicBezTo>
                    <a:pt x="1" y="17"/>
                    <a:pt x="2" y="17"/>
                    <a:pt x="3"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4" name="Freeform 224">
              <a:extLst>
                <a:ext uri="{FF2B5EF4-FFF2-40B4-BE49-F238E27FC236}">
                  <a16:creationId xmlns:a16="http://schemas.microsoft.com/office/drawing/2014/main" id="{70C8FA0E-64F4-4215-B3EF-E18A1340B2DE}"/>
                </a:ext>
              </a:extLst>
            </p:cNvPr>
            <p:cNvSpPr>
              <a:spLocks/>
            </p:cNvSpPr>
            <p:nvPr/>
          </p:nvSpPr>
          <p:spPr bwMode="auto">
            <a:xfrm>
              <a:off x="-3232150" y="1925638"/>
              <a:ext cx="11112" cy="14288"/>
            </a:xfrm>
            <a:custGeom>
              <a:avLst/>
              <a:gdLst>
                <a:gd name="T0" fmla="*/ 3 w 3"/>
                <a:gd name="T1" fmla="*/ 2 h 4"/>
                <a:gd name="T2" fmla="*/ 2 w 3"/>
                <a:gd name="T3" fmla="*/ 0 h 4"/>
                <a:gd name="T4" fmla="*/ 2 w 3"/>
                <a:gd name="T5" fmla="*/ 0 h 4"/>
                <a:gd name="T6" fmla="*/ 0 w 3"/>
                <a:gd name="T7" fmla="*/ 4 h 4"/>
                <a:gd name="T8" fmla="*/ 1 w 3"/>
                <a:gd name="T9" fmla="*/ 4 h 4"/>
                <a:gd name="T10" fmla="*/ 3 w 3"/>
                <a:gd name="T11" fmla="*/ 2 h 4"/>
              </a:gdLst>
              <a:ahLst/>
              <a:cxnLst>
                <a:cxn ang="0">
                  <a:pos x="T0" y="T1"/>
                </a:cxn>
                <a:cxn ang="0">
                  <a:pos x="T2" y="T3"/>
                </a:cxn>
                <a:cxn ang="0">
                  <a:pos x="T4" y="T5"/>
                </a:cxn>
                <a:cxn ang="0">
                  <a:pos x="T6" y="T7"/>
                </a:cxn>
                <a:cxn ang="0">
                  <a:pos x="T8" y="T9"/>
                </a:cxn>
                <a:cxn ang="0">
                  <a:pos x="T10" y="T11"/>
                </a:cxn>
              </a:cxnLst>
              <a:rect l="0" t="0" r="r" b="b"/>
              <a:pathLst>
                <a:path w="3" h="4">
                  <a:moveTo>
                    <a:pt x="3" y="2"/>
                  </a:moveTo>
                  <a:cubicBezTo>
                    <a:pt x="3" y="1"/>
                    <a:pt x="3" y="0"/>
                    <a:pt x="2" y="0"/>
                  </a:cubicBezTo>
                  <a:cubicBezTo>
                    <a:pt x="2" y="0"/>
                    <a:pt x="2" y="0"/>
                    <a:pt x="2" y="0"/>
                  </a:cubicBezTo>
                  <a:cubicBezTo>
                    <a:pt x="2" y="1"/>
                    <a:pt x="0" y="3"/>
                    <a:pt x="0" y="4"/>
                  </a:cubicBezTo>
                  <a:cubicBezTo>
                    <a:pt x="1" y="4"/>
                    <a:pt x="1" y="4"/>
                    <a:pt x="1" y="4"/>
                  </a:cubicBezTo>
                  <a:cubicBezTo>
                    <a:pt x="1" y="3"/>
                    <a:pt x="2" y="2"/>
                    <a:pt x="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225">
              <a:extLst>
                <a:ext uri="{FF2B5EF4-FFF2-40B4-BE49-F238E27FC236}">
                  <a16:creationId xmlns:a16="http://schemas.microsoft.com/office/drawing/2014/main" id="{234D0EAD-D452-4652-A9EF-490C195DA00C}"/>
                </a:ext>
              </a:extLst>
            </p:cNvPr>
            <p:cNvSpPr>
              <a:spLocks/>
            </p:cNvSpPr>
            <p:nvPr/>
          </p:nvSpPr>
          <p:spPr bwMode="auto">
            <a:xfrm>
              <a:off x="-3227388" y="1903413"/>
              <a:ext cx="57150" cy="42863"/>
            </a:xfrm>
            <a:custGeom>
              <a:avLst/>
              <a:gdLst>
                <a:gd name="T0" fmla="*/ 2 w 16"/>
                <a:gd name="T1" fmla="*/ 8 h 12"/>
                <a:gd name="T2" fmla="*/ 0 w 16"/>
                <a:gd name="T3" fmla="*/ 10 h 12"/>
                <a:gd name="T4" fmla="*/ 0 w 16"/>
                <a:gd name="T5" fmla="*/ 10 h 12"/>
                <a:gd name="T6" fmla="*/ 0 w 16"/>
                <a:gd name="T7" fmla="*/ 11 h 12"/>
                <a:gd name="T8" fmla="*/ 2 w 16"/>
                <a:gd name="T9" fmla="*/ 12 h 12"/>
                <a:gd name="T10" fmla="*/ 4 w 16"/>
                <a:gd name="T11" fmla="*/ 11 h 12"/>
                <a:gd name="T12" fmla="*/ 12 w 16"/>
                <a:gd name="T13" fmla="*/ 7 h 12"/>
                <a:gd name="T14" fmla="*/ 13 w 16"/>
                <a:gd name="T15" fmla="*/ 6 h 12"/>
                <a:gd name="T16" fmla="*/ 13 w 16"/>
                <a:gd name="T17" fmla="*/ 4 h 12"/>
                <a:gd name="T18" fmla="*/ 13 w 16"/>
                <a:gd name="T19" fmla="*/ 2 h 12"/>
                <a:gd name="T20" fmla="*/ 14 w 16"/>
                <a:gd name="T21" fmla="*/ 1 h 12"/>
                <a:gd name="T22" fmla="*/ 16 w 16"/>
                <a:gd name="T23" fmla="*/ 0 h 12"/>
                <a:gd name="T24" fmla="*/ 15 w 16"/>
                <a:gd name="T25" fmla="*/ 0 h 12"/>
                <a:gd name="T26" fmla="*/ 12 w 16"/>
                <a:gd name="T27" fmla="*/ 0 h 12"/>
                <a:gd name="T28" fmla="*/ 9 w 16"/>
                <a:gd name="T29" fmla="*/ 1 h 12"/>
                <a:gd name="T30" fmla="*/ 7 w 16"/>
                <a:gd name="T31" fmla="*/ 1 h 12"/>
                <a:gd name="T32" fmla="*/ 5 w 16"/>
                <a:gd name="T33" fmla="*/ 1 h 12"/>
                <a:gd name="T34" fmla="*/ 3 w 16"/>
                <a:gd name="T35" fmla="*/ 1 h 12"/>
                <a:gd name="T36" fmla="*/ 2 w 16"/>
                <a:gd name="T37" fmla="*/ 2 h 12"/>
                <a:gd name="T38" fmla="*/ 1 w 16"/>
                <a:gd name="T39" fmla="*/ 3 h 12"/>
                <a:gd name="T40" fmla="*/ 1 w 16"/>
                <a:gd name="T41" fmla="*/ 4 h 12"/>
                <a:gd name="T42" fmla="*/ 1 w 16"/>
                <a:gd name="T43" fmla="*/ 6 h 12"/>
                <a:gd name="T44" fmla="*/ 2 w 16"/>
                <a:gd name="T45"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12">
                  <a:moveTo>
                    <a:pt x="2" y="8"/>
                  </a:moveTo>
                  <a:cubicBezTo>
                    <a:pt x="1" y="8"/>
                    <a:pt x="0" y="9"/>
                    <a:pt x="0" y="10"/>
                  </a:cubicBezTo>
                  <a:cubicBezTo>
                    <a:pt x="0" y="10"/>
                    <a:pt x="0" y="10"/>
                    <a:pt x="0" y="10"/>
                  </a:cubicBezTo>
                  <a:cubicBezTo>
                    <a:pt x="0" y="11"/>
                    <a:pt x="0" y="11"/>
                    <a:pt x="0" y="11"/>
                  </a:cubicBezTo>
                  <a:cubicBezTo>
                    <a:pt x="2" y="12"/>
                    <a:pt x="2" y="12"/>
                    <a:pt x="2" y="12"/>
                  </a:cubicBezTo>
                  <a:cubicBezTo>
                    <a:pt x="2" y="12"/>
                    <a:pt x="4" y="11"/>
                    <a:pt x="4" y="11"/>
                  </a:cubicBezTo>
                  <a:cubicBezTo>
                    <a:pt x="5" y="11"/>
                    <a:pt x="12" y="7"/>
                    <a:pt x="12" y="7"/>
                  </a:cubicBezTo>
                  <a:cubicBezTo>
                    <a:pt x="12" y="7"/>
                    <a:pt x="13" y="6"/>
                    <a:pt x="13" y="6"/>
                  </a:cubicBezTo>
                  <a:cubicBezTo>
                    <a:pt x="13" y="5"/>
                    <a:pt x="13" y="4"/>
                    <a:pt x="13" y="4"/>
                  </a:cubicBezTo>
                  <a:cubicBezTo>
                    <a:pt x="14" y="3"/>
                    <a:pt x="13" y="3"/>
                    <a:pt x="13" y="2"/>
                  </a:cubicBezTo>
                  <a:cubicBezTo>
                    <a:pt x="13" y="1"/>
                    <a:pt x="14" y="1"/>
                    <a:pt x="14" y="1"/>
                  </a:cubicBezTo>
                  <a:cubicBezTo>
                    <a:pt x="16" y="0"/>
                    <a:pt x="16" y="0"/>
                    <a:pt x="16" y="0"/>
                  </a:cubicBezTo>
                  <a:cubicBezTo>
                    <a:pt x="15" y="0"/>
                    <a:pt x="15" y="0"/>
                    <a:pt x="15" y="0"/>
                  </a:cubicBezTo>
                  <a:cubicBezTo>
                    <a:pt x="15" y="0"/>
                    <a:pt x="14" y="0"/>
                    <a:pt x="12" y="0"/>
                  </a:cubicBezTo>
                  <a:cubicBezTo>
                    <a:pt x="11" y="0"/>
                    <a:pt x="11" y="1"/>
                    <a:pt x="9" y="1"/>
                  </a:cubicBezTo>
                  <a:cubicBezTo>
                    <a:pt x="8" y="1"/>
                    <a:pt x="7" y="1"/>
                    <a:pt x="7" y="1"/>
                  </a:cubicBezTo>
                  <a:cubicBezTo>
                    <a:pt x="6" y="0"/>
                    <a:pt x="6" y="1"/>
                    <a:pt x="5" y="1"/>
                  </a:cubicBezTo>
                  <a:cubicBezTo>
                    <a:pt x="4" y="1"/>
                    <a:pt x="3" y="1"/>
                    <a:pt x="3" y="1"/>
                  </a:cubicBezTo>
                  <a:cubicBezTo>
                    <a:pt x="3" y="1"/>
                    <a:pt x="2" y="1"/>
                    <a:pt x="2" y="2"/>
                  </a:cubicBezTo>
                  <a:cubicBezTo>
                    <a:pt x="2" y="2"/>
                    <a:pt x="2" y="3"/>
                    <a:pt x="1" y="3"/>
                  </a:cubicBezTo>
                  <a:cubicBezTo>
                    <a:pt x="1" y="4"/>
                    <a:pt x="0" y="4"/>
                    <a:pt x="1" y="4"/>
                  </a:cubicBezTo>
                  <a:cubicBezTo>
                    <a:pt x="1" y="5"/>
                    <a:pt x="1" y="5"/>
                    <a:pt x="1" y="6"/>
                  </a:cubicBezTo>
                  <a:cubicBezTo>
                    <a:pt x="2" y="6"/>
                    <a:pt x="2" y="7"/>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6" name="Freeform 226">
              <a:extLst>
                <a:ext uri="{FF2B5EF4-FFF2-40B4-BE49-F238E27FC236}">
                  <a16:creationId xmlns:a16="http://schemas.microsoft.com/office/drawing/2014/main" id="{0B6FC7BF-8C0A-426D-A2B4-948E4676D9F7}"/>
                </a:ext>
              </a:extLst>
            </p:cNvPr>
            <p:cNvSpPr>
              <a:spLocks/>
            </p:cNvSpPr>
            <p:nvPr/>
          </p:nvSpPr>
          <p:spPr bwMode="auto">
            <a:xfrm>
              <a:off x="-2473325" y="1892300"/>
              <a:ext cx="33337" cy="39688"/>
            </a:xfrm>
            <a:custGeom>
              <a:avLst/>
              <a:gdLst>
                <a:gd name="T0" fmla="*/ 2 w 9"/>
                <a:gd name="T1" fmla="*/ 1 h 11"/>
                <a:gd name="T2" fmla="*/ 1 w 9"/>
                <a:gd name="T3" fmla="*/ 2 h 11"/>
                <a:gd name="T4" fmla="*/ 2 w 9"/>
                <a:gd name="T5" fmla="*/ 3 h 11"/>
                <a:gd name="T6" fmla="*/ 1 w 9"/>
                <a:gd name="T7" fmla="*/ 4 h 11"/>
                <a:gd name="T8" fmla="*/ 1 w 9"/>
                <a:gd name="T9" fmla="*/ 6 h 11"/>
                <a:gd name="T10" fmla="*/ 1 w 9"/>
                <a:gd name="T11" fmla="*/ 9 h 11"/>
                <a:gd name="T12" fmla="*/ 1 w 9"/>
                <a:gd name="T13" fmla="*/ 10 h 11"/>
                <a:gd name="T14" fmla="*/ 5 w 9"/>
                <a:gd name="T15" fmla="*/ 9 h 11"/>
                <a:gd name="T16" fmla="*/ 8 w 9"/>
                <a:gd name="T17" fmla="*/ 8 h 11"/>
                <a:gd name="T18" fmla="*/ 9 w 9"/>
                <a:gd name="T19" fmla="*/ 7 h 11"/>
                <a:gd name="T20" fmla="*/ 8 w 9"/>
                <a:gd name="T21" fmla="*/ 4 h 11"/>
                <a:gd name="T22" fmla="*/ 6 w 9"/>
                <a:gd name="T23" fmla="*/ 0 h 11"/>
                <a:gd name="T24" fmla="*/ 4 w 9"/>
                <a:gd name="T25" fmla="*/ 0 h 11"/>
                <a:gd name="T26" fmla="*/ 2 w 9"/>
                <a:gd name="T27"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11">
                  <a:moveTo>
                    <a:pt x="2" y="1"/>
                  </a:moveTo>
                  <a:cubicBezTo>
                    <a:pt x="2" y="1"/>
                    <a:pt x="1" y="1"/>
                    <a:pt x="1" y="2"/>
                  </a:cubicBezTo>
                  <a:cubicBezTo>
                    <a:pt x="1" y="2"/>
                    <a:pt x="1" y="3"/>
                    <a:pt x="2" y="3"/>
                  </a:cubicBezTo>
                  <a:cubicBezTo>
                    <a:pt x="2" y="3"/>
                    <a:pt x="2" y="4"/>
                    <a:pt x="1" y="4"/>
                  </a:cubicBezTo>
                  <a:cubicBezTo>
                    <a:pt x="1" y="4"/>
                    <a:pt x="1" y="5"/>
                    <a:pt x="1" y="6"/>
                  </a:cubicBezTo>
                  <a:cubicBezTo>
                    <a:pt x="2" y="7"/>
                    <a:pt x="0" y="8"/>
                    <a:pt x="1" y="9"/>
                  </a:cubicBezTo>
                  <a:cubicBezTo>
                    <a:pt x="1" y="9"/>
                    <a:pt x="1" y="10"/>
                    <a:pt x="1" y="10"/>
                  </a:cubicBezTo>
                  <a:cubicBezTo>
                    <a:pt x="1" y="11"/>
                    <a:pt x="4" y="10"/>
                    <a:pt x="5" y="9"/>
                  </a:cubicBezTo>
                  <a:cubicBezTo>
                    <a:pt x="7" y="8"/>
                    <a:pt x="7" y="8"/>
                    <a:pt x="8" y="8"/>
                  </a:cubicBezTo>
                  <a:cubicBezTo>
                    <a:pt x="8" y="8"/>
                    <a:pt x="9" y="7"/>
                    <a:pt x="9" y="7"/>
                  </a:cubicBezTo>
                  <a:cubicBezTo>
                    <a:pt x="8" y="6"/>
                    <a:pt x="8" y="5"/>
                    <a:pt x="8" y="4"/>
                  </a:cubicBezTo>
                  <a:cubicBezTo>
                    <a:pt x="8" y="3"/>
                    <a:pt x="7" y="1"/>
                    <a:pt x="6" y="0"/>
                  </a:cubicBezTo>
                  <a:cubicBezTo>
                    <a:pt x="5" y="0"/>
                    <a:pt x="5" y="0"/>
                    <a:pt x="4" y="0"/>
                  </a:cubicBezTo>
                  <a:cubicBezTo>
                    <a:pt x="4" y="0"/>
                    <a:pt x="3" y="0"/>
                    <a:pt x="2"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7" name="Freeform 227">
              <a:extLst>
                <a:ext uri="{FF2B5EF4-FFF2-40B4-BE49-F238E27FC236}">
                  <a16:creationId xmlns:a16="http://schemas.microsoft.com/office/drawing/2014/main" id="{04719783-54AD-4602-A327-FE7A220989A9}"/>
                </a:ext>
              </a:extLst>
            </p:cNvPr>
            <p:cNvSpPr>
              <a:spLocks/>
            </p:cNvSpPr>
            <p:nvPr/>
          </p:nvSpPr>
          <p:spPr bwMode="auto">
            <a:xfrm>
              <a:off x="-2787650" y="2005013"/>
              <a:ext cx="36512" cy="46038"/>
            </a:xfrm>
            <a:custGeom>
              <a:avLst/>
              <a:gdLst>
                <a:gd name="T0" fmla="*/ 10 w 10"/>
                <a:gd name="T1" fmla="*/ 11 h 13"/>
                <a:gd name="T2" fmla="*/ 9 w 10"/>
                <a:gd name="T3" fmla="*/ 7 h 13"/>
                <a:gd name="T4" fmla="*/ 7 w 10"/>
                <a:gd name="T5" fmla="*/ 9 h 13"/>
                <a:gd name="T6" fmla="*/ 7 w 10"/>
                <a:gd name="T7" fmla="*/ 6 h 13"/>
                <a:gd name="T8" fmla="*/ 9 w 10"/>
                <a:gd name="T9" fmla="*/ 4 h 13"/>
                <a:gd name="T10" fmla="*/ 8 w 10"/>
                <a:gd name="T11" fmla="*/ 3 h 13"/>
                <a:gd name="T12" fmla="*/ 5 w 10"/>
                <a:gd name="T13" fmla="*/ 3 h 13"/>
                <a:gd name="T14" fmla="*/ 4 w 10"/>
                <a:gd name="T15" fmla="*/ 2 h 13"/>
                <a:gd name="T16" fmla="*/ 2 w 10"/>
                <a:gd name="T17" fmla="*/ 1 h 13"/>
                <a:gd name="T18" fmla="*/ 0 w 10"/>
                <a:gd name="T19" fmla="*/ 1 h 13"/>
                <a:gd name="T20" fmla="*/ 2 w 10"/>
                <a:gd name="T21" fmla="*/ 3 h 13"/>
                <a:gd name="T22" fmla="*/ 1 w 10"/>
                <a:gd name="T23" fmla="*/ 4 h 13"/>
                <a:gd name="T24" fmla="*/ 1 w 10"/>
                <a:gd name="T25" fmla="*/ 7 h 13"/>
                <a:gd name="T26" fmla="*/ 2 w 10"/>
                <a:gd name="T27" fmla="*/ 12 h 13"/>
                <a:gd name="T28" fmla="*/ 4 w 10"/>
                <a:gd name="T29" fmla="*/ 11 h 13"/>
                <a:gd name="T30" fmla="*/ 5 w 10"/>
                <a:gd name="T31" fmla="*/ 10 h 13"/>
                <a:gd name="T32" fmla="*/ 7 w 10"/>
                <a:gd name="T33" fmla="*/ 9 h 13"/>
                <a:gd name="T34" fmla="*/ 8 w 10"/>
                <a:gd name="T35" fmla="*/ 12 h 13"/>
                <a:gd name="T36" fmla="*/ 8 w 10"/>
                <a:gd name="T37" fmla="*/ 13 h 13"/>
                <a:gd name="T38" fmla="*/ 9 w 10"/>
                <a:gd name="T39" fmla="*/ 13 h 13"/>
                <a:gd name="T40" fmla="*/ 10 w 10"/>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 h="13">
                  <a:moveTo>
                    <a:pt x="10" y="11"/>
                  </a:moveTo>
                  <a:cubicBezTo>
                    <a:pt x="10" y="9"/>
                    <a:pt x="9" y="7"/>
                    <a:pt x="9" y="7"/>
                  </a:cubicBezTo>
                  <a:cubicBezTo>
                    <a:pt x="9" y="7"/>
                    <a:pt x="8" y="9"/>
                    <a:pt x="7" y="9"/>
                  </a:cubicBezTo>
                  <a:cubicBezTo>
                    <a:pt x="7" y="8"/>
                    <a:pt x="7" y="6"/>
                    <a:pt x="7" y="6"/>
                  </a:cubicBezTo>
                  <a:cubicBezTo>
                    <a:pt x="8" y="6"/>
                    <a:pt x="9" y="4"/>
                    <a:pt x="9" y="4"/>
                  </a:cubicBezTo>
                  <a:cubicBezTo>
                    <a:pt x="9" y="3"/>
                    <a:pt x="8" y="3"/>
                    <a:pt x="8" y="3"/>
                  </a:cubicBezTo>
                  <a:cubicBezTo>
                    <a:pt x="7" y="3"/>
                    <a:pt x="5" y="3"/>
                    <a:pt x="5" y="3"/>
                  </a:cubicBezTo>
                  <a:cubicBezTo>
                    <a:pt x="5" y="3"/>
                    <a:pt x="4" y="3"/>
                    <a:pt x="4" y="2"/>
                  </a:cubicBezTo>
                  <a:cubicBezTo>
                    <a:pt x="4" y="1"/>
                    <a:pt x="3" y="1"/>
                    <a:pt x="2" y="1"/>
                  </a:cubicBezTo>
                  <a:cubicBezTo>
                    <a:pt x="1" y="1"/>
                    <a:pt x="1" y="0"/>
                    <a:pt x="0" y="1"/>
                  </a:cubicBezTo>
                  <a:cubicBezTo>
                    <a:pt x="0" y="2"/>
                    <a:pt x="2" y="2"/>
                    <a:pt x="2" y="3"/>
                  </a:cubicBezTo>
                  <a:cubicBezTo>
                    <a:pt x="2" y="4"/>
                    <a:pt x="1" y="3"/>
                    <a:pt x="1" y="4"/>
                  </a:cubicBezTo>
                  <a:cubicBezTo>
                    <a:pt x="1" y="4"/>
                    <a:pt x="1" y="6"/>
                    <a:pt x="1" y="7"/>
                  </a:cubicBezTo>
                  <a:cubicBezTo>
                    <a:pt x="2" y="8"/>
                    <a:pt x="2" y="10"/>
                    <a:pt x="2" y="12"/>
                  </a:cubicBezTo>
                  <a:cubicBezTo>
                    <a:pt x="3" y="11"/>
                    <a:pt x="3" y="11"/>
                    <a:pt x="4" y="11"/>
                  </a:cubicBezTo>
                  <a:cubicBezTo>
                    <a:pt x="4" y="11"/>
                    <a:pt x="5" y="11"/>
                    <a:pt x="5" y="10"/>
                  </a:cubicBezTo>
                  <a:cubicBezTo>
                    <a:pt x="6" y="9"/>
                    <a:pt x="6" y="9"/>
                    <a:pt x="7" y="9"/>
                  </a:cubicBezTo>
                  <a:cubicBezTo>
                    <a:pt x="7" y="9"/>
                    <a:pt x="8" y="11"/>
                    <a:pt x="8" y="12"/>
                  </a:cubicBezTo>
                  <a:cubicBezTo>
                    <a:pt x="8" y="13"/>
                    <a:pt x="8" y="13"/>
                    <a:pt x="8" y="13"/>
                  </a:cubicBezTo>
                  <a:cubicBezTo>
                    <a:pt x="9" y="13"/>
                    <a:pt x="9" y="13"/>
                    <a:pt x="9" y="13"/>
                  </a:cubicBezTo>
                  <a:cubicBezTo>
                    <a:pt x="9" y="13"/>
                    <a:pt x="10" y="12"/>
                    <a:pt x="1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228">
              <a:extLst>
                <a:ext uri="{FF2B5EF4-FFF2-40B4-BE49-F238E27FC236}">
                  <a16:creationId xmlns:a16="http://schemas.microsoft.com/office/drawing/2014/main" id="{B81A44BD-DB78-48AE-B371-563B77354461}"/>
                </a:ext>
              </a:extLst>
            </p:cNvPr>
            <p:cNvSpPr>
              <a:spLocks/>
            </p:cNvSpPr>
            <p:nvPr/>
          </p:nvSpPr>
          <p:spPr bwMode="auto">
            <a:xfrm>
              <a:off x="-2949575" y="1917700"/>
              <a:ext cx="234950" cy="249238"/>
            </a:xfrm>
            <a:custGeom>
              <a:avLst/>
              <a:gdLst>
                <a:gd name="T0" fmla="*/ 46 w 65"/>
                <a:gd name="T1" fmla="*/ 28 h 69"/>
                <a:gd name="T2" fmla="*/ 45 w 65"/>
                <a:gd name="T3" fmla="*/ 25 h 69"/>
                <a:gd name="T4" fmla="*/ 49 w 65"/>
                <a:gd name="T5" fmla="*/ 26 h 69"/>
                <a:gd name="T6" fmla="*/ 53 w 65"/>
                <a:gd name="T7" fmla="*/ 27 h 69"/>
                <a:gd name="T8" fmla="*/ 52 w 65"/>
                <a:gd name="T9" fmla="*/ 30 h 69"/>
                <a:gd name="T10" fmla="*/ 54 w 65"/>
                <a:gd name="T11" fmla="*/ 31 h 69"/>
                <a:gd name="T12" fmla="*/ 55 w 65"/>
                <a:gd name="T13" fmla="*/ 35 h 69"/>
                <a:gd name="T14" fmla="*/ 56 w 65"/>
                <a:gd name="T15" fmla="*/ 30 h 69"/>
                <a:gd name="T16" fmla="*/ 59 w 65"/>
                <a:gd name="T17" fmla="*/ 27 h 69"/>
                <a:gd name="T18" fmla="*/ 61 w 65"/>
                <a:gd name="T19" fmla="*/ 23 h 69"/>
                <a:gd name="T20" fmla="*/ 64 w 65"/>
                <a:gd name="T21" fmla="*/ 22 h 69"/>
                <a:gd name="T22" fmla="*/ 65 w 65"/>
                <a:gd name="T23" fmla="*/ 19 h 69"/>
                <a:gd name="T24" fmla="*/ 62 w 65"/>
                <a:gd name="T25" fmla="*/ 17 h 69"/>
                <a:gd name="T26" fmla="*/ 58 w 65"/>
                <a:gd name="T27" fmla="*/ 17 h 69"/>
                <a:gd name="T28" fmla="*/ 55 w 65"/>
                <a:gd name="T29" fmla="*/ 19 h 69"/>
                <a:gd name="T30" fmla="*/ 53 w 65"/>
                <a:gd name="T31" fmla="*/ 21 h 69"/>
                <a:gd name="T32" fmla="*/ 51 w 65"/>
                <a:gd name="T33" fmla="*/ 23 h 69"/>
                <a:gd name="T34" fmla="*/ 47 w 65"/>
                <a:gd name="T35" fmla="*/ 23 h 69"/>
                <a:gd name="T36" fmla="*/ 46 w 65"/>
                <a:gd name="T37" fmla="*/ 20 h 69"/>
                <a:gd name="T38" fmla="*/ 45 w 65"/>
                <a:gd name="T39" fmla="*/ 23 h 69"/>
                <a:gd name="T40" fmla="*/ 38 w 65"/>
                <a:gd name="T41" fmla="*/ 23 h 69"/>
                <a:gd name="T42" fmla="*/ 34 w 65"/>
                <a:gd name="T43" fmla="*/ 22 h 69"/>
                <a:gd name="T44" fmla="*/ 31 w 65"/>
                <a:gd name="T45" fmla="*/ 20 h 69"/>
                <a:gd name="T46" fmla="*/ 28 w 65"/>
                <a:gd name="T47" fmla="*/ 18 h 69"/>
                <a:gd name="T48" fmla="*/ 29 w 65"/>
                <a:gd name="T49" fmla="*/ 15 h 69"/>
                <a:gd name="T50" fmla="*/ 27 w 65"/>
                <a:gd name="T51" fmla="*/ 12 h 69"/>
                <a:gd name="T52" fmla="*/ 24 w 65"/>
                <a:gd name="T53" fmla="*/ 9 h 69"/>
                <a:gd name="T54" fmla="*/ 26 w 65"/>
                <a:gd name="T55" fmla="*/ 7 h 69"/>
                <a:gd name="T56" fmla="*/ 24 w 65"/>
                <a:gd name="T57" fmla="*/ 3 h 69"/>
                <a:gd name="T58" fmla="*/ 22 w 65"/>
                <a:gd name="T59" fmla="*/ 0 h 69"/>
                <a:gd name="T60" fmla="*/ 20 w 65"/>
                <a:gd name="T61" fmla="*/ 2 h 69"/>
                <a:gd name="T62" fmla="*/ 15 w 65"/>
                <a:gd name="T63" fmla="*/ 2 h 69"/>
                <a:gd name="T64" fmla="*/ 14 w 65"/>
                <a:gd name="T65" fmla="*/ 6 h 69"/>
                <a:gd name="T66" fmla="*/ 16 w 65"/>
                <a:gd name="T67" fmla="*/ 9 h 69"/>
                <a:gd name="T68" fmla="*/ 15 w 65"/>
                <a:gd name="T69" fmla="*/ 13 h 69"/>
                <a:gd name="T70" fmla="*/ 12 w 65"/>
                <a:gd name="T71" fmla="*/ 15 h 69"/>
                <a:gd name="T72" fmla="*/ 9 w 65"/>
                <a:gd name="T73" fmla="*/ 19 h 69"/>
                <a:gd name="T74" fmla="*/ 6 w 65"/>
                <a:gd name="T75" fmla="*/ 21 h 69"/>
                <a:gd name="T76" fmla="*/ 3 w 65"/>
                <a:gd name="T77" fmla="*/ 23 h 69"/>
                <a:gd name="T78" fmla="*/ 5 w 65"/>
                <a:gd name="T79" fmla="*/ 27 h 69"/>
                <a:gd name="T80" fmla="*/ 4 w 65"/>
                <a:gd name="T81" fmla="*/ 29 h 69"/>
                <a:gd name="T82" fmla="*/ 0 w 65"/>
                <a:gd name="T83" fmla="*/ 31 h 69"/>
                <a:gd name="T84" fmla="*/ 2 w 65"/>
                <a:gd name="T85" fmla="*/ 33 h 69"/>
                <a:gd name="T86" fmla="*/ 1 w 65"/>
                <a:gd name="T87" fmla="*/ 34 h 69"/>
                <a:gd name="T88" fmla="*/ 9 w 65"/>
                <a:gd name="T89" fmla="*/ 36 h 69"/>
                <a:gd name="T90" fmla="*/ 10 w 65"/>
                <a:gd name="T91" fmla="*/ 37 h 69"/>
                <a:gd name="T92" fmla="*/ 11 w 65"/>
                <a:gd name="T93" fmla="*/ 43 h 69"/>
                <a:gd name="T94" fmla="*/ 14 w 65"/>
                <a:gd name="T95" fmla="*/ 53 h 69"/>
                <a:gd name="T96" fmla="*/ 18 w 65"/>
                <a:gd name="T97" fmla="*/ 64 h 69"/>
                <a:gd name="T98" fmla="*/ 23 w 65"/>
                <a:gd name="T99" fmla="*/ 67 h 69"/>
                <a:gd name="T100" fmla="*/ 26 w 65"/>
                <a:gd name="T101" fmla="*/ 63 h 69"/>
                <a:gd name="T102" fmla="*/ 27 w 65"/>
                <a:gd name="T103" fmla="*/ 59 h 69"/>
                <a:gd name="T104" fmla="*/ 28 w 65"/>
                <a:gd name="T105" fmla="*/ 52 h 69"/>
                <a:gd name="T106" fmla="*/ 31 w 65"/>
                <a:gd name="T107" fmla="*/ 48 h 69"/>
                <a:gd name="T108" fmla="*/ 38 w 65"/>
                <a:gd name="T109" fmla="*/ 42 h 69"/>
                <a:gd name="T110" fmla="*/ 42 w 65"/>
                <a:gd name="T111" fmla="*/ 37 h 69"/>
                <a:gd name="T112" fmla="*/ 47 w 65"/>
                <a:gd name="T113" fmla="*/ 3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69">
                  <a:moveTo>
                    <a:pt x="46" y="31"/>
                  </a:moveTo>
                  <a:cubicBezTo>
                    <a:pt x="46" y="30"/>
                    <a:pt x="46" y="28"/>
                    <a:pt x="46" y="28"/>
                  </a:cubicBezTo>
                  <a:cubicBezTo>
                    <a:pt x="46" y="27"/>
                    <a:pt x="47" y="28"/>
                    <a:pt x="47" y="27"/>
                  </a:cubicBezTo>
                  <a:cubicBezTo>
                    <a:pt x="47" y="26"/>
                    <a:pt x="45" y="26"/>
                    <a:pt x="45" y="25"/>
                  </a:cubicBezTo>
                  <a:cubicBezTo>
                    <a:pt x="46" y="24"/>
                    <a:pt x="46" y="25"/>
                    <a:pt x="47" y="25"/>
                  </a:cubicBezTo>
                  <a:cubicBezTo>
                    <a:pt x="48" y="25"/>
                    <a:pt x="49" y="25"/>
                    <a:pt x="49" y="26"/>
                  </a:cubicBezTo>
                  <a:cubicBezTo>
                    <a:pt x="49" y="27"/>
                    <a:pt x="50" y="27"/>
                    <a:pt x="50" y="27"/>
                  </a:cubicBezTo>
                  <a:cubicBezTo>
                    <a:pt x="50" y="27"/>
                    <a:pt x="52" y="27"/>
                    <a:pt x="53" y="27"/>
                  </a:cubicBezTo>
                  <a:cubicBezTo>
                    <a:pt x="53" y="27"/>
                    <a:pt x="54" y="27"/>
                    <a:pt x="54" y="28"/>
                  </a:cubicBezTo>
                  <a:cubicBezTo>
                    <a:pt x="54" y="28"/>
                    <a:pt x="53" y="30"/>
                    <a:pt x="52" y="30"/>
                  </a:cubicBezTo>
                  <a:cubicBezTo>
                    <a:pt x="52" y="30"/>
                    <a:pt x="52" y="32"/>
                    <a:pt x="52" y="33"/>
                  </a:cubicBezTo>
                  <a:cubicBezTo>
                    <a:pt x="53" y="33"/>
                    <a:pt x="54" y="31"/>
                    <a:pt x="54" y="31"/>
                  </a:cubicBezTo>
                  <a:cubicBezTo>
                    <a:pt x="54" y="31"/>
                    <a:pt x="55" y="33"/>
                    <a:pt x="55" y="35"/>
                  </a:cubicBezTo>
                  <a:cubicBezTo>
                    <a:pt x="55" y="35"/>
                    <a:pt x="55" y="35"/>
                    <a:pt x="55" y="35"/>
                  </a:cubicBezTo>
                  <a:cubicBezTo>
                    <a:pt x="56" y="35"/>
                    <a:pt x="56" y="33"/>
                    <a:pt x="56" y="32"/>
                  </a:cubicBezTo>
                  <a:cubicBezTo>
                    <a:pt x="56" y="32"/>
                    <a:pt x="56" y="30"/>
                    <a:pt x="56" y="30"/>
                  </a:cubicBezTo>
                  <a:cubicBezTo>
                    <a:pt x="57" y="30"/>
                    <a:pt x="58" y="31"/>
                    <a:pt x="58" y="30"/>
                  </a:cubicBezTo>
                  <a:cubicBezTo>
                    <a:pt x="58" y="30"/>
                    <a:pt x="59" y="28"/>
                    <a:pt x="59" y="27"/>
                  </a:cubicBezTo>
                  <a:cubicBezTo>
                    <a:pt x="59" y="27"/>
                    <a:pt x="60" y="26"/>
                    <a:pt x="60" y="25"/>
                  </a:cubicBezTo>
                  <a:cubicBezTo>
                    <a:pt x="60" y="24"/>
                    <a:pt x="61" y="23"/>
                    <a:pt x="61" y="23"/>
                  </a:cubicBezTo>
                  <a:cubicBezTo>
                    <a:pt x="62" y="22"/>
                    <a:pt x="63" y="21"/>
                    <a:pt x="63" y="22"/>
                  </a:cubicBezTo>
                  <a:cubicBezTo>
                    <a:pt x="63" y="22"/>
                    <a:pt x="65" y="23"/>
                    <a:pt x="64" y="22"/>
                  </a:cubicBezTo>
                  <a:cubicBezTo>
                    <a:pt x="64" y="21"/>
                    <a:pt x="64" y="21"/>
                    <a:pt x="64" y="20"/>
                  </a:cubicBezTo>
                  <a:cubicBezTo>
                    <a:pt x="64" y="20"/>
                    <a:pt x="65" y="19"/>
                    <a:pt x="65" y="19"/>
                  </a:cubicBezTo>
                  <a:cubicBezTo>
                    <a:pt x="65" y="19"/>
                    <a:pt x="63" y="19"/>
                    <a:pt x="63" y="19"/>
                  </a:cubicBezTo>
                  <a:cubicBezTo>
                    <a:pt x="63" y="18"/>
                    <a:pt x="62" y="17"/>
                    <a:pt x="62" y="17"/>
                  </a:cubicBezTo>
                  <a:cubicBezTo>
                    <a:pt x="62" y="17"/>
                    <a:pt x="62" y="17"/>
                    <a:pt x="61" y="17"/>
                  </a:cubicBezTo>
                  <a:cubicBezTo>
                    <a:pt x="61" y="18"/>
                    <a:pt x="60" y="17"/>
                    <a:pt x="58" y="17"/>
                  </a:cubicBezTo>
                  <a:cubicBezTo>
                    <a:pt x="57" y="18"/>
                    <a:pt x="57" y="19"/>
                    <a:pt x="56" y="19"/>
                  </a:cubicBezTo>
                  <a:cubicBezTo>
                    <a:pt x="56" y="18"/>
                    <a:pt x="56" y="19"/>
                    <a:pt x="55" y="19"/>
                  </a:cubicBezTo>
                  <a:cubicBezTo>
                    <a:pt x="55" y="20"/>
                    <a:pt x="55" y="20"/>
                    <a:pt x="54" y="20"/>
                  </a:cubicBezTo>
                  <a:cubicBezTo>
                    <a:pt x="54" y="20"/>
                    <a:pt x="53" y="21"/>
                    <a:pt x="53" y="21"/>
                  </a:cubicBezTo>
                  <a:cubicBezTo>
                    <a:pt x="53" y="21"/>
                    <a:pt x="54" y="22"/>
                    <a:pt x="53" y="23"/>
                  </a:cubicBezTo>
                  <a:cubicBezTo>
                    <a:pt x="53" y="24"/>
                    <a:pt x="52" y="23"/>
                    <a:pt x="51" y="23"/>
                  </a:cubicBezTo>
                  <a:cubicBezTo>
                    <a:pt x="50" y="24"/>
                    <a:pt x="50" y="23"/>
                    <a:pt x="49" y="23"/>
                  </a:cubicBezTo>
                  <a:cubicBezTo>
                    <a:pt x="48" y="23"/>
                    <a:pt x="48" y="23"/>
                    <a:pt x="47" y="23"/>
                  </a:cubicBezTo>
                  <a:cubicBezTo>
                    <a:pt x="47" y="23"/>
                    <a:pt x="46" y="22"/>
                    <a:pt x="47" y="21"/>
                  </a:cubicBezTo>
                  <a:cubicBezTo>
                    <a:pt x="47" y="20"/>
                    <a:pt x="46" y="19"/>
                    <a:pt x="46" y="20"/>
                  </a:cubicBezTo>
                  <a:cubicBezTo>
                    <a:pt x="45" y="20"/>
                    <a:pt x="45" y="20"/>
                    <a:pt x="45" y="21"/>
                  </a:cubicBezTo>
                  <a:cubicBezTo>
                    <a:pt x="45" y="22"/>
                    <a:pt x="45" y="23"/>
                    <a:pt x="45" y="23"/>
                  </a:cubicBezTo>
                  <a:cubicBezTo>
                    <a:pt x="44" y="24"/>
                    <a:pt x="41" y="24"/>
                    <a:pt x="41" y="24"/>
                  </a:cubicBezTo>
                  <a:cubicBezTo>
                    <a:pt x="40" y="23"/>
                    <a:pt x="38" y="23"/>
                    <a:pt x="38" y="23"/>
                  </a:cubicBezTo>
                  <a:cubicBezTo>
                    <a:pt x="38" y="22"/>
                    <a:pt x="37" y="21"/>
                    <a:pt x="36" y="21"/>
                  </a:cubicBezTo>
                  <a:cubicBezTo>
                    <a:pt x="36" y="21"/>
                    <a:pt x="35" y="22"/>
                    <a:pt x="34" y="22"/>
                  </a:cubicBezTo>
                  <a:cubicBezTo>
                    <a:pt x="34" y="21"/>
                    <a:pt x="33" y="21"/>
                    <a:pt x="32" y="21"/>
                  </a:cubicBezTo>
                  <a:cubicBezTo>
                    <a:pt x="32" y="20"/>
                    <a:pt x="31" y="20"/>
                    <a:pt x="31" y="20"/>
                  </a:cubicBezTo>
                  <a:cubicBezTo>
                    <a:pt x="31" y="19"/>
                    <a:pt x="29" y="19"/>
                    <a:pt x="29" y="19"/>
                  </a:cubicBezTo>
                  <a:cubicBezTo>
                    <a:pt x="29" y="18"/>
                    <a:pt x="28" y="18"/>
                    <a:pt x="28" y="18"/>
                  </a:cubicBezTo>
                  <a:cubicBezTo>
                    <a:pt x="28" y="17"/>
                    <a:pt x="28" y="17"/>
                    <a:pt x="28" y="16"/>
                  </a:cubicBezTo>
                  <a:cubicBezTo>
                    <a:pt x="28" y="16"/>
                    <a:pt x="29" y="15"/>
                    <a:pt x="29" y="15"/>
                  </a:cubicBezTo>
                  <a:cubicBezTo>
                    <a:pt x="29" y="14"/>
                    <a:pt x="28" y="14"/>
                    <a:pt x="28" y="14"/>
                  </a:cubicBezTo>
                  <a:cubicBezTo>
                    <a:pt x="28" y="14"/>
                    <a:pt x="27" y="12"/>
                    <a:pt x="27" y="12"/>
                  </a:cubicBezTo>
                  <a:cubicBezTo>
                    <a:pt x="26" y="12"/>
                    <a:pt x="25" y="11"/>
                    <a:pt x="25" y="11"/>
                  </a:cubicBezTo>
                  <a:cubicBezTo>
                    <a:pt x="24" y="11"/>
                    <a:pt x="24" y="10"/>
                    <a:pt x="24" y="9"/>
                  </a:cubicBezTo>
                  <a:cubicBezTo>
                    <a:pt x="24" y="9"/>
                    <a:pt x="24" y="8"/>
                    <a:pt x="24" y="8"/>
                  </a:cubicBezTo>
                  <a:cubicBezTo>
                    <a:pt x="25" y="9"/>
                    <a:pt x="26" y="8"/>
                    <a:pt x="26" y="7"/>
                  </a:cubicBezTo>
                  <a:cubicBezTo>
                    <a:pt x="25" y="7"/>
                    <a:pt x="25" y="6"/>
                    <a:pt x="25" y="5"/>
                  </a:cubicBezTo>
                  <a:cubicBezTo>
                    <a:pt x="25" y="5"/>
                    <a:pt x="25" y="4"/>
                    <a:pt x="24" y="3"/>
                  </a:cubicBezTo>
                  <a:cubicBezTo>
                    <a:pt x="24" y="3"/>
                    <a:pt x="23" y="2"/>
                    <a:pt x="23" y="2"/>
                  </a:cubicBezTo>
                  <a:cubicBezTo>
                    <a:pt x="23" y="1"/>
                    <a:pt x="22" y="0"/>
                    <a:pt x="22" y="0"/>
                  </a:cubicBezTo>
                  <a:cubicBezTo>
                    <a:pt x="21" y="1"/>
                    <a:pt x="21" y="1"/>
                    <a:pt x="21" y="1"/>
                  </a:cubicBezTo>
                  <a:cubicBezTo>
                    <a:pt x="21" y="1"/>
                    <a:pt x="21" y="2"/>
                    <a:pt x="20" y="2"/>
                  </a:cubicBezTo>
                  <a:cubicBezTo>
                    <a:pt x="20" y="2"/>
                    <a:pt x="19" y="3"/>
                    <a:pt x="18" y="3"/>
                  </a:cubicBezTo>
                  <a:cubicBezTo>
                    <a:pt x="17" y="4"/>
                    <a:pt x="16" y="2"/>
                    <a:pt x="15" y="2"/>
                  </a:cubicBezTo>
                  <a:cubicBezTo>
                    <a:pt x="14" y="2"/>
                    <a:pt x="13" y="4"/>
                    <a:pt x="13" y="4"/>
                  </a:cubicBezTo>
                  <a:cubicBezTo>
                    <a:pt x="14" y="4"/>
                    <a:pt x="14" y="6"/>
                    <a:pt x="14" y="6"/>
                  </a:cubicBezTo>
                  <a:cubicBezTo>
                    <a:pt x="14" y="6"/>
                    <a:pt x="14" y="8"/>
                    <a:pt x="15" y="8"/>
                  </a:cubicBezTo>
                  <a:cubicBezTo>
                    <a:pt x="16" y="8"/>
                    <a:pt x="17" y="9"/>
                    <a:pt x="16" y="9"/>
                  </a:cubicBezTo>
                  <a:cubicBezTo>
                    <a:pt x="15" y="9"/>
                    <a:pt x="15" y="10"/>
                    <a:pt x="15" y="11"/>
                  </a:cubicBezTo>
                  <a:cubicBezTo>
                    <a:pt x="15" y="12"/>
                    <a:pt x="15" y="13"/>
                    <a:pt x="15" y="13"/>
                  </a:cubicBezTo>
                  <a:cubicBezTo>
                    <a:pt x="14" y="13"/>
                    <a:pt x="13" y="13"/>
                    <a:pt x="13" y="14"/>
                  </a:cubicBezTo>
                  <a:cubicBezTo>
                    <a:pt x="13" y="15"/>
                    <a:pt x="12" y="15"/>
                    <a:pt x="12" y="15"/>
                  </a:cubicBezTo>
                  <a:cubicBezTo>
                    <a:pt x="12" y="15"/>
                    <a:pt x="11" y="17"/>
                    <a:pt x="11" y="18"/>
                  </a:cubicBezTo>
                  <a:cubicBezTo>
                    <a:pt x="11" y="18"/>
                    <a:pt x="9" y="18"/>
                    <a:pt x="9" y="19"/>
                  </a:cubicBezTo>
                  <a:cubicBezTo>
                    <a:pt x="9" y="20"/>
                    <a:pt x="8" y="21"/>
                    <a:pt x="8" y="20"/>
                  </a:cubicBezTo>
                  <a:cubicBezTo>
                    <a:pt x="8" y="20"/>
                    <a:pt x="7" y="20"/>
                    <a:pt x="6" y="21"/>
                  </a:cubicBezTo>
                  <a:cubicBezTo>
                    <a:pt x="6" y="21"/>
                    <a:pt x="5" y="20"/>
                    <a:pt x="5" y="20"/>
                  </a:cubicBezTo>
                  <a:cubicBezTo>
                    <a:pt x="4" y="21"/>
                    <a:pt x="3" y="22"/>
                    <a:pt x="3" y="23"/>
                  </a:cubicBezTo>
                  <a:cubicBezTo>
                    <a:pt x="3" y="23"/>
                    <a:pt x="4" y="23"/>
                    <a:pt x="4" y="24"/>
                  </a:cubicBezTo>
                  <a:cubicBezTo>
                    <a:pt x="4" y="25"/>
                    <a:pt x="5" y="26"/>
                    <a:pt x="5" y="27"/>
                  </a:cubicBezTo>
                  <a:cubicBezTo>
                    <a:pt x="6" y="27"/>
                    <a:pt x="7" y="28"/>
                    <a:pt x="6" y="29"/>
                  </a:cubicBezTo>
                  <a:cubicBezTo>
                    <a:pt x="6" y="29"/>
                    <a:pt x="5" y="29"/>
                    <a:pt x="4" y="29"/>
                  </a:cubicBezTo>
                  <a:cubicBezTo>
                    <a:pt x="4" y="29"/>
                    <a:pt x="4" y="30"/>
                    <a:pt x="2" y="29"/>
                  </a:cubicBezTo>
                  <a:cubicBezTo>
                    <a:pt x="1" y="29"/>
                    <a:pt x="1" y="30"/>
                    <a:pt x="0" y="31"/>
                  </a:cubicBezTo>
                  <a:cubicBezTo>
                    <a:pt x="0" y="31"/>
                    <a:pt x="0" y="31"/>
                    <a:pt x="0" y="31"/>
                  </a:cubicBezTo>
                  <a:cubicBezTo>
                    <a:pt x="1" y="31"/>
                    <a:pt x="1" y="32"/>
                    <a:pt x="2" y="33"/>
                  </a:cubicBezTo>
                  <a:cubicBezTo>
                    <a:pt x="3" y="33"/>
                    <a:pt x="5" y="32"/>
                    <a:pt x="5" y="33"/>
                  </a:cubicBezTo>
                  <a:cubicBezTo>
                    <a:pt x="5" y="34"/>
                    <a:pt x="2" y="34"/>
                    <a:pt x="1" y="34"/>
                  </a:cubicBezTo>
                  <a:cubicBezTo>
                    <a:pt x="1" y="34"/>
                    <a:pt x="5" y="38"/>
                    <a:pt x="6" y="38"/>
                  </a:cubicBezTo>
                  <a:cubicBezTo>
                    <a:pt x="8" y="38"/>
                    <a:pt x="9" y="36"/>
                    <a:pt x="9" y="36"/>
                  </a:cubicBezTo>
                  <a:cubicBezTo>
                    <a:pt x="8" y="35"/>
                    <a:pt x="9" y="34"/>
                    <a:pt x="10" y="35"/>
                  </a:cubicBezTo>
                  <a:cubicBezTo>
                    <a:pt x="10" y="35"/>
                    <a:pt x="10" y="37"/>
                    <a:pt x="10" y="37"/>
                  </a:cubicBezTo>
                  <a:cubicBezTo>
                    <a:pt x="11" y="37"/>
                    <a:pt x="11" y="38"/>
                    <a:pt x="10" y="39"/>
                  </a:cubicBezTo>
                  <a:cubicBezTo>
                    <a:pt x="10" y="40"/>
                    <a:pt x="11" y="42"/>
                    <a:pt x="11" y="43"/>
                  </a:cubicBezTo>
                  <a:cubicBezTo>
                    <a:pt x="11" y="44"/>
                    <a:pt x="11" y="46"/>
                    <a:pt x="12" y="47"/>
                  </a:cubicBezTo>
                  <a:cubicBezTo>
                    <a:pt x="12" y="49"/>
                    <a:pt x="13" y="52"/>
                    <a:pt x="14" y="53"/>
                  </a:cubicBezTo>
                  <a:cubicBezTo>
                    <a:pt x="15" y="55"/>
                    <a:pt x="15" y="59"/>
                    <a:pt x="16" y="59"/>
                  </a:cubicBezTo>
                  <a:cubicBezTo>
                    <a:pt x="17" y="60"/>
                    <a:pt x="18" y="63"/>
                    <a:pt x="18" y="64"/>
                  </a:cubicBezTo>
                  <a:cubicBezTo>
                    <a:pt x="18" y="66"/>
                    <a:pt x="20" y="68"/>
                    <a:pt x="21" y="68"/>
                  </a:cubicBezTo>
                  <a:cubicBezTo>
                    <a:pt x="21" y="69"/>
                    <a:pt x="22" y="68"/>
                    <a:pt x="23" y="67"/>
                  </a:cubicBezTo>
                  <a:cubicBezTo>
                    <a:pt x="23" y="66"/>
                    <a:pt x="25" y="66"/>
                    <a:pt x="25" y="65"/>
                  </a:cubicBezTo>
                  <a:cubicBezTo>
                    <a:pt x="25" y="64"/>
                    <a:pt x="25" y="63"/>
                    <a:pt x="26" y="63"/>
                  </a:cubicBezTo>
                  <a:cubicBezTo>
                    <a:pt x="26" y="63"/>
                    <a:pt x="26" y="62"/>
                    <a:pt x="26" y="62"/>
                  </a:cubicBezTo>
                  <a:cubicBezTo>
                    <a:pt x="26" y="61"/>
                    <a:pt x="26" y="59"/>
                    <a:pt x="27" y="59"/>
                  </a:cubicBezTo>
                  <a:cubicBezTo>
                    <a:pt x="28" y="58"/>
                    <a:pt x="28" y="56"/>
                    <a:pt x="27" y="55"/>
                  </a:cubicBezTo>
                  <a:cubicBezTo>
                    <a:pt x="27" y="54"/>
                    <a:pt x="27" y="53"/>
                    <a:pt x="28" y="52"/>
                  </a:cubicBezTo>
                  <a:cubicBezTo>
                    <a:pt x="28" y="51"/>
                    <a:pt x="28" y="50"/>
                    <a:pt x="28" y="50"/>
                  </a:cubicBezTo>
                  <a:cubicBezTo>
                    <a:pt x="29" y="50"/>
                    <a:pt x="30" y="49"/>
                    <a:pt x="31" y="48"/>
                  </a:cubicBezTo>
                  <a:cubicBezTo>
                    <a:pt x="31" y="47"/>
                    <a:pt x="34" y="46"/>
                    <a:pt x="34" y="46"/>
                  </a:cubicBezTo>
                  <a:cubicBezTo>
                    <a:pt x="35" y="45"/>
                    <a:pt x="37" y="43"/>
                    <a:pt x="38" y="42"/>
                  </a:cubicBezTo>
                  <a:cubicBezTo>
                    <a:pt x="39" y="41"/>
                    <a:pt x="41" y="40"/>
                    <a:pt x="42" y="39"/>
                  </a:cubicBezTo>
                  <a:cubicBezTo>
                    <a:pt x="42" y="38"/>
                    <a:pt x="42" y="38"/>
                    <a:pt x="42" y="37"/>
                  </a:cubicBezTo>
                  <a:cubicBezTo>
                    <a:pt x="42" y="36"/>
                    <a:pt x="45" y="36"/>
                    <a:pt x="46" y="36"/>
                  </a:cubicBezTo>
                  <a:cubicBezTo>
                    <a:pt x="47" y="36"/>
                    <a:pt x="47" y="36"/>
                    <a:pt x="47" y="36"/>
                  </a:cubicBezTo>
                  <a:cubicBezTo>
                    <a:pt x="47" y="34"/>
                    <a:pt x="47" y="32"/>
                    <a:pt x="46" y="3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229">
              <a:extLst>
                <a:ext uri="{FF2B5EF4-FFF2-40B4-BE49-F238E27FC236}">
                  <a16:creationId xmlns:a16="http://schemas.microsoft.com/office/drawing/2014/main" id="{5D77762F-0200-4F72-B570-504733BFF977}"/>
                </a:ext>
              </a:extLst>
            </p:cNvPr>
            <p:cNvSpPr>
              <a:spLocks/>
            </p:cNvSpPr>
            <p:nvPr/>
          </p:nvSpPr>
          <p:spPr bwMode="auto">
            <a:xfrm>
              <a:off x="-2787650" y="1747838"/>
              <a:ext cx="263525" cy="112713"/>
            </a:xfrm>
            <a:custGeom>
              <a:avLst/>
              <a:gdLst>
                <a:gd name="T0" fmla="*/ 67 w 73"/>
                <a:gd name="T1" fmla="*/ 13 h 31"/>
                <a:gd name="T2" fmla="*/ 63 w 73"/>
                <a:gd name="T3" fmla="*/ 13 h 31"/>
                <a:gd name="T4" fmla="*/ 63 w 73"/>
                <a:gd name="T5" fmla="*/ 10 h 31"/>
                <a:gd name="T6" fmla="*/ 63 w 73"/>
                <a:gd name="T7" fmla="*/ 7 h 31"/>
                <a:gd name="T8" fmla="*/ 59 w 73"/>
                <a:gd name="T9" fmla="*/ 6 h 31"/>
                <a:gd name="T10" fmla="*/ 55 w 73"/>
                <a:gd name="T11" fmla="*/ 8 h 31"/>
                <a:gd name="T12" fmla="*/ 49 w 73"/>
                <a:gd name="T13" fmla="*/ 9 h 31"/>
                <a:gd name="T14" fmla="*/ 45 w 73"/>
                <a:gd name="T15" fmla="*/ 7 h 31"/>
                <a:gd name="T16" fmla="*/ 41 w 73"/>
                <a:gd name="T17" fmla="*/ 5 h 31"/>
                <a:gd name="T18" fmla="*/ 37 w 73"/>
                <a:gd name="T19" fmla="*/ 5 h 31"/>
                <a:gd name="T20" fmla="*/ 33 w 73"/>
                <a:gd name="T21" fmla="*/ 5 h 31"/>
                <a:gd name="T22" fmla="*/ 31 w 73"/>
                <a:gd name="T23" fmla="*/ 2 h 31"/>
                <a:gd name="T24" fmla="*/ 27 w 73"/>
                <a:gd name="T25" fmla="*/ 1 h 31"/>
                <a:gd name="T26" fmla="*/ 24 w 73"/>
                <a:gd name="T27" fmla="*/ 0 h 31"/>
                <a:gd name="T28" fmla="*/ 22 w 73"/>
                <a:gd name="T29" fmla="*/ 2 h 31"/>
                <a:gd name="T30" fmla="*/ 22 w 73"/>
                <a:gd name="T31" fmla="*/ 5 h 31"/>
                <a:gd name="T32" fmla="*/ 20 w 73"/>
                <a:gd name="T33" fmla="*/ 7 h 31"/>
                <a:gd name="T34" fmla="*/ 16 w 73"/>
                <a:gd name="T35" fmla="*/ 7 h 31"/>
                <a:gd name="T36" fmla="*/ 14 w 73"/>
                <a:gd name="T37" fmla="*/ 5 h 31"/>
                <a:gd name="T38" fmla="*/ 9 w 73"/>
                <a:gd name="T39" fmla="*/ 4 h 31"/>
                <a:gd name="T40" fmla="*/ 6 w 73"/>
                <a:gd name="T41" fmla="*/ 6 h 31"/>
                <a:gd name="T42" fmla="*/ 2 w 73"/>
                <a:gd name="T43" fmla="*/ 8 h 31"/>
                <a:gd name="T44" fmla="*/ 0 w 73"/>
                <a:gd name="T45" fmla="*/ 9 h 31"/>
                <a:gd name="T46" fmla="*/ 1 w 73"/>
                <a:gd name="T47" fmla="*/ 11 h 31"/>
                <a:gd name="T48" fmla="*/ 6 w 73"/>
                <a:gd name="T49" fmla="*/ 14 h 31"/>
                <a:gd name="T50" fmla="*/ 7 w 73"/>
                <a:gd name="T51" fmla="*/ 18 h 31"/>
                <a:gd name="T52" fmla="*/ 11 w 73"/>
                <a:gd name="T53" fmla="*/ 21 h 31"/>
                <a:gd name="T54" fmla="*/ 15 w 73"/>
                <a:gd name="T55" fmla="*/ 23 h 31"/>
                <a:gd name="T56" fmla="*/ 18 w 73"/>
                <a:gd name="T57" fmla="*/ 28 h 31"/>
                <a:gd name="T58" fmla="*/ 26 w 73"/>
                <a:gd name="T59" fmla="*/ 28 h 31"/>
                <a:gd name="T60" fmla="*/ 33 w 73"/>
                <a:gd name="T61" fmla="*/ 30 h 31"/>
                <a:gd name="T62" fmla="*/ 37 w 73"/>
                <a:gd name="T63" fmla="*/ 31 h 31"/>
                <a:gd name="T64" fmla="*/ 46 w 73"/>
                <a:gd name="T65" fmla="*/ 29 h 31"/>
                <a:gd name="T66" fmla="*/ 54 w 73"/>
                <a:gd name="T67" fmla="*/ 25 h 31"/>
                <a:gd name="T68" fmla="*/ 55 w 73"/>
                <a:gd name="T69" fmla="*/ 21 h 31"/>
                <a:gd name="T70" fmla="*/ 62 w 73"/>
                <a:gd name="T71" fmla="*/ 20 h 31"/>
                <a:gd name="T72" fmla="*/ 67 w 73"/>
                <a:gd name="T73" fmla="*/ 17 h 31"/>
                <a:gd name="T74" fmla="*/ 73 w 73"/>
                <a:gd name="T75"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3" h="31">
                  <a:moveTo>
                    <a:pt x="70" y="13"/>
                  </a:moveTo>
                  <a:cubicBezTo>
                    <a:pt x="69" y="12"/>
                    <a:pt x="68" y="13"/>
                    <a:pt x="67" y="13"/>
                  </a:cubicBezTo>
                  <a:cubicBezTo>
                    <a:pt x="67" y="14"/>
                    <a:pt x="67" y="13"/>
                    <a:pt x="65" y="13"/>
                  </a:cubicBezTo>
                  <a:cubicBezTo>
                    <a:pt x="64" y="13"/>
                    <a:pt x="64" y="14"/>
                    <a:pt x="63" y="13"/>
                  </a:cubicBezTo>
                  <a:cubicBezTo>
                    <a:pt x="62" y="12"/>
                    <a:pt x="63" y="12"/>
                    <a:pt x="63" y="12"/>
                  </a:cubicBezTo>
                  <a:cubicBezTo>
                    <a:pt x="63" y="10"/>
                    <a:pt x="63" y="10"/>
                    <a:pt x="63" y="10"/>
                  </a:cubicBezTo>
                  <a:cubicBezTo>
                    <a:pt x="65" y="7"/>
                    <a:pt x="65" y="7"/>
                    <a:pt x="65" y="7"/>
                  </a:cubicBezTo>
                  <a:cubicBezTo>
                    <a:pt x="65" y="6"/>
                    <a:pt x="64" y="6"/>
                    <a:pt x="63" y="7"/>
                  </a:cubicBezTo>
                  <a:cubicBezTo>
                    <a:pt x="63" y="7"/>
                    <a:pt x="62" y="7"/>
                    <a:pt x="61" y="6"/>
                  </a:cubicBezTo>
                  <a:cubicBezTo>
                    <a:pt x="61" y="6"/>
                    <a:pt x="59" y="6"/>
                    <a:pt x="59" y="6"/>
                  </a:cubicBezTo>
                  <a:cubicBezTo>
                    <a:pt x="58" y="6"/>
                    <a:pt x="57" y="7"/>
                    <a:pt x="57" y="7"/>
                  </a:cubicBezTo>
                  <a:cubicBezTo>
                    <a:pt x="57" y="8"/>
                    <a:pt x="55" y="8"/>
                    <a:pt x="55" y="8"/>
                  </a:cubicBezTo>
                  <a:cubicBezTo>
                    <a:pt x="54" y="8"/>
                    <a:pt x="52" y="8"/>
                    <a:pt x="52" y="9"/>
                  </a:cubicBezTo>
                  <a:cubicBezTo>
                    <a:pt x="52" y="9"/>
                    <a:pt x="49" y="9"/>
                    <a:pt x="49" y="9"/>
                  </a:cubicBezTo>
                  <a:cubicBezTo>
                    <a:pt x="48" y="8"/>
                    <a:pt x="46" y="9"/>
                    <a:pt x="46" y="8"/>
                  </a:cubicBezTo>
                  <a:cubicBezTo>
                    <a:pt x="45" y="8"/>
                    <a:pt x="45" y="7"/>
                    <a:pt x="45" y="7"/>
                  </a:cubicBezTo>
                  <a:cubicBezTo>
                    <a:pt x="45" y="6"/>
                    <a:pt x="43" y="6"/>
                    <a:pt x="43" y="6"/>
                  </a:cubicBezTo>
                  <a:cubicBezTo>
                    <a:pt x="42" y="6"/>
                    <a:pt x="41" y="5"/>
                    <a:pt x="41" y="5"/>
                  </a:cubicBezTo>
                  <a:cubicBezTo>
                    <a:pt x="41" y="6"/>
                    <a:pt x="39" y="5"/>
                    <a:pt x="39" y="5"/>
                  </a:cubicBezTo>
                  <a:cubicBezTo>
                    <a:pt x="38" y="5"/>
                    <a:pt x="37" y="5"/>
                    <a:pt x="37" y="5"/>
                  </a:cubicBezTo>
                  <a:cubicBezTo>
                    <a:pt x="36" y="5"/>
                    <a:pt x="35" y="6"/>
                    <a:pt x="35" y="6"/>
                  </a:cubicBezTo>
                  <a:cubicBezTo>
                    <a:pt x="34" y="6"/>
                    <a:pt x="33" y="5"/>
                    <a:pt x="33" y="5"/>
                  </a:cubicBezTo>
                  <a:cubicBezTo>
                    <a:pt x="33" y="6"/>
                    <a:pt x="32" y="5"/>
                    <a:pt x="31" y="4"/>
                  </a:cubicBezTo>
                  <a:cubicBezTo>
                    <a:pt x="31" y="4"/>
                    <a:pt x="31" y="3"/>
                    <a:pt x="31" y="2"/>
                  </a:cubicBezTo>
                  <a:cubicBezTo>
                    <a:pt x="31" y="2"/>
                    <a:pt x="29" y="2"/>
                    <a:pt x="29" y="2"/>
                  </a:cubicBezTo>
                  <a:cubicBezTo>
                    <a:pt x="28" y="1"/>
                    <a:pt x="28" y="1"/>
                    <a:pt x="27" y="1"/>
                  </a:cubicBezTo>
                  <a:cubicBezTo>
                    <a:pt x="27" y="1"/>
                    <a:pt x="26" y="1"/>
                    <a:pt x="26" y="1"/>
                  </a:cubicBezTo>
                  <a:cubicBezTo>
                    <a:pt x="25" y="0"/>
                    <a:pt x="24" y="0"/>
                    <a:pt x="24" y="0"/>
                  </a:cubicBezTo>
                  <a:cubicBezTo>
                    <a:pt x="23" y="0"/>
                    <a:pt x="23" y="0"/>
                    <a:pt x="23" y="1"/>
                  </a:cubicBezTo>
                  <a:cubicBezTo>
                    <a:pt x="23" y="1"/>
                    <a:pt x="22" y="1"/>
                    <a:pt x="22" y="2"/>
                  </a:cubicBezTo>
                  <a:cubicBezTo>
                    <a:pt x="22" y="2"/>
                    <a:pt x="21" y="2"/>
                    <a:pt x="21" y="3"/>
                  </a:cubicBezTo>
                  <a:cubicBezTo>
                    <a:pt x="21" y="3"/>
                    <a:pt x="21" y="4"/>
                    <a:pt x="22" y="5"/>
                  </a:cubicBezTo>
                  <a:cubicBezTo>
                    <a:pt x="22" y="5"/>
                    <a:pt x="22" y="6"/>
                    <a:pt x="22" y="6"/>
                  </a:cubicBezTo>
                  <a:cubicBezTo>
                    <a:pt x="22" y="6"/>
                    <a:pt x="20" y="6"/>
                    <a:pt x="20" y="7"/>
                  </a:cubicBezTo>
                  <a:cubicBezTo>
                    <a:pt x="20" y="7"/>
                    <a:pt x="19" y="7"/>
                    <a:pt x="18" y="6"/>
                  </a:cubicBezTo>
                  <a:cubicBezTo>
                    <a:pt x="17" y="6"/>
                    <a:pt x="17" y="6"/>
                    <a:pt x="16" y="7"/>
                  </a:cubicBezTo>
                  <a:cubicBezTo>
                    <a:pt x="16" y="7"/>
                    <a:pt x="15" y="6"/>
                    <a:pt x="14" y="6"/>
                  </a:cubicBezTo>
                  <a:cubicBezTo>
                    <a:pt x="14" y="6"/>
                    <a:pt x="14" y="4"/>
                    <a:pt x="14" y="5"/>
                  </a:cubicBezTo>
                  <a:cubicBezTo>
                    <a:pt x="13" y="5"/>
                    <a:pt x="11" y="4"/>
                    <a:pt x="10" y="4"/>
                  </a:cubicBezTo>
                  <a:cubicBezTo>
                    <a:pt x="10" y="4"/>
                    <a:pt x="9" y="4"/>
                    <a:pt x="9" y="4"/>
                  </a:cubicBezTo>
                  <a:cubicBezTo>
                    <a:pt x="9" y="5"/>
                    <a:pt x="7" y="5"/>
                    <a:pt x="7" y="5"/>
                  </a:cubicBezTo>
                  <a:cubicBezTo>
                    <a:pt x="7" y="5"/>
                    <a:pt x="6" y="6"/>
                    <a:pt x="6" y="6"/>
                  </a:cubicBezTo>
                  <a:cubicBezTo>
                    <a:pt x="5" y="6"/>
                    <a:pt x="4" y="6"/>
                    <a:pt x="4" y="7"/>
                  </a:cubicBezTo>
                  <a:cubicBezTo>
                    <a:pt x="4" y="8"/>
                    <a:pt x="2" y="8"/>
                    <a:pt x="2" y="8"/>
                  </a:cubicBezTo>
                  <a:cubicBezTo>
                    <a:pt x="1" y="8"/>
                    <a:pt x="0" y="8"/>
                    <a:pt x="0" y="9"/>
                  </a:cubicBezTo>
                  <a:cubicBezTo>
                    <a:pt x="0" y="9"/>
                    <a:pt x="0" y="9"/>
                    <a:pt x="0" y="9"/>
                  </a:cubicBezTo>
                  <a:cubicBezTo>
                    <a:pt x="0" y="9"/>
                    <a:pt x="0" y="9"/>
                    <a:pt x="0" y="9"/>
                  </a:cubicBezTo>
                  <a:cubicBezTo>
                    <a:pt x="0" y="11"/>
                    <a:pt x="1" y="11"/>
                    <a:pt x="1" y="11"/>
                  </a:cubicBezTo>
                  <a:cubicBezTo>
                    <a:pt x="2" y="12"/>
                    <a:pt x="3" y="12"/>
                    <a:pt x="4" y="12"/>
                  </a:cubicBezTo>
                  <a:cubicBezTo>
                    <a:pt x="4" y="12"/>
                    <a:pt x="5" y="13"/>
                    <a:pt x="6" y="14"/>
                  </a:cubicBezTo>
                  <a:cubicBezTo>
                    <a:pt x="6" y="15"/>
                    <a:pt x="6" y="15"/>
                    <a:pt x="7" y="16"/>
                  </a:cubicBezTo>
                  <a:cubicBezTo>
                    <a:pt x="7" y="16"/>
                    <a:pt x="7" y="17"/>
                    <a:pt x="7" y="18"/>
                  </a:cubicBezTo>
                  <a:cubicBezTo>
                    <a:pt x="7" y="19"/>
                    <a:pt x="6" y="19"/>
                    <a:pt x="6" y="20"/>
                  </a:cubicBezTo>
                  <a:cubicBezTo>
                    <a:pt x="7" y="21"/>
                    <a:pt x="10" y="21"/>
                    <a:pt x="11" y="21"/>
                  </a:cubicBezTo>
                  <a:cubicBezTo>
                    <a:pt x="12" y="21"/>
                    <a:pt x="13" y="22"/>
                    <a:pt x="13" y="22"/>
                  </a:cubicBezTo>
                  <a:cubicBezTo>
                    <a:pt x="14" y="22"/>
                    <a:pt x="14" y="23"/>
                    <a:pt x="15" y="23"/>
                  </a:cubicBezTo>
                  <a:cubicBezTo>
                    <a:pt x="15" y="23"/>
                    <a:pt x="16" y="24"/>
                    <a:pt x="16" y="25"/>
                  </a:cubicBezTo>
                  <a:cubicBezTo>
                    <a:pt x="17" y="27"/>
                    <a:pt x="18" y="27"/>
                    <a:pt x="18" y="28"/>
                  </a:cubicBezTo>
                  <a:cubicBezTo>
                    <a:pt x="18" y="28"/>
                    <a:pt x="20" y="28"/>
                    <a:pt x="21" y="28"/>
                  </a:cubicBezTo>
                  <a:cubicBezTo>
                    <a:pt x="22" y="28"/>
                    <a:pt x="25" y="28"/>
                    <a:pt x="26" y="28"/>
                  </a:cubicBezTo>
                  <a:cubicBezTo>
                    <a:pt x="27" y="28"/>
                    <a:pt x="29" y="28"/>
                    <a:pt x="30" y="29"/>
                  </a:cubicBezTo>
                  <a:cubicBezTo>
                    <a:pt x="32" y="30"/>
                    <a:pt x="32" y="29"/>
                    <a:pt x="33" y="30"/>
                  </a:cubicBezTo>
                  <a:cubicBezTo>
                    <a:pt x="34" y="30"/>
                    <a:pt x="34" y="30"/>
                    <a:pt x="35" y="30"/>
                  </a:cubicBezTo>
                  <a:cubicBezTo>
                    <a:pt x="36" y="30"/>
                    <a:pt x="36" y="31"/>
                    <a:pt x="37" y="31"/>
                  </a:cubicBezTo>
                  <a:cubicBezTo>
                    <a:pt x="38" y="31"/>
                    <a:pt x="39" y="30"/>
                    <a:pt x="41" y="29"/>
                  </a:cubicBezTo>
                  <a:cubicBezTo>
                    <a:pt x="43" y="28"/>
                    <a:pt x="45" y="29"/>
                    <a:pt x="46" y="29"/>
                  </a:cubicBezTo>
                  <a:cubicBezTo>
                    <a:pt x="48" y="29"/>
                    <a:pt x="49" y="28"/>
                    <a:pt x="51" y="27"/>
                  </a:cubicBezTo>
                  <a:cubicBezTo>
                    <a:pt x="52" y="26"/>
                    <a:pt x="53" y="26"/>
                    <a:pt x="54" y="25"/>
                  </a:cubicBezTo>
                  <a:cubicBezTo>
                    <a:pt x="54" y="24"/>
                    <a:pt x="52" y="23"/>
                    <a:pt x="53" y="22"/>
                  </a:cubicBezTo>
                  <a:cubicBezTo>
                    <a:pt x="54" y="21"/>
                    <a:pt x="55" y="21"/>
                    <a:pt x="55" y="21"/>
                  </a:cubicBezTo>
                  <a:cubicBezTo>
                    <a:pt x="56" y="22"/>
                    <a:pt x="57" y="22"/>
                    <a:pt x="59" y="21"/>
                  </a:cubicBezTo>
                  <a:cubicBezTo>
                    <a:pt x="60" y="20"/>
                    <a:pt x="61" y="20"/>
                    <a:pt x="62" y="20"/>
                  </a:cubicBezTo>
                  <a:cubicBezTo>
                    <a:pt x="64" y="20"/>
                    <a:pt x="64" y="19"/>
                    <a:pt x="64" y="18"/>
                  </a:cubicBezTo>
                  <a:cubicBezTo>
                    <a:pt x="65" y="17"/>
                    <a:pt x="66" y="17"/>
                    <a:pt x="67" y="17"/>
                  </a:cubicBezTo>
                  <a:cubicBezTo>
                    <a:pt x="68" y="17"/>
                    <a:pt x="69" y="16"/>
                    <a:pt x="70" y="16"/>
                  </a:cubicBezTo>
                  <a:cubicBezTo>
                    <a:pt x="71" y="17"/>
                    <a:pt x="73" y="17"/>
                    <a:pt x="73" y="16"/>
                  </a:cubicBezTo>
                  <a:cubicBezTo>
                    <a:pt x="73" y="15"/>
                    <a:pt x="70" y="14"/>
                    <a:pt x="70" y="1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230">
              <a:extLst>
                <a:ext uri="{FF2B5EF4-FFF2-40B4-BE49-F238E27FC236}">
                  <a16:creationId xmlns:a16="http://schemas.microsoft.com/office/drawing/2014/main" id="{3689265B-AA52-4254-A13C-00F4CDD00360}"/>
                </a:ext>
              </a:extLst>
            </p:cNvPr>
            <p:cNvSpPr>
              <a:spLocks/>
            </p:cNvSpPr>
            <p:nvPr/>
          </p:nvSpPr>
          <p:spPr bwMode="auto">
            <a:xfrm>
              <a:off x="-3232150" y="1946275"/>
              <a:ext cx="4762" cy="11113"/>
            </a:xfrm>
            <a:custGeom>
              <a:avLst/>
              <a:gdLst>
                <a:gd name="T0" fmla="*/ 0 w 1"/>
                <a:gd name="T1" fmla="*/ 0 h 3"/>
                <a:gd name="T2" fmla="*/ 0 w 1"/>
                <a:gd name="T3" fmla="*/ 2 h 3"/>
                <a:gd name="T4" fmla="*/ 0 w 1"/>
                <a:gd name="T5" fmla="*/ 3 h 3"/>
                <a:gd name="T6" fmla="*/ 1 w 1"/>
                <a:gd name="T7" fmla="*/ 0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cubicBezTo>
                    <a:pt x="0" y="0"/>
                    <a:pt x="0" y="1"/>
                    <a:pt x="0" y="2"/>
                  </a:cubicBezTo>
                  <a:cubicBezTo>
                    <a:pt x="0" y="2"/>
                    <a:pt x="0" y="2"/>
                    <a:pt x="0" y="3"/>
                  </a:cubicBezTo>
                  <a:cubicBezTo>
                    <a:pt x="1" y="2"/>
                    <a:pt x="1" y="1"/>
                    <a:pt x="1" y="0"/>
                  </a:cubicBezTo>
                  <a:cubicBezTo>
                    <a:pt x="1" y="0"/>
                    <a:pt x="1" y="0"/>
                    <a:pt x="1" y="0"/>
                  </a:cubicBezTo>
                  <a:cubicBezTo>
                    <a:pt x="0" y="0"/>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231">
              <a:extLst>
                <a:ext uri="{FF2B5EF4-FFF2-40B4-BE49-F238E27FC236}">
                  <a16:creationId xmlns:a16="http://schemas.microsoft.com/office/drawing/2014/main" id="{B3FEC5CB-7422-4CD8-8082-9293E037F805}"/>
                </a:ext>
              </a:extLst>
            </p:cNvPr>
            <p:cNvSpPr>
              <a:spLocks/>
            </p:cNvSpPr>
            <p:nvPr/>
          </p:nvSpPr>
          <p:spPr bwMode="auto">
            <a:xfrm>
              <a:off x="-3238500" y="1939925"/>
              <a:ext cx="11112" cy="34925"/>
            </a:xfrm>
            <a:custGeom>
              <a:avLst/>
              <a:gdLst>
                <a:gd name="T0" fmla="*/ 1 w 3"/>
                <a:gd name="T1" fmla="*/ 9 h 10"/>
                <a:gd name="T2" fmla="*/ 1 w 3"/>
                <a:gd name="T3" fmla="*/ 10 h 10"/>
                <a:gd name="T4" fmla="*/ 2 w 3"/>
                <a:gd name="T5" fmla="*/ 6 h 10"/>
                <a:gd name="T6" fmla="*/ 2 w 3"/>
                <a:gd name="T7" fmla="*/ 5 h 10"/>
                <a:gd name="T8" fmla="*/ 2 w 3"/>
                <a:gd name="T9" fmla="*/ 4 h 10"/>
                <a:gd name="T10" fmla="*/ 2 w 3"/>
                <a:gd name="T11" fmla="*/ 2 h 10"/>
                <a:gd name="T12" fmla="*/ 3 w 3"/>
                <a:gd name="T13" fmla="*/ 2 h 10"/>
                <a:gd name="T14" fmla="*/ 3 w 3"/>
                <a:gd name="T15" fmla="*/ 0 h 10"/>
                <a:gd name="T16" fmla="*/ 2 w 3"/>
                <a:gd name="T17" fmla="*/ 0 h 10"/>
                <a:gd name="T18" fmla="*/ 1 w 3"/>
                <a:gd name="T19" fmla="*/ 1 h 10"/>
                <a:gd name="T20" fmla="*/ 0 w 3"/>
                <a:gd name="T21" fmla="*/ 5 h 10"/>
                <a:gd name="T22" fmla="*/ 1 w 3"/>
                <a:gd name="T23"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10">
                  <a:moveTo>
                    <a:pt x="1" y="9"/>
                  </a:moveTo>
                  <a:cubicBezTo>
                    <a:pt x="1" y="9"/>
                    <a:pt x="1" y="9"/>
                    <a:pt x="1" y="10"/>
                  </a:cubicBezTo>
                  <a:cubicBezTo>
                    <a:pt x="2" y="8"/>
                    <a:pt x="2" y="7"/>
                    <a:pt x="2" y="6"/>
                  </a:cubicBezTo>
                  <a:cubicBezTo>
                    <a:pt x="2" y="6"/>
                    <a:pt x="2" y="6"/>
                    <a:pt x="2" y="5"/>
                  </a:cubicBezTo>
                  <a:cubicBezTo>
                    <a:pt x="2" y="4"/>
                    <a:pt x="2" y="4"/>
                    <a:pt x="2" y="4"/>
                  </a:cubicBezTo>
                  <a:cubicBezTo>
                    <a:pt x="2" y="3"/>
                    <a:pt x="2" y="2"/>
                    <a:pt x="2" y="2"/>
                  </a:cubicBezTo>
                  <a:cubicBezTo>
                    <a:pt x="2" y="2"/>
                    <a:pt x="2" y="2"/>
                    <a:pt x="3" y="2"/>
                  </a:cubicBezTo>
                  <a:cubicBezTo>
                    <a:pt x="3" y="1"/>
                    <a:pt x="3" y="1"/>
                    <a:pt x="3" y="0"/>
                  </a:cubicBezTo>
                  <a:cubicBezTo>
                    <a:pt x="2" y="0"/>
                    <a:pt x="2" y="0"/>
                    <a:pt x="2" y="0"/>
                  </a:cubicBezTo>
                  <a:cubicBezTo>
                    <a:pt x="2" y="0"/>
                    <a:pt x="1" y="1"/>
                    <a:pt x="1" y="1"/>
                  </a:cubicBezTo>
                  <a:cubicBezTo>
                    <a:pt x="1" y="2"/>
                    <a:pt x="0" y="4"/>
                    <a:pt x="0" y="5"/>
                  </a:cubicBezTo>
                  <a:cubicBezTo>
                    <a:pt x="1" y="9"/>
                    <a:pt x="1" y="9"/>
                    <a:pt x="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232">
              <a:extLst>
                <a:ext uri="{FF2B5EF4-FFF2-40B4-BE49-F238E27FC236}">
                  <a16:creationId xmlns:a16="http://schemas.microsoft.com/office/drawing/2014/main" id="{44DAD462-E35B-4549-88D7-A54673E39FDD}"/>
                </a:ext>
              </a:extLst>
            </p:cNvPr>
            <p:cNvSpPr>
              <a:spLocks/>
            </p:cNvSpPr>
            <p:nvPr/>
          </p:nvSpPr>
          <p:spPr bwMode="auto">
            <a:xfrm>
              <a:off x="-3235325" y="1939925"/>
              <a:ext cx="36512" cy="39688"/>
            </a:xfrm>
            <a:custGeom>
              <a:avLst/>
              <a:gdLst>
                <a:gd name="T0" fmla="*/ 9 w 10"/>
                <a:gd name="T1" fmla="*/ 0 h 11"/>
                <a:gd name="T2" fmla="*/ 6 w 10"/>
                <a:gd name="T3" fmla="*/ 1 h 11"/>
                <a:gd name="T4" fmla="*/ 4 w 10"/>
                <a:gd name="T5" fmla="*/ 2 h 11"/>
                <a:gd name="T6" fmla="*/ 2 w 10"/>
                <a:gd name="T7" fmla="*/ 1 h 11"/>
                <a:gd name="T8" fmla="*/ 2 w 10"/>
                <a:gd name="T9" fmla="*/ 0 h 11"/>
                <a:gd name="T10" fmla="*/ 2 w 10"/>
                <a:gd name="T11" fmla="*/ 0 h 11"/>
                <a:gd name="T12" fmla="*/ 2 w 10"/>
                <a:gd name="T13" fmla="*/ 2 h 11"/>
                <a:gd name="T14" fmla="*/ 1 w 10"/>
                <a:gd name="T15" fmla="*/ 6 h 11"/>
                <a:gd name="T16" fmla="*/ 0 w 10"/>
                <a:gd name="T17" fmla="*/ 10 h 11"/>
                <a:gd name="T18" fmla="*/ 2 w 10"/>
                <a:gd name="T19" fmla="*/ 10 h 11"/>
                <a:gd name="T20" fmla="*/ 4 w 10"/>
                <a:gd name="T21" fmla="*/ 9 h 11"/>
                <a:gd name="T22" fmla="*/ 6 w 10"/>
                <a:gd name="T23" fmla="*/ 8 h 11"/>
                <a:gd name="T24" fmla="*/ 7 w 10"/>
                <a:gd name="T25" fmla="*/ 7 h 11"/>
                <a:gd name="T26" fmla="*/ 5 w 10"/>
                <a:gd name="T27" fmla="*/ 5 h 11"/>
                <a:gd name="T28" fmla="*/ 8 w 10"/>
                <a:gd name="T29" fmla="*/ 4 h 11"/>
                <a:gd name="T30" fmla="*/ 10 w 10"/>
                <a:gd name="T31" fmla="*/ 3 h 11"/>
                <a:gd name="T32" fmla="*/ 10 w 10"/>
                <a:gd name="T33" fmla="*/ 3 h 11"/>
                <a:gd name="T34" fmla="*/ 10 w 10"/>
                <a:gd name="T35" fmla="*/ 1 h 11"/>
                <a:gd name="T36" fmla="*/ 9 w 10"/>
                <a:gd name="T3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1">
                  <a:moveTo>
                    <a:pt x="9" y="0"/>
                  </a:moveTo>
                  <a:cubicBezTo>
                    <a:pt x="8" y="0"/>
                    <a:pt x="7" y="1"/>
                    <a:pt x="6" y="1"/>
                  </a:cubicBezTo>
                  <a:cubicBezTo>
                    <a:pt x="6" y="1"/>
                    <a:pt x="4" y="2"/>
                    <a:pt x="4" y="2"/>
                  </a:cubicBezTo>
                  <a:cubicBezTo>
                    <a:pt x="2" y="1"/>
                    <a:pt x="2" y="1"/>
                    <a:pt x="2" y="1"/>
                  </a:cubicBezTo>
                  <a:cubicBezTo>
                    <a:pt x="2" y="0"/>
                    <a:pt x="2" y="0"/>
                    <a:pt x="2" y="0"/>
                  </a:cubicBezTo>
                  <a:cubicBezTo>
                    <a:pt x="2" y="0"/>
                    <a:pt x="2" y="0"/>
                    <a:pt x="2" y="0"/>
                  </a:cubicBezTo>
                  <a:cubicBezTo>
                    <a:pt x="2" y="1"/>
                    <a:pt x="2" y="2"/>
                    <a:pt x="2" y="2"/>
                  </a:cubicBezTo>
                  <a:cubicBezTo>
                    <a:pt x="2" y="3"/>
                    <a:pt x="2" y="6"/>
                    <a:pt x="1" y="6"/>
                  </a:cubicBezTo>
                  <a:cubicBezTo>
                    <a:pt x="1" y="7"/>
                    <a:pt x="1" y="8"/>
                    <a:pt x="0" y="10"/>
                  </a:cubicBezTo>
                  <a:cubicBezTo>
                    <a:pt x="1" y="10"/>
                    <a:pt x="2" y="10"/>
                    <a:pt x="2" y="10"/>
                  </a:cubicBezTo>
                  <a:cubicBezTo>
                    <a:pt x="3" y="11"/>
                    <a:pt x="4" y="10"/>
                    <a:pt x="4" y="9"/>
                  </a:cubicBezTo>
                  <a:cubicBezTo>
                    <a:pt x="4" y="9"/>
                    <a:pt x="5" y="8"/>
                    <a:pt x="6" y="8"/>
                  </a:cubicBezTo>
                  <a:cubicBezTo>
                    <a:pt x="6" y="8"/>
                    <a:pt x="7" y="8"/>
                    <a:pt x="7" y="7"/>
                  </a:cubicBezTo>
                  <a:cubicBezTo>
                    <a:pt x="8" y="7"/>
                    <a:pt x="6" y="5"/>
                    <a:pt x="5" y="5"/>
                  </a:cubicBezTo>
                  <a:cubicBezTo>
                    <a:pt x="5" y="5"/>
                    <a:pt x="6" y="4"/>
                    <a:pt x="8" y="4"/>
                  </a:cubicBezTo>
                  <a:cubicBezTo>
                    <a:pt x="10" y="4"/>
                    <a:pt x="9" y="3"/>
                    <a:pt x="10" y="3"/>
                  </a:cubicBezTo>
                  <a:cubicBezTo>
                    <a:pt x="10" y="3"/>
                    <a:pt x="10" y="3"/>
                    <a:pt x="10" y="3"/>
                  </a:cubicBezTo>
                  <a:cubicBezTo>
                    <a:pt x="10" y="2"/>
                    <a:pt x="10" y="1"/>
                    <a:pt x="10" y="1"/>
                  </a:cubicBezTo>
                  <a:cubicBezTo>
                    <a:pt x="10" y="1"/>
                    <a:pt x="10" y="0"/>
                    <a:pt x="9"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233">
              <a:extLst>
                <a:ext uri="{FF2B5EF4-FFF2-40B4-BE49-F238E27FC236}">
                  <a16:creationId xmlns:a16="http://schemas.microsoft.com/office/drawing/2014/main" id="{3E46D7D2-469B-4AF3-97E4-CC842A8E63BD}"/>
                </a:ext>
              </a:extLst>
            </p:cNvPr>
            <p:cNvSpPr>
              <a:spLocks/>
            </p:cNvSpPr>
            <p:nvPr/>
          </p:nvSpPr>
          <p:spPr bwMode="auto">
            <a:xfrm>
              <a:off x="-2938463" y="1843088"/>
              <a:ext cx="90487" cy="38100"/>
            </a:xfrm>
            <a:custGeom>
              <a:avLst/>
              <a:gdLst>
                <a:gd name="T0" fmla="*/ 23 w 25"/>
                <a:gd name="T1" fmla="*/ 2 h 11"/>
                <a:gd name="T2" fmla="*/ 21 w 25"/>
                <a:gd name="T3" fmla="*/ 2 h 11"/>
                <a:gd name="T4" fmla="*/ 15 w 25"/>
                <a:gd name="T5" fmla="*/ 1 h 11"/>
                <a:gd name="T6" fmla="*/ 12 w 25"/>
                <a:gd name="T7" fmla="*/ 0 h 11"/>
                <a:gd name="T8" fmla="*/ 9 w 25"/>
                <a:gd name="T9" fmla="*/ 1 h 11"/>
                <a:gd name="T10" fmla="*/ 7 w 25"/>
                <a:gd name="T11" fmla="*/ 2 h 11"/>
                <a:gd name="T12" fmla="*/ 4 w 25"/>
                <a:gd name="T13" fmla="*/ 2 h 11"/>
                <a:gd name="T14" fmla="*/ 3 w 25"/>
                <a:gd name="T15" fmla="*/ 3 h 11"/>
                <a:gd name="T16" fmla="*/ 2 w 25"/>
                <a:gd name="T17" fmla="*/ 5 h 11"/>
                <a:gd name="T18" fmla="*/ 3 w 25"/>
                <a:gd name="T19" fmla="*/ 5 h 11"/>
                <a:gd name="T20" fmla="*/ 5 w 25"/>
                <a:gd name="T21" fmla="*/ 5 h 11"/>
                <a:gd name="T22" fmla="*/ 8 w 25"/>
                <a:gd name="T23" fmla="*/ 7 h 11"/>
                <a:gd name="T24" fmla="*/ 7 w 25"/>
                <a:gd name="T25" fmla="*/ 8 h 11"/>
                <a:gd name="T26" fmla="*/ 5 w 25"/>
                <a:gd name="T27" fmla="*/ 8 h 11"/>
                <a:gd name="T28" fmla="*/ 1 w 25"/>
                <a:gd name="T29" fmla="*/ 9 h 11"/>
                <a:gd name="T30" fmla="*/ 0 w 25"/>
                <a:gd name="T31" fmla="*/ 10 h 11"/>
                <a:gd name="T32" fmla="*/ 3 w 25"/>
                <a:gd name="T33" fmla="*/ 10 h 11"/>
                <a:gd name="T34" fmla="*/ 5 w 25"/>
                <a:gd name="T35" fmla="*/ 11 h 11"/>
                <a:gd name="T36" fmla="*/ 7 w 25"/>
                <a:gd name="T37" fmla="*/ 11 h 11"/>
                <a:gd name="T38" fmla="*/ 10 w 25"/>
                <a:gd name="T39" fmla="*/ 11 h 11"/>
                <a:gd name="T40" fmla="*/ 10 w 25"/>
                <a:gd name="T41" fmla="*/ 10 h 11"/>
                <a:gd name="T42" fmla="*/ 11 w 25"/>
                <a:gd name="T43" fmla="*/ 9 h 11"/>
                <a:gd name="T44" fmla="*/ 13 w 25"/>
                <a:gd name="T45" fmla="*/ 8 h 11"/>
                <a:gd name="T46" fmla="*/ 14 w 25"/>
                <a:gd name="T47" fmla="*/ 8 h 11"/>
                <a:gd name="T48" fmla="*/ 16 w 25"/>
                <a:gd name="T49" fmla="*/ 8 h 11"/>
                <a:gd name="T50" fmla="*/ 17 w 25"/>
                <a:gd name="T51" fmla="*/ 7 h 11"/>
                <a:gd name="T52" fmla="*/ 19 w 25"/>
                <a:gd name="T53" fmla="*/ 7 h 11"/>
                <a:gd name="T54" fmla="*/ 21 w 25"/>
                <a:gd name="T55" fmla="*/ 6 h 11"/>
                <a:gd name="T56" fmla="*/ 23 w 25"/>
                <a:gd name="T57" fmla="*/ 5 h 11"/>
                <a:gd name="T58" fmla="*/ 25 w 25"/>
                <a:gd name="T59" fmla="*/ 4 h 11"/>
                <a:gd name="T60" fmla="*/ 25 w 25"/>
                <a:gd name="T61" fmla="*/ 3 h 11"/>
                <a:gd name="T62" fmla="*/ 23 w 25"/>
                <a:gd name="T6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5" h="11">
                  <a:moveTo>
                    <a:pt x="23" y="2"/>
                  </a:moveTo>
                  <a:cubicBezTo>
                    <a:pt x="22" y="1"/>
                    <a:pt x="22" y="2"/>
                    <a:pt x="21" y="2"/>
                  </a:cubicBezTo>
                  <a:cubicBezTo>
                    <a:pt x="20" y="1"/>
                    <a:pt x="16" y="1"/>
                    <a:pt x="15" y="1"/>
                  </a:cubicBezTo>
                  <a:cubicBezTo>
                    <a:pt x="14" y="2"/>
                    <a:pt x="12" y="1"/>
                    <a:pt x="12" y="0"/>
                  </a:cubicBezTo>
                  <a:cubicBezTo>
                    <a:pt x="11" y="0"/>
                    <a:pt x="9" y="0"/>
                    <a:pt x="9" y="1"/>
                  </a:cubicBezTo>
                  <a:cubicBezTo>
                    <a:pt x="9" y="2"/>
                    <a:pt x="9" y="2"/>
                    <a:pt x="7" y="2"/>
                  </a:cubicBezTo>
                  <a:cubicBezTo>
                    <a:pt x="6" y="1"/>
                    <a:pt x="4" y="1"/>
                    <a:pt x="4" y="2"/>
                  </a:cubicBezTo>
                  <a:cubicBezTo>
                    <a:pt x="4" y="2"/>
                    <a:pt x="3" y="3"/>
                    <a:pt x="3" y="3"/>
                  </a:cubicBezTo>
                  <a:cubicBezTo>
                    <a:pt x="3" y="3"/>
                    <a:pt x="2" y="4"/>
                    <a:pt x="2" y="5"/>
                  </a:cubicBezTo>
                  <a:cubicBezTo>
                    <a:pt x="2" y="5"/>
                    <a:pt x="3" y="5"/>
                    <a:pt x="3" y="5"/>
                  </a:cubicBezTo>
                  <a:cubicBezTo>
                    <a:pt x="3" y="6"/>
                    <a:pt x="5" y="6"/>
                    <a:pt x="5" y="5"/>
                  </a:cubicBezTo>
                  <a:cubicBezTo>
                    <a:pt x="5" y="5"/>
                    <a:pt x="7" y="6"/>
                    <a:pt x="8" y="7"/>
                  </a:cubicBezTo>
                  <a:cubicBezTo>
                    <a:pt x="9" y="8"/>
                    <a:pt x="7" y="7"/>
                    <a:pt x="7" y="8"/>
                  </a:cubicBezTo>
                  <a:cubicBezTo>
                    <a:pt x="6" y="9"/>
                    <a:pt x="5" y="8"/>
                    <a:pt x="5" y="8"/>
                  </a:cubicBezTo>
                  <a:cubicBezTo>
                    <a:pt x="4" y="9"/>
                    <a:pt x="2" y="9"/>
                    <a:pt x="1" y="9"/>
                  </a:cubicBezTo>
                  <a:cubicBezTo>
                    <a:pt x="1" y="9"/>
                    <a:pt x="0" y="10"/>
                    <a:pt x="0" y="10"/>
                  </a:cubicBezTo>
                  <a:cubicBezTo>
                    <a:pt x="0" y="11"/>
                    <a:pt x="2" y="10"/>
                    <a:pt x="3" y="10"/>
                  </a:cubicBezTo>
                  <a:cubicBezTo>
                    <a:pt x="4" y="11"/>
                    <a:pt x="5" y="10"/>
                    <a:pt x="5" y="11"/>
                  </a:cubicBezTo>
                  <a:cubicBezTo>
                    <a:pt x="6" y="11"/>
                    <a:pt x="7" y="11"/>
                    <a:pt x="7" y="11"/>
                  </a:cubicBezTo>
                  <a:cubicBezTo>
                    <a:pt x="7" y="11"/>
                    <a:pt x="10" y="11"/>
                    <a:pt x="10" y="11"/>
                  </a:cubicBezTo>
                  <a:cubicBezTo>
                    <a:pt x="10" y="10"/>
                    <a:pt x="10" y="10"/>
                    <a:pt x="10" y="10"/>
                  </a:cubicBezTo>
                  <a:cubicBezTo>
                    <a:pt x="10" y="9"/>
                    <a:pt x="11" y="9"/>
                    <a:pt x="11" y="9"/>
                  </a:cubicBezTo>
                  <a:cubicBezTo>
                    <a:pt x="12" y="9"/>
                    <a:pt x="12" y="8"/>
                    <a:pt x="13" y="8"/>
                  </a:cubicBezTo>
                  <a:cubicBezTo>
                    <a:pt x="13" y="8"/>
                    <a:pt x="14" y="8"/>
                    <a:pt x="14" y="8"/>
                  </a:cubicBezTo>
                  <a:cubicBezTo>
                    <a:pt x="15" y="8"/>
                    <a:pt x="15" y="9"/>
                    <a:pt x="16" y="8"/>
                  </a:cubicBezTo>
                  <a:cubicBezTo>
                    <a:pt x="16" y="8"/>
                    <a:pt x="16" y="8"/>
                    <a:pt x="17" y="7"/>
                  </a:cubicBezTo>
                  <a:cubicBezTo>
                    <a:pt x="18" y="6"/>
                    <a:pt x="18" y="6"/>
                    <a:pt x="19" y="7"/>
                  </a:cubicBezTo>
                  <a:cubicBezTo>
                    <a:pt x="20" y="7"/>
                    <a:pt x="21" y="6"/>
                    <a:pt x="21" y="6"/>
                  </a:cubicBezTo>
                  <a:cubicBezTo>
                    <a:pt x="21" y="5"/>
                    <a:pt x="22" y="5"/>
                    <a:pt x="23" y="5"/>
                  </a:cubicBezTo>
                  <a:cubicBezTo>
                    <a:pt x="23" y="4"/>
                    <a:pt x="24" y="4"/>
                    <a:pt x="25" y="4"/>
                  </a:cubicBezTo>
                  <a:cubicBezTo>
                    <a:pt x="25" y="3"/>
                    <a:pt x="25" y="3"/>
                    <a:pt x="25" y="3"/>
                  </a:cubicBezTo>
                  <a:cubicBezTo>
                    <a:pt x="24" y="2"/>
                    <a:pt x="24" y="3"/>
                    <a:pt x="2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234">
              <a:extLst>
                <a:ext uri="{FF2B5EF4-FFF2-40B4-BE49-F238E27FC236}">
                  <a16:creationId xmlns:a16="http://schemas.microsoft.com/office/drawing/2014/main" id="{09488632-51C5-4FB2-A96E-07D24B008729}"/>
                </a:ext>
              </a:extLst>
            </p:cNvPr>
            <p:cNvSpPr>
              <a:spLocks/>
            </p:cNvSpPr>
            <p:nvPr/>
          </p:nvSpPr>
          <p:spPr bwMode="auto">
            <a:xfrm>
              <a:off x="-3192463" y="1838325"/>
              <a:ext cx="58737" cy="25400"/>
            </a:xfrm>
            <a:custGeom>
              <a:avLst/>
              <a:gdLst>
                <a:gd name="T0" fmla="*/ 6 w 16"/>
                <a:gd name="T1" fmla="*/ 5 h 7"/>
                <a:gd name="T2" fmla="*/ 8 w 16"/>
                <a:gd name="T3" fmla="*/ 7 h 7"/>
                <a:gd name="T4" fmla="*/ 8 w 16"/>
                <a:gd name="T5" fmla="*/ 7 h 7"/>
                <a:gd name="T6" fmla="*/ 10 w 16"/>
                <a:gd name="T7" fmla="*/ 6 h 7"/>
                <a:gd name="T8" fmla="*/ 12 w 16"/>
                <a:gd name="T9" fmla="*/ 7 h 7"/>
                <a:gd name="T10" fmla="*/ 12 w 16"/>
                <a:gd name="T11" fmla="*/ 6 h 7"/>
                <a:gd name="T12" fmla="*/ 14 w 16"/>
                <a:gd name="T13" fmla="*/ 7 h 7"/>
                <a:gd name="T14" fmla="*/ 16 w 16"/>
                <a:gd name="T15" fmla="*/ 7 h 7"/>
                <a:gd name="T16" fmla="*/ 15 w 16"/>
                <a:gd name="T17" fmla="*/ 6 h 7"/>
                <a:gd name="T18" fmla="*/ 15 w 16"/>
                <a:gd name="T19" fmla="*/ 5 h 7"/>
                <a:gd name="T20" fmla="*/ 14 w 16"/>
                <a:gd name="T21" fmla="*/ 4 h 7"/>
                <a:gd name="T22" fmla="*/ 13 w 16"/>
                <a:gd name="T23" fmla="*/ 3 h 7"/>
                <a:gd name="T24" fmla="*/ 12 w 16"/>
                <a:gd name="T25" fmla="*/ 2 h 7"/>
                <a:gd name="T26" fmla="*/ 10 w 16"/>
                <a:gd name="T27" fmla="*/ 3 h 7"/>
                <a:gd name="T28" fmla="*/ 9 w 16"/>
                <a:gd name="T29" fmla="*/ 2 h 7"/>
                <a:gd name="T30" fmla="*/ 7 w 16"/>
                <a:gd name="T31" fmla="*/ 1 h 7"/>
                <a:gd name="T32" fmla="*/ 4 w 16"/>
                <a:gd name="T33" fmla="*/ 1 h 7"/>
                <a:gd name="T34" fmla="*/ 1 w 16"/>
                <a:gd name="T35" fmla="*/ 0 h 7"/>
                <a:gd name="T36" fmla="*/ 0 w 16"/>
                <a:gd name="T37" fmla="*/ 0 h 7"/>
                <a:gd name="T38" fmla="*/ 4 w 16"/>
                <a:gd name="T39" fmla="*/ 2 h 7"/>
                <a:gd name="T40" fmla="*/ 4 w 16"/>
                <a:gd name="T41" fmla="*/ 5 h 7"/>
                <a:gd name="T42" fmla="*/ 4 w 16"/>
                <a:gd name="T43" fmla="*/ 6 h 7"/>
                <a:gd name="T44" fmla="*/ 6 w 16"/>
                <a:gd name="T4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 h="7">
                  <a:moveTo>
                    <a:pt x="6" y="5"/>
                  </a:moveTo>
                  <a:cubicBezTo>
                    <a:pt x="7" y="5"/>
                    <a:pt x="7" y="6"/>
                    <a:pt x="8" y="7"/>
                  </a:cubicBezTo>
                  <a:cubicBezTo>
                    <a:pt x="8" y="7"/>
                    <a:pt x="8" y="7"/>
                    <a:pt x="8" y="7"/>
                  </a:cubicBezTo>
                  <a:cubicBezTo>
                    <a:pt x="9" y="7"/>
                    <a:pt x="10" y="7"/>
                    <a:pt x="10" y="6"/>
                  </a:cubicBezTo>
                  <a:cubicBezTo>
                    <a:pt x="11" y="6"/>
                    <a:pt x="12" y="6"/>
                    <a:pt x="12" y="7"/>
                  </a:cubicBezTo>
                  <a:cubicBezTo>
                    <a:pt x="12" y="6"/>
                    <a:pt x="12" y="6"/>
                    <a:pt x="12" y="6"/>
                  </a:cubicBezTo>
                  <a:cubicBezTo>
                    <a:pt x="13" y="6"/>
                    <a:pt x="14" y="6"/>
                    <a:pt x="14" y="7"/>
                  </a:cubicBezTo>
                  <a:cubicBezTo>
                    <a:pt x="14" y="7"/>
                    <a:pt x="15" y="7"/>
                    <a:pt x="16" y="7"/>
                  </a:cubicBezTo>
                  <a:cubicBezTo>
                    <a:pt x="16" y="6"/>
                    <a:pt x="15" y="6"/>
                    <a:pt x="15" y="6"/>
                  </a:cubicBezTo>
                  <a:cubicBezTo>
                    <a:pt x="15" y="6"/>
                    <a:pt x="15" y="5"/>
                    <a:pt x="15" y="5"/>
                  </a:cubicBezTo>
                  <a:cubicBezTo>
                    <a:pt x="15" y="5"/>
                    <a:pt x="14" y="4"/>
                    <a:pt x="14" y="4"/>
                  </a:cubicBezTo>
                  <a:cubicBezTo>
                    <a:pt x="14" y="4"/>
                    <a:pt x="14" y="3"/>
                    <a:pt x="13" y="3"/>
                  </a:cubicBezTo>
                  <a:cubicBezTo>
                    <a:pt x="13" y="3"/>
                    <a:pt x="13" y="2"/>
                    <a:pt x="12" y="2"/>
                  </a:cubicBezTo>
                  <a:cubicBezTo>
                    <a:pt x="12" y="2"/>
                    <a:pt x="11" y="2"/>
                    <a:pt x="10" y="3"/>
                  </a:cubicBezTo>
                  <a:cubicBezTo>
                    <a:pt x="10" y="3"/>
                    <a:pt x="9" y="2"/>
                    <a:pt x="9" y="2"/>
                  </a:cubicBezTo>
                  <a:cubicBezTo>
                    <a:pt x="8" y="2"/>
                    <a:pt x="8" y="1"/>
                    <a:pt x="7" y="1"/>
                  </a:cubicBezTo>
                  <a:cubicBezTo>
                    <a:pt x="7" y="1"/>
                    <a:pt x="4" y="1"/>
                    <a:pt x="4" y="1"/>
                  </a:cubicBezTo>
                  <a:cubicBezTo>
                    <a:pt x="3" y="0"/>
                    <a:pt x="2" y="0"/>
                    <a:pt x="1" y="0"/>
                  </a:cubicBezTo>
                  <a:cubicBezTo>
                    <a:pt x="1" y="0"/>
                    <a:pt x="0" y="0"/>
                    <a:pt x="0" y="0"/>
                  </a:cubicBezTo>
                  <a:cubicBezTo>
                    <a:pt x="1" y="1"/>
                    <a:pt x="3" y="1"/>
                    <a:pt x="4" y="2"/>
                  </a:cubicBezTo>
                  <a:cubicBezTo>
                    <a:pt x="4" y="4"/>
                    <a:pt x="5" y="3"/>
                    <a:pt x="4" y="5"/>
                  </a:cubicBezTo>
                  <a:cubicBezTo>
                    <a:pt x="4" y="5"/>
                    <a:pt x="4" y="5"/>
                    <a:pt x="4" y="6"/>
                  </a:cubicBezTo>
                  <a:cubicBezTo>
                    <a:pt x="5" y="6"/>
                    <a:pt x="6" y="6"/>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235">
              <a:extLst>
                <a:ext uri="{FF2B5EF4-FFF2-40B4-BE49-F238E27FC236}">
                  <a16:creationId xmlns:a16="http://schemas.microsoft.com/office/drawing/2014/main" id="{5EA8781D-31DD-4800-BF16-6CB073C88C17}"/>
                </a:ext>
              </a:extLst>
            </p:cNvPr>
            <p:cNvSpPr>
              <a:spLocks noEditPoints="1"/>
            </p:cNvSpPr>
            <p:nvPr/>
          </p:nvSpPr>
          <p:spPr bwMode="auto">
            <a:xfrm>
              <a:off x="-3308350" y="1852613"/>
              <a:ext cx="155575" cy="61913"/>
            </a:xfrm>
            <a:custGeom>
              <a:avLst/>
              <a:gdLst>
                <a:gd name="T0" fmla="*/ 42 w 43"/>
                <a:gd name="T1" fmla="*/ 12 h 17"/>
                <a:gd name="T2" fmla="*/ 42 w 43"/>
                <a:gd name="T3" fmla="*/ 9 h 17"/>
                <a:gd name="T4" fmla="*/ 42 w 43"/>
                <a:gd name="T5" fmla="*/ 8 h 17"/>
                <a:gd name="T6" fmla="*/ 43 w 43"/>
                <a:gd name="T7" fmla="*/ 6 h 17"/>
                <a:gd name="T8" fmla="*/ 42 w 43"/>
                <a:gd name="T9" fmla="*/ 6 h 17"/>
                <a:gd name="T10" fmla="*/ 41 w 43"/>
                <a:gd name="T11" fmla="*/ 5 h 17"/>
                <a:gd name="T12" fmla="*/ 40 w 43"/>
                <a:gd name="T13" fmla="*/ 3 h 17"/>
                <a:gd name="T14" fmla="*/ 38 w 43"/>
                <a:gd name="T15" fmla="*/ 1 h 17"/>
                <a:gd name="T16" fmla="*/ 36 w 43"/>
                <a:gd name="T17" fmla="*/ 2 h 17"/>
                <a:gd name="T18" fmla="*/ 32 w 43"/>
                <a:gd name="T19" fmla="*/ 3 h 17"/>
                <a:gd name="T20" fmla="*/ 28 w 43"/>
                <a:gd name="T21" fmla="*/ 3 h 17"/>
                <a:gd name="T22" fmla="*/ 25 w 43"/>
                <a:gd name="T23" fmla="*/ 2 h 17"/>
                <a:gd name="T24" fmla="*/ 23 w 43"/>
                <a:gd name="T25" fmla="*/ 1 h 17"/>
                <a:gd name="T26" fmla="*/ 19 w 43"/>
                <a:gd name="T27" fmla="*/ 0 h 17"/>
                <a:gd name="T28" fmla="*/ 12 w 43"/>
                <a:gd name="T29" fmla="*/ 2 h 17"/>
                <a:gd name="T30" fmla="*/ 7 w 43"/>
                <a:gd name="T31" fmla="*/ 3 h 17"/>
                <a:gd name="T32" fmla="*/ 6 w 43"/>
                <a:gd name="T33" fmla="*/ 5 h 17"/>
                <a:gd name="T34" fmla="*/ 1 w 43"/>
                <a:gd name="T35" fmla="*/ 5 h 17"/>
                <a:gd name="T36" fmla="*/ 1 w 43"/>
                <a:gd name="T37" fmla="*/ 7 h 17"/>
                <a:gd name="T38" fmla="*/ 2 w 43"/>
                <a:gd name="T39" fmla="*/ 7 h 17"/>
                <a:gd name="T40" fmla="*/ 2 w 43"/>
                <a:gd name="T41" fmla="*/ 9 h 17"/>
                <a:gd name="T42" fmla="*/ 2 w 43"/>
                <a:gd name="T43" fmla="*/ 11 h 17"/>
                <a:gd name="T44" fmla="*/ 2 w 43"/>
                <a:gd name="T45" fmla="*/ 12 h 17"/>
                <a:gd name="T46" fmla="*/ 3 w 43"/>
                <a:gd name="T47" fmla="*/ 13 h 17"/>
                <a:gd name="T48" fmla="*/ 5 w 43"/>
                <a:gd name="T49" fmla="*/ 14 h 17"/>
                <a:gd name="T50" fmla="*/ 6 w 43"/>
                <a:gd name="T51" fmla="*/ 14 h 17"/>
                <a:gd name="T52" fmla="*/ 7 w 43"/>
                <a:gd name="T53" fmla="*/ 16 h 17"/>
                <a:gd name="T54" fmla="*/ 10 w 43"/>
                <a:gd name="T55" fmla="*/ 15 h 17"/>
                <a:gd name="T56" fmla="*/ 12 w 43"/>
                <a:gd name="T57" fmla="*/ 14 h 17"/>
                <a:gd name="T58" fmla="*/ 15 w 43"/>
                <a:gd name="T59" fmla="*/ 16 h 17"/>
                <a:gd name="T60" fmla="*/ 18 w 43"/>
                <a:gd name="T61" fmla="*/ 16 h 17"/>
                <a:gd name="T62" fmla="*/ 20 w 43"/>
                <a:gd name="T63" fmla="*/ 15 h 17"/>
                <a:gd name="T64" fmla="*/ 22 w 43"/>
                <a:gd name="T65" fmla="*/ 15 h 17"/>
                <a:gd name="T66" fmla="*/ 23 w 43"/>
                <a:gd name="T67" fmla="*/ 15 h 17"/>
                <a:gd name="T68" fmla="*/ 23 w 43"/>
                <a:gd name="T69" fmla="*/ 16 h 17"/>
                <a:gd name="T70" fmla="*/ 23 w 43"/>
                <a:gd name="T71" fmla="*/ 17 h 17"/>
                <a:gd name="T72" fmla="*/ 24 w 43"/>
                <a:gd name="T73" fmla="*/ 16 h 17"/>
                <a:gd name="T74" fmla="*/ 25 w 43"/>
                <a:gd name="T75" fmla="*/ 15 h 17"/>
                <a:gd name="T76" fmla="*/ 27 w 43"/>
                <a:gd name="T77" fmla="*/ 15 h 17"/>
                <a:gd name="T78" fmla="*/ 29 w 43"/>
                <a:gd name="T79" fmla="*/ 15 h 17"/>
                <a:gd name="T80" fmla="*/ 31 w 43"/>
                <a:gd name="T81" fmla="*/ 15 h 17"/>
                <a:gd name="T82" fmla="*/ 34 w 43"/>
                <a:gd name="T83" fmla="*/ 14 h 17"/>
                <a:gd name="T84" fmla="*/ 37 w 43"/>
                <a:gd name="T85" fmla="*/ 14 h 17"/>
                <a:gd name="T86" fmla="*/ 38 w 43"/>
                <a:gd name="T87" fmla="*/ 14 h 17"/>
                <a:gd name="T88" fmla="*/ 39 w 43"/>
                <a:gd name="T89" fmla="*/ 13 h 17"/>
                <a:gd name="T90" fmla="*/ 41 w 43"/>
                <a:gd name="T91" fmla="*/ 13 h 17"/>
                <a:gd name="T92" fmla="*/ 43 w 43"/>
                <a:gd name="T93" fmla="*/ 14 h 17"/>
                <a:gd name="T94" fmla="*/ 42 w 43"/>
                <a:gd name="T95" fmla="*/ 12 h 17"/>
                <a:gd name="T96" fmla="*/ 4 w 43"/>
                <a:gd name="T97" fmla="*/ 3 h 17"/>
                <a:gd name="T98" fmla="*/ 7 w 43"/>
                <a:gd name="T99" fmla="*/ 3 h 17"/>
                <a:gd name="T100" fmla="*/ 5 w 43"/>
                <a:gd name="T101" fmla="*/ 1 h 17"/>
                <a:gd name="T102" fmla="*/ 4 w 43"/>
                <a:gd name="T103" fmla="*/ 0 h 17"/>
                <a:gd name="T104" fmla="*/ 3 w 43"/>
                <a:gd name="T105" fmla="*/ 0 h 17"/>
                <a:gd name="T106" fmla="*/ 1 w 43"/>
                <a:gd name="T107" fmla="*/ 0 h 17"/>
                <a:gd name="T108" fmla="*/ 1 w 43"/>
                <a:gd name="T109" fmla="*/ 2 h 17"/>
                <a:gd name="T110" fmla="*/ 1 w 43"/>
                <a:gd name="T111" fmla="*/ 3 h 17"/>
                <a:gd name="T112" fmla="*/ 0 w 43"/>
                <a:gd name="T113" fmla="*/ 4 h 17"/>
                <a:gd name="T114" fmla="*/ 1 w 43"/>
                <a:gd name="T115" fmla="*/ 4 h 17"/>
                <a:gd name="T116" fmla="*/ 4 w 43"/>
                <a:gd name="T117" fmla="*/ 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 h="17">
                  <a:moveTo>
                    <a:pt x="42" y="12"/>
                  </a:moveTo>
                  <a:cubicBezTo>
                    <a:pt x="42" y="12"/>
                    <a:pt x="42" y="10"/>
                    <a:pt x="42" y="9"/>
                  </a:cubicBezTo>
                  <a:cubicBezTo>
                    <a:pt x="42" y="9"/>
                    <a:pt x="42" y="8"/>
                    <a:pt x="42" y="8"/>
                  </a:cubicBezTo>
                  <a:cubicBezTo>
                    <a:pt x="43" y="8"/>
                    <a:pt x="42" y="6"/>
                    <a:pt x="43" y="6"/>
                  </a:cubicBezTo>
                  <a:cubicBezTo>
                    <a:pt x="43" y="6"/>
                    <a:pt x="42" y="6"/>
                    <a:pt x="42" y="6"/>
                  </a:cubicBezTo>
                  <a:cubicBezTo>
                    <a:pt x="42" y="5"/>
                    <a:pt x="41" y="6"/>
                    <a:pt x="41" y="5"/>
                  </a:cubicBezTo>
                  <a:cubicBezTo>
                    <a:pt x="40" y="4"/>
                    <a:pt x="41" y="4"/>
                    <a:pt x="40" y="3"/>
                  </a:cubicBezTo>
                  <a:cubicBezTo>
                    <a:pt x="39" y="2"/>
                    <a:pt x="39" y="1"/>
                    <a:pt x="38" y="1"/>
                  </a:cubicBezTo>
                  <a:cubicBezTo>
                    <a:pt x="38" y="2"/>
                    <a:pt x="37" y="2"/>
                    <a:pt x="36" y="2"/>
                  </a:cubicBezTo>
                  <a:cubicBezTo>
                    <a:pt x="35" y="3"/>
                    <a:pt x="32" y="3"/>
                    <a:pt x="32" y="3"/>
                  </a:cubicBezTo>
                  <a:cubicBezTo>
                    <a:pt x="31" y="3"/>
                    <a:pt x="29" y="3"/>
                    <a:pt x="28" y="3"/>
                  </a:cubicBezTo>
                  <a:cubicBezTo>
                    <a:pt x="26" y="3"/>
                    <a:pt x="26" y="2"/>
                    <a:pt x="25" y="2"/>
                  </a:cubicBezTo>
                  <a:cubicBezTo>
                    <a:pt x="24" y="2"/>
                    <a:pt x="24" y="1"/>
                    <a:pt x="23" y="1"/>
                  </a:cubicBezTo>
                  <a:cubicBezTo>
                    <a:pt x="22" y="1"/>
                    <a:pt x="22" y="1"/>
                    <a:pt x="19" y="0"/>
                  </a:cubicBezTo>
                  <a:cubicBezTo>
                    <a:pt x="16" y="0"/>
                    <a:pt x="13" y="2"/>
                    <a:pt x="12" y="2"/>
                  </a:cubicBezTo>
                  <a:cubicBezTo>
                    <a:pt x="11" y="3"/>
                    <a:pt x="7" y="3"/>
                    <a:pt x="7" y="3"/>
                  </a:cubicBezTo>
                  <a:cubicBezTo>
                    <a:pt x="7" y="3"/>
                    <a:pt x="7" y="4"/>
                    <a:pt x="6" y="5"/>
                  </a:cubicBezTo>
                  <a:cubicBezTo>
                    <a:pt x="5" y="5"/>
                    <a:pt x="2" y="5"/>
                    <a:pt x="1" y="5"/>
                  </a:cubicBezTo>
                  <a:cubicBezTo>
                    <a:pt x="0" y="5"/>
                    <a:pt x="0" y="7"/>
                    <a:pt x="1" y="7"/>
                  </a:cubicBezTo>
                  <a:cubicBezTo>
                    <a:pt x="1" y="7"/>
                    <a:pt x="2" y="7"/>
                    <a:pt x="2" y="7"/>
                  </a:cubicBezTo>
                  <a:cubicBezTo>
                    <a:pt x="1" y="8"/>
                    <a:pt x="2" y="9"/>
                    <a:pt x="2" y="9"/>
                  </a:cubicBezTo>
                  <a:cubicBezTo>
                    <a:pt x="1" y="9"/>
                    <a:pt x="1" y="10"/>
                    <a:pt x="2" y="11"/>
                  </a:cubicBezTo>
                  <a:cubicBezTo>
                    <a:pt x="2" y="11"/>
                    <a:pt x="2" y="12"/>
                    <a:pt x="2" y="12"/>
                  </a:cubicBezTo>
                  <a:cubicBezTo>
                    <a:pt x="1" y="12"/>
                    <a:pt x="3" y="13"/>
                    <a:pt x="3" y="13"/>
                  </a:cubicBezTo>
                  <a:cubicBezTo>
                    <a:pt x="3" y="13"/>
                    <a:pt x="5" y="14"/>
                    <a:pt x="5" y="14"/>
                  </a:cubicBezTo>
                  <a:cubicBezTo>
                    <a:pt x="5" y="14"/>
                    <a:pt x="5" y="15"/>
                    <a:pt x="6" y="14"/>
                  </a:cubicBezTo>
                  <a:cubicBezTo>
                    <a:pt x="6" y="14"/>
                    <a:pt x="7" y="15"/>
                    <a:pt x="7" y="16"/>
                  </a:cubicBezTo>
                  <a:cubicBezTo>
                    <a:pt x="8" y="17"/>
                    <a:pt x="10" y="16"/>
                    <a:pt x="10" y="15"/>
                  </a:cubicBezTo>
                  <a:cubicBezTo>
                    <a:pt x="10" y="15"/>
                    <a:pt x="11" y="14"/>
                    <a:pt x="12" y="14"/>
                  </a:cubicBezTo>
                  <a:cubicBezTo>
                    <a:pt x="13" y="15"/>
                    <a:pt x="15" y="16"/>
                    <a:pt x="15" y="16"/>
                  </a:cubicBezTo>
                  <a:cubicBezTo>
                    <a:pt x="16" y="17"/>
                    <a:pt x="17" y="16"/>
                    <a:pt x="18" y="16"/>
                  </a:cubicBezTo>
                  <a:cubicBezTo>
                    <a:pt x="18" y="16"/>
                    <a:pt x="19" y="15"/>
                    <a:pt x="20" y="15"/>
                  </a:cubicBezTo>
                  <a:cubicBezTo>
                    <a:pt x="20" y="14"/>
                    <a:pt x="21" y="15"/>
                    <a:pt x="22" y="15"/>
                  </a:cubicBezTo>
                  <a:cubicBezTo>
                    <a:pt x="22" y="15"/>
                    <a:pt x="23" y="14"/>
                    <a:pt x="23" y="15"/>
                  </a:cubicBezTo>
                  <a:cubicBezTo>
                    <a:pt x="24" y="15"/>
                    <a:pt x="22" y="16"/>
                    <a:pt x="23" y="16"/>
                  </a:cubicBezTo>
                  <a:cubicBezTo>
                    <a:pt x="23" y="17"/>
                    <a:pt x="23" y="17"/>
                    <a:pt x="23" y="17"/>
                  </a:cubicBezTo>
                  <a:cubicBezTo>
                    <a:pt x="24" y="17"/>
                    <a:pt x="24" y="16"/>
                    <a:pt x="24" y="16"/>
                  </a:cubicBezTo>
                  <a:cubicBezTo>
                    <a:pt x="24" y="15"/>
                    <a:pt x="25" y="15"/>
                    <a:pt x="25" y="15"/>
                  </a:cubicBezTo>
                  <a:cubicBezTo>
                    <a:pt x="25" y="15"/>
                    <a:pt x="26" y="15"/>
                    <a:pt x="27" y="15"/>
                  </a:cubicBezTo>
                  <a:cubicBezTo>
                    <a:pt x="28" y="15"/>
                    <a:pt x="28" y="14"/>
                    <a:pt x="29" y="15"/>
                  </a:cubicBezTo>
                  <a:cubicBezTo>
                    <a:pt x="29" y="15"/>
                    <a:pt x="30" y="15"/>
                    <a:pt x="31" y="15"/>
                  </a:cubicBezTo>
                  <a:cubicBezTo>
                    <a:pt x="33" y="15"/>
                    <a:pt x="33" y="14"/>
                    <a:pt x="34" y="14"/>
                  </a:cubicBezTo>
                  <a:cubicBezTo>
                    <a:pt x="36" y="14"/>
                    <a:pt x="37" y="14"/>
                    <a:pt x="37" y="14"/>
                  </a:cubicBezTo>
                  <a:cubicBezTo>
                    <a:pt x="38" y="14"/>
                    <a:pt x="38" y="14"/>
                    <a:pt x="38" y="14"/>
                  </a:cubicBezTo>
                  <a:cubicBezTo>
                    <a:pt x="38" y="13"/>
                    <a:pt x="38" y="13"/>
                    <a:pt x="39" y="13"/>
                  </a:cubicBezTo>
                  <a:cubicBezTo>
                    <a:pt x="40" y="13"/>
                    <a:pt x="40" y="14"/>
                    <a:pt x="41" y="13"/>
                  </a:cubicBezTo>
                  <a:cubicBezTo>
                    <a:pt x="41" y="13"/>
                    <a:pt x="43" y="15"/>
                    <a:pt x="43" y="14"/>
                  </a:cubicBezTo>
                  <a:cubicBezTo>
                    <a:pt x="43" y="14"/>
                    <a:pt x="43" y="12"/>
                    <a:pt x="42" y="12"/>
                  </a:cubicBezTo>
                  <a:close/>
                  <a:moveTo>
                    <a:pt x="4" y="3"/>
                  </a:moveTo>
                  <a:cubicBezTo>
                    <a:pt x="4" y="3"/>
                    <a:pt x="6" y="3"/>
                    <a:pt x="7" y="3"/>
                  </a:cubicBezTo>
                  <a:cubicBezTo>
                    <a:pt x="7" y="2"/>
                    <a:pt x="6" y="2"/>
                    <a:pt x="5" y="1"/>
                  </a:cubicBezTo>
                  <a:cubicBezTo>
                    <a:pt x="5" y="1"/>
                    <a:pt x="4" y="1"/>
                    <a:pt x="4" y="0"/>
                  </a:cubicBezTo>
                  <a:cubicBezTo>
                    <a:pt x="4" y="0"/>
                    <a:pt x="4" y="1"/>
                    <a:pt x="3" y="0"/>
                  </a:cubicBezTo>
                  <a:cubicBezTo>
                    <a:pt x="3" y="0"/>
                    <a:pt x="1" y="0"/>
                    <a:pt x="1" y="0"/>
                  </a:cubicBezTo>
                  <a:cubicBezTo>
                    <a:pt x="1" y="0"/>
                    <a:pt x="1" y="1"/>
                    <a:pt x="1" y="2"/>
                  </a:cubicBezTo>
                  <a:cubicBezTo>
                    <a:pt x="1" y="2"/>
                    <a:pt x="1" y="3"/>
                    <a:pt x="1" y="3"/>
                  </a:cubicBezTo>
                  <a:cubicBezTo>
                    <a:pt x="1" y="3"/>
                    <a:pt x="0" y="3"/>
                    <a:pt x="0" y="4"/>
                  </a:cubicBezTo>
                  <a:cubicBezTo>
                    <a:pt x="1" y="4"/>
                    <a:pt x="1" y="4"/>
                    <a:pt x="1" y="4"/>
                  </a:cubicBezTo>
                  <a:cubicBezTo>
                    <a:pt x="2" y="4"/>
                    <a:pt x="3" y="3"/>
                    <a:pt x="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236">
              <a:extLst>
                <a:ext uri="{FF2B5EF4-FFF2-40B4-BE49-F238E27FC236}">
                  <a16:creationId xmlns:a16="http://schemas.microsoft.com/office/drawing/2014/main" id="{B916CF9D-B424-4B38-8557-2338B27A8B0E}"/>
                </a:ext>
              </a:extLst>
            </p:cNvPr>
            <p:cNvSpPr>
              <a:spLocks/>
            </p:cNvSpPr>
            <p:nvPr/>
          </p:nvSpPr>
          <p:spPr bwMode="auto">
            <a:xfrm>
              <a:off x="-2867025" y="1914525"/>
              <a:ext cx="19050" cy="22225"/>
            </a:xfrm>
            <a:custGeom>
              <a:avLst/>
              <a:gdLst>
                <a:gd name="T0" fmla="*/ 2 w 5"/>
                <a:gd name="T1" fmla="*/ 0 h 6"/>
                <a:gd name="T2" fmla="*/ 0 w 5"/>
                <a:gd name="T3" fmla="*/ 2 h 6"/>
                <a:gd name="T4" fmla="*/ 0 w 5"/>
                <a:gd name="T5" fmla="*/ 3 h 6"/>
                <a:gd name="T6" fmla="*/ 1 w 5"/>
                <a:gd name="T7" fmla="*/ 4 h 6"/>
                <a:gd name="T8" fmla="*/ 2 w 5"/>
                <a:gd name="T9" fmla="*/ 6 h 6"/>
                <a:gd name="T10" fmla="*/ 3 w 5"/>
                <a:gd name="T11" fmla="*/ 5 h 6"/>
                <a:gd name="T12" fmla="*/ 5 w 5"/>
                <a:gd name="T13" fmla="*/ 3 h 6"/>
                <a:gd name="T14" fmla="*/ 2 w 5"/>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6">
                  <a:moveTo>
                    <a:pt x="2" y="0"/>
                  </a:moveTo>
                  <a:cubicBezTo>
                    <a:pt x="2" y="0"/>
                    <a:pt x="0" y="1"/>
                    <a:pt x="0" y="2"/>
                  </a:cubicBezTo>
                  <a:cubicBezTo>
                    <a:pt x="0" y="2"/>
                    <a:pt x="0" y="2"/>
                    <a:pt x="0" y="3"/>
                  </a:cubicBezTo>
                  <a:cubicBezTo>
                    <a:pt x="0" y="3"/>
                    <a:pt x="1" y="4"/>
                    <a:pt x="1" y="4"/>
                  </a:cubicBezTo>
                  <a:cubicBezTo>
                    <a:pt x="2" y="4"/>
                    <a:pt x="2" y="5"/>
                    <a:pt x="2" y="6"/>
                  </a:cubicBezTo>
                  <a:cubicBezTo>
                    <a:pt x="2" y="5"/>
                    <a:pt x="2" y="5"/>
                    <a:pt x="3" y="5"/>
                  </a:cubicBezTo>
                  <a:cubicBezTo>
                    <a:pt x="3" y="5"/>
                    <a:pt x="5" y="3"/>
                    <a:pt x="5" y="3"/>
                  </a:cubicBezTo>
                  <a:cubicBezTo>
                    <a:pt x="5" y="2"/>
                    <a:pt x="3" y="0"/>
                    <a:pt x="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237">
              <a:extLst>
                <a:ext uri="{FF2B5EF4-FFF2-40B4-BE49-F238E27FC236}">
                  <a16:creationId xmlns:a16="http://schemas.microsoft.com/office/drawing/2014/main" id="{9FAFF481-5800-4D02-8627-7294AD61A073}"/>
                </a:ext>
              </a:extLst>
            </p:cNvPr>
            <p:cNvSpPr>
              <a:spLocks/>
            </p:cNvSpPr>
            <p:nvPr/>
          </p:nvSpPr>
          <p:spPr bwMode="auto">
            <a:xfrm>
              <a:off x="-2487613" y="1846263"/>
              <a:ext cx="58737" cy="53975"/>
            </a:xfrm>
            <a:custGeom>
              <a:avLst/>
              <a:gdLst>
                <a:gd name="T0" fmla="*/ 15 w 16"/>
                <a:gd name="T1" fmla="*/ 1 h 15"/>
                <a:gd name="T2" fmla="*/ 13 w 16"/>
                <a:gd name="T3" fmla="*/ 0 h 15"/>
                <a:gd name="T4" fmla="*/ 12 w 16"/>
                <a:gd name="T5" fmla="*/ 2 h 15"/>
                <a:gd name="T6" fmla="*/ 10 w 16"/>
                <a:gd name="T7" fmla="*/ 3 h 15"/>
                <a:gd name="T8" fmla="*/ 9 w 16"/>
                <a:gd name="T9" fmla="*/ 4 h 15"/>
                <a:gd name="T10" fmla="*/ 8 w 16"/>
                <a:gd name="T11" fmla="*/ 4 h 15"/>
                <a:gd name="T12" fmla="*/ 6 w 16"/>
                <a:gd name="T13" fmla="*/ 4 h 15"/>
                <a:gd name="T14" fmla="*/ 5 w 16"/>
                <a:gd name="T15" fmla="*/ 5 h 15"/>
                <a:gd name="T16" fmla="*/ 0 w 16"/>
                <a:gd name="T17" fmla="*/ 8 h 15"/>
                <a:gd name="T18" fmla="*/ 0 w 16"/>
                <a:gd name="T19" fmla="*/ 9 h 15"/>
                <a:gd name="T20" fmla="*/ 2 w 16"/>
                <a:gd name="T21" fmla="*/ 10 h 15"/>
                <a:gd name="T22" fmla="*/ 1 w 16"/>
                <a:gd name="T23" fmla="*/ 13 h 15"/>
                <a:gd name="T24" fmla="*/ 1 w 16"/>
                <a:gd name="T25" fmla="*/ 14 h 15"/>
                <a:gd name="T26" fmla="*/ 3 w 16"/>
                <a:gd name="T27" fmla="*/ 15 h 15"/>
                <a:gd name="T28" fmla="*/ 4 w 16"/>
                <a:gd name="T29" fmla="*/ 14 h 15"/>
                <a:gd name="T30" fmla="*/ 5 w 16"/>
                <a:gd name="T31" fmla="*/ 15 h 15"/>
                <a:gd name="T32" fmla="*/ 6 w 16"/>
                <a:gd name="T33" fmla="*/ 14 h 15"/>
                <a:gd name="T34" fmla="*/ 8 w 16"/>
                <a:gd name="T35" fmla="*/ 13 h 15"/>
                <a:gd name="T36" fmla="*/ 10 w 16"/>
                <a:gd name="T37" fmla="*/ 13 h 15"/>
                <a:gd name="T38" fmla="*/ 7 w 16"/>
                <a:gd name="T39" fmla="*/ 11 h 15"/>
                <a:gd name="T40" fmla="*/ 8 w 16"/>
                <a:gd name="T41" fmla="*/ 9 h 15"/>
                <a:gd name="T42" fmla="*/ 12 w 16"/>
                <a:gd name="T43" fmla="*/ 6 h 15"/>
                <a:gd name="T44" fmla="*/ 13 w 16"/>
                <a:gd name="T45" fmla="*/ 3 h 15"/>
                <a:gd name="T46" fmla="*/ 16 w 16"/>
                <a:gd name="T47" fmla="*/ 1 h 15"/>
                <a:gd name="T48" fmla="*/ 15 w 16"/>
                <a:gd name="T49"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15">
                  <a:moveTo>
                    <a:pt x="15" y="1"/>
                  </a:moveTo>
                  <a:cubicBezTo>
                    <a:pt x="14" y="1"/>
                    <a:pt x="14" y="0"/>
                    <a:pt x="13" y="0"/>
                  </a:cubicBezTo>
                  <a:cubicBezTo>
                    <a:pt x="12" y="0"/>
                    <a:pt x="12" y="2"/>
                    <a:pt x="12" y="2"/>
                  </a:cubicBezTo>
                  <a:cubicBezTo>
                    <a:pt x="11" y="2"/>
                    <a:pt x="11" y="3"/>
                    <a:pt x="10" y="3"/>
                  </a:cubicBezTo>
                  <a:cubicBezTo>
                    <a:pt x="9" y="3"/>
                    <a:pt x="9" y="3"/>
                    <a:pt x="9" y="4"/>
                  </a:cubicBezTo>
                  <a:cubicBezTo>
                    <a:pt x="10" y="5"/>
                    <a:pt x="9" y="4"/>
                    <a:pt x="8" y="4"/>
                  </a:cubicBezTo>
                  <a:cubicBezTo>
                    <a:pt x="7" y="4"/>
                    <a:pt x="7" y="4"/>
                    <a:pt x="6" y="4"/>
                  </a:cubicBezTo>
                  <a:cubicBezTo>
                    <a:pt x="6" y="4"/>
                    <a:pt x="5" y="5"/>
                    <a:pt x="5" y="5"/>
                  </a:cubicBezTo>
                  <a:cubicBezTo>
                    <a:pt x="4" y="6"/>
                    <a:pt x="1" y="7"/>
                    <a:pt x="0" y="8"/>
                  </a:cubicBezTo>
                  <a:cubicBezTo>
                    <a:pt x="0" y="8"/>
                    <a:pt x="0" y="8"/>
                    <a:pt x="0" y="9"/>
                  </a:cubicBezTo>
                  <a:cubicBezTo>
                    <a:pt x="1" y="9"/>
                    <a:pt x="2" y="10"/>
                    <a:pt x="2" y="10"/>
                  </a:cubicBezTo>
                  <a:cubicBezTo>
                    <a:pt x="3" y="11"/>
                    <a:pt x="2" y="12"/>
                    <a:pt x="1" y="13"/>
                  </a:cubicBezTo>
                  <a:cubicBezTo>
                    <a:pt x="0" y="13"/>
                    <a:pt x="1" y="13"/>
                    <a:pt x="1" y="14"/>
                  </a:cubicBezTo>
                  <a:cubicBezTo>
                    <a:pt x="1" y="15"/>
                    <a:pt x="2" y="15"/>
                    <a:pt x="3" y="15"/>
                  </a:cubicBezTo>
                  <a:cubicBezTo>
                    <a:pt x="3" y="14"/>
                    <a:pt x="3" y="14"/>
                    <a:pt x="4" y="14"/>
                  </a:cubicBezTo>
                  <a:cubicBezTo>
                    <a:pt x="5" y="14"/>
                    <a:pt x="5" y="14"/>
                    <a:pt x="5" y="15"/>
                  </a:cubicBezTo>
                  <a:cubicBezTo>
                    <a:pt x="5" y="14"/>
                    <a:pt x="6" y="14"/>
                    <a:pt x="6" y="14"/>
                  </a:cubicBezTo>
                  <a:cubicBezTo>
                    <a:pt x="7" y="13"/>
                    <a:pt x="8" y="13"/>
                    <a:pt x="8" y="13"/>
                  </a:cubicBezTo>
                  <a:cubicBezTo>
                    <a:pt x="9" y="13"/>
                    <a:pt x="9" y="13"/>
                    <a:pt x="10" y="13"/>
                  </a:cubicBezTo>
                  <a:cubicBezTo>
                    <a:pt x="9" y="12"/>
                    <a:pt x="8" y="11"/>
                    <a:pt x="7" y="11"/>
                  </a:cubicBezTo>
                  <a:cubicBezTo>
                    <a:pt x="7" y="10"/>
                    <a:pt x="7" y="9"/>
                    <a:pt x="8" y="9"/>
                  </a:cubicBezTo>
                  <a:cubicBezTo>
                    <a:pt x="9" y="8"/>
                    <a:pt x="11" y="7"/>
                    <a:pt x="12" y="6"/>
                  </a:cubicBezTo>
                  <a:cubicBezTo>
                    <a:pt x="13" y="6"/>
                    <a:pt x="12" y="4"/>
                    <a:pt x="13" y="3"/>
                  </a:cubicBezTo>
                  <a:cubicBezTo>
                    <a:pt x="13" y="3"/>
                    <a:pt x="14" y="2"/>
                    <a:pt x="16" y="1"/>
                  </a:cubicBezTo>
                  <a:cubicBezTo>
                    <a:pt x="15" y="1"/>
                    <a:pt x="15" y="1"/>
                    <a:pt x="15"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238">
              <a:extLst>
                <a:ext uri="{FF2B5EF4-FFF2-40B4-BE49-F238E27FC236}">
                  <a16:creationId xmlns:a16="http://schemas.microsoft.com/office/drawing/2014/main" id="{C5B4875B-DF3F-42D1-988A-624B26009F42}"/>
                </a:ext>
              </a:extLst>
            </p:cNvPr>
            <p:cNvSpPr>
              <a:spLocks/>
            </p:cNvSpPr>
            <p:nvPr/>
          </p:nvSpPr>
          <p:spPr bwMode="auto">
            <a:xfrm>
              <a:off x="-2847975" y="1968500"/>
              <a:ext cx="60325" cy="36513"/>
            </a:xfrm>
            <a:custGeom>
              <a:avLst/>
              <a:gdLst>
                <a:gd name="T0" fmla="*/ 17 w 17"/>
                <a:gd name="T1" fmla="*/ 7 h 10"/>
                <a:gd name="T2" fmla="*/ 17 w 17"/>
                <a:gd name="T3" fmla="*/ 6 h 10"/>
                <a:gd name="T4" fmla="*/ 14 w 17"/>
                <a:gd name="T5" fmla="*/ 6 h 10"/>
                <a:gd name="T6" fmla="*/ 9 w 17"/>
                <a:gd name="T7" fmla="*/ 4 h 10"/>
                <a:gd name="T8" fmla="*/ 4 w 17"/>
                <a:gd name="T9" fmla="*/ 1 h 10"/>
                <a:gd name="T10" fmla="*/ 2 w 17"/>
                <a:gd name="T11" fmla="*/ 0 h 10"/>
                <a:gd name="T12" fmla="*/ 1 w 17"/>
                <a:gd name="T13" fmla="*/ 1 h 10"/>
                <a:gd name="T14" fmla="*/ 0 w 17"/>
                <a:gd name="T15" fmla="*/ 2 h 10"/>
                <a:gd name="T16" fmla="*/ 0 w 17"/>
                <a:gd name="T17" fmla="*/ 4 h 10"/>
                <a:gd name="T18" fmla="*/ 1 w 17"/>
                <a:gd name="T19" fmla="*/ 5 h 10"/>
                <a:gd name="T20" fmla="*/ 3 w 17"/>
                <a:gd name="T21" fmla="*/ 6 h 10"/>
                <a:gd name="T22" fmla="*/ 4 w 17"/>
                <a:gd name="T23" fmla="*/ 7 h 10"/>
                <a:gd name="T24" fmla="*/ 6 w 17"/>
                <a:gd name="T25" fmla="*/ 8 h 10"/>
                <a:gd name="T26" fmla="*/ 8 w 17"/>
                <a:gd name="T27" fmla="*/ 7 h 10"/>
                <a:gd name="T28" fmla="*/ 10 w 17"/>
                <a:gd name="T29" fmla="*/ 9 h 10"/>
                <a:gd name="T30" fmla="*/ 13 w 17"/>
                <a:gd name="T31" fmla="*/ 10 h 10"/>
                <a:gd name="T32" fmla="*/ 17 w 17"/>
                <a:gd name="T33" fmla="*/ 9 h 10"/>
                <a:gd name="T34" fmla="*/ 17 w 17"/>
                <a:gd name="T35" fmla="*/ 7 h 10"/>
                <a:gd name="T36" fmla="*/ 17 w 17"/>
                <a:gd name="T3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 h="10">
                  <a:moveTo>
                    <a:pt x="17" y="7"/>
                  </a:moveTo>
                  <a:cubicBezTo>
                    <a:pt x="17" y="6"/>
                    <a:pt x="17" y="6"/>
                    <a:pt x="17" y="6"/>
                  </a:cubicBezTo>
                  <a:cubicBezTo>
                    <a:pt x="15" y="7"/>
                    <a:pt x="14" y="6"/>
                    <a:pt x="14" y="6"/>
                  </a:cubicBezTo>
                  <a:cubicBezTo>
                    <a:pt x="13" y="6"/>
                    <a:pt x="10" y="5"/>
                    <a:pt x="9" y="4"/>
                  </a:cubicBezTo>
                  <a:cubicBezTo>
                    <a:pt x="8" y="3"/>
                    <a:pt x="5" y="1"/>
                    <a:pt x="4" y="1"/>
                  </a:cubicBezTo>
                  <a:cubicBezTo>
                    <a:pt x="4" y="0"/>
                    <a:pt x="3" y="0"/>
                    <a:pt x="2" y="0"/>
                  </a:cubicBezTo>
                  <a:cubicBezTo>
                    <a:pt x="2" y="1"/>
                    <a:pt x="2" y="1"/>
                    <a:pt x="1" y="1"/>
                  </a:cubicBezTo>
                  <a:cubicBezTo>
                    <a:pt x="1" y="1"/>
                    <a:pt x="0" y="2"/>
                    <a:pt x="0" y="2"/>
                  </a:cubicBezTo>
                  <a:cubicBezTo>
                    <a:pt x="0" y="3"/>
                    <a:pt x="0" y="3"/>
                    <a:pt x="0" y="4"/>
                  </a:cubicBezTo>
                  <a:cubicBezTo>
                    <a:pt x="0" y="4"/>
                    <a:pt x="1" y="4"/>
                    <a:pt x="1" y="5"/>
                  </a:cubicBezTo>
                  <a:cubicBezTo>
                    <a:pt x="1" y="5"/>
                    <a:pt x="3" y="5"/>
                    <a:pt x="3" y="6"/>
                  </a:cubicBezTo>
                  <a:cubicBezTo>
                    <a:pt x="3" y="6"/>
                    <a:pt x="4" y="6"/>
                    <a:pt x="4" y="7"/>
                  </a:cubicBezTo>
                  <a:cubicBezTo>
                    <a:pt x="5" y="7"/>
                    <a:pt x="6" y="7"/>
                    <a:pt x="6" y="8"/>
                  </a:cubicBezTo>
                  <a:cubicBezTo>
                    <a:pt x="7" y="8"/>
                    <a:pt x="8" y="7"/>
                    <a:pt x="8" y="7"/>
                  </a:cubicBezTo>
                  <a:cubicBezTo>
                    <a:pt x="9" y="7"/>
                    <a:pt x="10" y="8"/>
                    <a:pt x="10" y="9"/>
                  </a:cubicBezTo>
                  <a:cubicBezTo>
                    <a:pt x="10" y="9"/>
                    <a:pt x="12" y="9"/>
                    <a:pt x="13" y="10"/>
                  </a:cubicBezTo>
                  <a:cubicBezTo>
                    <a:pt x="13" y="10"/>
                    <a:pt x="16" y="10"/>
                    <a:pt x="17" y="9"/>
                  </a:cubicBezTo>
                  <a:cubicBezTo>
                    <a:pt x="17" y="9"/>
                    <a:pt x="17" y="8"/>
                    <a:pt x="17" y="7"/>
                  </a:cubicBezTo>
                  <a:cubicBezTo>
                    <a:pt x="17" y="7"/>
                    <a:pt x="17" y="7"/>
                    <a:pt x="1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239">
              <a:extLst>
                <a:ext uri="{FF2B5EF4-FFF2-40B4-BE49-F238E27FC236}">
                  <a16:creationId xmlns:a16="http://schemas.microsoft.com/office/drawing/2014/main" id="{81AB9499-F9FB-43D3-83EF-90E5626A12A4}"/>
                </a:ext>
              </a:extLst>
            </p:cNvPr>
            <p:cNvSpPr>
              <a:spLocks/>
            </p:cNvSpPr>
            <p:nvPr/>
          </p:nvSpPr>
          <p:spPr bwMode="auto">
            <a:xfrm>
              <a:off x="-2759075" y="1985963"/>
              <a:ext cx="73025" cy="158750"/>
            </a:xfrm>
            <a:custGeom>
              <a:avLst/>
              <a:gdLst>
                <a:gd name="T0" fmla="*/ 17 w 20"/>
                <a:gd name="T1" fmla="*/ 40 h 44"/>
                <a:gd name="T2" fmla="*/ 16 w 20"/>
                <a:gd name="T3" fmla="*/ 38 h 44"/>
                <a:gd name="T4" fmla="*/ 15 w 20"/>
                <a:gd name="T5" fmla="*/ 35 h 44"/>
                <a:gd name="T6" fmla="*/ 14 w 20"/>
                <a:gd name="T7" fmla="*/ 32 h 44"/>
                <a:gd name="T8" fmla="*/ 14 w 20"/>
                <a:gd name="T9" fmla="*/ 31 h 44"/>
                <a:gd name="T10" fmla="*/ 15 w 20"/>
                <a:gd name="T11" fmla="*/ 30 h 44"/>
                <a:gd name="T12" fmla="*/ 14 w 20"/>
                <a:gd name="T13" fmla="*/ 28 h 44"/>
                <a:gd name="T14" fmla="*/ 12 w 20"/>
                <a:gd name="T15" fmla="*/ 26 h 44"/>
                <a:gd name="T16" fmla="*/ 13 w 20"/>
                <a:gd name="T17" fmla="*/ 22 h 44"/>
                <a:gd name="T18" fmla="*/ 14 w 20"/>
                <a:gd name="T19" fmla="*/ 22 h 44"/>
                <a:gd name="T20" fmla="*/ 16 w 20"/>
                <a:gd name="T21" fmla="*/ 21 h 44"/>
                <a:gd name="T22" fmla="*/ 18 w 20"/>
                <a:gd name="T23" fmla="*/ 20 h 44"/>
                <a:gd name="T24" fmla="*/ 19 w 20"/>
                <a:gd name="T25" fmla="*/ 19 h 44"/>
                <a:gd name="T26" fmla="*/ 20 w 20"/>
                <a:gd name="T27" fmla="*/ 17 h 44"/>
                <a:gd name="T28" fmla="*/ 20 w 20"/>
                <a:gd name="T29" fmla="*/ 17 h 44"/>
                <a:gd name="T30" fmla="*/ 19 w 20"/>
                <a:gd name="T31" fmla="*/ 17 h 44"/>
                <a:gd name="T32" fmla="*/ 18 w 20"/>
                <a:gd name="T33" fmla="*/ 16 h 44"/>
                <a:gd name="T34" fmla="*/ 17 w 20"/>
                <a:gd name="T35" fmla="*/ 16 h 44"/>
                <a:gd name="T36" fmla="*/ 17 w 20"/>
                <a:gd name="T37" fmla="*/ 14 h 44"/>
                <a:gd name="T38" fmla="*/ 16 w 20"/>
                <a:gd name="T39" fmla="*/ 13 h 44"/>
                <a:gd name="T40" fmla="*/ 15 w 20"/>
                <a:gd name="T41" fmla="*/ 11 h 44"/>
                <a:gd name="T42" fmla="*/ 13 w 20"/>
                <a:gd name="T43" fmla="*/ 11 h 44"/>
                <a:gd name="T44" fmla="*/ 12 w 20"/>
                <a:gd name="T45" fmla="*/ 10 h 44"/>
                <a:gd name="T46" fmla="*/ 14 w 20"/>
                <a:gd name="T47" fmla="*/ 7 h 44"/>
                <a:gd name="T48" fmla="*/ 15 w 20"/>
                <a:gd name="T49" fmla="*/ 3 h 44"/>
                <a:gd name="T50" fmla="*/ 14 w 20"/>
                <a:gd name="T51" fmla="*/ 2 h 44"/>
                <a:gd name="T52" fmla="*/ 13 w 20"/>
                <a:gd name="T53" fmla="*/ 1 h 44"/>
                <a:gd name="T54" fmla="*/ 12 w 20"/>
                <a:gd name="T55" fmla="*/ 0 h 44"/>
                <a:gd name="T56" fmla="*/ 12 w 20"/>
                <a:gd name="T57" fmla="*/ 0 h 44"/>
                <a:gd name="T58" fmla="*/ 12 w 20"/>
                <a:gd name="T59" fmla="*/ 0 h 44"/>
                <a:gd name="T60" fmla="*/ 11 w 20"/>
                <a:gd name="T61" fmla="*/ 1 h 44"/>
                <a:gd name="T62" fmla="*/ 11 w 20"/>
                <a:gd name="T63" fmla="*/ 3 h 44"/>
                <a:gd name="T64" fmla="*/ 10 w 20"/>
                <a:gd name="T65" fmla="*/ 3 h 44"/>
                <a:gd name="T66" fmla="*/ 8 w 20"/>
                <a:gd name="T67" fmla="*/ 4 h 44"/>
                <a:gd name="T68" fmla="*/ 7 w 20"/>
                <a:gd name="T69" fmla="*/ 6 h 44"/>
                <a:gd name="T70" fmla="*/ 6 w 20"/>
                <a:gd name="T71" fmla="*/ 8 h 44"/>
                <a:gd name="T72" fmla="*/ 5 w 20"/>
                <a:gd name="T73" fmla="*/ 11 h 44"/>
                <a:gd name="T74" fmla="*/ 3 w 20"/>
                <a:gd name="T75" fmla="*/ 11 h 44"/>
                <a:gd name="T76" fmla="*/ 3 w 20"/>
                <a:gd name="T77" fmla="*/ 13 h 44"/>
                <a:gd name="T78" fmla="*/ 2 w 20"/>
                <a:gd name="T79" fmla="*/ 16 h 44"/>
                <a:gd name="T80" fmla="*/ 1 w 20"/>
                <a:gd name="T81" fmla="*/ 18 h 44"/>
                <a:gd name="T82" fmla="*/ 0 w 20"/>
                <a:gd name="T83" fmla="*/ 18 h 44"/>
                <a:gd name="T84" fmla="*/ 3 w 20"/>
                <a:gd name="T85" fmla="*/ 21 h 44"/>
                <a:gd name="T86" fmla="*/ 5 w 20"/>
                <a:gd name="T87" fmla="*/ 25 h 44"/>
                <a:gd name="T88" fmla="*/ 5 w 20"/>
                <a:gd name="T89" fmla="*/ 29 h 44"/>
                <a:gd name="T90" fmla="*/ 6 w 20"/>
                <a:gd name="T91" fmla="*/ 30 h 44"/>
                <a:gd name="T92" fmla="*/ 8 w 20"/>
                <a:gd name="T93" fmla="*/ 30 h 44"/>
                <a:gd name="T94" fmla="*/ 10 w 20"/>
                <a:gd name="T95" fmla="*/ 28 h 44"/>
                <a:gd name="T96" fmla="*/ 11 w 20"/>
                <a:gd name="T97" fmla="*/ 29 h 44"/>
                <a:gd name="T98" fmla="*/ 12 w 20"/>
                <a:gd name="T99" fmla="*/ 31 h 44"/>
                <a:gd name="T100" fmla="*/ 13 w 20"/>
                <a:gd name="T101" fmla="*/ 36 h 44"/>
                <a:gd name="T102" fmla="*/ 14 w 20"/>
                <a:gd name="T103" fmla="*/ 40 h 44"/>
                <a:gd name="T104" fmla="*/ 15 w 20"/>
                <a:gd name="T105" fmla="*/ 43 h 44"/>
                <a:gd name="T106" fmla="*/ 15 w 20"/>
                <a:gd name="T107" fmla="*/ 43 h 44"/>
                <a:gd name="T108" fmla="*/ 17 w 20"/>
                <a:gd name="T109" fmla="*/ 4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 h="44">
                  <a:moveTo>
                    <a:pt x="17" y="40"/>
                  </a:moveTo>
                  <a:cubicBezTo>
                    <a:pt x="17" y="39"/>
                    <a:pt x="16" y="39"/>
                    <a:pt x="16" y="38"/>
                  </a:cubicBezTo>
                  <a:cubicBezTo>
                    <a:pt x="16" y="37"/>
                    <a:pt x="16" y="36"/>
                    <a:pt x="15" y="35"/>
                  </a:cubicBezTo>
                  <a:cubicBezTo>
                    <a:pt x="14" y="34"/>
                    <a:pt x="14" y="33"/>
                    <a:pt x="14" y="32"/>
                  </a:cubicBezTo>
                  <a:cubicBezTo>
                    <a:pt x="15" y="32"/>
                    <a:pt x="14" y="31"/>
                    <a:pt x="14" y="31"/>
                  </a:cubicBezTo>
                  <a:cubicBezTo>
                    <a:pt x="15" y="31"/>
                    <a:pt x="15" y="30"/>
                    <a:pt x="15" y="30"/>
                  </a:cubicBezTo>
                  <a:cubicBezTo>
                    <a:pt x="14" y="29"/>
                    <a:pt x="15" y="28"/>
                    <a:pt x="14" y="28"/>
                  </a:cubicBezTo>
                  <a:cubicBezTo>
                    <a:pt x="14" y="28"/>
                    <a:pt x="12" y="27"/>
                    <a:pt x="12" y="26"/>
                  </a:cubicBezTo>
                  <a:cubicBezTo>
                    <a:pt x="12" y="26"/>
                    <a:pt x="13" y="23"/>
                    <a:pt x="13" y="22"/>
                  </a:cubicBezTo>
                  <a:cubicBezTo>
                    <a:pt x="13" y="22"/>
                    <a:pt x="14" y="22"/>
                    <a:pt x="14" y="22"/>
                  </a:cubicBezTo>
                  <a:cubicBezTo>
                    <a:pt x="14" y="22"/>
                    <a:pt x="15" y="22"/>
                    <a:pt x="16" y="21"/>
                  </a:cubicBezTo>
                  <a:cubicBezTo>
                    <a:pt x="16" y="20"/>
                    <a:pt x="18" y="20"/>
                    <a:pt x="18" y="20"/>
                  </a:cubicBezTo>
                  <a:cubicBezTo>
                    <a:pt x="18" y="19"/>
                    <a:pt x="19" y="19"/>
                    <a:pt x="19" y="19"/>
                  </a:cubicBezTo>
                  <a:cubicBezTo>
                    <a:pt x="19" y="18"/>
                    <a:pt x="20" y="17"/>
                    <a:pt x="20" y="17"/>
                  </a:cubicBezTo>
                  <a:cubicBezTo>
                    <a:pt x="20" y="17"/>
                    <a:pt x="20" y="17"/>
                    <a:pt x="20" y="17"/>
                  </a:cubicBezTo>
                  <a:cubicBezTo>
                    <a:pt x="20" y="17"/>
                    <a:pt x="20" y="17"/>
                    <a:pt x="19" y="17"/>
                  </a:cubicBezTo>
                  <a:cubicBezTo>
                    <a:pt x="18" y="18"/>
                    <a:pt x="18" y="17"/>
                    <a:pt x="18" y="16"/>
                  </a:cubicBezTo>
                  <a:cubicBezTo>
                    <a:pt x="18" y="16"/>
                    <a:pt x="17" y="16"/>
                    <a:pt x="17" y="16"/>
                  </a:cubicBezTo>
                  <a:cubicBezTo>
                    <a:pt x="16" y="16"/>
                    <a:pt x="16" y="15"/>
                    <a:pt x="17" y="14"/>
                  </a:cubicBezTo>
                  <a:cubicBezTo>
                    <a:pt x="17" y="14"/>
                    <a:pt x="16" y="13"/>
                    <a:pt x="16" y="13"/>
                  </a:cubicBezTo>
                  <a:cubicBezTo>
                    <a:pt x="15" y="13"/>
                    <a:pt x="15" y="12"/>
                    <a:pt x="15" y="11"/>
                  </a:cubicBezTo>
                  <a:cubicBezTo>
                    <a:pt x="15" y="11"/>
                    <a:pt x="14" y="11"/>
                    <a:pt x="13" y="11"/>
                  </a:cubicBezTo>
                  <a:cubicBezTo>
                    <a:pt x="12" y="11"/>
                    <a:pt x="13" y="10"/>
                    <a:pt x="12" y="10"/>
                  </a:cubicBezTo>
                  <a:cubicBezTo>
                    <a:pt x="12" y="9"/>
                    <a:pt x="13" y="8"/>
                    <a:pt x="14" y="7"/>
                  </a:cubicBezTo>
                  <a:cubicBezTo>
                    <a:pt x="15" y="6"/>
                    <a:pt x="15" y="4"/>
                    <a:pt x="15" y="3"/>
                  </a:cubicBezTo>
                  <a:cubicBezTo>
                    <a:pt x="15" y="2"/>
                    <a:pt x="14" y="2"/>
                    <a:pt x="14" y="2"/>
                  </a:cubicBezTo>
                  <a:cubicBezTo>
                    <a:pt x="14" y="2"/>
                    <a:pt x="13" y="1"/>
                    <a:pt x="13" y="1"/>
                  </a:cubicBezTo>
                  <a:cubicBezTo>
                    <a:pt x="13" y="0"/>
                    <a:pt x="12" y="0"/>
                    <a:pt x="12" y="0"/>
                  </a:cubicBezTo>
                  <a:cubicBezTo>
                    <a:pt x="12" y="0"/>
                    <a:pt x="12" y="0"/>
                    <a:pt x="12" y="0"/>
                  </a:cubicBezTo>
                  <a:cubicBezTo>
                    <a:pt x="12" y="0"/>
                    <a:pt x="12" y="0"/>
                    <a:pt x="12" y="0"/>
                  </a:cubicBezTo>
                  <a:cubicBezTo>
                    <a:pt x="12" y="0"/>
                    <a:pt x="11" y="1"/>
                    <a:pt x="11" y="1"/>
                  </a:cubicBezTo>
                  <a:cubicBezTo>
                    <a:pt x="11" y="2"/>
                    <a:pt x="11" y="2"/>
                    <a:pt x="11" y="3"/>
                  </a:cubicBezTo>
                  <a:cubicBezTo>
                    <a:pt x="12" y="4"/>
                    <a:pt x="10" y="3"/>
                    <a:pt x="10" y="3"/>
                  </a:cubicBezTo>
                  <a:cubicBezTo>
                    <a:pt x="10" y="2"/>
                    <a:pt x="9" y="3"/>
                    <a:pt x="8" y="4"/>
                  </a:cubicBezTo>
                  <a:cubicBezTo>
                    <a:pt x="8" y="4"/>
                    <a:pt x="7" y="5"/>
                    <a:pt x="7" y="6"/>
                  </a:cubicBezTo>
                  <a:cubicBezTo>
                    <a:pt x="7" y="7"/>
                    <a:pt x="6" y="8"/>
                    <a:pt x="6" y="8"/>
                  </a:cubicBezTo>
                  <a:cubicBezTo>
                    <a:pt x="6" y="9"/>
                    <a:pt x="5" y="11"/>
                    <a:pt x="5" y="11"/>
                  </a:cubicBezTo>
                  <a:cubicBezTo>
                    <a:pt x="5" y="12"/>
                    <a:pt x="4" y="11"/>
                    <a:pt x="3" y="11"/>
                  </a:cubicBezTo>
                  <a:cubicBezTo>
                    <a:pt x="3" y="11"/>
                    <a:pt x="3" y="13"/>
                    <a:pt x="3" y="13"/>
                  </a:cubicBezTo>
                  <a:cubicBezTo>
                    <a:pt x="3" y="14"/>
                    <a:pt x="3" y="16"/>
                    <a:pt x="2" y="16"/>
                  </a:cubicBezTo>
                  <a:cubicBezTo>
                    <a:pt x="2" y="16"/>
                    <a:pt x="1" y="18"/>
                    <a:pt x="1" y="18"/>
                  </a:cubicBezTo>
                  <a:cubicBezTo>
                    <a:pt x="1" y="18"/>
                    <a:pt x="1" y="18"/>
                    <a:pt x="0" y="18"/>
                  </a:cubicBezTo>
                  <a:cubicBezTo>
                    <a:pt x="1" y="19"/>
                    <a:pt x="2" y="20"/>
                    <a:pt x="3" y="21"/>
                  </a:cubicBezTo>
                  <a:cubicBezTo>
                    <a:pt x="4" y="21"/>
                    <a:pt x="5" y="24"/>
                    <a:pt x="5" y="25"/>
                  </a:cubicBezTo>
                  <a:cubicBezTo>
                    <a:pt x="6" y="27"/>
                    <a:pt x="5" y="28"/>
                    <a:pt x="5" y="29"/>
                  </a:cubicBezTo>
                  <a:cubicBezTo>
                    <a:pt x="4" y="30"/>
                    <a:pt x="5" y="30"/>
                    <a:pt x="6" y="30"/>
                  </a:cubicBezTo>
                  <a:cubicBezTo>
                    <a:pt x="7" y="31"/>
                    <a:pt x="8" y="31"/>
                    <a:pt x="8" y="30"/>
                  </a:cubicBezTo>
                  <a:cubicBezTo>
                    <a:pt x="9" y="29"/>
                    <a:pt x="10" y="29"/>
                    <a:pt x="10" y="28"/>
                  </a:cubicBezTo>
                  <a:cubicBezTo>
                    <a:pt x="10" y="27"/>
                    <a:pt x="11" y="28"/>
                    <a:pt x="11" y="29"/>
                  </a:cubicBezTo>
                  <a:cubicBezTo>
                    <a:pt x="12" y="29"/>
                    <a:pt x="12" y="30"/>
                    <a:pt x="12" y="31"/>
                  </a:cubicBezTo>
                  <a:cubicBezTo>
                    <a:pt x="12" y="32"/>
                    <a:pt x="12" y="35"/>
                    <a:pt x="13" y="36"/>
                  </a:cubicBezTo>
                  <a:cubicBezTo>
                    <a:pt x="14" y="37"/>
                    <a:pt x="15" y="39"/>
                    <a:pt x="14" y="40"/>
                  </a:cubicBezTo>
                  <a:cubicBezTo>
                    <a:pt x="14" y="41"/>
                    <a:pt x="15" y="42"/>
                    <a:pt x="15" y="43"/>
                  </a:cubicBezTo>
                  <a:cubicBezTo>
                    <a:pt x="15" y="43"/>
                    <a:pt x="15" y="43"/>
                    <a:pt x="15" y="43"/>
                  </a:cubicBezTo>
                  <a:cubicBezTo>
                    <a:pt x="15" y="44"/>
                    <a:pt x="17" y="40"/>
                    <a:pt x="17" y="4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240">
              <a:extLst>
                <a:ext uri="{FF2B5EF4-FFF2-40B4-BE49-F238E27FC236}">
                  <a16:creationId xmlns:a16="http://schemas.microsoft.com/office/drawing/2014/main" id="{09D83AF7-72F2-4FD8-BBB0-C410708920A3}"/>
                </a:ext>
              </a:extLst>
            </p:cNvPr>
            <p:cNvSpPr>
              <a:spLocks/>
            </p:cNvSpPr>
            <p:nvPr/>
          </p:nvSpPr>
          <p:spPr bwMode="auto">
            <a:xfrm>
              <a:off x="-2779713" y="1985963"/>
              <a:ext cx="25400" cy="19050"/>
            </a:xfrm>
            <a:custGeom>
              <a:avLst/>
              <a:gdLst>
                <a:gd name="T0" fmla="*/ 6 w 7"/>
                <a:gd name="T1" fmla="*/ 2 h 5"/>
                <a:gd name="T2" fmla="*/ 4 w 7"/>
                <a:gd name="T3" fmla="*/ 1 h 5"/>
                <a:gd name="T4" fmla="*/ 2 w 7"/>
                <a:gd name="T5" fmla="*/ 1 h 5"/>
                <a:gd name="T6" fmla="*/ 0 w 7"/>
                <a:gd name="T7" fmla="*/ 2 h 5"/>
                <a:gd name="T8" fmla="*/ 0 w 7"/>
                <a:gd name="T9" fmla="*/ 3 h 5"/>
                <a:gd name="T10" fmla="*/ 0 w 7"/>
                <a:gd name="T11" fmla="*/ 4 h 5"/>
                <a:gd name="T12" fmla="*/ 2 w 7"/>
                <a:gd name="T13" fmla="*/ 4 h 5"/>
                <a:gd name="T14" fmla="*/ 4 w 7"/>
                <a:gd name="T15" fmla="*/ 4 h 5"/>
                <a:gd name="T16" fmla="*/ 6 w 7"/>
                <a:gd name="T17" fmla="*/ 4 h 5"/>
                <a:gd name="T18" fmla="*/ 6 w 7"/>
                <a:gd name="T19" fmla="*/ 2 h 5"/>
                <a:gd name="T20" fmla="*/ 6 w 7"/>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5">
                  <a:moveTo>
                    <a:pt x="6" y="2"/>
                  </a:moveTo>
                  <a:cubicBezTo>
                    <a:pt x="5" y="0"/>
                    <a:pt x="5" y="2"/>
                    <a:pt x="4" y="1"/>
                  </a:cubicBezTo>
                  <a:cubicBezTo>
                    <a:pt x="3" y="1"/>
                    <a:pt x="2" y="0"/>
                    <a:pt x="2" y="1"/>
                  </a:cubicBezTo>
                  <a:cubicBezTo>
                    <a:pt x="1" y="1"/>
                    <a:pt x="1" y="1"/>
                    <a:pt x="0" y="2"/>
                  </a:cubicBezTo>
                  <a:cubicBezTo>
                    <a:pt x="0" y="3"/>
                    <a:pt x="0" y="3"/>
                    <a:pt x="0" y="3"/>
                  </a:cubicBezTo>
                  <a:cubicBezTo>
                    <a:pt x="0" y="3"/>
                    <a:pt x="0" y="4"/>
                    <a:pt x="0" y="4"/>
                  </a:cubicBezTo>
                  <a:cubicBezTo>
                    <a:pt x="1" y="4"/>
                    <a:pt x="1" y="4"/>
                    <a:pt x="2" y="4"/>
                  </a:cubicBezTo>
                  <a:cubicBezTo>
                    <a:pt x="3" y="4"/>
                    <a:pt x="3" y="5"/>
                    <a:pt x="4" y="4"/>
                  </a:cubicBezTo>
                  <a:cubicBezTo>
                    <a:pt x="5" y="4"/>
                    <a:pt x="6" y="5"/>
                    <a:pt x="6" y="4"/>
                  </a:cubicBezTo>
                  <a:cubicBezTo>
                    <a:pt x="7" y="3"/>
                    <a:pt x="6" y="2"/>
                    <a:pt x="6" y="2"/>
                  </a:cubicBezTo>
                  <a:cubicBezTo>
                    <a:pt x="6" y="2"/>
                    <a:pt x="6" y="2"/>
                    <a:pt x="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241">
              <a:extLst>
                <a:ext uri="{FF2B5EF4-FFF2-40B4-BE49-F238E27FC236}">
                  <a16:creationId xmlns:a16="http://schemas.microsoft.com/office/drawing/2014/main" id="{08C81A6B-86BD-4676-AF85-B5082AA11A3C}"/>
                </a:ext>
              </a:extLst>
            </p:cNvPr>
            <p:cNvSpPr>
              <a:spLocks/>
            </p:cNvSpPr>
            <p:nvPr/>
          </p:nvSpPr>
          <p:spPr bwMode="auto">
            <a:xfrm>
              <a:off x="-2674938" y="2033588"/>
              <a:ext cx="60325" cy="125413"/>
            </a:xfrm>
            <a:custGeom>
              <a:avLst/>
              <a:gdLst>
                <a:gd name="T0" fmla="*/ 13 w 17"/>
                <a:gd name="T1" fmla="*/ 4 h 35"/>
                <a:gd name="T2" fmla="*/ 10 w 17"/>
                <a:gd name="T3" fmla="*/ 2 h 35"/>
                <a:gd name="T4" fmla="*/ 10 w 17"/>
                <a:gd name="T5" fmla="*/ 1 h 35"/>
                <a:gd name="T6" fmla="*/ 8 w 17"/>
                <a:gd name="T7" fmla="*/ 0 h 35"/>
                <a:gd name="T8" fmla="*/ 6 w 17"/>
                <a:gd name="T9" fmla="*/ 1 h 35"/>
                <a:gd name="T10" fmla="*/ 4 w 17"/>
                <a:gd name="T11" fmla="*/ 1 h 35"/>
                <a:gd name="T12" fmla="*/ 2 w 17"/>
                <a:gd name="T13" fmla="*/ 1 h 35"/>
                <a:gd name="T14" fmla="*/ 1 w 17"/>
                <a:gd name="T15" fmla="*/ 2 h 35"/>
                <a:gd name="T16" fmla="*/ 0 w 17"/>
                <a:gd name="T17" fmla="*/ 2 h 35"/>
                <a:gd name="T18" fmla="*/ 1 w 17"/>
                <a:gd name="T19" fmla="*/ 3 h 35"/>
                <a:gd name="T20" fmla="*/ 2 w 17"/>
                <a:gd name="T21" fmla="*/ 5 h 35"/>
                <a:gd name="T22" fmla="*/ 4 w 17"/>
                <a:gd name="T23" fmla="*/ 6 h 35"/>
                <a:gd name="T24" fmla="*/ 5 w 17"/>
                <a:gd name="T25" fmla="*/ 6 h 35"/>
                <a:gd name="T26" fmla="*/ 6 w 17"/>
                <a:gd name="T27" fmla="*/ 8 h 35"/>
                <a:gd name="T28" fmla="*/ 4 w 17"/>
                <a:gd name="T29" fmla="*/ 9 h 35"/>
                <a:gd name="T30" fmla="*/ 7 w 17"/>
                <a:gd name="T31" fmla="*/ 11 h 35"/>
                <a:gd name="T32" fmla="*/ 8 w 17"/>
                <a:gd name="T33" fmla="*/ 14 h 35"/>
                <a:gd name="T34" fmla="*/ 10 w 17"/>
                <a:gd name="T35" fmla="*/ 16 h 35"/>
                <a:gd name="T36" fmla="*/ 12 w 17"/>
                <a:gd name="T37" fmla="*/ 18 h 35"/>
                <a:gd name="T38" fmla="*/ 12 w 17"/>
                <a:gd name="T39" fmla="*/ 20 h 35"/>
                <a:gd name="T40" fmla="*/ 13 w 17"/>
                <a:gd name="T41" fmla="*/ 24 h 35"/>
                <a:gd name="T42" fmla="*/ 11 w 17"/>
                <a:gd name="T43" fmla="*/ 27 h 35"/>
                <a:gd name="T44" fmla="*/ 9 w 17"/>
                <a:gd name="T45" fmla="*/ 28 h 35"/>
                <a:gd name="T46" fmla="*/ 9 w 17"/>
                <a:gd name="T47" fmla="*/ 30 h 35"/>
                <a:gd name="T48" fmla="*/ 7 w 17"/>
                <a:gd name="T49" fmla="*/ 30 h 35"/>
                <a:gd name="T50" fmla="*/ 5 w 17"/>
                <a:gd name="T51" fmla="*/ 31 h 35"/>
                <a:gd name="T52" fmla="*/ 6 w 17"/>
                <a:gd name="T53" fmla="*/ 32 h 35"/>
                <a:gd name="T54" fmla="*/ 6 w 17"/>
                <a:gd name="T55" fmla="*/ 34 h 35"/>
                <a:gd name="T56" fmla="*/ 7 w 17"/>
                <a:gd name="T57" fmla="*/ 35 h 35"/>
                <a:gd name="T58" fmla="*/ 9 w 17"/>
                <a:gd name="T59" fmla="*/ 33 h 35"/>
                <a:gd name="T60" fmla="*/ 10 w 17"/>
                <a:gd name="T61" fmla="*/ 32 h 35"/>
                <a:gd name="T62" fmla="*/ 10 w 17"/>
                <a:gd name="T63" fmla="*/ 31 h 35"/>
                <a:gd name="T64" fmla="*/ 12 w 17"/>
                <a:gd name="T65" fmla="*/ 31 h 35"/>
                <a:gd name="T66" fmla="*/ 15 w 17"/>
                <a:gd name="T67" fmla="*/ 29 h 35"/>
                <a:gd name="T68" fmla="*/ 17 w 17"/>
                <a:gd name="T69" fmla="*/ 26 h 35"/>
                <a:gd name="T70" fmla="*/ 16 w 17"/>
                <a:gd name="T71" fmla="*/ 21 h 35"/>
                <a:gd name="T72" fmla="*/ 14 w 17"/>
                <a:gd name="T73" fmla="*/ 17 h 35"/>
                <a:gd name="T74" fmla="*/ 10 w 17"/>
                <a:gd name="T75" fmla="*/ 14 h 35"/>
                <a:gd name="T76" fmla="*/ 9 w 17"/>
                <a:gd name="T77" fmla="*/ 12 h 35"/>
                <a:gd name="T78" fmla="*/ 8 w 17"/>
                <a:gd name="T79" fmla="*/ 9 h 35"/>
                <a:gd name="T80" fmla="*/ 10 w 17"/>
                <a:gd name="T81" fmla="*/ 7 h 35"/>
                <a:gd name="T82" fmla="*/ 11 w 17"/>
                <a:gd name="T83" fmla="*/ 6 h 35"/>
                <a:gd name="T84" fmla="*/ 13 w 17"/>
                <a:gd name="T85" fmla="*/ 5 h 35"/>
                <a:gd name="T86" fmla="*/ 13 w 17"/>
                <a:gd name="T87" fmla="*/ 4 h 35"/>
                <a:gd name="T88" fmla="*/ 13 w 17"/>
                <a:gd name="T89"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 h="35">
                  <a:moveTo>
                    <a:pt x="13" y="4"/>
                  </a:moveTo>
                  <a:cubicBezTo>
                    <a:pt x="12" y="4"/>
                    <a:pt x="10" y="3"/>
                    <a:pt x="10" y="2"/>
                  </a:cubicBezTo>
                  <a:cubicBezTo>
                    <a:pt x="10" y="2"/>
                    <a:pt x="11" y="1"/>
                    <a:pt x="10" y="1"/>
                  </a:cubicBezTo>
                  <a:cubicBezTo>
                    <a:pt x="8" y="1"/>
                    <a:pt x="8" y="0"/>
                    <a:pt x="8" y="0"/>
                  </a:cubicBezTo>
                  <a:cubicBezTo>
                    <a:pt x="7" y="0"/>
                    <a:pt x="6" y="0"/>
                    <a:pt x="6" y="1"/>
                  </a:cubicBezTo>
                  <a:cubicBezTo>
                    <a:pt x="5" y="2"/>
                    <a:pt x="5" y="1"/>
                    <a:pt x="4" y="1"/>
                  </a:cubicBezTo>
                  <a:cubicBezTo>
                    <a:pt x="3" y="2"/>
                    <a:pt x="3" y="1"/>
                    <a:pt x="2" y="1"/>
                  </a:cubicBezTo>
                  <a:cubicBezTo>
                    <a:pt x="2" y="2"/>
                    <a:pt x="1" y="1"/>
                    <a:pt x="1" y="2"/>
                  </a:cubicBezTo>
                  <a:cubicBezTo>
                    <a:pt x="0" y="2"/>
                    <a:pt x="0" y="2"/>
                    <a:pt x="0" y="2"/>
                  </a:cubicBezTo>
                  <a:cubicBezTo>
                    <a:pt x="0" y="2"/>
                    <a:pt x="1" y="3"/>
                    <a:pt x="1" y="3"/>
                  </a:cubicBezTo>
                  <a:cubicBezTo>
                    <a:pt x="1" y="4"/>
                    <a:pt x="2" y="4"/>
                    <a:pt x="2" y="5"/>
                  </a:cubicBezTo>
                  <a:cubicBezTo>
                    <a:pt x="2" y="6"/>
                    <a:pt x="3" y="6"/>
                    <a:pt x="4" y="6"/>
                  </a:cubicBezTo>
                  <a:cubicBezTo>
                    <a:pt x="4" y="6"/>
                    <a:pt x="5" y="5"/>
                    <a:pt x="5" y="6"/>
                  </a:cubicBezTo>
                  <a:cubicBezTo>
                    <a:pt x="6" y="7"/>
                    <a:pt x="6" y="7"/>
                    <a:pt x="6" y="8"/>
                  </a:cubicBezTo>
                  <a:cubicBezTo>
                    <a:pt x="6" y="9"/>
                    <a:pt x="5" y="9"/>
                    <a:pt x="4" y="9"/>
                  </a:cubicBezTo>
                  <a:cubicBezTo>
                    <a:pt x="4" y="10"/>
                    <a:pt x="7" y="11"/>
                    <a:pt x="7" y="11"/>
                  </a:cubicBezTo>
                  <a:cubicBezTo>
                    <a:pt x="7" y="12"/>
                    <a:pt x="8" y="13"/>
                    <a:pt x="8" y="14"/>
                  </a:cubicBezTo>
                  <a:cubicBezTo>
                    <a:pt x="8" y="14"/>
                    <a:pt x="10" y="15"/>
                    <a:pt x="10" y="16"/>
                  </a:cubicBezTo>
                  <a:cubicBezTo>
                    <a:pt x="10" y="17"/>
                    <a:pt x="11" y="17"/>
                    <a:pt x="12" y="18"/>
                  </a:cubicBezTo>
                  <a:cubicBezTo>
                    <a:pt x="12" y="18"/>
                    <a:pt x="12" y="19"/>
                    <a:pt x="12" y="20"/>
                  </a:cubicBezTo>
                  <a:cubicBezTo>
                    <a:pt x="12" y="21"/>
                    <a:pt x="12" y="23"/>
                    <a:pt x="13" y="24"/>
                  </a:cubicBezTo>
                  <a:cubicBezTo>
                    <a:pt x="14" y="25"/>
                    <a:pt x="12" y="26"/>
                    <a:pt x="11" y="27"/>
                  </a:cubicBezTo>
                  <a:cubicBezTo>
                    <a:pt x="11" y="27"/>
                    <a:pt x="11" y="28"/>
                    <a:pt x="9" y="28"/>
                  </a:cubicBezTo>
                  <a:cubicBezTo>
                    <a:pt x="8" y="28"/>
                    <a:pt x="10" y="29"/>
                    <a:pt x="9" y="30"/>
                  </a:cubicBezTo>
                  <a:cubicBezTo>
                    <a:pt x="9" y="31"/>
                    <a:pt x="7" y="29"/>
                    <a:pt x="7" y="30"/>
                  </a:cubicBezTo>
                  <a:cubicBezTo>
                    <a:pt x="7" y="30"/>
                    <a:pt x="6" y="31"/>
                    <a:pt x="5" y="31"/>
                  </a:cubicBezTo>
                  <a:cubicBezTo>
                    <a:pt x="6" y="31"/>
                    <a:pt x="6" y="32"/>
                    <a:pt x="6" y="32"/>
                  </a:cubicBezTo>
                  <a:cubicBezTo>
                    <a:pt x="7" y="32"/>
                    <a:pt x="6" y="33"/>
                    <a:pt x="6" y="34"/>
                  </a:cubicBezTo>
                  <a:cubicBezTo>
                    <a:pt x="6" y="35"/>
                    <a:pt x="7" y="35"/>
                    <a:pt x="7" y="35"/>
                  </a:cubicBezTo>
                  <a:cubicBezTo>
                    <a:pt x="7" y="34"/>
                    <a:pt x="8" y="33"/>
                    <a:pt x="9" y="33"/>
                  </a:cubicBezTo>
                  <a:cubicBezTo>
                    <a:pt x="9" y="33"/>
                    <a:pt x="9" y="32"/>
                    <a:pt x="10" y="32"/>
                  </a:cubicBezTo>
                  <a:cubicBezTo>
                    <a:pt x="10" y="32"/>
                    <a:pt x="10" y="32"/>
                    <a:pt x="10" y="31"/>
                  </a:cubicBezTo>
                  <a:cubicBezTo>
                    <a:pt x="10" y="31"/>
                    <a:pt x="11" y="31"/>
                    <a:pt x="12" y="31"/>
                  </a:cubicBezTo>
                  <a:cubicBezTo>
                    <a:pt x="12" y="31"/>
                    <a:pt x="14" y="30"/>
                    <a:pt x="15" y="29"/>
                  </a:cubicBezTo>
                  <a:cubicBezTo>
                    <a:pt x="16" y="29"/>
                    <a:pt x="16" y="28"/>
                    <a:pt x="17" y="26"/>
                  </a:cubicBezTo>
                  <a:cubicBezTo>
                    <a:pt x="17" y="24"/>
                    <a:pt x="16" y="22"/>
                    <a:pt x="16" y="21"/>
                  </a:cubicBezTo>
                  <a:cubicBezTo>
                    <a:pt x="16" y="20"/>
                    <a:pt x="14" y="17"/>
                    <a:pt x="14" y="17"/>
                  </a:cubicBezTo>
                  <a:cubicBezTo>
                    <a:pt x="13" y="17"/>
                    <a:pt x="11" y="15"/>
                    <a:pt x="10" y="14"/>
                  </a:cubicBezTo>
                  <a:cubicBezTo>
                    <a:pt x="10" y="14"/>
                    <a:pt x="10" y="13"/>
                    <a:pt x="9" y="12"/>
                  </a:cubicBezTo>
                  <a:cubicBezTo>
                    <a:pt x="8" y="12"/>
                    <a:pt x="8" y="10"/>
                    <a:pt x="8" y="9"/>
                  </a:cubicBezTo>
                  <a:cubicBezTo>
                    <a:pt x="9" y="8"/>
                    <a:pt x="10" y="8"/>
                    <a:pt x="10" y="7"/>
                  </a:cubicBezTo>
                  <a:cubicBezTo>
                    <a:pt x="10" y="6"/>
                    <a:pt x="10" y="6"/>
                    <a:pt x="11" y="6"/>
                  </a:cubicBezTo>
                  <a:cubicBezTo>
                    <a:pt x="12" y="6"/>
                    <a:pt x="12" y="5"/>
                    <a:pt x="13" y="5"/>
                  </a:cubicBezTo>
                  <a:cubicBezTo>
                    <a:pt x="13" y="4"/>
                    <a:pt x="13" y="4"/>
                    <a:pt x="13" y="4"/>
                  </a:cubicBezTo>
                  <a:cubicBezTo>
                    <a:pt x="13" y="4"/>
                    <a:pt x="13" y="4"/>
                    <a:pt x="1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242">
              <a:extLst>
                <a:ext uri="{FF2B5EF4-FFF2-40B4-BE49-F238E27FC236}">
                  <a16:creationId xmlns:a16="http://schemas.microsoft.com/office/drawing/2014/main" id="{7E47CD6B-BBCB-4E85-9B3D-F8692CF1452E}"/>
                </a:ext>
              </a:extLst>
            </p:cNvPr>
            <p:cNvSpPr>
              <a:spLocks/>
            </p:cNvSpPr>
            <p:nvPr/>
          </p:nvSpPr>
          <p:spPr bwMode="auto">
            <a:xfrm>
              <a:off x="-2674938" y="2108200"/>
              <a:ext cx="50800" cy="36513"/>
            </a:xfrm>
            <a:custGeom>
              <a:avLst/>
              <a:gdLst>
                <a:gd name="T0" fmla="*/ 7 w 14"/>
                <a:gd name="T1" fmla="*/ 9 h 10"/>
                <a:gd name="T2" fmla="*/ 9 w 14"/>
                <a:gd name="T3" fmla="*/ 9 h 10"/>
                <a:gd name="T4" fmla="*/ 9 w 14"/>
                <a:gd name="T5" fmla="*/ 7 h 10"/>
                <a:gd name="T6" fmla="*/ 11 w 14"/>
                <a:gd name="T7" fmla="*/ 6 h 10"/>
                <a:gd name="T8" fmla="*/ 13 w 14"/>
                <a:gd name="T9" fmla="*/ 3 h 10"/>
                <a:gd name="T10" fmla="*/ 12 w 14"/>
                <a:gd name="T11" fmla="*/ 0 h 10"/>
                <a:gd name="T12" fmla="*/ 11 w 14"/>
                <a:gd name="T13" fmla="*/ 0 h 10"/>
                <a:gd name="T14" fmla="*/ 9 w 14"/>
                <a:gd name="T15" fmla="*/ 1 h 10"/>
                <a:gd name="T16" fmla="*/ 8 w 14"/>
                <a:gd name="T17" fmla="*/ 2 h 10"/>
                <a:gd name="T18" fmla="*/ 7 w 14"/>
                <a:gd name="T19" fmla="*/ 1 h 10"/>
                <a:gd name="T20" fmla="*/ 4 w 14"/>
                <a:gd name="T21" fmla="*/ 1 h 10"/>
                <a:gd name="T22" fmla="*/ 1 w 14"/>
                <a:gd name="T23" fmla="*/ 2 h 10"/>
                <a:gd name="T24" fmla="*/ 1 w 14"/>
                <a:gd name="T25" fmla="*/ 4 h 10"/>
                <a:gd name="T26" fmla="*/ 1 w 14"/>
                <a:gd name="T27" fmla="*/ 6 h 10"/>
                <a:gd name="T28" fmla="*/ 1 w 14"/>
                <a:gd name="T29" fmla="*/ 6 h 10"/>
                <a:gd name="T30" fmla="*/ 2 w 14"/>
                <a:gd name="T31" fmla="*/ 8 h 10"/>
                <a:gd name="T32" fmla="*/ 3 w 14"/>
                <a:gd name="T33" fmla="*/ 8 h 10"/>
                <a:gd name="T34" fmla="*/ 3 w 14"/>
                <a:gd name="T35" fmla="*/ 10 h 10"/>
                <a:gd name="T36" fmla="*/ 5 w 14"/>
                <a:gd name="T37" fmla="*/ 10 h 10"/>
                <a:gd name="T38" fmla="*/ 5 w 14"/>
                <a:gd name="T39" fmla="*/ 10 h 10"/>
                <a:gd name="T40" fmla="*/ 7 w 14"/>
                <a:gd name="T41"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10">
                  <a:moveTo>
                    <a:pt x="7" y="9"/>
                  </a:moveTo>
                  <a:cubicBezTo>
                    <a:pt x="7" y="8"/>
                    <a:pt x="9" y="10"/>
                    <a:pt x="9" y="9"/>
                  </a:cubicBezTo>
                  <a:cubicBezTo>
                    <a:pt x="10" y="8"/>
                    <a:pt x="8" y="7"/>
                    <a:pt x="9" y="7"/>
                  </a:cubicBezTo>
                  <a:cubicBezTo>
                    <a:pt x="11" y="7"/>
                    <a:pt x="11" y="6"/>
                    <a:pt x="11" y="6"/>
                  </a:cubicBezTo>
                  <a:cubicBezTo>
                    <a:pt x="12" y="5"/>
                    <a:pt x="14" y="4"/>
                    <a:pt x="13" y="3"/>
                  </a:cubicBezTo>
                  <a:cubicBezTo>
                    <a:pt x="12" y="2"/>
                    <a:pt x="12" y="1"/>
                    <a:pt x="12" y="0"/>
                  </a:cubicBezTo>
                  <a:cubicBezTo>
                    <a:pt x="12" y="1"/>
                    <a:pt x="11" y="1"/>
                    <a:pt x="11" y="0"/>
                  </a:cubicBezTo>
                  <a:cubicBezTo>
                    <a:pt x="10" y="0"/>
                    <a:pt x="9" y="0"/>
                    <a:pt x="9" y="1"/>
                  </a:cubicBezTo>
                  <a:cubicBezTo>
                    <a:pt x="9" y="2"/>
                    <a:pt x="8" y="2"/>
                    <a:pt x="8" y="2"/>
                  </a:cubicBezTo>
                  <a:cubicBezTo>
                    <a:pt x="8" y="1"/>
                    <a:pt x="8" y="1"/>
                    <a:pt x="7" y="1"/>
                  </a:cubicBezTo>
                  <a:cubicBezTo>
                    <a:pt x="7" y="0"/>
                    <a:pt x="5" y="1"/>
                    <a:pt x="4" y="1"/>
                  </a:cubicBezTo>
                  <a:cubicBezTo>
                    <a:pt x="3" y="0"/>
                    <a:pt x="2" y="1"/>
                    <a:pt x="1" y="2"/>
                  </a:cubicBezTo>
                  <a:cubicBezTo>
                    <a:pt x="0" y="3"/>
                    <a:pt x="1" y="3"/>
                    <a:pt x="1" y="4"/>
                  </a:cubicBezTo>
                  <a:cubicBezTo>
                    <a:pt x="1" y="5"/>
                    <a:pt x="1" y="5"/>
                    <a:pt x="1" y="6"/>
                  </a:cubicBezTo>
                  <a:cubicBezTo>
                    <a:pt x="1" y="6"/>
                    <a:pt x="1" y="6"/>
                    <a:pt x="1" y="6"/>
                  </a:cubicBezTo>
                  <a:cubicBezTo>
                    <a:pt x="2" y="6"/>
                    <a:pt x="2" y="8"/>
                    <a:pt x="2" y="8"/>
                  </a:cubicBezTo>
                  <a:cubicBezTo>
                    <a:pt x="2" y="9"/>
                    <a:pt x="3" y="8"/>
                    <a:pt x="3" y="8"/>
                  </a:cubicBezTo>
                  <a:cubicBezTo>
                    <a:pt x="4" y="8"/>
                    <a:pt x="3" y="9"/>
                    <a:pt x="3" y="10"/>
                  </a:cubicBezTo>
                  <a:cubicBezTo>
                    <a:pt x="4" y="10"/>
                    <a:pt x="5" y="9"/>
                    <a:pt x="5" y="10"/>
                  </a:cubicBezTo>
                  <a:cubicBezTo>
                    <a:pt x="5" y="10"/>
                    <a:pt x="5" y="10"/>
                    <a:pt x="5" y="10"/>
                  </a:cubicBezTo>
                  <a:cubicBezTo>
                    <a:pt x="6" y="10"/>
                    <a:pt x="7" y="9"/>
                    <a:pt x="7"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243">
              <a:extLst>
                <a:ext uri="{FF2B5EF4-FFF2-40B4-BE49-F238E27FC236}">
                  <a16:creationId xmlns:a16="http://schemas.microsoft.com/office/drawing/2014/main" id="{94B2912E-E32F-416C-9B7B-04E9C17D182B}"/>
                </a:ext>
              </a:extLst>
            </p:cNvPr>
            <p:cNvSpPr>
              <a:spLocks/>
            </p:cNvSpPr>
            <p:nvPr/>
          </p:nvSpPr>
          <p:spPr bwMode="auto">
            <a:xfrm>
              <a:off x="-2693988" y="2039938"/>
              <a:ext cx="61912" cy="76200"/>
            </a:xfrm>
            <a:custGeom>
              <a:avLst/>
              <a:gdLst>
                <a:gd name="T0" fmla="*/ 12 w 17"/>
                <a:gd name="T1" fmla="*/ 9 h 21"/>
                <a:gd name="T2" fmla="*/ 9 w 17"/>
                <a:gd name="T3" fmla="*/ 7 h 21"/>
                <a:gd name="T4" fmla="*/ 11 w 17"/>
                <a:gd name="T5" fmla="*/ 6 h 21"/>
                <a:gd name="T6" fmla="*/ 10 w 17"/>
                <a:gd name="T7" fmla="*/ 4 h 21"/>
                <a:gd name="T8" fmla="*/ 9 w 17"/>
                <a:gd name="T9" fmla="*/ 4 h 21"/>
                <a:gd name="T10" fmla="*/ 7 w 17"/>
                <a:gd name="T11" fmla="*/ 3 h 21"/>
                <a:gd name="T12" fmla="*/ 6 w 17"/>
                <a:gd name="T13" fmla="*/ 1 h 21"/>
                <a:gd name="T14" fmla="*/ 5 w 17"/>
                <a:gd name="T15" fmla="*/ 0 h 21"/>
                <a:gd name="T16" fmla="*/ 4 w 17"/>
                <a:gd name="T17" fmla="*/ 0 h 21"/>
                <a:gd name="T18" fmla="*/ 4 w 17"/>
                <a:gd name="T19" fmla="*/ 1 h 21"/>
                <a:gd name="T20" fmla="*/ 3 w 17"/>
                <a:gd name="T21" fmla="*/ 3 h 21"/>
                <a:gd name="T22" fmla="*/ 2 w 17"/>
                <a:gd name="T23" fmla="*/ 2 h 21"/>
                <a:gd name="T24" fmla="*/ 1 w 17"/>
                <a:gd name="T25" fmla="*/ 4 h 21"/>
                <a:gd name="T26" fmla="*/ 0 w 17"/>
                <a:gd name="T27" fmla="*/ 5 h 21"/>
                <a:gd name="T28" fmla="*/ 1 w 17"/>
                <a:gd name="T29" fmla="*/ 5 h 21"/>
                <a:gd name="T30" fmla="*/ 1 w 17"/>
                <a:gd name="T31" fmla="*/ 7 h 21"/>
                <a:gd name="T32" fmla="*/ 3 w 17"/>
                <a:gd name="T33" fmla="*/ 7 h 21"/>
                <a:gd name="T34" fmla="*/ 2 w 17"/>
                <a:gd name="T35" fmla="*/ 10 h 21"/>
                <a:gd name="T36" fmla="*/ 2 w 17"/>
                <a:gd name="T37" fmla="*/ 12 h 21"/>
                <a:gd name="T38" fmla="*/ 4 w 17"/>
                <a:gd name="T39" fmla="*/ 11 h 21"/>
                <a:gd name="T40" fmla="*/ 6 w 17"/>
                <a:gd name="T41" fmla="*/ 11 h 21"/>
                <a:gd name="T42" fmla="*/ 7 w 17"/>
                <a:gd name="T43" fmla="*/ 10 h 21"/>
                <a:gd name="T44" fmla="*/ 9 w 17"/>
                <a:gd name="T45" fmla="*/ 10 h 21"/>
                <a:gd name="T46" fmla="*/ 11 w 17"/>
                <a:gd name="T47" fmla="*/ 12 h 21"/>
                <a:gd name="T48" fmla="*/ 11 w 17"/>
                <a:gd name="T49" fmla="*/ 15 h 21"/>
                <a:gd name="T50" fmla="*/ 13 w 17"/>
                <a:gd name="T51" fmla="*/ 17 h 21"/>
                <a:gd name="T52" fmla="*/ 12 w 17"/>
                <a:gd name="T53" fmla="*/ 20 h 21"/>
                <a:gd name="T54" fmla="*/ 13 w 17"/>
                <a:gd name="T55" fmla="*/ 21 h 21"/>
                <a:gd name="T56" fmla="*/ 14 w 17"/>
                <a:gd name="T57" fmla="*/ 20 h 21"/>
                <a:gd name="T58" fmla="*/ 16 w 17"/>
                <a:gd name="T59" fmla="*/ 19 h 21"/>
                <a:gd name="T60" fmla="*/ 17 w 17"/>
                <a:gd name="T61" fmla="*/ 19 h 21"/>
                <a:gd name="T62" fmla="*/ 17 w 17"/>
                <a:gd name="T63" fmla="*/ 18 h 21"/>
                <a:gd name="T64" fmla="*/ 17 w 17"/>
                <a:gd name="T65" fmla="*/ 16 h 21"/>
                <a:gd name="T66" fmla="*/ 15 w 17"/>
                <a:gd name="T67" fmla="*/ 14 h 21"/>
                <a:gd name="T68" fmla="*/ 13 w 17"/>
                <a:gd name="T69" fmla="*/ 12 h 21"/>
                <a:gd name="T70" fmla="*/ 12 w 17"/>
                <a:gd name="T71"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7" h="21">
                  <a:moveTo>
                    <a:pt x="12" y="9"/>
                  </a:moveTo>
                  <a:cubicBezTo>
                    <a:pt x="12" y="9"/>
                    <a:pt x="9" y="8"/>
                    <a:pt x="9" y="7"/>
                  </a:cubicBezTo>
                  <a:cubicBezTo>
                    <a:pt x="10" y="7"/>
                    <a:pt x="11" y="7"/>
                    <a:pt x="11" y="6"/>
                  </a:cubicBezTo>
                  <a:cubicBezTo>
                    <a:pt x="11" y="5"/>
                    <a:pt x="11" y="5"/>
                    <a:pt x="10" y="4"/>
                  </a:cubicBezTo>
                  <a:cubicBezTo>
                    <a:pt x="10" y="3"/>
                    <a:pt x="9" y="4"/>
                    <a:pt x="9" y="4"/>
                  </a:cubicBezTo>
                  <a:cubicBezTo>
                    <a:pt x="8" y="4"/>
                    <a:pt x="7" y="4"/>
                    <a:pt x="7" y="3"/>
                  </a:cubicBezTo>
                  <a:cubicBezTo>
                    <a:pt x="7" y="2"/>
                    <a:pt x="6" y="2"/>
                    <a:pt x="6" y="1"/>
                  </a:cubicBezTo>
                  <a:cubicBezTo>
                    <a:pt x="6" y="1"/>
                    <a:pt x="5" y="0"/>
                    <a:pt x="5" y="0"/>
                  </a:cubicBezTo>
                  <a:cubicBezTo>
                    <a:pt x="4" y="0"/>
                    <a:pt x="4" y="0"/>
                    <a:pt x="4" y="0"/>
                  </a:cubicBezTo>
                  <a:cubicBezTo>
                    <a:pt x="4" y="0"/>
                    <a:pt x="3" y="1"/>
                    <a:pt x="4" y="1"/>
                  </a:cubicBezTo>
                  <a:cubicBezTo>
                    <a:pt x="4" y="2"/>
                    <a:pt x="4" y="3"/>
                    <a:pt x="3" y="3"/>
                  </a:cubicBezTo>
                  <a:cubicBezTo>
                    <a:pt x="3" y="3"/>
                    <a:pt x="3" y="2"/>
                    <a:pt x="2" y="2"/>
                  </a:cubicBezTo>
                  <a:cubicBezTo>
                    <a:pt x="2" y="2"/>
                    <a:pt x="1" y="3"/>
                    <a:pt x="1" y="4"/>
                  </a:cubicBezTo>
                  <a:cubicBezTo>
                    <a:pt x="1" y="4"/>
                    <a:pt x="1" y="4"/>
                    <a:pt x="0" y="5"/>
                  </a:cubicBezTo>
                  <a:cubicBezTo>
                    <a:pt x="0" y="5"/>
                    <a:pt x="1" y="5"/>
                    <a:pt x="1" y="5"/>
                  </a:cubicBezTo>
                  <a:cubicBezTo>
                    <a:pt x="1" y="5"/>
                    <a:pt x="1" y="6"/>
                    <a:pt x="1" y="7"/>
                  </a:cubicBezTo>
                  <a:cubicBezTo>
                    <a:pt x="1" y="8"/>
                    <a:pt x="2" y="6"/>
                    <a:pt x="3" y="7"/>
                  </a:cubicBezTo>
                  <a:cubicBezTo>
                    <a:pt x="3" y="8"/>
                    <a:pt x="2" y="9"/>
                    <a:pt x="2" y="10"/>
                  </a:cubicBezTo>
                  <a:cubicBezTo>
                    <a:pt x="2" y="11"/>
                    <a:pt x="2" y="11"/>
                    <a:pt x="2" y="12"/>
                  </a:cubicBezTo>
                  <a:cubicBezTo>
                    <a:pt x="2" y="13"/>
                    <a:pt x="3" y="11"/>
                    <a:pt x="4" y="11"/>
                  </a:cubicBezTo>
                  <a:cubicBezTo>
                    <a:pt x="5" y="10"/>
                    <a:pt x="5" y="10"/>
                    <a:pt x="6" y="11"/>
                  </a:cubicBezTo>
                  <a:cubicBezTo>
                    <a:pt x="6" y="11"/>
                    <a:pt x="7" y="11"/>
                    <a:pt x="7" y="10"/>
                  </a:cubicBezTo>
                  <a:cubicBezTo>
                    <a:pt x="7" y="10"/>
                    <a:pt x="9" y="10"/>
                    <a:pt x="9" y="10"/>
                  </a:cubicBezTo>
                  <a:cubicBezTo>
                    <a:pt x="10" y="11"/>
                    <a:pt x="10" y="12"/>
                    <a:pt x="11" y="12"/>
                  </a:cubicBezTo>
                  <a:cubicBezTo>
                    <a:pt x="12" y="12"/>
                    <a:pt x="10" y="15"/>
                    <a:pt x="11" y="15"/>
                  </a:cubicBezTo>
                  <a:cubicBezTo>
                    <a:pt x="12" y="15"/>
                    <a:pt x="13" y="16"/>
                    <a:pt x="13" y="17"/>
                  </a:cubicBezTo>
                  <a:cubicBezTo>
                    <a:pt x="13" y="18"/>
                    <a:pt x="13" y="19"/>
                    <a:pt x="12" y="20"/>
                  </a:cubicBezTo>
                  <a:cubicBezTo>
                    <a:pt x="13" y="20"/>
                    <a:pt x="13" y="20"/>
                    <a:pt x="13" y="21"/>
                  </a:cubicBezTo>
                  <a:cubicBezTo>
                    <a:pt x="13" y="21"/>
                    <a:pt x="14" y="21"/>
                    <a:pt x="14" y="20"/>
                  </a:cubicBezTo>
                  <a:cubicBezTo>
                    <a:pt x="14" y="19"/>
                    <a:pt x="15" y="19"/>
                    <a:pt x="16" y="19"/>
                  </a:cubicBezTo>
                  <a:cubicBezTo>
                    <a:pt x="16" y="20"/>
                    <a:pt x="17" y="20"/>
                    <a:pt x="17" y="19"/>
                  </a:cubicBezTo>
                  <a:cubicBezTo>
                    <a:pt x="17" y="19"/>
                    <a:pt x="17" y="18"/>
                    <a:pt x="17" y="18"/>
                  </a:cubicBezTo>
                  <a:cubicBezTo>
                    <a:pt x="17" y="17"/>
                    <a:pt x="17" y="16"/>
                    <a:pt x="17" y="16"/>
                  </a:cubicBezTo>
                  <a:cubicBezTo>
                    <a:pt x="16" y="15"/>
                    <a:pt x="15" y="15"/>
                    <a:pt x="15" y="14"/>
                  </a:cubicBezTo>
                  <a:cubicBezTo>
                    <a:pt x="15" y="13"/>
                    <a:pt x="13" y="12"/>
                    <a:pt x="13" y="12"/>
                  </a:cubicBezTo>
                  <a:cubicBezTo>
                    <a:pt x="13" y="11"/>
                    <a:pt x="12" y="10"/>
                    <a:pt x="12"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244">
              <a:extLst>
                <a:ext uri="{FF2B5EF4-FFF2-40B4-BE49-F238E27FC236}">
                  <a16:creationId xmlns:a16="http://schemas.microsoft.com/office/drawing/2014/main" id="{36F6A8F7-5512-4A1F-9E3F-186A4AC1F932}"/>
                </a:ext>
              </a:extLst>
            </p:cNvPr>
            <p:cNvSpPr>
              <a:spLocks/>
            </p:cNvSpPr>
            <p:nvPr/>
          </p:nvSpPr>
          <p:spPr bwMode="auto">
            <a:xfrm>
              <a:off x="-2714625" y="2058988"/>
              <a:ext cx="68262" cy="125413"/>
            </a:xfrm>
            <a:custGeom>
              <a:avLst/>
              <a:gdLst>
                <a:gd name="T0" fmla="*/ 12 w 19"/>
                <a:gd name="T1" fmla="*/ 18 h 35"/>
                <a:gd name="T2" fmla="*/ 12 w 19"/>
                <a:gd name="T3" fmla="*/ 16 h 35"/>
                <a:gd name="T4" fmla="*/ 15 w 19"/>
                <a:gd name="T5" fmla="*/ 15 h 35"/>
                <a:gd name="T6" fmla="*/ 18 w 19"/>
                <a:gd name="T7" fmla="*/ 15 h 35"/>
                <a:gd name="T8" fmla="*/ 18 w 19"/>
                <a:gd name="T9" fmla="*/ 15 h 35"/>
                <a:gd name="T10" fmla="*/ 19 w 19"/>
                <a:gd name="T11" fmla="*/ 12 h 35"/>
                <a:gd name="T12" fmla="*/ 17 w 19"/>
                <a:gd name="T13" fmla="*/ 10 h 35"/>
                <a:gd name="T14" fmla="*/ 17 w 19"/>
                <a:gd name="T15" fmla="*/ 7 h 35"/>
                <a:gd name="T16" fmla="*/ 15 w 19"/>
                <a:gd name="T17" fmla="*/ 5 h 35"/>
                <a:gd name="T18" fmla="*/ 13 w 19"/>
                <a:gd name="T19" fmla="*/ 5 h 35"/>
                <a:gd name="T20" fmla="*/ 12 w 19"/>
                <a:gd name="T21" fmla="*/ 6 h 35"/>
                <a:gd name="T22" fmla="*/ 10 w 19"/>
                <a:gd name="T23" fmla="*/ 6 h 35"/>
                <a:gd name="T24" fmla="*/ 8 w 19"/>
                <a:gd name="T25" fmla="*/ 7 h 35"/>
                <a:gd name="T26" fmla="*/ 8 w 19"/>
                <a:gd name="T27" fmla="*/ 5 h 35"/>
                <a:gd name="T28" fmla="*/ 9 w 19"/>
                <a:gd name="T29" fmla="*/ 2 h 35"/>
                <a:gd name="T30" fmla="*/ 7 w 19"/>
                <a:gd name="T31" fmla="*/ 2 h 35"/>
                <a:gd name="T32" fmla="*/ 7 w 19"/>
                <a:gd name="T33" fmla="*/ 0 h 35"/>
                <a:gd name="T34" fmla="*/ 6 w 19"/>
                <a:gd name="T35" fmla="*/ 0 h 35"/>
                <a:gd name="T36" fmla="*/ 6 w 19"/>
                <a:gd name="T37" fmla="*/ 0 h 35"/>
                <a:gd name="T38" fmla="*/ 4 w 19"/>
                <a:gd name="T39" fmla="*/ 1 h 35"/>
                <a:gd name="T40" fmla="*/ 2 w 19"/>
                <a:gd name="T41" fmla="*/ 2 h 35"/>
                <a:gd name="T42" fmla="*/ 1 w 19"/>
                <a:gd name="T43" fmla="*/ 2 h 35"/>
                <a:gd name="T44" fmla="*/ 0 w 19"/>
                <a:gd name="T45" fmla="*/ 6 h 35"/>
                <a:gd name="T46" fmla="*/ 2 w 19"/>
                <a:gd name="T47" fmla="*/ 8 h 35"/>
                <a:gd name="T48" fmla="*/ 3 w 19"/>
                <a:gd name="T49" fmla="*/ 10 h 35"/>
                <a:gd name="T50" fmla="*/ 2 w 19"/>
                <a:gd name="T51" fmla="*/ 11 h 35"/>
                <a:gd name="T52" fmla="*/ 2 w 19"/>
                <a:gd name="T53" fmla="*/ 12 h 35"/>
                <a:gd name="T54" fmla="*/ 3 w 19"/>
                <a:gd name="T55" fmla="*/ 15 h 35"/>
                <a:gd name="T56" fmla="*/ 4 w 19"/>
                <a:gd name="T57" fmla="*/ 18 h 35"/>
                <a:gd name="T58" fmla="*/ 5 w 19"/>
                <a:gd name="T59" fmla="*/ 20 h 35"/>
                <a:gd name="T60" fmla="*/ 3 w 19"/>
                <a:gd name="T61" fmla="*/ 23 h 35"/>
                <a:gd name="T62" fmla="*/ 2 w 19"/>
                <a:gd name="T63" fmla="*/ 27 h 35"/>
                <a:gd name="T64" fmla="*/ 2 w 19"/>
                <a:gd name="T65" fmla="*/ 29 h 35"/>
                <a:gd name="T66" fmla="*/ 5 w 19"/>
                <a:gd name="T67" fmla="*/ 32 h 35"/>
                <a:gd name="T68" fmla="*/ 6 w 19"/>
                <a:gd name="T69" fmla="*/ 33 h 35"/>
                <a:gd name="T70" fmla="*/ 7 w 19"/>
                <a:gd name="T71" fmla="*/ 33 h 35"/>
                <a:gd name="T72" fmla="*/ 8 w 19"/>
                <a:gd name="T73" fmla="*/ 34 h 35"/>
                <a:gd name="T74" fmla="*/ 10 w 19"/>
                <a:gd name="T75" fmla="*/ 35 h 35"/>
                <a:gd name="T76" fmla="*/ 11 w 19"/>
                <a:gd name="T77" fmla="*/ 34 h 35"/>
                <a:gd name="T78" fmla="*/ 8 w 19"/>
                <a:gd name="T79" fmla="*/ 32 h 35"/>
                <a:gd name="T80" fmla="*/ 7 w 19"/>
                <a:gd name="T81" fmla="*/ 30 h 35"/>
                <a:gd name="T82" fmla="*/ 6 w 19"/>
                <a:gd name="T83" fmla="*/ 27 h 35"/>
                <a:gd name="T84" fmla="*/ 4 w 19"/>
                <a:gd name="T85" fmla="*/ 26 h 35"/>
                <a:gd name="T86" fmla="*/ 4 w 19"/>
                <a:gd name="T87" fmla="*/ 23 h 35"/>
                <a:gd name="T88" fmla="*/ 6 w 19"/>
                <a:gd name="T89" fmla="*/ 18 h 35"/>
                <a:gd name="T90" fmla="*/ 8 w 19"/>
                <a:gd name="T91" fmla="*/ 17 h 35"/>
                <a:gd name="T92" fmla="*/ 9 w 19"/>
                <a:gd name="T93" fmla="*/ 19 h 35"/>
                <a:gd name="T94" fmla="*/ 12 w 19"/>
                <a:gd name="T95" fmla="*/ 20 h 35"/>
                <a:gd name="T96" fmla="*/ 12 w 19"/>
                <a:gd name="T97" fmla="*/ 20 h 35"/>
                <a:gd name="T98" fmla="*/ 12 w 19"/>
                <a:gd name="T99" fmla="*/ 20 h 35"/>
                <a:gd name="T100" fmla="*/ 12 w 19"/>
                <a:gd name="T101" fmla="*/ 1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 h="35">
                  <a:moveTo>
                    <a:pt x="12" y="18"/>
                  </a:moveTo>
                  <a:cubicBezTo>
                    <a:pt x="12" y="17"/>
                    <a:pt x="11" y="17"/>
                    <a:pt x="12" y="16"/>
                  </a:cubicBezTo>
                  <a:cubicBezTo>
                    <a:pt x="13" y="15"/>
                    <a:pt x="14" y="14"/>
                    <a:pt x="15" y="15"/>
                  </a:cubicBezTo>
                  <a:cubicBezTo>
                    <a:pt x="16" y="15"/>
                    <a:pt x="18" y="14"/>
                    <a:pt x="18" y="15"/>
                  </a:cubicBezTo>
                  <a:cubicBezTo>
                    <a:pt x="18" y="15"/>
                    <a:pt x="18" y="15"/>
                    <a:pt x="18" y="15"/>
                  </a:cubicBezTo>
                  <a:cubicBezTo>
                    <a:pt x="19" y="14"/>
                    <a:pt x="19" y="13"/>
                    <a:pt x="19" y="12"/>
                  </a:cubicBezTo>
                  <a:cubicBezTo>
                    <a:pt x="19" y="11"/>
                    <a:pt x="18" y="10"/>
                    <a:pt x="17" y="10"/>
                  </a:cubicBezTo>
                  <a:cubicBezTo>
                    <a:pt x="16" y="10"/>
                    <a:pt x="18" y="7"/>
                    <a:pt x="17" y="7"/>
                  </a:cubicBezTo>
                  <a:cubicBezTo>
                    <a:pt x="16" y="7"/>
                    <a:pt x="16" y="6"/>
                    <a:pt x="15" y="5"/>
                  </a:cubicBezTo>
                  <a:cubicBezTo>
                    <a:pt x="15" y="5"/>
                    <a:pt x="13" y="5"/>
                    <a:pt x="13" y="5"/>
                  </a:cubicBezTo>
                  <a:cubicBezTo>
                    <a:pt x="13" y="6"/>
                    <a:pt x="12" y="6"/>
                    <a:pt x="12" y="6"/>
                  </a:cubicBezTo>
                  <a:cubicBezTo>
                    <a:pt x="11" y="5"/>
                    <a:pt x="11" y="5"/>
                    <a:pt x="10" y="6"/>
                  </a:cubicBezTo>
                  <a:cubicBezTo>
                    <a:pt x="9" y="6"/>
                    <a:pt x="8" y="8"/>
                    <a:pt x="8" y="7"/>
                  </a:cubicBezTo>
                  <a:cubicBezTo>
                    <a:pt x="8" y="6"/>
                    <a:pt x="8" y="6"/>
                    <a:pt x="8" y="5"/>
                  </a:cubicBezTo>
                  <a:cubicBezTo>
                    <a:pt x="8" y="4"/>
                    <a:pt x="9" y="3"/>
                    <a:pt x="9" y="2"/>
                  </a:cubicBezTo>
                  <a:cubicBezTo>
                    <a:pt x="8" y="1"/>
                    <a:pt x="7" y="3"/>
                    <a:pt x="7" y="2"/>
                  </a:cubicBezTo>
                  <a:cubicBezTo>
                    <a:pt x="7" y="1"/>
                    <a:pt x="7" y="0"/>
                    <a:pt x="7" y="0"/>
                  </a:cubicBezTo>
                  <a:cubicBezTo>
                    <a:pt x="7" y="0"/>
                    <a:pt x="6" y="0"/>
                    <a:pt x="6" y="0"/>
                  </a:cubicBezTo>
                  <a:cubicBezTo>
                    <a:pt x="6" y="0"/>
                    <a:pt x="6" y="0"/>
                    <a:pt x="6" y="0"/>
                  </a:cubicBezTo>
                  <a:cubicBezTo>
                    <a:pt x="6" y="0"/>
                    <a:pt x="4" y="0"/>
                    <a:pt x="4" y="1"/>
                  </a:cubicBezTo>
                  <a:cubicBezTo>
                    <a:pt x="3" y="2"/>
                    <a:pt x="2" y="2"/>
                    <a:pt x="2" y="2"/>
                  </a:cubicBezTo>
                  <a:cubicBezTo>
                    <a:pt x="2" y="2"/>
                    <a:pt x="1" y="2"/>
                    <a:pt x="1" y="2"/>
                  </a:cubicBezTo>
                  <a:cubicBezTo>
                    <a:pt x="1" y="3"/>
                    <a:pt x="0" y="6"/>
                    <a:pt x="0" y="6"/>
                  </a:cubicBezTo>
                  <a:cubicBezTo>
                    <a:pt x="0" y="7"/>
                    <a:pt x="2" y="8"/>
                    <a:pt x="2" y="8"/>
                  </a:cubicBezTo>
                  <a:cubicBezTo>
                    <a:pt x="3" y="8"/>
                    <a:pt x="2" y="9"/>
                    <a:pt x="3" y="10"/>
                  </a:cubicBezTo>
                  <a:cubicBezTo>
                    <a:pt x="3" y="10"/>
                    <a:pt x="3" y="11"/>
                    <a:pt x="2" y="11"/>
                  </a:cubicBezTo>
                  <a:cubicBezTo>
                    <a:pt x="2" y="11"/>
                    <a:pt x="3" y="12"/>
                    <a:pt x="2" y="12"/>
                  </a:cubicBezTo>
                  <a:cubicBezTo>
                    <a:pt x="2" y="13"/>
                    <a:pt x="2" y="14"/>
                    <a:pt x="3" y="15"/>
                  </a:cubicBezTo>
                  <a:cubicBezTo>
                    <a:pt x="4" y="16"/>
                    <a:pt x="4" y="17"/>
                    <a:pt x="4" y="18"/>
                  </a:cubicBezTo>
                  <a:cubicBezTo>
                    <a:pt x="4" y="19"/>
                    <a:pt x="5" y="19"/>
                    <a:pt x="5" y="20"/>
                  </a:cubicBezTo>
                  <a:cubicBezTo>
                    <a:pt x="5" y="20"/>
                    <a:pt x="3" y="24"/>
                    <a:pt x="3" y="23"/>
                  </a:cubicBezTo>
                  <a:cubicBezTo>
                    <a:pt x="2" y="24"/>
                    <a:pt x="2" y="26"/>
                    <a:pt x="2" y="27"/>
                  </a:cubicBezTo>
                  <a:cubicBezTo>
                    <a:pt x="2" y="28"/>
                    <a:pt x="1" y="29"/>
                    <a:pt x="2" y="29"/>
                  </a:cubicBezTo>
                  <a:cubicBezTo>
                    <a:pt x="3" y="29"/>
                    <a:pt x="4" y="30"/>
                    <a:pt x="5" y="32"/>
                  </a:cubicBezTo>
                  <a:cubicBezTo>
                    <a:pt x="5" y="32"/>
                    <a:pt x="6" y="33"/>
                    <a:pt x="6" y="33"/>
                  </a:cubicBezTo>
                  <a:cubicBezTo>
                    <a:pt x="6" y="33"/>
                    <a:pt x="7" y="33"/>
                    <a:pt x="7" y="33"/>
                  </a:cubicBezTo>
                  <a:cubicBezTo>
                    <a:pt x="8" y="33"/>
                    <a:pt x="8" y="34"/>
                    <a:pt x="8" y="34"/>
                  </a:cubicBezTo>
                  <a:cubicBezTo>
                    <a:pt x="8" y="35"/>
                    <a:pt x="10" y="35"/>
                    <a:pt x="10" y="35"/>
                  </a:cubicBezTo>
                  <a:cubicBezTo>
                    <a:pt x="10" y="35"/>
                    <a:pt x="10" y="34"/>
                    <a:pt x="11" y="34"/>
                  </a:cubicBezTo>
                  <a:cubicBezTo>
                    <a:pt x="10" y="33"/>
                    <a:pt x="9" y="32"/>
                    <a:pt x="8" y="32"/>
                  </a:cubicBezTo>
                  <a:cubicBezTo>
                    <a:pt x="7" y="32"/>
                    <a:pt x="6" y="30"/>
                    <a:pt x="7" y="30"/>
                  </a:cubicBezTo>
                  <a:cubicBezTo>
                    <a:pt x="7" y="29"/>
                    <a:pt x="6" y="28"/>
                    <a:pt x="6" y="27"/>
                  </a:cubicBezTo>
                  <a:cubicBezTo>
                    <a:pt x="6" y="27"/>
                    <a:pt x="5" y="27"/>
                    <a:pt x="4" y="26"/>
                  </a:cubicBezTo>
                  <a:cubicBezTo>
                    <a:pt x="3" y="26"/>
                    <a:pt x="4" y="24"/>
                    <a:pt x="4" y="23"/>
                  </a:cubicBezTo>
                  <a:cubicBezTo>
                    <a:pt x="5" y="22"/>
                    <a:pt x="6" y="19"/>
                    <a:pt x="6" y="18"/>
                  </a:cubicBezTo>
                  <a:cubicBezTo>
                    <a:pt x="5" y="17"/>
                    <a:pt x="7" y="16"/>
                    <a:pt x="8" y="17"/>
                  </a:cubicBezTo>
                  <a:cubicBezTo>
                    <a:pt x="8" y="18"/>
                    <a:pt x="8" y="19"/>
                    <a:pt x="9" y="19"/>
                  </a:cubicBezTo>
                  <a:cubicBezTo>
                    <a:pt x="11" y="19"/>
                    <a:pt x="11" y="20"/>
                    <a:pt x="12" y="20"/>
                  </a:cubicBezTo>
                  <a:cubicBezTo>
                    <a:pt x="12" y="20"/>
                    <a:pt x="12" y="20"/>
                    <a:pt x="12" y="20"/>
                  </a:cubicBezTo>
                  <a:cubicBezTo>
                    <a:pt x="12" y="20"/>
                    <a:pt x="12" y="20"/>
                    <a:pt x="12" y="20"/>
                  </a:cubicBezTo>
                  <a:cubicBezTo>
                    <a:pt x="12" y="19"/>
                    <a:pt x="12" y="19"/>
                    <a:pt x="12" y="1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245">
              <a:extLst>
                <a:ext uri="{FF2B5EF4-FFF2-40B4-BE49-F238E27FC236}">
                  <a16:creationId xmlns:a16="http://schemas.microsoft.com/office/drawing/2014/main" id="{CB9A7EFE-821F-4166-B82C-712F8816AA27}"/>
                </a:ext>
              </a:extLst>
            </p:cNvPr>
            <p:cNvSpPr>
              <a:spLocks/>
            </p:cNvSpPr>
            <p:nvPr/>
          </p:nvSpPr>
          <p:spPr bwMode="auto">
            <a:xfrm>
              <a:off x="-3405188" y="1712913"/>
              <a:ext cx="82550" cy="65088"/>
            </a:xfrm>
            <a:custGeom>
              <a:avLst/>
              <a:gdLst>
                <a:gd name="T0" fmla="*/ 1 w 23"/>
                <a:gd name="T1" fmla="*/ 4 h 18"/>
                <a:gd name="T2" fmla="*/ 1 w 23"/>
                <a:gd name="T3" fmla="*/ 6 h 18"/>
                <a:gd name="T4" fmla="*/ 1 w 23"/>
                <a:gd name="T5" fmla="*/ 7 h 18"/>
                <a:gd name="T6" fmla="*/ 1 w 23"/>
                <a:gd name="T7" fmla="*/ 9 h 18"/>
                <a:gd name="T8" fmla="*/ 2 w 23"/>
                <a:gd name="T9" fmla="*/ 10 h 18"/>
                <a:gd name="T10" fmla="*/ 2 w 23"/>
                <a:gd name="T11" fmla="*/ 12 h 18"/>
                <a:gd name="T12" fmla="*/ 2 w 23"/>
                <a:gd name="T13" fmla="*/ 13 h 18"/>
                <a:gd name="T14" fmla="*/ 4 w 23"/>
                <a:gd name="T15" fmla="*/ 13 h 18"/>
                <a:gd name="T16" fmla="*/ 5 w 23"/>
                <a:gd name="T17" fmla="*/ 15 h 18"/>
                <a:gd name="T18" fmla="*/ 6 w 23"/>
                <a:gd name="T19" fmla="*/ 15 h 18"/>
                <a:gd name="T20" fmla="*/ 8 w 23"/>
                <a:gd name="T21" fmla="*/ 15 h 18"/>
                <a:gd name="T22" fmla="*/ 8 w 23"/>
                <a:gd name="T23" fmla="*/ 16 h 18"/>
                <a:gd name="T24" fmla="*/ 10 w 23"/>
                <a:gd name="T25" fmla="*/ 16 h 18"/>
                <a:gd name="T26" fmla="*/ 11 w 23"/>
                <a:gd name="T27" fmla="*/ 17 h 18"/>
                <a:gd name="T28" fmla="*/ 12 w 23"/>
                <a:gd name="T29" fmla="*/ 17 h 18"/>
                <a:gd name="T30" fmla="*/ 14 w 23"/>
                <a:gd name="T31" fmla="*/ 18 h 18"/>
                <a:gd name="T32" fmla="*/ 16 w 23"/>
                <a:gd name="T33" fmla="*/ 18 h 18"/>
                <a:gd name="T34" fmla="*/ 18 w 23"/>
                <a:gd name="T35" fmla="*/ 18 h 18"/>
                <a:gd name="T36" fmla="*/ 19 w 23"/>
                <a:gd name="T37" fmla="*/ 18 h 18"/>
                <a:gd name="T38" fmla="*/ 19 w 23"/>
                <a:gd name="T39" fmla="*/ 17 h 18"/>
                <a:gd name="T40" fmla="*/ 21 w 23"/>
                <a:gd name="T41" fmla="*/ 15 h 18"/>
                <a:gd name="T42" fmla="*/ 22 w 23"/>
                <a:gd name="T43" fmla="*/ 14 h 18"/>
                <a:gd name="T44" fmla="*/ 22 w 23"/>
                <a:gd name="T45" fmla="*/ 12 h 18"/>
                <a:gd name="T46" fmla="*/ 21 w 23"/>
                <a:gd name="T47" fmla="*/ 10 h 18"/>
                <a:gd name="T48" fmla="*/ 21 w 23"/>
                <a:gd name="T49" fmla="*/ 8 h 18"/>
                <a:gd name="T50" fmla="*/ 22 w 23"/>
                <a:gd name="T51" fmla="*/ 7 h 18"/>
                <a:gd name="T52" fmla="*/ 22 w 23"/>
                <a:gd name="T53" fmla="*/ 5 h 18"/>
                <a:gd name="T54" fmla="*/ 21 w 23"/>
                <a:gd name="T55" fmla="*/ 3 h 18"/>
                <a:gd name="T56" fmla="*/ 20 w 23"/>
                <a:gd name="T57" fmla="*/ 2 h 18"/>
                <a:gd name="T58" fmla="*/ 20 w 23"/>
                <a:gd name="T59" fmla="*/ 2 h 18"/>
                <a:gd name="T60" fmla="*/ 14 w 23"/>
                <a:gd name="T61" fmla="*/ 2 h 18"/>
                <a:gd name="T62" fmla="*/ 12 w 23"/>
                <a:gd name="T63" fmla="*/ 1 h 18"/>
                <a:gd name="T64" fmla="*/ 11 w 23"/>
                <a:gd name="T65" fmla="*/ 2 h 18"/>
                <a:gd name="T66" fmla="*/ 10 w 23"/>
                <a:gd name="T67" fmla="*/ 1 h 18"/>
                <a:gd name="T68" fmla="*/ 5 w 23"/>
                <a:gd name="T69" fmla="*/ 2 h 18"/>
                <a:gd name="T70" fmla="*/ 1 w 23"/>
                <a:gd name="T71" fmla="*/ 3 h 18"/>
                <a:gd name="T72" fmla="*/ 1 w 23"/>
                <a:gd name="T73" fmla="*/ 4 h 18"/>
                <a:gd name="T74" fmla="*/ 1 w 23"/>
                <a:gd name="T75" fmla="*/ 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 h="18">
                  <a:moveTo>
                    <a:pt x="1" y="4"/>
                  </a:moveTo>
                  <a:cubicBezTo>
                    <a:pt x="1" y="4"/>
                    <a:pt x="1" y="6"/>
                    <a:pt x="1" y="6"/>
                  </a:cubicBezTo>
                  <a:cubicBezTo>
                    <a:pt x="0" y="7"/>
                    <a:pt x="0" y="7"/>
                    <a:pt x="1" y="7"/>
                  </a:cubicBezTo>
                  <a:cubicBezTo>
                    <a:pt x="1" y="8"/>
                    <a:pt x="1" y="8"/>
                    <a:pt x="1" y="9"/>
                  </a:cubicBezTo>
                  <a:cubicBezTo>
                    <a:pt x="1" y="9"/>
                    <a:pt x="2" y="9"/>
                    <a:pt x="2" y="10"/>
                  </a:cubicBezTo>
                  <a:cubicBezTo>
                    <a:pt x="2" y="11"/>
                    <a:pt x="2" y="11"/>
                    <a:pt x="2" y="12"/>
                  </a:cubicBezTo>
                  <a:cubicBezTo>
                    <a:pt x="2" y="12"/>
                    <a:pt x="2" y="12"/>
                    <a:pt x="2" y="13"/>
                  </a:cubicBezTo>
                  <a:cubicBezTo>
                    <a:pt x="3" y="13"/>
                    <a:pt x="3" y="13"/>
                    <a:pt x="4" y="13"/>
                  </a:cubicBezTo>
                  <a:cubicBezTo>
                    <a:pt x="5" y="14"/>
                    <a:pt x="5" y="14"/>
                    <a:pt x="5" y="15"/>
                  </a:cubicBezTo>
                  <a:cubicBezTo>
                    <a:pt x="5" y="15"/>
                    <a:pt x="6" y="16"/>
                    <a:pt x="6" y="15"/>
                  </a:cubicBezTo>
                  <a:cubicBezTo>
                    <a:pt x="7" y="15"/>
                    <a:pt x="7" y="15"/>
                    <a:pt x="8" y="15"/>
                  </a:cubicBezTo>
                  <a:cubicBezTo>
                    <a:pt x="8" y="15"/>
                    <a:pt x="8" y="15"/>
                    <a:pt x="8" y="16"/>
                  </a:cubicBezTo>
                  <a:cubicBezTo>
                    <a:pt x="8" y="16"/>
                    <a:pt x="9" y="16"/>
                    <a:pt x="10" y="16"/>
                  </a:cubicBezTo>
                  <a:cubicBezTo>
                    <a:pt x="10" y="16"/>
                    <a:pt x="10" y="17"/>
                    <a:pt x="11" y="17"/>
                  </a:cubicBezTo>
                  <a:cubicBezTo>
                    <a:pt x="11" y="18"/>
                    <a:pt x="12" y="17"/>
                    <a:pt x="12" y="17"/>
                  </a:cubicBezTo>
                  <a:cubicBezTo>
                    <a:pt x="13" y="18"/>
                    <a:pt x="14" y="18"/>
                    <a:pt x="14" y="18"/>
                  </a:cubicBezTo>
                  <a:cubicBezTo>
                    <a:pt x="15" y="17"/>
                    <a:pt x="15" y="18"/>
                    <a:pt x="16" y="18"/>
                  </a:cubicBezTo>
                  <a:cubicBezTo>
                    <a:pt x="17" y="18"/>
                    <a:pt x="18" y="18"/>
                    <a:pt x="18" y="18"/>
                  </a:cubicBezTo>
                  <a:cubicBezTo>
                    <a:pt x="18" y="18"/>
                    <a:pt x="19" y="18"/>
                    <a:pt x="19" y="18"/>
                  </a:cubicBezTo>
                  <a:cubicBezTo>
                    <a:pt x="20" y="18"/>
                    <a:pt x="19" y="17"/>
                    <a:pt x="19" y="17"/>
                  </a:cubicBezTo>
                  <a:cubicBezTo>
                    <a:pt x="19" y="17"/>
                    <a:pt x="21" y="15"/>
                    <a:pt x="21" y="15"/>
                  </a:cubicBezTo>
                  <a:cubicBezTo>
                    <a:pt x="22" y="14"/>
                    <a:pt x="22" y="14"/>
                    <a:pt x="22" y="14"/>
                  </a:cubicBezTo>
                  <a:cubicBezTo>
                    <a:pt x="23" y="13"/>
                    <a:pt x="22" y="12"/>
                    <a:pt x="22" y="12"/>
                  </a:cubicBezTo>
                  <a:cubicBezTo>
                    <a:pt x="21" y="11"/>
                    <a:pt x="21" y="10"/>
                    <a:pt x="21" y="10"/>
                  </a:cubicBezTo>
                  <a:cubicBezTo>
                    <a:pt x="22" y="9"/>
                    <a:pt x="21" y="9"/>
                    <a:pt x="21" y="8"/>
                  </a:cubicBezTo>
                  <a:cubicBezTo>
                    <a:pt x="21" y="8"/>
                    <a:pt x="21" y="7"/>
                    <a:pt x="22" y="7"/>
                  </a:cubicBezTo>
                  <a:cubicBezTo>
                    <a:pt x="22" y="7"/>
                    <a:pt x="22" y="6"/>
                    <a:pt x="22" y="5"/>
                  </a:cubicBezTo>
                  <a:cubicBezTo>
                    <a:pt x="21" y="5"/>
                    <a:pt x="21" y="4"/>
                    <a:pt x="21" y="3"/>
                  </a:cubicBezTo>
                  <a:cubicBezTo>
                    <a:pt x="22" y="3"/>
                    <a:pt x="20" y="2"/>
                    <a:pt x="20" y="2"/>
                  </a:cubicBezTo>
                  <a:cubicBezTo>
                    <a:pt x="20" y="2"/>
                    <a:pt x="20" y="2"/>
                    <a:pt x="20" y="2"/>
                  </a:cubicBezTo>
                  <a:cubicBezTo>
                    <a:pt x="18" y="2"/>
                    <a:pt x="14" y="2"/>
                    <a:pt x="14" y="2"/>
                  </a:cubicBezTo>
                  <a:cubicBezTo>
                    <a:pt x="13" y="2"/>
                    <a:pt x="13" y="2"/>
                    <a:pt x="12" y="1"/>
                  </a:cubicBezTo>
                  <a:cubicBezTo>
                    <a:pt x="12" y="2"/>
                    <a:pt x="12" y="2"/>
                    <a:pt x="11" y="2"/>
                  </a:cubicBezTo>
                  <a:cubicBezTo>
                    <a:pt x="10" y="2"/>
                    <a:pt x="10" y="1"/>
                    <a:pt x="10" y="1"/>
                  </a:cubicBezTo>
                  <a:cubicBezTo>
                    <a:pt x="10" y="0"/>
                    <a:pt x="6" y="1"/>
                    <a:pt x="5" y="2"/>
                  </a:cubicBezTo>
                  <a:cubicBezTo>
                    <a:pt x="4" y="3"/>
                    <a:pt x="1" y="3"/>
                    <a:pt x="1" y="3"/>
                  </a:cubicBezTo>
                  <a:cubicBezTo>
                    <a:pt x="1" y="4"/>
                    <a:pt x="1" y="4"/>
                    <a:pt x="1" y="4"/>
                  </a:cubicBezTo>
                  <a:cubicBezTo>
                    <a:pt x="1" y="4"/>
                    <a:pt x="1"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246">
              <a:extLst>
                <a:ext uri="{FF2B5EF4-FFF2-40B4-BE49-F238E27FC236}">
                  <a16:creationId xmlns:a16="http://schemas.microsoft.com/office/drawing/2014/main" id="{49D39E77-68D1-49B0-9F23-AE2AFC145E38}"/>
                </a:ext>
              </a:extLst>
            </p:cNvPr>
            <p:cNvSpPr>
              <a:spLocks/>
            </p:cNvSpPr>
            <p:nvPr/>
          </p:nvSpPr>
          <p:spPr bwMode="auto">
            <a:xfrm>
              <a:off x="-3394075" y="1820863"/>
              <a:ext cx="31750" cy="28575"/>
            </a:xfrm>
            <a:custGeom>
              <a:avLst/>
              <a:gdLst>
                <a:gd name="T0" fmla="*/ 7 w 9"/>
                <a:gd name="T1" fmla="*/ 7 h 8"/>
                <a:gd name="T2" fmla="*/ 9 w 9"/>
                <a:gd name="T3" fmla="*/ 5 h 8"/>
                <a:gd name="T4" fmla="*/ 9 w 9"/>
                <a:gd name="T5" fmla="*/ 2 h 8"/>
                <a:gd name="T6" fmla="*/ 7 w 9"/>
                <a:gd name="T7" fmla="*/ 0 h 8"/>
                <a:gd name="T8" fmla="*/ 3 w 9"/>
                <a:gd name="T9" fmla="*/ 0 h 8"/>
                <a:gd name="T10" fmla="*/ 2 w 9"/>
                <a:gd name="T11" fmla="*/ 0 h 8"/>
                <a:gd name="T12" fmla="*/ 1 w 9"/>
                <a:gd name="T13" fmla="*/ 1 h 8"/>
                <a:gd name="T14" fmla="*/ 2 w 9"/>
                <a:gd name="T15" fmla="*/ 3 h 8"/>
                <a:gd name="T16" fmla="*/ 4 w 9"/>
                <a:gd name="T17" fmla="*/ 5 h 8"/>
                <a:gd name="T18" fmla="*/ 5 w 9"/>
                <a:gd name="T19" fmla="*/ 7 h 8"/>
                <a:gd name="T20" fmla="*/ 7 w 9"/>
                <a:gd name="T21" fmla="*/ 8 h 8"/>
                <a:gd name="T22" fmla="*/ 7 w 9"/>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8">
                  <a:moveTo>
                    <a:pt x="7" y="7"/>
                  </a:moveTo>
                  <a:cubicBezTo>
                    <a:pt x="7" y="7"/>
                    <a:pt x="8" y="5"/>
                    <a:pt x="9" y="5"/>
                  </a:cubicBezTo>
                  <a:cubicBezTo>
                    <a:pt x="9" y="5"/>
                    <a:pt x="9" y="3"/>
                    <a:pt x="9" y="2"/>
                  </a:cubicBezTo>
                  <a:cubicBezTo>
                    <a:pt x="8" y="1"/>
                    <a:pt x="7" y="0"/>
                    <a:pt x="7" y="0"/>
                  </a:cubicBezTo>
                  <a:cubicBezTo>
                    <a:pt x="7" y="0"/>
                    <a:pt x="4" y="0"/>
                    <a:pt x="3" y="0"/>
                  </a:cubicBezTo>
                  <a:cubicBezTo>
                    <a:pt x="3" y="0"/>
                    <a:pt x="2" y="1"/>
                    <a:pt x="2" y="0"/>
                  </a:cubicBezTo>
                  <a:cubicBezTo>
                    <a:pt x="1" y="0"/>
                    <a:pt x="0" y="1"/>
                    <a:pt x="1" y="1"/>
                  </a:cubicBezTo>
                  <a:cubicBezTo>
                    <a:pt x="1" y="2"/>
                    <a:pt x="2" y="2"/>
                    <a:pt x="2" y="3"/>
                  </a:cubicBezTo>
                  <a:cubicBezTo>
                    <a:pt x="2" y="3"/>
                    <a:pt x="4" y="5"/>
                    <a:pt x="4" y="5"/>
                  </a:cubicBezTo>
                  <a:cubicBezTo>
                    <a:pt x="4" y="5"/>
                    <a:pt x="5" y="6"/>
                    <a:pt x="5" y="7"/>
                  </a:cubicBezTo>
                  <a:cubicBezTo>
                    <a:pt x="6" y="7"/>
                    <a:pt x="6" y="8"/>
                    <a:pt x="7" y="8"/>
                  </a:cubicBezTo>
                  <a:cubicBezTo>
                    <a:pt x="7" y="8"/>
                    <a:pt x="7" y="7"/>
                    <a:pt x="7"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247">
              <a:extLst>
                <a:ext uri="{FF2B5EF4-FFF2-40B4-BE49-F238E27FC236}">
                  <a16:creationId xmlns:a16="http://schemas.microsoft.com/office/drawing/2014/main" id="{93E8DD2E-8870-4D22-A06E-8825F920A8AB}"/>
                </a:ext>
              </a:extLst>
            </p:cNvPr>
            <p:cNvSpPr>
              <a:spLocks/>
            </p:cNvSpPr>
            <p:nvPr/>
          </p:nvSpPr>
          <p:spPr bwMode="auto">
            <a:xfrm>
              <a:off x="-3408363" y="1806575"/>
              <a:ext cx="46037" cy="39688"/>
            </a:xfrm>
            <a:custGeom>
              <a:avLst/>
              <a:gdLst>
                <a:gd name="T0" fmla="*/ 8 w 13"/>
                <a:gd name="T1" fmla="*/ 9 h 11"/>
                <a:gd name="T2" fmla="*/ 6 w 13"/>
                <a:gd name="T3" fmla="*/ 7 h 11"/>
                <a:gd name="T4" fmla="*/ 5 w 13"/>
                <a:gd name="T5" fmla="*/ 5 h 11"/>
                <a:gd name="T6" fmla="*/ 6 w 13"/>
                <a:gd name="T7" fmla="*/ 4 h 11"/>
                <a:gd name="T8" fmla="*/ 7 w 13"/>
                <a:gd name="T9" fmla="*/ 4 h 11"/>
                <a:gd name="T10" fmla="*/ 11 w 13"/>
                <a:gd name="T11" fmla="*/ 4 h 11"/>
                <a:gd name="T12" fmla="*/ 13 w 13"/>
                <a:gd name="T13" fmla="*/ 6 h 11"/>
                <a:gd name="T14" fmla="*/ 13 w 13"/>
                <a:gd name="T15" fmla="*/ 5 h 11"/>
                <a:gd name="T16" fmla="*/ 12 w 13"/>
                <a:gd name="T17" fmla="*/ 3 h 11"/>
                <a:gd name="T18" fmla="*/ 11 w 13"/>
                <a:gd name="T19" fmla="*/ 2 h 11"/>
                <a:gd name="T20" fmla="*/ 11 w 13"/>
                <a:gd name="T21" fmla="*/ 2 h 11"/>
                <a:gd name="T22" fmla="*/ 8 w 13"/>
                <a:gd name="T23" fmla="*/ 2 h 11"/>
                <a:gd name="T24" fmla="*/ 6 w 13"/>
                <a:gd name="T25" fmla="*/ 0 h 11"/>
                <a:gd name="T26" fmla="*/ 5 w 13"/>
                <a:gd name="T27" fmla="*/ 1 h 11"/>
                <a:gd name="T28" fmla="*/ 4 w 13"/>
                <a:gd name="T29" fmla="*/ 2 h 11"/>
                <a:gd name="T30" fmla="*/ 3 w 13"/>
                <a:gd name="T31" fmla="*/ 3 h 11"/>
                <a:gd name="T32" fmla="*/ 2 w 13"/>
                <a:gd name="T33" fmla="*/ 3 h 11"/>
                <a:gd name="T34" fmla="*/ 0 w 13"/>
                <a:gd name="T35" fmla="*/ 4 h 11"/>
                <a:gd name="T36" fmla="*/ 1 w 13"/>
                <a:gd name="T37" fmla="*/ 5 h 11"/>
                <a:gd name="T38" fmla="*/ 3 w 13"/>
                <a:gd name="T39" fmla="*/ 5 h 11"/>
                <a:gd name="T40" fmla="*/ 5 w 13"/>
                <a:gd name="T41" fmla="*/ 9 h 11"/>
                <a:gd name="T42" fmla="*/ 6 w 13"/>
                <a:gd name="T43" fmla="*/ 10 h 11"/>
                <a:gd name="T44" fmla="*/ 8 w 13"/>
                <a:gd name="T45" fmla="*/ 11 h 11"/>
                <a:gd name="T46" fmla="*/ 9 w 13"/>
                <a:gd name="T47" fmla="*/ 11 h 11"/>
                <a:gd name="T48" fmla="*/ 8 w 13"/>
                <a:gd name="T4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1">
                  <a:moveTo>
                    <a:pt x="8" y="9"/>
                  </a:moveTo>
                  <a:cubicBezTo>
                    <a:pt x="8" y="9"/>
                    <a:pt x="6" y="7"/>
                    <a:pt x="6" y="7"/>
                  </a:cubicBezTo>
                  <a:cubicBezTo>
                    <a:pt x="6" y="6"/>
                    <a:pt x="5" y="6"/>
                    <a:pt x="5" y="5"/>
                  </a:cubicBezTo>
                  <a:cubicBezTo>
                    <a:pt x="4" y="5"/>
                    <a:pt x="5" y="4"/>
                    <a:pt x="6" y="4"/>
                  </a:cubicBezTo>
                  <a:cubicBezTo>
                    <a:pt x="6" y="5"/>
                    <a:pt x="7" y="4"/>
                    <a:pt x="7" y="4"/>
                  </a:cubicBezTo>
                  <a:cubicBezTo>
                    <a:pt x="8" y="4"/>
                    <a:pt x="11" y="4"/>
                    <a:pt x="11" y="4"/>
                  </a:cubicBezTo>
                  <a:cubicBezTo>
                    <a:pt x="11" y="4"/>
                    <a:pt x="12" y="5"/>
                    <a:pt x="13" y="6"/>
                  </a:cubicBezTo>
                  <a:cubicBezTo>
                    <a:pt x="13" y="5"/>
                    <a:pt x="13" y="5"/>
                    <a:pt x="13" y="5"/>
                  </a:cubicBezTo>
                  <a:cubicBezTo>
                    <a:pt x="12" y="4"/>
                    <a:pt x="13" y="4"/>
                    <a:pt x="12" y="3"/>
                  </a:cubicBezTo>
                  <a:cubicBezTo>
                    <a:pt x="12" y="3"/>
                    <a:pt x="11" y="3"/>
                    <a:pt x="11" y="2"/>
                  </a:cubicBezTo>
                  <a:cubicBezTo>
                    <a:pt x="11" y="2"/>
                    <a:pt x="11" y="2"/>
                    <a:pt x="11" y="2"/>
                  </a:cubicBezTo>
                  <a:cubicBezTo>
                    <a:pt x="10" y="2"/>
                    <a:pt x="9" y="2"/>
                    <a:pt x="8" y="2"/>
                  </a:cubicBezTo>
                  <a:cubicBezTo>
                    <a:pt x="8" y="1"/>
                    <a:pt x="7" y="1"/>
                    <a:pt x="6" y="0"/>
                  </a:cubicBezTo>
                  <a:cubicBezTo>
                    <a:pt x="6" y="0"/>
                    <a:pt x="5" y="1"/>
                    <a:pt x="5" y="1"/>
                  </a:cubicBezTo>
                  <a:cubicBezTo>
                    <a:pt x="4" y="1"/>
                    <a:pt x="5" y="2"/>
                    <a:pt x="4" y="2"/>
                  </a:cubicBezTo>
                  <a:cubicBezTo>
                    <a:pt x="4" y="2"/>
                    <a:pt x="4" y="3"/>
                    <a:pt x="3" y="3"/>
                  </a:cubicBezTo>
                  <a:cubicBezTo>
                    <a:pt x="3" y="4"/>
                    <a:pt x="2" y="3"/>
                    <a:pt x="2" y="3"/>
                  </a:cubicBezTo>
                  <a:cubicBezTo>
                    <a:pt x="2" y="3"/>
                    <a:pt x="1" y="3"/>
                    <a:pt x="0" y="4"/>
                  </a:cubicBezTo>
                  <a:cubicBezTo>
                    <a:pt x="0" y="4"/>
                    <a:pt x="0" y="5"/>
                    <a:pt x="1" y="5"/>
                  </a:cubicBezTo>
                  <a:cubicBezTo>
                    <a:pt x="1" y="5"/>
                    <a:pt x="3" y="4"/>
                    <a:pt x="3" y="5"/>
                  </a:cubicBezTo>
                  <a:cubicBezTo>
                    <a:pt x="3" y="6"/>
                    <a:pt x="4" y="8"/>
                    <a:pt x="5" y="9"/>
                  </a:cubicBezTo>
                  <a:cubicBezTo>
                    <a:pt x="5" y="9"/>
                    <a:pt x="6" y="9"/>
                    <a:pt x="6" y="10"/>
                  </a:cubicBezTo>
                  <a:cubicBezTo>
                    <a:pt x="7" y="10"/>
                    <a:pt x="7" y="11"/>
                    <a:pt x="8" y="11"/>
                  </a:cubicBezTo>
                  <a:cubicBezTo>
                    <a:pt x="9" y="11"/>
                    <a:pt x="9" y="11"/>
                    <a:pt x="9" y="11"/>
                  </a:cubicBezTo>
                  <a:cubicBezTo>
                    <a:pt x="9" y="10"/>
                    <a:pt x="8" y="9"/>
                    <a:pt x="8"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248">
              <a:extLst>
                <a:ext uri="{FF2B5EF4-FFF2-40B4-BE49-F238E27FC236}">
                  <a16:creationId xmlns:a16="http://schemas.microsoft.com/office/drawing/2014/main" id="{3DA33C6F-A60E-44E6-97B3-A00C6FDB1475}"/>
                </a:ext>
              </a:extLst>
            </p:cNvPr>
            <p:cNvSpPr>
              <a:spLocks/>
            </p:cNvSpPr>
            <p:nvPr/>
          </p:nvSpPr>
          <p:spPr bwMode="auto">
            <a:xfrm>
              <a:off x="-3365500" y="1849438"/>
              <a:ext cx="17462" cy="28575"/>
            </a:xfrm>
            <a:custGeom>
              <a:avLst/>
              <a:gdLst>
                <a:gd name="T0" fmla="*/ 3 w 5"/>
                <a:gd name="T1" fmla="*/ 7 h 8"/>
                <a:gd name="T2" fmla="*/ 4 w 5"/>
                <a:gd name="T3" fmla="*/ 6 h 8"/>
                <a:gd name="T4" fmla="*/ 5 w 5"/>
                <a:gd name="T5" fmla="*/ 5 h 8"/>
                <a:gd name="T6" fmla="*/ 5 w 5"/>
                <a:gd name="T7" fmla="*/ 5 h 8"/>
                <a:gd name="T8" fmla="*/ 3 w 5"/>
                <a:gd name="T9" fmla="*/ 3 h 8"/>
                <a:gd name="T10" fmla="*/ 4 w 5"/>
                <a:gd name="T11" fmla="*/ 1 h 8"/>
                <a:gd name="T12" fmla="*/ 2 w 5"/>
                <a:gd name="T13" fmla="*/ 0 h 8"/>
                <a:gd name="T14" fmla="*/ 0 w 5"/>
                <a:gd name="T15" fmla="*/ 1 h 8"/>
                <a:gd name="T16" fmla="*/ 1 w 5"/>
                <a:gd name="T17" fmla="*/ 3 h 8"/>
                <a:gd name="T18" fmla="*/ 1 w 5"/>
                <a:gd name="T19" fmla="*/ 6 h 8"/>
                <a:gd name="T20" fmla="*/ 3 w 5"/>
                <a:gd name="T21" fmla="*/ 8 h 8"/>
                <a:gd name="T22" fmla="*/ 3 w 5"/>
                <a:gd name="T23"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8">
                  <a:moveTo>
                    <a:pt x="3" y="7"/>
                  </a:moveTo>
                  <a:cubicBezTo>
                    <a:pt x="4" y="7"/>
                    <a:pt x="3" y="6"/>
                    <a:pt x="4" y="6"/>
                  </a:cubicBezTo>
                  <a:cubicBezTo>
                    <a:pt x="4" y="6"/>
                    <a:pt x="5" y="5"/>
                    <a:pt x="5" y="5"/>
                  </a:cubicBezTo>
                  <a:cubicBezTo>
                    <a:pt x="5" y="5"/>
                    <a:pt x="5" y="5"/>
                    <a:pt x="5" y="5"/>
                  </a:cubicBezTo>
                  <a:cubicBezTo>
                    <a:pt x="4" y="4"/>
                    <a:pt x="3" y="4"/>
                    <a:pt x="3" y="3"/>
                  </a:cubicBezTo>
                  <a:cubicBezTo>
                    <a:pt x="3" y="3"/>
                    <a:pt x="3" y="1"/>
                    <a:pt x="4" y="1"/>
                  </a:cubicBezTo>
                  <a:cubicBezTo>
                    <a:pt x="3" y="0"/>
                    <a:pt x="2" y="0"/>
                    <a:pt x="2" y="0"/>
                  </a:cubicBezTo>
                  <a:cubicBezTo>
                    <a:pt x="1" y="0"/>
                    <a:pt x="1" y="0"/>
                    <a:pt x="0" y="1"/>
                  </a:cubicBezTo>
                  <a:cubicBezTo>
                    <a:pt x="1" y="2"/>
                    <a:pt x="2" y="2"/>
                    <a:pt x="1" y="3"/>
                  </a:cubicBezTo>
                  <a:cubicBezTo>
                    <a:pt x="0" y="3"/>
                    <a:pt x="0" y="6"/>
                    <a:pt x="1" y="6"/>
                  </a:cubicBezTo>
                  <a:cubicBezTo>
                    <a:pt x="2" y="7"/>
                    <a:pt x="2" y="8"/>
                    <a:pt x="3" y="8"/>
                  </a:cubicBezTo>
                  <a:cubicBezTo>
                    <a:pt x="3" y="8"/>
                    <a:pt x="3" y="7"/>
                    <a:pt x="3"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249">
              <a:extLst>
                <a:ext uri="{FF2B5EF4-FFF2-40B4-BE49-F238E27FC236}">
                  <a16:creationId xmlns:a16="http://schemas.microsoft.com/office/drawing/2014/main" id="{8D5364FB-8770-4B7C-8481-C2621926CCAE}"/>
                </a:ext>
              </a:extLst>
            </p:cNvPr>
            <p:cNvSpPr>
              <a:spLocks/>
            </p:cNvSpPr>
            <p:nvPr/>
          </p:nvSpPr>
          <p:spPr bwMode="auto">
            <a:xfrm>
              <a:off x="-3441700" y="1781175"/>
              <a:ext cx="61912" cy="28575"/>
            </a:xfrm>
            <a:custGeom>
              <a:avLst/>
              <a:gdLst>
                <a:gd name="T0" fmla="*/ 14 w 17"/>
                <a:gd name="T1" fmla="*/ 0 h 8"/>
                <a:gd name="T2" fmla="*/ 12 w 17"/>
                <a:gd name="T3" fmla="*/ 0 h 8"/>
                <a:gd name="T4" fmla="*/ 12 w 17"/>
                <a:gd name="T5" fmla="*/ 1 h 8"/>
                <a:gd name="T6" fmla="*/ 10 w 17"/>
                <a:gd name="T7" fmla="*/ 1 h 8"/>
                <a:gd name="T8" fmla="*/ 9 w 17"/>
                <a:gd name="T9" fmla="*/ 2 h 8"/>
                <a:gd name="T10" fmla="*/ 8 w 17"/>
                <a:gd name="T11" fmla="*/ 3 h 8"/>
                <a:gd name="T12" fmla="*/ 7 w 17"/>
                <a:gd name="T13" fmla="*/ 4 h 8"/>
                <a:gd name="T14" fmla="*/ 4 w 17"/>
                <a:gd name="T15" fmla="*/ 4 h 8"/>
                <a:gd name="T16" fmla="*/ 3 w 17"/>
                <a:gd name="T17" fmla="*/ 4 h 8"/>
                <a:gd name="T18" fmla="*/ 2 w 17"/>
                <a:gd name="T19" fmla="*/ 5 h 8"/>
                <a:gd name="T20" fmla="*/ 0 w 17"/>
                <a:gd name="T21" fmla="*/ 4 h 8"/>
                <a:gd name="T22" fmla="*/ 0 w 17"/>
                <a:gd name="T23" fmla="*/ 6 h 8"/>
                <a:gd name="T24" fmla="*/ 1 w 17"/>
                <a:gd name="T25" fmla="*/ 6 h 8"/>
                <a:gd name="T26" fmla="*/ 3 w 17"/>
                <a:gd name="T27" fmla="*/ 6 h 8"/>
                <a:gd name="T28" fmla="*/ 4 w 17"/>
                <a:gd name="T29" fmla="*/ 6 h 8"/>
                <a:gd name="T30" fmla="*/ 6 w 17"/>
                <a:gd name="T31" fmla="*/ 6 h 8"/>
                <a:gd name="T32" fmla="*/ 6 w 17"/>
                <a:gd name="T33" fmla="*/ 7 h 8"/>
                <a:gd name="T34" fmla="*/ 9 w 17"/>
                <a:gd name="T35" fmla="*/ 7 h 8"/>
                <a:gd name="T36" fmla="*/ 11 w 17"/>
                <a:gd name="T37" fmla="*/ 8 h 8"/>
                <a:gd name="T38" fmla="*/ 13 w 17"/>
                <a:gd name="T39" fmla="*/ 7 h 8"/>
                <a:gd name="T40" fmla="*/ 15 w 17"/>
                <a:gd name="T41" fmla="*/ 6 h 8"/>
                <a:gd name="T42" fmla="*/ 15 w 17"/>
                <a:gd name="T43" fmla="*/ 6 h 8"/>
                <a:gd name="T44" fmla="*/ 15 w 17"/>
                <a:gd name="T45" fmla="*/ 6 h 8"/>
                <a:gd name="T46" fmla="*/ 15 w 17"/>
                <a:gd name="T47" fmla="*/ 5 h 8"/>
                <a:gd name="T48" fmla="*/ 16 w 17"/>
                <a:gd name="T49" fmla="*/ 4 h 8"/>
                <a:gd name="T50" fmla="*/ 17 w 17"/>
                <a:gd name="T51" fmla="*/ 3 h 8"/>
                <a:gd name="T52" fmla="*/ 17 w 17"/>
                <a:gd name="T53" fmla="*/ 3 h 8"/>
                <a:gd name="T54" fmla="*/ 16 w 17"/>
                <a:gd name="T55" fmla="*/ 1 h 8"/>
                <a:gd name="T56" fmla="*/ 14 w 17"/>
                <a:gd name="T5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 h="8">
                  <a:moveTo>
                    <a:pt x="14" y="0"/>
                  </a:moveTo>
                  <a:cubicBezTo>
                    <a:pt x="14" y="0"/>
                    <a:pt x="12" y="0"/>
                    <a:pt x="12" y="0"/>
                  </a:cubicBezTo>
                  <a:cubicBezTo>
                    <a:pt x="12" y="0"/>
                    <a:pt x="12" y="0"/>
                    <a:pt x="12" y="1"/>
                  </a:cubicBezTo>
                  <a:cubicBezTo>
                    <a:pt x="12" y="1"/>
                    <a:pt x="11" y="1"/>
                    <a:pt x="10" y="1"/>
                  </a:cubicBezTo>
                  <a:cubicBezTo>
                    <a:pt x="10" y="1"/>
                    <a:pt x="9" y="1"/>
                    <a:pt x="9" y="2"/>
                  </a:cubicBezTo>
                  <a:cubicBezTo>
                    <a:pt x="8" y="2"/>
                    <a:pt x="7" y="2"/>
                    <a:pt x="8" y="3"/>
                  </a:cubicBezTo>
                  <a:cubicBezTo>
                    <a:pt x="8" y="4"/>
                    <a:pt x="7" y="4"/>
                    <a:pt x="7" y="4"/>
                  </a:cubicBezTo>
                  <a:cubicBezTo>
                    <a:pt x="6" y="4"/>
                    <a:pt x="5" y="4"/>
                    <a:pt x="4" y="4"/>
                  </a:cubicBezTo>
                  <a:cubicBezTo>
                    <a:pt x="4" y="5"/>
                    <a:pt x="3" y="5"/>
                    <a:pt x="3" y="4"/>
                  </a:cubicBezTo>
                  <a:cubicBezTo>
                    <a:pt x="3" y="4"/>
                    <a:pt x="2" y="4"/>
                    <a:pt x="2" y="5"/>
                  </a:cubicBezTo>
                  <a:cubicBezTo>
                    <a:pt x="1" y="5"/>
                    <a:pt x="1" y="4"/>
                    <a:pt x="0" y="4"/>
                  </a:cubicBezTo>
                  <a:cubicBezTo>
                    <a:pt x="0" y="4"/>
                    <a:pt x="0" y="5"/>
                    <a:pt x="0" y="6"/>
                  </a:cubicBezTo>
                  <a:cubicBezTo>
                    <a:pt x="0" y="6"/>
                    <a:pt x="1" y="6"/>
                    <a:pt x="1" y="6"/>
                  </a:cubicBezTo>
                  <a:cubicBezTo>
                    <a:pt x="2" y="6"/>
                    <a:pt x="2" y="6"/>
                    <a:pt x="3" y="6"/>
                  </a:cubicBezTo>
                  <a:cubicBezTo>
                    <a:pt x="3" y="7"/>
                    <a:pt x="4" y="6"/>
                    <a:pt x="4" y="6"/>
                  </a:cubicBezTo>
                  <a:cubicBezTo>
                    <a:pt x="4" y="6"/>
                    <a:pt x="6" y="6"/>
                    <a:pt x="6" y="6"/>
                  </a:cubicBezTo>
                  <a:cubicBezTo>
                    <a:pt x="6" y="6"/>
                    <a:pt x="6" y="7"/>
                    <a:pt x="6" y="7"/>
                  </a:cubicBezTo>
                  <a:cubicBezTo>
                    <a:pt x="7" y="7"/>
                    <a:pt x="8" y="7"/>
                    <a:pt x="9" y="7"/>
                  </a:cubicBezTo>
                  <a:cubicBezTo>
                    <a:pt x="9" y="7"/>
                    <a:pt x="11" y="8"/>
                    <a:pt x="11" y="8"/>
                  </a:cubicBezTo>
                  <a:cubicBezTo>
                    <a:pt x="12" y="8"/>
                    <a:pt x="12" y="7"/>
                    <a:pt x="13" y="7"/>
                  </a:cubicBezTo>
                  <a:cubicBezTo>
                    <a:pt x="14" y="7"/>
                    <a:pt x="15" y="6"/>
                    <a:pt x="15" y="6"/>
                  </a:cubicBezTo>
                  <a:cubicBezTo>
                    <a:pt x="15" y="6"/>
                    <a:pt x="15" y="6"/>
                    <a:pt x="15" y="6"/>
                  </a:cubicBezTo>
                  <a:cubicBezTo>
                    <a:pt x="15" y="6"/>
                    <a:pt x="15" y="6"/>
                    <a:pt x="15" y="6"/>
                  </a:cubicBezTo>
                  <a:cubicBezTo>
                    <a:pt x="15" y="6"/>
                    <a:pt x="15" y="5"/>
                    <a:pt x="15" y="5"/>
                  </a:cubicBezTo>
                  <a:cubicBezTo>
                    <a:pt x="16" y="4"/>
                    <a:pt x="15" y="4"/>
                    <a:pt x="16" y="4"/>
                  </a:cubicBezTo>
                  <a:cubicBezTo>
                    <a:pt x="16" y="4"/>
                    <a:pt x="17" y="4"/>
                    <a:pt x="17" y="3"/>
                  </a:cubicBezTo>
                  <a:cubicBezTo>
                    <a:pt x="17" y="3"/>
                    <a:pt x="17" y="3"/>
                    <a:pt x="17" y="3"/>
                  </a:cubicBezTo>
                  <a:cubicBezTo>
                    <a:pt x="17" y="2"/>
                    <a:pt x="16" y="1"/>
                    <a:pt x="16" y="1"/>
                  </a:cubicBezTo>
                  <a:cubicBezTo>
                    <a:pt x="16" y="1"/>
                    <a:pt x="15" y="1"/>
                    <a:pt x="1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250">
              <a:extLst>
                <a:ext uri="{FF2B5EF4-FFF2-40B4-BE49-F238E27FC236}">
                  <a16:creationId xmlns:a16="http://schemas.microsoft.com/office/drawing/2014/main" id="{AD131DC8-7741-40F4-A9E1-BE56CD4BE24C}"/>
                </a:ext>
              </a:extLst>
            </p:cNvPr>
            <p:cNvSpPr>
              <a:spLocks/>
            </p:cNvSpPr>
            <p:nvPr/>
          </p:nvSpPr>
          <p:spPr bwMode="auto">
            <a:xfrm>
              <a:off x="-3387725" y="1784350"/>
              <a:ext cx="55562" cy="28575"/>
            </a:xfrm>
            <a:custGeom>
              <a:avLst/>
              <a:gdLst>
                <a:gd name="T0" fmla="*/ 14 w 15"/>
                <a:gd name="T1" fmla="*/ 1 h 8"/>
                <a:gd name="T2" fmla="*/ 14 w 15"/>
                <a:gd name="T3" fmla="*/ 1 h 8"/>
                <a:gd name="T4" fmla="*/ 12 w 15"/>
                <a:gd name="T5" fmla="*/ 1 h 8"/>
                <a:gd name="T6" fmla="*/ 10 w 15"/>
                <a:gd name="T7" fmla="*/ 0 h 8"/>
                <a:gd name="T8" fmla="*/ 8 w 15"/>
                <a:gd name="T9" fmla="*/ 1 h 8"/>
                <a:gd name="T10" fmla="*/ 6 w 15"/>
                <a:gd name="T11" fmla="*/ 2 h 8"/>
                <a:gd name="T12" fmla="*/ 2 w 15"/>
                <a:gd name="T13" fmla="*/ 2 h 8"/>
                <a:gd name="T14" fmla="*/ 2 w 15"/>
                <a:gd name="T15" fmla="*/ 2 h 8"/>
                <a:gd name="T16" fmla="*/ 2 w 15"/>
                <a:gd name="T17" fmla="*/ 2 h 8"/>
                <a:gd name="T18" fmla="*/ 1 w 15"/>
                <a:gd name="T19" fmla="*/ 3 h 8"/>
                <a:gd name="T20" fmla="*/ 0 w 15"/>
                <a:gd name="T21" fmla="*/ 4 h 8"/>
                <a:gd name="T22" fmla="*/ 0 w 15"/>
                <a:gd name="T23" fmla="*/ 5 h 8"/>
                <a:gd name="T24" fmla="*/ 0 w 15"/>
                <a:gd name="T25" fmla="*/ 5 h 8"/>
                <a:gd name="T26" fmla="*/ 0 w 15"/>
                <a:gd name="T27" fmla="*/ 6 h 8"/>
                <a:gd name="T28" fmla="*/ 0 w 15"/>
                <a:gd name="T29" fmla="*/ 6 h 8"/>
                <a:gd name="T30" fmla="*/ 2 w 15"/>
                <a:gd name="T31" fmla="*/ 8 h 8"/>
                <a:gd name="T32" fmla="*/ 5 w 15"/>
                <a:gd name="T33" fmla="*/ 8 h 8"/>
                <a:gd name="T34" fmla="*/ 8 w 15"/>
                <a:gd name="T35" fmla="*/ 7 h 8"/>
                <a:gd name="T36" fmla="*/ 9 w 15"/>
                <a:gd name="T37" fmla="*/ 7 h 8"/>
                <a:gd name="T38" fmla="*/ 9 w 15"/>
                <a:gd name="T39" fmla="*/ 8 h 8"/>
                <a:gd name="T40" fmla="*/ 11 w 15"/>
                <a:gd name="T41" fmla="*/ 7 h 8"/>
                <a:gd name="T42" fmla="*/ 13 w 15"/>
                <a:gd name="T43" fmla="*/ 3 h 8"/>
                <a:gd name="T44" fmla="*/ 14 w 15"/>
                <a:gd name="T45" fmla="*/ 2 h 8"/>
                <a:gd name="T46" fmla="*/ 14 w 15"/>
                <a:gd name="T47"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8">
                  <a:moveTo>
                    <a:pt x="14" y="1"/>
                  </a:moveTo>
                  <a:cubicBezTo>
                    <a:pt x="14" y="1"/>
                    <a:pt x="14" y="1"/>
                    <a:pt x="14" y="1"/>
                  </a:cubicBezTo>
                  <a:cubicBezTo>
                    <a:pt x="13" y="1"/>
                    <a:pt x="12" y="1"/>
                    <a:pt x="12" y="1"/>
                  </a:cubicBezTo>
                  <a:cubicBezTo>
                    <a:pt x="12" y="0"/>
                    <a:pt x="10" y="0"/>
                    <a:pt x="10" y="0"/>
                  </a:cubicBezTo>
                  <a:cubicBezTo>
                    <a:pt x="10" y="0"/>
                    <a:pt x="8" y="1"/>
                    <a:pt x="8" y="1"/>
                  </a:cubicBezTo>
                  <a:cubicBezTo>
                    <a:pt x="8" y="1"/>
                    <a:pt x="6" y="1"/>
                    <a:pt x="6" y="2"/>
                  </a:cubicBezTo>
                  <a:cubicBezTo>
                    <a:pt x="6" y="3"/>
                    <a:pt x="3" y="3"/>
                    <a:pt x="2" y="2"/>
                  </a:cubicBezTo>
                  <a:cubicBezTo>
                    <a:pt x="2" y="2"/>
                    <a:pt x="2" y="2"/>
                    <a:pt x="2" y="2"/>
                  </a:cubicBezTo>
                  <a:cubicBezTo>
                    <a:pt x="2" y="2"/>
                    <a:pt x="2" y="2"/>
                    <a:pt x="2" y="2"/>
                  </a:cubicBezTo>
                  <a:cubicBezTo>
                    <a:pt x="2" y="3"/>
                    <a:pt x="1" y="3"/>
                    <a:pt x="1" y="3"/>
                  </a:cubicBezTo>
                  <a:cubicBezTo>
                    <a:pt x="0" y="3"/>
                    <a:pt x="1" y="3"/>
                    <a:pt x="0" y="4"/>
                  </a:cubicBezTo>
                  <a:cubicBezTo>
                    <a:pt x="0" y="4"/>
                    <a:pt x="0" y="5"/>
                    <a:pt x="0" y="5"/>
                  </a:cubicBezTo>
                  <a:cubicBezTo>
                    <a:pt x="0" y="5"/>
                    <a:pt x="0" y="5"/>
                    <a:pt x="0" y="5"/>
                  </a:cubicBezTo>
                  <a:cubicBezTo>
                    <a:pt x="0" y="5"/>
                    <a:pt x="0" y="6"/>
                    <a:pt x="0" y="6"/>
                  </a:cubicBezTo>
                  <a:cubicBezTo>
                    <a:pt x="0" y="6"/>
                    <a:pt x="0" y="6"/>
                    <a:pt x="0" y="6"/>
                  </a:cubicBezTo>
                  <a:cubicBezTo>
                    <a:pt x="1" y="7"/>
                    <a:pt x="2" y="7"/>
                    <a:pt x="2" y="8"/>
                  </a:cubicBezTo>
                  <a:cubicBezTo>
                    <a:pt x="3" y="8"/>
                    <a:pt x="4" y="8"/>
                    <a:pt x="5" y="8"/>
                  </a:cubicBezTo>
                  <a:cubicBezTo>
                    <a:pt x="5" y="8"/>
                    <a:pt x="8" y="7"/>
                    <a:pt x="8" y="7"/>
                  </a:cubicBezTo>
                  <a:cubicBezTo>
                    <a:pt x="8" y="7"/>
                    <a:pt x="8" y="7"/>
                    <a:pt x="9" y="7"/>
                  </a:cubicBezTo>
                  <a:cubicBezTo>
                    <a:pt x="9" y="8"/>
                    <a:pt x="9" y="8"/>
                    <a:pt x="9" y="8"/>
                  </a:cubicBezTo>
                  <a:cubicBezTo>
                    <a:pt x="10" y="7"/>
                    <a:pt x="10" y="7"/>
                    <a:pt x="11" y="7"/>
                  </a:cubicBezTo>
                  <a:cubicBezTo>
                    <a:pt x="12" y="6"/>
                    <a:pt x="13" y="3"/>
                    <a:pt x="13" y="3"/>
                  </a:cubicBezTo>
                  <a:cubicBezTo>
                    <a:pt x="13" y="3"/>
                    <a:pt x="14" y="2"/>
                    <a:pt x="14" y="2"/>
                  </a:cubicBezTo>
                  <a:cubicBezTo>
                    <a:pt x="15" y="2"/>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251">
              <a:extLst>
                <a:ext uri="{FF2B5EF4-FFF2-40B4-BE49-F238E27FC236}">
                  <a16:creationId xmlns:a16="http://schemas.microsoft.com/office/drawing/2014/main" id="{80D72417-DF49-4A6A-908A-7885A5197596}"/>
                </a:ext>
              </a:extLst>
            </p:cNvPr>
            <p:cNvSpPr>
              <a:spLocks/>
            </p:cNvSpPr>
            <p:nvPr/>
          </p:nvSpPr>
          <p:spPr bwMode="auto">
            <a:xfrm>
              <a:off x="-3419475" y="1758950"/>
              <a:ext cx="53975" cy="25400"/>
            </a:xfrm>
            <a:custGeom>
              <a:avLst/>
              <a:gdLst>
                <a:gd name="T0" fmla="*/ 14 w 15"/>
                <a:gd name="T1" fmla="*/ 3 h 7"/>
                <a:gd name="T2" fmla="*/ 12 w 15"/>
                <a:gd name="T3" fmla="*/ 3 h 7"/>
                <a:gd name="T4" fmla="*/ 12 w 15"/>
                <a:gd name="T5" fmla="*/ 2 h 7"/>
                <a:gd name="T6" fmla="*/ 10 w 15"/>
                <a:gd name="T7" fmla="*/ 2 h 7"/>
                <a:gd name="T8" fmla="*/ 9 w 15"/>
                <a:gd name="T9" fmla="*/ 2 h 7"/>
                <a:gd name="T10" fmla="*/ 8 w 15"/>
                <a:gd name="T11" fmla="*/ 0 h 7"/>
                <a:gd name="T12" fmla="*/ 6 w 15"/>
                <a:gd name="T13" fmla="*/ 0 h 7"/>
                <a:gd name="T14" fmla="*/ 6 w 15"/>
                <a:gd name="T15" fmla="*/ 0 h 7"/>
                <a:gd name="T16" fmla="*/ 5 w 15"/>
                <a:gd name="T17" fmla="*/ 0 h 7"/>
                <a:gd name="T18" fmla="*/ 3 w 15"/>
                <a:gd name="T19" fmla="*/ 1 h 7"/>
                <a:gd name="T20" fmla="*/ 1 w 15"/>
                <a:gd name="T21" fmla="*/ 2 h 7"/>
                <a:gd name="T22" fmla="*/ 1 w 15"/>
                <a:gd name="T23" fmla="*/ 3 h 7"/>
                <a:gd name="T24" fmla="*/ 1 w 15"/>
                <a:gd name="T25" fmla="*/ 5 h 7"/>
                <a:gd name="T26" fmla="*/ 4 w 15"/>
                <a:gd name="T27" fmla="*/ 7 h 7"/>
                <a:gd name="T28" fmla="*/ 4 w 15"/>
                <a:gd name="T29" fmla="*/ 7 h 7"/>
                <a:gd name="T30" fmla="*/ 6 w 15"/>
                <a:gd name="T31" fmla="*/ 7 h 7"/>
                <a:gd name="T32" fmla="*/ 6 w 15"/>
                <a:gd name="T33" fmla="*/ 6 h 7"/>
                <a:gd name="T34" fmla="*/ 8 w 15"/>
                <a:gd name="T35" fmla="*/ 6 h 7"/>
                <a:gd name="T36" fmla="*/ 10 w 15"/>
                <a:gd name="T37" fmla="*/ 7 h 7"/>
                <a:gd name="T38" fmla="*/ 10 w 15"/>
                <a:gd name="T39" fmla="*/ 7 h 7"/>
                <a:gd name="T40" fmla="*/ 11 w 15"/>
                <a:gd name="T41" fmla="*/ 6 h 7"/>
                <a:gd name="T42" fmla="*/ 13 w 15"/>
                <a:gd name="T43" fmla="*/ 5 h 7"/>
                <a:gd name="T44" fmla="*/ 15 w 15"/>
                <a:gd name="T45" fmla="*/ 4 h 7"/>
                <a:gd name="T46" fmla="*/ 14 w 15"/>
                <a:gd name="T4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 h="7">
                  <a:moveTo>
                    <a:pt x="14" y="3"/>
                  </a:moveTo>
                  <a:cubicBezTo>
                    <a:pt x="13" y="3"/>
                    <a:pt x="12" y="3"/>
                    <a:pt x="12" y="3"/>
                  </a:cubicBezTo>
                  <a:cubicBezTo>
                    <a:pt x="12" y="2"/>
                    <a:pt x="12" y="2"/>
                    <a:pt x="12" y="2"/>
                  </a:cubicBezTo>
                  <a:cubicBezTo>
                    <a:pt x="11" y="2"/>
                    <a:pt x="11" y="2"/>
                    <a:pt x="10" y="2"/>
                  </a:cubicBezTo>
                  <a:cubicBezTo>
                    <a:pt x="10" y="3"/>
                    <a:pt x="9" y="2"/>
                    <a:pt x="9" y="2"/>
                  </a:cubicBezTo>
                  <a:cubicBezTo>
                    <a:pt x="9" y="1"/>
                    <a:pt x="9" y="1"/>
                    <a:pt x="8" y="0"/>
                  </a:cubicBezTo>
                  <a:cubicBezTo>
                    <a:pt x="7" y="0"/>
                    <a:pt x="7" y="0"/>
                    <a:pt x="6" y="0"/>
                  </a:cubicBezTo>
                  <a:cubicBezTo>
                    <a:pt x="6" y="0"/>
                    <a:pt x="6" y="0"/>
                    <a:pt x="6" y="0"/>
                  </a:cubicBezTo>
                  <a:cubicBezTo>
                    <a:pt x="6" y="0"/>
                    <a:pt x="5" y="0"/>
                    <a:pt x="5" y="0"/>
                  </a:cubicBezTo>
                  <a:cubicBezTo>
                    <a:pt x="5" y="0"/>
                    <a:pt x="4" y="0"/>
                    <a:pt x="3" y="1"/>
                  </a:cubicBezTo>
                  <a:cubicBezTo>
                    <a:pt x="2" y="1"/>
                    <a:pt x="1" y="2"/>
                    <a:pt x="1" y="2"/>
                  </a:cubicBezTo>
                  <a:cubicBezTo>
                    <a:pt x="0" y="2"/>
                    <a:pt x="0" y="3"/>
                    <a:pt x="1" y="3"/>
                  </a:cubicBezTo>
                  <a:cubicBezTo>
                    <a:pt x="1" y="3"/>
                    <a:pt x="1" y="5"/>
                    <a:pt x="1" y="5"/>
                  </a:cubicBezTo>
                  <a:cubicBezTo>
                    <a:pt x="2" y="5"/>
                    <a:pt x="4" y="6"/>
                    <a:pt x="4" y="7"/>
                  </a:cubicBezTo>
                  <a:cubicBezTo>
                    <a:pt x="4" y="7"/>
                    <a:pt x="4" y="7"/>
                    <a:pt x="4" y="7"/>
                  </a:cubicBezTo>
                  <a:cubicBezTo>
                    <a:pt x="5" y="7"/>
                    <a:pt x="6" y="7"/>
                    <a:pt x="6" y="7"/>
                  </a:cubicBezTo>
                  <a:cubicBezTo>
                    <a:pt x="6" y="6"/>
                    <a:pt x="6" y="6"/>
                    <a:pt x="6" y="6"/>
                  </a:cubicBezTo>
                  <a:cubicBezTo>
                    <a:pt x="6" y="6"/>
                    <a:pt x="8" y="6"/>
                    <a:pt x="8" y="6"/>
                  </a:cubicBezTo>
                  <a:cubicBezTo>
                    <a:pt x="9" y="7"/>
                    <a:pt x="10" y="7"/>
                    <a:pt x="10" y="7"/>
                  </a:cubicBezTo>
                  <a:cubicBezTo>
                    <a:pt x="10" y="7"/>
                    <a:pt x="10" y="7"/>
                    <a:pt x="10" y="7"/>
                  </a:cubicBezTo>
                  <a:cubicBezTo>
                    <a:pt x="11" y="7"/>
                    <a:pt x="11" y="6"/>
                    <a:pt x="11" y="6"/>
                  </a:cubicBezTo>
                  <a:cubicBezTo>
                    <a:pt x="12" y="6"/>
                    <a:pt x="13" y="6"/>
                    <a:pt x="13" y="5"/>
                  </a:cubicBezTo>
                  <a:cubicBezTo>
                    <a:pt x="14" y="5"/>
                    <a:pt x="14" y="4"/>
                    <a:pt x="15" y="4"/>
                  </a:cubicBezTo>
                  <a:cubicBezTo>
                    <a:pt x="14" y="4"/>
                    <a:pt x="14" y="3"/>
                    <a:pt x="14"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252">
              <a:extLst>
                <a:ext uri="{FF2B5EF4-FFF2-40B4-BE49-F238E27FC236}">
                  <a16:creationId xmlns:a16="http://schemas.microsoft.com/office/drawing/2014/main" id="{01FB0AEC-1CFA-4CB5-93F0-D337DD03B481}"/>
                </a:ext>
              </a:extLst>
            </p:cNvPr>
            <p:cNvSpPr>
              <a:spLocks/>
            </p:cNvSpPr>
            <p:nvPr/>
          </p:nvSpPr>
          <p:spPr bwMode="auto">
            <a:xfrm>
              <a:off x="-3382963" y="1773238"/>
              <a:ext cx="46037" cy="22225"/>
            </a:xfrm>
            <a:custGeom>
              <a:avLst/>
              <a:gdLst>
                <a:gd name="T0" fmla="*/ 10 w 13"/>
                <a:gd name="T1" fmla="*/ 1 h 6"/>
                <a:gd name="T2" fmla="*/ 8 w 13"/>
                <a:gd name="T3" fmla="*/ 1 h 6"/>
                <a:gd name="T4" fmla="*/ 6 w 13"/>
                <a:gd name="T5" fmla="*/ 0 h 6"/>
                <a:gd name="T6" fmla="*/ 5 w 13"/>
                <a:gd name="T7" fmla="*/ 0 h 6"/>
                <a:gd name="T8" fmla="*/ 5 w 13"/>
                <a:gd name="T9" fmla="*/ 0 h 6"/>
                <a:gd name="T10" fmla="*/ 3 w 13"/>
                <a:gd name="T11" fmla="*/ 1 h 6"/>
                <a:gd name="T12" fmla="*/ 1 w 13"/>
                <a:gd name="T13" fmla="*/ 2 h 6"/>
                <a:gd name="T14" fmla="*/ 0 w 13"/>
                <a:gd name="T15" fmla="*/ 3 h 6"/>
                <a:gd name="T16" fmla="*/ 1 w 13"/>
                <a:gd name="T17" fmla="*/ 5 h 6"/>
                <a:gd name="T18" fmla="*/ 5 w 13"/>
                <a:gd name="T19" fmla="*/ 5 h 6"/>
                <a:gd name="T20" fmla="*/ 7 w 13"/>
                <a:gd name="T21" fmla="*/ 4 h 6"/>
                <a:gd name="T22" fmla="*/ 9 w 13"/>
                <a:gd name="T23" fmla="*/ 3 h 6"/>
                <a:gd name="T24" fmla="*/ 11 w 13"/>
                <a:gd name="T25" fmla="*/ 4 h 6"/>
                <a:gd name="T26" fmla="*/ 13 w 13"/>
                <a:gd name="T27" fmla="*/ 4 h 6"/>
                <a:gd name="T28" fmla="*/ 12 w 13"/>
                <a:gd name="T29" fmla="*/ 3 h 6"/>
                <a:gd name="T30" fmla="*/ 13 w 13"/>
                <a:gd name="T31" fmla="*/ 2 h 6"/>
                <a:gd name="T32" fmla="*/ 13 w 13"/>
                <a:gd name="T33" fmla="*/ 1 h 6"/>
                <a:gd name="T34" fmla="*/ 12 w 13"/>
                <a:gd name="T35" fmla="*/ 1 h 6"/>
                <a:gd name="T36" fmla="*/ 10 w 13"/>
                <a:gd name="T37" fmla="*/ 1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 h="6">
                  <a:moveTo>
                    <a:pt x="10" y="1"/>
                  </a:moveTo>
                  <a:cubicBezTo>
                    <a:pt x="9" y="1"/>
                    <a:pt x="9" y="0"/>
                    <a:pt x="8" y="1"/>
                  </a:cubicBezTo>
                  <a:cubicBezTo>
                    <a:pt x="8" y="1"/>
                    <a:pt x="7" y="1"/>
                    <a:pt x="6" y="0"/>
                  </a:cubicBezTo>
                  <a:cubicBezTo>
                    <a:pt x="6" y="0"/>
                    <a:pt x="5" y="1"/>
                    <a:pt x="5" y="0"/>
                  </a:cubicBezTo>
                  <a:cubicBezTo>
                    <a:pt x="5" y="0"/>
                    <a:pt x="5" y="0"/>
                    <a:pt x="5" y="0"/>
                  </a:cubicBezTo>
                  <a:cubicBezTo>
                    <a:pt x="4" y="0"/>
                    <a:pt x="4" y="1"/>
                    <a:pt x="3" y="1"/>
                  </a:cubicBezTo>
                  <a:cubicBezTo>
                    <a:pt x="3" y="2"/>
                    <a:pt x="2" y="2"/>
                    <a:pt x="1" y="2"/>
                  </a:cubicBezTo>
                  <a:cubicBezTo>
                    <a:pt x="1" y="2"/>
                    <a:pt x="1" y="3"/>
                    <a:pt x="0" y="3"/>
                  </a:cubicBezTo>
                  <a:cubicBezTo>
                    <a:pt x="1" y="4"/>
                    <a:pt x="1" y="5"/>
                    <a:pt x="1" y="5"/>
                  </a:cubicBezTo>
                  <a:cubicBezTo>
                    <a:pt x="2" y="6"/>
                    <a:pt x="5" y="6"/>
                    <a:pt x="5" y="5"/>
                  </a:cubicBezTo>
                  <a:cubicBezTo>
                    <a:pt x="5" y="4"/>
                    <a:pt x="7" y="4"/>
                    <a:pt x="7" y="4"/>
                  </a:cubicBezTo>
                  <a:cubicBezTo>
                    <a:pt x="7" y="4"/>
                    <a:pt x="9" y="3"/>
                    <a:pt x="9" y="3"/>
                  </a:cubicBezTo>
                  <a:cubicBezTo>
                    <a:pt x="9" y="3"/>
                    <a:pt x="11" y="3"/>
                    <a:pt x="11" y="4"/>
                  </a:cubicBezTo>
                  <a:cubicBezTo>
                    <a:pt x="11" y="4"/>
                    <a:pt x="12" y="4"/>
                    <a:pt x="13" y="4"/>
                  </a:cubicBezTo>
                  <a:cubicBezTo>
                    <a:pt x="12" y="4"/>
                    <a:pt x="12" y="3"/>
                    <a:pt x="12" y="3"/>
                  </a:cubicBezTo>
                  <a:cubicBezTo>
                    <a:pt x="12" y="3"/>
                    <a:pt x="13" y="2"/>
                    <a:pt x="13" y="2"/>
                  </a:cubicBezTo>
                  <a:cubicBezTo>
                    <a:pt x="13" y="2"/>
                    <a:pt x="13" y="1"/>
                    <a:pt x="13" y="1"/>
                  </a:cubicBezTo>
                  <a:cubicBezTo>
                    <a:pt x="13" y="1"/>
                    <a:pt x="12" y="1"/>
                    <a:pt x="12" y="1"/>
                  </a:cubicBezTo>
                  <a:cubicBezTo>
                    <a:pt x="12" y="1"/>
                    <a:pt x="11" y="1"/>
                    <a:pt x="1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253">
              <a:extLst>
                <a:ext uri="{FF2B5EF4-FFF2-40B4-BE49-F238E27FC236}">
                  <a16:creationId xmlns:a16="http://schemas.microsoft.com/office/drawing/2014/main" id="{8D206366-0769-494F-BE2A-24A7B8B0DCE9}"/>
                </a:ext>
              </a:extLst>
            </p:cNvPr>
            <p:cNvSpPr>
              <a:spLocks/>
            </p:cNvSpPr>
            <p:nvPr/>
          </p:nvSpPr>
          <p:spPr bwMode="auto">
            <a:xfrm>
              <a:off x="-3603625" y="1852613"/>
              <a:ext cx="28575" cy="50800"/>
            </a:xfrm>
            <a:custGeom>
              <a:avLst/>
              <a:gdLst>
                <a:gd name="T0" fmla="*/ 6 w 8"/>
                <a:gd name="T1" fmla="*/ 12 h 14"/>
                <a:gd name="T2" fmla="*/ 5 w 8"/>
                <a:gd name="T3" fmla="*/ 10 h 14"/>
                <a:gd name="T4" fmla="*/ 6 w 8"/>
                <a:gd name="T5" fmla="*/ 9 h 14"/>
                <a:gd name="T6" fmla="*/ 5 w 8"/>
                <a:gd name="T7" fmla="*/ 8 h 14"/>
                <a:gd name="T8" fmla="*/ 6 w 8"/>
                <a:gd name="T9" fmla="*/ 7 h 14"/>
                <a:gd name="T10" fmla="*/ 6 w 8"/>
                <a:gd name="T11" fmla="*/ 5 h 14"/>
                <a:gd name="T12" fmla="*/ 6 w 8"/>
                <a:gd name="T13" fmla="*/ 3 h 14"/>
                <a:gd name="T14" fmla="*/ 8 w 8"/>
                <a:gd name="T15" fmla="*/ 2 h 14"/>
                <a:gd name="T16" fmla="*/ 7 w 8"/>
                <a:gd name="T17" fmla="*/ 1 h 14"/>
                <a:gd name="T18" fmla="*/ 6 w 8"/>
                <a:gd name="T19" fmla="*/ 1 h 14"/>
                <a:gd name="T20" fmla="*/ 5 w 8"/>
                <a:gd name="T21" fmla="*/ 1 h 14"/>
                <a:gd name="T22" fmla="*/ 3 w 8"/>
                <a:gd name="T23" fmla="*/ 0 h 14"/>
                <a:gd name="T24" fmla="*/ 3 w 8"/>
                <a:gd name="T25" fmla="*/ 0 h 14"/>
                <a:gd name="T26" fmla="*/ 2 w 8"/>
                <a:gd name="T27" fmla="*/ 1 h 14"/>
                <a:gd name="T28" fmla="*/ 2 w 8"/>
                <a:gd name="T29" fmla="*/ 2 h 14"/>
                <a:gd name="T30" fmla="*/ 1 w 8"/>
                <a:gd name="T31" fmla="*/ 8 h 14"/>
                <a:gd name="T32" fmla="*/ 1 w 8"/>
                <a:gd name="T33" fmla="*/ 10 h 14"/>
                <a:gd name="T34" fmla="*/ 2 w 8"/>
                <a:gd name="T35" fmla="*/ 14 h 14"/>
                <a:gd name="T36" fmla="*/ 3 w 8"/>
                <a:gd name="T37" fmla="*/ 14 h 14"/>
                <a:gd name="T38" fmla="*/ 5 w 8"/>
                <a:gd name="T39" fmla="*/ 14 h 14"/>
                <a:gd name="T40" fmla="*/ 5 w 8"/>
                <a:gd name="T41" fmla="*/ 13 h 14"/>
                <a:gd name="T42" fmla="*/ 6 w 8"/>
                <a:gd name="T43"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 h="14">
                  <a:moveTo>
                    <a:pt x="6" y="12"/>
                  </a:moveTo>
                  <a:cubicBezTo>
                    <a:pt x="7" y="11"/>
                    <a:pt x="6" y="11"/>
                    <a:pt x="5" y="10"/>
                  </a:cubicBezTo>
                  <a:cubicBezTo>
                    <a:pt x="5" y="10"/>
                    <a:pt x="6" y="9"/>
                    <a:pt x="6" y="9"/>
                  </a:cubicBezTo>
                  <a:cubicBezTo>
                    <a:pt x="7" y="9"/>
                    <a:pt x="6" y="9"/>
                    <a:pt x="5" y="8"/>
                  </a:cubicBezTo>
                  <a:cubicBezTo>
                    <a:pt x="5" y="7"/>
                    <a:pt x="5" y="7"/>
                    <a:pt x="6" y="7"/>
                  </a:cubicBezTo>
                  <a:cubicBezTo>
                    <a:pt x="7" y="7"/>
                    <a:pt x="6" y="6"/>
                    <a:pt x="6" y="5"/>
                  </a:cubicBezTo>
                  <a:cubicBezTo>
                    <a:pt x="7" y="5"/>
                    <a:pt x="6" y="4"/>
                    <a:pt x="6" y="3"/>
                  </a:cubicBezTo>
                  <a:cubicBezTo>
                    <a:pt x="6" y="3"/>
                    <a:pt x="7" y="3"/>
                    <a:pt x="8" y="2"/>
                  </a:cubicBezTo>
                  <a:cubicBezTo>
                    <a:pt x="8" y="1"/>
                    <a:pt x="7" y="2"/>
                    <a:pt x="7" y="1"/>
                  </a:cubicBezTo>
                  <a:cubicBezTo>
                    <a:pt x="7" y="1"/>
                    <a:pt x="6" y="0"/>
                    <a:pt x="6" y="1"/>
                  </a:cubicBezTo>
                  <a:cubicBezTo>
                    <a:pt x="5" y="1"/>
                    <a:pt x="5" y="1"/>
                    <a:pt x="5" y="1"/>
                  </a:cubicBezTo>
                  <a:cubicBezTo>
                    <a:pt x="4" y="1"/>
                    <a:pt x="3" y="1"/>
                    <a:pt x="3" y="0"/>
                  </a:cubicBezTo>
                  <a:cubicBezTo>
                    <a:pt x="3" y="0"/>
                    <a:pt x="3" y="0"/>
                    <a:pt x="3" y="0"/>
                  </a:cubicBezTo>
                  <a:cubicBezTo>
                    <a:pt x="2" y="0"/>
                    <a:pt x="2" y="1"/>
                    <a:pt x="2" y="1"/>
                  </a:cubicBezTo>
                  <a:cubicBezTo>
                    <a:pt x="2" y="1"/>
                    <a:pt x="2" y="2"/>
                    <a:pt x="2" y="2"/>
                  </a:cubicBezTo>
                  <a:cubicBezTo>
                    <a:pt x="2" y="3"/>
                    <a:pt x="1" y="7"/>
                    <a:pt x="1" y="8"/>
                  </a:cubicBezTo>
                  <a:cubicBezTo>
                    <a:pt x="0" y="9"/>
                    <a:pt x="0" y="9"/>
                    <a:pt x="1" y="10"/>
                  </a:cubicBezTo>
                  <a:cubicBezTo>
                    <a:pt x="2" y="10"/>
                    <a:pt x="2" y="13"/>
                    <a:pt x="2" y="14"/>
                  </a:cubicBezTo>
                  <a:cubicBezTo>
                    <a:pt x="2" y="14"/>
                    <a:pt x="3" y="14"/>
                    <a:pt x="3" y="14"/>
                  </a:cubicBezTo>
                  <a:cubicBezTo>
                    <a:pt x="4" y="14"/>
                    <a:pt x="5" y="14"/>
                    <a:pt x="5" y="14"/>
                  </a:cubicBezTo>
                  <a:cubicBezTo>
                    <a:pt x="5" y="14"/>
                    <a:pt x="5" y="13"/>
                    <a:pt x="5" y="13"/>
                  </a:cubicBezTo>
                  <a:cubicBezTo>
                    <a:pt x="5" y="13"/>
                    <a:pt x="5" y="12"/>
                    <a:pt x="6"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254">
              <a:extLst>
                <a:ext uri="{FF2B5EF4-FFF2-40B4-BE49-F238E27FC236}">
                  <a16:creationId xmlns:a16="http://schemas.microsoft.com/office/drawing/2014/main" id="{0140F8DE-6236-40C4-96CF-512BF9C3F4CD}"/>
                </a:ext>
              </a:extLst>
            </p:cNvPr>
            <p:cNvSpPr>
              <a:spLocks/>
            </p:cNvSpPr>
            <p:nvPr/>
          </p:nvSpPr>
          <p:spPr bwMode="auto">
            <a:xfrm>
              <a:off x="-3495675" y="1730375"/>
              <a:ext cx="33337" cy="28575"/>
            </a:xfrm>
            <a:custGeom>
              <a:avLst/>
              <a:gdLst>
                <a:gd name="T0" fmla="*/ 3 w 9"/>
                <a:gd name="T1" fmla="*/ 6 h 8"/>
                <a:gd name="T2" fmla="*/ 5 w 9"/>
                <a:gd name="T3" fmla="*/ 7 h 8"/>
                <a:gd name="T4" fmla="*/ 6 w 9"/>
                <a:gd name="T5" fmla="*/ 8 h 8"/>
                <a:gd name="T6" fmla="*/ 7 w 9"/>
                <a:gd name="T7" fmla="*/ 8 h 8"/>
                <a:gd name="T8" fmla="*/ 7 w 9"/>
                <a:gd name="T9" fmla="*/ 7 h 8"/>
                <a:gd name="T10" fmla="*/ 7 w 9"/>
                <a:gd name="T11" fmla="*/ 5 h 8"/>
                <a:gd name="T12" fmla="*/ 8 w 9"/>
                <a:gd name="T13" fmla="*/ 5 h 8"/>
                <a:gd name="T14" fmla="*/ 9 w 9"/>
                <a:gd name="T15" fmla="*/ 4 h 8"/>
                <a:gd name="T16" fmla="*/ 8 w 9"/>
                <a:gd name="T17" fmla="*/ 3 h 8"/>
                <a:gd name="T18" fmla="*/ 9 w 9"/>
                <a:gd name="T19" fmla="*/ 2 h 8"/>
                <a:gd name="T20" fmla="*/ 9 w 9"/>
                <a:gd name="T21" fmla="*/ 0 h 8"/>
                <a:gd name="T22" fmla="*/ 9 w 9"/>
                <a:gd name="T23" fmla="*/ 0 h 8"/>
                <a:gd name="T24" fmla="*/ 6 w 9"/>
                <a:gd name="T25" fmla="*/ 0 h 8"/>
                <a:gd name="T26" fmla="*/ 5 w 9"/>
                <a:gd name="T27" fmla="*/ 2 h 8"/>
                <a:gd name="T28" fmla="*/ 4 w 9"/>
                <a:gd name="T29" fmla="*/ 2 h 8"/>
                <a:gd name="T30" fmla="*/ 3 w 9"/>
                <a:gd name="T31" fmla="*/ 3 h 8"/>
                <a:gd name="T32" fmla="*/ 2 w 9"/>
                <a:gd name="T33" fmla="*/ 5 h 8"/>
                <a:gd name="T34" fmla="*/ 0 w 9"/>
                <a:gd name="T35" fmla="*/ 7 h 8"/>
                <a:gd name="T36" fmla="*/ 0 w 9"/>
                <a:gd name="T37" fmla="*/ 7 h 8"/>
                <a:gd name="T38" fmla="*/ 1 w 9"/>
                <a:gd name="T39" fmla="*/ 7 h 8"/>
                <a:gd name="T40" fmla="*/ 3 w 9"/>
                <a:gd name="T41"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 h="8">
                  <a:moveTo>
                    <a:pt x="3" y="6"/>
                  </a:moveTo>
                  <a:cubicBezTo>
                    <a:pt x="3" y="6"/>
                    <a:pt x="4" y="6"/>
                    <a:pt x="5" y="7"/>
                  </a:cubicBezTo>
                  <a:cubicBezTo>
                    <a:pt x="5" y="7"/>
                    <a:pt x="6" y="7"/>
                    <a:pt x="6" y="8"/>
                  </a:cubicBezTo>
                  <a:cubicBezTo>
                    <a:pt x="6" y="8"/>
                    <a:pt x="7" y="8"/>
                    <a:pt x="7" y="8"/>
                  </a:cubicBezTo>
                  <a:cubicBezTo>
                    <a:pt x="7" y="8"/>
                    <a:pt x="7" y="7"/>
                    <a:pt x="7" y="7"/>
                  </a:cubicBezTo>
                  <a:cubicBezTo>
                    <a:pt x="7" y="6"/>
                    <a:pt x="7" y="5"/>
                    <a:pt x="7" y="5"/>
                  </a:cubicBezTo>
                  <a:cubicBezTo>
                    <a:pt x="7" y="5"/>
                    <a:pt x="8" y="5"/>
                    <a:pt x="8" y="5"/>
                  </a:cubicBezTo>
                  <a:cubicBezTo>
                    <a:pt x="8" y="4"/>
                    <a:pt x="9" y="4"/>
                    <a:pt x="9" y="4"/>
                  </a:cubicBezTo>
                  <a:cubicBezTo>
                    <a:pt x="9" y="4"/>
                    <a:pt x="8" y="3"/>
                    <a:pt x="8" y="3"/>
                  </a:cubicBezTo>
                  <a:cubicBezTo>
                    <a:pt x="8" y="3"/>
                    <a:pt x="9" y="3"/>
                    <a:pt x="9" y="2"/>
                  </a:cubicBezTo>
                  <a:cubicBezTo>
                    <a:pt x="9" y="1"/>
                    <a:pt x="9" y="1"/>
                    <a:pt x="9" y="0"/>
                  </a:cubicBezTo>
                  <a:cubicBezTo>
                    <a:pt x="9" y="0"/>
                    <a:pt x="9" y="1"/>
                    <a:pt x="9" y="0"/>
                  </a:cubicBezTo>
                  <a:cubicBezTo>
                    <a:pt x="8" y="0"/>
                    <a:pt x="7" y="0"/>
                    <a:pt x="6" y="0"/>
                  </a:cubicBezTo>
                  <a:cubicBezTo>
                    <a:pt x="5" y="1"/>
                    <a:pt x="5" y="2"/>
                    <a:pt x="5" y="2"/>
                  </a:cubicBezTo>
                  <a:cubicBezTo>
                    <a:pt x="6" y="2"/>
                    <a:pt x="4" y="3"/>
                    <a:pt x="4" y="2"/>
                  </a:cubicBezTo>
                  <a:cubicBezTo>
                    <a:pt x="4" y="2"/>
                    <a:pt x="3" y="2"/>
                    <a:pt x="3" y="3"/>
                  </a:cubicBezTo>
                  <a:cubicBezTo>
                    <a:pt x="3" y="3"/>
                    <a:pt x="2" y="4"/>
                    <a:pt x="2" y="5"/>
                  </a:cubicBezTo>
                  <a:cubicBezTo>
                    <a:pt x="2" y="5"/>
                    <a:pt x="1" y="6"/>
                    <a:pt x="0" y="7"/>
                  </a:cubicBezTo>
                  <a:cubicBezTo>
                    <a:pt x="0" y="7"/>
                    <a:pt x="0" y="7"/>
                    <a:pt x="0" y="7"/>
                  </a:cubicBezTo>
                  <a:cubicBezTo>
                    <a:pt x="0" y="7"/>
                    <a:pt x="1" y="7"/>
                    <a:pt x="1" y="7"/>
                  </a:cubicBezTo>
                  <a:cubicBezTo>
                    <a:pt x="1" y="7"/>
                    <a:pt x="3" y="7"/>
                    <a:pt x="3"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255">
              <a:extLst>
                <a:ext uri="{FF2B5EF4-FFF2-40B4-BE49-F238E27FC236}">
                  <a16:creationId xmlns:a16="http://schemas.microsoft.com/office/drawing/2014/main" id="{5F4ADCC7-EEC2-4145-BEFE-258F29C0556D}"/>
                </a:ext>
              </a:extLst>
            </p:cNvPr>
            <p:cNvSpPr>
              <a:spLocks/>
            </p:cNvSpPr>
            <p:nvPr/>
          </p:nvSpPr>
          <p:spPr bwMode="auto">
            <a:xfrm>
              <a:off x="-3473450" y="1766888"/>
              <a:ext cx="6350" cy="11113"/>
            </a:xfrm>
            <a:custGeom>
              <a:avLst/>
              <a:gdLst>
                <a:gd name="T0" fmla="*/ 1 w 2"/>
                <a:gd name="T1" fmla="*/ 0 h 3"/>
                <a:gd name="T2" fmla="*/ 0 w 2"/>
                <a:gd name="T3" fmla="*/ 2 h 3"/>
                <a:gd name="T4" fmla="*/ 2 w 2"/>
                <a:gd name="T5" fmla="*/ 3 h 3"/>
                <a:gd name="T6" fmla="*/ 1 w 2"/>
                <a:gd name="T7" fmla="*/ 1 h 3"/>
                <a:gd name="T8" fmla="*/ 1 w 2"/>
                <a:gd name="T9" fmla="*/ 0 h 3"/>
              </a:gdLst>
              <a:ahLst/>
              <a:cxnLst>
                <a:cxn ang="0">
                  <a:pos x="T0" y="T1"/>
                </a:cxn>
                <a:cxn ang="0">
                  <a:pos x="T2" y="T3"/>
                </a:cxn>
                <a:cxn ang="0">
                  <a:pos x="T4" y="T5"/>
                </a:cxn>
                <a:cxn ang="0">
                  <a:pos x="T6" y="T7"/>
                </a:cxn>
                <a:cxn ang="0">
                  <a:pos x="T8" y="T9"/>
                </a:cxn>
              </a:cxnLst>
              <a:rect l="0" t="0" r="r" b="b"/>
              <a:pathLst>
                <a:path w="2" h="3">
                  <a:moveTo>
                    <a:pt x="1" y="0"/>
                  </a:moveTo>
                  <a:cubicBezTo>
                    <a:pt x="0" y="1"/>
                    <a:pt x="0" y="1"/>
                    <a:pt x="0" y="2"/>
                  </a:cubicBezTo>
                  <a:cubicBezTo>
                    <a:pt x="0" y="2"/>
                    <a:pt x="1" y="3"/>
                    <a:pt x="2" y="3"/>
                  </a:cubicBezTo>
                  <a:cubicBezTo>
                    <a:pt x="1" y="1"/>
                    <a:pt x="1" y="1"/>
                    <a:pt x="1" y="1"/>
                  </a:cubicBezTo>
                  <a:cubicBezTo>
                    <a:pt x="1" y="1"/>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256">
              <a:extLst>
                <a:ext uri="{FF2B5EF4-FFF2-40B4-BE49-F238E27FC236}">
                  <a16:creationId xmlns:a16="http://schemas.microsoft.com/office/drawing/2014/main" id="{D956A21F-1619-4775-B438-F0241F695CC5}"/>
                </a:ext>
              </a:extLst>
            </p:cNvPr>
            <p:cNvSpPr>
              <a:spLocks/>
            </p:cNvSpPr>
            <p:nvPr/>
          </p:nvSpPr>
          <p:spPr bwMode="auto">
            <a:xfrm>
              <a:off x="-3502025" y="1752600"/>
              <a:ext cx="31750" cy="25400"/>
            </a:xfrm>
            <a:custGeom>
              <a:avLst/>
              <a:gdLst>
                <a:gd name="T0" fmla="*/ 1 w 9"/>
                <a:gd name="T1" fmla="*/ 2 h 7"/>
                <a:gd name="T2" fmla="*/ 1 w 9"/>
                <a:gd name="T3" fmla="*/ 3 h 7"/>
                <a:gd name="T4" fmla="*/ 3 w 9"/>
                <a:gd name="T5" fmla="*/ 4 h 7"/>
                <a:gd name="T6" fmla="*/ 4 w 9"/>
                <a:gd name="T7" fmla="*/ 4 h 7"/>
                <a:gd name="T8" fmla="*/ 5 w 9"/>
                <a:gd name="T9" fmla="*/ 5 h 7"/>
                <a:gd name="T10" fmla="*/ 6 w 9"/>
                <a:gd name="T11" fmla="*/ 5 h 7"/>
                <a:gd name="T12" fmla="*/ 6 w 9"/>
                <a:gd name="T13" fmla="*/ 6 h 7"/>
                <a:gd name="T14" fmla="*/ 8 w 9"/>
                <a:gd name="T15" fmla="*/ 6 h 7"/>
                <a:gd name="T16" fmla="*/ 8 w 9"/>
                <a:gd name="T17" fmla="*/ 6 h 7"/>
                <a:gd name="T18" fmla="*/ 9 w 9"/>
                <a:gd name="T19" fmla="*/ 4 h 7"/>
                <a:gd name="T20" fmla="*/ 9 w 9"/>
                <a:gd name="T21" fmla="*/ 4 h 7"/>
                <a:gd name="T22" fmla="*/ 9 w 9"/>
                <a:gd name="T23" fmla="*/ 2 h 7"/>
                <a:gd name="T24" fmla="*/ 9 w 9"/>
                <a:gd name="T25" fmla="*/ 2 h 7"/>
                <a:gd name="T26" fmla="*/ 8 w 9"/>
                <a:gd name="T27" fmla="*/ 2 h 7"/>
                <a:gd name="T28" fmla="*/ 7 w 9"/>
                <a:gd name="T29" fmla="*/ 1 h 7"/>
                <a:gd name="T30" fmla="*/ 5 w 9"/>
                <a:gd name="T31" fmla="*/ 0 h 7"/>
                <a:gd name="T32" fmla="*/ 3 w 9"/>
                <a:gd name="T33" fmla="*/ 1 h 7"/>
                <a:gd name="T34" fmla="*/ 2 w 9"/>
                <a:gd name="T35" fmla="*/ 1 h 7"/>
                <a:gd name="T36" fmla="*/ 0 w 9"/>
                <a:gd name="T37" fmla="*/ 2 h 7"/>
                <a:gd name="T38" fmla="*/ 1 w 9"/>
                <a:gd name="T3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1" y="2"/>
                  </a:moveTo>
                  <a:cubicBezTo>
                    <a:pt x="1" y="2"/>
                    <a:pt x="1" y="3"/>
                    <a:pt x="1" y="3"/>
                  </a:cubicBezTo>
                  <a:cubicBezTo>
                    <a:pt x="2" y="2"/>
                    <a:pt x="2" y="3"/>
                    <a:pt x="3" y="4"/>
                  </a:cubicBezTo>
                  <a:cubicBezTo>
                    <a:pt x="3" y="4"/>
                    <a:pt x="4" y="4"/>
                    <a:pt x="4" y="4"/>
                  </a:cubicBezTo>
                  <a:cubicBezTo>
                    <a:pt x="4" y="5"/>
                    <a:pt x="4" y="5"/>
                    <a:pt x="5" y="5"/>
                  </a:cubicBezTo>
                  <a:cubicBezTo>
                    <a:pt x="5" y="5"/>
                    <a:pt x="6" y="4"/>
                    <a:pt x="6" y="5"/>
                  </a:cubicBezTo>
                  <a:cubicBezTo>
                    <a:pt x="6" y="5"/>
                    <a:pt x="6" y="6"/>
                    <a:pt x="6" y="6"/>
                  </a:cubicBezTo>
                  <a:cubicBezTo>
                    <a:pt x="7" y="6"/>
                    <a:pt x="7" y="7"/>
                    <a:pt x="8" y="6"/>
                  </a:cubicBezTo>
                  <a:cubicBezTo>
                    <a:pt x="8" y="6"/>
                    <a:pt x="8" y="6"/>
                    <a:pt x="8" y="6"/>
                  </a:cubicBezTo>
                  <a:cubicBezTo>
                    <a:pt x="8" y="5"/>
                    <a:pt x="8" y="5"/>
                    <a:pt x="9" y="4"/>
                  </a:cubicBezTo>
                  <a:cubicBezTo>
                    <a:pt x="9" y="4"/>
                    <a:pt x="9" y="4"/>
                    <a:pt x="9" y="4"/>
                  </a:cubicBezTo>
                  <a:cubicBezTo>
                    <a:pt x="9" y="3"/>
                    <a:pt x="9" y="3"/>
                    <a:pt x="9" y="2"/>
                  </a:cubicBezTo>
                  <a:cubicBezTo>
                    <a:pt x="9" y="2"/>
                    <a:pt x="9" y="2"/>
                    <a:pt x="9" y="2"/>
                  </a:cubicBezTo>
                  <a:cubicBezTo>
                    <a:pt x="9" y="2"/>
                    <a:pt x="8" y="2"/>
                    <a:pt x="8" y="2"/>
                  </a:cubicBezTo>
                  <a:cubicBezTo>
                    <a:pt x="8" y="1"/>
                    <a:pt x="7" y="1"/>
                    <a:pt x="7" y="1"/>
                  </a:cubicBezTo>
                  <a:cubicBezTo>
                    <a:pt x="6" y="0"/>
                    <a:pt x="5" y="0"/>
                    <a:pt x="5" y="0"/>
                  </a:cubicBezTo>
                  <a:cubicBezTo>
                    <a:pt x="5" y="1"/>
                    <a:pt x="3" y="1"/>
                    <a:pt x="3" y="1"/>
                  </a:cubicBezTo>
                  <a:cubicBezTo>
                    <a:pt x="3" y="1"/>
                    <a:pt x="2" y="1"/>
                    <a:pt x="2" y="1"/>
                  </a:cubicBezTo>
                  <a:cubicBezTo>
                    <a:pt x="1" y="1"/>
                    <a:pt x="1" y="1"/>
                    <a:pt x="0" y="2"/>
                  </a:cubicBezTo>
                  <a:cubicBezTo>
                    <a:pt x="0"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7" name="Freeform 257">
              <a:extLst>
                <a:ext uri="{FF2B5EF4-FFF2-40B4-BE49-F238E27FC236}">
                  <a16:creationId xmlns:a16="http://schemas.microsoft.com/office/drawing/2014/main" id="{083806DD-75F7-4C79-9629-C7D80CC78E09}"/>
                </a:ext>
              </a:extLst>
            </p:cNvPr>
            <p:cNvSpPr>
              <a:spLocks/>
            </p:cNvSpPr>
            <p:nvPr/>
          </p:nvSpPr>
          <p:spPr bwMode="auto">
            <a:xfrm>
              <a:off x="-3354388" y="1787525"/>
              <a:ext cx="76200" cy="47625"/>
            </a:xfrm>
            <a:custGeom>
              <a:avLst/>
              <a:gdLst>
                <a:gd name="T0" fmla="*/ 19 w 21"/>
                <a:gd name="T1" fmla="*/ 9 h 13"/>
                <a:gd name="T2" fmla="*/ 18 w 21"/>
                <a:gd name="T3" fmla="*/ 8 h 13"/>
                <a:gd name="T4" fmla="*/ 18 w 21"/>
                <a:gd name="T5" fmla="*/ 8 h 13"/>
                <a:gd name="T6" fmla="*/ 18 w 21"/>
                <a:gd name="T7" fmla="*/ 6 h 13"/>
                <a:gd name="T8" fmla="*/ 16 w 21"/>
                <a:gd name="T9" fmla="*/ 2 h 13"/>
                <a:gd name="T10" fmla="*/ 15 w 21"/>
                <a:gd name="T11" fmla="*/ 0 h 13"/>
                <a:gd name="T12" fmla="*/ 14 w 21"/>
                <a:gd name="T13" fmla="*/ 0 h 13"/>
                <a:gd name="T14" fmla="*/ 12 w 21"/>
                <a:gd name="T15" fmla="*/ 1 h 13"/>
                <a:gd name="T16" fmla="*/ 11 w 21"/>
                <a:gd name="T17" fmla="*/ 1 h 13"/>
                <a:gd name="T18" fmla="*/ 10 w 21"/>
                <a:gd name="T19" fmla="*/ 1 h 13"/>
                <a:gd name="T20" fmla="*/ 9 w 21"/>
                <a:gd name="T21" fmla="*/ 1 h 13"/>
                <a:gd name="T22" fmla="*/ 7 w 21"/>
                <a:gd name="T23" fmla="*/ 1 h 13"/>
                <a:gd name="T24" fmla="*/ 6 w 21"/>
                <a:gd name="T25" fmla="*/ 1 h 13"/>
                <a:gd name="T26" fmla="*/ 5 w 21"/>
                <a:gd name="T27" fmla="*/ 1 h 13"/>
                <a:gd name="T28" fmla="*/ 4 w 21"/>
                <a:gd name="T29" fmla="*/ 2 h 13"/>
                <a:gd name="T30" fmla="*/ 2 w 21"/>
                <a:gd name="T31" fmla="*/ 6 h 13"/>
                <a:gd name="T32" fmla="*/ 0 w 21"/>
                <a:gd name="T33" fmla="*/ 7 h 13"/>
                <a:gd name="T34" fmla="*/ 1 w 21"/>
                <a:gd name="T35" fmla="*/ 8 h 13"/>
                <a:gd name="T36" fmla="*/ 2 w 21"/>
                <a:gd name="T37" fmla="*/ 9 h 13"/>
                <a:gd name="T38" fmla="*/ 2 w 21"/>
                <a:gd name="T39" fmla="*/ 10 h 13"/>
                <a:gd name="T40" fmla="*/ 5 w 21"/>
                <a:gd name="T41" fmla="*/ 11 h 13"/>
                <a:gd name="T42" fmla="*/ 5 w 21"/>
                <a:gd name="T43" fmla="*/ 12 h 13"/>
                <a:gd name="T44" fmla="*/ 6 w 21"/>
                <a:gd name="T45" fmla="*/ 13 h 13"/>
                <a:gd name="T46" fmla="*/ 9 w 21"/>
                <a:gd name="T47" fmla="*/ 13 h 13"/>
                <a:gd name="T48" fmla="*/ 11 w 21"/>
                <a:gd name="T49" fmla="*/ 13 h 13"/>
                <a:gd name="T50" fmla="*/ 13 w 21"/>
                <a:gd name="T51" fmla="*/ 13 h 13"/>
                <a:gd name="T52" fmla="*/ 16 w 21"/>
                <a:gd name="T53" fmla="*/ 12 h 13"/>
                <a:gd name="T54" fmla="*/ 18 w 21"/>
                <a:gd name="T55" fmla="*/ 13 h 13"/>
                <a:gd name="T56" fmla="*/ 19 w 21"/>
                <a:gd name="T57" fmla="*/ 13 h 13"/>
                <a:gd name="T58" fmla="*/ 19 w 21"/>
                <a:gd name="T59" fmla="*/ 12 h 13"/>
                <a:gd name="T60" fmla="*/ 20 w 21"/>
                <a:gd name="T61" fmla="*/ 10 h 13"/>
                <a:gd name="T62" fmla="*/ 21 w 21"/>
                <a:gd name="T63" fmla="*/ 9 h 13"/>
                <a:gd name="T64" fmla="*/ 21 w 21"/>
                <a:gd name="T65" fmla="*/ 9 h 13"/>
                <a:gd name="T66" fmla="*/ 20 w 21"/>
                <a:gd name="T67" fmla="*/ 8 h 13"/>
                <a:gd name="T68" fmla="*/ 19 w 21"/>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13">
                  <a:moveTo>
                    <a:pt x="19" y="9"/>
                  </a:moveTo>
                  <a:cubicBezTo>
                    <a:pt x="19" y="9"/>
                    <a:pt x="18" y="9"/>
                    <a:pt x="18" y="8"/>
                  </a:cubicBezTo>
                  <a:cubicBezTo>
                    <a:pt x="18" y="8"/>
                    <a:pt x="18" y="8"/>
                    <a:pt x="18" y="8"/>
                  </a:cubicBezTo>
                  <a:cubicBezTo>
                    <a:pt x="18" y="8"/>
                    <a:pt x="18" y="6"/>
                    <a:pt x="18" y="6"/>
                  </a:cubicBezTo>
                  <a:cubicBezTo>
                    <a:pt x="18" y="5"/>
                    <a:pt x="17" y="3"/>
                    <a:pt x="16" y="2"/>
                  </a:cubicBezTo>
                  <a:cubicBezTo>
                    <a:pt x="16" y="2"/>
                    <a:pt x="16" y="1"/>
                    <a:pt x="15" y="0"/>
                  </a:cubicBezTo>
                  <a:cubicBezTo>
                    <a:pt x="14" y="0"/>
                    <a:pt x="14" y="0"/>
                    <a:pt x="14" y="0"/>
                  </a:cubicBezTo>
                  <a:cubicBezTo>
                    <a:pt x="14" y="1"/>
                    <a:pt x="13" y="1"/>
                    <a:pt x="12" y="1"/>
                  </a:cubicBezTo>
                  <a:cubicBezTo>
                    <a:pt x="12" y="1"/>
                    <a:pt x="12" y="1"/>
                    <a:pt x="11" y="1"/>
                  </a:cubicBezTo>
                  <a:cubicBezTo>
                    <a:pt x="11" y="1"/>
                    <a:pt x="10" y="2"/>
                    <a:pt x="10" y="1"/>
                  </a:cubicBezTo>
                  <a:cubicBezTo>
                    <a:pt x="10" y="1"/>
                    <a:pt x="9" y="1"/>
                    <a:pt x="9" y="1"/>
                  </a:cubicBezTo>
                  <a:cubicBezTo>
                    <a:pt x="8" y="1"/>
                    <a:pt x="7" y="1"/>
                    <a:pt x="7" y="1"/>
                  </a:cubicBezTo>
                  <a:cubicBezTo>
                    <a:pt x="6" y="1"/>
                    <a:pt x="6" y="1"/>
                    <a:pt x="6" y="1"/>
                  </a:cubicBezTo>
                  <a:cubicBezTo>
                    <a:pt x="6" y="1"/>
                    <a:pt x="6" y="1"/>
                    <a:pt x="5" y="1"/>
                  </a:cubicBezTo>
                  <a:cubicBezTo>
                    <a:pt x="5" y="1"/>
                    <a:pt x="4" y="2"/>
                    <a:pt x="4" y="2"/>
                  </a:cubicBezTo>
                  <a:cubicBezTo>
                    <a:pt x="4" y="2"/>
                    <a:pt x="3" y="5"/>
                    <a:pt x="2" y="6"/>
                  </a:cubicBezTo>
                  <a:cubicBezTo>
                    <a:pt x="1" y="6"/>
                    <a:pt x="0" y="6"/>
                    <a:pt x="0" y="7"/>
                  </a:cubicBezTo>
                  <a:cubicBezTo>
                    <a:pt x="0" y="7"/>
                    <a:pt x="1" y="8"/>
                    <a:pt x="1" y="8"/>
                  </a:cubicBezTo>
                  <a:cubicBezTo>
                    <a:pt x="1" y="8"/>
                    <a:pt x="1" y="9"/>
                    <a:pt x="2" y="9"/>
                  </a:cubicBezTo>
                  <a:cubicBezTo>
                    <a:pt x="3" y="9"/>
                    <a:pt x="2" y="10"/>
                    <a:pt x="2" y="10"/>
                  </a:cubicBezTo>
                  <a:cubicBezTo>
                    <a:pt x="3" y="10"/>
                    <a:pt x="5" y="11"/>
                    <a:pt x="5" y="11"/>
                  </a:cubicBezTo>
                  <a:cubicBezTo>
                    <a:pt x="5" y="11"/>
                    <a:pt x="5" y="12"/>
                    <a:pt x="5" y="12"/>
                  </a:cubicBezTo>
                  <a:cubicBezTo>
                    <a:pt x="6" y="12"/>
                    <a:pt x="6" y="13"/>
                    <a:pt x="6" y="13"/>
                  </a:cubicBezTo>
                  <a:cubicBezTo>
                    <a:pt x="7" y="13"/>
                    <a:pt x="8" y="13"/>
                    <a:pt x="9" y="13"/>
                  </a:cubicBezTo>
                  <a:cubicBezTo>
                    <a:pt x="9" y="13"/>
                    <a:pt x="11" y="13"/>
                    <a:pt x="11" y="13"/>
                  </a:cubicBezTo>
                  <a:cubicBezTo>
                    <a:pt x="12" y="13"/>
                    <a:pt x="12" y="13"/>
                    <a:pt x="13" y="13"/>
                  </a:cubicBezTo>
                  <a:cubicBezTo>
                    <a:pt x="13" y="12"/>
                    <a:pt x="15" y="12"/>
                    <a:pt x="16" y="12"/>
                  </a:cubicBezTo>
                  <a:cubicBezTo>
                    <a:pt x="16" y="12"/>
                    <a:pt x="17" y="12"/>
                    <a:pt x="18" y="13"/>
                  </a:cubicBezTo>
                  <a:cubicBezTo>
                    <a:pt x="18" y="13"/>
                    <a:pt x="18" y="13"/>
                    <a:pt x="19" y="13"/>
                  </a:cubicBezTo>
                  <a:cubicBezTo>
                    <a:pt x="19" y="13"/>
                    <a:pt x="19" y="13"/>
                    <a:pt x="19" y="12"/>
                  </a:cubicBezTo>
                  <a:cubicBezTo>
                    <a:pt x="19" y="11"/>
                    <a:pt x="19" y="10"/>
                    <a:pt x="20" y="10"/>
                  </a:cubicBezTo>
                  <a:cubicBezTo>
                    <a:pt x="21" y="10"/>
                    <a:pt x="21" y="10"/>
                    <a:pt x="21" y="9"/>
                  </a:cubicBezTo>
                  <a:cubicBezTo>
                    <a:pt x="21" y="9"/>
                    <a:pt x="21" y="9"/>
                    <a:pt x="21" y="9"/>
                  </a:cubicBezTo>
                  <a:cubicBezTo>
                    <a:pt x="21" y="9"/>
                    <a:pt x="21" y="8"/>
                    <a:pt x="20" y="8"/>
                  </a:cubicBezTo>
                  <a:cubicBezTo>
                    <a:pt x="20" y="8"/>
                    <a:pt x="19" y="9"/>
                    <a:pt x="19"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8" name="Freeform 258">
              <a:extLst>
                <a:ext uri="{FF2B5EF4-FFF2-40B4-BE49-F238E27FC236}">
                  <a16:creationId xmlns:a16="http://schemas.microsoft.com/office/drawing/2014/main" id="{0B7B30EA-976A-4A6A-AA3C-971C57491E63}"/>
                </a:ext>
              </a:extLst>
            </p:cNvPr>
            <p:cNvSpPr>
              <a:spLocks/>
            </p:cNvSpPr>
            <p:nvPr/>
          </p:nvSpPr>
          <p:spPr bwMode="auto">
            <a:xfrm>
              <a:off x="-3300413" y="1784350"/>
              <a:ext cx="25400" cy="33338"/>
            </a:xfrm>
            <a:custGeom>
              <a:avLst/>
              <a:gdLst>
                <a:gd name="T0" fmla="*/ 5 w 7"/>
                <a:gd name="T1" fmla="*/ 3 h 9"/>
                <a:gd name="T2" fmla="*/ 3 w 7"/>
                <a:gd name="T3" fmla="*/ 1 h 9"/>
                <a:gd name="T4" fmla="*/ 2 w 7"/>
                <a:gd name="T5" fmla="*/ 0 h 9"/>
                <a:gd name="T6" fmla="*/ 0 w 7"/>
                <a:gd name="T7" fmla="*/ 1 h 9"/>
                <a:gd name="T8" fmla="*/ 1 w 7"/>
                <a:gd name="T9" fmla="*/ 3 h 9"/>
                <a:gd name="T10" fmla="*/ 3 w 7"/>
                <a:gd name="T11" fmla="*/ 7 h 9"/>
                <a:gd name="T12" fmla="*/ 3 w 7"/>
                <a:gd name="T13" fmla="*/ 9 h 9"/>
                <a:gd name="T14" fmla="*/ 5 w 7"/>
                <a:gd name="T15" fmla="*/ 7 h 9"/>
                <a:gd name="T16" fmla="*/ 6 w 7"/>
                <a:gd name="T17" fmla="*/ 6 h 9"/>
                <a:gd name="T18" fmla="*/ 7 w 7"/>
                <a:gd name="T19" fmla="*/ 6 h 9"/>
                <a:gd name="T20" fmla="*/ 7 w 7"/>
                <a:gd name="T21" fmla="*/ 5 h 9"/>
                <a:gd name="T22" fmla="*/ 5 w 7"/>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9">
                  <a:moveTo>
                    <a:pt x="5" y="3"/>
                  </a:moveTo>
                  <a:cubicBezTo>
                    <a:pt x="5" y="2"/>
                    <a:pt x="4" y="1"/>
                    <a:pt x="3" y="1"/>
                  </a:cubicBezTo>
                  <a:cubicBezTo>
                    <a:pt x="3" y="1"/>
                    <a:pt x="2" y="0"/>
                    <a:pt x="2" y="0"/>
                  </a:cubicBezTo>
                  <a:cubicBezTo>
                    <a:pt x="1" y="0"/>
                    <a:pt x="1" y="1"/>
                    <a:pt x="0" y="1"/>
                  </a:cubicBezTo>
                  <a:cubicBezTo>
                    <a:pt x="1" y="2"/>
                    <a:pt x="1" y="3"/>
                    <a:pt x="1" y="3"/>
                  </a:cubicBezTo>
                  <a:cubicBezTo>
                    <a:pt x="2" y="4"/>
                    <a:pt x="3" y="6"/>
                    <a:pt x="3" y="7"/>
                  </a:cubicBezTo>
                  <a:cubicBezTo>
                    <a:pt x="3" y="7"/>
                    <a:pt x="3" y="9"/>
                    <a:pt x="3" y="9"/>
                  </a:cubicBezTo>
                  <a:cubicBezTo>
                    <a:pt x="4" y="9"/>
                    <a:pt x="5" y="8"/>
                    <a:pt x="5" y="7"/>
                  </a:cubicBezTo>
                  <a:cubicBezTo>
                    <a:pt x="5" y="7"/>
                    <a:pt x="5" y="6"/>
                    <a:pt x="6" y="6"/>
                  </a:cubicBezTo>
                  <a:cubicBezTo>
                    <a:pt x="6" y="6"/>
                    <a:pt x="7" y="7"/>
                    <a:pt x="7" y="6"/>
                  </a:cubicBezTo>
                  <a:cubicBezTo>
                    <a:pt x="7" y="6"/>
                    <a:pt x="7" y="5"/>
                    <a:pt x="7" y="5"/>
                  </a:cubicBezTo>
                  <a:cubicBezTo>
                    <a:pt x="6" y="5"/>
                    <a:pt x="5" y="3"/>
                    <a:pt x="5"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259">
              <a:extLst>
                <a:ext uri="{FF2B5EF4-FFF2-40B4-BE49-F238E27FC236}">
                  <a16:creationId xmlns:a16="http://schemas.microsoft.com/office/drawing/2014/main" id="{74D2F0EA-4F2A-44FC-8551-F5C614F89422}"/>
                </a:ext>
              </a:extLst>
            </p:cNvPr>
            <p:cNvSpPr>
              <a:spLocks/>
            </p:cNvSpPr>
            <p:nvPr/>
          </p:nvSpPr>
          <p:spPr bwMode="auto">
            <a:xfrm>
              <a:off x="-3340100" y="1831975"/>
              <a:ext cx="53975" cy="28575"/>
            </a:xfrm>
            <a:custGeom>
              <a:avLst/>
              <a:gdLst>
                <a:gd name="T0" fmla="*/ 12 w 15"/>
                <a:gd name="T1" fmla="*/ 0 h 8"/>
                <a:gd name="T2" fmla="*/ 9 w 15"/>
                <a:gd name="T3" fmla="*/ 1 h 8"/>
                <a:gd name="T4" fmla="*/ 7 w 15"/>
                <a:gd name="T5" fmla="*/ 1 h 8"/>
                <a:gd name="T6" fmla="*/ 5 w 15"/>
                <a:gd name="T7" fmla="*/ 1 h 8"/>
                <a:gd name="T8" fmla="*/ 2 w 15"/>
                <a:gd name="T9" fmla="*/ 1 h 8"/>
                <a:gd name="T10" fmla="*/ 1 w 15"/>
                <a:gd name="T11" fmla="*/ 0 h 8"/>
                <a:gd name="T12" fmla="*/ 1 w 15"/>
                <a:gd name="T13" fmla="*/ 0 h 8"/>
                <a:gd name="T14" fmla="*/ 1 w 15"/>
                <a:gd name="T15" fmla="*/ 2 h 8"/>
                <a:gd name="T16" fmla="*/ 2 w 15"/>
                <a:gd name="T17" fmla="*/ 3 h 8"/>
                <a:gd name="T18" fmla="*/ 1 w 15"/>
                <a:gd name="T19" fmla="*/ 4 h 8"/>
                <a:gd name="T20" fmla="*/ 1 w 15"/>
                <a:gd name="T21" fmla="*/ 5 h 8"/>
                <a:gd name="T22" fmla="*/ 2 w 15"/>
                <a:gd name="T23" fmla="*/ 7 h 8"/>
                <a:gd name="T24" fmla="*/ 2 w 15"/>
                <a:gd name="T25" fmla="*/ 8 h 8"/>
                <a:gd name="T26" fmla="*/ 6 w 15"/>
                <a:gd name="T27" fmla="*/ 8 h 8"/>
                <a:gd name="T28" fmla="*/ 8 w 15"/>
                <a:gd name="T29" fmla="*/ 8 h 8"/>
                <a:gd name="T30" fmla="*/ 9 w 15"/>
                <a:gd name="T31" fmla="*/ 8 h 8"/>
                <a:gd name="T32" fmla="*/ 10 w 15"/>
                <a:gd name="T33" fmla="*/ 7 h 8"/>
                <a:gd name="T34" fmla="*/ 10 w 15"/>
                <a:gd name="T35" fmla="*/ 6 h 8"/>
                <a:gd name="T36" fmla="*/ 12 w 15"/>
                <a:gd name="T37" fmla="*/ 6 h 8"/>
                <a:gd name="T38" fmla="*/ 13 w 15"/>
                <a:gd name="T39" fmla="*/ 6 h 8"/>
                <a:gd name="T40" fmla="*/ 13 w 15"/>
                <a:gd name="T41" fmla="*/ 6 h 8"/>
                <a:gd name="T42" fmla="*/ 13 w 15"/>
                <a:gd name="T43" fmla="*/ 4 h 8"/>
                <a:gd name="T44" fmla="*/ 14 w 15"/>
                <a:gd name="T45" fmla="*/ 2 h 8"/>
                <a:gd name="T46" fmla="*/ 15 w 15"/>
                <a:gd name="T47" fmla="*/ 1 h 8"/>
                <a:gd name="T48" fmla="*/ 14 w 15"/>
                <a:gd name="T49" fmla="*/ 1 h 8"/>
                <a:gd name="T50" fmla="*/ 12 w 15"/>
                <a:gd name="T5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8">
                  <a:moveTo>
                    <a:pt x="12" y="0"/>
                  </a:moveTo>
                  <a:cubicBezTo>
                    <a:pt x="11" y="0"/>
                    <a:pt x="9" y="0"/>
                    <a:pt x="9" y="1"/>
                  </a:cubicBezTo>
                  <a:cubicBezTo>
                    <a:pt x="8" y="1"/>
                    <a:pt x="8" y="1"/>
                    <a:pt x="7" y="1"/>
                  </a:cubicBezTo>
                  <a:cubicBezTo>
                    <a:pt x="7" y="1"/>
                    <a:pt x="5" y="1"/>
                    <a:pt x="5" y="1"/>
                  </a:cubicBezTo>
                  <a:cubicBezTo>
                    <a:pt x="4" y="1"/>
                    <a:pt x="3" y="1"/>
                    <a:pt x="2" y="1"/>
                  </a:cubicBezTo>
                  <a:cubicBezTo>
                    <a:pt x="2" y="1"/>
                    <a:pt x="2" y="0"/>
                    <a:pt x="1" y="0"/>
                  </a:cubicBezTo>
                  <a:cubicBezTo>
                    <a:pt x="1" y="0"/>
                    <a:pt x="1" y="0"/>
                    <a:pt x="1" y="0"/>
                  </a:cubicBezTo>
                  <a:cubicBezTo>
                    <a:pt x="0" y="1"/>
                    <a:pt x="0" y="1"/>
                    <a:pt x="1" y="2"/>
                  </a:cubicBezTo>
                  <a:cubicBezTo>
                    <a:pt x="1" y="2"/>
                    <a:pt x="2" y="3"/>
                    <a:pt x="2" y="3"/>
                  </a:cubicBezTo>
                  <a:cubicBezTo>
                    <a:pt x="1" y="3"/>
                    <a:pt x="1" y="4"/>
                    <a:pt x="1" y="4"/>
                  </a:cubicBezTo>
                  <a:cubicBezTo>
                    <a:pt x="1" y="5"/>
                    <a:pt x="1" y="5"/>
                    <a:pt x="1" y="5"/>
                  </a:cubicBezTo>
                  <a:cubicBezTo>
                    <a:pt x="1" y="6"/>
                    <a:pt x="2" y="7"/>
                    <a:pt x="2" y="7"/>
                  </a:cubicBezTo>
                  <a:cubicBezTo>
                    <a:pt x="2" y="7"/>
                    <a:pt x="3" y="7"/>
                    <a:pt x="2" y="8"/>
                  </a:cubicBezTo>
                  <a:cubicBezTo>
                    <a:pt x="3" y="8"/>
                    <a:pt x="5" y="7"/>
                    <a:pt x="6" y="8"/>
                  </a:cubicBezTo>
                  <a:cubicBezTo>
                    <a:pt x="6" y="8"/>
                    <a:pt x="8" y="8"/>
                    <a:pt x="8" y="8"/>
                  </a:cubicBezTo>
                  <a:cubicBezTo>
                    <a:pt x="9" y="8"/>
                    <a:pt x="9" y="8"/>
                    <a:pt x="9" y="8"/>
                  </a:cubicBezTo>
                  <a:cubicBezTo>
                    <a:pt x="9" y="7"/>
                    <a:pt x="10" y="7"/>
                    <a:pt x="10" y="7"/>
                  </a:cubicBezTo>
                  <a:cubicBezTo>
                    <a:pt x="10" y="7"/>
                    <a:pt x="10" y="6"/>
                    <a:pt x="10" y="6"/>
                  </a:cubicBezTo>
                  <a:cubicBezTo>
                    <a:pt x="10" y="6"/>
                    <a:pt x="12" y="6"/>
                    <a:pt x="12" y="6"/>
                  </a:cubicBezTo>
                  <a:cubicBezTo>
                    <a:pt x="13" y="7"/>
                    <a:pt x="13" y="6"/>
                    <a:pt x="13" y="6"/>
                  </a:cubicBezTo>
                  <a:cubicBezTo>
                    <a:pt x="13" y="6"/>
                    <a:pt x="13" y="6"/>
                    <a:pt x="13" y="6"/>
                  </a:cubicBezTo>
                  <a:cubicBezTo>
                    <a:pt x="13" y="6"/>
                    <a:pt x="12" y="4"/>
                    <a:pt x="13" y="4"/>
                  </a:cubicBezTo>
                  <a:cubicBezTo>
                    <a:pt x="13" y="4"/>
                    <a:pt x="14" y="2"/>
                    <a:pt x="14" y="2"/>
                  </a:cubicBezTo>
                  <a:cubicBezTo>
                    <a:pt x="15" y="2"/>
                    <a:pt x="15" y="2"/>
                    <a:pt x="15" y="1"/>
                  </a:cubicBezTo>
                  <a:cubicBezTo>
                    <a:pt x="14" y="1"/>
                    <a:pt x="14" y="1"/>
                    <a:pt x="14" y="1"/>
                  </a:cubicBezTo>
                  <a:cubicBezTo>
                    <a:pt x="13" y="0"/>
                    <a:pt x="12" y="0"/>
                    <a:pt x="12"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260">
              <a:extLst>
                <a:ext uri="{FF2B5EF4-FFF2-40B4-BE49-F238E27FC236}">
                  <a16:creationId xmlns:a16="http://schemas.microsoft.com/office/drawing/2014/main" id="{DA522D3A-6E09-409C-9B96-6E625A89E1B0}"/>
                </a:ext>
              </a:extLst>
            </p:cNvPr>
            <p:cNvSpPr>
              <a:spLocks/>
            </p:cNvSpPr>
            <p:nvPr/>
          </p:nvSpPr>
          <p:spPr bwMode="auto">
            <a:xfrm>
              <a:off x="-3354388" y="1849438"/>
              <a:ext cx="25400" cy="17463"/>
            </a:xfrm>
            <a:custGeom>
              <a:avLst/>
              <a:gdLst>
                <a:gd name="T0" fmla="*/ 2 w 7"/>
                <a:gd name="T1" fmla="*/ 5 h 5"/>
                <a:gd name="T2" fmla="*/ 2 w 7"/>
                <a:gd name="T3" fmla="*/ 5 h 5"/>
                <a:gd name="T4" fmla="*/ 2 w 7"/>
                <a:gd name="T5" fmla="*/ 4 h 5"/>
                <a:gd name="T6" fmla="*/ 2 w 7"/>
                <a:gd name="T7" fmla="*/ 4 h 5"/>
                <a:gd name="T8" fmla="*/ 2 w 7"/>
                <a:gd name="T9" fmla="*/ 4 h 5"/>
                <a:gd name="T10" fmla="*/ 2 w 7"/>
                <a:gd name="T11" fmla="*/ 4 h 5"/>
                <a:gd name="T12" fmla="*/ 3 w 7"/>
                <a:gd name="T13" fmla="*/ 4 h 5"/>
                <a:gd name="T14" fmla="*/ 3 w 7"/>
                <a:gd name="T15" fmla="*/ 4 h 5"/>
                <a:gd name="T16" fmla="*/ 3 w 7"/>
                <a:gd name="T17" fmla="*/ 4 h 5"/>
                <a:gd name="T18" fmla="*/ 3 w 7"/>
                <a:gd name="T19" fmla="*/ 4 h 5"/>
                <a:gd name="T20" fmla="*/ 3 w 7"/>
                <a:gd name="T21" fmla="*/ 4 h 5"/>
                <a:gd name="T22" fmla="*/ 4 w 7"/>
                <a:gd name="T23" fmla="*/ 4 h 5"/>
                <a:gd name="T24" fmla="*/ 6 w 7"/>
                <a:gd name="T25" fmla="*/ 3 h 5"/>
                <a:gd name="T26" fmla="*/ 6 w 7"/>
                <a:gd name="T27" fmla="*/ 3 h 5"/>
                <a:gd name="T28" fmla="*/ 6 w 7"/>
                <a:gd name="T29" fmla="*/ 2 h 5"/>
                <a:gd name="T30" fmla="*/ 5 w 7"/>
                <a:gd name="T31" fmla="*/ 0 h 5"/>
                <a:gd name="T32" fmla="*/ 5 w 7"/>
                <a:gd name="T33" fmla="*/ 0 h 5"/>
                <a:gd name="T34" fmla="*/ 5 w 7"/>
                <a:gd name="T35" fmla="*/ 0 h 5"/>
                <a:gd name="T36" fmla="*/ 5 w 7"/>
                <a:gd name="T37" fmla="*/ 0 h 5"/>
                <a:gd name="T38" fmla="*/ 1 w 7"/>
                <a:gd name="T39" fmla="*/ 1 h 5"/>
                <a:gd name="T40" fmla="*/ 1 w 7"/>
                <a:gd name="T41" fmla="*/ 1 h 5"/>
                <a:gd name="T42" fmla="*/ 0 w 7"/>
                <a:gd name="T43" fmla="*/ 3 h 5"/>
                <a:gd name="T44" fmla="*/ 2 w 7"/>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 h="5">
                  <a:moveTo>
                    <a:pt x="2" y="5"/>
                  </a:moveTo>
                  <a:cubicBezTo>
                    <a:pt x="2" y="5"/>
                    <a:pt x="2" y="5"/>
                    <a:pt x="2" y="5"/>
                  </a:cubicBezTo>
                  <a:cubicBezTo>
                    <a:pt x="2" y="5"/>
                    <a:pt x="2" y="5"/>
                    <a:pt x="2" y="4"/>
                  </a:cubicBezTo>
                  <a:cubicBezTo>
                    <a:pt x="2" y="4"/>
                    <a:pt x="2" y="4"/>
                    <a:pt x="2" y="4"/>
                  </a:cubicBezTo>
                  <a:cubicBezTo>
                    <a:pt x="2" y="4"/>
                    <a:pt x="2" y="4"/>
                    <a:pt x="2" y="4"/>
                  </a:cubicBezTo>
                  <a:cubicBezTo>
                    <a:pt x="2" y="4"/>
                    <a:pt x="2" y="4"/>
                    <a:pt x="2" y="4"/>
                  </a:cubicBezTo>
                  <a:cubicBezTo>
                    <a:pt x="2" y="4"/>
                    <a:pt x="2" y="4"/>
                    <a:pt x="3" y="4"/>
                  </a:cubicBezTo>
                  <a:cubicBezTo>
                    <a:pt x="3" y="4"/>
                    <a:pt x="3" y="4"/>
                    <a:pt x="3" y="4"/>
                  </a:cubicBezTo>
                  <a:cubicBezTo>
                    <a:pt x="3" y="4"/>
                    <a:pt x="3" y="4"/>
                    <a:pt x="3" y="4"/>
                  </a:cubicBezTo>
                  <a:cubicBezTo>
                    <a:pt x="3" y="4"/>
                    <a:pt x="3" y="4"/>
                    <a:pt x="3" y="4"/>
                  </a:cubicBezTo>
                  <a:cubicBezTo>
                    <a:pt x="3" y="4"/>
                    <a:pt x="3" y="4"/>
                    <a:pt x="3" y="4"/>
                  </a:cubicBezTo>
                  <a:cubicBezTo>
                    <a:pt x="4" y="4"/>
                    <a:pt x="4" y="4"/>
                    <a:pt x="4" y="4"/>
                  </a:cubicBezTo>
                  <a:cubicBezTo>
                    <a:pt x="5" y="4"/>
                    <a:pt x="6" y="3"/>
                    <a:pt x="6" y="3"/>
                  </a:cubicBezTo>
                  <a:cubicBezTo>
                    <a:pt x="6" y="3"/>
                    <a:pt x="6" y="3"/>
                    <a:pt x="6" y="3"/>
                  </a:cubicBezTo>
                  <a:cubicBezTo>
                    <a:pt x="7" y="2"/>
                    <a:pt x="6" y="2"/>
                    <a:pt x="6" y="2"/>
                  </a:cubicBezTo>
                  <a:cubicBezTo>
                    <a:pt x="6" y="2"/>
                    <a:pt x="5" y="1"/>
                    <a:pt x="5" y="0"/>
                  </a:cubicBezTo>
                  <a:cubicBezTo>
                    <a:pt x="5" y="0"/>
                    <a:pt x="5" y="0"/>
                    <a:pt x="5" y="0"/>
                  </a:cubicBezTo>
                  <a:cubicBezTo>
                    <a:pt x="5" y="0"/>
                    <a:pt x="5" y="0"/>
                    <a:pt x="5" y="0"/>
                  </a:cubicBezTo>
                  <a:cubicBezTo>
                    <a:pt x="5" y="0"/>
                    <a:pt x="5" y="0"/>
                    <a:pt x="5" y="0"/>
                  </a:cubicBezTo>
                  <a:cubicBezTo>
                    <a:pt x="3" y="0"/>
                    <a:pt x="1" y="1"/>
                    <a:pt x="1" y="1"/>
                  </a:cubicBezTo>
                  <a:cubicBezTo>
                    <a:pt x="1" y="1"/>
                    <a:pt x="1" y="1"/>
                    <a:pt x="1" y="1"/>
                  </a:cubicBezTo>
                  <a:cubicBezTo>
                    <a:pt x="0" y="1"/>
                    <a:pt x="0" y="3"/>
                    <a:pt x="0" y="3"/>
                  </a:cubicBezTo>
                  <a:cubicBezTo>
                    <a:pt x="0" y="4"/>
                    <a:pt x="1" y="4"/>
                    <a:pt x="2"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261">
              <a:extLst>
                <a:ext uri="{FF2B5EF4-FFF2-40B4-BE49-F238E27FC236}">
                  <a16:creationId xmlns:a16="http://schemas.microsoft.com/office/drawing/2014/main" id="{E9F3677D-51B8-4520-8918-72FAFF0C5800}"/>
                </a:ext>
              </a:extLst>
            </p:cNvPr>
            <p:cNvSpPr>
              <a:spLocks/>
            </p:cNvSpPr>
            <p:nvPr/>
          </p:nvSpPr>
          <p:spPr bwMode="auto">
            <a:xfrm>
              <a:off x="-3340100" y="1741488"/>
              <a:ext cx="152400" cy="85725"/>
            </a:xfrm>
            <a:custGeom>
              <a:avLst/>
              <a:gdLst>
                <a:gd name="T0" fmla="*/ 39 w 42"/>
                <a:gd name="T1" fmla="*/ 14 h 24"/>
                <a:gd name="T2" fmla="*/ 41 w 42"/>
                <a:gd name="T3" fmla="*/ 13 h 24"/>
                <a:gd name="T4" fmla="*/ 42 w 42"/>
                <a:gd name="T5" fmla="*/ 11 h 24"/>
                <a:gd name="T6" fmla="*/ 42 w 42"/>
                <a:gd name="T7" fmla="*/ 10 h 24"/>
                <a:gd name="T8" fmla="*/ 38 w 42"/>
                <a:gd name="T9" fmla="*/ 8 h 24"/>
                <a:gd name="T10" fmla="*/ 35 w 42"/>
                <a:gd name="T11" fmla="*/ 7 h 24"/>
                <a:gd name="T12" fmla="*/ 33 w 42"/>
                <a:gd name="T13" fmla="*/ 7 h 24"/>
                <a:gd name="T14" fmla="*/ 31 w 42"/>
                <a:gd name="T15" fmla="*/ 6 h 24"/>
                <a:gd name="T16" fmla="*/ 28 w 42"/>
                <a:gd name="T17" fmla="*/ 4 h 24"/>
                <a:gd name="T18" fmla="*/ 27 w 42"/>
                <a:gd name="T19" fmla="*/ 1 h 24"/>
                <a:gd name="T20" fmla="*/ 24 w 42"/>
                <a:gd name="T21" fmla="*/ 1 h 24"/>
                <a:gd name="T22" fmla="*/ 22 w 42"/>
                <a:gd name="T23" fmla="*/ 1 h 24"/>
                <a:gd name="T24" fmla="*/ 19 w 42"/>
                <a:gd name="T25" fmla="*/ 3 h 24"/>
                <a:gd name="T26" fmla="*/ 17 w 42"/>
                <a:gd name="T27" fmla="*/ 3 h 24"/>
                <a:gd name="T28" fmla="*/ 14 w 42"/>
                <a:gd name="T29" fmla="*/ 3 h 24"/>
                <a:gd name="T30" fmla="*/ 10 w 42"/>
                <a:gd name="T31" fmla="*/ 2 h 24"/>
                <a:gd name="T32" fmla="*/ 5 w 42"/>
                <a:gd name="T33" fmla="*/ 3 h 24"/>
                <a:gd name="T34" fmla="*/ 4 w 42"/>
                <a:gd name="T35" fmla="*/ 4 h 24"/>
                <a:gd name="T36" fmla="*/ 3 w 42"/>
                <a:gd name="T37" fmla="*/ 7 h 24"/>
                <a:gd name="T38" fmla="*/ 1 w 42"/>
                <a:gd name="T39" fmla="*/ 11 h 24"/>
                <a:gd name="T40" fmla="*/ 1 w 42"/>
                <a:gd name="T41" fmla="*/ 13 h 24"/>
                <a:gd name="T42" fmla="*/ 3 w 42"/>
                <a:gd name="T43" fmla="*/ 14 h 24"/>
                <a:gd name="T44" fmla="*/ 6 w 42"/>
                <a:gd name="T45" fmla="*/ 14 h 24"/>
                <a:gd name="T46" fmla="*/ 8 w 42"/>
                <a:gd name="T47" fmla="*/ 14 h 24"/>
                <a:gd name="T48" fmla="*/ 13 w 42"/>
                <a:gd name="T49" fmla="*/ 12 h 24"/>
                <a:gd name="T50" fmla="*/ 16 w 42"/>
                <a:gd name="T51" fmla="*/ 15 h 24"/>
                <a:gd name="T52" fmla="*/ 18 w 42"/>
                <a:gd name="T53" fmla="*/ 18 h 24"/>
                <a:gd name="T54" fmla="*/ 16 w 42"/>
                <a:gd name="T55" fmla="*/ 19 h 24"/>
                <a:gd name="T56" fmla="*/ 15 w 42"/>
                <a:gd name="T57" fmla="*/ 22 h 24"/>
                <a:gd name="T58" fmla="*/ 17 w 42"/>
                <a:gd name="T59" fmla="*/ 22 h 24"/>
                <a:gd name="T60" fmla="*/ 20 w 42"/>
                <a:gd name="T61" fmla="*/ 18 h 24"/>
                <a:gd name="T62" fmla="*/ 23 w 42"/>
                <a:gd name="T63" fmla="*/ 19 h 24"/>
                <a:gd name="T64" fmla="*/ 24 w 42"/>
                <a:gd name="T65" fmla="*/ 21 h 24"/>
                <a:gd name="T66" fmla="*/ 26 w 42"/>
                <a:gd name="T67" fmla="*/ 24 h 24"/>
                <a:gd name="T68" fmla="*/ 30 w 42"/>
                <a:gd name="T69" fmla="*/ 23 h 24"/>
                <a:gd name="T70" fmla="*/ 31 w 42"/>
                <a:gd name="T71" fmla="*/ 22 h 24"/>
                <a:gd name="T72" fmla="*/ 32 w 42"/>
                <a:gd name="T73" fmla="*/ 18 h 24"/>
                <a:gd name="T74" fmla="*/ 37 w 42"/>
                <a:gd name="T7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24">
                  <a:moveTo>
                    <a:pt x="37" y="15"/>
                  </a:moveTo>
                  <a:cubicBezTo>
                    <a:pt x="37" y="15"/>
                    <a:pt x="39" y="14"/>
                    <a:pt x="39" y="14"/>
                  </a:cubicBezTo>
                  <a:cubicBezTo>
                    <a:pt x="39" y="14"/>
                    <a:pt x="41" y="14"/>
                    <a:pt x="41" y="14"/>
                  </a:cubicBezTo>
                  <a:cubicBezTo>
                    <a:pt x="41" y="14"/>
                    <a:pt x="41" y="13"/>
                    <a:pt x="41" y="13"/>
                  </a:cubicBezTo>
                  <a:cubicBezTo>
                    <a:pt x="41" y="12"/>
                    <a:pt x="41" y="12"/>
                    <a:pt x="41" y="12"/>
                  </a:cubicBezTo>
                  <a:cubicBezTo>
                    <a:pt x="41" y="12"/>
                    <a:pt x="42" y="12"/>
                    <a:pt x="42" y="11"/>
                  </a:cubicBezTo>
                  <a:cubicBezTo>
                    <a:pt x="42" y="11"/>
                    <a:pt x="41" y="11"/>
                    <a:pt x="41" y="11"/>
                  </a:cubicBezTo>
                  <a:cubicBezTo>
                    <a:pt x="41" y="10"/>
                    <a:pt x="42" y="10"/>
                    <a:pt x="42" y="10"/>
                  </a:cubicBezTo>
                  <a:cubicBezTo>
                    <a:pt x="42" y="9"/>
                    <a:pt x="41" y="9"/>
                    <a:pt x="40" y="9"/>
                  </a:cubicBezTo>
                  <a:cubicBezTo>
                    <a:pt x="40" y="8"/>
                    <a:pt x="39" y="9"/>
                    <a:pt x="38" y="8"/>
                  </a:cubicBezTo>
                  <a:cubicBezTo>
                    <a:pt x="38" y="8"/>
                    <a:pt x="36" y="8"/>
                    <a:pt x="36" y="8"/>
                  </a:cubicBezTo>
                  <a:cubicBezTo>
                    <a:pt x="36" y="8"/>
                    <a:pt x="36" y="7"/>
                    <a:pt x="35" y="7"/>
                  </a:cubicBezTo>
                  <a:cubicBezTo>
                    <a:pt x="35" y="6"/>
                    <a:pt x="35" y="7"/>
                    <a:pt x="34" y="7"/>
                  </a:cubicBezTo>
                  <a:cubicBezTo>
                    <a:pt x="34" y="7"/>
                    <a:pt x="33" y="7"/>
                    <a:pt x="33" y="7"/>
                  </a:cubicBezTo>
                  <a:cubicBezTo>
                    <a:pt x="33" y="7"/>
                    <a:pt x="32" y="6"/>
                    <a:pt x="32" y="6"/>
                  </a:cubicBezTo>
                  <a:cubicBezTo>
                    <a:pt x="31" y="7"/>
                    <a:pt x="31" y="7"/>
                    <a:pt x="31" y="6"/>
                  </a:cubicBezTo>
                  <a:cubicBezTo>
                    <a:pt x="31" y="5"/>
                    <a:pt x="30" y="4"/>
                    <a:pt x="30" y="4"/>
                  </a:cubicBezTo>
                  <a:cubicBezTo>
                    <a:pt x="30" y="4"/>
                    <a:pt x="28" y="4"/>
                    <a:pt x="28" y="4"/>
                  </a:cubicBezTo>
                  <a:cubicBezTo>
                    <a:pt x="28" y="3"/>
                    <a:pt x="27" y="3"/>
                    <a:pt x="28" y="2"/>
                  </a:cubicBezTo>
                  <a:cubicBezTo>
                    <a:pt x="28" y="2"/>
                    <a:pt x="28" y="1"/>
                    <a:pt x="27" y="1"/>
                  </a:cubicBezTo>
                  <a:cubicBezTo>
                    <a:pt x="27" y="0"/>
                    <a:pt x="26" y="0"/>
                    <a:pt x="25" y="1"/>
                  </a:cubicBezTo>
                  <a:cubicBezTo>
                    <a:pt x="25" y="1"/>
                    <a:pt x="24" y="0"/>
                    <a:pt x="24" y="1"/>
                  </a:cubicBezTo>
                  <a:cubicBezTo>
                    <a:pt x="24" y="1"/>
                    <a:pt x="23" y="1"/>
                    <a:pt x="23" y="1"/>
                  </a:cubicBezTo>
                  <a:cubicBezTo>
                    <a:pt x="23" y="1"/>
                    <a:pt x="22" y="1"/>
                    <a:pt x="22" y="1"/>
                  </a:cubicBezTo>
                  <a:cubicBezTo>
                    <a:pt x="22" y="1"/>
                    <a:pt x="21" y="1"/>
                    <a:pt x="21" y="1"/>
                  </a:cubicBezTo>
                  <a:cubicBezTo>
                    <a:pt x="21" y="1"/>
                    <a:pt x="19" y="2"/>
                    <a:pt x="19" y="3"/>
                  </a:cubicBezTo>
                  <a:cubicBezTo>
                    <a:pt x="19" y="3"/>
                    <a:pt x="19" y="4"/>
                    <a:pt x="19" y="3"/>
                  </a:cubicBezTo>
                  <a:cubicBezTo>
                    <a:pt x="19" y="3"/>
                    <a:pt x="17" y="3"/>
                    <a:pt x="17" y="3"/>
                  </a:cubicBezTo>
                  <a:cubicBezTo>
                    <a:pt x="16" y="4"/>
                    <a:pt x="16" y="2"/>
                    <a:pt x="15" y="3"/>
                  </a:cubicBezTo>
                  <a:cubicBezTo>
                    <a:pt x="15" y="3"/>
                    <a:pt x="14" y="2"/>
                    <a:pt x="14" y="3"/>
                  </a:cubicBezTo>
                  <a:cubicBezTo>
                    <a:pt x="14" y="3"/>
                    <a:pt x="13" y="3"/>
                    <a:pt x="12" y="2"/>
                  </a:cubicBezTo>
                  <a:cubicBezTo>
                    <a:pt x="12" y="2"/>
                    <a:pt x="10" y="3"/>
                    <a:pt x="10" y="2"/>
                  </a:cubicBezTo>
                  <a:cubicBezTo>
                    <a:pt x="10" y="2"/>
                    <a:pt x="7" y="2"/>
                    <a:pt x="6" y="2"/>
                  </a:cubicBezTo>
                  <a:cubicBezTo>
                    <a:pt x="5" y="2"/>
                    <a:pt x="5" y="2"/>
                    <a:pt x="5" y="3"/>
                  </a:cubicBezTo>
                  <a:cubicBezTo>
                    <a:pt x="4" y="3"/>
                    <a:pt x="4" y="3"/>
                    <a:pt x="3" y="3"/>
                  </a:cubicBezTo>
                  <a:cubicBezTo>
                    <a:pt x="3" y="3"/>
                    <a:pt x="3" y="3"/>
                    <a:pt x="4" y="4"/>
                  </a:cubicBezTo>
                  <a:cubicBezTo>
                    <a:pt x="4" y="4"/>
                    <a:pt x="5" y="5"/>
                    <a:pt x="4" y="6"/>
                  </a:cubicBezTo>
                  <a:cubicBezTo>
                    <a:pt x="4" y="6"/>
                    <a:pt x="4" y="6"/>
                    <a:pt x="3" y="7"/>
                  </a:cubicBezTo>
                  <a:cubicBezTo>
                    <a:pt x="3" y="7"/>
                    <a:pt x="1" y="9"/>
                    <a:pt x="1" y="9"/>
                  </a:cubicBezTo>
                  <a:cubicBezTo>
                    <a:pt x="1" y="9"/>
                    <a:pt x="2" y="10"/>
                    <a:pt x="1" y="11"/>
                  </a:cubicBezTo>
                  <a:cubicBezTo>
                    <a:pt x="1" y="11"/>
                    <a:pt x="0" y="12"/>
                    <a:pt x="0" y="12"/>
                  </a:cubicBezTo>
                  <a:cubicBezTo>
                    <a:pt x="0" y="13"/>
                    <a:pt x="1" y="13"/>
                    <a:pt x="1" y="13"/>
                  </a:cubicBezTo>
                  <a:cubicBezTo>
                    <a:pt x="2" y="13"/>
                    <a:pt x="2" y="14"/>
                    <a:pt x="2" y="14"/>
                  </a:cubicBezTo>
                  <a:cubicBezTo>
                    <a:pt x="2" y="14"/>
                    <a:pt x="2" y="14"/>
                    <a:pt x="3" y="14"/>
                  </a:cubicBezTo>
                  <a:cubicBezTo>
                    <a:pt x="3" y="14"/>
                    <a:pt x="4" y="14"/>
                    <a:pt x="5" y="14"/>
                  </a:cubicBezTo>
                  <a:cubicBezTo>
                    <a:pt x="5" y="14"/>
                    <a:pt x="6" y="14"/>
                    <a:pt x="6" y="14"/>
                  </a:cubicBezTo>
                  <a:cubicBezTo>
                    <a:pt x="6" y="15"/>
                    <a:pt x="7" y="14"/>
                    <a:pt x="7" y="14"/>
                  </a:cubicBezTo>
                  <a:cubicBezTo>
                    <a:pt x="8" y="14"/>
                    <a:pt x="8" y="14"/>
                    <a:pt x="8" y="14"/>
                  </a:cubicBezTo>
                  <a:cubicBezTo>
                    <a:pt x="9" y="14"/>
                    <a:pt x="10" y="14"/>
                    <a:pt x="10" y="13"/>
                  </a:cubicBezTo>
                  <a:cubicBezTo>
                    <a:pt x="10" y="13"/>
                    <a:pt x="12" y="12"/>
                    <a:pt x="13" y="12"/>
                  </a:cubicBezTo>
                  <a:cubicBezTo>
                    <a:pt x="13" y="12"/>
                    <a:pt x="14" y="13"/>
                    <a:pt x="14" y="13"/>
                  </a:cubicBezTo>
                  <a:cubicBezTo>
                    <a:pt x="15" y="13"/>
                    <a:pt x="16" y="14"/>
                    <a:pt x="16" y="15"/>
                  </a:cubicBezTo>
                  <a:cubicBezTo>
                    <a:pt x="16" y="15"/>
                    <a:pt x="17" y="17"/>
                    <a:pt x="18" y="17"/>
                  </a:cubicBezTo>
                  <a:cubicBezTo>
                    <a:pt x="18" y="17"/>
                    <a:pt x="18" y="18"/>
                    <a:pt x="18" y="18"/>
                  </a:cubicBezTo>
                  <a:cubicBezTo>
                    <a:pt x="18" y="19"/>
                    <a:pt x="17" y="18"/>
                    <a:pt x="17" y="18"/>
                  </a:cubicBezTo>
                  <a:cubicBezTo>
                    <a:pt x="16" y="18"/>
                    <a:pt x="16" y="19"/>
                    <a:pt x="16" y="19"/>
                  </a:cubicBezTo>
                  <a:cubicBezTo>
                    <a:pt x="16" y="20"/>
                    <a:pt x="14" y="21"/>
                    <a:pt x="14" y="21"/>
                  </a:cubicBezTo>
                  <a:cubicBezTo>
                    <a:pt x="14" y="22"/>
                    <a:pt x="15" y="22"/>
                    <a:pt x="15" y="22"/>
                  </a:cubicBezTo>
                  <a:cubicBezTo>
                    <a:pt x="15" y="22"/>
                    <a:pt x="16" y="21"/>
                    <a:pt x="16" y="21"/>
                  </a:cubicBezTo>
                  <a:cubicBezTo>
                    <a:pt x="17" y="21"/>
                    <a:pt x="17" y="22"/>
                    <a:pt x="17" y="22"/>
                  </a:cubicBezTo>
                  <a:cubicBezTo>
                    <a:pt x="17" y="21"/>
                    <a:pt x="17" y="21"/>
                    <a:pt x="18" y="20"/>
                  </a:cubicBezTo>
                  <a:cubicBezTo>
                    <a:pt x="19" y="19"/>
                    <a:pt x="19" y="18"/>
                    <a:pt x="20" y="18"/>
                  </a:cubicBezTo>
                  <a:cubicBezTo>
                    <a:pt x="21" y="18"/>
                    <a:pt x="22" y="17"/>
                    <a:pt x="23" y="17"/>
                  </a:cubicBezTo>
                  <a:cubicBezTo>
                    <a:pt x="24" y="18"/>
                    <a:pt x="22" y="18"/>
                    <a:pt x="23" y="19"/>
                  </a:cubicBezTo>
                  <a:cubicBezTo>
                    <a:pt x="24" y="19"/>
                    <a:pt x="27" y="19"/>
                    <a:pt x="27" y="19"/>
                  </a:cubicBezTo>
                  <a:cubicBezTo>
                    <a:pt x="27" y="20"/>
                    <a:pt x="24" y="21"/>
                    <a:pt x="24" y="21"/>
                  </a:cubicBezTo>
                  <a:cubicBezTo>
                    <a:pt x="24" y="22"/>
                    <a:pt x="26" y="22"/>
                    <a:pt x="26" y="22"/>
                  </a:cubicBezTo>
                  <a:cubicBezTo>
                    <a:pt x="27" y="23"/>
                    <a:pt x="26" y="24"/>
                    <a:pt x="26" y="24"/>
                  </a:cubicBezTo>
                  <a:cubicBezTo>
                    <a:pt x="27" y="24"/>
                    <a:pt x="27" y="24"/>
                    <a:pt x="28" y="24"/>
                  </a:cubicBezTo>
                  <a:cubicBezTo>
                    <a:pt x="29" y="23"/>
                    <a:pt x="30" y="23"/>
                    <a:pt x="30" y="23"/>
                  </a:cubicBezTo>
                  <a:cubicBezTo>
                    <a:pt x="31" y="22"/>
                    <a:pt x="33" y="23"/>
                    <a:pt x="34" y="22"/>
                  </a:cubicBezTo>
                  <a:cubicBezTo>
                    <a:pt x="34" y="22"/>
                    <a:pt x="33" y="21"/>
                    <a:pt x="31" y="22"/>
                  </a:cubicBezTo>
                  <a:cubicBezTo>
                    <a:pt x="29" y="22"/>
                    <a:pt x="29" y="20"/>
                    <a:pt x="29" y="20"/>
                  </a:cubicBezTo>
                  <a:cubicBezTo>
                    <a:pt x="29" y="19"/>
                    <a:pt x="31" y="18"/>
                    <a:pt x="32" y="18"/>
                  </a:cubicBezTo>
                  <a:cubicBezTo>
                    <a:pt x="33" y="18"/>
                    <a:pt x="34" y="17"/>
                    <a:pt x="35" y="17"/>
                  </a:cubicBezTo>
                  <a:cubicBezTo>
                    <a:pt x="36" y="17"/>
                    <a:pt x="36" y="17"/>
                    <a:pt x="37" y="16"/>
                  </a:cubicBezTo>
                  <a:cubicBezTo>
                    <a:pt x="37" y="16"/>
                    <a:pt x="37" y="15"/>
                    <a:pt x="37" y="1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262">
              <a:extLst>
                <a:ext uri="{FF2B5EF4-FFF2-40B4-BE49-F238E27FC236}">
                  <a16:creationId xmlns:a16="http://schemas.microsoft.com/office/drawing/2014/main" id="{F7A20857-FF95-46BB-98D2-B9E0A2E0491B}"/>
                </a:ext>
              </a:extLst>
            </p:cNvPr>
            <p:cNvSpPr>
              <a:spLocks/>
            </p:cNvSpPr>
            <p:nvPr/>
          </p:nvSpPr>
          <p:spPr bwMode="auto">
            <a:xfrm>
              <a:off x="-3328988" y="1698625"/>
              <a:ext cx="76200" cy="57150"/>
            </a:xfrm>
            <a:custGeom>
              <a:avLst/>
              <a:gdLst>
                <a:gd name="T0" fmla="*/ 20 w 21"/>
                <a:gd name="T1" fmla="*/ 8 h 16"/>
                <a:gd name="T2" fmla="*/ 19 w 21"/>
                <a:gd name="T3" fmla="*/ 6 h 16"/>
                <a:gd name="T4" fmla="*/ 18 w 21"/>
                <a:gd name="T5" fmla="*/ 5 h 16"/>
                <a:gd name="T6" fmla="*/ 17 w 21"/>
                <a:gd name="T7" fmla="*/ 3 h 16"/>
                <a:gd name="T8" fmla="*/ 17 w 21"/>
                <a:gd name="T9" fmla="*/ 2 h 16"/>
                <a:gd name="T10" fmla="*/ 15 w 21"/>
                <a:gd name="T11" fmla="*/ 1 h 16"/>
                <a:gd name="T12" fmla="*/ 14 w 21"/>
                <a:gd name="T13" fmla="*/ 1 h 16"/>
                <a:gd name="T14" fmla="*/ 13 w 21"/>
                <a:gd name="T15" fmla="*/ 1 h 16"/>
                <a:gd name="T16" fmla="*/ 11 w 21"/>
                <a:gd name="T17" fmla="*/ 0 h 16"/>
                <a:gd name="T18" fmla="*/ 11 w 21"/>
                <a:gd name="T19" fmla="*/ 0 h 16"/>
                <a:gd name="T20" fmla="*/ 11 w 21"/>
                <a:gd name="T21" fmla="*/ 0 h 16"/>
                <a:gd name="T22" fmla="*/ 10 w 21"/>
                <a:gd name="T23" fmla="*/ 1 h 16"/>
                <a:gd name="T24" fmla="*/ 8 w 21"/>
                <a:gd name="T25" fmla="*/ 1 h 16"/>
                <a:gd name="T26" fmla="*/ 7 w 21"/>
                <a:gd name="T27" fmla="*/ 3 h 16"/>
                <a:gd name="T28" fmla="*/ 7 w 21"/>
                <a:gd name="T29" fmla="*/ 3 h 16"/>
                <a:gd name="T30" fmla="*/ 6 w 21"/>
                <a:gd name="T31" fmla="*/ 4 h 16"/>
                <a:gd name="T32" fmla="*/ 5 w 21"/>
                <a:gd name="T33" fmla="*/ 5 h 16"/>
                <a:gd name="T34" fmla="*/ 5 w 21"/>
                <a:gd name="T35" fmla="*/ 6 h 16"/>
                <a:gd name="T36" fmla="*/ 3 w 21"/>
                <a:gd name="T37" fmla="*/ 7 h 16"/>
                <a:gd name="T38" fmla="*/ 2 w 21"/>
                <a:gd name="T39" fmla="*/ 7 h 16"/>
                <a:gd name="T40" fmla="*/ 0 w 21"/>
                <a:gd name="T41" fmla="*/ 7 h 16"/>
                <a:gd name="T42" fmla="*/ 0 w 21"/>
                <a:gd name="T43" fmla="*/ 7 h 16"/>
                <a:gd name="T44" fmla="*/ 1 w 21"/>
                <a:gd name="T45" fmla="*/ 9 h 16"/>
                <a:gd name="T46" fmla="*/ 1 w 21"/>
                <a:gd name="T47" fmla="*/ 11 h 16"/>
                <a:gd name="T48" fmla="*/ 0 w 21"/>
                <a:gd name="T49" fmla="*/ 12 h 16"/>
                <a:gd name="T50" fmla="*/ 0 w 21"/>
                <a:gd name="T51" fmla="*/ 14 h 16"/>
                <a:gd name="T52" fmla="*/ 0 w 21"/>
                <a:gd name="T53" fmla="*/ 15 h 16"/>
                <a:gd name="T54" fmla="*/ 2 w 21"/>
                <a:gd name="T55" fmla="*/ 15 h 16"/>
                <a:gd name="T56" fmla="*/ 3 w 21"/>
                <a:gd name="T57" fmla="*/ 14 h 16"/>
                <a:gd name="T58" fmla="*/ 7 w 21"/>
                <a:gd name="T59" fmla="*/ 14 h 16"/>
                <a:gd name="T60" fmla="*/ 9 w 21"/>
                <a:gd name="T61" fmla="*/ 14 h 16"/>
                <a:gd name="T62" fmla="*/ 11 w 21"/>
                <a:gd name="T63" fmla="*/ 15 h 16"/>
                <a:gd name="T64" fmla="*/ 12 w 21"/>
                <a:gd name="T65" fmla="*/ 15 h 16"/>
                <a:gd name="T66" fmla="*/ 14 w 21"/>
                <a:gd name="T67" fmla="*/ 15 h 16"/>
                <a:gd name="T68" fmla="*/ 16 w 21"/>
                <a:gd name="T69" fmla="*/ 15 h 16"/>
                <a:gd name="T70" fmla="*/ 16 w 21"/>
                <a:gd name="T71" fmla="*/ 15 h 16"/>
                <a:gd name="T72" fmla="*/ 18 w 21"/>
                <a:gd name="T73" fmla="*/ 13 h 16"/>
                <a:gd name="T74" fmla="*/ 19 w 21"/>
                <a:gd name="T75" fmla="*/ 13 h 16"/>
                <a:gd name="T76" fmla="*/ 19 w 21"/>
                <a:gd name="T77" fmla="*/ 12 h 16"/>
                <a:gd name="T78" fmla="*/ 19 w 21"/>
                <a:gd name="T79" fmla="*/ 10 h 16"/>
                <a:gd name="T80" fmla="*/ 20 w 21"/>
                <a:gd name="T81" fmla="*/ 10 h 16"/>
                <a:gd name="T82" fmla="*/ 21 w 21"/>
                <a:gd name="T83" fmla="*/ 9 h 16"/>
                <a:gd name="T84" fmla="*/ 20 w 21"/>
                <a:gd name="T85"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 h="16">
                  <a:moveTo>
                    <a:pt x="20" y="8"/>
                  </a:moveTo>
                  <a:cubicBezTo>
                    <a:pt x="20" y="8"/>
                    <a:pt x="19" y="7"/>
                    <a:pt x="19" y="6"/>
                  </a:cubicBezTo>
                  <a:cubicBezTo>
                    <a:pt x="18" y="6"/>
                    <a:pt x="18" y="5"/>
                    <a:pt x="18" y="5"/>
                  </a:cubicBezTo>
                  <a:cubicBezTo>
                    <a:pt x="17" y="5"/>
                    <a:pt x="17" y="4"/>
                    <a:pt x="17" y="3"/>
                  </a:cubicBezTo>
                  <a:cubicBezTo>
                    <a:pt x="17" y="3"/>
                    <a:pt x="17" y="2"/>
                    <a:pt x="17" y="2"/>
                  </a:cubicBezTo>
                  <a:cubicBezTo>
                    <a:pt x="17" y="2"/>
                    <a:pt x="16" y="1"/>
                    <a:pt x="15" y="1"/>
                  </a:cubicBezTo>
                  <a:cubicBezTo>
                    <a:pt x="14" y="1"/>
                    <a:pt x="14" y="2"/>
                    <a:pt x="14" y="1"/>
                  </a:cubicBezTo>
                  <a:cubicBezTo>
                    <a:pt x="14" y="1"/>
                    <a:pt x="13" y="0"/>
                    <a:pt x="13" y="1"/>
                  </a:cubicBezTo>
                  <a:cubicBezTo>
                    <a:pt x="12" y="1"/>
                    <a:pt x="12" y="0"/>
                    <a:pt x="11" y="0"/>
                  </a:cubicBezTo>
                  <a:cubicBezTo>
                    <a:pt x="11" y="0"/>
                    <a:pt x="11" y="0"/>
                    <a:pt x="11" y="0"/>
                  </a:cubicBezTo>
                  <a:cubicBezTo>
                    <a:pt x="11" y="0"/>
                    <a:pt x="11" y="0"/>
                    <a:pt x="11" y="0"/>
                  </a:cubicBezTo>
                  <a:cubicBezTo>
                    <a:pt x="10" y="1"/>
                    <a:pt x="10" y="1"/>
                    <a:pt x="10" y="1"/>
                  </a:cubicBezTo>
                  <a:cubicBezTo>
                    <a:pt x="9" y="1"/>
                    <a:pt x="9" y="1"/>
                    <a:pt x="8" y="1"/>
                  </a:cubicBezTo>
                  <a:cubicBezTo>
                    <a:pt x="7" y="2"/>
                    <a:pt x="7" y="2"/>
                    <a:pt x="7" y="3"/>
                  </a:cubicBezTo>
                  <a:cubicBezTo>
                    <a:pt x="7" y="3"/>
                    <a:pt x="8" y="3"/>
                    <a:pt x="7" y="3"/>
                  </a:cubicBezTo>
                  <a:cubicBezTo>
                    <a:pt x="7" y="3"/>
                    <a:pt x="7" y="4"/>
                    <a:pt x="6" y="4"/>
                  </a:cubicBezTo>
                  <a:cubicBezTo>
                    <a:pt x="6" y="4"/>
                    <a:pt x="5" y="5"/>
                    <a:pt x="5" y="5"/>
                  </a:cubicBezTo>
                  <a:cubicBezTo>
                    <a:pt x="5" y="6"/>
                    <a:pt x="5" y="6"/>
                    <a:pt x="5" y="6"/>
                  </a:cubicBezTo>
                  <a:cubicBezTo>
                    <a:pt x="5" y="6"/>
                    <a:pt x="4" y="6"/>
                    <a:pt x="3" y="7"/>
                  </a:cubicBezTo>
                  <a:cubicBezTo>
                    <a:pt x="3" y="7"/>
                    <a:pt x="3" y="7"/>
                    <a:pt x="2" y="7"/>
                  </a:cubicBezTo>
                  <a:cubicBezTo>
                    <a:pt x="2" y="7"/>
                    <a:pt x="1" y="7"/>
                    <a:pt x="0" y="7"/>
                  </a:cubicBezTo>
                  <a:cubicBezTo>
                    <a:pt x="0" y="7"/>
                    <a:pt x="0" y="7"/>
                    <a:pt x="0" y="7"/>
                  </a:cubicBezTo>
                  <a:cubicBezTo>
                    <a:pt x="0" y="8"/>
                    <a:pt x="0" y="9"/>
                    <a:pt x="1" y="9"/>
                  </a:cubicBezTo>
                  <a:cubicBezTo>
                    <a:pt x="1" y="10"/>
                    <a:pt x="1" y="11"/>
                    <a:pt x="1" y="11"/>
                  </a:cubicBezTo>
                  <a:cubicBezTo>
                    <a:pt x="0" y="11"/>
                    <a:pt x="0" y="12"/>
                    <a:pt x="0" y="12"/>
                  </a:cubicBezTo>
                  <a:cubicBezTo>
                    <a:pt x="0" y="13"/>
                    <a:pt x="1" y="13"/>
                    <a:pt x="0" y="14"/>
                  </a:cubicBezTo>
                  <a:cubicBezTo>
                    <a:pt x="0" y="14"/>
                    <a:pt x="0" y="14"/>
                    <a:pt x="0" y="15"/>
                  </a:cubicBezTo>
                  <a:cubicBezTo>
                    <a:pt x="1" y="15"/>
                    <a:pt x="1" y="15"/>
                    <a:pt x="2" y="15"/>
                  </a:cubicBezTo>
                  <a:cubicBezTo>
                    <a:pt x="2" y="14"/>
                    <a:pt x="2" y="14"/>
                    <a:pt x="3" y="14"/>
                  </a:cubicBezTo>
                  <a:cubicBezTo>
                    <a:pt x="4" y="14"/>
                    <a:pt x="7" y="14"/>
                    <a:pt x="7" y="14"/>
                  </a:cubicBezTo>
                  <a:cubicBezTo>
                    <a:pt x="7" y="15"/>
                    <a:pt x="9" y="14"/>
                    <a:pt x="9" y="14"/>
                  </a:cubicBezTo>
                  <a:cubicBezTo>
                    <a:pt x="10" y="15"/>
                    <a:pt x="11" y="15"/>
                    <a:pt x="11" y="15"/>
                  </a:cubicBezTo>
                  <a:cubicBezTo>
                    <a:pt x="11" y="14"/>
                    <a:pt x="12" y="15"/>
                    <a:pt x="12" y="15"/>
                  </a:cubicBezTo>
                  <a:cubicBezTo>
                    <a:pt x="13" y="14"/>
                    <a:pt x="13" y="16"/>
                    <a:pt x="14" y="15"/>
                  </a:cubicBezTo>
                  <a:cubicBezTo>
                    <a:pt x="14" y="15"/>
                    <a:pt x="16" y="15"/>
                    <a:pt x="16" y="15"/>
                  </a:cubicBezTo>
                  <a:cubicBezTo>
                    <a:pt x="16" y="16"/>
                    <a:pt x="16" y="15"/>
                    <a:pt x="16" y="15"/>
                  </a:cubicBezTo>
                  <a:cubicBezTo>
                    <a:pt x="16" y="14"/>
                    <a:pt x="18" y="13"/>
                    <a:pt x="18" y="13"/>
                  </a:cubicBezTo>
                  <a:cubicBezTo>
                    <a:pt x="18" y="13"/>
                    <a:pt x="19" y="13"/>
                    <a:pt x="19" y="13"/>
                  </a:cubicBezTo>
                  <a:cubicBezTo>
                    <a:pt x="19" y="13"/>
                    <a:pt x="19" y="12"/>
                    <a:pt x="19" y="12"/>
                  </a:cubicBezTo>
                  <a:cubicBezTo>
                    <a:pt x="19" y="11"/>
                    <a:pt x="18" y="10"/>
                    <a:pt x="19" y="10"/>
                  </a:cubicBezTo>
                  <a:cubicBezTo>
                    <a:pt x="19" y="9"/>
                    <a:pt x="20" y="10"/>
                    <a:pt x="20" y="10"/>
                  </a:cubicBezTo>
                  <a:cubicBezTo>
                    <a:pt x="21" y="10"/>
                    <a:pt x="21" y="9"/>
                    <a:pt x="21" y="9"/>
                  </a:cubicBezTo>
                  <a:cubicBezTo>
                    <a:pt x="21" y="8"/>
                    <a:pt x="20" y="8"/>
                    <a:pt x="20"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263">
              <a:extLst>
                <a:ext uri="{FF2B5EF4-FFF2-40B4-BE49-F238E27FC236}">
                  <a16:creationId xmlns:a16="http://schemas.microsoft.com/office/drawing/2014/main" id="{E61DD693-FC4D-4441-938F-558A04E5216D}"/>
                </a:ext>
              </a:extLst>
            </p:cNvPr>
            <p:cNvSpPr>
              <a:spLocks/>
            </p:cNvSpPr>
            <p:nvPr/>
          </p:nvSpPr>
          <p:spPr bwMode="auto">
            <a:xfrm>
              <a:off x="-3351213" y="1676400"/>
              <a:ext cx="61912" cy="28575"/>
            </a:xfrm>
            <a:custGeom>
              <a:avLst/>
              <a:gdLst>
                <a:gd name="T0" fmla="*/ 6 w 17"/>
                <a:gd name="T1" fmla="*/ 5 h 8"/>
                <a:gd name="T2" fmla="*/ 9 w 17"/>
                <a:gd name="T3" fmla="*/ 5 h 8"/>
                <a:gd name="T4" fmla="*/ 10 w 17"/>
                <a:gd name="T5" fmla="*/ 6 h 8"/>
                <a:gd name="T6" fmla="*/ 12 w 17"/>
                <a:gd name="T7" fmla="*/ 7 h 8"/>
                <a:gd name="T8" fmla="*/ 14 w 17"/>
                <a:gd name="T9" fmla="*/ 8 h 8"/>
                <a:gd name="T10" fmla="*/ 14 w 17"/>
                <a:gd name="T11" fmla="*/ 7 h 8"/>
                <a:gd name="T12" fmla="*/ 16 w 17"/>
                <a:gd name="T13" fmla="*/ 7 h 8"/>
                <a:gd name="T14" fmla="*/ 17 w 17"/>
                <a:gd name="T15" fmla="*/ 6 h 8"/>
                <a:gd name="T16" fmla="*/ 17 w 17"/>
                <a:gd name="T17" fmla="*/ 6 h 8"/>
                <a:gd name="T18" fmla="*/ 17 w 17"/>
                <a:gd name="T19" fmla="*/ 5 h 8"/>
                <a:gd name="T20" fmla="*/ 16 w 17"/>
                <a:gd name="T21" fmla="*/ 3 h 8"/>
                <a:gd name="T22" fmla="*/ 16 w 17"/>
                <a:gd name="T23" fmla="*/ 2 h 8"/>
                <a:gd name="T24" fmla="*/ 15 w 17"/>
                <a:gd name="T25" fmla="*/ 1 h 8"/>
                <a:gd name="T26" fmla="*/ 13 w 17"/>
                <a:gd name="T27" fmla="*/ 1 h 8"/>
                <a:gd name="T28" fmla="*/ 11 w 17"/>
                <a:gd name="T29" fmla="*/ 0 h 8"/>
                <a:gd name="T30" fmla="*/ 8 w 17"/>
                <a:gd name="T31" fmla="*/ 0 h 8"/>
                <a:gd name="T32" fmla="*/ 8 w 17"/>
                <a:gd name="T33" fmla="*/ 2 h 8"/>
                <a:gd name="T34" fmla="*/ 6 w 17"/>
                <a:gd name="T35" fmla="*/ 3 h 8"/>
                <a:gd name="T36" fmla="*/ 4 w 17"/>
                <a:gd name="T37" fmla="*/ 1 h 8"/>
                <a:gd name="T38" fmla="*/ 2 w 17"/>
                <a:gd name="T39" fmla="*/ 2 h 8"/>
                <a:gd name="T40" fmla="*/ 1 w 17"/>
                <a:gd name="T41" fmla="*/ 4 h 8"/>
                <a:gd name="T42" fmla="*/ 1 w 17"/>
                <a:gd name="T43" fmla="*/ 6 h 8"/>
                <a:gd name="T44" fmla="*/ 1 w 17"/>
                <a:gd name="T45" fmla="*/ 6 h 8"/>
                <a:gd name="T46" fmla="*/ 3 w 17"/>
                <a:gd name="T47" fmla="*/ 5 h 8"/>
                <a:gd name="T48" fmla="*/ 6 w 17"/>
                <a:gd name="T49"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7" h="8">
                  <a:moveTo>
                    <a:pt x="6" y="5"/>
                  </a:moveTo>
                  <a:cubicBezTo>
                    <a:pt x="7" y="5"/>
                    <a:pt x="8" y="6"/>
                    <a:pt x="9" y="5"/>
                  </a:cubicBezTo>
                  <a:cubicBezTo>
                    <a:pt x="10" y="5"/>
                    <a:pt x="10" y="6"/>
                    <a:pt x="10" y="6"/>
                  </a:cubicBezTo>
                  <a:cubicBezTo>
                    <a:pt x="11" y="6"/>
                    <a:pt x="12" y="7"/>
                    <a:pt x="12" y="7"/>
                  </a:cubicBezTo>
                  <a:cubicBezTo>
                    <a:pt x="13" y="7"/>
                    <a:pt x="13" y="8"/>
                    <a:pt x="14" y="8"/>
                  </a:cubicBezTo>
                  <a:cubicBezTo>
                    <a:pt x="14" y="8"/>
                    <a:pt x="14" y="8"/>
                    <a:pt x="14" y="7"/>
                  </a:cubicBezTo>
                  <a:cubicBezTo>
                    <a:pt x="15" y="7"/>
                    <a:pt x="15" y="7"/>
                    <a:pt x="16" y="7"/>
                  </a:cubicBezTo>
                  <a:cubicBezTo>
                    <a:pt x="16" y="7"/>
                    <a:pt x="16" y="7"/>
                    <a:pt x="17" y="6"/>
                  </a:cubicBezTo>
                  <a:cubicBezTo>
                    <a:pt x="17" y="6"/>
                    <a:pt x="17" y="6"/>
                    <a:pt x="17" y="6"/>
                  </a:cubicBezTo>
                  <a:cubicBezTo>
                    <a:pt x="17" y="6"/>
                    <a:pt x="17" y="5"/>
                    <a:pt x="17" y="5"/>
                  </a:cubicBezTo>
                  <a:cubicBezTo>
                    <a:pt x="16" y="4"/>
                    <a:pt x="16" y="4"/>
                    <a:pt x="16" y="3"/>
                  </a:cubicBezTo>
                  <a:cubicBezTo>
                    <a:pt x="16" y="3"/>
                    <a:pt x="16" y="2"/>
                    <a:pt x="16" y="2"/>
                  </a:cubicBezTo>
                  <a:cubicBezTo>
                    <a:pt x="16" y="2"/>
                    <a:pt x="15" y="2"/>
                    <a:pt x="15" y="1"/>
                  </a:cubicBezTo>
                  <a:cubicBezTo>
                    <a:pt x="15" y="1"/>
                    <a:pt x="13" y="1"/>
                    <a:pt x="13" y="1"/>
                  </a:cubicBezTo>
                  <a:cubicBezTo>
                    <a:pt x="13" y="1"/>
                    <a:pt x="11" y="0"/>
                    <a:pt x="11" y="0"/>
                  </a:cubicBezTo>
                  <a:cubicBezTo>
                    <a:pt x="11" y="0"/>
                    <a:pt x="9" y="0"/>
                    <a:pt x="8" y="0"/>
                  </a:cubicBezTo>
                  <a:cubicBezTo>
                    <a:pt x="8" y="1"/>
                    <a:pt x="8" y="1"/>
                    <a:pt x="8" y="2"/>
                  </a:cubicBezTo>
                  <a:cubicBezTo>
                    <a:pt x="8" y="3"/>
                    <a:pt x="7" y="3"/>
                    <a:pt x="6" y="3"/>
                  </a:cubicBezTo>
                  <a:cubicBezTo>
                    <a:pt x="6" y="3"/>
                    <a:pt x="4" y="1"/>
                    <a:pt x="4" y="1"/>
                  </a:cubicBezTo>
                  <a:cubicBezTo>
                    <a:pt x="4" y="0"/>
                    <a:pt x="3" y="1"/>
                    <a:pt x="2" y="2"/>
                  </a:cubicBezTo>
                  <a:cubicBezTo>
                    <a:pt x="1" y="2"/>
                    <a:pt x="2" y="3"/>
                    <a:pt x="1" y="4"/>
                  </a:cubicBezTo>
                  <a:cubicBezTo>
                    <a:pt x="0" y="4"/>
                    <a:pt x="0" y="5"/>
                    <a:pt x="1" y="6"/>
                  </a:cubicBezTo>
                  <a:cubicBezTo>
                    <a:pt x="1" y="6"/>
                    <a:pt x="1" y="6"/>
                    <a:pt x="1" y="6"/>
                  </a:cubicBezTo>
                  <a:cubicBezTo>
                    <a:pt x="1" y="6"/>
                    <a:pt x="2" y="6"/>
                    <a:pt x="3" y="5"/>
                  </a:cubicBezTo>
                  <a:cubicBezTo>
                    <a:pt x="3" y="5"/>
                    <a:pt x="5" y="5"/>
                    <a:pt x="6"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264">
              <a:extLst>
                <a:ext uri="{FF2B5EF4-FFF2-40B4-BE49-F238E27FC236}">
                  <a16:creationId xmlns:a16="http://schemas.microsoft.com/office/drawing/2014/main" id="{0C9C0C38-BEFA-400F-BC15-F200FE4783C9}"/>
                </a:ext>
              </a:extLst>
            </p:cNvPr>
            <p:cNvSpPr>
              <a:spLocks/>
            </p:cNvSpPr>
            <p:nvPr/>
          </p:nvSpPr>
          <p:spPr bwMode="auto">
            <a:xfrm>
              <a:off x="-3351213" y="1693863"/>
              <a:ext cx="50800" cy="30163"/>
            </a:xfrm>
            <a:custGeom>
              <a:avLst/>
              <a:gdLst>
                <a:gd name="T0" fmla="*/ 2 w 14"/>
                <a:gd name="T1" fmla="*/ 4 h 8"/>
                <a:gd name="T2" fmla="*/ 3 w 14"/>
                <a:gd name="T3" fmla="*/ 5 h 8"/>
                <a:gd name="T4" fmla="*/ 5 w 14"/>
                <a:gd name="T5" fmla="*/ 5 h 8"/>
                <a:gd name="T6" fmla="*/ 5 w 14"/>
                <a:gd name="T7" fmla="*/ 7 h 8"/>
                <a:gd name="T8" fmla="*/ 6 w 14"/>
                <a:gd name="T9" fmla="*/ 8 h 8"/>
                <a:gd name="T10" fmla="*/ 8 w 14"/>
                <a:gd name="T11" fmla="*/ 8 h 8"/>
                <a:gd name="T12" fmla="*/ 9 w 14"/>
                <a:gd name="T13" fmla="*/ 8 h 8"/>
                <a:gd name="T14" fmla="*/ 11 w 14"/>
                <a:gd name="T15" fmla="*/ 7 h 8"/>
                <a:gd name="T16" fmla="*/ 11 w 14"/>
                <a:gd name="T17" fmla="*/ 6 h 8"/>
                <a:gd name="T18" fmla="*/ 12 w 14"/>
                <a:gd name="T19" fmla="*/ 5 h 8"/>
                <a:gd name="T20" fmla="*/ 13 w 14"/>
                <a:gd name="T21" fmla="*/ 4 h 8"/>
                <a:gd name="T22" fmla="*/ 13 w 14"/>
                <a:gd name="T23" fmla="*/ 4 h 8"/>
                <a:gd name="T24" fmla="*/ 14 w 14"/>
                <a:gd name="T25" fmla="*/ 3 h 8"/>
                <a:gd name="T26" fmla="*/ 12 w 14"/>
                <a:gd name="T27" fmla="*/ 2 h 8"/>
                <a:gd name="T28" fmla="*/ 10 w 14"/>
                <a:gd name="T29" fmla="*/ 1 h 8"/>
                <a:gd name="T30" fmla="*/ 9 w 14"/>
                <a:gd name="T31" fmla="*/ 0 h 8"/>
                <a:gd name="T32" fmla="*/ 6 w 14"/>
                <a:gd name="T33" fmla="*/ 0 h 8"/>
                <a:gd name="T34" fmla="*/ 3 w 14"/>
                <a:gd name="T35" fmla="*/ 0 h 8"/>
                <a:gd name="T36" fmla="*/ 1 w 14"/>
                <a:gd name="T37" fmla="*/ 1 h 8"/>
                <a:gd name="T38" fmla="*/ 0 w 14"/>
                <a:gd name="T39" fmla="*/ 3 h 8"/>
                <a:gd name="T40" fmla="*/ 1 w 14"/>
                <a:gd name="T41" fmla="*/ 4 h 8"/>
                <a:gd name="T42" fmla="*/ 2 w 1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 h="8">
                  <a:moveTo>
                    <a:pt x="2" y="4"/>
                  </a:moveTo>
                  <a:cubicBezTo>
                    <a:pt x="2" y="5"/>
                    <a:pt x="3" y="5"/>
                    <a:pt x="3" y="5"/>
                  </a:cubicBezTo>
                  <a:cubicBezTo>
                    <a:pt x="4" y="5"/>
                    <a:pt x="5" y="5"/>
                    <a:pt x="5" y="5"/>
                  </a:cubicBezTo>
                  <a:cubicBezTo>
                    <a:pt x="5" y="6"/>
                    <a:pt x="4" y="7"/>
                    <a:pt x="5" y="7"/>
                  </a:cubicBezTo>
                  <a:cubicBezTo>
                    <a:pt x="5" y="7"/>
                    <a:pt x="6" y="8"/>
                    <a:pt x="6" y="8"/>
                  </a:cubicBezTo>
                  <a:cubicBezTo>
                    <a:pt x="7" y="8"/>
                    <a:pt x="8" y="8"/>
                    <a:pt x="8" y="8"/>
                  </a:cubicBezTo>
                  <a:cubicBezTo>
                    <a:pt x="9" y="8"/>
                    <a:pt x="9" y="8"/>
                    <a:pt x="9" y="8"/>
                  </a:cubicBezTo>
                  <a:cubicBezTo>
                    <a:pt x="10" y="7"/>
                    <a:pt x="11" y="7"/>
                    <a:pt x="11" y="7"/>
                  </a:cubicBezTo>
                  <a:cubicBezTo>
                    <a:pt x="11" y="7"/>
                    <a:pt x="11" y="7"/>
                    <a:pt x="11" y="6"/>
                  </a:cubicBezTo>
                  <a:cubicBezTo>
                    <a:pt x="11" y="6"/>
                    <a:pt x="12" y="5"/>
                    <a:pt x="12" y="5"/>
                  </a:cubicBezTo>
                  <a:cubicBezTo>
                    <a:pt x="13" y="5"/>
                    <a:pt x="13" y="4"/>
                    <a:pt x="13" y="4"/>
                  </a:cubicBezTo>
                  <a:cubicBezTo>
                    <a:pt x="14" y="4"/>
                    <a:pt x="13" y="4"/>
                    <a:pt x="13" y="4"/>
                  </a:cubicBezTo>
                  <a:cubicBezTo>
                    <a:pt x="13" y="3"/>
                    <a:pt x="13" y="3"/>
                    <a:pt x="14" y="3"/>
                  </a:cubicBezTo>
                  <a:cubicBezTo>
                    <a:pt x="13" y="3"/>
                    <a:pt x="13" y="2"/>
                    <a:pt x="12" y="2"/>
                  </a:cubicBezTo>
                  <a:cubicBezTo>
                    <a:pt x="12" y="2"/>
                    <a:pt x="11" y="1"/>
                    <a:pt x="10" y="1"/>
                  </a:cubicBezTo>
                  <a:cubicBezTo>
                    <a:pt x="10" y="1"/>
                    <a:pt x="10" y="0"/>
                    <a:pt x="9" y="0"/>
                  </a:cubicBezTo>
                  <a:cubicBezTo>
                    <a:pt x="8" y="1"/>
                    <a:pt x="7" y="0"/>
                    <a:pt x="6" y="0"/>
                  </a:cubicBezTo>
                  <a:cubicBezTo>
                    <a:pt x="5" y="0"/>
                    <a:pt x="3" y="0"/>
                    <a:pt x="3" y="0"/>
                  </a:cubicBezTo>
                  <a:cubicBezTo>
                    <a:pt x="2" y="1"/>
                    <a:pt x="1" y="1"/>
                    <a:pt x="1" y="1"/>
                  </a:cubicBezTo>
                  <a:cubicBezTo>
                    <a:pt x="1" y="2"/>
                    <a:pt x="1" y="3"/>
                    <a:pt x="0" y="3"/>
                  </a:cubicBezTo>
                  <a:cubicBezTo>
                    <a:pt x="0" y="4"/>
                    <a:pt x="0" y="4"/>
                    <a:pt x="1" y="4"/>
                  </a:cubicBezTo>
                  <a:cubicBezTo>
                    <a:pt x="1" y="4"/>
                    <a:pt x="2" y="4"/>
                    <a:pt x="2"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265">
              <a:extLst>
                <a:ext uri="{FF2B5EF4-FFF2-40B4-BE49-F238E27FC236}">
                  <a16:creationId xmlns:a16="http://schemas.microsoft.com/office/drawing/2014/main" id="{4C13ACF6-0C63-42F3-947F-E0D3D7870154}"/>
                </a:ext>
              </a:extLst>
            </p:cNvPr>
            <p:cNvSpPr>
              <a:spLocks/>
            </p:cNvSpPr>
            <p:nvPr/>
          </p:nvSpPr>
          <p:spPr bwMode="auto">
            <a:xfrm>
              <a:off x="-3470275" y="1795463"/>
              <a:ext cx="36512" cy="22225"/>
            </a:xfrm>
            <a:custGeom>
              <a:avLst/>
              <a:gdLst>
                <a:gd name="T0" fmla="*/ 9 w 10"/>
                <a:gd name="T1" fmla="*/ 2 h 6"/>
                <a:gd name="T2" fmla="*/ 8 w 10"/>
                <a:gd name="T3" fmla="*/ 2 h 6"/>
                <a:gd name="T4" fmla="*/ 8 w 10"/>
                <a:gd name="T5" fmla="*/ 1 h 6"/>
                <a:gd name="T6" fmla="*/ 7 w 10"/>
                <a:gd name="T7" fmla="*/ 0 h 6"/>
                <a:gd name="T8" fmla="*/ 5 w 10"/>
                <a:gd name="T9" fmla="*/ 0 h 6"/>
                <a:gd name="T10" fmla="*/ 3 w 10"/>
                <a:gd name="T11" fmla="*/ 0 h 6"/>
                <a:gd name="T12" fmla="*/ 3 w 10"/>
                <a:gd name="T13" fmla="*/ 0 h 6"/>
                <a:gd name="T14" fmla="*/ 2 w 10"/>
                <a:gd name="T15" fmla="*/ 1 h 6"/>
                <a:gd name="T16" fmla="*/ 0 w 10"/>
                <a:gd name="T17" fmla="*/ 3 h 6"/>
                <a:gd name="T18" fmla="*/ 0 w 10"/>
                <a:gd name="T19" fmla="*/ 4 h 6"/>
                <a:gd name="T20" fmla="*/ 1 w 10"/>
                <a:gd name="T21" fmla="*/ 4 h 6"/>
                <a:gd name="T22" fmla="*/ 2 w 10"/>
                <a:gd name="T23" fmla="*/ 5 h 6"/>
                <a:gd name="T24" fmla="*/ 2 w 10"/>
                <a:gd name="T25" fmla="*/ 5 h 6"/>
                <a:gd name="T26" fmla="*/ 4 w 10"/>
                <a:gd name="T27" fmla="*/ 5 h 6"/>
                <a:gd name="T28" fmla="*/ 5 w 10"/>
                <a:gd name="T29" fmla="*/ 4 h 6"/>
                <a:gd name="T30" fmla="*/ 6 w 10"/>
                <a:gd name="T31" fmla="*/ 5 h 6"/>
                <a:gd name="T32" fmla="*/ 7 w 10"/>
                <a:gd name="T33" fmla="*/ 4 h 6"/>
                <a:gd name="T34" fmla="*/ 8 w 10"/>
                <a:gd name="T35" fmla="*/ 4 h 6"/>
                <a:gd name="T36" fmla="*/ 9 w 10"/>
                <a:gd name="T37" fmla="*/ 4 h 6"/>
                <a:gd name="T38" fmla="*/ 10 w 10"/>
                <a:gd name="T39" fmla="*/ 3 h 6"/>
                <a:gd name="T40" fmla="*/ 10 w 10"/>
                <a:gd name="T41" fmla="*/ 3 h 6"/>
                <a:gd name="T42" fmla="*/ 10 w 10"/>
                <a:gd name="T43" fmla="*/ 2 h 6"/>
                <a:gd name="T44" fmla="*/ 9 w 10"/>
                <a:gd name="T4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 h="6">
                  <a:moveTo>
                    <a:pt x="9" y="2"/>
                  </a:moveTo>
                  <a:cubicBezTo>
                    <a:pt x="9" y="2"/>
                    <a:pt x="8" y="2"/>
                    <a:pt x="8" y="2"/>
                  </a:cubicBezTo>
                  <a:cubicBezTo>
                    <a:pt x="8" y="1"/>
                    <a:pt x="8" y="1"/>
                    <a:pt x="8" y="1"/>
                  </a:cubicBezTo>
                  <a:cubicBezTo>
                    <a:pt x="8" y="0"/>
                    <a:pt x="7" y="0"/>
                    <a:pt x="7" y="0"/>
                  </a:cubicBezTo>
                  <a:cubicBezTo>
                    <a:pt x="6" y="0"/>
                    <a:pt x="6" y="0"/>
                    <a:pt x="5" y="0"/>
                  </a:cubicBezTo>
                  <a:cubicBezTo>
                    <a:pt x="5" y="0"/>
                    <a:pt x="4" y="0"/>
                    <a:pt x="3" y="0"/>
                  </a:cubicBezTo>
                  <a:cubicBezTo>
                    <a:pt x="3" y="0"/>
                    <a:pt x="3" y="0"/>
                    <a:pt x="3" y="0"/>
                  </a:cubicBezTo>
                  <a:cubicBezTo>
                    <a:pt x="2" y="0"/>
                    <a:pt x="2" y="1"/>
                    <a:pt x="2" y="1"/>
                  </a:cubicBezTo>
                  <a:cubicBezTo>
                    <a:pt x="2" y="2"/>
                    <a:pt x="0" y="2"/>
                    <a:pt x="0" y="3"/>
                  </a:cubicBezTo>
                  <a:cubicBezTo>
                    <a:pt x="0" y="4"/>
                    <a:pt x="0" y="5"/>
                    <a:pt x="0" y="4"/>
                  </a:cubicBezTo>
                  <a:cubicBezTo>
                    <a:pt x="1" y="4"/>
                    <a:pt x="1" y="4"/>
                    <a:pt x="1" y="4"/>
                  </a:cubicBezTo>
                  <a:cubicBezTo>
                    <a:pt x="1" y="5"/>
                    <a:pt x="2" y="5"/>
                    <a:pt x="2" y="5"/>
                  </a:cubicBezTo>
                  <a:cubicBezTo>
                    <a:pt x="2" y="5"/>
                    <a:pt x="2" y="5"/>
                    <a:pt x="2" y="5"/>
                  </a:cubicBezTo>
                  <a:cubicBezTo>
                    <a:pt x="3" y="5"/>
                    <a:pt x="4" y="5"/>
                    <a:pt x="4" y="5"/>
                  </a:cubicBezTo>
                  <a:cubicBezTo>
                    <a:pt x="4" y="5"/>
                    <a:pt x="5" y="4"/>
                    <a:pt x="5" y="4"/>
                  </a:cubicBezTo>
                  <a:cubicBezTo>
                    <a:pt x="5" y="3"/>
                    <a:pt x="6" y="5"/>
                    <a:pt x="6" y="5"/>
                  </a:cubicBezTo>
                  <a:cubicBezTo>
                    <a:pt x="7" y="6"/>
                    <a:pt x="7" y="5"/>
                    <a:pt x="7" y="4"/>
                  </a:cubicBezTo>
                  <a:cubicBezTo>
                    <a:pt x="7" y="4"/>
                    <a:pt x="7" y="4"/>
                    <a:pt x="8" y="4"/>
                  </a:cubicBezTo>
                  <a:cubicBezTo>
                    <a:pt x="8" y="4"/>
                    <a:pt x="9" y="4"/>
                    <a:pt x="9" y="4"/>
                  </a:cubicBezTo>
                  <a:cubicBezTo>
                    <a:pt x="9" y="3"/>
                    <a:pt x="9" y="3"/>
                    <a:pt x="10" y="3"/>
                  </a:cubicBezTo>
                  <a:cubicBezTo>
                    <a:pt x="10" y="3"/>
                    <a:pt x="10" y="3"/>
                    <a:pt x="10" y="3"/>
                  </a:cubicBezTo>
                  <a:cubicBezTo>
                    <a:pt x="10" y="2"/>
                    <a:pt x="10" y="2"/>
                    <a:pt x="10" y="2"/>
                  </a:cubicBezTo>
                  <a:cubicBezTo>
                    <a:pt x="10" y="2"/>
                    <a:pt x="10" y="2"/>
                    <a:pt x="9"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266">
              <a:extLst>
                <a:ext uri="{FF2B5EF4-FFF2-40B4-BE49-F238E27FC236}">
                  <a16:creationId xmlns:a16="http://schemas.microsoft.com/office/drawing/2014/main" id="{272537C8-F7F0-4A10-9401-01C12A0FE237}"/>
                </a:ext>
              </a:extLst>
            </p:cNvPr>
            <p:cNvSpPr>
              <a:spLocks/>
            </p:cNvSpPr>
            <p:nvPr/>
          </p:nvSpPr>
          <p:spPr bwMode="auto">
            <a:xfrm>
              <a:off x="-3470275" y="1716088"/>
              <a:ext cx="73025" cy="82550"/>
            </a:xfrm>
            <a:custGeom>
              <a:avLst/>
              <a:gdLst>
                <a:gd name="T0" fmla="*/ 2 w 20"/>
                <a:gd name="T1" fmla="*/ 6 h 23"/>
                <a:gd name="T2" fmla="*/ 1 w 20"/>
                <a:gd name="T3" fmla="*/ 7 h 23"/>
                <a:gd name="T4" fmla="*/ 2 w 20"/>
                <a:gd name="T5" fmla="*/ 8 h 23"/>
                <a:gd name="T6" fmla="*/ 1 w 20"/>
                <a:gd name="T7" fmla="*/ 9 h 23"/>
                <a:gd name="T8" fmla="*/ 0 w 20"/>
                <a:gd name="T9" fmla="*/ 9 h 23"/>
                <a:gd name="T10" fmla="*/ 0 w 20"/>
                <a:gd name="T11" fmla="*/ 11 h 23"/>
                <a:gd name="T12" fmla="*/ 0 w 20"/>
                <a:gd name="T13" fmla="*/ 12 h 23"/>
                <a:gd name="T14" fmla="*/ 0 w 20"/>
                <a:gd name="T15" fmla="*/ 14 h 23"/>
                <a:gd name="T16" fmla="*/ 0 w 20"/>
                <a:gd name="T17" fmla="*/ 15 h 23"/>
                <a:gd name="T18" fmla="*/ 1 w 20"/>
                <a:gd name="T19" fmla="*/ 17 h 23"/>
                <a:gd name="T20" fmla="*/ 1 w 20"/>
                <a:gd name="T21" fmla="*/ 17 h 23"/>
                <a:gd name="T22" fmla="*/ 3 w 20"/>
                <a:gd name="T23" fmla="*/ 18 h 23"/>
                <a:gd name="T24" fmla="*/ 4 w 20"/>
                <a:gd name="T25" fmla="*/ 18 h 23"/>
                <a:gd name="T26" fmla="*/ 4 w 20"/>
                <a:gd name="T27" fmla="*/ 19 h 23"/>
                <a:gd name="T28" fmla="*/ 3 w 20"/>
                <a:gd name="T29" fmla="*/ 21 h 23"/>
                <a:gd name="T30" fmla="*/ 3 w 20"/>
                <a:gd name="T31" fmla="*/ 22 h 23"/>
                <a:gd name="T32" fmla="*/ 5 w 20"/>
                <a:gd name="T33" fmla="*/ 22 h 23"/>
                <a:gd name="T34" fmla="*/ 7 w 20"/>
                <a:gd name="T35" fmla="*/ 22 h 23"/>
                <a:gd name="T36" fmla="*/ 8 w 20"/>
                <a:gd name="T37" fmla="*/ 23 h 23"/>
                <a:gd name="T38" fmla="*/ 8 w 20"/>
                <a:gd name="T39" fmla="*/ 22 h 23"/>
                <a:gd name="T40" fmla="*/ 10 w 20"/>
                <a:gd name="T41" fmla="*/ 23 h 23"/>
                <a:gd name="T42" fmla="*/ 11 w 20"/>
                <a:gd name="T43" fmla="*/ 22 h 23"/>
                <a:gd name="T44" fmla="*/ 12 w 20"/>
                <a:gd name="T45" fmla="*/ 22 h 23"/>
                <a:gd name="T46" fmla="*/ 15 w 20"/>
                <a:gd name="T47" fmla="*/ 22 h 23"/>
                <a:gd name="T48" fmla="*/ 16 w 20"/>
                <a:gd name="T49" fmla="*/ 21 h 23"/>
                <a:gd name="T50" fmla="*/ 17 w 20"/>
                <a:gd name="T51" fmla="*/ 20 h 23"/>
                <a:gd name="T52" fmla="*/ 18 w 20"/>
                <a:gd name="T53" fmla="*/ 19 h 23"/>
                <a:gd name="T54" fmla="*/ 15 w 20"/>
                <a:gd name="T55" fmla="*/ 17 h 23"/>
                <a:gd name="T56" fmla="*/ 15 w 20"/>
                <a:gd name="T57" fmla="*/ 15 h 23"/>
                <a:gd name="T58" fmla="*/ 15 w 20"/>
                <a:gd name="T59" fmla="*/ 14 h 23"/>
                <a:gd name="T60" fmla="*/ 17 w 20"/>
                <a:gd name="T61" fmla="*/ 13 h 23"/>
                <a:gd name="T62" fmla="*/ 19 w 20"/>
                <a:gd name="T63" fmla="*/ 12 h 23"/>
                <a:gd name="T64" fmla="*/ 20 w 20"/>
                <a:gd name="T65" fmla="*/ 12 h 23"/>
                <a:gd name="T66" fmla="*/ 20 w 20"/>
                <a:gd name="T67" fmla="*/ 11 h 23"/>
                <a:gd name="T68" fmla="*/ 20 w 20"/>
                <a:gd name="T69" fmla="*/ 9 h 23"/>
                <a:gd name="T70" fmla="*/ 19 w 20"/>
                <a:gd name="T71" fmla="*/ 8 h 23"/>
                <a:gd name="T72" fmla="*/ 19 w 20"/>
                <a:gd name="T73" fmla="*/ 6 h 23"/>
                <a:gd name="T74" fmla="*/ 19 w 20"/>
                <a:gd name="T75" fmla="*/ 5 h 23"/>
                <a:gd name="T76" fmla="*/ 19 w 20"/>
                <a:gd name="T77" fmla="*/ 3 h 23"/>
                <a:gd name="T78" fmla="*/ 19 w 20"/>
                <a:gd name="T79" fmla="*/ 3 h 23"/>
                <a:gd name="T80" fmla="*/ 18 w 20"/>
                <a:gd name="T81" fmla="*/ 2 h 23"/>
                <a:gd name="T82" fmla="*/ 17 w 20"/>
                <a:gd name="T83" fmla="*/ 2 h 23"/>
                <a:gd name="T84" fmla="*/ 17 w 20"/>
                <a:gd name="T85" fmla="*/ 0 h 23"/>
                <a:gd name="T86" fmla="*/ 15 w 20"/>
                <a:gd name="T87" fmla="*/ 1 h 23"/>
                <a:gd name="T88" fmla="*/ 13 w 20"/>
                <a:gd name="T89" fmla="*/ 2 h 23"/>
                <a:gd name="T90" fmla="*/ 11 w 20"/>
                <a:gd name="T91" fmla="*/ 2 h 23"/>
                <a:gd name="T92" fmla="*/ 11 w 20"/>
                <a:gd name="T93" fmla="*/ 1 h 23"/>
                <a:gd name="T94" fmla="*/ 9 w 20"/>
                <a:gd name="T95" fmla="*/ 0 h 23"/>
                <a:gd name="T96" fmla="*/ 9 w 20"/>
                <a:gd name="T97" fmla="*/ 0 h 23"/>
                <a:gd name="T98" fmla="*/ 8 w 20"/>
                <a:gd name="T99" fmla="*/ 0 h 23"/>
                <a:gd name="T100" fmla="*/ 6 w 20"/>
                <a:gd name="T101" fmla="*/ 0 h 23"/>
                <a:gd name="T102" fmla="*/ 6 w 20"/>
                <a:gd name="T103" fmla="*/ 1 h 23"/>
                <a:gd name="T104" fmla="*/ 7 w 20"/>
                <a:gd name="T105" fmla="*/ 3 h 23"/>
                <a:gd name="T106" fmla="*/ 6 w 20"/>
                <a:gd name="T107" fmla="*/ 4 h 23"/>
                <a:gd name="T108" fmla="*/ 4 w 20"/>
                <a:gd name="T109" fmla="*/ 3 h 23"/>
                <a:gd name="T110" fmla="*/ 2 w 20"/>
                <a:gd name="T111" fmla="*/ 4 h 23"/>
                <a:gd name="T112" fmla="*/ 2 w 20"/>
                <a:gd name="T113" fmla="*/ 4 h 23"/>
                <a:gd name="T114" fmla="*/ 2 w 20"/>
                <a:gd name="T115"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 h="23">
                  <a:moveTo>
                    <a:pt x="2" y="6"/>
                  </a:moveTo>
                  <a:cubicBezTo>
                    <a:pt x="2" y="7"/>
                    <a:pt x="1" y="7"/>
                    <a:pt x="1" y="7"/>
                  </a:cubicBezTo>
                  <a:cubicBezTo>
                    <a:pt x="1" y="7"/>
                    <a:pt x="2" y="8"/>
                    <a:pt x="2" y="8"/>
                  </a:cubicBezTo>
                  <a:cubicBezTo>
                    <a:pt x="2" y="8"/>
                    <a:pt x="1" y="8"/>
                    <a:pt x="1" y="9"/>
                  </a:cubicBezTo>
                  <a:cubicBezTo>
                    <a:pt x="1" y="9"/>
                    <a:pt x="0" y="9"/>
                    <a:pt x="0" y="9"/>
                  </a:cubicBezTo>
                  <a:cubicBezTo>
                    <a:pt x="0" y="9"/>
                    <a:pt x="0" y="10"/>
                    <a:pt x="0" y="11"/>
                  </a:cubicBezTo>
                  <a:cubicBezTo>
                    <a:pt x="0" y="11"/>
                    <a:pt x="0" y="12"/>
                    <a:pt x="0" y="12"/>
                  </a:cubicBezTo>
                  <a:cubicBezTo>
                    <a:pt x="0" y="13"/>
                    <a:pt x="0" y="13"/>
                    <a:pt x="0" y="14"/>
                  </a:cubicBezTo>
                  <a:cubicBezTo>
                    <a:pt x="0" y="14"/>
                    <a:pt x="0" y="14"/>
                    <a:pt x="0" y="15"/>
                  </a:cubicBezTo>
                  <a:cubicBezTo>
                    <a:pt x="0" y="15"/>
                    <a:pt x="0" y="15"/>
                    <a:pt x="1" y="17"/>
                  </a:cubicBezTo>
                  <a:cubicBezTo>
                    <a:pt x="1" y="17"/>
                    <a:pt x="1" y="17"/>
                    <a:pt x="1" y="17"/>
                  </a:cubicBezTo>
                  <a:cubicBezTo>
                    <a:pt x="1" y="17"/>
                    <a:pt x="2" y="18"/>
                    <a:pt x="3" y="18"/>
                  </a:cubicBezTo>
                  <a:cubicBezTo>
                    <a:pt x="3" y="18"/>
                    <a:pt x="3" y="18"/>
                    <a:pt x="4" y="18"/>
                  </a:cubicBezTo>
                  <a:cubicBezTo>
                    <a:pt x="4" y="18"/>
                    <a:pt x="5" y="18"/>
                    <a:pt x="4" y="19"/>
                  </a:cubicBezTo>
                  <a:cubicBezTo>
                    <a:pt x="4" y="19"/>
                    <a:pt x="3" y="20"/>
                    <a:pt x="3" y="21"/>
                  </a:cubicBezTo>
                  <a:cubicBezTo>
                    <a:pt x="3" y="21"/>
                    <a:pt x="3" y="22"/>
                    <a:pt x="3" y="22"/>
                  </a:cubicBezTo>
                  <a:cubicBezTo>
                    <a:pt x="4" y="22"/>
                    <a:pt x="5" y="22"/>
                    <a:pt x="5" y="22"/>
                  </a:cubicBezTo>
                  <a:cubicBezTo>
                    <a:pt x="6" y="22"/>
                    <a:pt x="6" y="22"/>
                    <a:pt x="7" y="22"/>
                  </a:cubicBezTo>
                  <a:cubicBezTo>
                    <a:pt x="7" y="22"/>
                    <a:pt x="8" y="22"/>
                    <a:pt x="8" y="23"/>
                  </a:cubicBezTo>
                  <a:cubicBezTo>
                    <a:pt x="8" y="22"/>
                    <a:pt x="8" y="22"/>
                    <a:pt x="8" y="22"/>
                  </a:cubicBezTo>
                  <a:cubicBezTo>
                    <a:pt x="9" y="22"/>
                    <a:pt x="9" y="23"/>
                    <a:pt x="10" y="23"/>
                  </a:cubicBezTo>
                  <a:cubicBezTo>
                    <a:pt x="10" y="22"/>
                    <a:pt x="11" y="22"/>
                    <a:pt x="11" y="22"/>
                  </a:cubicBezTo>
                  <a:cubicBezTo>
                    <a:pt x="11" y="23"/>
                    <a:pt x="12" y="23"/>
                    <a:pt x="12" y="22"/>
                  </a:cubicBezTo>
                  <a:cubicBezTo>
                    <a:pt x="13" y="22"/>
                    <a:pt x="14" y="22"/>
                    <a:pt x="15" y="22"/>
                  </a:cubicBezTo>
                  <a:cubicBezTo>
                    <a:pt x="15" y="22"/>
                    <a:pt x="16" y="22"/>
                    <a:pt x="16" y="21"/>
                  </a:cubicBezTo>
                  <a:cubicBezTo>
                    <a:pt x="15" y="20"/>
                    <a:pt x="16" y="20"/>
                    <a:pt x="17" y="20"/>
                  </a:cubicBezTo>
                  <a:cubicBezTo>
                    <a:pt x="17" y="19"/>
                    <a:pt x="18" y="19"/>
                    <a:pt x="18" y="19"/>
                  </a:cubicBezTo>
                  <a:cubicBezTo>
                    <a:pt x="18" y="18"/>
                    <a:pt x="16" y="17"/>
                    <a:pt x="15" y="17"/>
                  </a:cubicBezTo>
                  <a:cubicBezTo>
                    <a:pt x="15" y="17"/>
                    <a:pt x="15" y="15"/>
                    <a:pt x="15" y="15"/>
                  </a:cubicBezTo>
                  <a:cubicBezTo>
                    <a:pt x="14" y="15"/>
                    <a:pt x="14" y="14"/>
                    <a:pt x="15" y="14"/>
                  </a:cubicBezTo>
                  <a:cubicBezTo>
                    <a:pt x="15" y="14"/>
                    <a:pt x="16" y="13"/>
                    <a:pt x="17" y="13"/>
                  </a:cubicBezTo>
                  <a:cubicBezTo>
                    <a:pt x="18" y="12"/>
                    <a:pt x="19" y="12"/>
                    <a:pt x="19" y="12"/>
                  </a:cubicBezTo>
                  <a:cubicBezTo>
                    <a:pt x="19" y="12"/>
                    <a:pt x="20" y="12"/>
                    <a:pt x="20" y="12"/>
                  </a:cubicBezTo>
                  <a:cubicBezTo>
                    <a:pt x="20" y="12"/>
                    <a:pt x="20" y="11"/>
                    <a:pt x="20" y="11"/>
                  </a:cubicBezTo>
                  <a:cubicBezTo>
                    <a:pt x="20" y="10"/>
                    <a:pt x="20" y="10"/>
                    <a:pt x="20" y="9"/>
                  </a:cubicBezTo>
                  <a:cubicBezTo>
                    <a:pt x="20" y="8"/>
                    <a:pt x="19" y="8"/>
                    <a:pt x="19" y="8"/>
                  </a:cubicBezTo>
                  <a:cubicBezTo>
                    <a:pt x="19" y="7"/>
                    <a:pt x="19" y="7"/>
                    <a:pt x="19" y="6"/>
                  </a:cubicBezTo>
                  <a:cubicBezTo>
                    <a:pt x="18" y="6"/>
                    <a:pt x="18" y="6"/>
                    <a:pt x="19" y="5"/>
                  </a:cubicBezTo>
                  <a:cubicBezTo>
                    <a:pt x="19" y="5"/>
                    <a:pt x="19" y="3"/>
                    <a:pt x="19" y="3"/>
                  </a:cubicBezTo>
                  <a:cubicBezTo>
                    <a:pt x="19" y="3"/>
                    <a:pt x="19" y="3"/>
                    <a:pt x="19" y="3"/>
                  </a:cubicBezTo>
                  <a:cubicBezTo>
                    <a:pt x="19" y="3"/>
                    <a:pt x="18" y="3"/>
                    <a:pt x="18" y="2"/>
                  </a:cubicBezTo>
                  <a:cubicBezTo>
                    <a:pt x="18" y="2"/>
                    <a:pt x="18" y="2"/>
                    <a:pt x="17" y="2"/>
                  </a:cubicBezTo>
                  <a:cubicBezTo>
                    <a:pt x="16" y="2"/>
                    <a:pt x="18" y="1"/>
                    <a:pt x="17" y="0"/>
                  </a:cubicBezTo>
                  <a:cubicBezTo>
                    <a:pt x="17" y="0"/>
                    <a:pt x="16" y="1"/>
                    <a:pt x="15" y="1"/>
                  </a:cubicBezTo>
                  <a:cubicBezTo>
                    <a:pt x="14" y="1"/>
                    <a:pt x="13" y="2"/>
                    <a:pt x="13" y="2"/>
                  </a:cubicBezTo>
                  <a:cubicBezTo>
                    <a:pt x="12" y="3"/>
                    <a:pt x="11" y="2"/>
                    <a:pt x="11" y="2"/>
                  </a:cubicBezTo>
                  <a:cubicBezTo>
                    <a:pt x="12" y="1"/>
                    <a:pt x="11" y="1"/>
                    <a:pt x="11" y="1"/>
                  </a:cubicBezTo>
                  <a:cubicBezTo>
                    <a:pt x="10" y="1"/>
                    <a:pt x="9" y="1"/>
                    <a:pt x="9" y="0"/>
                  </a:cubicBezTo>
                  <a:cubicBezTo>
                    <a:pt x="9" y="0"/>
                    <a:pt x="9" y="0"/>
                    <a:pt x="9" y="0"/>
                  </a:cubicBezTo>
                  <a:cubicBezTo>
                    <a:pt x="8" y="0"/>
                    <a:pt x="8" y="0"/>
                    <a:pt x="8" y="0"/>
                  </a:cubicBezTo>
                  <a:cubicBezTo>
                    <a:pt x="7" y="0"/>
                    <a:pt x="7" y="0"/>
                    <a:pt x="6" y="0"/>
                  </a:cubicBezTo>
                  <a:cubicBezTo>
                    <a:pt x="6" y="0"/>
                    <a:pt x="6" y="0"/>
                    <a:pt x="6" y="1"/>
                  </a:cubicBezTo>
                  <a:cubicBezTo>
                    <a:pt x="6" y="1"/>
                    <a:pt x="6" y="2"/>
                    <a:pt x="7" y="3"/>
                  </a:cubicBezTo>
                  <a:cubicBezTo>
                    <a:pt x="7" y="4"/>
                    <a:pt x="6" y="3"/>
                    <a:pt x="6" y="4"/>
                  </a:cubicBezTo>
                  <a:cubicBezTo>
                    <a:pt x="6" y="4"/>
                    <a:pt x="4" y="4"/>
                    <a:pt x="4" y="3"/>
                  </a:cubicBezTo>
                  <a:cubicBezTo>
                    <a:pt x="4" y="3"/>
                    <a:pt x="2" y="3"/>
                    <a:pt x="2" y="4"/>
                  </a:cubicBezTo>
                  <a:cubicBezTo>
                    <a:pt x="2" y="4"/>
                    <a:pt x="2" y="4"/>
                    <a:pt x="2" y="4"/>
                  </a:cubicBezTo>
                  <a:cubicBezTo>
                    <a:pt x="2" y="5"/>
                    <a:pt x="2" y="5"/>
                    <a:pt x="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267">
              <a:extLst>
                <a:ext uri="{FF2B5EF4-FFF2-40B4-BE49-F238E27FC236}">
                  <a16:creationId xmlns:a16="http://schemas.microsoft.com/office/drawing/2014/main" id="{20943C64-8DFA-4B58-8782-9FDCD0EFE653}"/>
                </a:ext>
              </a:extLst>
            </p:cNvPr>
            <p:cNvSpPr>
              <a:spLocks/>
            </p:cNvSpPr>
            <p:nvPr/>
          </p:nvSpPr>
          <p:spPr bwMode="auto">
            <a:xfrm>
              <a:off x="-3348038" y="1511300"/>
              <a:ext cx="87312" cy="139700"/>
            </a:xfrm>
            <a:custGeom>
              <a:avLst/>
              <a:gdLst>
                <a:gd name="T0" fmla="*/ 20 w 24"/>
                <a:gd name="T1" fmla="*/ 33 h 39"/>
                <a:gd name="T2" fmla="*/ 24 w 24"/>
                <a:gd name="T3" fmla="*/ 30 h 39"/>
                <a:gd name="T4" fmla="*/ 23 w 24"/>
                <a:gd name="T5" fmla="*/ 28 h 39"/>
                <a:gd name="T6" fmla="*/ 20 w 24"/>
                <a:gd name="T7" fmla="*/ 25 h 39"/>
                <a:gd name="T8" fmla="*/ 22 w 24"/>
                <a:gd name="T9" fmla="*/ 24 h 39"/>
                <a:gd name="T10" fmla="*/ 20 w 24"/>
                <a:gd name="T11" fmla="*/ 23 h 39"/>
                <a:gd name="T12" fmla="*/ 21 w 24"/>
                <a:gd name="T13" fmla="*/ 22 h 39"/>
                <a:gd name="T14" fmla="*/ 20 w 24"/>
                <a:gd name="T15" fmla="*/ 21 h 39"/>
                <a:gd name="T16" fmla="*/ 20 w 24"/>
                <a:gd name="T17" fmla="*/ 20 h 39"/>
                <a:gd name="T18" fmla="*/ 20 w 24"/>
                <a:gd name="T19" fmla="*/ 18 h 39"/>
                <a:gd name="T20" fmla="*/ 21 w 24"/>
                <a:gd name="T21" fmla="*/ 17 h 39"/>
                <a:gd name="T22" fmla="*/ 18 w 24"/>
                <a:gd name="T23" fmla="*/ 14 h 39"/>
                <a:gd name="T24" fmla="*/ 19 w 24"/>
                <a:gd name="T25" fmla="*/ 12 h 39"/>
                <a:gd name="T26" fmla="*/ 20 w 24"/>
                <a:gd name="T27" fmla="*/ 10 h 39"/>
                <a:gd name="T28" fmla="*/ 19 w 24"/>
                <a:gd name="T29" fmla="*/ 9 h 39"/>
                <a:gd name="T30" fmla="*/ 17 w 24"/>
                <a:gd name="T31" fmla="*/ 8 h 39"/>
                <a:gd name="T32" fmla="*/ 17 w 24"/>
                <a:gd name="T33" fmla="*/ 7 h 39"/>
                <a:gd name="T34" fmla="*/ 17 w 24"/>
                <a:gd name="T35" fmla="*/ 5 h 39"/>
                <a:gd name="T36" fmla="*/ 18 w 24"/>
                <a:gd name="T37" fmla="*/ 5 h 39"/>
                <a:gd name="T38" fmla="*/ 19 w 24"/>
                <a:gd name="T39" fmla="*/ 4 h 39"/>
                <a:gd name="T40" fmla="*/ 19 w 24"/>
                <a:gd name="T41" fmla="*/ 3 h 39"/>
                <a:gd name="T42" fmla="*/ 16 w 24"/>
                <a:gd name="T43" fmla="*/ 1 h 39"/>
                <a:gd name="T44" fmla="*/ 14 w 24"/>
                <a:gd name="T45" fmla="*/ 1 h 39"/>
                <a:gd name="T46" fmla="*/ 12 w 24"/>
                <a:gd name="T47" fmla="*/ 1 h 39"/>
                <a:gd name="T48" fmla="*/ 11 w 24"/>
                <a:gd name="T49" fmla="*/ 3 h 39"/>
                <a:gd name="T50" fmla="*/ 10 w 24"/>
                <a:gd name="T51" fmla="*/ 5 h 39"/>
                <a:gd name="T52" fmla="*/ 9 w 24"/>
                <a:gd name="T53" fmla="*/ 6 h 39"/>
                <a:gd name="T54" fmla="*/ 8 w 24"/>
                <a:gd name="T55" fmla="*/ 6 h 39"/>
                <a:gd name="T56" fmla="*/ 6 w 24"/>
                <a:gd name="T57" fmla="*/ 6 h 39"/>
                <a:gd name="T58" fmla="*/ 4 w 24"/>
                <a:gd name="T59" fmla="*/ 6 h 39"/>
                <a:gd name="T60" fmla="*/ 1 w 24"/>
                <a:gd name="T61" fmla="*/ 4 h 39"/>
                <a:gd name="T62" fmla="*/ 0 w 24"/>
                <a:gd name="T63" fmla="*/ 5 h 39"/>
                <a:gd name="T64" fmla="*/ 2 w 24"/>
                <a:gd name="T65" fmla="*/ 7 h 39"/>
                <a:gd name="T66" fmla="*/ 5 w 24"/>
                <a:gd name="T67" fmla="*/ 9 h 39"/>
                <a:gd name="T68" fmla="*/ 6 w 24"/>
                <a:gd name="T69" fmla="*/ 11 h 39"/>
                <a:gd name="T70" fmla="*/ 6 w 24"/>
                <a:gd name="T71" fmla="*/ 13 h 39"/>
                <a:gd name="T72" fmla="*/ 6 w 24"/>
                <a:gd name="T73" fmla="*/ 15 h 39"/>
                <a:gd name="T74" fmla="*/ 6 w 24"/>
                <a:gd name="T75" fmla="*/ 16 h 39"/>
                <a:gd name="T76" fmla="*/ 7 w 24"/>
                <a:gd name="T77" fmla="*/ 18 h 39"/>
                <a:gd name="T78" fmla="*/ 9 w 24"/>
                <a:gd name="T79" fmla="*/ 18 h 39"/>
                <a:gd name="T80" fmla="*/ 9 w 24"/>
                <a:gd name="T81" fmla="*/ 20 h 39"/>
                <a:gd name="T82" fmla="*/ 9 w 24"/>
                <a:gd name="T83" fmla="*/ 21 h 39"/>
                <a:gd name="T84" fmla="*/ 8 w 24"/>
                <a:gd name="T85" fmla="*/ 22 h 39"/>
                <a:gd name="T86" fmla="*/ 5 w 24"/>
                <a:gd name="T87" fmla="*/ 24 h 39"/>
                <a:gd name="T88" fmla="*/ 4 w 24"/>
                <a:gd name="T89" fmla="*/ 25 h 39"/>
                <a:gd name="T90" fmla="*/ 3 w 24"/>
                <a:gd name="T91" fmla="*/ 27 h 39"/>
                <a:gd name="T92" fmla="*/ 1 w 24"/>
                <a:gd name="T93" fmla="*/ 27 h 39"/>
                <a:gd name="T94" fmla="*/ 0 w 24"/>
                <a:gd name="T95" fmla="*/ 29 h 39"/>
                <a:gd name="T96" fmla="*/ 0 w 24"/>
                <a:gd name="T97" fmla="*/ 30 h 39"/>
                <a:gd name="T98" fmla="*/ 0 w 24"/>
                <a:gd name="T99" fmla="*/ 32 h 39"/>
                <a:gd name="T100" fmla="*/ 1 w 24"/>
                <a:gd name="T101" fmla="*/ 34 h 39"/>
                <a:gd name="T102" fmla="*/ 0 w 24"/>
                <a:gd name="T103" fmla="*/ 37 h 39"/>
                <a:gd name="T104" fmla="*/ 2 w 24"/>
                <a:gd name="T105" fmla="*/ 38 h 39"/>
                <a:gd name="T106" fmla="*/ 4 w 24"/>
                <a:gd name="T107" fmla="*/ 38 h 39"/>
                <a:gd name="T108" fmla="*/ 6 w 24"/>
                <a:gd name="T109" fmla="*/ 39 h 39"/>
                <a:gd name="T110" fmla="*/ 14 w 24"/>
                <a:gd name="T111" fmla="*/ 37 h 39"/>
                <a:gd name="T112" fmla="*/ 16 w 24"/>
                <a:gd name="T113" fmla="*/ 37 h 39"/>
                <a:gd name="T114" fmla="*/ 17 w 24"/>
                <a:gd name="T115" fmla="*/ 36 h 39"/>
                <a:gd name="T116" fmla="*/ 20 w 24"/>
                <a:gd name="T117" fmla="*/ 3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 h="39">
                  <a:moveTo>
                    <a:pt x="20" y="33"/>
                  </a:moveTo>
                  <a:cubicBezTo>
                    <a:pt x="21" y="32"/>
                    <a:pt x="23" y="31"/>
                    <a:pt x="24" y="30"/>
                  </a:cubicBezTo>
                  <a:cubicBezTo>
                    <a:pt x="24" y="29"/>
                    <a:pt x="24" y="29"/>
                    <a:pt x="23" y="28"/>
                  </a:cubicBezTo>
                  <a:cubicBezTo>
                    <a:pt x="22" y="27"/>
                    <a:pt x="20" y="26"/>
                    <a:pt x="20" y="25"/>
                  </a:cubicBezTo>
                  <a:cubicBezTo>
                    <a:pt x="20" y="25"/>
                    <a:pt x="22" y="25"/>
                    <a:pt x="22" y="24"/>
                  </a:cubicBezTo>
                  <a:cubicBezTo>
                    <a:pt x="22" y="23"/>
                    <a:pt x="21" y="23"/>
                    <a:pt x="20" y="23"/>
                  </a:cubicBezTo>
                  <a:cubicBezTo>
                    <a:pt x="20" y="22"/>
                    <a:pt x="21" y="22"/>
                    <a:pt x="21" y="22"/>
                  </a:cubicBezTo>
                  <a:cubicBezTo>
                    <a:pt x="21" y="21"/>
                    <a:pt x="20" y="21"/>
                    <a:pt x="20" y="21"/>
                  </a:cubicBezTo>
                  <a:cubicBezTo>
                    <a:pt x="19" y="21"/>
                    <a:pt x="20" y="21"/>
                    <a:pt x="20" y="20"/>
                  </a:cubicBezTo>
                  <a:cubicBezTo>
                    <a:pt x="20" y="20"/>
                    <a:pt x="19" y="19"/>
                    <a:pt x="20" y="18"/>
                  </a:cubicBezTo>
                  <a:cubicBezTo>
                    <a:pt x="20" y="18"/>
                    <a:pt x="21" y="18"/>
                    <a:pt x="21" y="17"/>
                  </a:cubicBezTo>
                  <a:cubicBezTo>
                    <a:pt x="20" y="16"/>
                    <a:pt x="19" y="14"/>
                    <a:pt x="18" y="14"/>
                  </a:cubicBezTo>
                  <a:cubicBezTo>
                    <a:pt x="18" y="13"/>
                    <a:pt x="19" y="12"/>
                    <a:pt x="19" y="12"/>
                  </a:cubicBezTo>
                  <a:cubicBezTo>
                    <a:pt x="19" y="12"/>
                    <a:pt x="20" y="11"/>
                    <a:pt x="20" y="10"/>
                  </a:cubicBezTo>
                  <a:cubicBezTo>
                    <a:pt x="20" y="10"/>
                    <a:pt x="19" y="9"/>
                    <a:pt x="19" y="9"/>
                  </a:cubicBezTo>
                  <a:cubicBezTo>
                    <a:pt x="18" y="9"/>
                    <a:pt x="18" y="9"/>
                    <a:pt x="17" y="8"/>
                  </a:cubicBezTo>
                  <a:cubicBezTo>
                    <a:pt x="17" y="7"/>
                    <a:pt x="17" y="7"/>
                    <a:pt x="17" y="7"/>
                  </a:cubicBezTo>
                  <a:cubicBezTo>
                    <a:pt x="17" y="6"/>
                    <a:pt x="17" y="6"/>
                    <a:pt x="17" y="5"/>
                  </a:cubicBezTo>
                  <a:cubicBezTo>
                    <a:pt x="17" y="5"/>
                    <a:pt x="18" y="5"/>
                    <a:pt x="18" y="5"/>
                  </a:cubicBezTo>
                  <a:cubicBezTo>
                    <a:pt x="18" y="4"/>
                    <a:pt x="19" y="4"/>
                    <a:pt x="19" y="4"/>
                  </a:cubicBezTo>
                  <a:cubicBezTo>
                    <a:pt x="19" y="3"/>
                    <a:pt x="19" y="3"/>
                    <a:pt x="19" y="3"/>
                  </a:cubicBezTo>
                  <a:cubicBezTo>
                    <a:pt x="19" y="2"/>
                    <a:pt x="17" y="2"/>
                    <a:pt x="16" y="1"/>
                  </a:cubicBezTo>
                  <a:cubicBezTo>
                    <a:pt x="16" y="0"/>
                    <a:pt x="15" y="0"/>
                    <a:pt x="14" y="1"/>
                  </a:cubicBezTo>
                  <a:cubicBezTo>
                    <a:pt x="14" y="1"/>
                    <a:pt x="12" y="1"/>
                    <a:pt x="12" y="1"/>
                  </a:cubicBezTo>
                  <a:cubicBezTo>
                    <a:pt x="12" y="2"/>
                    <a:pt x="11" y="2"/>
                    <a:pt x="11" y="3"/>
                  </a:cubicBezTo>
                  <a:cubicBezTo>
                    <a:pt x="11" y="4"/>
                    <a:pt x="11" y="5"/>
                    <a:pt x="10" y="5"/>
                  </a:cubicBezTo>
                  <a:cubicBezTo>
                    <a:pt x="9" y="5"/>
                    <a:pt x="10" y="5"/>
                    <a:pt x="9" y="6"/>
                  </a:cubicBezTo>
                  <a:cubicBezTo>
                    <a:pt x="9" y="7"/>
                    <a:pt x="9" y="6"/>
                    <a:pt x="8" y="6"/>
                  </a:cubicBezTo>
                  <a:cubicBezTo>
                    <a:pt x="7" y="6"/>
                    <a:pt x="7" y="5"/>
                    <a:pt x="6" y="6"/>
                  </a:cubicBezTo>
                  <a:cubicBezTo>
                    <a:pt x="6" y="6"/>
                    <a:pt x="5" y="6"/>
                    <a:pt x="4" y="6"/>
                  </a:cubicBezTo>
                  <a:cubicBezTo>
                    <a:pt x="3" y="6"/>
                    <a:pt x="2" y="4"/>
                    <a:pt x="1" y="4"/>
                  </a:cubicBezTo>
                  <a:cubicBezTo>
                    <a:pt x="1" y="4"/>
                    <a:pt x="0" y="4"/>
                    <a:pt x="0" y="5"/>
                  </a:cubicBezTo>
                  <a:cubicBezTo>
                    <a:pt x="0" y="6"/>
                    <a:pt x="1" y="6"/>
                    <a:pt x="2" y="7"/>
                  </a:cubicBezTo>
                  <a:cubicBezTo>
                    <a:pt x="3" y="7"/>
                    <a:pt x="6" y="8"/>
                    <a:pt x="5" y="9"/>
                  </a:cubicBezTo>
                  <a:cubicBezTo>
                    <a:pt x="5" y="10"/>
                    <a:pt x="5" y="11"/>
                    <a:pt x="6" y="11"/>
                  </a:cubicBezTo>
                  <a:cubicBezTo>
                    <a:pt x="6" y="11"/>
                    <a:pt x="5" y="13"/>
                    <a:pt x="6" y="13"/>
                  </a:cubicBezTo>
                  <a:cubicBezTo>
                    <a:pt x="7" y="14"/>
                    <a:pt x="7" y="15"/>
                    <a:pt x="6" y="15"/>
                  </a:cubicBezTo>
                  <a:cubicBezTo>
                    <a:pt x="5" y="15"/>
                    <a:pt x="6" y="16"/>
                    <a:pt x="6" y="16"/>
                  </a:cubicBezTo>
                  <a:cubicBezTo>
                    <a:pt x="7" y="17"/>
                    <a:pt x="7" y="17"/>
                    <a:pt x="7" y="18"/>
                  </a:cubicBezTo>
                  <a:cubicBezTo>
                    <a:pt x="7" y="18"/>
                    <a:pt x="8" y="18"/>
                    <a:pt x="9" y="18"/>
                  </a:cubicBezTo>
                  <a:cubicBezTo>
                    <a:pt x="10" y="19"/>
                    <a:pt x="9" y="19"/>
                    <a:pt x="9" y="20"/>
                  </a:cubicBezTo>
                  <a:cubicBezTo>
                    <a:pt x="9" y="21"/>
                    <a:pt x="9" y="21"/>
                    <a:pt x="9" y="21"/>
                  </a:cubicBezTo>
                  <a:cubicBezTo>
                    <a:pt x="9" y="21"/>
                    <a:pt x="8" y="21"/>
                    <a:pt x="8" y="22"/>
                  </a:cubicBezTo>
                  <a:cubicBezTo>
                    <a:pt x="7" y="23"/>
                    <a:pt x="6" y="24"/>
                    <a:pt x="5" y="24"/>
                  </a:cubicBezTo>
                  <a:cubicBezTo>
                    <a:pt x="5" y="24"/>
                    <a:pt x="5" y="25"/>
                    <a:pt x="4" y="25"/>
                  </a:cubicBezTo>
                  <a:cubicBezTo>
                    <a:pt x="3" y="26"/>
                    <a:pt x="3" y="26"/>
                    <a:pt x="3" y="27"/>
                  </a:cubicBezTo>
                  <a:cubicBezTo>
                    <a:pt x="3" y="27"/>
                    <a:pt x="2" y="27"/>
                    <a:pt x="1" y="27"/>
                  </a:cubicBezTo>
                  <a:cubicBezTo>
                    <a:pt x="0" y="27"/>
                    <a:pt x="1" y="29"/>
                    <a:pt x="0" y="29"/>
                  </a:cubicBezTo>
                  <a:cubicBezTo>
                    <a:pt x="0" y="29"/>
                    <a:pt x="0" y="30"/>
                    <a:pt x="0" y="30"/>
                  </a:cubicBezTo>
                  <a:cubicBezTo>
                    <a:pt x="1" y="31"/>
                    <a:pt x="0" y="31"/>
                    <a:pt x="0" y="32"/>
                  </a:cubicBezTo>
                  <a:cubicBezTo>
                    <a:pt x="1" y="32"/>
                    <a:pt x="1" y="33"/>
                    <a:pt x="1" y="34"/>
                  </a:cubicBezTo>
                  <a:cubicBezTo>
                    <a:pt x="0" y="36"/>
                    <a:pt x="0" y="37"/>
                    <a:pt x="0" y="37"/>
                  </a:cubicBezTo>
                  <a:cubicBezTo>
                    <a:pt x="1" y="37"/>
                    <a:pt x="2" y="38"/>
                    <a:pt x="2" y="38"/>
                  </a:cubicBezTo>
                  <a:cubicBezTo>
                    <a:pt x="3" y="38"/>
                    <a:pt x="3" y="39"/>
                    <a:pt x="4" y="38"/>
                  </a:cubicBezTo>
                  <a:cubicBezTo>
                    <a:pt x="4" y="38"/>
                    <a:pt x="4" y="39"/>
                    <a:pt x="6" y="39"/>
                  </a:cubicBezTo>
                  <a:cubicBezTo>
                    <a:pt x="8" y="39"/>
                    <a:pt x="12" y="37"/>
                    <a:pt x="14" y="37"/>
                  </a:cubicBezTo>
                  <a:cubicBezTo>
                    <a:pt x="14" y="37"/>
                    <a:pt x="15" y="37"/>
                    <a:pt x="16" y="37"/>
                  </a:cubicBezTo>
                  <a:cubicBezTo>
                    <a:pt x="16" y="37"/>
                    <a:pt x="16" y="36"/>
                    <a:pt x="17" y="36"/>
                  </a:cubicBezTo>
                  <a:cubicBezTo>
                    <a:pt x="18" y="35"/>
                    <a:pt x="20" y="34"/>
                    <a:pt x="20"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8" name="Freeform 268">
              <a:extLst>
                <a:ext uri="{FF2B5EF4-FFF2-40B4-BE49-F238E27FC236}">
                  <a16:creationId xmlns:a16="http://schemas.microsoft.com/office/drawing/2014/main" id="{0C63C3CE-6747-43F5-9210-9C3948EEED23}"/>
                </a:ext>
              </a:extLst>
            </p:cNvPr>
            <p:cNvSpPr>
              <a:spLocks/>
            </p:cNvSpPr>
            <p:nvPr/>
          </p:nvSpPr>
          <p:spPr bwMode="auto">
            <a:xfrm>
              <a:off x="-3235325" y="1951038"/>
              <a:ext cx="177800" cy="139700"/>
            </a:xfrm>
            <a:custGeom>
              <a:avLst/>
              <a:gdLst>
                <a:gd name="T0" fmla="*/ 29 w 49"/>
                <a:gd name="T1" fmla="*/ 8 h 39"/>
                <a:gd name="T2" fmla="*/ 25 w 49"/>
                <a:gd name="T3" fmla="*/ 8 h 39"/>
                <a:gd name="T4" fmla="*/ 22 w 49"/>
                <a:gd name="T5" fmla="*/ 7 h 39"/>
                <a:gd name="T6" fmla="*/ 17 w 49"/>
                <a:gd name="T7" fmla="*/ 3 h 39"/>
                <a:gd name="T8" fmla="*/ 12 w 49"/>
                <a:gd name="T9" fmla="*/ 0 h 39"/>
                <a:gd name="T10" fmla="*/ 10 w 49"/>
                <a:gd name="T11" fmla="*/ 0 h 39"/>
                <a:gd name="T12" fmla="*/ 8 w 49"/>
                <a:gd name="T13" fmla="*/ 1 h 39"/>
                <a:gd name="T14" fmla="*/ 5 w 49"/>
                <a:gd name="T15" fmla="*/ 2 h 39"/>
                <a:gd name="T16" fmla="*/ 7 w 49"/>
                <a:gd name="T17" fmla="*/ 4 h 39"/>
                <a:gd name="T18" fmla="*/ 6 w 49"/>
                <a:gd name="T19" fmla="*/ 5 h 39"/>
                <a:gd name="T20" fmla="*/ 4 w 49"/>
                <a:gd name="T21" fmla="*/ 6 h 39"/>
                <a:gd name="T22" fmla="*/ 2 w 49"/>
                <a:gd name="T23" fmla="*/ 7 h 39"/>
                <a:gd name="T24" fmla="*/ 0 w 49"/>
                <a:gd name="T25" fmla="*/ 6 h 39"/>
                <a:gd name="T26" fmla="*/ 0 w 49"/>
                <a:gd name="T27" fmla="*/ 7 h 39"/>
                <a:gd name="T28" fmla="*/ 0 w 49"/>
                <a:gd name="T29" fmla="*/ 8 h 39"/>
                <a:gd name="T30" fmla="*/ 0 w 49"/>
                <a:gd name="T31" fmla="*/ 10 h 39"/>
                <a:gd name="T32" fmla="*/ 2 w 49"/>
                <a:gd name="T33" fmla="*/ 13 h 39"/>
                <a:gd name="T34" fmla="*/ 5 w 49"/>
                <a:gd name="T35" fmla="*/ 18 h 39"/>
                <a:gd name="T36" fmla="*/ 7 w 49"/>
                <a:gd name="T37" fmla="*/ 20 h 39"/>
                <a:gd name="T38" fmla="*/ 9 w 49"/>
                <a:gd name="T39" fmla="*/ 23 h 39"/>
                <a:gd name="T40" fmla="*/ 10 w 49"/>
                <a:gd name="T41" fmla="*/ 26 h 39"/>
                <a:gd name="T42" fmla="*/ 12 w 49"/>
                <a:gd name="T43" fmla="*/ 30 h 39"/>
                <a:gd name="T44" fmla="*/ 14 w 49"/>
                <a:gd name="T45" fmla="*/ 33 h 39"/>
                <a:gd name="T46" fmla="*/ 17 w 49"/>
                <a:gd name="T47" fmla="*/ 36 h 39"/>
                <a:gd name="T48" fmla="*/ 17 w 49"/>
                <a:gd name="T49" fmla="*/ 38 h 39"/>
                <a:gd name="T50" fmla="*/ 18 w 49"/>
                <a:gd name="T51" fmla="*/ 39 h 39"/>
                <a:gd name="T52" fmla="*/ 19 w 49"/>
                <a:gd name="T53" fmla="*/ 39 h 39"/>
                <a:gd name="T54" fmla="*/ 19 w 49"/>
                <a:gd name="T55" fmla="*/ 37 h 39"/>
                <a:gd name="T56" fmla="*/ 20 w 49"/>
                <a:gd name="T57" fmla="*/ 37 h 39"/>
                <a:gd name="T58" fmla="*/ 22 w 49"/>
                <a:gd name="T59" fmla="*/ 37 h 39"/>
                <a:gd name="T60" fmla="*/ 25 w 49"/>
                <a:gd name="T61" fmla="*/ 37 h 39"/>
                <a:gd name="T62" fmla="*/ 28 w 49"/>
                <a:gd name="T63" fmla="*/ 38 h 39"/>
                <a:gd name="T64" fmla="*/ 30 w 49"/>
                <a:gd name="T65" fmla="*/ 37 h 39"/>
                <a:gd name="T66" fmla="*/ 33 w 49"/>
                <a:gd name="T67" fmla="*/ 34 h 39"/>
                <a:gd name="T68" fmla="*/ 38 w 49"/>
                <a:gd name="T69" fmla="*/ 34 h 39"/>
                <a:gd name="T70" fmla="*/ 47 w 49"/>
                <a:gd name="T71" fmla="*/ 31 h 39"/>
                <a:gd name="T72" fmla="*/ 49 w 49"/>
                <a:gd name="T73" fmla="*/ 26 h 39"/>
                <a:gd name="T74" fmla="*/ 48 w 49"/>
                <a:gd name="T75" fmla="*/ 24 h 39"/>
                <a:gd name="T76" fmla="*/ 42 w 49"/>
                <a:gd name="T77" fmla="*/ 23 h 39"/>
                <a:gd name="T78" fmla="*/ 40 w 49"/>
                <a:gd name="T79" fmla="*/ 21 h 39"/>
                <a:gd name="T80" fmla="*/ 39 w 49"/>
                <a:gd name="T81" fmla="*/ 19 h 39"/>
                <a:gd name="T82" fmla="*/ 37 w 49"/>
                <a:gd name="T83" fmla="*/ 18 h 39"/>
                <a:gd name="T84" fmla="*/ 36 w 49"/>
                <a:gd name="T85" fmla="*/ 16 h 39"/>
                <a:gd name="T86" fmla="*/ 35 w 49"/>
                <a:gd name="T87" fmla="*/ 13 h 39"/>
                <a:gd name="T88" fmla="*/ 32 w 49"/>
                <a:gd name="T89" fmla="*/ 10 h 39"/>
                <a:gd name="T90" fmla="*/ 32 w 49"/>
                <a:gd name="T91" fmla="*/ 9 h 39"/>
                <a:gd name="T92" fmla="*/ 30 w 49"/>
                <a:gd name="T93" fmla="*/ 9 h 39"/>
                <a:gd name="T94" fmla="*/ 29 w 49"/>
                <a:gd name="T95" fmla="*/ 8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 h="39">
                  <a:moveTo>
                    <a:pt x="29" y="8"/>
                  </a:moveTo>
                  <a:cubicBezTo>
                    <a:pt x="29" y="8"/>
                    <a:pt x="25" y="8"/>
                    <a:pt x="25" y="8"/>
                  </a:cubicBezTo>
                  <a:cubicBezTo>
                    <a:pt x="24" y="8"/>
                    <a:pt x="23" y="8"/>
                    <a:pt x="22" y="7"/>
                  </a:cubicBezTo>
                  <a:cubicBezTo>
                    <a:pt x="21" y="6"/>
                    <a:pt x="17" y="3"/>
                    <a:pt x="17" y="3"/>
                  </a:cubicBezTo>
                  <a:cubicBezTo>
                    <a:pt x="16" y="2"/>
                    <a:pt x="13" y="0"/>
                    <a:pt x="12" y="0"/>
                  </a:cubicBezTo>
                  <a:cubicBezTo>
                    <a:pt x="11" y="0"/>
                    <a:pt x="11" y="0"/>
                    <a:pt x="10" y="0"/>
                  </a:cubicBezTo>
                  <a:cubicBezTo>
                    <a:pt x="9" y="0"/>
                    <a:pt x="10" y="1"/>
                    <a:pt x="8" y="1"/>
                  </a:cubicBezTo>
                  <a:cubicBezTo>
                    <a:pt x="6" y="1"/>
                    <a:pt x="5" y="2"/>
                    <a:pt x="5" y="2"/>
                  </a:cubicBezTo>
                  <a:cubicBezTo>
                    <a:pt x="6" y="2"/>
                    <a:pt x="8" y="4"/>
                    <a:pt x="7" y="4"/>
                  </a:cubicBezTo>
                  <a:cubicBezTo>
                    <a:pt x="7" y="5"/>
                    <a:pt x="6" y="5"/>
                    <a:pt x="6" y="5"/>
                  </a:cubicBezTo>
                  <a:cubicBezTo>
                    <a:pt x="5" y="5"/>
                    <a:pt x="4" y="6"/>
                    <a:pt x="4" y="6"/>
                  </a:cubicBezTo>
                  <a:cubicBezTo>
                    <a:pt x="4" y="7"/>
                    <a:pt x="3" y="8"/>
                    <a:pt x="2" y="7"/>
                  </a:cubicBezTo>
                  <a:cubicBezTo>
                    <a:pt x="2" y="7"/>
                    <a:pt x="1" y="7"/>
                    <a:pt x="0" y="6"/>
                  </a:cubicBezTo>
                  <a:cubicBezTo>
                    <a:pt x="0" y="7"/>
                    <a:pt x="0" y="7"/>
                    <a:pt x="0" y="7"/>
                  </a:cubicBezTo>
                  <a:cubicBezTo>
                    <a:pt x="0" y="8"/>
                    <a:pt x="0" y="8"/>
                    <a:pt x="0" y="8"/>
                  </a:cubicBezTo>
                  <a:cubicBezTo>
                    <a:pt x="0" y="8"/>
                    <a:pt x="0" y="10"/>
                    <a:pt x="0" y="10"/>
                  </a:cubicBezTo>
                  <a:cubicBezTo>
                    <a:pt x="1" y="11"/>
                    <a:pt x="1" y="11"/>
                    <a:pt x="2" y="13"/>
                  </a:cubicBezTo>
                  <a:cubicBezTo>
                    <a:pt x="3" y="14"/>
                    <a:pt x="5" y="17"/>
                    <a:pt x="5" y="18"/>
                  </a:cubicBezTo>
                  <a:cubicBezTo>
                    <a:pt x="5" y="19"/>
                    <a:pt x="6" y="20"/>
                    <a:pt x="7" y="20"/>
                  </a:cubicBezTo>
                  <a:cubicBezTo>
                    <a:pt x="9" y="21"/>
                    <a:pt x="9" y="23"/>
                    <a:pt x="9" y="23"/>
                  </a:cubicBezTo>
                  <a:cubicBezTo>
                    <a:pt x="10" y="24"/>
                    <a:pt x="10" y="24"/>
                    <a:pt x="10" y="26"/>
                  </a:cubicBezTo>
                  <a:cubicBezTo>
                    <a:pt x="10" y="27"/>
                    <a:pt x="11" y="29"/>
                    <a:pt x="12" y="30"/>
                  </a:cubicBezTo>
                  <a:cubicBezTo>
                    <a:pt x="13" y="30"/>
                    <a:pt x="14" y="31"/>
                    <a:pt x="14" y="33"/>
                  </a:cubicBezTo>
                  <a:cubicBezTo>
                    <a:pt x="15" y="34"/>
                    <a:pt x="16" y="35"/>
                    <a:pt x="17" y="36"/>
                  </a:cubicBezTo>
                  <a:cubicBezTo>
                    <a:pt x="17" y="37"/>
                    <a:pt x="17" y="37"/>
                    <a:pt x="17" y="38"/>
                  </a:cubicBezTo>
                  <a:cubicBezTo>
                    <a:pt x="18" y="38"/>
                    <a:pt x="18" y="39"/>
                    <a:pt x="18" y="39"/>
                  </a:cubicBezTo>
                  <a:cubicBezTo>
                    <a:pt x="19" y="39"/>
                    <a:pt x="19" y="39"/>
                    <a:pt x="19" y="39"/>
                  </a:cubicBezTo>
                  <a:cubicBezTo>
                    <a:pt x="19" y="38"/>
                    <a:pt x="19" y="38"/>
                    <a:pt x="19" y="37"/>
                  </a:cubicBezTo>
                  <a:cubicBezTo>
                    <a:pt x="19" y="37"/>
                    <a:pt x="20" y="37"/>
                    <a:pt x="20" y="37"/>
                  </a:cubicBezTo>
                  <a:cubicBezTo>
                    <a:pt x="21" y="36"/>
                    <a:pt x="21" y="37"/>
                    <a:pt x="22" y="37"/>
                  </a:cubicBezTo>
                  <a:cubicBezTo>
                    <a:pt x="23" y="37"/>
                    <a:pt x="25" y="37"/>
                    <a:pt x="25" y="37"/>
                  </a:cubicBezTo>
                  <a:cubicBezTo>
                    <a:pt x="25" y="37"/>
                    <a:pt x="27" y="37"/>
                    <a:pt x="28" y="38"/>
                  </a:cubicBezTo>
                  <a:cubicBezTo>
                    <a:pt x="29" y="38"/>
                    <a:pt x="29" y="38"/>
                    <a:pt x="30" y="37"/>
                  </a:cubicBezTo>
                  <a:cubicBezTo>
                    <a:pt x="30" y="36"/>
                    <a:pt x="33" y="34"/>
                    <a:pt x="33" y="34"/>
                  </a:cubicBezTo>
                  <a:cubicBezTo>
                    <a:pt x="34" y="34"/>
                    <a:pt x="37" y="34"/>
                    <a:pt x="38" y="34"/>
                  </a:cubicBezTo>
                  <a:cubicBezTo>
                    <a:pt x="39" y="33"/>
                    <a:pt x="47" y="31"/>
                    <a:pt x="47" y="31"/>
                  </a:cubicBezTo>
                  <a:cubicBezTo>
                    <a:pt x="47" y="30"/>
                    <a:pt x="49" y="26"/>
                    <a:pt x="49" y="26"/>
                  </a:cubicBezTo>
                  <a:cubicBezTo>
                    <a:pt x="49" y="25"/>
                    <a:pt x="48" y="24"/>
                    <a:pt x="48" y="24"/>
                  </a:cubicBezTo>
                  <a:cubicBezTo>
                    <a:pt x="47" y="24"/>
                    <a:pt x="42" y="24"/>
                    <a:pt x="42" y="23"/>
                  </a:cubicBezTo>
                  <a:cubicBezTo>
                    <a:pt x="41" y="23"/>
                    <a:pt x="40" y="22"/>
                    <a:pt x="40" y="21"/>
                  </a:cubicBezTo>
                  <a:cubicBezTo>
                    <a:pt x="40" y="21"/>
                    <a:pt x="39" y="20"/>
                    <a:pt x="39" y="19"/>
                  </a:cubicBezTo>
                  <a:cubicBezTo>
                    <a:pt x="38" y="20"/>
                    <a:pt x="38" y="19"/>
                    <a:pt x="37" y="18"/>
                  </a:cubicBezTo>
                  <a:cubicBezTo>
                    <a:pt x="37" y="18"/>
                    <a:pt x="35" y="16"/>
                    <a:pt x="36" y="16"/>
                  </a:cubicBezTo>
                  <a:cubicBezTo>
                    <a:pt x="36" y="15"/>
                    <a:pt x="36" y="14"/>
                    <a:pt x="35" y="13"/>
                  </a:cubicBezTo>
                  <a:cubicBezTo>
                    <a:pt x="34" y="12"/>
                    <a:pt x="32" y="11"/>
                    <a:pt x="32" y="10"/>
                  </a:cubicBezTo>
                  <a:cubicBezTo>
                    <a:pt x="32" y="10"/>
                    <a:pt x="32" y="10"/>
                    <a:pt x="32" y="9"/>
                  </a:cubicBezTo>
                  <a:cubicBezTo>
                    <a:pt x="30" y="9"/>
                    <a:pt x="30" y="9"/>
                    <a:pt x="30" y="9"/>
                  </a:cubicBezTo>
                  <a:lnTo>
                    <a:pt x="29" y="8"/>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9" name="Freeform 269">
              <a:extLst>
                <a:ext uri="{FF2B5EF4-FFF2-40B4-BE49-F238E27FC236}">
                  <a16:creationId xmlns:a16="http://schemas.microsoft.com/office/drawing/2014/main" id="{90B0DDA8-CC22-460E-9C72-EC689384B934}"/>
                </a:ext>
              </a:extLst>
            </p:cNvPr>
            <p:cNvSpPr>
              <a:spLocks/>
            </p:cNvSpPr>
            <p:nvPr/>
          </p:nvSpPr>
          <p:spPr bwMode="auto">
            <a:xfrm>
              <a:off x="-3090863" y="2014538"/>
              <a:ext cx="68262" cy="76200"/>
            </a:xfrm>
            <a:custGeom>
              <a:avLst/>
              <a:gdLst>
                <a:gd name="T0" fmla="*/ 9 w 19"/>
                <a:gd name="T1" fmla="*/ 1 h 21"/>
                <a:gd name="T2" fmla="*/ 9 w 19"/>
                <a:gd name="T3" fmla="*/ 2 h 21"/>
                <a:gd name="T4" fmla="*/ 8 w 19"/>
                <a:gd name="T5" fmla="*/ 4 h 21"/>
                <a:gd name="T6" fmla="*/ 7 w 19"/>
                <a:gd name="T7" fmla="*/ 6 h 21"/>
                <a:gd name="T8" fmla="*/ 8 w 19"/>
                <a:gd name="T9" fmla="*/ 6 h 21"/>
                <a:gd name="T10" fmla="*/ 9 w 19"/>
                <a:gd name="T11" fmla="*/ 8 h 21"/>
                <a:gd name="T12" fmla="*/ 7 w 19"/>
                <a:gd name="T13" fmla="*/ 13 h 21"/>
                <a:gd name="T14" fmla="*/ 0 w 19"/>
                <a:gd name="T15" fmla="*/ 15 h 21"/>
                <a:gd name="T16" fmla="*/ 3 w 19"/>
                <a:gd name="T17" fmla="*/ 21 h 21"/>
                <a:gd name="T18" fmla="*/ 3 w 19"/>
                <a:gd name="T19" fmla="*/ 21 h 21"/>
                <a:gd name="T20" fmla="*/ 7 w 19"/>
                <a:gd name="T21" fmla="*/ 20 h 21"/>
                <a:gd name="T22" fmla="*/ 8 w 19"/>
                <a:gd name="T23" fmla="*/ 18 h 21"/>
                <a:gd name="T24" fmla="*/ 11 w 19"/>
                <a:gd name="T25" fmla="*/ 18 h 21"/>
                <a:gd name="T26" fmla="*/ 12 w 19"/>
                <a:gd name="T27" fmla="*/ 16 h 21"/>
                <a:gd name="T28" fmla="*/ 14 w 19"/>
                <a:gd name="T29" fmla="*/ 15 h 21"/>
                <a:gd name="T30" fmla="*/ 14 w 19"/>
                <a:gd name="T31" fmla="*/ 12 h 21"/>
                <a:gd name="T32" fmla="*/ 16 w 19"/>
                <a:gd name="T33" fmla="*/ 10 h 21"/>
                <a:gd name="T34" fmla="*/ 18 w 19"/>
                <a:gd name="T35" fmla="*/ 8 h 21"/>
                <a:gd name="T36" fmla="*/ 18 w 19"/>
                <a:gd name="T37" fmla="*/ 6 h 21"/>
                <a:gd name="T38" fmla="*/ 16 w 19"/>
                <a:gd name="T39" fmla="*/ 4 h 21"/>
                <a:gd name="T40" fmla="*/ 12 w 19"/>
                <a:gd name="T41" fmla="*/ 3 h 21"/>
                <a:gd name="T42" fmla="*/ 11 w 19"/>
                <a:gd name="T43" fmla="*/ 0 h 21"/>
                <a:gd name="T44" fmla="*/ 10 w 19"/>
                <a:gd name="T45" fmla="*/ 1 h 21"/>
                <a:gd name="T46" fmla="*/ 9 w 19"/>
                <a:gd name="T47"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 h="21">
                  <a:moveTo>
                    <a:pt x="9" y="1"/>
                  </a:moveTo>
                  <a:cubicBezTo>
                    <a:pt x="9" y="2"/>
                    <a:pt x="9" y="2"/>
                    <a:pt x="9" y="2"/>
                  </a:cubicBezTo>
                  <a:cubicBezTo>
                    <a:pt x="8" y="4"/>
                    <a:pt x="8" y="4"/>
                    <a:pt x="8" y="4"/>
                  </a:cubicBezTo>
                  <a:cubicBezTo>
                    <a:pt x="7" y="6"/>
                    <a:pt x="7" y="6"/>
                    <a:pt x="7" y="6"/>
                  </a:cubicBezTo>
                  <a:cubicBezTo>
                    <a:pt x="7" y="6"/>
                    <a:pt x="7" y="6"/>
                    <a:pt x="8" y="6"/>
                  </a:cubicBezTo>
                  <a:cubicBezTo>
                    <a:pt x="8" y="6"/>
                    <a:pt x="9" y="7"/>
                    <a:pt x="9" y="8"/>
                  </a:cubicBezTo>
                  <a:cubicBezTo>
                    <a:pt x="9" y="8"/>
                    <a:pt x="7" y="12"/>
                    <a:pt x="7" y="13"/>
                  </a:cubicBezTo>
                  <a:cubicBezTo>
                    <a:pt x="7" y="13"/>
                    <a:pt x="3" y="14"/>
                    <a:pt x="0" y="15"/>
                  </a:cubicBezTo>
                  <a:cubicBezTo>
                    <a:pt x="1" y="16"/>
                    <a:pt x="2" y="19"/>
                    <a:pt x="3" y="21"/>
                  </a:cubicBezTo>
                  <a:cubicBezTo>
                    <a:pt x="3" y="21"/>
                    <a:pt x="3" y="21"/>
                    <a:pt x="3" y="21"/>
                  </a:cubicBezTo>
                  <a:cubicBezTo>
                    <a:pt x="5" y="20"/>
                    <a:pt x="6" y="20"/>
                    <a:pt x="7" y="20"/>
                  </a:cubicBezTo>
                  <a:cubicBezTo>
                    <a:pt x="8" y="20"/>
                    <a:pt x="7" y="19"/>
                    <a:pt x="8" y="18"/>
                  </a:cubicBezTo>
                  <a:cubicBezTo>
                    <a:pt x="9" y="17"/>
                    <a:pt x="10" y="18"/>
                    <a:pt x="11" y="18"/>
                  </a:cubicBezTo>
                  <a:cubicBezTo>
                    <a:pt x="11" y="17"/>
                    <a:pt x="11" y="16"/>
                    <a:pt x="12" y="16"/>
                  </a:cubicBezTo>
                  <a:cubicBezTo>
                    <a:pt x="13" y="15"/>
                    <a:pt x="14" y="15"/>
                    <a:pt x="14" y="15"/>
                  </a:cubicBezTo>
                  <a:cubicBezTo>
                    <a:pt x="14" y="14"/>
                    <a:pt x="14" y="12"/>
                    <a:pt x="14" y="12"/>
                  </a:cubicBezTo>
                  <a:cubicBezTo>
                    <a:pt x="15" y="12"/>
                    <a:pt x="16" y="11"/>
                    <a:pt x="16" y="10"/>
                  </a:cubicBezTo>
                  <a:cubicBezTo>
                    <a:pt x="16" y="10"/>
                    <a:pt x="18" y="8"/>
                    <a:pt x="18" y="8"/>
                  </a:cubicBezTo>
                  <a:cubicBezTo>
                    <a:pt x="19" y="7"/>
                    <a:pt x="19" y="7"/>
                    <a:pt x="18" y="6"/>
                  </a:cubicBezTo>
                  <a:cubicBezTo>
                    <a:pt x="17" y="6"/>
                    <a:pt x="16" y="4"/>
                    <a:pt x="16" y="4"/>
                  </a:cubicBezTo>
                  <a:cubicBezTo>
                    <a:pt x="16" y="3"/>
                    <a:pt x="14" y="4"/>
                    <a:pt x="12" y="3"/>
                  </a:cubicBezTo>
                  <a:cubicBezTo>
                    <a:pt x="12" y="2"/>
                    <a:pt x="11" y="1"/>
                    <a:pt x="11" y="0"/>
                  </a:cubicBezTo>
                  <a:cubicBezTo>
                    <a:pt x="10" y="1"/>
                    <a:pt x="10" y="1"/>
                    <a:pt x="10" y="1"/>
                  </a:cubicBezTo>
                  <a:lnTo>
                    <a:pt x="9" y="1"/>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0" name="Freeform 270">
              <a:extLst>
                <a:ext uri="{FF2B5EF4-FFF2-40B4-BE49-F238E27FC236}">
                  <a16:creationId xmlns:a16="http://schemas.microsoft.com/office/drawing/2014/main" id="{A3B72A53-76A6-455B-90F1-D66963A1E610}"/>
                </a:ext>
              </a:extLst>
            </p:cNvPr>
            <p:cNvSpPr>
              <a:spLocks/>
            </p:cNvSpPr>
            <p:nvPr/>
          </p:nvSpPr>
          <p:spPr bwMode="auto">
            <a:xfrm>
              <a:off x="-3101975" y="2008188"/>
              <a:ext cx="11112" cy="14288"/>
            </a:xfrm>
            <a:custGeom>
              <a:avLst/>
              <a:gdLst>
                <a:gd name="T0" fmla="*/ 2 w 3"/>
                <a:gd name="T1" fmla="*/ 3 h 4"/>
                <a:gd name="T2" fmla="*/ 2 w 3"/>
                <a:gd name="T3" fmla="*/ 3 h 4"/>
                <a:gd name="T4" fmla="*/ 2 w 3"/>
                <a:gd name="T5" fmla="*/ 0 h 4"/>
                <a:gd name="T6" fmla="*/ 0 w 3"/>
                <a:gd name="T7" fmla="*/ 2 h 4"/>
                <a:gd name="T8" fmla="*/ 0 w 3"/>
                <a:gd name="T9" fmla="*/ 2 h 4"/>
                <a:gd name="T10" fmla="*/ 2 w 3"/>
                <a:gd name="T11" fmla="*/ 3 h 4"/>
              </a:gdLst>
              <a:ahLst/>
              <a:cxnLst>
                <a:cxn ang="0">
                  <a:pos x="T0" y="T1"/>
                </a:cxn>
                <a:cxn ang="0">
                  <a:pos x="T2" y="T3"/>
                </a:cxn>
                <a:cxn ang="0">
                  <a:pos x="T4" y="T5"/>
                </a:cxn>
                <a:cxn ang="0">
                  <a:pos x="T6" y="T7"/>
                </a:cxn>
                <a:cxn ang="0">
                  <a:pos x="T8" y="T9"/>
                </a:cxn>
                <a:cxn ang="0">
                  <a:pos x="T10" y="T11"/>
                </a:cxn>
              </a:cxnLst>
              <a:rect l="0" t="0" r="r" b="b"/>
              <a:pathLst>
                <a:path w="3" h="4">
                  <a:moveTo>
                    <a:pt x="2" y="3"/>
                  </a:moveTo>
                  <a:cubicBezTo>
                    <a:pt x="2" y="3"/>
                    <a:pt x="2" y="3"/>
                    <a:pt x="2" y="3"/>
                  </a:cubicBezTo>
                  <a:cubicBezTo>
                    <a:pt x="2" y="2"/>
                    <a:pt x="3" y="0"/>
                    <a:pt x="2" y="0"/>
                  </a:cubicBezTo>
                  <a:cubicBezTo>
                    <a:pt x="1" y="0"/>
                    <a:pt x="0" y="2"/>
                    <a:pt x="0" y="2"/>
                  </a:cubicBezTo>
                  <a:cubicBezTo>
                    <a:pt x="0" y="2"/>
                    <a:pt x="0" y="2"/>
                    <a:pt x="0" y="2"/>
                  </a:cubicBezTo>
                  <a:cubicBezTo>
                    <a:pt x="1" y="3"/>
                    <a:pt x="1" y="4"/>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1" name="Freeform 271">
              <a:extLst>
                <a:ext uri="{FF2B5EF4-FFF2-40B4-BE49-F238E27FC236}">
                  <a16:creationId xmlns:a16="http://schemas.microsoft.com/office/drawing/2014/main" id="{F1D61123-0ED3-418D-8F98-DD7E92306A83}"/>
                </a:ext>
              </a:extLst>
            </p:cNvPr>
            <p:cNvSpPr>
              <a:spLocks/>
            </p:cNvSpPr>
            <p:nvPr/>
          </p:nvSpPr>
          <p:spPr bwMode="auto">
            <a:xfrm>
              <a:off x="-3090863" y="2005013"/>
              <a:ext cx="39687" cy="31750"/>
            </a:xfrm>
            <a:custGeom>
              <a:avLst/>
              <a:gdLst>
                <a:gd name="T0" fmla="*/ 2 w 11"/>
                <a:gd name="T1" fmla="*/ 8 h 9"/>
                <a:gd name="T2" fmla="*/ 7 w 11"/>
                <a:gd name="T3" fmla="*/ 9 h 9"/>
                <a:gd name="T4" fmla="*/ 8 w 11"/>
                <a:gd name="T5" fmla="*/ 7 h 9"/>
                <a:gd name="T6" fmla="*/ 9 w 11"/>
                <a:gd name="T7" fmla="*/ 5 h 9"/>
                <a:gd name="T8" fmla="*/ 9 w 11"/>
                <a:gd name="T9" fmla="*/ 4 h 9"/>
                <a:gd name="T10" fmla="*/ 10 w 11"/>
                <a:gd name="T11" fmla="*/ 4 h 9"/>
                <a:gd name="T12" fmla="*/ 11 w 11"/>
                <a:gd name="T13" fmla="*/ 3 h 9"/>
                <a:gd name="T14" fmla="*/ 10 w 11"/>
                <a:gd name="T15" fmla="*/ 0 h 9"/>
                <a:gd name="T16" fmla="*/ 8 w 11"/>
                <a:gd name="T17" fmla="*/ 3 h 9"/>
                <a:gd name="T18" fmla="*/ 3 w 11"/>
                <a:gd name="T19" fmla="*/ 5 h 9"/>
                <a:gd name="T20" fmla="*/ 0 w 11"/>
                <a:gd name="T21" fmla="*/ 6 h 9"/>
                <a:gd name="T22" fmla="*/ 0 w 11"/>
                <a:gd name="T23" fmla="*/ 6 h 9"/>
                <a:gd name="T24" fmla="*/ 2 w 11"/>
                <a:gd name="T25"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9">
                  <a:moveTo>
                    <a:pt x="2" y="8"/>
                  </a:moveTo>
                  <a:cubicBezTo>
                    <a:pt x="2" y="9"/>
                    <a:pt x="6" y="9"/>
                    <a:pt x="7" y="9"/>
                  </a:cubicBezTo>
                  <a:cubicBezTo>
                    <a:pt x="8" y="7"/>
                    <a:pt x="8" y="7"/>
                    <a:pt x="8" y="7"/>
                  </a:cubicBezTo>
                  <a:cubicBezTo>
                    <a:pt x="9" y="5"/>
                    <a:pt x="9" y="5"/>
                    <a:pt x="9" y="5"/>
                  </a:cubicBezTo>
                  <a:cubicBezTo>
                    <a:pt x="9" y="4"/>
                    <a:pt x="9" y="4"/>
                    <a:pt x="9" y="4"/>
                  </a:cubicBezTo>
                  <a:cubicBezTo>
                    <a:pt x="10" y="4"/>
                    <a:pt x="10" y="4"/>
                    <a:pt x="10" y="4"/>
                  </a:cubicBezTo>
                  <a:cubicBezTo>
                    <a:pt x="11" y="3"/>
                    <a:pt x="11" y="3"/>
                    <a:pt x="11" y="3"/>
                  </a:cubicBezTo>
                  <a:cubicBezTo>
                    <a:pt x="11" y="2"/>
                    <a:pt x="11" y="0"/>
                    <a:pt x="10" y="0"/>
                  </a:cubicBezTo>
                  <a:cubicBezTo>
                    <a:pt x="10" y="0"/>
                    <a:pt x="8" y="2"/>
                    <a:pt x="8" y="3"/>
                  </a:cubicBezTo>
                  <a:cubicBezTo>
                    <a:pt x="7" y="5"/>
                    <a:pt x="5" y="6"/>
                    <a:pt x="3" y="5"/>
                  </a:cubicBezTo>
                  <a:cubicBezTo>
                    <a:pt x="1" y="5"/>
                    <a:pt x="1" y="6"/>
                    <a:pt x="0" y="6"/>
                  </a:cubicBezTo>
                  <a:cubicBezTo>
                    <a:pt x="0" y="6"/>
                    <a:pt x="0" y="6"/>
                    <a:pt x="0" y="6"/>
                  </a:cubicBezTo>
                  <a:cubicBezTo>
                    <a:pt x="0" y="7"/>
                    <a:pt x="1" y="8"/>
                    <a:pt x="2"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2" name="Freeform 272">
              <a:extLst>
                <a:ext uri="{FF2B5EF4-FFF2-40B4-BE49-F238E27FC236}">
                  <a16:creationId xmlns:a16="http://schemas.microsoft.com/office/drawing/2014/main" id="{E0E84D6F-53D5-42AD-AC0A-384D2405A06A}"/>
                </a:ext>
              </a:extLst>
            </p:cNvPr>
            <p:cNvSpPr>
              <a:spLocks noEditPoints="1"/>
            </p:cNvSpPr>
            <p:nvPr/>
          </p:nvSpPr>
          <p:spPr bwMode="auto">
            <a:xfrm>
              <a:off x="-2693988" y="2178050"/>
              <a:ext cx="163512" cy="49213"/>
            </a:xfrm>
            <a:custGeom>
              <a:avLst/>
              <a:gdLst>
                <a:gd name="T0" fmla="*/ 8 w 45"/>
                <a:gd name="T1" fmla="*/ 5 h 14"/>
                <a:gd name="T2" fmla="*/ 6 w 45"/>
                <a:gd name="T3" fmla="*/ 2 h 14"/>
                <a:gd name="T4" fmla="*/ 5 w 45"/>
                <a:gd name="T5" fmla="*/ 1 h 14"/>
                <a:gd name="T6" fmla="*/ 5 w 45"/>
                <a:gd name="T7" fmla="*/ 1 h 14"/>
                <a:gd name="T8" fmla="*/ 4 w 45"/>
                <a:gd name="T9" fmla="*/ 2 h 14"/>
                <a:gd name="T10" fmla="*/ 2 w 45"/>
                <a:gd name="T11" fmla="*/ 1 h 14"/>
                <a:gd name="T12" fmla="*/ 1 w 45"/>
                <a:gd name="T13" fmla="*/ 0 h 14"/>
                <a:gd name="T14" fmla="*/ 0 w 45"/>
                <a:gd name="T15" fmla="*/ 0 h 14"/>
                <a:gd name="T16" fmla="*/ 0 w 45"/>
                <a:gd name="T17" fmla="*/ 4 h 14"/>
                <a:gd name="T18" fmla="*/ 3 w 45"/>
                <a:gd name="T19" fmla="*/ 8 h 14"/>
                <a:gd name="T20" fmla="*/ 5 w 45"/>
                <a:gd name="T21" fmla="*/ 10 h 14"/>
                <a:gd name="T22" fmla="*/ 9 w 45"/>
                <a:gd name="T23" fmla="*/ 12 h 14"/>
                <a:gd name="T24" fmla="*/ 8 w 45"/>
                <a:gd name="T25" fmla="*/ 9 h 14"/>
                <a:gd name="T26" fmla="*/ 8 w 45"/>
                <a:gd name="T27" fmla="*/ 5 h 14"/>
                <a:gd name="T28" fmla="*/ 43 w 45"/>
                <a:gd name="T29" fmla="*/ 2 h 14"/>
                <a:gd name="T30" fmla="*/ 41 w 45"/>
                <a:gd name="T31" fmla="*/ 1 h 14"/>
                <a:gd name="T32" fmla="*/ 39 w 45"/>
                <a:gd name="T33" fmla="*/ 0 h 14"/>
                <a:gd name="T34" fmla="*/ 37 w 45"/>
                <a:gd name="T35" fmla="*/ 2 h 14"/>
                <a:gd name="T36" fmla="*/ 36 w 45"/>
                <a:gd name="T37" fmla="*/ 4 h 14"/>
                <a:gd name="T38" fmla="*/ 35 w 45"/>
                <a:gd name="T39" fmla="*/ 4 h 14"/>
                <a:gd name="T40" fmla="*/ 35 w 45"/>
                <a:gd name="T41" fmla="*/ 6 h 14"/>
                <a:gd name="T42" fmla="*/ 34 w 45"/>
                <a:gd name="T43" fmla="*/ 6 h 14"/>
                <a:gd name="T44" fmla="*/ 33 w 45"/>
                <a:gd name="T45" fmla="*/ 5 h 14"/>
                <a:gd name="T46" fmla="*/ 32 w 45"/>
                <a:gd name="T47" fmla="*/ 4 h 14"/>
                <a:gd name="T48" fmla="*/ 30 w 45"/>
                <a:gd name="T49" fmla="*/ 8 h 14"/>
                <a:gd name="T50" fmla="*/ 27 w 45"/>
                <a:gd name="T51" fmla="*/ 9 h 14"/>
                <a:gd name="T52" fmla="*/ 26 w 45"/>
                <a:gd name="T53" fmla="*/ 12 h 14"/>
                <a:gd name="T54" fmla="*/ 22 w 45"/>
                <a:gd name="T55" fmla="*/ 11 h 14"/>
                <a:gd name="T56" fmla="*/ 23 w 45"/>
                <a:gd name="T57" fmla="*/ 12 h 14"/>
                <a:gd name="T58" fmla="*/ 25 w 45"/>
                <a:gd name="T59" fmla="*/ 13 h 14"/>
                <a:gd name="T60" fmla="*/ 28 w 45"/>
                <a:gd name="T61" fmla="*/ 13 h 14"/>
                <a:gd name="T62" fmla="*/ 30 w 45"/>
                <a:gd name="T63" fmla="*/ 12 h 14"/>
                <a:gd name="T64" fmla="*/ 32 w 45"/>
                <a:gd name="T65" fmla="*/ 12 h 14"/>
                <a:gd name="T66" fmla="*/ 34 w 45"/>
                <a:gd name="T67" fmla="*/ 11 h 14"/>
                <a:gd name="T68" fmla="*/ 35 w 45"/>
                <a:gd name="T69" fmla="*/ 9 h 14"/>
                <a:gd name="T70" fmla="*/ 36 w 45"/>
                <a:gd name="T71" fmla="*/ 7 h 14"/>
                <a:gd name="T72" fmla="*/ 40 w 45"/>
                <a:gd name="T73" fmla="*/ 5 h 14"/>
                <a:gd name="T74" fmla="*/ 41 w 45"/>
                <a:gd name="T75" fmla="*/ 6 h 14"/>
                <a:gd name="T76" fmla="*/ 43 w 45"/>
                <a:gd name="T77" fmla="*/ 4 h 14"/>
                <a:gd name="T78" fmla="*/ 45 w 45"/>
                <a:gd name="T79" fmla="*/ 3 h 14"/>
                <a:gd name="T80" fmla="*/ 43 w 45"/>
                <a:gd name="T81"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5" h="14">
                  <a:moveTo>
                    <a:pt x="8" y="5"/>
                  </a:moveTo>
                  <a:cubicBezTo>
                    <a:pt x="8" y="3"/>
                    <a:pt x="6" y="3"/>
                    <a:pt x="6" y="2"/>
                  </a:cubicBezTo>
                  <a:cubicBezTo>
                    <a:pt x="6" y="1"/>
                    <a:pt x="5" y="2"/>
                    <a:pt x="5" y="1"/>
                  </a:cubicBezTo>
                  <a:cubicBezTo>
                    <a:pt x="5" y="1"/>
                    <a:pt x="5" y="1"/>
                    <a:pt x="5" y="1"/>
                  </a:cubicBezTo>
                  <a:cubicBezTo>
                    <a:pt x="4" y="1"/>
                    <a:pt x="4" y="2"/>
                    <a:pt x="4" y="2"/>
                  </a:cubicBezTo>
                  <a:cubicBezTo>
                    <a:pt x="4" y="2"/>
                    <a:pt x="2" y="2"/>
                    <a:pt x="2" y="1"/>
                  </a:cubicBezTo>
                  <a:cubicBezTo>
                    <a:pt x="2" y="1"/>
                    <a:pt x="2" y="0"/>
                    <a:pt x="1" y="0"/>
                  </a:cubicBezTo>
                  <a:cubicBezTo>
                    <a:pt x="1" y="0"/>
                    <a:pt x="0" y="0"/>
                    <a:pt x="0" y="0"/>
                  </a:cubicBezTo>
                  <a:cubicBezTo>
                    <a:pt x="0" y="1"/>
                    <a:pt x="0" y="3"/>
                    <a:pt x="0" y="4"/>
                  </a:cubicBezTo>
                  <a:cubicBezTo>
                    <a:pt x="0" y="5"/>
                    <a:pt x="2" y="7"/>
                    <a:pt x="3" y="8"/>
                  </a:cubicBezTo>
                  <a:cubicBezTo>
                    <a:pt x="3" y="9"/>
                    <a:pt x="4" y="9"/>
                    <a:pt x="5" y="10"/>
                  </a:cubicBezTo>
                  <a:cubicBezTo>
                    <a:pt x="6" y="11"/>
                    <a:pt x="9" y="13"/>
                    <a:pt x="9" y="12"/>
                  </a:cubicBezTo>
                  <a:cubicBezTo>
                    <a:pt x="10" y="12"/>
                    <a:pt x="9" y="10"/>
                    <a:pt x="8" y="9"/>
                  </a:cubicBezTo>
                  <a:cubicBezTo>
                    <a:pt x="7" y="8"/>
                    <a:pt x="8" y="6"/>
                    <a:pt x="8" y="5"/>
                  </a:cubicBezTo>
                  <a:close/>
                  <a:moveTo>
                    <a:pt x="43" y="2"/>
                  </a:moveTo>
                  <a:cubicBezTo>
                    <a:pt x="42" y="2"/>
                    <a:pt x="41" y="2"/>
                    <a:pt x="41" y="1"/>
                  </a:cubicBezTo>
                  <a:cubicBezTo>
                    <a:pt x="41" y="1"/>
                    <a:pt x="40" y="0"/>
                    <a:pt x="39" y="0"/>
                  </a:cubicBezTo>
                  <a:cubicBezTo>
                    <a:pt x="38" y="0"/>
                    <a:pt x="37" y="1"/>
                    <a:pt x="37" y="2"/>
                  </a:cubicBezTo>
                  <a:cubicBezTo>
                    <a:pt x="37" y="3"/>
                    <a:pt x="36" y="3"/>
                    <a:pt x="36" y="4"/>
                  </a:cubicBezTo>
                  <a:cubicBezTo>
                    <a:pt x="36" y="4"/>
                    <a:pt x="36" y="4"/>
                    <a:pt x="35" y="4"/>
                  </a:cubicBezTo>
                  <a:cubicBezTo>
                    <a:pt x="35" y="5"/>
                    <a:pt x="36" y="6"/>
                    <a:pt x="35" y="6"/>
                  </a:cubicBezTo>
                  <a:cubicBezTo>
                    <a:pt x="35" y="5"/>
                    <a:pt x="35" y="6"/>
                    <a:pt x="34" y="6"/>
                  </a:cubicBezTo>
                  <a:cubicBezTo>
                    <a:pt x="33" y="6"/>
                    <a:pt x="33" y="5"/>
                    <a:pt x="33" y="5"/>
                  </a:cubicBezTo>
                  <a:cubicBezTo>
                    <a:pt x="33" y="4"/>
                    <a:pt x="32" y="4"/>
                    <a:pt x="32" y="4"/>
                  </a:cubicBezTo>
                  <a:cubicBezTo>
                    <a:pt x="32" y="4"/>
                    <a:pt x="31" y="6"/>
                    <a:pt x="30" y="8"/>
                  </a:cubicBezTo>
                  <a:cubicBezTo>
                    <a:pt x="30" y="9"/>
                    <a:pt x="29" y="9"/>
                    <a:pt x="27" y="9"/>
                  </a:cubicBezTo>
                  <a:cubicBezTo>
                    <a:pt x="25" y="9"/>
                    <a:pt x="26" y="11"/>
                    <a:pt x="26" y="12"/>
                  </a:cubicBezTo>
                  <a:cubicBezTo>
                    <a:pt x="25" y="13"/>
                    <a:pt x="23" y="11"/>
                    <a:pt x="22" y="11"/>
                  </a:cubicBezTo>
                  <a:cubicBezTo>
                    <a:pt x="22" y="12"/>
                    <a:pt x="23" y="12"/>
                    <a:pt x="23" y="12"/>
                  </a:cubicBezTo>
                  <a:cubicBezTo>
                    <a:pt x="23" y="12"/>
                    <a:pt x="24" y="14"/>
                    <a:pt x="25" y="13"/>
                  </a:cubicBezTo>
                  <a:cubicBezTo>
                    <a:pt x="25" y="13"/>
                    <a:pt x="27" y="13"/>
                    <a:pt x="28" y="13"/>
                  </a:cubicBezTo>
                  <a:cubicBezTo>
                    <a:pt x="29" y="13"/>
                    <a:pt x="29" y="12"/>
                    <a:pt x="30" y="12"/>
                  </a:cubicBezTo>
                  <a:cubicBezTo>
                    <a:pt x="31" y="12"/>
                    <a:pt x="31" y="13"/>
                    <a:pt x="32" y="12"/>
                  </a:cubicBezTo>
                  <a:cubicBezTo>
                    <a:pt x="34" y="12"/>
                    <a:pt x="34" y="12"/>
                    <a:pt x="34" y="11"/>
                  </a:cubicBezTo>
                  <a:cubicBezTo>
                    <a:pt x="34" y="10"/>
                    <a:pt x="35" y="10"/>
                    <a:pt x="35" y="9"/>
                  </a:cubicBezTo>
                  <a:cubicBezTo>
                    <a:pt x="35" y="8"/>
                    <a:pt x="37" y="9"/>
                    <a:pt x="36" y="7"/>
                  </a:cubicBezTo>
                  <a:cubicBezTo>
                    <a:pt x="36" y="5"/>
                    <a:pt x="39" y="5"/>
                    <a:pt x="40" y="5"/>
                  </a:cubicBezTo>
                  <a:cubicBezTo>
                    <a:pt x="40" y="5"/>
                    <a:pt x="41" y="5"/>
                    <a:pt x="41" y="6"/>
                  </a:cubicBezTo>
                  <a:cubicBezTo>
                    <a:pt x="42" y="5"/>
                    <a:pt x="43" y="5"/>
                    <a:pt x="43" y="4"/>
                  </a:cubicBezTo>
                  <a:cubicBezTo>
                    <a:pt x="42" y="4"/>
                    <a:pt x="44" y="4"/>
                    <a:pt x="45" y="3"/>
                  </a:cubicBezTo>
                  <a:cubicBezTo>
                    <a:pt x="45" y="3"/>
                    <a:pt x="44" y="2"/>
                    <a:pt x="43"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3" name="Freeform 273">
              <a:extLst>
                <a:ext uri="{FF2B5EF4-FFF2-40B4-BE49-F238E27FC236}">
                  <a16:creationId xmlns:a16="http://schemas.microsoft.com/office/drawing/2014/main" id="{1F35E13E-2873-4E07-BCF5-BEE6BCD2CE84}"/>
                </a:ext>
              </a:extLst>
            </p:cNvPr>
            <p:cNvSpPr>
              <a:spLocks/>
            </p:cNvSpPr>
            <p:nvPr/>
          </p:nvSpPr>
          <p:spPr bwMode="auto">
            <a:xfrm>
              <a:off x="-2573338" y="2192338"/>
              <a:ext cx="9525" cy="6350"/>
            </a:xfrm>
            <a:custGeom>
              <a:avLst/>
              <a:gdLst>
                <a:gd name="T0" fmla="*/ 1 w 3"/>
                <a:gd name="T1" fmla="*/ 2 h 2"/>
                <a:gd name="T2" fmla="*/ 2 w 3"/>
                <a:gd name="T3" fmla="*/ 2 h 2"/>
                <a:gd name="T4" fmla="*/ 2 w 3"/>
                <a:gd name="T5" fmla="*/ 0 h 2"/>
                <a:gd name="T6" fmla="*/ 1 w 3"/>
                <a:gd name="T7" fmla="*/ 1 h 2"/>
                <a:gd name="T8" fmla="*/ 0 w 3"/>
                <a:gd name="T9" fmla="*/ 1 h 2"/>
                <a:gd name="T10" fmla="*/ 1 w 3"/>
                <a:gd name="T11" fmla="*/ 2 h 2"/>
              </a:gdLst>
              <a:ahLst/>
              <a:cxnLst>
                <a:cxn ang="0">
                  <a:pos x="T0" y="T1"/>
                </a:cxn>
                <a:cxn ang="0">
                  <a:pos x="T2" y="T3"/>
                </a:cxn>
                <a:cxn ang="0">
                  <a:pos x="T4" y="T5"/>
                </a:cxn>
                <a:cxn ang="0">
                  <a:pos x="T6" y="T7"/>
                </a:cxn>
                <a:cxn ang="0">
                  <a:pos x="T8" y="T9"/>
                </a:cxn>
                <a:cxn ang="0">
                  <a:pos x="T10" y="T11"/>
                </a:cxn>
              </a:cxnLst>
              <a:rect l="0" t="0" r="r" b="b"/>
              <a:pathLst>
                <a:path w="3" h="2">
                  <a:moveTo>
                    <a:pt x="1" y="2"/>
                  </a:moveTo>
                  <a:cubicBezTo>
                    <a:pt x="2" y="2"/>
                    <a:pt x="2" y="1"/>
                    <a:pt x="2" y="2"/>
                  </a:cubicBezTo>
                  <a:cubicBezTo>
                    <a:pt x="3" y="2"/>
                    <a:pt x="2" y="1"/>
                    <a:pt x="2" y="0"/>
                  </a:cubicBezTo>
                  <a:cubicBezTo>
                    <a:pt x="2" y="0"/>
                    <a:pt x="1" y="0"/>
                    <a:pt x="1" y="1"/>
                  </a:cubicBezTo>
                  <a:cubicBezTo>
                    <a:pt x="1" y="1"/>
                    <a:pt x="0" y="1"/>
                    <a:pt x="0" y="1"/>
                  </a:cubicBezTo>
                  <a:cubicBezTo>
                    <a:pt x="0" y="1"/>
                    <a:pt x="0"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4" name="Freeform 274">
              <a:extLst>
                <a:ext uri="{FF2B5EF4-FFF2-40B4-BE49-F238E27FC236}">
                  <a16:creationId xmlns:a16="http://schemas.microsoft.com/office/drawing/2014/main" id="{4E27B97F-9E7F-46E4-A1D5-200F9F8D61D1}"/>
                </a:ext>
              </a:extLst>
            </p:cNvPr>
            <p:cNvSpPr>
              <a:spLocks/>
            </p:cNvSpPr>
            <p:nvPr/>
          </p:nvSpPr>
          <p:spPr bwMode="auto">
            <a:xfrm>
              <a:off x="-3203575" y="1900238"/>
              <a:ext cx="84137" cy="79375"/>
            </a:xfrm>
            <a:custGeom>
              <a:avLst/>
              <a:gdLst>
                <a:gd name="T0" fmla="*/ 20 w 23"/>
                <a:gd name="T1" fmla="*/ 20 h 22"/>
                <a:gd name="T2" fmla="*/ 21 w 23"/>
                <a:gd name="T3" fmla="*/ 19 h 22"/>
                <a:gd name="T4" fmla="*/ 22 w 23"/>
                <a:gd name="T5" fmla="*/ 20 h 22"/>
                <a:gd name="T6" fmla="*/ 23 w 23"/>
                <a:gd name="T7" fmla="*/ 20 h 22"/>
                <a:gd name="T8" fmla="*/ 22 w 23"/>
                <a:gd name="T9" fmla="*/ 18 h 22"/>
                <a:gd name="T10" fmla="*/ 21 w 23"/>
                <a:gd name="T11" fmla="*/ 16 h 22"/>
                <a:gd name="T12" fmla="*/ 21 w 23"/>
                <a:gd name="T13" fmla="*/ 15 h 22"/>
                <a:gd name="T14" fmla="*/ 20 w 23"/>
                <a:gd name="T15" fmla="*/ 13 h 22"/>
                <a:gd name="T16" fmla="*/ 18 w 23"/>
                <a:gd name="T17" fmla="*/ 11 h 22"/>
                <a:gd name="T18" fmla="*/ 16 w 23"/>
                <a:gd name="T19" fmla="*/ 10 h 22"/>
                <a:gd name="T20" fmla="*/ 16 w 23"/>
                <a:gd name="T21" fmla="*/ 8 h 22"/>
                <a:gd name="T22" fmla="*/ 17 w 23"/>
                <a:gd name="T23" fmla="*/ 6 h 22"/>
                <a:gd name="T24" fmla="*/ 17 w 23"/>
                <a:gd name="T25" fmla="*/ 5 h 22"/>
                <a:gd name="T26" fmla="*/ 16 w 23"/>
                <a:gd name="T27" fmla="*/ 4 h 22"/>
                <a:gd name="T28" fmla="*/ 15 w 23"/>
                <a:gd name="T29" fmla="*/ 3 h 22"/>
                <a:gd name="T30" fmla="*/ 14 w 23"/>
                <a:gd name="T31" fmla="*/ 1 h 22"/>
                <a:gd name="T32" fmla="*/ 12 w 23"/>
                <a:gd name="T33" fmla="*/ 0 h 22"/>
                <a:gd name="T34" fmla="*/ 10 w 23"/>
                <a:gd name="T35" fmla="*/ 0 h 22"/>
                <a:gd name="T36" fmla="*/ 9 w 23"/>
                <a:gd name="T37" fmla="*/ 1 h 22"/>
                <a:gd name="T38" fmla="*/ 9 w 23"/>
                <a:gd name="T39" fmla="*/ 1 h 22"/>
                <a:gd name="T40" fmla="*/ 7 w 23"/>
                <a:gd name="T41" fmla="*/ 2 h 22"/>
                <a:gd name="T42" fmla="*/ 6 w 23"/>
                <a:gd name="T43" fmla="*/ 3 h 22"/>
                <a:gd name="T44" fmla="*/ 6 w 23"/>
                <a:gd name="T45" fmla="*/ 5 h 22"/>
                <a:gd name="T46" fmla="*/ 6 w 23"/>
                <a:gd name="T47" fmla="*/ 7 h 22"/>
                <a:gd name="T48" fmla="*/ 5 w 23"/>
                <a:gd name="T49" fmla="*/ 8 h 22"/>
                <a:gd name="T50" fmla="*/ 0 w 23"/>
                <a:gd name="T51" fmla="*/ 11 h 22"/>
                <a:gd name="T52" fmla="*/ 1 w 23"/>
                <a:gd name="T53" fmla="*/ 12 h 22"/>
                <a:gd name="T54" fmla="*/ 1 w 23"/>
                <a:gd name="T55" fmla="*/ 14 h 22"/>
                <a:gd name="T56" fmla="*/ 3 w 23"/>
                <a:gd name="T57" fmla="*/ 14 h 22"/>
                <a:gd name="T58" fmla="*/ 8 w 23"/>
                <a:gd name="T59" fmla="*/ 17 h 22"/>
                <a:gd name="T60" fmla="*/ 13 w 23"/>
                <a:gd name="T61" fmla="*/ 21 h 22"/>
                <a:gd name="T62" fmla="*/ 16 w 23"/>
                <a:gd name="T63" fmla="*/ 22 h 22"/>
                <a:gd name="T64" fmla="*/ 19 w 23"/>
                <a:gd name="T65" fmla="*/ 22 h 22"/>
                <a:gd name="T66" fmla="*/ 20 w 23"/>
                <a:gd name="T67" fmla="*/ 2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22">
                  <a:moveTo>
                    <a:pt x="20" y="20"/>
                  </a:moveTo>
                  <a:cubicBezTo>
                    <a:pt x="20" y="20"/>
                    <a:pt x="20" y="19"/>
                    <a:pt x="21" y="19"/>
                  </a:cubicBezTo>
                  <a:cubicBezTo>
                    <a:pt x="21" y="19"/>
                    <a:pt x="22" y="19"/>
                    <a:pt x="22" y="20"/>
                  </a:cubicBezTo>
                  <a:cubicBezTo>
                    <a:pt x="22" y="20"/>
                    <a:pt x="23" y="20"/>
                    <a:pt x="23" y="20"/>
                  </a:cubicBezTo>
                  <a:cubicBezTo>
                    <a:pt x="23" y="19"/>
                    <a:pt x="22" y="18"/>
                    <a:pt x="22" y="18"/>
                  </a:cubicBezTo>
                  <a:cubicBezTo>
                    <a:pt x="22" y="17"/>
                    <a:pt x="21" y="17"/>
                    <a:pt x="21" y="16"/>
                  </a:cubicBezTo>
                  <a:cubicBezTo>
                    <a:pt x="21" y="16"/>
                    <a:pt x="22" y="15"/>
                    <a:pt x="21" y="15"/>
                  </a:cubicBezTo>
                  <a:cubicBezTo>
                    <a:pt x="21" y="14"/>
                    <a:pt x="21" y="13"/>
                    <a:pt x="20" y="13"/>
                  </a:cubicBezTo>
                  <a:cubicBezTo>
                    <a:pt x="20" y="13"/>
                    <a:pt x="17" y="12"/>
                    <a:pt x="18" y="11"/>
                  </a:cubicBezTo>
                  <a:cubicBezTo>
                    <a:pt x="18" y="11"/>
                    <a:pt x="17" y="10"/>
                    <a:pt x="16" y="10"/>
                  </a:cubicBezTo>
                  <a:cubicBezTo>
                    <a:pt x="16" y="10"/>
                    <a:pt x="16" y="8"/>
                    <a:pt x="16" y="8"/>
                  </a:cubicBezTo>
                  <a:cubicBezTo>
                    <a:pt x="17" y="8"/>
                    <a:pt x="17" y="6"/>
                    <a:pt x="17" y="6"/>
                  </a:cubicBezTo>
                  <a:cubicBezTo>
                    <a:pt x="18" y="6"/>
                    <a:pt x="17" y="5"/>
                    <a:pt x="17" y="5"/>
                  </a:cubicBezTo>
                  <a:cubicBezTo>
                    <a:pt x="18" y="4"/>
                    <a:pt x="17" y="4"/>
                    <a:pt x="16" y="4"/>
                  </a:cubicBezTo>
                  <a:cubicBezTo>
                    <a:pt x="16" y="4"/>
                    <a:pt x="15" y="3"/>
                    <a:pt x="15" y="3"/>
                  </a:cubicBezTo>
                  <a:cubicBezTo>
                    <a:pt x="15" y="2"/>
                    <a:pt x="14" y="1"/>
                    <a:pt x="14" y="1"/>
                  </a:cubicBezTo>
                  <a:cubicBezTo>
                    <a:pt x="14" y="2"/>
                    <a:pt x="12" y="0"/>
                    <a:pt x="12" y="0"/>
                  </a:cubicBezTo>
                  <a:cubicBezTo>
                    <a:pt x="11" y="1"/>
                    <a:pt x="11" y="0"/>
                    <a:pt x="10" y="0"/>
                  </a:cubicBezTo>
                  <a:cubicBezTo>
                    <a:pt x="9" y="0"/>
                    <a:pt x="9" y="0"/>
                    <a:pt x="9" y="1"/>
                  </a:cubicBezTo>
                  <a:cubicBezTo>
                    <a:pt x="9" y="1"/>
                    <a:pt x="9" y="1"/>
                    <a:pt x="9" y="1"/>
                  </a:cubicBezTo>
                  <a:cubicBezTo>
                    <a:pt x="7" y="2"/>
                    <a:pt x="7" y="2"/>
                    <a:pt x="7" y="2"/>
                  </a:cubicBezTo>
                  <a:cubicBezTo>
                    <a:pt x="7" y="2"/>
                    <a:pt x="6" y="2"/>
                    <a:pt x="6" y="3"/>
                  </a:cubicBezTo>
                  <a:cubicBezTo>
                    <a:pt x="6" y="4"/>
                    <a:pt x="7" y="4"/>
                    <a:pt x="6" y="5"/>
                  </a:cubicBezTo>
                  <a:cubicBezTo>
                    <a:pt x="6" y="5"/>
                    <a:pt x="6" y="6"/>
                    <a:pt x="6" y="7"/>
                  </a:cubicBezTo>
                  <a:cubicBezTo>
                    <a:pt x="6" y="7"/>
                    <a:pt x="5" y="8"/>
                    <a:pt x="5" y="8"/>
                  </a:cubicBezTo>
                  <a:cubicBezTo>
                    <a:pt x="5" y="8"/>
                    <a:pt x="3" y="10"/>
                    <a:pt x="0" y="11"/>
                  </a:cubicBezTo>
                  <a:cubicBezTo>
                    <a:pt x="1" y="11"/>
                    <a:pt x="1" y="12"/>
                    <a:pt x="1" y="12"/>
                  </a:cubicBezTo>
                  <a:cubicBezTo>
                    <a:pt x="1" y="12"/>
                    <a:pt x="1" y="13"/>
                    <a:pt x="1" y="14"/>
                  </a:cubicBezTo>
                  <a:cubicBezTo>
                    <a:pt x="2" y="14"/>
                    <a:pt x="2" y="14"/>
                    <a:pt x="3" y="14"/>
                  </a:cubicBezTo>
                  <a:cubicBezTo>
                    <a:pt x="4" y="14"/>
                    <a:pt x="7" y="16"/>
                    <a:pt x="8" y="17"/>
                  </a:cubicBezTo>
                  <a:cubicBezTo>
                    <a:pt x="8" y="17"/>
                    <a:pt x="12" y="20"/>
                    <a:pt x="13" y="21"/>
                  </a:cubicBezTo>
                  <a:cubicBezTo>
                    <a:pt x="14" y="22"/>
                    <a:pt x="15" y="22"/>
                    <a:pt x="16" y="22"/>
                  </a:cubicBezTo>
                  <a:cubicBezTo>
                    <a:pt x="16" y="22"/>
                    <a:pt x="18" y="22"/>
                    <a:pt x="19" y="22"/>
                  </a:cubicBezTo>
                  <a:cubicBezTo>
                    <a:pt x="19" y="21"/>
                    <a:pt x="19" y="20"/>
                    <a:pt x="20" y="2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5" name="Freeform 275">
              <a:extLst>
                <a:ext uri="{FF2B5EF4-FFF2-40B4-BE49-F238E27FC236}">
                  <a16:creationId xmlns:a16="http://schemas.microsoft.com/office/drawing/2014/main" id="{9F8D1F25-B1F0-4B34-A979-B7392463C908}"/>
                </a:ext>
              </a:extLst>
            </p:cNvPr>
            <p:cNvSpPr>
              <a:spLocks/>
            </p:cNvSpPr>
            <p:nvPr/>
          </p:nvSpPr>
          <p:spPr bwMode="auto">
            <a:xfrm>
              <a:off x="-3133725" y="1968500"/>
              <a:ext cx="14287" cy="14288"/>
            </a:xfrm>
            <a:custGeom>
              <a:avLst/>
              <a:gdLst>
                <a:gd name="T0" fmla="*/ 1 w 4"/>
                <a:gd name="T1" fmla="*/ 3 h 4"/>
                <a:gd name="T2" fmla="*/ 2 w 4"/>
                <a:gd name="T3" fmla="*/ 4 h 4"/>
                <a:gd name="T4" fmla="*/ 4 w 4"/>
                <a:gd name="T5" fmla="*/ 4 h 4"/>
                <a:gd name="T6" fmla="*/ 3 w 4"/>
                <a:gd name="T7" fmla="*/ 1 h 4"/>
                <a:gd name="T8" fmla="*/ 3 w 4"/>
                <a:gd name="T9" fmla="*/ 1 h 4"/>
                <a:gd name="T10" fmla="*/ 2 w 4"/>
                <a:gd name="T11" fmla="*/ 0 h 4"/>
                <a:gd name="T12" fmla="*/ 1 w 4"/>
                <a:gd name="T13" fmla="*/ 1 h 4"/>
                <a:gd name="T14" fmla="*/ 0 w 4"/>
                <a:gd name="T15" fmla="*/ 3 h 4"/>
                <a:gd name="T16" fmla="*/ 1 w 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1" y="3"/>
                  </a:moveTo>
                  <a:cubicBezTo>
                    <a:pt x="2" y="4"/>
                    <a:pt x="2" y="4"/>
                    <a:pt x="2" y="4"/>
                  </a:cubicBezTo>
                  <a:cubicBezTo>
                    <a:pt x="4" y="4"/>
                    <a:pt x="4" y="4"/>
                    <a:pt x="4" y="4"/>
                  </a:cubicBezTo>
                  <a:cubicBezTo>
                    <a:pt x="4" y="3"/>
                    <a:pt x="3" y="2"/>
                    <a:pt x="3" y="1"/>
                  </a:cubicBezTo>
                  <a:cubicBezTo>
                    <a:pt x="3" y="1"/>
                    <a:pt x="3" y="1"/>
                    <a:pt x="3" y="1"/>
                  </a:cubicBezTo>
                  <a:cubicBezTo>
                    <a:pt x="3" y="0"/>
                    <a:pt x="2" y="0"/>
                    <a:pt x="2" y="0"/>
                  </a:cubicBezTo>
                  <a:cubicBezTo>
                    <a:pt x="1" y="0"/>
                    <a:pt x="1" y="1"/>
                    <a:pt x="1" y="1"/>
                  </a:cubicBezTo>
                  <a:cubicBezTo>
                    <a:pt x="0" y="1"/>
                    <a:pt x="0" y="2"/>
                    <a:pt x="0" y="3"/>
                  </a:cubicBezTo>
                  <a:cubicBezTo>
                    <a:pt x="0" y="3"/>
                    <a:pt x="1" y="3"/>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6" name="Freeform 276">
              <a:extLst>
                <a:ext uri="{FF2B5EF4-FFF2-40B4-BE49-F238E27FC236}">
                  <a16:creationId xmlns:a16="http://schemas.microsoft.com/office/drawing/2014/main" id="{EE5C70E1-2CC1-42B5-B321-A2DD9FF3F73C}"/>
                </a:ext>
              </a:extLst>
            </p:cNvPr>
            <p:cNvSpPr>
              <a:spLocks noEditPoints="1"/>
            </p:cNvSpPr>
            <p:nvPr/>
          </p:nvSpPr>
          <p:spPr bwMode="auto">
            <a:xfrm>
              <a:off x="-3563938" y="1758950"/>
              <a:ext cx="122237" cy="101600"/>
            </a:xfrm>
            <a:custGeom>
              <a:avLst/>
              <a:gdLst>
                <a:gd name="T0" fmla="*/ 30 w 34"/>
                <a:gd name="T1" fmla="*/ 6 h 28"/>
                <a:gd name="T2" fmla="*/ 29 w 34"/>
                <a:gd name="T3" fmla="*/ 6 h 28"/>
                <a:gd name="T4" fmla="*/ 27 w 34"/>
                <a:gd name="T5" fmla="*/ 5 h 28"/>
                <a:gd name="T6" fmla="*/ 25 w 34"/>
                <a:gd name="T7" fmla="*/ 4 h 28"/>
                <a:gd name="T8" fmla="*/ 23 w 34"/>
                <a:gd name="T9" fmla="*/ 4 h 28"/>
                <a:gd name="T10" fmla="*/ 23 w 34"/>
                <a:gd name="T11" fmla="*/ 3 h 28"/>
                <a:gd name="T12" fmla="*/ 22 w 34"/>
                <a:gd name="T13" fmla="*/ 3 h 28"/>
                <a:gd name="T14" fmla="*/ 21 w 34"/>
                <a:gd name="T15" fmla="*/ 2 h 28"/>
                <a:gd name="T16" fmla="*/ 20 w 34"/>
                <a:gd name="T17" fmla="*/ 2 h 28"/>
                <a:gd name="T18" fmla="*/ 18 w 34"/>
                <a:gd name="T19" fmla="*/ 1 h 28"/>
                <a:gd name="T20" fmla="*/ 18 w 34"/>
                <a:gd name="T21" fmla="*/ 0 h 28"/>
                <a:gd name="T22" fmla="*/ 17 w 34"/>
                <a:gd name="T23" fmla="*/ 0 h 28"/>
                <a:gd name="T24" fmla="*/ 17 w 34"/>
                <a:gd name="T25" fmla="*/ 0 h 28"/>
                <a:gd name="T26" fmla="*/ 15 w 34"/>
                <a:gd name="T27" fmla="*/ 2 h 28"/>
                <a:gd name="T28" fmla="*/ 13 w 34"/>
                <a:gd name="T29" fmla="*/ 3 h 28"/>
                <a:gd name="T30" fmla="*/ 11 w 34"/>
                <a:gd name="T31" fmla="*/ 5 h 28"/>
                <a:gd name="T32" fmla="*/ 9 w 34"/>
                <a:gd name="T33" fmla="*/ 4 h 28"/>
                <a:gd name="T34" fmla="*/ 7 w 34"/>
                <a:gd name="T35" fmla="*/ 5 h 28"/>
                <a:gd name="T36" fmla="*/ 8 w 34"/>
                <a:gd name="T37" fmla="*/ 7 h 28"/>
                <a:gd name="T38" fmla="*/ 6 w 34"/>
                <a:gd name="T39" fmla="*/ 7 h 28"/>
                <a:gd name="T40" fmla="*/ 4 w 34"/>
                <a:gd name="T41" fmla="*/ 6 h 28"/>
                <a:gd name="T42" fmla="*/ 2 w 34"/>
                <a:gd name="T43" fmla="*/ 7 h 28"/>
                <a:gd name="T44" fmla="*/ 0 w 34"/>
                <a:gd name="T45" fmla="*/ 8 h 28"/>
                <a:gd name="T46" fmla="*/ 1 w 34"/>
                <a:gd name="T47" fmla="*/ 9 h 28"/>
                <a:gd name="T48" fmla="*/ 4 w 34"/>
                <a:gd name="T49" fmla="*/ 10 h 28"/>
                <a:gd name="T50" fmla="*/ 6 w 34"/>
                <a:gd name="T51" fmla="*/ 11 h 28"/>
                <a:gd name="T52" fmla="*/ 7 w 34"/>
                <a:gd name="T53" fmla="*/ 12 h 28"/>
                <a:gd name="T54" fmla="*/ 8 w 34"/>
                <a:gd name="T55" fmla="*/ 14 h 28"/>
                <a:gd name="T56" fmla="*/ 9 w 34"/>
                <a:gd name="T57" fmla="*/ 16 h 28"/>
                <a:gd name="T58" fmla="*/ 9 w 34"/>
                <a:gd name="T59" fmla="*/ 18 h 28"/>
                <a:gd name="T60" fmla="*/ 8 w 34"/>
                <a:gd name="T61" fmla="*/ 23 h 28"/>
                <a:gd name="T62" fmla="*/ 7 w 34"/>
                <a:gd name="T63" fmla="*/ 23 h 28"/>
                <a:gd name="T64" fmla="*/ 9 w 34"/>
                <a:gd name="T65" fmla="*/ 23 h 28"/>
                <a:gd name="T66" fmla="*/ 11 w 34"/>
                <a:gd name="T67" fmla="*/ 24 h 28"/>
                <a:gd name="T68" fmla="*/ 13 w 34"/>
                <a:gd name="T69" fmla="*/ 24 h 28"/>
                <a:gd name="T70" fmla="*/ 14 w 34"/>
                <a:gd name="T71" fmla="*/ 24 h 28"/>
                <a:gd name="T72" fmla="*/ 17 w 34"/>
                <a:gd name="T73" fmla="*/ 25 h 28"/>
                <a:gd name="T74" fmla="*/ 19 w 34"/>
                <a:gd name="T75" fmla="*/ 25 h 28"/>
                <a:gd name="T76" fmla="*/ 19 w 34"/>
                <a:gd name="T77" fmla="*/ 25 h 28"/>
                <a:gd name="T78" fmla="*/ 21 w 34"/>
                <a:gd name="T79" fmla="*/ 22 h 28"/>
                <a:gd name="T80" fmla="*/ 25 w 34"/>
                <a:gd name="T81" fmla="*/ 23 h 28"/>
                <a:gd name="T82" fmla="*/ 28 w 34"/>
                <a:gd name="T83" fmla="*/ 22 h 28"/>
                <a:gd name="T84" fmla="*/ 29 w 34"/>
                <a:gd name="T85" fmla="*/ 21 h 28"/>
                <a:gd name="T86" fmla="*/ 29 w 34"/>
                <a:gd name="T87" fmla="*/ 21 h 28"/>
                <a:gd name="T88" fmla="*/ 28 w 34"/>
                <a:gd name="T89" fmla="*/ 20 h 28"/>
                <a:gd name="T90" fmla="*/ 28 w 34"/>
                <a:gd name="T91" fmla="*/ 19 h 28"/>
                <a:gd name="T92" fmla="*/ 27 w 34"/>
                <a:gd name="T93" fmla="*/ 18 h 28"/>
                <a:gd name="T94" fmla="*/ 28 w 34"/>
                <a:gd name="T95" fmla="*/ 17 h 28"/>
                <a:gd name="T96" fmla="*/ 28 w 34"/>
                <a:gd name="T97" fmla="*/ 16 h 28"/>
                <a:gd name="T98" fmla="*/ 28 w 34"/>
                <a:gd name="T99" fmla="*/ 15 h 28"/>
                <a:gd name="T100" fmla="*/ 27 w 34"/>
                <a:gd name="T101" fmla="*/ 14 h 28"/>
                <a:gd name="T102" fmla="*/ 26 w 34"/>
                <a:gd name="T103" fmla="*/ 14 h 28"/>
                <a:gd name="T104" fmla="*/ 26 w 34"/>
                <a:gd name="T105" fmla="*/ 13 h 28"/>
                <a:gd name="T106" fmla="*/ 28 w 34"/>
                <a:gd name="T107" fmla="*/ 11 h 28"/>
                <a:gd name="T108" fmla="*/ 29 w 34"/>
                <a:gd name="T109" fmla="*/ 10 h 28"/>
                <a:gd name="T110" fmla="*/ 29 w 34"/>
                <a:gd name="T111" fmla="*/ 9 h 28"/>
                <a:gd name="T112" fmla="*/ 30 w 34"/>
                <a:gd name="T113" fmla="*/ 7 h 28"/>
                <a:gd name="T114" fmla="*/ 30 w 34"/>
                <a:gd name="T115" fmla="*/ 6 h 28"/>
                <a:gd name="T116" fmla="*/ 33 w 34"/>
                <a:gd name="T117" fmla="*/ 24 h 28"/>
                <a:gd name="T118" fmla="*/ 32 w 34"/>
                <a:gd name="T119" fmla="*/ 25 h 28"/>
                <a:gd name="T120" fmla="*/ 33 w 34"/>
                <a:gd name="T121" fmla="*/ 28 h 28"/>
                <a:gd name="T122" fmla="*/ 33 w 34"/>
                <a:gd name="T123" fmla="*/ 2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 h="28">
                  <a:moveTo>
                    <a:pt x="30" y="6"/>
                  </a:moveTo>
                  <a:cubicBezTo>
                    <a:pt x="29" y="6"/>
                    <a:pt x="29" y="6"/>
                    <a:pt x="29" y="6"/>
                  </a:cubicBezTo>
                  <a:cubicBezTo>
                    <a:pt x="28" y="6"/>
                    <a:pt x="27" y="5"/>
                    <a:pt x="27" y="5"/>
                  </a:cubicBezTo>
                  <a:cubicBezTo>
                    <a:pt x="27" y="4"/>
                    <a:pt x="25" y="4"/>
                    <a:pt x="25" y="4"/>
                  </a:cubicBezTo>
                  <a:cubicBezTo>
                    <a:pt x="24" y="5"/>
                    <a:pt x="24" y="4"/>
                    <a:pt x="23" y="4"/>
                  </a:cubicBezTo>
                  <a:cubicBezTo>
                    <a:pt x="23" y="4"/>
                    <a:pt x="23" y="3"/>
                    <a:pt x="23" y="3"/>
                  </a:cubicBezTo>
                  <a:cubicBezTo>
                    <a:pt x="23" y="2"/>
                    <a:pt x="22" y="3"/>
                    <a:pt x="22" y="3"/>
                  </a:cubicBezTo>
                  <a:cubicBezTo>
                    <a:pt x="21" y="3"/>
                    <a:pt x="21" y="3"/>
                    <a:pt x="21" y="2"/>
                  </a:cubicBezTo>
                  <a:cubicBezTo>
                    <a:pt x="21" y="2"/>
                    <a:pt x="20" y="2"/>
                    <a:pt x="20" y="2"/>
                  </a:cubicBezTo>
                  <a:cubicBezTo>
                    <a:pt x="19" y="1"/>
                    <a:pt x="19" y="0"/>
                    <a:pt x="18" y="1"/>
                  </a:cubicBezTo>
                  <a:cubicBezTo>
                    <a:pt x="18" y="1"/>
                    <a:pt x="18" y="0"/>
                    <a:pt x="18" y="0"/>
                  </a:cubicBezTo>
                  <a:cubicBezTo>
                    <a:pt x="18" y="0"/>
                    <a:pt x="17" y="0"/>
                    <a:pt x="17" y="0"/>
                  </a:cubicBezTo>
                  <a:cubicBezTo>
                    <a:pt x="17" y="0"/>
                    <a:pt x="17" y="0"/>
                    <a:pt x="17" y="0"/>
                  </a:cubicBezTo>
                  <a:cubicBezTo>
                    <a:pt x="16" y="0"/>
                    <a:pt x="15" y="0"/>
                    <a:pt x="15" y="2"/>
                  </a:cubicBezTo>
                  <a:cubicBezTo>
                    <a:pt x="16" y="3"/>
                    <a:pt x="14" y="3"/>
                    <a:pt x="13" y="3"/>
                  </a:cubicBezTo>
                  <a:cubicBezTo>
                    <a:pt x="12" y="3"/>
                    <a:pt x="12" y="4"/>
                    <a:pt x="11" y="5"/>
                  </a:cubicBezTo>
                  <a:cubicBezTo>
                    <a:pt x="11" y="5"/>
                    <a:pt x="9" y="5"/>
                    <a:pt x="9" y="4"/>
                  </a:cubicBezTo>
                  <a:cubicBezTo>
                    <a:pt x="8" y="3"/>
                    <a:pt x="6" y="4"/>
                    <a:pt x="7" y="5"/>
                  </a:cubicBezTo>
                  <a:cubicBezTo>
                    <a:pt x="8" y="6"/>
                    <a:pt x="8" y="7"/>
                    <a:pt x="8" y="7"/>
                  </a:cubicBezTo>
                  <a:cubicBezTo>
                    <a:pt x="7" y="8"/>
                    <a:pt x="6" y="7"/>
                    <a:pt x="6" y="7"/>
                  </a:cubicBezTo>
                  <a:cubicBezTo>
                    <a:pt x="5" y="8"/>
                    <a:pt x="5" y="7"/>
                    <a:pt x="4" y="6"/>
                  </a:cubicBezTo>
                  <a:cubicBezTo>
                    <a:pt x="3" y="6"/>
                    <a:pt x="3" y="7"/>
                    <a:pt x="2" y="7"/>
                  </a:cubicBezTo>
                  <a:cubicBezTo>
                    <a:pt x="1" y="7"/>
                    <a:pt x="0" y="7"/>
                    <a:pt x="0" y="8"/>
                  </a:cubicBezTo>
                  <a:cubicBezTo>
                    <a:pt x="1" y="8"/>
                    <a:pt x="0" y="9"/>
                    <a:pt x="1" y="9"/>
                  </a:cubicBezTo>
                  <a:cubicBezTo>
                    <a:pt x="1" y="10"/>
                    <a:pt x="3" y="10"/>
                    <a:pt x="4" y="10"/>
                  </a:cubicBezTo>
                  <a:cubicBezTo>
                    <a:pt x="5" y="11"/>
                    <a:pt x="5" y="10"/>
                    <a:pt x="6" y="11"/>
                  </a:cubicBezTo>
                  <a:cubicBezTo>
                    <a:pt x="6" y="11"/>
                    <a:pt x="7" y="11"/>
                    <a:pt x="7" y="12"/>
                  </a:cubicBezTo>
                  <a:cubicBezTo>
                    <a:pt x="7" y="13"/>
                    <a:pt x="7" y="14"/>
                    <a:pt x="8" y="14"/>
                  </a:cubicBezTo>
                  <a:cubicBezTo>
                    <a:pt x="10" y="14"/>
                    <a:pt x="9" y="15"/>
                    <a:pt x="9" y="16"/>
                  </a:cubicBezTo>
                  <a:cubicBezTo>
                    <a:pt x="9" y="16"/>
                    <a:pt x="8" y="18"/>
                    <a:pt x="9" y="18"/>
                  </a:cubicBezTo>
                  <a:cubicBezTo>
                    <a:pt x="9" y="19"/>
                    <a:pt x="8" y="22"/>
                    <a:pt x="8" y="23"/>
                  </a:cubicBezTo>
                  <a:cubicBezTo>
                    <a:pt x="8" y="23"/>
                    <a:pt x="7" y="23"/>
                    <a:pt x="7" y="23"/>
                  </a:cubicBezTo>
                  <a:cubicBezTo>
                    <a:pt x="8" y="23"/>
                    <a:pt x="8" y="23"/>
                    <a:pt x="9" y="23"/>
                  </a:cubicBezTo>
                  <a:cubicBezTo>
                    <a:pt x="9" y="24"/>
                    <a:pt x="10" y="24"/>
                    <a:pt x="11" y="24"/>
                  </a:cubicBezTo>
                  <a:cubicBezTo>
                    <a:pt x="12" y="25"/>
                    <a:pt x="13" y="25"/>
                    <a:pt x="13" y="24"/>
                  </a:cubicBezTo>
                  <a:cubicBezTo>
                    <a:pt x="13" y="24"/>
                    <a:pt x="13" y="24"/>
                    <a:pt x="14" y="24"/>
                  </a:cubicBezTo>
                  <a:cubicBezTo>
                    <a:pt x="14" y="25"/>
                    <a:pt x="16" y="25"/>
                    <a:pt x="17" y="25"/>
                  </a:cubicBezTo>
                  <a:cubicBezTo>
                    <a:pt x="17" y="25"/>
                    <a:pt x="18" y="25"/>
                    <a:pt x="19" y="25"/>
                  </a:cubicBezTo>
                  <a:cubicBezTo>
                    <a:pt x="19" y="25"/>
                    <a:pt x="19" y="25"/>
                    <a:pt x="19" y="25"/>
                  </a:cubicBezTo>
                  <a:cubicBezTo>
                    <a:pt x="19" y="23"/>
                    <a:pt x="20" y="23"/>
                    <a:pt x="21" y="22"/>
                  </a:cubicBezTo>
                  <a:cubicBezTo>
                    <a:pt x="22" y="22"/>
                    <a:pt x="24" y="23"/>
                    <a:pt x="25" y="23"/>
                  </a:cubicBezTo>
                  <a:cubicBezTo>
                    <a:pt x="26" y="24"/>
                    <a:pt x="27" y="24"/>
                    <a:pt x="28" y="22"/>
                  </a:cubicBezTo>
                  <a:cubicBezTo>
                    <a:pt x="28" y="22"/>
                    <a:pt x="29" y="22"/>
                    <a:pt x="29" y="21"/>
                  </a:cubicBezTo>
                  <a:cubicBezTo>
                    <a:pt x="29" y="21"/>
                    <a:pt x="29" y="21"/>
                    <a:pt x="29" y="21"/>
                  </a:cubicBezTo>
                  <a:cubicBezTo>
                    <a:pt x="30" y="20"/>
                    <a:pt x="29" y="20"/>
                    <a:pt x="28" y="20"/>
                  </a:cubicBezTo>
                  <a:cubicBezTo>
                    <a:pt x="28" y="20"/>
                    <a:pt x="28" y="20"/>
                    <a:pt x="28" y="19"/>
                  </a:cubicBezTo>
                  <a:cubicBezTo>
                    <a:pt x="28" y="19"/>
                    <a:pt x="28" y="19"/>
                    <a:pt x="27" y="18"/>
                  </a:cubicBezTo>
                  <a:cubicBezTo>
                    <a:pt x="27" y="17"/>
                    <a:pt x="27" y="18"/>
                    <a:pt x="28" y="17"/>
                  </a:cubicBezTo>
                  <a:cubicBezTo>
                    <a:pt x="28" y="17"/>
                    <a:pt x="28" y="17"/>
                    <a:pt x="28" y="16"/>
                  </a:cubicBezTo>
                  <a:cubicBezTo>
                    <a:pt x="28" y="16"/>
                    <a:pt x="28" y="16"/>
                    <a:pt x="28" y="15"/>
                  </a:cubicBezTo>
                  <a:cubicBezTo>
                    <a:pt x="28" y="15"/>
                    <a:pt x="27" y="15"/>
                    <a:pt x="27" y="14"/>
                  </a:cubicBezTo>
                  <a:cubicBezTo>
                    <a:pt x="27" y="14"/>
                    <a:pt x="27" y="14"/>
                    <a:pt x="26" y="14"/>
                  </a:cubicBezTo>
                  <a:cubicBezTo>
                    <a:pt x="26" y="15"/>
                    <a:pt x="26" y="14"/>
                    <a:pt x="26" y="13"/>
                  </a:cubicBezTo>
                  <a:cubicBezTo>
                    <a:pt x="26" y="12"/>
                    <a:pt x="28" y="12"/>
                    <a:pt x="28" y="11"/>
                  </a:cubicBezTo>
                  <a:cubicBezTo>
                    <a:pt x="28" y="11"/>
                    <a:pt x="28" y="10"/>
                    <a:pt x="29" y="10"/>
                  </a:cubicBezTo>
                  <a:cubicBezTo>
                    <a:pt x="29" y="10"/>
                    <a:pt x="29" y="9"/>
                    <a:pt x="29" y="9"/>
                  </a:cubicBezTo>
                  <a:cubicBezTo>
                    <a:pt x="29" y="8"/>
                    <a:pt x="30" y="7"/>
                    <a:pt x="30" y="7"/>
                  </a:cubicBezTo>
                  <a:cubicBezTo>
                    <a:pt x="31" y="6"/>
                    <a:pt x="30" y="6"/>
                    <a:pt x="30" y="6"/>
                  </a:cubicBezTo>
                  <a:close/>
                  <a:moveTo>
                    <a:pt x="33" y="24"/>
                  </a:moveTo>
                  <a:cubicBezTo>
                    <a:pt x="33" y="24"/>
                    <a:pt x="33" y="24"/>
                    <a:pt x="32" y="25"/>
                  </a:cubicBezTo>
                  <a:cubicBezTo>
                    <a:pt x="31" y="25"/>
                    <a:pt x="32" y="28"/>
                    <a:pt x="33" y="28"/>
                  </a:cubicBezTo>
                  <a:cubicBezTo>
                    <a:pt x="34" y="28"/>
                    <a:pt x="34" y="24"/>
                    <a:pt x="33" y="2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7" name="Freeform 277">
              <a:extLst>
                <a:ext uri="{FF2B5EF4-FFF2-40B4-BE49-F238E27FC236}">
                  <a16:creationId xmlns:a16="http://schemas.microsoft.com/office/drawing/2014/main" id="{21844097-A8E7-4A01-860A-6B4297086A76}"/>
                </a:ext>
              </a:extLst>
            </p:cNvPr>
            <p:cNvSpPr>
              <a:spLocks/>
            </p:cNvSpPr>
            <p:nvPr/>
          </p:nvSpPr>
          <p:spPr bwMode="auto">
            <a:xfrm>
              <a:off x="-4286250" y="2108200"/>
              <a:ext cx="20637" cy="11113"/>
            </a:xfrm>
            <a:custGeom>
              <a:avLst/>
              <a:gdLst>
                <a:gd name="T0" fmla="*/ 6 w 6"/>
                <a:gd name="T1" fmla="*/ 1 h 3"/>
                <a:gd name="T2" fmla="*/ 3 w 6"/>
                <a:gd name="T3" fmla="*/ 1 h 3"/>
                <a:gd name="T4" fmla="*/ 2 w 6"/>
                <a:gd name="T5" fmla="*/ 0 h 3"/>
                <a:gd name="T6" fmla="*/ 2 w 6"/>
                <a:gd name="T7" fmla="*/ 0 h 3"/>
                <a:gd name="T8" fmla="*/ 0 w 6"/>
                <a:gd name="T9" fmla="*/ 2 h 3"/>
                <a:gd name="T10" fmla="*/ 5 w 6"/>
                <a:gd name="T11" fmla="*/ 3 h 3"/>
                <a:gd name="T12" fmla="*/ 6 w 6"/>
                <a:gd name="T13" fmla="*/ 3 h 3"/>
                <a:gd name="T14" fmla="*/ 6 w 6"/>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
                  <a:moveTo>
                    <a:pt x="6" y="1"/>
                  </a:moveTo>
                  <a:cubicBezTo>
                    <a:pt x="5" y="1"/>
                    <a:pt x="4" y="1"/>
                    <a:pt x="3" y="1"/>
                  </a:cubicBezTo>
                  <a:cubicBezTo>
                    <a:pt x="3" y="0"/>
                    <a:pt x="2" y="0"/>
                    <a:pt x="2" y="0"/>
                  </a:cubicBezTo>
                  <a:cubicBezTo>
                    <a:pt x="2" y="0"/>
                    <a:pt x="2" y="0"/>
                    <a:pt x="2" y="0"/>
                  </a:cubicBezTo>
                  <a:cubicBezTo>
                    <a:pt x="2" y="0"/>
                    <a:pt x="1" y="1"/>
                    <a:pt x="0" y="2"/>
                  </a:cubicBezTo>
                  <a:cubicBezTo>
                    <a:pt x="1" y="2"/>
                    <a:pt x="4" y="3"/>
                    <a:pt x="5" y="3"/>
                  </a:cubicBezTo>
                  <a:cubicBezTo>
                    <a:pt x="5" y="3"/>
                    <a:pt x="5" y="3"/>
                    <a:pt x="6" y="3"/>
                  </a:cubicBezTo>
                  <a:cubicBezTo>
                    <a:pt x="6" y="2"/>
                    <a:pt x="6" y="1"/>
                    <a:pt x="6"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8" name="Freeform 278">
              <a:extLst>
                <a:ext uri="{FF2B5EF4-FFF2-40B4-BE49-F238E27FC236}">
                  <a16:creationId xmlns:a16="http://schemas.microsoft.com/office/drawing/2014/main" id="{EBBF18FC-81D8-427B-B6BD-F30FB20372A6}"/>
                </a:ext>
              </a:extLst>
            </p:cNvPr>
            <p:cNvSpPr>
              <a:spLocks/>
            </p:cNvSpPr>
            <p:nvPr/>
          </p:nvSpPr>
          <p:spPr bwMode="auto">
            <a:xfrm>
              <a:off x="-4279900" y="2093913"/>
              <a:ext cx="50800" cy="30163"/>
            </a:xfrm>
            <a:custGeom>
              <a:avLst/>
              <a:gdLst>
                <a:gd name="T0" fmla="*/ 6 w 14"/>
                <a:gd name="T1" fmla="*/ 7 h 8"/>
                <a:gd name="T2" fmla="*/ 7 w 14"/>
                <a:gd name="T3" fmla="*/ 5 h 8"/>
                <a:gd name="T4" fmla="*/ 9 w 14"/>
                <a:gd name="T5" fmla="*/ 4 h 8"/>
                <a:gd name="T6" fmla="*/ 12 w 14"/>
                <a:gd name="T7" fmla="*/ 4 h 8"/>
                <a:gd name="T8" fmla="*/ 14 w 14"/>
                <a:gd name="T9" fmla="*/ 3 h 8"/>
                <a:gd name="T10" fmla="*/ 12 w 14"/>
                <a:gd name="T11" fmla="*/ 1 h 8"/>
                <a:gd name="T12" fmla="*/ 7 w 14"/>
                <a:gd name="T13" fmla="*/ 1 h 8"/>
                <a:gd name="T14" fmla="*/ 2 w 14"/>
                <a:gd name="T15" fmla="*/ 1 h 8"/>
                <a:gd name="T16" fmla="*/ 2 w 14"/>
                <a:gd name="T17" fmla="*/ 1 h 8"/>
                <a:gd name="T18" fmla="*/ 1 w 14"/>
                <a:gd name="T19" fmla="*/ 2 h 8"/>
                <a:gd name="T20" fmla="*/ 0 w 14"/>
                <a:gd name="T21" fmla="*/ 4 h 8"/>
                <a:gd name="T22" fmla="*/ 1 w 14"/>
                <a:gd name="T23" fmla="*/ 5 h 8"/>
                <a:gd name="T24" fmla="*/ 4 w 14"/>
                <a:gd name="T25" fmla="*/ 5 h 8"/>
                <a:gd name="T26" fmla="*/ 4 w 14"/>
                <a:gd name="T27" fmla="*/ 7 h 8"/>
                <a:gd name="T28" fmla="*/ 4 w 14"/>
                <a:gd name="T29" fmla="*/ 7 h 8"/>
                <a:gd name="T30" fmla="*/ 5 w 14"/>
                <a:gd name="T31" fmla="*/ 8 h 8"/>
                <a:gd name="T32" fmla="*/ 5 w 14"/>
                <a:gd name="T33" fmla="*/ 7 h 8"/>
                <a:gd name="T34" fmla="*/ 6 w 14"/>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8">
                  <a:moveTo>
                    <a:pt x="6" y="7"/>
                  </a:moveTo>
                  <a:cubicBezTo>
                    <a:pt x="6" y="7"/>
                    <a:pt x="5" y="5"/>
                    <a:pt x="7" y="5"/>
                  </a:cubicBezTo>
                  <a:cubicBezTo>
                    <a:pt x="8" y="5"/>
                    <a:pt x="9" y="5"/>
                    <a:pt x="9" y="4"/>
                  </a:cubicBezTo>
                  <a:cubicBezTo>
                    <a:pt x="10" y="3"/>
                    <a:pt x="11" y="4"/>
                    <a:pt x="12" y="4"/>
                  </a:cubicBezTo>
                  <a:cubicBezTo>
                    <a:pt x="12" y="4"/>
                    <a:pt x="13" y="3"/>
                    <a:pt x="14" y="3"/>
                  </a:cubicBezTo>
                  <a:cubicBezTo>
                    <a:pt x="14" y="2"/>
                    <a:pt x="13" y="2"/>
                    <a:pt x="12" y="1"/>
                  </a:cubicBezTo>
                  <a:cubicBezTo>
                    <a:pt x="11" y="0"/>
                    <a:pt x="8" y="0"/>
                    <a:pt x="7" y="1"/>
                  </a:cubicBezTo>
                  <a:cubicBezTo>
                    <a:pt x="5" y="1"/>
                    <a:pt x="4" y="0"/>
                    <a:pt x="2" y="1"/>
                  </a:cubicBezTo>
                  <a:cubicBezTo>
                    <a:pt x="2" y="1"/>
                    <a:pt x="2" y="1"/>
                    <a:pt x="2" y="1"/>
                  </a:cubicBezTo>
                  <a:cubicBezTo>
                    <a:pt x="2" y="1"/>
                    <a:pt x="2" y="2"/>
                    <a:pt x="1" y="2"/>
                  </a:cubicBezTo>
                  <a:cubicBezTo>
                    <a:pt x="0" y="3"/>
                    <a:pt x="0" y="4"/>
                    <a:pt x="0" y="4"/>
                  </a:cubicBezTo>
                  <a:cubicBezTo>
                    <a:pt x="0" y="4"/>
                    <a:pt x="1" y="4"/>
                    <a:pt x="1" y="5"/>
                  </a:cubicBezTo>
                  <a:cubicBezTo>
                    <a:pt x="2" y="5"/>
                    <a:pt x="3" y="5"/>
                    <a:pt x="4" y="5"/>
                  </a:cubicBezTo>
                  <a:cubicBezTo>
                    <a:pt x="4" y="5"/>
                    <a:pt x="4" y="6"/>
                    <a:pt x="4" y="7"/>
                  </a:cubicBezTo>
                  <a:cubicBezTo>
                    <a:pt x="4" y="7"/>
                    <a:pt x="4" y="7"/>
                    <a:pt x="4" y="7"/>
                  </a:cubicBezTo>
                  <a:cubicBezTo>
                    <a:pt x="5" y="7"/>
                    <a:pt x="5" y="7"/>
                    <a:pt x="5" y="8"/>
                  </a:cubicBezTo>
                  <a:cubicBezTo>
                    <a:pt x="5" y="7"/>
                    <a:pt x="5" y="7"/>
                    <a:pt x="5" y="7"/>
                  </a:cubicBezTo>
                  <a:cubicBezTo>
                    <a:pt x="5" y="7"/>
                    <a:pt x="6" y="7"/>
                    <a:pt x="6" y="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29" name="Freeform 279">
              <a:extLst>
                <a:ext uri="{FF2B5EF4-FFF2-40B4-BE49-F238E27FC236}">
                  <a16:creationId xmlns:a16="http://schemas.microsoft.com/office/drawing/2014/main" id="{9B643AE6-9C54-47C9-BAFA-4F6E625AB48F}"/>
                </a:ext>
              </a:extLst>
            </p:cNvPr>
            <p:cNvSpPr>
              <a:spLocks/>
            </p:cNvSpPr>
            <p:nvPr/>
          </p:nvSpPr>
          <p:spPr bwMode="auto">
            <a:xfrm>
              <a:off x="-4514850" y="1946275"/>
              <a:ext cx="257175" cy="158750"/>
            </a:xfrm>
            <a:custGeom>
              <a:avLst/>
              <a:gdLst>
                <a:gd name="T0" fmla="*/ 62 w 71"/>
                <a:gd name="T1" fmla="*/ 41 h 44"/>
                <a:gd name="T2" fmla="*/ 62 w 71"/>
                <a:gd name="T3" fmla="*/ 37 h 44"/>
                <a:gd name="T4" fmla="*/ 67 w 71"/>
                <a:gd name="T5" fmla="*/ 35 h 44"/>
                <a:gd name="T6" fmla="*/ 69 w 71"/>
                <a:gd name="T7" fmla="*/ 33 h 44"/>
                <a:gd name="T8" fmla="*/ 71 w 71"/>
                <a:gd name="T9" fmla="*/ 28 h 44"/>
                <a:gd name="T10" fmla="*/ 65 w 71"/>
                <a:gd name="T11" fmla="*/ 28 h 44"/>
                <a:gd name="T12" fmla="*/ 62 w 71"/>
                <a:gd name="T13" fmla="*/ 33 h 44"/>
                <a:gd name="T14" fmla="*/ 58 w 71"/>
                <a:gd name="T15" fmla="*/ 35 h 44"/>
                <a:gd name="T16" fmla="*/ 50 w 71"/>
                <a:gd name="T17" fmla="*/ 35 h 44"/>
                <a:gd name="T18" fmla="*/ 47 w 71"/>
                <a:gd name="T19" fmla="*/ 29 h 44"/>
                <a:gd name="T20" fmla="*/ 46 w 71"/>
                <a:gd name="T21" fmla="*/ 18 h 44"/>
                <a:gd name="T22" fmla="*/ 46 w 71"/>
                <a:gd name="T23" fmla="*/ 17 h 44"/>
                <a:gd name="T24" fmla="*/ 42 w 71"/>
                <a:gd name="T25" fmla="*/ 14 h 44"/>
                <a:gd name="T26" fmla="*/ 39 w 71"/>
                <a:gd name="T27" fmla="*/ 9 h 44"/>
                <a:gd name="T28" fmla="*/ 33 w 71"/>
                <a:gd name="T29" fmla="*/ 9 h 44"/>
                <a:gd name="T30" fmla="*/ 30 w 71"/>
                <a:gd name="T31" fmla="*/ 6 h 44"/>
                <a:gd name="T32" fmla="*/ 25 w 71"/>
                <a:gd name="T33" fmla="*/ 2 h 44"/>
                <a:gd name="T34" fmla="*/ 21 w 71"/>
                <a:gd name="T35" fmla="*/ 3 h 44"/>
                <a:gd name="T36" fmla="*/ 8 w 71"/>
                <a:gd name="T37" fmla="*/ 1 h 44"/>
                <a:gd name="T38" fmla="*/ 0 w 71"/>
                <a:gd name="T39" fmla="*/ 0 h 44"/>
                <a:gd name="T40" fmla="*/ 4 w 71"/>
                <a:gd name="T41" fmla="*/ 7 h 44"/>
                <a:gd name="T42" fmla="*/ 8 w 71"/>
                <a:gd name="T43" fmla="*/ 12 h 44"/>
                <a:gd name="T44" fmla="*/ 9 w 71"/>
                <a:gd name="T45" fmla="*/ 15 h 44"/>
                <a:gd name="T46" fmla="*/ 12 w 71"/>
                <a:gd name="T47" fmla="*/ 19 h 44"/>
                <a:gd name="T48" fmla="*/ 17 w 71"/>
                <a:gd name="T49" fmla="*/ 24 h 44"/>
                <a:gd name="T50" fmla="*/ 18 w 71"/>
                <a:gd name="T51" fmla="*/ 22 h 44"/>
                <a:gd name="T52" fmla="*/ 15 w 71"/>
                <a:gd name="T53" fmla="*/ 19 h 44"/>
                <a:gd name="T54" fmla="*/ 11 w 71"/>
                <a:gd name="T55" fmla="*/ 12 h 44"/>
                <a:gd name="T56" fmla="*/ 9 w 71"/>
                <a:gd name="T57" fmla="*/ 8 h 44"/>
                <a:gd name="T58" fmla="*/ 6 w 71"/>
                <a:gd name="T59" fmla="*/ 6 h 44"/>
                <a:gd name="T60" fmla="*/ 6 w 71"/>
                <a:gd name="T61" fmla="*/ 2 h 44"/>
                <a:gd name="T62" fmla="*/ 8 w 71"/>
                <a:gd name="T63" fmla="*/ 3 h 44"/>
                <a:gd name="T64" fmla="*/ 10 w 71"/>
                <a:gd name="T65" fmla="*/ 6 h 44"/>
                <a:gd name="T66" fmla="*/ 12 w 71"/>
                <a:gd name="T67" fmla="*/ 10 h 44"/>
                <a:gd name="T68" fmla="*/ 16 w 71"/>
                <a:gd name="T69" fmla="*/ 12 h 44"/>
                <a:gd name="T70" fmla="*/ 18 w 71"/>
                <a:gd name="T71" fmla="*/ 15 h 44"/>
                <a:gd name="T72" fmla="*/ 20 w 71"/>
                <a:gd name="T73" fmla="*/ 18 h 44"/>
                <a:gd name="T74" fmla="*/ 27 w 71"/>
                <a:gd name="T75" fmla="*/ 26 h 44"/>
                <a:gd name="T76" fmla="*/ 28 w 71"/>
                <a:gd name="T77" fmla="*/ 30 h 44"/>
                <a:gd name="T78" fmla="*/ 29 w 71"/>
                <a:gd name="T79" fmla="*/ 33 h 44"/>
                <a:gd name="T80" fmla="*/ 36 w 71"/>
                <a:gd name="T81" fmla="*/ 37 h 44"/>
                <a:gd name="T82" fmla="*/ 46 w 71"/>
                <a:gd name="T83" fmla="*/ 41 h 44"/>
                <a:gd name="T84" fmla="*/ 55 w 71"/>
                <a:gd name="T85" fmla="*/ 42 h 44"/>
                <a:gd name="T86" fmla="*/ 59 w 71"/>
                <a:gd name="T87" fmla="*/ 41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44">
                  <a:moveTo>
                    <a:pt x="59" y="41"/>
                  </a:moveTo>
                  <a:cubicBezTo>
                    <a:pt x="60" y="41"/>
                    <a:pt x="62" y="42"/>
                    <a:pt x="62" y="41"/>
                  </a:cubicBezTo>
                  <a:cubicBezTo>
                    <a:pt x="63" y="40"/>
                    <a:pt x="61" y="39"/>
                    <a:pt x="61" y="39"/>
                  </a:cubicBezTo>
                  <a:cubicBezTo>
                    <a:pt x="61" y="39"/>
                    <a:pt x="61" y="37"/>
                    <a:pt x="62" y="37"/>
                  </a:cubicBezTo>
                  <a:cubicBezTo>
                    <a:pt x="62" y="37"/>
                    <a:pt x="66" y="37"/>
                    <a:pt x="66" y="37"/>
                  </a:cubicBezTo>
                  <a:cubicBezTo>
                    <a:pt x="66" y="37"/>
                    <a:pt x="67" y="36"/>
                    <a:pt x="67" y="35"/>
                  </a:cubicBezTo>
                  <a:cubicBezTo>
                    <a:pt x="68" y="35"/>
                    <a:pt x="68" y="36"/>
                    <a:pt x="68" y="36"/>
                  </a:cubicBezTo>
                  <a:cubicBezTo>
                    <a:pt x="69" y="36"/>
                    <a:pt x="69" y="34"/>
                    <a:pt x="69" y="33"/>
                  </a:cubicBezTo>
                  <a:cubicBezTo>
                    <a:pt x="70" y="32"/>
                    <a:pt x="69" y="31"/>
                    <a:pt x="70" y="30"/>
                  </a:cubicBezTo>
                  <a:cubicBezTo>
                    <a:pt x="70" y="30"/>
                    <a:pt x="71" y="30"/>
                    <a:pt x="71" y="28"/>
                  </a:cubicBezTo>
                  <a:cubicBezTo>
                    <a:pt x="71" y="27"/>
                    <a:pt x="70" y="28"/>
                    <a:pt x="69" y="28"/>
                  </a:cubicBezTo>
                  <a:cubicBezTo>
                    <a:pt x="68" y="27"/>
                    <a:pt x="67" y="28"/>
                    <a:pt x="65" y="28"/>
                  </a:cubicBezTo>
                  <a:cubicBezTo>
                    <a:pt x="63" y="28"/>
                    <a:pt x="62" y="29"/>
                    <a:pt x="62" y="31"/>
                  </a:cubicBezTo>
                  <a:cubicBezTo>
                    <a:pt x="62" y="32"/>
                    <a:pt x="62" y="32"/>
                    <a:pt x="62" y="33"/>
                  </a:cubicBezTo>
                  <a:cubicBezTo>
                    <a:pt x="62" y="34"/>
                    <a:pt x="60" y="34"/>
                    <a:pt x="60" y="35"/>
                  </a:cubicBezTo>
                  <a:cubicBezTo>
                    <a:pt x="60" y="36"/>
                    <a:pt x="59" y="35"/>
                    <a:pt x="58" y="35"/>
                  </a:cubicBezTo>
                  <a:cubicBezTo>
                    <a:pt x="58" y="34"/>
                    <a:pt x="54" y="36"/>
                    <a:pt x="53" y="36"/>
                  </a:cubicBezTo>
                  <a:cubicBezTo>
                    <a:pt x="52" y="36"/>
                    <a:pt x="51" y="35"/>
                    <a:pt x="50" y="35"/>
                  </a:cubicBezTo>
                  <a:cubicBezTo>
                    <a:pt x="49" y="35"/>
                    <a:pt x="49" y="33"/>
                    <a:pt x="49" y="32"/>
                  </a:cubicBezTo>
                  <a:cubicBezTo>
                    <a:pt x="49" y="31"/>
                    <a:pt x="47" y="30"/>
                    <a:pt x="47" y="29"/>
                  </a:cubicBezTo>
                  <a:cubicBezTo>
                    <a:pt x="46" y="28"/>
                    <a:pt x="46" y="26"/>
                    <a:pt x="46" y="25"/>
                  </a:cubicBezTo>
                  <a:cubicBezTo>
                    <a:pt x="46" y="23"/>
                    <a:pt x="45" y="21"/>
                    <a:pt x="46" y="18"/>
                  </a:cubicBezTo>
                  <a:cubicBezTo>
                    <a:pt x="47" y="18"/>
                    <a:pt x="47" y="18"/>
                    <a:pt x="47" y="17"/>
                  </a:cubicBezTo>
                  <a:cubicBezTo>
                    <a:pt x="46" y="17"/>
                    <a:pt x="46" y="17"/>
                    <a:pt x="46" y="17"/>
                  </a:cubicBezTo>
                  <a:cubicBezTo>
                    <a:pt x="45" y="17"/>
                    <a:pt x="43" y="16"/>
                    <a:pt x="42" y="16"/>
                  </a:cubicBezTo>
                  <a:cubicBezTo>
                    <a:pt x="42" y="16"/>
                    <a:pt x="42" y="15"/>
                    <a:pt x="42" y="14"/>
                  </a:cubicBezTo>
                  <a:cubicBezTo>
                    <a:pt x="41" y="14"/>
                    <a:pt x="42" y="13"/>
                    <a:pt x="41" y="13"/>
                  </a:cubicBezTo>
                  <a:cubicBezTo>
                    <a:pt x="41" y="12"/>
                    <a:pt x="39" y="11"/>
                    <a:pt x="39" y="9"/>
                  </a:cubicBezTo>
                  <a:cubicBezTo>
                    <a:pt x="39" y="8"/>
                    <a:pt x="36" y="7"/>
                    <a:pt x="35" y="7"/>
                  </a:cubicBezTo>
                  <a:cubicBezTo>
                    <a:pt x="34" y="7"/>
                    <a:pt x="33" y="9"/>
                    <a:pt x="33" y="9"/>
                  </a:cubicBezTo>
                  <a:cubicBezTo>
                    <a:pt x="33" y="9"/>
                    <a:pt x="31" y="8"/>
                    <a:pt x="30" y="8"/>
                  </a:cubicBezTo>
                  <a:cubicBezTo>
                    <a:pt x="30" y="8"/>
                    <a:pt x="30" y="7"/>
                    <a:pt x="30" y="6"/>
                  </a:cubicBezTo>
                  <a:cubicBezTo>
                    <a:pt x="30" y="6"/>
                    <a:pt x="28" y="5"/>
                    <a:pt x="28" y="5"/>
                  </a:cubicBezTo>
                  <a:cubicBezTo>
                    <a:pt x="28" y="4"/>
                    <a:pt x="25" y="2"/>
                    <a:pt x="25" y="2"/>
                  </a:cubicBezTo>
                  <a:cubicBezTo>
                    <a:pt x="22" y="2"/>
                    <a:pt x="22" y="2"/>
                    <a:pt x="22" y="2"/>
                  </a:cubicBezTo>
                  <a:cubicBezTo>
                    <a:pt x="21" y="3"/>
                    <a:pt x="21" y="3"/>
                    <a:pt x="21" y="3"/>
                  </a:cubicBezTo>
                  <a:cubicBezTo>
                    <a:pt x="14" y="3"/>
                    <a:pt x="14" y="3"/>
                    <a:pt x="14" y="3"/>
                  </a:cubicBezTo>
                  <a:cubicBezTo>
                    <a:pt x="14" y="3"/>
                    <a:pt x="9" y="1"/>
                    <a:pt x="8" y="1"/>
                  </a:cubicBezTo>
                  <a:cubicBezTo>
                    <a:pt x="7" y="1"/>
                    <a:pt x="6" y="0"/>
                    <a:pt x="6" y="0"/>
                  </a:cubicBezTo>
                  <a:cubicBezTo>
                    <a:pt x="0" y="0"/>
                    <a:pt x="0" y="0"/>
                    <a:pt x="0" y="0"/>
                  </a:cubicBezTo>
                  <a:cubicBezTo>
                    <a:pt x="1" y="1"/>
                    <a:pt x="1" y="2"/>
                    <a:pt x="2" y="2"/>
                  </a:cubicBezTo>
                  <a:cubicBezTo>
                    <a:pt x="3" y="4"/>
                    <a:pt x="4" y="6"/>
                    <a:pt x="4" y="7"/>
                  </a:cubicBezTo>
                  <a:cubicBezTo>
                    <a:pt x="4" y="8"/>
                    <a:pt x="5" y="8"/>
                    <a:pt x="7" y="9"/>
                  </a:cubicBezTo>
                  <a:cubicBezTo>
                    <a:pt x="8" y="10"/>
                    <a:pt x="8" y="12"/>
                    <a:pt x="8" y="12"/>
                  </a:cubicBezTo>
                  <a:cubicBezTo>
                    <a:pt x="8" y="13"/>
                    <a:pt x="6" y="12"/>
                    <a:pt x="6" y="12"/>
                  </a:cubicBezTo>
                  <a:cubicBezTo>
                    <a:pt x="6" y="13"/>
                    <a:pt x="8" y="15"/>
                    <a:pt x="9" y="15"/>
                  </a:cubicBezTo>
                  <a:cubicBezTo>
                    <a:pt x="10" y="15"/>
                    <a:pt x="10" y="15"/>
                    <a:pt x="11" y="16"/>
                  </a:cubicBezTo>
                  <a:cubicBezTo>
                    <a:pt x="13" y="17"/>
                    <a:pt x="12" y="19"/>
                    <a:pt x="12" y="19"/>
                  </a:cubicBezTo>
                  <a:cubicBezTo>
                    <a:pt x="11" y="19"/>
                    <a:pt x="13" y="20"/>
                    <a:pt x="15" y="21"/>
                  </a:cubicBezTo>
                  <a:cubicBezTo>
                    <a:pt x="16" y="23"/>
                    <a:pt x="17" y="24"/>
                    <a:pt x="17" y="24"/>
                  </a:cubicBezTo>
                  <a:cubicBezTo>
                    <a:pt x="17" y="25"/>
                    <a:pt x="18" y="24"/>
                    <a:pt x="18" y="24"/>
                  </a:cubicBezTo>
                  <a:cubicBezTo>
                    <a:pt x="18" y="23"/>
                    <a:pt x="18" y="23"/>
                    <a:pt x="18" y="22"/>
                  </a:cubicBezTo>
                  <a:cubicBezTo>
                    <a:pt x="18" y="21"/>
                    <a:pt x="16" y="21"/>
                    <a:pt x="16" y="21"/>
                  </a:cubicBezTo>
                  <a:cubicBezTo>
                    <a:pt x="15" y="21"/>
                    <a:pt x="16" y="20"/>
                    <a:pt x="15" y="19"/>
                  </a:cubicBezTo>
                  <a:cubicBezTo>
                    <a:pt x="15" y="18"/>
                    <a:pt x="14" y="17"/>
                    <a:pt x="14" y="16"/>
                  </a:cubicBezTo>
                  <a:cubicBezTo>
                    <a:pt x="13" y="15"/>
                    <a:pt x="12" y="13"/>
                    <a:pt x="11" y="12"/>
                  </a:cubicBezTo>
                  <a:cubicBezTo>
                    <a:pt x="10" y="11"/>
                    <a:pt x="10" y="10"/>
                    <a:pt x="9" y="10"/>
                  </a:cubicBezTo>
                  <a:cubicBezTo>
                    <a:pt x="9" y="9"/>
                    <a:pt x="10" y="9"/>
                    <a:pt x="9" y="8"/>
                  </a:cubicBezTo>
                  <a:cubicBezTo>
                    <a:pt x="9" y="8"/>
                    <a:pt x="8" y="8"/>
                    <a:pt x="8" y="8"/>
                  </a:cubicBezTo>
                  <a:cubicBezTo>
                    <a:pt x="7" y="7"/>
                    <a:pt x="6" y="7"/>
                    <a:pt x="6" y="6"/>
                  </a:cubicBezTo>
                  <a:cubicBezTo>
                    <a:pt x="6" y="5"/>
                    <a:pt x="6" y="3"/>
                    <a:pt x="6" y="2"/>
                  </a:cubicBezTo>
                  <a:cubicBezTo>
                    <a:pt x="5" y="2"/>
                    <a:pt x="6" y="2"/>
                    <a:pt x="6" y="2"/>
                  </a:cubicBezTo>
                  <a:cubicBezTo>
                    <a:pt x="7" y="2"/>
                    <a:pt x="7" y="3"/>
                    <a:pt x="7" y="3"/>
                  </a:cubicBezTo>
                  <a:cubicBezTo>
                    <a:pt x="8" y="2"/>
                    <a:pt x="8" y="2"/>
                    <a:pt x="8" y="3"/>
                  </a:cubicBezTo>
                  <a:cubicBezTo>
                    <a:pt x="9" y="4"/>
                    <a:pt x="10" y="3"/>
                    <a:pt x="10" y="3"/>
                  </a:cubicBezTo>
                  <a:cubicBezTo>
                    <a:pt x="10" y="4"/>
                    <a:pt x="9" y="4"/>
                    <a:pt x="10" y="6"/>
                  </a:cubicBezTo>
                  <a:cubicBezTo>
                    <a:pt x="12" y="9"/>
                    <a:pt x="11" y="7"/>
                    <a:pt x="11" y="9"/>
                  </a:cubicBezTo>
                  <a:cubicBezTo>
                    <a:pt x="11" y="11"/>
                    <a:pt x="12" y="10"/>
                    <a:pt x="12" y="10"/>
                  </a:cubicBezTo>
                  <a:cubicBezTo>
                    <a:pt x="12" y="9"/>
                    <a:pt x="13" y="10"/>
                    <a:pt x="14" y="11"/>
                  </a:cubicBezTo>
                  <a:cubicBezTo>
                    <a:pt x="14" y="12"/>
                    <a:pt x="16" y="12"/>
                    <a:pt x="16" y="12"/>
                  </a:cubicBezTo>
                  <a:cubicBezTo>
                    <a:pt x="16" y="13"/>
                    <a:pt x="16" y="14"/>
                    <a:pt x="17" y="14"/>
                  </a:cubicBezTo>
                  <a:cubicBezTo>
                    <a:pt x="18" y="14"/>
                    <a:pt x="18" y="15"/>
                    <a:pt x="18" y="15"/>
                  </a:cubicBezTo>
                  <a:cubicBezTo>
                    <a:pt x="19" y="15"/>
                    <a:pt x="19" y="16"/>
                    <a:pt x="19" y="16"/>
                  </a:cubicBezTo>
                  <a:cubicBezTo>
                    <a:pt x="18" y="17"/>
                    <a:pt x="19" y="18"/>
                    <a:pt x="20" y="18"/>
                  </a:cubicBezTo>
                  <a:cubicBezTo>
                    <a:pt x="22" y="19"/>
                    <a:pt x="21" y="19"/>
                    <a:pt x="22" y="20"/>
                  </a:cubicBezTo>
                  <a:cubicBezTo>
                    <a:pt x="23" y="21"/>
                    <a:pt x="26" y="25"/>
                    <a:pt x="27" y="26"/>
                  </a:cubicBezTo>
                  <a:cubicBezTo>
                    <a:pt x="28" y="27"/>
                    <a:pt x="28" y="27"/>
                    <a:pt x="28" y="28"/>
                  </a:cubicBezTo>
                  <a:cubicBezTo>
                    <a:pt x="28" y="29"/>
                    <a:pt x="28" y="29"/>
                    <a:pt x="28" y="30"/>
                  </a:cubicBezTo>
                  <a:cubicBezTo>
                    <a:pt x="28" y="30"/>
                    <a:pt x="27" y="30"/>
                    <a:pt x="27" y="31"/>
                  </a:cubicBezTo>
                  <a:cubicBezTo>
                    <a:pt x="27" y="31"/>
                    <a:pt x="28" y="33"/>
                    <a:pt x="29" y="33"/>
                  </a:cubicBezTo>
                  <a:cubicBezTo>
                    <a:pt x="30" y="34"/>
                    <a:pt x="32" y="35"/>
                    <a:pt x="32" y="36"/>
                  </a:cubicBezTo>
                  <a:cubicBezTo>
                    <a:pt x="33" y="37"/>
                    <a:pt x="35" y="36"/>
                    <a:pt x="36" y="37"/>
                  </a:cubicBezTo>
                  <a:cubicBezTo>
                    <a:pt x="38" y="37"/>
                    <a:pt x="39" y="39"/>
                    <a:pt x="41" y="39"/>
                  </a:cubicBezTo>
                  <a:cubicBezTo>
                    <a:pt x="43" y="40"/>
                    <a:pt x="45" y="41"/>
                    <a:pt x="46" y="41"/>
                  </a:cubicBezTo>
                  <a:cubicBezTo>
                    <a:pt x="47" y="42"/>
                    <a:pt x="49" y="42"/>
                    <a:pt x="51" y="41"/>
                  </a:cubicBezTo>
                  <a:cubicBezTo>
                    <a:pt x="53" y="40"/>
                    <a:pt x="54" y="41"/>
                    <a:pt x="55" y="42"/>
                  </a:cubicBezTo>
                  <a:cubicBezTo>
                    <a:pt x="55" y="42"/>
                    <a:pt x="56" y="43"/>
                    <a:pt x="57" y="44"/>
                  </a:cubicBezTo>
                  <a:cubicBezTo>
                    <a:pt x="58" y="42"/>
                    <a:pt x="59" y="41"/>
                    <a:pt x="59"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0" name="Freeform 280">
              <a:extLst>
                <a:ext uri="{FF2B5EF4-FFF2-40B4-BE49-F238E27FC236}">
                  <a16:creationId xmlns:a16="http://schemas.microsoft.com/office/drawing/2014/main" id="{9E7B0485-F426-44B0-8ACF-62A10D99D531}"/>
                </a:ext>
              </a:extLst>
            </p:cNvPr>
            <p:cNvSpPr>
              <a:spLocks/>
            </p:cNvSpPr>
            <p:nvPr/>
          </p:nvSpPr>
          <p:spPr bwMode="auto">
            <a:xfrm>
              <a:off x="-4308475" y="2079625"/>
              <a:ext cx="36512" cy="36513"/>
            </a:xfrm>
            <a:custGeom>
              <a:avLst/>
              <a:gdLst>
                <a:gd name="T0" fmla="*/ 9 w 10"/>
                <a:gd name="T1" fmla="*/ 6 h 10"/>
                <a:gd name="T2" fmla="*/ 10 w 10"/>
                <a:gd name="T3" fmla="*/ 5 h 10"/>
                <a:gd name="T4" fmla="*/ 9 w 10"/>
                <a:gd name="T5" fmla="*/ 4 h 10"/>
                <a:gd name="T6" fmla="*/ 8 w 10"/>
                <a:gd name="T7" fmla="*/ 5 h 10"/>
                <a:gd name="T8" fmla="*/ 8 w 10"/>
                <a:gd name="T9" fmla="*/ 0 h 10"/>
                <a:gd name="T10" fmla="*/ 5 w 10"/>
                <a:gd name="T11" fmla="*/ 0 h 10"/>
                <a:gd name="T12" fmla="*/ 4 w 10"/>
                <a:gd name="T13" fmla="*/ 2 h 10"/>
                <a:gd name="T14" fmla="*/ 5 w 10"/>
                <a:gd name="T15" fmla="*/ 4 h 10"/>
                <a:gd name="T16" fmla="*/ 2 w 10"/>
                <a:gd name="T17" fmla="*/ 4 h 10"/>
                <a:gd name="T18" fmla="*/ 0 w 10"/>
                <a:gd name="T19" fmla="*/ 7 h 10"/>
                <a:gd name="T20" fmla="*/ 3 w 10"/>
                <a:gd name="T21" fmla="*/ 9 h 10"/>
                <a:gd name="T22" fmla="*/ 6 w 10"/>
                <a:gd name="T23" fmla="*/ 10 h 10"/>
                <a:gd name="T24" fmla="*/ 6 w 10"/>
                <a:gd name="T25" fmla="*/ 10 h 10"/>
                <a:gd name="T26" fmla="*/ 8 w 10"/>
                <a:gd name="T27" fmla="*/ 8 h 10"/>
                <a:gd name="T28" fmla="*/ 9 w 10"/>
                <a:gd name="T2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0">
                  <a:moveTo>
                    <a:pt x="9" y="6"/>
                  </a:moveTo>
                  <a:cubicBezTo>
                    <a:pt x="10" y="6"/>
                    <a:pt x="10" y="5"/>
                    <a:pt x="10" y="5"/>
                  </a:cubicBezTo>
                  <a:cubicBezTo>
                    <a:pt x="10" y="5"/>
                    <a:pt x="9" y="5"/>
                    <a:pt x="9" y="4"/>
                  </a:cubicBezTo>
                  <a:cubicBezTo>
                    <a:pt x="8" y="5"/>
                    <a:pt x="8" y="5"/>
                    <a:pt x="8" y="5"/>
                  </a:cubicBezTo>
                  <a:cubicBezTo>
                    <a:pt x="8" y="0"/>
                    <a:pt x="8" y="0"/>
                    <a:pt x="8" y="0"/>
                  </a:cubicBezTo>
                  <a:cubicBezTo>
                    <a:pt x="7" y="0"/>
                    <a:pt x="5" y="0"/>
                    <a:pt x="5" y="0"/>
                  </a:cubicBezTo>
                  <a:cubicBezTo>
                    <a:pt x="4" y="0"/>
                    <a:pt x="4" y="2"/>
                    <a:pt x="4" y="2"/>
                  </a:cubicBezTo>
                  <a:cubicBezTo>
                    <a:pt x="4" y="2"/>
                    <a:pt x="6" y="3"/>
                    <a:pt x="5" y="4"/>
                  </a:cubicBezTo>
                  <a:cubicBezTo>
                    <a:pt x="5" y="5"/>
                    <a:pt x="3" y="4"/>
                    <a:pt x="2" y="4"/>
                  </a:cubicBezTo>
                  <a:cubicBezTo>
                    <a:pt x="2" y="4"/>
                    <a:pt x="1" y="5"/>
                    <a:pt x="0" y="7"/>
                  </a:cubicBezTo>
                  <a:cubicBezTo>
                    <a:pt x="1" y="8"/>
                    <a:pt x="3" y="9"/>
                    <a:pt x="3" y="9"/>
                  </a:cubicBezTo>
                  <a:cubicBezTo>
                    <a:pt x="4" y="10"/>
                    <a:pt x="6" y="9"/>
                    <a:pt x="6" y="10"/>
                  </a:cubicBezTo>
                  <a:cubicBezTo>
                    <a:pt x="6" y="10"/>
                    <a:pt x="6" y="10"/>
                    <a:pt x="6" y="10"/>
                  </a:cubicBezTo>
                  <a:cubicBezTo>
                    <a:pt x="7" y="9"/>
                    <a:pt x="8" y="8"/>
                    <a:pt x="8" y="8"/>
                  </a:cubicBezTo>
                  <a:cubicBezTo>
                    <a:pt x="8" y="8"/>
                    <a:pt x="8" y="7"/>
                    <a:pt x="9"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1" name="Freeform 281">
              <a:extLst>
                <a:ext uri="{FF2B5EF4-FFF2-40B4-BE49-F238E27FC236}">
                  <a16:creationId xmlns:a16="http://schemas.microsoft.com/office/drawing/2014/main" id="{9D888570-E866-41BB-8886-0B8B4893373C}"/>
                </a:ext>
              </a:extLst>
            </p:cNvPr>
            <p:cNvSpPr>
              <a:spLocks/>
            </p:cNvSpPr>
            <p:nvPr/>
          </p:nvSpPr>
          <p:spPr bwMode="auto">
            <a:xfrm>
              <a:off x="-4279900" y="2073275"/>
              <a:ext cx="11112" cy="25400"/>
            </a:xfrm>
            <a:custGeom>
              <a:avLst/>
              <a:gdLst>
                <a:gd name="T0" fmla="*/ 1 w 3"/>
                <a:gd name="T1" fmla="*/ 2 h 7"/>
                <a:gd name="T2" fmla="*/ 0 w 3"/>
                <a:gd name="T3" fmla="*/ 2 h 7"/>
                <a:gd name="T4" fmla="*/ 0 w 3"/>
                <a:gd name="T5" fmla="*/ 7 h 7"/>
                <a:gd name="T6" fmla="*/ 1 w 3"/>
                <a:gd name="T7" fmla="*/ 6 h 7"/>
                <a:gd name="T8" fmla="*/ 2 w 3"/>
                <a:gd name="T9" fmla="*/ 5 h 7"/>
                <a:gd name="T10" fmla="*/ 3 w 3"/>
                <a:gd name="T11" fmla="*/ 1 h 7"/>
                <a:gd name="T12" fmla="*/ 3 w 3"/>
                <a:gd name="T13" fmla="*/ 1 h 7"/>
                <a:gd name="T14" fmla="*/ 2 w 3"/>
                <a:gd name="T15" fmla="*/ 0 h 7"/>
                <a:gd name="T16" fmla="*/ 1 w 3"/>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7">
                  <a:moveTo>
                    <a:pt x="1" y="2"/>
                  </a:moveTo>
                  <a:cubicBezTo>
                    <a:pt x="1" y="2"/>
                    <a:pt x="1" y="2"/>
                    <a:pt x="0" y="2"/>
                  </a:cubicBezTo>
                  <a:cubicBezTo>
                    <a:pt x="0" y="7"/>
                    <a:pt x="0" y="7"/>
                    <a:pt x="0" y="7"/>
                  </a:cubicBezTo>
                  <a:cubicBezTo>
                    <a:pt x="1" y="6"/>
                    <a:pt x="1" y="6"/>
                    <a:pt x="1" y="6"/>
                  </a:cubicBezTo>
                  <a:cubicBezTo>
                    <a:pt x="2" y="6"/>
                    <a:pt x="2" y="6"/>
                    <a:pt x="2" y="5"/>
                  </a:cubicBezTo>
                  <a:cubicBezTo>
                    <a:pt x="3" y="5"/>
                    <a:pt x="2" y="2"/>
                    <a:pt x="3" y="1"/>
                  </a:cubicBezTo>
                  <a:cubicBezTo>
                    <a:pt x="3" y="1"/>
                    <a:pt x="3" y="1"/>
                    <a:pt x="3" y="1"/>
                  </a:cubicBezTo>
                  <a:cubicBezTo>
                    <a:pt x="3" y="1"/>
                    <a:pt x="3" y="0"/>
                    <a:pt x="2" y="0"/>
                  </a:cubicBezTo>
                  <a:cubicBezTo>
                    <a:pt x="2" y="1"/>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2" name="Freeform 282">
              <a:extLst>
                <a:ext uri="{FF2B5EF4-FFF2-40B4-BE49-F238E27FC236}">
                  <a16:creationId xmlns:a16="http://schemas.microsoft.com/office/drawing/2014/main" id="{5EFC9A84-0845-4C8D-8CC9-D8F4F018AA13}"/>
                </a:ext>
              </a:extLst>
            </p:cNvPr>
            <p:cNvSpPr>
              <a:spLocks/>
            </p:cNvSpPr>
            <p:nvPr/>
          </p:nvSpPr>
          <p:spPr bwMode="auto">
            <a:xfrm>
              <a:off x="-4156075" y="2058988"/>
              <a:ext cx="23812" cy="20638"/>
            </a:xfrm>
            <a:custGeom>
              <a:avLst/>
              <a:gdLst>
                <a:gd name="T0" fmla="*/ 4 w 7"/>
                <a:gd name="T1" fmla="*/ 1 h 6"/>
                <a:gd name="T2" fmla="*/ 5 w 7"/>
                <a:gd name="T3" fmla="*/ 4 h 6"/>
                <a:gd name="T4" fmla="*/ 1 w 7"/>
                <a:gd name="T5" fmla="*/ 5 h 6"/>
                <a:gd name="T6" fmla="*/ 4 w 7"/>
                <a:gd name="T7" fmla="*/ 5 h 6"/>
                <a:gd name="T8" fmla="*/ 7 w 7"/>
                <a:gd name="T9" fmla="*/ 6 h 6"/>
                <a:gd name="T10" fmla="*/ 7 w 7"/>
                <a:gd name="T11" fmla="*/ 1 h 6"/>
                <a:gd name="T12" fmla="*/ 4 w 7"/>
                <a:gd name="T13" fmla="*/ 1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1"/>
                  </a:moveTo>
                  <a:cubicBezTo>
                    <a:pt x="3" y="1"/>
                    <a:pt x="5" y="3"/>
                    <a:pt x="5" y="4"/>
                  </a:cubicBezTo>
                  <a:cubicBezTo>
                    <a:pt x="5" y="5"/>
                    <a:pt x="1" y="4"/>
                    <a:pt x="1" y="5"/>
                  </a:cubicBezTo>
                  <a:cubicBezTo>
                    <a:pt x="0" y="5"/>
                    <a:pt x="2" y="6"/>
                    <a:pt x="4" y="5"/>
                  </a:cubicBezTo>
                  <a:cubicBezTo>
                    <a:pt x="5" y="5"/>
                    <a:pt x="6" y="5"/>
                    <a:pt x="7" y="6"/>
                  </a:cubicBezTo>
                  <a:cubicBezTo>
                    <a:pt x="7" y="4"/>
                    <a:pt x="7" y="2"/>
                    <a:pt x="7" y="1"/>
                  </a:cubicBezTo>
                  <a:cubicBezTo>
                    <a:pt x="6" y="1"/>
                    <a:pt x="4" y="0"/>
                    <a:pt x="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3" name="Freeform 283">
              <a:extLst>
                <a:ext uri="{FF2B5EF4-FFF2-40B4-BE49-F238E27FC236}">
                  <a16:creationId xmlns:a16="http://schemas.microsoft.com/office/drawing/2014/main" id="{AC412D1E-CDDF-4E74-BCB3-E5B006C3F975}"/>
                </a:ext>
              </a:extLst>
            </p:cNvPr>
            <p:cNvSpPr>
              <a:spLocks/>
            </p:cNvSpPr>
            <p:nvPr/>
          </p:nvSpPr>
          <p:spPr bwMode="auto">
            <a:xfrm>
              <a:off x="-4132263" y="2062163"/>
              <a:ext cx="30162" cy="17463"/>
            </a:xfrm>
            <a:custGeom>
              <a:avLst/>
              <a:gdLst>
                <a:gd name="T0" fmla="*/ 3 w 8"/>
                <a:gd name="T1" fmla="*/ 4 h 5"/>
                <a:gd name="T2" fmla="*/ 8 w 8"/>
                <a:gd name="T3" fmla="*/ 3 h 5"/>
                <a:gd name="T4" fmla="*/ 2 w 8"/>
                <a:gd name="T5" fmla="*/ 0 h 5"/>
                <a:gd name="T6" fmla="*/ 0 w 8"/>
                <a:gd name="T7" fmla="*/ 0 h 5"/>
                <a:gd name="T8" fmla="*/ 0 w 8"/>
                <a:gd name="T9" fmla="*/ 5 h 5"/>
                <a:gd name="T10" fmla="*/ 0 w 8"/>
                <a:gd name="T11" fmla="*/ 5 h 5"/>
                <a:gd name="T12" fmla="*/ 3 w 8"/>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3" y="4"/>
                  </a:moveTo>
                  <a:cubicBezTo>
                    <a:pt x="5" y="3"/>
                    <a:pt x="8" y="4"/>
                    <a:pt x="8" y="3"/>
                  </a:cubicBezTo>
                  <a:cubicBezTo>
                    <a:pt x="8" y="1"/>
                    <a:pt x="3" y="0"/>
                    <a:pt x="2" y="0"/>
                  </a:cubicBezTo>
                  <a:cubicBezTo>
                    <a:pt x="1" y="0"/>
                    <a:pt x="1" y="0"/>
                    <a:pt x="0" y="0"/>
                  </a:cubicBezTo>
                  <a:cubicBezTo>
                    <a:pt x="0" y="1"/>
                    <a:pt x="0" y="3"/>
                    <a:pt x="0" y="5"/>
                  </a:cubicBezTo>
                  <a:cubicBezTo>
                    <a:pt x="0" y="5"/>
                    <a:pt x="0" y="5"/>
                    <a:pt x="0" y="5"/>
                  </a:cubicBezTo>
                  <a:cubicBezTo>
                    <a:pt x="1" y="5"/>
                    <a:pt x="1" y="4"/>
                    <a:pt x="3"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4" name="Freeform 284">
              <a:extLst>
                <a:ext uri="{FF2B5EF4-FFF2-40B4-BE49-F238E27FC236}">
                  <a16:creationId xmlns:a16="http://schemas.microsoft.com/office/drawing/2014/main" id="{426B5A80-CD36-4544-9FF7-95DC5F712AF4}"/>
                </a:ext>
              </a:extLst>
            </p:cNvPr>
            <p:cNvSpPr>
              <a:spLocks/>
            </p:cNvSpPr>
            <p:nvPr/>
          </p:nvSpPr>
          <p:spPr bwMode="auto">
            <a:xfrm>
              <a:off x="-4265613" y="2105025"/>
              <a:ext cx="36512" cy="36513"/>
            </a:xfrm>
            <a:custGeom>
              <a:avLst/>
              <a:gdLst>
                <a:gd name="T0" fmla="*/ 6 w 10"/>
                <a:gd name="T1" fmla="*/ 9 h 10"/>
                <a:gd name="T2" fmla="*/ 8 w 10"/>
                <a:gd name="T3" fmla="*/ 10 h 10"/>
                <a:gd name="T4" fmla="*/ 9 w 10"/>
                <a:gd name="T5" fmla="*/ 10 h 10"/>
                <a:gd name="T6" fmla="*/ 9 w 10"/>
                <a:gd name="T7" fmla="*/ 9 h 10"/>
                <a:gd name="T8" fmla="*/ 9 w 10"/>
                <a:gd name="T9" fmla="*/ 6 h 10"/>
                <a:gd name="T10" fmla="*/ 10 w 10"/>
                <a:gd name="T11" fmla="*/ 2 h 10"/>
                <a:gd name="T12" fmla="*/ 10 w 10"/>
                <a:gd name="T13" fmla="*/ 0 h 10"/>
                <a:gd name="T14" fmla="*/ 10 w 10"/>
                <a:gd name="T15" fmla="*/ 0 h 10"/>
                <a:gd name="T16" fmla="*/ 8 w 10"/>
                <a:gd name="T17" fmla="*/ 1 h 10"/>
                <a:gd name="T18" fmla="*/ 5 w 10"/>
                <a:gd name="T19" fmla="*/ 1 h 10"/>
                <a:gd name="T20" fmla="*/ 3 w 10"/>
                <a:gd name="T21" fmla="*/ 2 h 10"/>
                <a:gd name="T22" fmla="*/ 2 w 10"/>
                <a:gd name="T23" fmla="*/ 4 h 10"/>
                <a:gd name="T24" fmla="*/ 1 w 10"/>
                <a:gd name="T25" fmla="*/ 4 h 10"/>
                <a:gd name="T26" fmla="*/ 1 w 10"/>
                <a:gd name="T27" fmla="*/ 5 h 10"/>
                <a:gd name="T28" fmla="*/ 1 w 10"/>
                <a:gd name="T29" fmla="*/ 6 h 10"/>
                <a:gd name="T30" fmla="*/ 4 w 10"/>
                <a:gd name="T31" fmla="*/ 8 h 10"/>
                <a:gd name="T32" fmla="*/ 4 w 10"/>
                <a:gd name="T33" fmla="*/ 9 h 10"/>
                <a:gd name="T34" fmla="*/ 6 w 10"/>
                <a:gd name="T35"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0">
                  <a:moveTo>
                    <a:pt x="6" y="9"/>
                  </a:moveTo>
                  <a:cubicBezTo>
                    <a:pt x="6" y="10"/>
                    <a:pt x="8" y="9"/>
                    <a:pt x="8" y="10"/>
                  </a:cubicBezTo>
                  <a:cubicBezTo>
                    <a:pt x="8" y="10"/>
                    <a:pt x="9" y="10"/>
                    <a:pt x="9" y="10"/>
                  </a:cubicBezTo>
                  <a:cubicBezTo>
                    <a:pt x="9" y="10"/>
                    <a:pt x="9" y="9"/>
                    <a:pt x="9" y="9"/>
                  </a:cubicBezTo>
                  <a:cubicBezTo>
                    <a:pt x="9" y="9"/>
                    <a:pt x="9" y="7"/>
                    <a:pt x="9" y="6"/>
                  </a:cubicBezTo>
                  <a:cubicBezTo>
                    <a:pt x="10" y="5"/>
                    <a:pt x="9" y="3"/>
                    <a:pt x="10" y="2"/>
                  </a:cubicBezTo>
                  <a:cubicBezTo>
                    <a:pt x="10" y="2"/>
                    <a:pt x="10" y="1"/>
                    <a:pt x="10" y="0"/>
                  </a:cubicBezTo>
                  <a:cubicBezTo>
                    <a:pt x="10" y="0"/>
                    <a:pt x="10" y="0"/>
                    <a:pt x="10" y="0"/>
                  </a:cubicBezTo>
                  <a:cubicBezTo>
                    <a:pt x="9" y="0"/>
                    <a:pt x="8" y="1"/>
                    <a:pt x="8" y="1"/>
                  </a:cubicBezTo>
                  <a:cubicBezTo>
                    <a:pt x="7" y="1"/>
                    <a:pt x="6" y="0"/>
                    <a:pt x="5" y="1"/>
                  </a:cubicBezTo>
                  <a:cubicBezTo>
                    <a:pt x="5" y="2"/>
                    <a:pt x="4" y="2"/>
                    <a:pt x="3" y="2"/>
                  </a:cubicBezTo>
                  <a:cubicBezTo>
                    <a:pt x="1" y="2"/>
                    <a:pt x="2" y="4"/>
                    <a:pt x="2" y="4"/>
                  </a:cubicBezTo>
                  <a:cubicBezTo>
                    <a:pt x="2" y="4"/>
                    <a:pt x="1" y="4"/>
                    <a:pt x="1" y="4"/>
                  </a:cubicBezTo>
                  <a:cubicBezTo>
                    <a:pt x="1" y="5"/>
                    <a:pt x="1" y="5"/>
                    <a:pt x="1" y="5"/>
                  </a:cubicBezTo>
                  <a:cubicBezTo>
                    <a:pt x="0" y="5"/>
                    <a:pt x="0" y="5"/>
                    <a:pt x="1" y="6"/>
                  </a:cubicBezTo>
                  <a:cubicBezTo>
                    <a:pt x="2" y="6"/>
                    <a:pt x="3" y="8"/>
                    <a:pt x="4" y="8"/>
                  </a:cubicBezTo>
                  <a:cubicBezTo>
                    <a:pt x="4" y="8"/>
                    <a:pt x="4" y="9"/>
                    <a:pt x="4" y="9"/>
                  </a:cubicBezTo>
                  <a:cubicBezTo>
                    <a:pt x="5" y="9"/>
                    <a:pt x="6" y="9"/>
                    <a:pt x="6"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5" name="Freeform 285">
              <a:extLst>
                <a:ext uri="{FF2B5EF4-FFF2-40B4-BE49-F238E27FC236}">
                  <a16:creationId xmlns:a16="http://schemas.microsoft.com/office/drawing/2014/main" id="{E57DA71C-73D3-4867-AF5B-E00759296873}"/>
                </a:ext>
              </a:extLst>
            </p:cNvPr>
            <p:cNvSpPr>
              <a:spLocks/>
            </p:cNvSpPr>
            <p:nvPr/>
          </p:nvSpPr>
          <p:spPr bwMode="auto">
            <a:xfrm>
              <a:off x="-4149725" y="2187575"/>
              <a:ext cx="331787" cy="342900"/>
            </a:xfrm>
            <a:custGeom>
              <a:avLst/>
              <a:gdLst>
                <a:gd name="T0" fmla="*/ 52 w 92"/>
                <a:gd name="T1" fmla="*/ 88 h 95"/>
                <a:gd name="T2" fmla="*/ 53 w 92"/>
                <a:gd name="T3" fmla="*/ 88 h 95"/>
                <a:gd name="T4" fmla="*/ 59 w 92"/>
                <a:gd name="T5" fmla="*/ 78 h 95"/>
                <a:gd name="T6" fmla="*/ 63 w 92"/>
                <a:gd name="T7" fmla="*/ 70 h 95"/>
                <a:gd name="T8" fmla="*/ 69 w 92"/>
                <a:gd name="T9" fmla="*/ 67 h 95"/>
                <a:gd name="T10" fmla="*/ 76 w 92"/>
                <a:gd name="T11" fmla="*/ 65 h 95"/>
                <a:gd name="T12" fmla="*/ 79 w 92"/>
                <a:gd name="T13" fmla="*/ 59 h 95"/>
                <a:gd name="T14" fmla="*/ 82 w 92"/>
                <a:gd name="T15" fmla="*/ 54 h 95"/>
                <a:gd name="T16" fmla="*/ 82 w 92"/>
                <a:gd name="T17" fmla="*/ 43 h 95"/>
                <a:gd name="T18" fmla="*/ 84 w 92"/>
                <a:gd name="T19" fmla="*/ 42 h 95"/>
                <a:gd name="T20" fmla="*/ 92 w 92"/>
                <a:gd name="T21" fmla="*/ 32 h 95"/>
                <a:gd name="T22" fmla="*/ 83 w 92"/>
                <a:gd name="T23" fmla="*/ 21 h 95"/>
                <a:gd name="T24" fmla="*/ 69 w 92"/>
                <a:gd name="T25" fmla="*/ 20 h 95"/>
                <a:gd name="T26" fmla="*/ 61 w 92"/>
                <a:gd name="T27" fmla="*/ 15 h 95"/>
                <a:gd name="T28" fmla="*/ 60 w 92"/>
                <a:gd name="T29" fmla="*/ 14 h 95"/>
                <a:gd name="T30" fmla="*/ 54 w 92"/>
                <a:gd name="T31" fmla="*/ 12 h 95"/>
                <a:gd name="T32" fmla="*/ 53 w 92"/>
                <a:gd name="T33" fmla="*/ 2 h 95"/>
                <a:gd name="T34" fmla="*/ 46 w 92"/>
                <a:gd name="T35" fmla="*/ 6 h 95"/>
                <a:gd name="T36" fmla="*/ 39 w 92"/>
                <a:gd name="T37" fmla="*/ 8 h 95"/>
                <a:gd name="T38" fmla="*/ 34 w 92"/>
                <a:gd name="T39" fmla="*/ 8 h 95"/>
                <a:gd name="T40" fmla="*/ 32 w 92"/>
                <a:gd name="T41" fmla="*/ 0 h 95"/>
                <a:gd name="T42" fmla="*/ 26 w 92"/>
                <a:gd name="T43" fmla="*/ 3 h 95"/>
                <a:gd name="T44" fmla="*/ 22 w 92"/>
                <a:gd name="T45" fmla="*/ 3 h 95"/>
                <a:gd name="T46" fmla="*/ 25 w 92"/>
                <a:gd name="T47" fmla="*/ 6 h 95"/>
                <a:gd name="T48" fmla="*/ 21 w 92"/>
                <a:gd name="T49" fmla="*/ 9 h 95"/>
                <a:gd name="T50" fmla="*/ 17 w 92"/>
                <a:gd name="T51" fmla="*/ 10 h 95"/>
                <a:gd name="T52" fmla="*/ 10 w 92"/>
                <a:gd name="T53" fmla="*/ 8 h 95"/>
                <a:gd name="T54" fmla="*/ 9 w 92"/>
                <a:gd name="T55" fmla="*/ 12 h 95"/>
                <a:gd name="T56" fmla="*/ 9 w 92"/>
                <a:gd name="T57" fmla="*/ 22 h 95"/>
                <a:gd name="T58" fmla="*/ 2 w 92"/>
                <a:gd name="T59" fmla="*/ 25 h 95"/>
                <a:gd name="T60" fmla="*/ 0 w 92"/>
                <a:gd name="T61" fmla="*/ 30 h 95"/>
                <a:gd name="T62" fmla="*/ 3 w 92"/>
                <a:gd name="T63" fmla="*/ 34 h 95"/>
                <a:gd name="T64" fmla="*/ 8 w 92"/>
                <a:gd name="T65" fmla="*/ 35 h 95"/>
                <a:gd name="T66" fmla="*/ 13 w 92"/>
                <a:gd name="T67" fmla="*/ 38 h 95"/>
                <a:gd name="T68" fmla="*/ 20 w 92"/>
                <a:gd name="T69" fmla="*/ 36 h 95"/>
                <a:gd name="T70" fmla="*/ 25 w 92"/>
                <a:gd name="T71" fmla="*/ 42 h 95"/>
                <a:gd name="T72" fmla="*/ 31 w 92"/>
                <a:gd name="T73" fmla="*/ 44 h 95"/>
                <a:gd name="T74" fmla="*/ 32 w 92"/>
                <a:gd name="T75" fmla="*/ 50 h 95"/>
                <a:gd name="T76" fmla="*/ 38 w 92"/>
                <a:gd name="T77" fmla="*/ 54 h 95"/>
                <a:gd name="T78" fmla="*/ 37 w 92"/>
                <a:gd name="T79" fmla="*/ 60 h 95"/>
                <a:gd name="T80" fmla="*/ 41 w 92"/>
                <a:gd name="T81" fmla="*/ 65 h 95"/>
                <a:gd name="T82" fmla="*/ 46 w 92"/>
                <a:gd name="T83" fmla="*/ 69 h 95"/>
                <a:gd name="T84" fmla="*/ 47 w 92"/>
                <a:gd name="T85" fmla="*/ 77 h 95"/>
                <a:gd name="T86" fmla="*/ 38 w 92"/>
                <a:gd name="T87" fmla="*/ 85 h 95"/>
                <a:gd name="T88" fmla="*/ 42 w 92"/>
                <a:gd name="T89" fmla="*/ 88 h 95"/>
                <a:gd name="T90" fmla="*/ 48 w 92"/>
                <a:gd name="T91" fmla="*/ 9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2" h="95">
                  <a:moveTo>
                    <a:pt x="49" y="94"/>
                  </a:moveTo>
                  <a:cubicBezTo>
                    <a:pt x="50" y="92"/>
                    <a:pt x="50" y="92"/>
                    <a:pt x="51" y="91"/>
                  </a:cubicBezTo>
                  <a:cubicBezTo>
                    <a:pt x="51" y="89"/>
                    <a:pt x="51" y="89"/>
                    <a:pt x="52" y="88"/>
                  </a:cubicBezTo>
                  <a:cubicBezTo>
                    <a:pt x="53" y="87"/>
                    <a:pt x="52" y="86"/>
                    <a:pt x="53" y="85"/>
                  </a:cubicBezTo>
                  <a:cubicBezTo>
                    <a:pt x="55" y="85"/>
                    <a:pt x="54" y="86"/>
                    <a:pt x="53" y="87"/>
                  </a:cubicBezTo>
                  <a:cubicBezTo>
                    <a:pt x="52" y="89"/>
                    <a:pt x="52" y="89"/>
                    <a:pt x="53" y="88"/>
                  </a:cubicBezTo>
                  <a:cubicBezTo>
                    <a:pt x="55" y="87"/>
                    <a:pt x="55" y="85"/>
                    <a:pt x="56" y="84"/>
                  </a:cubicBezTo>
                  <a:cubicBezTo>
                    <a:pt x="57" y="82"/>
                    <a:pt x="58" y="81"/>
                    <a:pt x="59" y="81"/>
                  </a:cubicBezTo>
                  <a:cubicBezTo>
                    <a:pt x="59" y="81"/>
                    <a:pt x="59" y="79"/>
                    <a:pt x="59" y="78"/>
                  </a:cubicBezTo>
                  <a:cubicBezTo>
                    <a:pt x="59" y="76"/>
                    <a:pt x="59" y="75"/>
                    <a:pt x="59" y="74"/>
                  </a:cubicBezTo>
                  <a:cubicBezTo>
                    <a:pt x="60" y="74"/>
                    <a:pt x="59" y="73"/>
                    <a:pt x="60" y="73"/>
                  </a:cubicBezTo>
                  <a:cubicBezTo>
                    <a:pt x="61" y="73"/>
                    <a:pt x="62" y="72"/>
                    <a:pt x="63" y="70"/>
                  </a:cubicBezTo>
                  <a:cubicBezTo>
                    <a:pt x="64" y="69"/>
                    <a:pt x="65" y="69"/>
                    <a:pt x="66" y="69"/>
                  </a:cubicBezTo>
                  <a:cubicBezTo>
                    <a:pt x="67" y="69"/>
                    <a:pt x="67" y="69"/>
                    <a:pt x="67" y="68"/>
                  </a:cubicBezTo>
                  <a:cubicBezTo>
                    <a:pt x="68" y="68"/>
                    <a:pt x="69" y="67"/>
                    <a:pt x="69" y="67"/>
                  </a:cubicBezTo>
                  <a:cubicBezTo>
                    <a:pt x="70" y="67"/>
                    <a:pt x="72" y="67"/>
                    <a:pt x="73" y="67"/>
                  </a:cubicBezTo>
                  <a:cubicBezTo>
                    <a:pt x="74" y="67"/>
                    <a:pt x="75" y="67"/>
                    <a:pt x="75" y="66"/>
                  </a:cubicBezTo>
                  <a:cubicBezTo>
                    <a:pt x="75" y="66"/>
                    <a:pt x="76" y="65"/>
                    <a:pt x="76" y="65"/>
                  </a:cubicBezTo>
                  <a:cubicBezTo>
                    <a:pt x="77" y="65"/>
                    <a:pt x="77" y="65"/>
                    <a:pt x="77" y="64"/>
                  </a:cubicBezTo>
                  <a:cubicBezTo>
                    <a:pt x="77" y="63"/>
                    <a:pt x="78" y="62"/>
                    <a:pt x="78" y="62"/>
                  </a:cubicBezTo>
                  <a:cubicBezTo>
                    <a:pt x="79" y="61"/>
                    <a:pt x="79" y="60"/>
                    <a:pt x="79" y="59"/>
                  </a:cubicBezTo>
                  <a:cubicBezTo>
                    <a:pt x="80" y="59"/>
                    <a:pt x="80" y="59"/>
                    <a:pt x="80" y="58"/>
                  </a:cubicBezTo>
                  <a:cubicBezTo>
                    <a:pt x="80" y="57"/>
                    <a:pt x="81" y="56"/>
                    <a:pt x="81" y="55"/>
                  </a:cubicBezTo>
                  <a:cubicBezTo>
                    <a:pt x="81" y="55"/>
                    <a:pt x="81" y="55"/>
                    <a:pt x="82" y="54"/>
                  </a:cubicBezTo>
                  <a:cubicBezTo>
                    <a:pt x="82" y="54"/>
                    <a:pt x="81" y="53"/>
                    <a:pt x="82" y="51"/>
                  </a:cubicBezTo>
                  <a:cubicBezTo>
                    <a:pt x="83" y="50"/>
                    <a:pt x="82" y="48"/>
                    <a:pt x="82" y="47"/>
                  </a:cubicBezTo>
                  <a:cubicBezTo>
                    <a:pt x="82" y="45"/>
                    <a:pt x="82" y="44"/>
                    <a:pt x="82" y="43"/>
                  </a:cubicBezTo>
                  <a:cubicBezTo>
                    <a:pt x="83" y="43"/>
                    <a:pt x="83" y="43"/>
                    <a:pt x="82" y="42"/>
                  </a:cubicBezTo>
                  <a:cubicBezTo>
                    <a:pt x="82" y="42"/>
                    <a:pt x="82" y="42"/>
                    <a:pt x="83" y="42"/>
                  </a:cubicBezTo>
                  <a:cubicBezTo>
                    <a:pt x="83" y="42"/>
                    <a:pt x="84" y="43"/>
                    <a:pt x="84" y="42"/>
                  </a:cubicBezTo>
                  <a:cubicBezTo>
                    <a:pt x="85" y="42"/>
                    <a:pt x="85" y="40"/>
                    <a:pt x="86" y="39"/>
                  </a:cubicBezTo>
                  <a:cubicBezTo>
                    <a:pt x="87" y="37"/>
                    <a:pt x="88" y="37"/>
                    <a:pt x="88" y="37"/>
                  </a:cubicBezTo>
                  <a:cubicBezTo>
                    <a:pt x="89" y="37"/>
                    <a:pt x="91" y="35"/>
                    <a:pt x="92" y="32"/>
                  </a:cubicBezTo>
                  <a:cubicBezTo>
                    <a:pt x="92" y="30"/>
                    <a:pt x="91" y="27"/>
                    <a:pt x="91" y="26"/>
                  </a:cubicBezTo>
                  <a:cubicBezTo>
                    <a:pt x="91" y="24"/>
                    <a:pt x="90" y="24"/>
                    <a:pt x="89" y="24"/>
                  </a:cubicBezTo>
                  <a:cubicBezTo>
                    <a:pt x="88" y="24"/>
                    <a:pt x="86" y="24"/>
                    <a:pt x="83" y="21"/>
                  </a:cubicBezTo>
                  <a:cubicBezTo>
                    <a:pt x="81" y="18"/>
                    <a:pt x="78" y="19"/>
                    <a:pt x="77" y="19"/>
                  </a:cubicBezTo>
                  <a:cubicBezTo>
                    <a:pt x="75" y="20"/>
                    <a:pt x="73" y="18"/>
                    <a:pt x="72" y="18"/>
                  </a:cubicBezTo>
                  <a:cubicBezTo>
                    <a:pt x="71" y="18"/>
                    <a:pt x="70" y="19"/>
                    <a:pt x="69" y="20"/>
                  </a:cubicBezTo>
                  <a:cubicBezTo>
                    <a:pt x="68" y="20"/>
                    <a:pt x="69" y="18"/>
                    <a:pt x="70" y="17"/>
                  </a:cubicBezTo>
                  <a:cubicBezTo>
                    <a:pt x="70" y="16"/>
                    <a:pt x="66" y="15"/>
                    <a:pt x="64" y="14"/>
                  </a:cubicBezTo>
                  <a:cubicBezTo>
                    <a:pt x="62" y="13"/>
                    <a:pt x="61" y="14"/>
                    <a:pt x="61" y="15"/>
                  </a:cubicBezTo>
                  <a:cubicBezTo>
                    <a:pt x="61" y="17"/>
                    <a:pt x="60" y="15"/>
                    <a:pt x="59" y="16"/>
                  </a:cubicBezTo>
                  <a:cubicBezTo>
                    <a:pt x="58" y="18"/>
                    <a:pt x="57" y="17"/>
                    <a:pt x="58" y="16"/>
                  </a:cubicBezTo>
                  <a:cubicBezTo>
                    <a:pt x="59" y="16"/>
                    <a:pt x="60" y="15"/>
                    <a:pt x="60" y="14"/>
                  </a:cubicBezTo>
                  <a:cubicBezTo>
                    <a:pt x="60" y="13"/>
                    <a:pt x="56" y="12"/>
                    <a:pt x="55" y="12"/>
                  </a:cubicBezTo>
                  <a:cubicBezTo>
                    <a:pt x="54" y="13"/>
                    <a:pt x="55" y="15"/>
                    <a:pt x="54" y="14"/>
                  </a:cubicBezTo>
                  <a:cubicBezTo>
                    <a:pt x="53" y="14"/>
                    <a:pt x="53" y="12"/>
                    <a:pt x="54" y="12"/>
                  </a:cubicBezTo>
                  <a:cubicBezTo>
                    <a:pt x="55" y="12"/>
                    <a:pt x="56" y="11"/>
                    <a:pt x="57" y="9"/>
                  </a:cubicBezTo>
                  <a:cubicBezTo>
                    <a:pt x="57" y="8"/>
                    <a:pt x="56" y="8"/>
                    <a:pt x="55" y="7"/>
                  </a:cubicBezTo>
                  <a:cubicBezTo>
                    <a:pt x="54" y="6"/>
                    <a:pt x="54" y="3"/>
                    <a:pt x="53" y="2"/>
                  </a:cubicBezTo>
                  <a:cubicBezTo>
                    <a:pt x="52" y="3"/>
                    <a:pt x="51" y="5"/>
                    <a:pt x="50" y="6"/>
                  </a:cubicBezTo>
                  <a:cubicBezTo>
                    <a:pt x="50" y="8"/>
                    <a:pt x="49" y="7"/>
                    <a:pt x="48" y="7"/>
                  </a:cubicBezTo>
                  <a:cubicBezTo>
                    <a:pt x="46" y="8"/>
                    <a:pt x="46" y="7"/>
                    <a:pt x="46" y="6"/>
                  </a:cubicBezTo>
                  <a:cubicBezTo>
                    <a:pt x="45" y="6"/>
                    <a:pt x="44" y="6"/>
                    <a:pt x="43" y="6"/>
                  </a:cubicBezTo>
                  <a:cubicBezTo>
                    <a:pt x="42" y="6"/>
                    <a:pt x="43" y="8"/>
                    <a:pt x="42" y="8"/>
                  </a:cubicBezTo>
                  <a:cubicBezTo>
                    <a:pt x="41" y="8"/>
                    <a:pt x="40" y="7"/>
                    <a:pt x="39" y="8"/>
                  </a:cubicBezTo>
                  <a:cubicBezTo>
                    <a:pt x="39" y="8"/>
                    <a:pt x="38" y="8"/>
                    <a:pt x="38" y="8"/>
                  </a:cubicBezTo>
                  <a:cubicBezTo>
                    <a:pt x="38" y="9"/>
                    <a:pt x="37" y="9"/>
                    <a:pt x="36" y="9"/>
                  </a:cubicBezTo>
                  <a:cubicBezTo>
                    <a:pt x="36" y="9"/>
                    <a:pt x="35" y="9"/>
                    <a:pt x="34" y="8"/>
                  </a:cubicBezTo>
                  <a:cubicBezTo>
                    <a:pt x="33" y="7"/>
                    <a:pt x="33" y="4"/>
                    <a:pt x="33" y="4"/>
                  </a:cubicBezTo>
                  <a:cubicBezTo>
                    <a:pt x="34" y="4"/>
                    <a:pt x="34" y="2"/>
                    <a:pt x="33" y="2"/>
                  </a:cubicBezTo>
                  <a:cubicBezTo>
                    <a:pt x="32" y="2"/>
                    <a:pt x="33" y="0"/>
                    <a:pt x="32" y="0"/>
                  </a:cubicBezTo>
                  <a:cubicBezTo>
                    <a:pt x="31" y="0"/>
                    <a:pt x="31" y="1"/>
                    <a:pt x="31" y="1"/>
                  </a:cubicBezTo>
                  <a:cubicBezTo>
                    <a:pt x="30" y="2"/>
                    <a:pt x="29" y="3"/>
                    <a:pt x="28" y="2"/>
                  </a:cubicBezTo>
                  <a:cubicBezTo>
                    <a:pt x="27" y="2"/>
                    <a:pt x="26" y="3"/>
                    <a:pt x="26" y="3"/>
                  </a:cubicBezTo>
                  <a:cubicBezTo>
                    <a:pt x="26" y="4"/>
                    <a:pt x="26" y="4"/>
                    <a:pt x="25" y="3"/>
                  </a:cubicBezTo>
                  <a:cubicBezTo>
                    <a:pt x="25" y="3"/>
                    <a:pt x="24" y="3"/>
                    <a:pt x="23" y="3"/>
                  </a:cubicBezTo>
                  <a:cubicBezTo>
                    <a:pt x="23" y="2"/>
                    <a:pt x="21" y="2"/>
                    <a:pt x="22" y="3"/>
                  </a:cubicBezTo>
                  <a:cubicBezTo>
                    <a:pt x="23" y="3"/>
                    <a:pt x="23" y="4"/>
                    <a:pt x="23" y="5"/>
                  </a:cubicBezTo>
                  <a:cubicBezTo>
                    <a:pt x="23" y="5"/>
                    <a:pt x="23" y="5"/>
                    <a:pt x="23" y="6"/>
                  </a:cubicBezTo>
                  <a:cubicBezTo>
                    <a:pt x="23" y="7"/>
                    <a:pt x="24" y="6"/>
                    <a:pt x="25" y="6"/>
                  </a:cubicBezTo>
                  <a:cubicBezTo>
                    <a:pt x="25" y="6"/>
                    <a:pt x="25" y="7"/>
                    <a:pt x="24" y="7"/>
                  </a:cubicBezTo>
                  <a:cubicBezTo>
                    <a:pt x="24" y="8"/>
                    <a:pt x="23" y="8"/>
                    <a:pt x="23" y="9"/>
                  </a:cubicBezTo>
                  <a:cubicBezTo>
                    <a:pt x="23" y="9"/>
                    <a:pt x="22" y="9"/>
                    <a:pt x="21" y="9"/>
                  </a:cubicBezTo>
                  <a:cubicBezTo>
                    <a:pt x="21" y="10"/>
                    <a:pt x="20" y="11"/>
                    <a:pt x="20" y="10"/>
                  </a:cubicBezTo>
                  <a:cubicBezTo>
                    <a:pt x="19" y="10"/>
                    <a:pt x="19" y="10"/>
                    <a:pt x="19" y="10"/>
                  </a:cubicBezTo>
                  <a:cubicBezTo>
                    <a:pt x="18" y="11"/>
                    <a:pt x="18" y="10"/>
                    <a:pt x="17" y="10"/>
                  </a:cubicBezTo>
                  <a:cubicBezTo>
                    <a:pt x="17" y="9"/>
                    <a:pt x="16" y="8"/>
                    <a:pt x="15" y="8"/>
                  </a:cubicBezTo>
                  <a:cubicBezTo>
                    <a:pt x="15" y="8"/>
                    <a:pt x="14" y="8"/>
                    <a:pt x="13" y="8"/>
                  </a:cubicBezTo>
                  <a:cubicBezTo>
                    <a:pt x="12" y="8"/>
                    <a:pt x="10" y="8"/>
                    <a:pt x="10" y="8"/>
                  </a:cubicBezTo>
                  <a:cubicBezTo>
                    <a:pt x="9" y="9"/>
                    <a:pt x="10" y="10"/>
                    <a:pt x="10" y="10"/>
                  </a:cubicBezTo>
                  <a:cubicBezTo>
                    <a:pt x="11" y="10"/>
                    <a:pt x="12" y="10"/>
                    <a:pt x="11" y="11"/>
                  </a:cubicBezTo>
                  <a:cubicBezTo>
                    <a:pt x="10" y="11"/>
                    <a:pt x="9" y="10"/>
                    <a:pt x="9" y="12"/>
                  </a:cubicBezTo>
                  <a:cubicBezTo>
                    <a:pt x="9" y="13"/>
                    <a:pt x="11" y="14"/>
                    <a:pt x="11" y="16"/>
                  </a:cubicBezTo>
                  <a:cubicBezTo>
                    <a:pt x="10" y="16"/>
                    <a:pt x="10" y="18"/>
                    <a:pt x="10" y="19"/>
                  </a:cubicBezTo>
                  <a:cubicBezTo>
                    <a:pt x="10" y="20"/>
                    <a:pt x="10" y="22"/>
                    <a:pt x="9" y="22"/>
                  </a:cubicBezTo>
                  <a:cubicBezTo>
                    <a:pt x="9" y="22"/>
                    <a:pt x="8" y="21"/>
                    <a:pt x="7" y="22"/>
                  </a:cubicBezTo>
                  <a:cubicBezTo>
                    <a:pt x="6" y="23"/>
                    <a:pt x="5" y="22"/>
                    <a:pt x="4" y="23"/>
                  </a:cubicBezTo>
                  <a:cubicBezTo>
                    <a:pt x="3" y="24"/>
                    <a:pt x="2" y="24"/>
                    <a:pt x="2" y="25"/>
                  </a:cubicBezTo>
                  <a:cubicBezTo>
                    <a:pt x="2" y="25"/>
                    <a:pt x="1" y="26"/>
                    <a:pt x="2" y="27"/>
                  </a:cubicBezTo>
                  <a:cubicBezTo>
                    <a:pt x="2" y="28"/>
                    <a:pt x="1" y="27"/>
                    <a:pt x="1" y="28"/>
                  </a:cubicBezTo>
                  <a:cubicBezTo>
                    <a:pt x="0" y="29"/>
                    <a:pt x="1" y="29"/>
                    <a:pt x="0" y="30"/>
                  </a:cubicBezTo>
                  <a:cubicBezTo>
                    <a:pt x="0" y="30"/>
                    <a:pt x="0" y="31"/>
                    <a:pt x="1" y="32"/>
                  </a:cubicBezTo>
                  <a:cubicBezTo>
                    <a:pt x="1" y="32"/>
                    <a:pt x="2" y="33"/>
                    <a:pt x="2" y="34"/>
                  </a:cubicBezTo>
                  <a:cubicBezTo>
                    <a:pt x="2" y="34"/>
                    <a:pt x="2" y="34"/>
                    <a:pt x="3" y="34"/>
                  </a:cubicBezTo>
                  <a:cubicBezTo>
                    <a:pt x="4" y="34"/>
                    <a:pt x="3" y="36"/>
                    <a:pt x="4" y="36"/>
                  </a:cubicBezTo>
                  <a:cubicBezTo>
                    <a:pt x="5" y="36"/>
                    <a:pt x="6" y="36"/>
                    <a:pt x="7" y="35"/>
                  </a:cubicBezTo>
                  <a:cubicBezTo>
                    <a:pt x="7" y="35"/>
                    <a:pt x="8" y="34"/>
                    <a:pt x="8" y="35"/>
                  </a:cubicBezTo>
                  <a:cubicBezTo>
                    <a:pt x="8" y="36"/>
                    <a:pt x="8" y="38"/>
                    <a:pt x="8" y="38"/>
                  </a:cubicBezTo>
                  <a:cubicBezTo>
                    <a:pt x="9" y="38"/>
                    <a:pt x="11" y="38"/>
                    <a:pt x="11" y="38"/>
                  </a:cubicBezTo>
                  <a:cubicBezTo>
                    <a:pt x="12" y="39"/>
                    <a:pt x="13" y="38"/>
                    <a:pt x="13" y="38"/>
                  </a:cubicBezTo>
                  <a:cubicBezTo>
                    <a:pt x="14" y="37"/>
                    <a:pt x="14" y="37"/>
                    <a:pt x="15" y="37"/>
                  </a:cubicBezTo>
                  <a:cubicBezTo>
                    <a:pt x="16" y="36"/>
                    <a:pt x="17" y="36"/>
                    <a:pt x="18" y="36"/>
                  </a:cubicBezTo>
                  <a:cubicBezTo>
                    <a:pt x="19" y="36"/>
                    <a:pt x="20" y="35"/>
                    <a:pt x="20" y="36"/>
                  </a:cubicBezTo>
                  <a:cubicBezTo>
                    <a:pt x="20" y="36"/>
                    <a:pt x="20" y="39"/>
                    <a:pt x="21" y="40"/>
                  </a:cubicBezTo>
                  <a:cubicBezTo>
                    <a:pt x="22" y="41"/>
                    <a:pt x="23" y="42"/>
                    <a:pt x="24" y="42"/>
                  </a:cubicBezTo>
                  <a:cubicBezTo>
                    <a:pt x="25" y="42"/>
                    <a:pt x="25" y="42"/>
                    <a:pt x="25" y="42"/>
                  </a:cubicBezTo>
                  <a:cubicBezTo>
                    <a:pt x="26" y="42"/>
                    <a:pt x="26" y="43"/>
                    <a:pt x="26" y="43"/>
                  </a:cubicBezTo>
                  <a:cubicBezTo>
                    <a:pt x="27" y="43"/>
                    <a:pt x="28" y="43"/>
                    <a:pt x="28" y="44"/>
                  </a:cubicBezTo>
                  <a:cubicBezTo>
                    <a:pt x="28" y="45"/>
                    <a:pt x="30" y="44"/>
                    <a:pt x="31" y="44"/>
                  </a:cubicBezTo>
                  <a:cubicBezTo>
                    <a:pt x="31" y="45"/>
                    <a:pt x="32" y="45"/>
                    <a:pt x="32" y="46"/>
                  </a:cubicBezTo>
                  <a:cubicBezTo>
                    <a:pt x="32" y="47"/>
                    <a:pt x="33" y="47"/>
                    <a:pt x="32" y="48"/>
                  </a:cubicBezTo>
                  <a:cubicBezTo>
                    <a:pt x="31" y="48"/>
                    <a:pt x="32" y="49"/>
                    <a:pt x="32" y="50"/>
                  </a:cubicBezTo>
                  <a:cubicBezTo>
                    <a:pt x="32" y="51"/>
                    <a:pt x="33" y="51"/>
                    <a:pt x="35" y="51"/>
                  </a:cubicBezTo>
                  <a:cubicBezTo>
                    <a:pt x="36" y="51"/>
                    <a:pt x="37" y="51"/>
                    <a:pt x="37" y="52"/>
                  </a:cubicBezTo>
                  <a:cubicBezTo>
                    <a:pt x="37" y="53"/>
                    <a:pt x="38" y="53"/>
                    <a:pt x="38" y="54"/>
                  </a:cubicBezTo>
                  <a:cubicBezTo>
                    <a:pt x="39" y="55"/>
                    <a:pt x="38" y="57"/>
                    <a:pt x="38" y="57"/>
                  </a:cubicBezTo>
                  <a:cubicBezTo>
                    <a:pt x="38" y="58"/>
                    <a:pt x="38" y="59"/>
                    <a:pt x="37" y="59"/>
                  </a:cubicBezTo>
                  <a:cubicBezTo>
                    <a:pt x="38" y="60"/>
                    <a:pt x="38" y="60"/>
                    <a:pt x="37" y="60"/>
                  </a:cubicBezTo>
                  <a:cubicBezTo>
                    <a:pt x="37" y="61"/>
                    <a:pt x="38" y="62"/>
                    <a:pt x="38" y="63"/>
                  </a:cubicBezTo>
                  <a:cubicBezTo>
                    <a:pt x="37" y="65"/>
                    <a:pt x="37" y="65"/>
                    <a:pt x="39" y="65"/>
                  </a:cubicBezTo>
                  <a:cubicBezTo>
                    <a:pt x="40" y="65"/>
                    <a:pt x="40" y="65"/>
                    <a:pt x="41" y="65"/>
                  </a:cubicBezTo>
                  <a:cubicBezTo>
                    <a:pt x="41" y="65"/>
                    <a:pt x="42" y="66"/>
                    <a:pt x="43" y="67"/>
                  </a:cubicBezTo>
                  <a:cubicBezTo>
                    <a:pt x="43" y="68"/>
                    <a:pt x="43" y="70"/>
                    <a:pt x="44" y="70"/>
                  </a:cubicBezTo>
                  <a:cubicBezTo>
                    <a:pt x="44" y="70"/>
                    <a:pt x="45" y="69"/>
                    <a:pt x="46" y="69"/>
                  </a:cubicBezTo>
                  <a:cubicBezTo>
                    <a:pt x="46" y="70"/>
                    <a:pt x="45" y="72"/>
                    <a:pt x="45" y="73"/>
                  </a:cubicBezTo>
                  <a:cubicBezTo>
                    <a:pt x="46" y="73"/>
                    <a:pt x="47" y="73"/>
                    <a:pt x="47" y="74"/>
                  </a:cubicBezTo>
                  <a:cubicBezTo>
                    <a:pt x="47" y="74"/>
                    <a:pt x="48" y="77"/>
                    <a:pt x="47" y="77"/>
                  </a:cubicBezTo>
                  <a:cubicBezTo>
                    <a:pt x="47" y="78"/>
                    <a:pt x="45" y="78"/>
                    <a:pt x="44" y="79"/>
                  </a:cubicBezTo>
                  <a:cubicBezTo>
                    <a:pt x="44" y="79"/>
                    <a:pt x="41" y="81"/>
                    <a:pt x="40" y="83"/>
                  </a:cubicBezTo>
                  <a:cubicBezTo>
                    <a:pt x="40" y="84"/>
                    <a:pt x="39" y="85"/>
                    <a:pt x="38" y="85"/>
                  </a:cubicBezTo>
                  <a:cubicBezTo>
                    <a:pt x="39" y="85"/>
                    <a:pt x="39" y="85"/>
                    <a:pt x="39" y="85"/>
                  </a:cubicBezTo>
                  <a:cubicBezTo>
                    <a:pt x="40" y="85"/>
                    <a:pt x="40" y="85"/>
                    <a:pt x="41" y="86"/>
                  </a:cubicBezTo>
                  <a:cubicBezTo>
                    <a:pt x="42" y="87"/>
                    <a:pt x="42" y="88"/>
                    <a:pt x="42" y="88"/>
                  </a:cubicBezTo>
                  <a:cubicBezTo>
                    <a:pt x="42" y="88"/>
                    <a:pt x="43" y="86"/>
                    <a:pt x="43" y="87"/>
                  </a:cubicBezTo>
                  <a:cubicBezTo>
                    <a:pt x="44" y="88"/>
                    <a:pt x="46" y="89"/>
                    <a:pt x="46" y="89"/>
                  </a:cubicBezTo>
                  <a:cubicBezTo>
                    <a:pt x="46" y="90"/>
                    <a:pt x="48" y="90"/>
                    <a:pt x="48" y="91"/>
                  </a:cubicBezTo>
                  <a:cubicBezTo>
                    <a:pt x="48" y="92"/>
                    <a:pt x="47" y="93"/>
                    <a:pt x="48" y="95"/>
                  </a:cubicBezTo>
                  <a:cubicBezTo>
                    <a:pt x="48" y="94"/>
                    <a:pt x="48" y="94"/>
                    <a:pt x="49"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6" name="Freeform 286">
              <a:extLst>
                <a:ext uri="{FF2B5EF4-FFF2-40B4-BE49-F238E27FC236}">
                  <a16:creationId xmlns:a16="http://schemas.microsoft.com/office/drawing/2014/main" id="{9518E2BB-2AF5-4478-B200-D80210FF2E78}"/>
                </a:ext>
              </a:extLst>
            </p:cNvPr>
            <p:cNvSpPr>
              <a:spLocks/>
            </p:cNvSpPr>
            <p:nvPr/>
          </p:nvSpPr>
          <p:spPr bwMode="auto">
            <a:xfrm>
              <a:off x="-4019550" y="2493963"/>
              <a:ext cx="42862" cy="47625"/>
            </a:xfrm>
            <a:custGeom>
              <a:avLst/>
              <a:gdLst>
                <a:gd name="T0" fmla="*/ 12 w 12"/>
                <a:gd name="T1" fmla="*/ 6 h 13"/>
                <a:gd name="T2" fmla="*/ 10 w 12"/>
                <a:gd name="T3" fmla="*/ 4 h 13"/>
                <a:gd name="T4" fmla="*/ 7 w 12"/>
                <a:gd name="T5" fmla="*/ 2 h 13"/>
                <a:gd name="T6" fmla="*/ 6 w 12"/>
                <a:gd name="T7" fmla="*/ 3 h 13"/>
                <a:gd name="T8" fmla="*/ 5 w 12"/>
                <a:gd name="T9" fmla="*/ 1 h 13"/>
                <a:gd name="T10" fmla="*/ 3 w 12"/>
                <a:gd name="T11" fmla="*/ 0 h 13"/>
                <a:gd name="T12" fmla="*/ 2 w 12"/>
                <a:gd name="T13" fmla="*/ 0 h 13"/>
                <a:gd name="T14" fmla="*/ 2 w 12"/>
                <a:gd name="T15" fmla="*/ 2 h 13"/>
                <a:gd name="T16" fmla="*/ 1 w 12"/>
                <a:gd name="T17" fmla="*/ 6 h 13"/>
                <a:gd name="T18" fmla="*/ 0 w 12"/>
                <a:gd name="T19" fmla="*/ 9 h 13"/>
                <a:gd name="T20" fmla="*/ 1 w 12"/>
                <a:gd name="T21" fmla="*/ 10 h 13"/>
                <a:gd name="T22" fmla="*/ 1 w 12"/>
                <a:gd name="T23" fmla="*/ 11 h 13"/>
                <a:gd name="T24" fmla="*/ 2 w 12"/>
                <a:gd name="T25" fmla="*/ 11 h 13"/>
                <a:gd name="T26" fmla="*/ 5 w 12"/>
                <a:gd name="T27" fmla="*/ 12 h 13"/>
                <a:gd name="T28" fmla="*/ 7 w 12"/>
                <a:gd name="T29" fmla="*/ 12 h 13"/>
                <a:gd name="T30" fmla="*/ 10 w 12"/>
                <a:gd name="T31" fmla="*/ 12 h 13"/>
                <a:gd name="T32" fmla="*/ 12 w 12"/>
                <a:gd name="T33" fmla="*/ 10 h 13"/>
                <a:gd name="T34" fmla="*/ 12 w 12"/>
                <a:gd name="T3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 h="13">
                  <a:moveTo>
                    <a:pt x="12" y="6"/>
                  </a:moveTo>
                  <a:cubicBezTo>
                    <a:pt x="12" y="5"/>
                    <a:pt x="10" y="5"/>
                    <a:pt x="10" y="4"/>
                  </a:cubicBezTo>
                  <a:cubicBezTo>
                    <a:pt x="10" y="4"/>
                    <a:pt x="8" y="3"/>
                    <a:pt x="7" y="2"/>
                  </a:cubicBezTo>
                  <a:cubicBezTo>
                    <a:pt x="7" y="1"/>
                    <a:pt x="6" y="3"/>
                    <a:pt x="6" y="3"/>
                  </a:cubicBezTo>
                  <a:cubicBezTo>
                    <a:pt x="6" y="3"/>
                    <a:pt x="6" y="2"/>
                    <a:pt x="5" y="1"/>
                  </a:cubicBezTo>
                  <a:cubicBezTo>
                    <a:pt x="4" y="0"/>
                    <a:pt x="4" y="0"/>
                    <a:pt x="3" y="0"/>
                  </a:cubicBezTo>
                  <a:cubicBezTo>
                    <a:pt x="3" y="0"/>
                    <a:pt x="3" y="0"/>
                    <a:pt x="2" y="0"/>
                  </a:cubicBezTo>
                  <a:cubicBezTo>
                    <a:pt x="2" y="1"/>
                    <a:pt x="2" y="1"/>
                    <a:pt x="2" y="2"/>
                  </a:cubicBezTo>
                  <a:cubicBezTo>
                    <a:pt x="2" y="3"/>
                    <a:pt x="1" y="4"/>
                    <a:pt x="1" y="6"/>
                  </a:cubicBezTo>
                  <a:cubicBezTo>
                    <a:pt x="1" y="7"/>
                    <a:pt x="0" y="7"/>
                    <a:pt x="0" y="9"/>
                  </a:cubicBezTo>
                  <a:cubicBezTo>
                    <a:pt x="0" y="10"/>
                    <a:pt x="1" y="10"/>
                    <a:pt x="1" y="10"/>
                  </a:cubicBezTo>
                  <a:cubicBezTo>
                    <a:pt x="1" y="10"/>
                    <a:pt x="1" y="11"/>
                    <a:pt x="1" y="11"/>
                  </a:cubicBezTo>
                  <a:cubicBezTo>
                    <a:pt x="1" y="11"/>
                    <a:pt x="1" y="11"/>
                    <a:pt x="2" y="11"/>
                  </a:cubicBezTo>
                  <a:cubicBezTo>
                    <a:pt x="3" y="11"/>
                    <a:pt x="4" y="12"/>
                    <a:pt x="5" y="12"/>
                  </a:cubicBezTo>
                  <a:cubicBezTo>
                    <a:pt x="6" y="13"/>
                    <a:pt x="5" y="12"/>
                    <a:pt x="7" y="12"/>
                  </a:cubicBezTo>
                  <a:cubicBezTo>
                    <a:pt x="8" y="12"/>
                    <a:pt x="9" y="12"/>
                    <a:pt x="10" y="12"/>
                  </a:cubicBezTo>
                  <a:cubicBezTo>
                    <a:pt x="11" y="11"/>
                    <a:pt x="11" y="10"/>
                    <a:pt x="12" y="10"/>
                  </a:cubicBezTo>
                  <a:cubicBezTo>
                    <a:pt x="11" y="8"/>
                    <a:pt x="12" y="7"/>
                    <a:pt x="12"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7" name="Freeform 287">
              <a:extLst>
                <a:ext uri="{FF2B5EF4-FFF2-40B4-BE49-F238E27FC236}">
                  <a16:creationId xmlns:a16="http://schemas.microsoft.com/office/drawing/2014/main" id="{946A6C1D-9F0B-41E7-88C1-7AACDCF1B38C}"/>
                </a:ext>
              </a:extLst>
            </p:cNvPr>
            <p:cNvSpPr>
              <a:spLocks noEditPoints="1"/>
            </p:cNvSpPr>
            <p:nvPr/>
          </p:nvSpPr>
          <p:spPr bwMode="auto">
            <a:xfrm>
              <a:off x="-4149725" y="2419350"/>
              <a:ext cx="173037" cy="334963"/>
            </a:xfrm>
            <a:custGeom>
              <a:avLst/>
              <a:gdLst>
                <a:gd name="T0" fmla="*/ 14 w 48"/>
                <a:gd name="T1" fmla="*/ 88 h 93"/>
                <a:gd name="T2" fmla="*/ 13 w 48"/>
                <a:gd name="T3" fmla="*/ 86 h 93"/>
                <a:gd name="T4" fmla="*/ 12 w 48"/>
                <a:gd name="T5" fmla="*/ 92 h 93"/>
                <a:gd name="T6" fmla="*/ 17 w 48"/>
                <a:gd name="T7" fmla="*/ 92 h 93"/>
                <a:gd name="T8" fmla="*/ 18 w 48"/>
                <a:gd name="T9" fmla="*/ 91 h 93"/>
                <a:gd name="T10" fmla="*/ 45 w 48"/>
                <a:gd name="T11" fmla="*/ 9 h 93"/>
                <a:gd name="T12" fmla="*/ 44 w 48"/>
                <a:gd name="T13" fmla="*/ 13 h 93"/>
                <a:gd name="T14" fmla="*/ 40 w 48"/>
                <a:gd name="T15" fmla="*/ 14 h 93"/>
                <a:gd name="T16" fmla="*/ 36 w 48"/>
                <a:gd name="T17" fmla="*/ 14 h 93"/>
                <a:gd name="T18" fmla="*/ 39 w 48"/>
                <a:gd name="T19" fmla="*/ 9 h 93"/>
                <a:gd name="T20" fmla="*/ 32 w 48"/>
                <a:gd name="T21" fmla="*/ 6 h 93"/>
                <a:gd name="T22" fmla="*/ 26 w 48"/>
                <a:gd name="T23" fmla="*/ 1 h 93"/>
                <a:gd name="T24" fmla="*/ 22 w 48"/>
                <a:gd name="T25" fmla="*/ 2 h 93"/>
                <a:gd name="T26" fmla="*/ 17 w 48"/>
                <a:gd name="T27" fmla="*/ 1 h 93"/>
                <a:gd name="T28" fmla="*/ 15 w 48"/>
                <a:gd name="T29" fmla="*/ 5 h 93"/>
                <a:gd name="T30" fmla="*/ 12 w 48"/>
                <a:gd name="T31" fmla="*/ 9 h 93"/>
                <a:gd name="T32" fmla="*/ 13 w 48"/>
                <a:gd name="T33" fmla="*/ 13 h 93"/>
                <a:gd name="T34" fmla="*/ 11 w 48"/>
                <a:gd name="T35" fmla="*/ 16 h 93"/>
                <a:gd name="T36" fmla="*/ 9 w 48"/>
                <a:gd name="T37" fmla="*/ 19 h 93"/>
                <a:gd name="T38" fmla="*/ 8 w 48"/>
                <a:gd name="T39" fmla="*/ 24 h 93"/>
                <a:gd name="T40" fmla="*/ 9 w 48"/>
                <a:gd name="T41" fmla="*/ 28 h 93"/>
                <a:gd name="T42" fmla="*/ 9 w 48"/>
                <a:gd name="T43" fmla="*/ 32 h 93"/>
                <a:gd name="T44" fmla="*/ 8 w 48"/>
                <a:gd name="T45" fmla="*/ 37 h 93"/>
                <a:gd name="T46" fmla="*/ 6 w 48"/>
                <a:gd name="T47" fmla="*/ 42 h 93"/>
                <a:gd name="T48" fmla="*/ 6 w 48"/>
                <a:gd name="T49" fmla="*/ 45 h 93"/>
                <a:gd name="T50" fmla="*/ 5 w 48"/>
                <a:gd name="T51" fmla="*/ 48 h 93"/>
                <a:gd name="T52" fmla="*/ 5 w 48"/>
                <a:gd name="T53" fmla="*/ 51 h 93"/>
                <a:gd name="T54" fmla="*/ 4 w 48"/>
                <a:gd name="T55" fmla="*/ 56 h 93"/>
                <a:gd name="T56" fmla="*/ 5 w 48"/>
                <a:gd name="T57" fmla="*/ 59 h 93"/>
                <a:gd name="T58" fmla="*/ 6 w 48"/>
                <a:gd name="T59" fmla="*/ 61 h 93"/>
                <a:gd name="T60" fmla="*/ 5 w 48"/>
                <a:gd name="T61" fmla="*/ 63 h 93"/>
                <a:gd name="T62" fmla="*/ 5 w 48"/>
                <a:gd name="T63" fmla="*/ 67 h 93"/>
                <a:gd name="T64" fmla="*/ 3 w 48"/>
                <a:gd name="T65" fmla="*/ 70 h 93"/>
                <a:gd name="T66" fmla="*/ 2 w 48"/>
                <a:gd name="T67" fmla="*/ 73 h 93"/>
                <a:gd name="T68" fmla="*/ 1 w 48"/>
                <a:gd name="T69" fmla="*/ 77 h 93"/>
                <a:gd name="T70" fmla="*/ 4 w 48"/>
                <a:gd name="T71" fmla="*/ 79 h 93"/>
                <a:gd name="T72" fmla="*/ 5 w 48"/>
                <a:gd name="T73" fmla="*/ 83 h 93"/>
                <a:gd name="T74" fmla="*/ 10 w 48"/>
                <a:gd name="T75" fmla="*/ 83 h 93"/>
                <a:gd name="T76" fmla="*/ 11 w 48"/>
                <a:gd name="T77" fmla="*/ 81 h 93"/>
                <a:gd name="T78" fmla="*/ 11 w 48"/>
                <a:gd name="T79" fmla="*/ 77 h 93"/>
                <a:gd name="T80" fmla="*/ 14 w 48"/>
                <a:gd name="T81" fmla="*/ 75 h 93"/>
                <a:gd name="T82" fmla="*/ 18 w 48"/>
                <a:gd name="T83" fmla="*/ 70 h 93"/>
                <a:gd name="T84" fmla="*/ 17 w 48"/>
                <a:gd name="T85" fmla="*/ 67 h 93"/>
                <a:gd name="T86" fmla="*/ 19 w 48"/>
                <a:gd name="T87" fmla="*/ 61 h 93"/>
                <a:gd name="T88" fmla="*/ 20 w 48"/>
                <a:gd name="T89" fmla="*/ 59 h 93"/>
                <a:gd name="T90" fmla="*/ 21 w 48"/>
                <a:gd name="T91" fmla="*/ 55 h 93"/>
                <a:gd name="T92" fmla="*/ 23 w 48"/>
                <a:gd name="T93" fmla="*/ 55 h 93"/>
                <a:gd name="T94" fmla="*/ 22 w 48"/>
                <a:gd name="T95" fmla="*/ 54 h 93"/>
                <a:gd name="T96" fmla="*/ 21 w 48"/>
                <a:gd name="T97" fmla="*/ 52 h 93"/>
                <a:gd name="T98" fmla="*/ 24 w 48"/>
                <a:gd name="T99" fmla="*/ 50 h 93"/>
                <a:gd name="T100" fmla="*/ 27 w 48"/>
                <a:gd name="T101" fmla="*/ 47 h 93"/>
                <a:gd name="T102" fmla="*/ 28 w 48"/>
                <a:gd name="T103" fmla="*/ 44 h 93"/>
                <a:gd name="T104" fmla="*/ 38 w 48"/>
                <a:gd name="T105" fmla="*/ 42 h 93"/>
                <a:gd name="T106" fmla="*/ 39 w 48"/>
                <a:gd name="T107" fmla="*/ 37 h 93"/>
                <a:gd name="T108" fmla="*/ 38 w 48"/>
                <a:gd name="T109" fmla="*/ 34 h 93"/>
                <a:gd name="T110" fmla="*/ 37 w 48"/>
                <a:gd name="T111" fmla="*/ 32 h 93"/>
                <a:gd name="T112" fmla="*/ 36 w 48"/>
                <a:gd name="T113" fmla="*/ 30 h 93"/>
                <a:gd name="T114" fmla="*/ 38 w 48"/>
                <a:gd name="T115" fmla="*/ 23 h 93"/>
                <a:gd name="T116" fmla="*/ 44 w 48"/>
                <a:gd name="T117" fmla="*/ 15 h 93"/>
                <a:gd name="T118" fmla="*/ 47 w 48"/>
                <a:gd name="T119" fmla="*/ 1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93">
                  <a:moveTo>
                    <a:pt x="18" y="91"/>
                  </a:moveTo>
                  <a:cubicBezTo>
                    <a:pt x="17" y="91"/>
                    <a:pt x="15" y="88"/>
                    <a:pt x="14" y="88"/>
                  </a:cubicBezTo>
                  <a:cubicBezTo>
                    <a:pt x="13" y="87"/>
                    <a:pt x="14" y="87"/>
                    <a:pt x="13" y="87"/>
                  </a:cubicBezTo>
                  <a:cubicBezTo>
                    <a:pt x="12" y="87"/>
                    <a:pt x="12" y="86"/>
                    <a:pt x="13" y="86"/>
                  </a:cubicBezTo>
                  <a:cubicBezTo>
                    <a:pt x="13" y="86"/>
                    <a:pt x="13" y="85"/>
                    <a:pt x="12" y="85"/>
                  </a:cubicBezTo>
                  <a:cubicBezTo>
                    <a:pt x="12" y="86"/>
                    <a:pt x="12" y="92"/>
                    <a:pt x="12" y="92"/>
                  </a:cubicBezTo>
                  <a:cubicBezTo>
                    <a:pt x="12" y="92"/>
                    <a:pt x="15" y="92"/>
                    <a:pt x="16" y="92"/>
                  </a:cubicBezTo>
                  <a:cubicBezTo>
                    <a:pt x="16" y="92"/>
                    <a:pt x="17" y="93"/>
                    <a:pt x="17" y="92"/>
                  </a:cubicBezTo>
                  <a:cubicBezTo>
                    <a:pt x="18" y="92"/>
                    <a:pt x="19" y="92"/>
                    <a:pt x="20" y="92"/>
                  </a:cubicBezTo>
                  <a:cubicBezTo>
                    <a:pt x="21" y="91"/>
                    <a:pt x="20" y="91"/>
                    <a:pt x="18" y="91"/>
                  </a:cubicBezTo>
                  <a:close/>
                  <a:moveTo>
                    <a:pt x="47" y="10"/>
                  </a:moveTo>
                  <a:cubicBezTo>
                    <a:pt x="47" y="9"/>
                    <a:pt x="46" y="9"/>
                    <a:pt x="45" y="9"/>
                  </a:cubicBezTo>
                  <a:cubicBezTo>
                    <a:pt x="45" y="9"/>
                    <a:pt x="45" y="10"/>
                    <a:pt x="45" y="10"/>
                  </a:cubicBezTo>
                  <a:cubicBezTo>
                    <a:pt x="46" y="11"/>
                    <a:pt x="45" y="13"/>
                    <a:pt x="44" y="13"/>
                  </a:cubicBezTo>
                  <a:cubicBezTo>
                    <a:pt x="43" y="13"/>
                    <a:pt x="43" y="14"/>
                    <a:pt x="42" y="14"/>
                  </a:cubicBezTo>
                  <a:cubicBezTo>
                    <a:pt x="42" y="14"/>
                    <a:pt x="41" y="15"/>
                    <a:pt x="40" y="14"/>
                  </a:cubicBezTo>
                  <a:cubicBezTo>
                    <a:pt x="40" y="14"/>
                    <a:pt x="39" y="15"/>
                    <a:pt x="38" y="14"/>
                  </a:cubicBezTo>
                  <a:cubicBezTo>
                    <a:pt x="38" y="14"/>
                    <a:pt x="36" y="14"/>
                    <a:pt x="36" y="14"/>
                  </a:cubicBezTo>
                  <a:cubicBezTo>
                    <a:pt x="36" y="13"/>
                    <a:pt x="37" y="13"/>
                    <a:pt x="37" y="12"/>
                  </a:cubicBezTo>
                  <a:cubicBezTo>
                    <a:pt x="37" y="11"/>
                    <a:pt x="39" y="10"/>
                    <a:pt x="39" y="9"/>
                  </a:cubicBezTo>
                  <a:cubicBezTo>
                    <a:pt x="38" y="9"/>
                    <a:pt x="35" y="7"/>
                    <a:pt x="34" y="7"/>
                  </a:cubicBezTo>
                  <a:cubicBezTo>
                    <a:pt x="34" y="6"/>
                    <a:pt x="33" y="6"/>
                    <a:pt x="32" y="6"/>
                  </a:cubicBezTo>
                  <a:cubicBezTo>
                    <a:pt x="30" y="5"/>
                    <a:pt x="30" y="5"/>
                    <a:pt x="29" y="4"/>
                  </a:cubicBezTo>
                  <a:cubicBezTo>
                    <a:pt x="28" y="3"/>
                    <a:pt x="26" y="2"/>
                    <a:pt x="26" y="1"/>
                  </a:cubicBezTo>
                  <a:cubicBezTo>
                    <a:pt x="25" y="1"/>
                    <a:pt x="24" y="0"/>
                    <a:pt x="24" y="1"/>
                  </a:cubicBezTo>
                  <a:cubicBezTo>
                    <a:pt x="23" y="1"/>
                    <a:pt x="23" y="3"/>
                    <a:pt x="22" y="2"/>
                  </a:cubicBezTo>
                  <a:cubicBezTo>
                    <a:pt x="22" y="1"/>
                    <a:pt x="21" y="1"/>
                    <a:pt x="19" y="1"/>
                  </a:cubicBezTo>
                  <a:cubicBezTo>
                    <a:pt x="18" y="1"/>
                    <a:pt x="19" y="0"/>
                    <a:pt x="17" y="1"/>
                  </a:cubicBezTo>
                  <a:cubicBezTo>
                    <a:pt x="17" y="2"/>
                    <a:pt x="16" y="2"/>
                    <a:pt x="16" y="2"/>
                  </a:cubicBezTo>
                  <a:cubicBezTo>
                    <a:pt x="16" y="4"/>
                    <a:pt x="15" y="5"/>
                    <a:pt x="15" y="5"/>
                  </a:cubicBezTo>
                  <a:cubicBezTo>
                    <a:pt x="15" y="6"/>
                    <a:pt x="13" y="7"/>
                    <a:pt x="13" y="7"/>
                  </a:cubicBezTo>
                  <a:cubicBezTo>
                    <a:pt x="13" y="8"/>
                    <a:pt x="13" y="9"/>
                    <a:pt x="12" y="9"/>
                  </a:cubicBezTo>
                  <a:cubicBezTo>
                    <a:pt x="12" y="9"/>
                    <a:pt x="13" y="11"/>
                    <a:pt x="13" y="11"/>
                  </a:cubicBezTo>
                  <a:cubicBezTo>
                    <a:pt x="12" y="12"/>
                    <a:pt x="13" y="13"/>
                    <a:pt x="13" y="13"/>
                  </a:cubicBezTo>
                  <a:cubicBezTo>
                    <a:pt x="12" y="13"/>
                    <a:pt x="11" y="14"/>
                    <a:pt x="11" y="14"/>
                  </a:cubicBezTo>
                  <a:cubicBezTo>
                    <a:pt x="11" y="15"/>
                    <a:pt x="11" y="16"/>
                    <a:pt x="11" y="16"/>
                  </a:cubicBezTo>
                  <a:cubicBezTo>
                    <a:pt x="10" y="16"/>
                    <a:pt x="10" y="17"/>
                    <a:pt x="10" y="18"/>
                  </a:cubicBezTo>
                  <a:cubicBezTo>
                    <a:pt x="10" y="19"/>
                    <a:pt x="9" y="18"/>
                    <a:pt x="9" y="19"/>
                  </a:cubicBezTo>
                  <a:cubicBezTo>
                    <a:pt x="9" y="20"/>
                    <a:pt x="10" y="22"/>
                    <a:pt x="9" y="22"/>
                  </a:cubicBezTo>
                  <a:cubicBezTo>
                    <a:pt x="8" y="22"/>
                    <a:pt x="8" y="24"/>
                    <a:pt x="8" y="24"/>
                  </a:cubicBezTo>
                  <a:cubicBezTo>
                    <a:pt x="8" y="24"/>
                    <a:pt x="7" y="25"/>
                    <a:pt x="8" y="26"/>
                  </a:cubicBezTo>
                  <a:cubicBezTo>
                    <a:pt x="9" y="27"/>
                    <a:pt x="9" y="28"/>
                    <a:pt x="9" y="28"/>
                  </a:cubicBezTo>
                  <a:cubicBezTo>
                    <a:pt x="9" y="29"/>
                    <a:pt x="10" y="30"/>
                    <a:pt x="9" y="30"/>
                  </a:cubicBezTo>
                  <a:cubicBezTo>
                    <a:pt x="9" y="31"/>
                    <a:pt x="9" y="32"/>
                    <a:pt x="9" y="32"/>
                  </a:cubicBezTo>
                  <a:cubicBezTo>
                    <a:pt x="8" y="33"/>
                    <a:pt x="9" y="34"/>
                    <a:pt x="8" y="34"/>
                  </a:cubicBezTo>
                  <a:cubicBezTo>
                    <a:pt x="7" y="34"/>
                    <a:pt x="8" y="37"/>
                    <a:pt x="8" y="37"/>
                  </a:cubicBezTo>
                  <a:cubicBezTo>
                    <a:pt x="7" y="37"/>
                    <a:pt x="6" y="38"/>
                    <a:pt x="6" y="39"/>
                  </a:cubicBezTo>
                  <a:cubicBezTo>
                    <a:pt x="6" y="41"/>
                    <a:pt x="6" y="42"/>
                    <a:pt x="6" y="42"/>
                  </a:cubicBezTo>
                  <a:cubicBezTo>
                    <a:pt x="6" y="43"/>
                    <a:pt x="7" y="43"/>
                    <a:pt x="7" y="44"/>
                  </a:cubicBezTo>
                  <a:cubicBezTo>
                    <a:pt x="7" y="45"/>
                    <a:pt x="6" y="44"/>
                    <a:pt x="6" y="45"/>
                  </a:cubicBezTo>
                  <a:cubicBezTo>
                    <a:pt x="5" y="45"/>
                    <a:pt x="6" y="46"/>
                    <a:pt x="5" y="46"/>
                  </a:cubicBezTo>
                  <a:cubicBezTo>
                    <a:pt x="5" y="46"/>
                    <a:pt x="5" y="47"/>
                    <a:pt x="5" y="48"/>
                  </a:cubicBezTo>
                  <a:cubicBezTo>
                    <a:pt x="5" y="49"/>
                    <a:pt x="4" y="49"/>
                    <a:pt x="4" y="49"/>
                  </a:cubicBezTo>
                  <a:cubicBezTo>
                    <a:pt x="4" y="50"/>
                    <a:pt x="5" y="50"/>
                    <a:pt x="5" y="51"/>
                  </a:cubicBezTo>
                  <a:cubicBezTo>
                    <a:pt x="5" y="52"/>
                    <a:pt x="5" y="53"/>
                    <a:pt x="4" y="53"/>
                  </a:cubicBezTo>
                  <a:cubicBezTo>
                    <a:pt x="4" y="54"/>
                    <a:pt x="4" y="56"/>
                    <a:pt x="4" y="56"/>
                  </a:cubicBezTo>
                  <a:cubicBezTo>
                    <a:pt x="5" y="56"/>
                    <a:pt x="5" y="57"/>
                    <a:pt x="4" y="57"/>
                  </a:cubicBezTo>
                  <a:cubicBezTo>
                    <a:pt x="4" y="58"/>
                    <a:pt x="5" y="58"/>
                    <a:pt x="5" y="59"/>
                  </a:cubicBezTo>
                  <a:cubicBezTo>
                    <a:pt x="4" y="59"/>
                    <a:pt x="5" y="60"/>
                    <a:pt x="5" y="60"/>
                  </a:cubicBezTo>
                  <a:cubicBezTo>
                    <a:pt x="6" y="60"/>
                    <a:pt x="7" y="61"/>
                    <a:pt x="6" y="61"/>
                  </a:cubicBezTo>
                  <a:cubicBezTo>
                    <a:pt x="5" y="61"/>
                    <a:pt x="4" y="61"/>
                    <a:pt x="5" y="61"/>
                  </a:cubicBezTo>
                  <a:cubicBezTo>
                    <a:pt x="5" y="62"/>
                    <a:pt x="6" y="63"/>
                    <a:pt x="5" y="63"/>
                  </a:cubicBezTo>
                  <a:cubicBezTo>
                    <a:pt x="4" y="63"/>
                    <a:pt x="5" y="64"/>
                    <a:pt x="5" y="65"/>
                  </a:cubicBezTo>
                  <a:cubicBezTo>
                    <a:pt x="5" y="66"/>
                    <a:pt x="5" y="66"/>
                    <a:pt x="5" y="67"/>
                  </a:cubicBezTo>
                  <a:cubicBezTo>
                    <a:pt x="4" y="67"/>
                    <a:pt x="5" y="68"/>
                    <a:pt x="4" y="68"/>
                  </a:cubicBezTo>
                  <a:cubicBezTo>
                    <a:pt x="3" y="68"/>
                    <a:pt x="4" y="69"/>
                    <a:pt x="3" y="70"/>
                  </a:cubicBezTo>
                  <a:cubicBezTo>
                    <a:pt x="2" y="70"/>
                    <a:pt x="4" y="71"/>
                    <a:pt x="3" y="71"/>
                  </a:cubicBezTo>
                  <a:cubicBezTo>
                    <a:pt x="2" y="72"/>
                    <a:pt x="3" y="73"/>
                    <a:pt x="2" y="73"/>
                  </a:cubicBezTo>
                  <a:cubicBezTo>
                    <a:pt x="1" y="73"/>
                    <a:pt x="1" y="74"/>
                    <a:pt x="1" y="75"/>
                  </a:cubicBezTo>
                  <a:cubicBezTo>
                    <a:pt x="1" y="75"/>
                    <a:pt x="0" y="76"/>
                    <a:pt x="1" y="77"/>
                  </a:cubicBezTo>
                  <a:cubicBezTo>
                    <a:pt x="2" y="77"/>
                    <a:pt x="1" y="78"/>
                    <a:pt x="1" y="78"/>
                  </a:cubicBezTo>
                  <a:cubicBezTo>
                    <a:pt x="2" y="79"/>
                    <a:pt x="4" y="78"/>
                    <a:pt x="4" y="79"/>
                  </a:cubicBezTo>
                  <a:cubicBezTo>
                    <a:pt x="3" y="80"/>
                    <a:pt x="3" y="82"/>
                    <a:pt x="4" y="82"/>
                  </a:cubicBezTo>
                  <a:cubicBezTo>
                    <a:pt x="4" y="82"/>
                    <a:pt x="4" y="83"/>
                    <a:pt x="5" y="83"/>
                  </a:cubicBezTo>
                  <a:cubicBezTo>
                    <a:pt x="5" y="83"/>
                    <a:pt x="8" y="82"/>
                    <a:pt x="9" y="83"/>
                  </a:cubicBezTo>
                  <a:cubicBezTo>
                    <a:pt x="9" y="83"/>
                    <a:pt x="10" y="83"/>
                    <a:pt x="10" y="83"/>
                  </a:cubicBezTo>
                  <a:cubicBezTo>
                    <a:pt x="11" y="83"/>
                    <a:pt x="12" y="84"/>
                    <a:pt x="12" y="84"/>
                  </a:cubicBezTo>
                  <a:cubicBezTo>
                    <a:pt x="13" y="83"/>
                    <a:pt x="11" y="82"/>
                    <a:pt x="11" y="81"/>
                  </a:cubicBezTo>
                  <a:cubicBezTo>
                    <a:pt x="11" y="81"/>
                    <a:pt x="11" y="80"/>
                    <a:pt x="11" y="80"/>
                  </a:cubicBezTo>
                  <a:cubicBezTo>
                    <a:pt x="11" y="79"/>
                    <a:pt x="11" y="78"/>
                    <a:pt x="11" y="77"/>
                  </a:cubicBezTo>
                  <a:cubicBezTo>
                    <a:pt x="12" y="77"/>
                    <a:pt x="12" y="76"/>
                    <a:pt x="13" y="77"/>
                  </a:cubicBezTo>
                  <a:cubicBezTo>
                    <a:pt x="13" y="77"/>
                    <a:pt x="14" y="76"/>
                    <a:pt x="14" y="75"/>
                  </a:cubicBezTo>
                  <a:cubicBezTo>
                    <a:pt x="14" y="74"/>
                    <a:pt x="15" y="73"/>
                    <a:pt x="16" y="72"/>
                  </a:cubicBezTo>
                  <a:cubicBezTo>
                    <a:pt x="17" y="71"/>
                    <a:pt x="19" y="70"/>
                    <a:pt x="18" y="70"/>
                  </a:cubicBezTo>
                  <a:cubicBezTo>
                    <a:pt x="18" y="70"/>
                    <a:pt x="19" y="68"/>
                    <a:pt x="19" y="68"/>
                  </a:cubicBezTo>
                  <a:cubicBezTo>
                    <a:pt x="19" y="67"/>
                    <a:pt x="17" y="67"/>
                    <a:pt x="17" y="67"/>
                  </a:cubicBezTo>
                  <a:cubicBezTo>
                    <a:pt x="16" y="67"/>
                    <a:pt x="14" y="66"/>
                    <a:pt x="15" y="64"/>
                  </a:cubicBezTo>
                  <a:cubicBezTo>
                    <a:pt x="16" y="62"/>
                    <a:pt x="18" y="62"/>
                    <a:pt x="19" y="61"/>
                  </a:cubicBezTo>
                  <a:cubicBezTo>
                    <a:pt x="19" y="61"/>
                    <a:pt x="19" y="61"/>
                    <a:pt x="19" y="60"/>
                  </a:cubicBezTo>
                  <a:cubicBezTo>
                    <a:pt x="20" y="60"/>
                    <a:pt x="20" y="59"/>
                    <a:pt x="20" y="59"/>
                  </a:cubicBezTo>
                  <a:cubicBezTo>
                    <a:pt x="20" y="58"/>
                    <a:pt x="20" y="56"/>
                    <a:pt x="21" y="56"/>
                  </a:cubicBezTo>
                  <a:cubicBezTo>
                    <a:pt x="22" y="56"/>
                    <a:pt x="22" y="56"/>
                    <a:pt x="21" y="55"/>
                  </a:cubicBezTo>
                  <a:cubicBezTo>
                    <a:pt x="21" y="55"/>
                    <a:pt x="21" y="55"/>
                    <a:pt x="22" y="55"/>
                  </a:cubicBezTo>
                  <a:cubicBezTo>
                    <a:pt x="23" y="54"/>
                    <a:pt x="22" y="55"/>
                    <a:pt x="23" y="55"/>
                  </a:cubicBezTo>
                  <a:cubicBezTo>
                    <a:pt x="24" y="55"/>
                    <a:pt x="25" y="54"/>
                    <a:pt x="24" y="54"/>
                  </a:cubicBezTo>
                  <a:cubicBezTo>
                    <a:pt x="23" y="53"/>
                    <a:pt x="23" y="54"/>
                    <a:pt x="22" y="54"/>
                  </a:cubicBezTo>
                  <a:cubicBezTo>
                    <a:pt x="22" y="54"/>
                    <a:pt x="21" y="53"/>
                    <a:pt x="21" y="53"/>
                  </a:cubicBezTo>
                  <a:cubicBezTo>
                    <a:pt x="20" y="53"/>
                    <a:pt x="21" y="52"/>
                    <a:pt x="21" y="52"/>
                  </a:cubicBezTo>
                  <a:cubicBezTo>
                    <a:pt x="20" y="51"/>
                    <a:pt x="20" y="50"/>
                    <a:pt x="20" y="49"/>
                  </a:cubicBezTo>
                  <a:cubicBezTo>
                    <a:pt x="21" y="49"/>
                    <a:pt x="23" y="50"/>
                    <a:pt x="24" y="50"/>
                  </a:cubicBezTo>
                  <a:cubicBezTo>
                    <a:pt x="26" y="50"/>
                    <a:pt x="27" y="50"/>
                    <a:pt x="27" y="49"/>
                  </a:cubicBezTo>
                  <a:cubicBezTo>
                    <a:pt x="27" y="48"/>
                    <a:pt x="26" y="47"/>
                    <a:pt x="27" y="47"/>
                  </a:cubicBezTo>
                  <a:cubicBezTo>
                    <a:pt x="28" y="46"/>
                    <a:pt x="27" y="46"/>
                    <a:pt x="27" y="45"/>
                  </a:cubicBezTo>
                  <a:cubicBezTo>
                    <a:pt x="27" y="44"/>
                    <a:pt x="27" y="44"/>
                    <a:pt x="28" y="44"/>
                  </a:cubicBezTo>
                  <a:cubicBezTo>
                    <a:pt x="28" y="45"/>
                    <a:pt x="31" y="44"/>
                    <a:pt x="34" y="44"/>
                  </a:cubicBezTo>
                  <a:cubicBezTo>
                    <a:pt x="36" y="43"/>
                    <a:pt x="38" y="42"/>
                    <a:pt x="38" y="42"/>
                  </a:cubicBezTo>
                  <a:cubicBezTo>
                    <a:pt x="38" y="41"/>
                    <a:pt x="40" y="39"/>
                    <a:pt x="40" y="39"/>
                  </a:cubicBezTo>
                  <a:cubicBezTo>
                    <a:pt x="41" y="38"/>
                    <a:pt x="40" y="37"/>
                    <a:pt x="39" y="37"/>
                  </a:cubicBezTo>
                  <a:cubicBezTo>
                    <a:pt x="38" y="37"/>
                    <a:pt x="38" y="36"/>
                    <a:pt x="39" y="35"/>
                  </a:cubicBezTo>
                  <a:cubicBezTo>
                    <a:pt x="39" y="34"/>
                    <a:pt x="39" y="34"/>
                    <a:pt x="38" y="34"/>
                  </a:cubicBezTo>
                  <a:cubicBezTo>
                    <a:pt x="37" y="34"/>
                    <a:pt x="35" y="33"/>
                    <a:pt x="36" y="32"/>
                  </a:cubicBezTo>
                  <a:cubicBezTo>
                    <a:pt x="36" y="32"/>
                    <a:pt x="37" y="32"/>
                    <a:pt x="37" y="32"/>
                  </a:cubicBezTo>
                  <a:cubicBezTo>
                    <a:pt x="37" y="32"/>
                    <a:pt x="37" y="31"/>
                    <a:pt x="37" y="31"/>
                  </a:cubicBezTo>
                  <a:cubicBezTo>
                    <a:pt x="37" y="31"/>
                    <a:pt x="36" y="31"/>
                    <a:pt x="36" y="30"/>
                  </a:cubicBezTo>
                  <a:cubicBezTo>
                    <a:pt x="36" y="28"/>
                    <a:pt x="37" y="28"/>
                    <a:pt x="37" y="27"/>
                  </a:cubicBezTo>
                  <a:cubicBezTo>
                    <a:pt x="37" y="25"/>
                    <a:pt x="38" y="24"/>
                    <a:pt x="38" y="23"/>
                  </a:cubicBezTo>
                  <a:cubicBezTo>
                    <a:pt x="38" y="22"/>
                    <a:pt x="39" y="20"/>
                    <a:pt x="40" y="19"/>
                  </a:cubicBezTo>
                  <a:cubicBezTo>
                    <a:pt x="41" y="17"/>
                    <a:pt x="44" y="15"/>
                    <a:pt x="44" y="15"/>
                  </a:cubicBezTo>
                  <a:cubicBezTo>
                    <a:pt x="45" y="14"/>
                    <a:pt x="47" y="14"/>
                    <a:pt x="47" y="13"/>
                  </a:cubicBezTo>
                  <a:cubicBezTo>
                    <a:pt x="48" y="13"/>
                    <a:pt x="47" y="10"/>
                    <a:pt x="47"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8" name="Freeform 288">
              <a:extLst>
                <a:ext uri="{FF2B5EF4-FFF2-40B4-BE49-F238E27FC236}">
                  <a16:creationId xmlns:a16="http://schemas.microsoft.com/office/drawing/2014/main" id="{55E5FAFA-CF54-4824-AAF9-EF609F278ACF}"/>
                </a:ext>
              </a:extLst>
            </p:cNvPr>
            <p:cNvSpPr>
              <a:spLocks/>
            </p:cNvSpPr>
            <p:nvPr/>
          </p:nvSpPr>
          <p:spPr bwMode="auto">
            <a:xfrm>
              <a:off x="-4167188" y="2379663"/>
              <a:ext cx="74612" cy="377825"/>
            </a:xfrm>
            <a:custGeom>
              <a:avLst/>
              <a:gdLst>
                <a:gd name="T0" fmla="*/ 9 w 21"/>
                <a:gd name="T1" fmla="*/ 90 h 105"/>
                <a:gd name="T2" fmla="*/ 6 w 21"/>
                <a:gd name="T3" fmla="*/ 86 h 105"/>
                <a:gd name="T4" fmla="*/ 8 w 21"/>
                <a:gd name="T5" fmla="*/ 81 h 105"/>
                <a:gd name="T6" fmla="*/ 10 w 21"/>
                <a:gd name="T7" fmla="*/ 76 h 105"/>
                <a:gd name="T8" fmla="*/ 11 w 21"/>
                <a:gd name="T9" fmla="*/ 72 h 105"/>
                <a:gd name="T10" fmla="*/ 9 w 21"/>
                <a:gd name="T11" fmla="*/ 68 h 105"/>
                <a:gd name="T12" fmla="*/ 10 w 21"/>
                <a:gd name="T13" fmla="*/ 62 h 105"/>
                <a:gd name="T14" fmla="*/ 10 w 21"/>
                <a:gd name="T15" fmla="*/ 57 h 105"/>
                <a:gd name="T16" fmla="*/ 11 w 21"/>
                <a:gd name="T17" fmla="*/ 53 h 105"/>
                <a:gd name="T18" fmla="*/ 13 w 21"/>
                <a:gd name="T19" fmla="*/ 45 h 105"/>
                <a:gd name="T20" fmla="*/ 14 w 21"/>
                <a:gd name="T21" fmla="*/ 39 h 105"/>
                <a:gd name="T22" fmla="*/ 14 w 21"/>
                <a:gd name="T23" fmla="*/ 33 h 105"/>
                <a:gd name="T24" fmla="*/ 16 w 21"/>
                <a:gd name="T25" fmla="*/ 27 h 105"/>
                <a:gd name="T26" fmla="*/ 18 w 21"/>
                <a:gd name="T27" fmla="*/ 22 h 105"/>
                <a:gd name="T28" fmla="*/ 20 w 21"/>
                <a:gd name="T29" fmla="*/ 16 h 105"/>
                <a:gd name="T30" fmla="*/ 19 w 21"/>
                <a:gd name="T31" fmla="*/ 11 h 105"/>
                <a:gd name="T32" fmla="*/ 18 w 21"/>
                <a:gd name="T33" fmla="*/ 6 h 105"/>
                <a:gd name="T34" fmla="*/ 15 w 21"/>
                <a:gd name="T35" fmla="*/ 1 h 105"/>
                <a:gd name="T36" fmla="*/ 14 w 21"/>
                <a:gd name="T37" fmla="*/ 5 h 105"/>
                <a:gd name="T38" fmla="*/ 13 w 21"/>
                <a:gd name="T39" fmla="*/ 16 h 105"/>
                <a:gd name="T40" fmla="*/ 11 w 21"/>
                <a:gd name="T41" fmla="*/ 27 h 105"/>
                <a:gd name="T42" fmla="*/ 10 w 21"/>
                <a:gd name="T43" fmla="*/ 34 h 105"/>
                <a:gd name="T44" fmla="*/ 9 w 21"/>
                <a:gd name="T45" fmla="*/ 44 h 105"/>
                <a:gd name="T46" fmla="*/ 6 w 21"/>
                <a:gd name="T47" fmla="*/ 52 h 105"/>
                <a:gd name="T48" fmla="*/ 5 w 21"/>
                <a:gd name="T49" fmla="*/ 59 h 105"/>
                <a:gd name="T50" fmla="*/ 4 w 21"/>
                <a:gd name="T51" fmla="*/ 66 h 105"/>
                <a:gd name="T52" fmla="*/ 7 w 21"/>
                <a:gd name="T53" fmla="*/ 63 h 105"/>
                <a:gd name="T54" fmla="*/ 7 w 21"/>
                <a:gd name="T55" fmla="*/ 66 h 105"/>
                <a:gd name="T56" fmla="*/ 6 w 21"/>
                <a:gd name="T57" fmla="*/ 71 h 105"/>
                <a:gd name="T58" fmla="*/ 5 w 21"/>
                <a:gd name="T59" fmla="*/ 74 h 105"/>
                <a:gd name="T60" fmla="*/ 5 w 21"/>
                <a:gd name="T61" fmla="*/ 73 h 105"/>
                <a:gd name="T62" fmla="*/ 3 w 21"/>
                <a:gd name="T63" fmla="*/ 74 h 105"/>
                <a:gd name="T64" fmla="*/ 1 w 21"/>
                <a:gd name="T65" fmla="*/ 78 h 105"/>
                <a:gd name="T66" fmla="*/ 4 w 21"/>
                <a:gd name="T67" fmla="*/ 78 h 105"/>
                <a:gd name="T68" fmla="*/ 5 w 21"/>
                <a:gd name="T69" fmla="*/ 81 h 105"/>
                <a:gd name="T70" fmla="*/ 2 w 21"/>
                <a:gd name="T71" fmla="*/ 81 h 105"/>
                <a:gd name="T72" fmla="*/ 3 w 21"/>
                <a:gd name="T73" fmla="*/ 83 h 105"/>
                <a:gd name="T74" fmla="*/ 1 w 21"/>
                <a:gd name="T75" fmla="*/ 85 h 105"/>
                <a:gd name="T76" fmla="*/ 3 w 21"/>
                <a:gd name="T77" fmla="*/ 86 h 105"/>
                <a:gd name="T78" fmla="*/ 4 w 21"/>
                <a:gd name="T79" fmla="*/ 88 h 105"/>
                <a:gd name="T80" fmla="*/ 2 w 21"/>
                <a:gd name="T81" fmla="*/ 91 h 105"/>
                <a:gd name="T82" fmla="*/ 5 w 21"/>
                <a:gd name="T83" fmla="*/ 92 h 105"/>
                <a:gd name="T84" fmla="*/ 6 w 21"/>
                <a:gd name="T85" fmla="*/ 93 h 105"/>
                <a:gd name="T86" fmla="*/ 5 w 21"/>
                <a:gd name="T87" fmla="*/ 96 h 105"/>
                <a:gd name="T88" fmla="*/ 9 w 21"/>
                <a:gd name="T89" fmla="*/ 96 h 105"/>
                <a:gd name="T90" fmla="*/ 6 w 21"/>
                <a:gd name="T91" fmla="*/ 98 h 105"/>
                <a:gd name="T92" fmla="*/ 9 w 21"/>
                <a:gd name="T93" fmla="*/ 97 h 105"/>
                <a:gd name="T94" fmla="*/ 6 w 21"/>
                <a:gd name="T95" fmla="*/ 100 h 105"/>
                <a:gd name="T96" fmla="*/ 9 w 21"/>
                <a:gd name="T97" fmla="*/ 100 h 105"/>
                <a:gd name="T98" fmla="*/ 13 w 21"/>
                <a:gd name="T99" fmla="*/ 95 h 105"/>
                <a:gd name="T100" fmla="*/ 15 w 21"/>
                <a:gd name="T101" fmla="*/ 98 h 105"/>
                <a:gd name="T102" fmla="*/ 13 w 21"/>
                <a:gd name="T103" fmla="*/ 99 h 105"/>
                <a:gd name="T104" fmla="*/ 11 w 21"/>
                <a:gd name="T105" fmla="*/ 101 h 105"/>
                <a:gd name="T106" fmla="*/ 12 w 21"/>
                <a:gd name="T107" fmla="*/ 104 h 105"/>
                <a:gd name="T108" fmla="*/ 16 w 21"/>
                <a:gd name="T109" fmla="*/ 104 h 105"/>
                <a:gd name="T110" fmla="*/ 19 w 21"/>
                <a:gd name="T111" fmla="*/ 104 h 105"/>
                <a:gd name="T112" fmla="*/ 17 w 21"/>
                <a:gd name="T113" fmla="*/ 103 h 105"/>
                <a:gd name="T114" fmla="*/ 15 w 21"/>
                <a:gd name="T115" fmla="*/ 95 h 105"/>
                <a:gd name="T116" fmla="*/ 10 w 21"/>
                <a:gd name="T117" fmla="*/ 9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 h="105">
                  <a:moveTo>
                    <a:pt x="10" y="94"/>
                  </a:moveTo>
                  <a:cubicBezTo>
                    <a:pt x="9" y="94"/>
                    <a:pt x="9" y="93"/>
                    <a:pt x="9" y="93"/>
                  </a:cubicBezTo>
                  <a:cubicBezTo>
                    <a:pt x="8" y="93"/>
                    <a:pt x="8" y="91"/>
                    <a:pt x="9" y="90"/>
                  </a:cubicBezTo>
                  <a:cubicBezTo>
                    <a:pt x="9" y="89"/>
                    <a:pt x="7" y="90"/>
                    <a:pt x="6" y="89"/>
                  </a:cubicBezTo>
                  <a:cubicBezTo>
                    <a:pt x="6" y="89"/>
                    <a:pt x="7" y="88"/>
                    <a:pt x="6" y="88"/>
                  </a:cubicBezTo>
                  <a:cubicBezTo>
                    <a:pt x="5" y="87"/>
                    <a:pt x="6" y="86"/>
                    <a:pt x="6" y="86"/>
                  </a:cubicBezTo>
                  <a:cubicBezTo>
                    <a:pt x="6" y="85"/>
                    <a:pt x="6" y="84"/>
                    <a:pt x="7" y="84"/>
                  </a:cubicBezTo>
                  <a:cubicBezTo>
                    <a:pt x="8" y="84"/>
                    <a:pt x="7" y="83"/>
                    <a:pt x="8" y="82"/>
                  </a:cubicBezTo>
                  <a:cubicBezTo>
                    <a:pt x="9" y="82"/>
                    <a:pt x="7" y="81"/>
                    <a:pt x="8" y="81"/>
                  </a:cubicBezTo>
                  <a:cubicBezTo>
                    <a:pt x="9" y="80"/>
                    <a:pt x="8" y="79"/>
                    <a:pt x="9" y="79"/>
                  </a:cubicBezTo>
                  <a:cubicBezTo>
                    <a:pt x="10" y="79"/>
                    <a:pt x="9" y="78"/>
                    <a:pt x="10" y="78"/>
                  </a:cubicBezTo>
                  <a:cubicBezTo>
                    <a:pt x="10" y="77"/>
                    <a:pt x="10" y="77"/>
                    <a:pt x="10" y="76"/>
                  </a:cubicBezTo>
                  <a:cubicBezTo>
                    <a:pt x="10" y="75"/>
                    <a:pt x="9" y="74"/>
                    <a:pt x="10" y="74"/>
                  </a:cubicBezTo>
                  <a:cubicBezTo>
                    <a:pt x="11" y="74"/>
                    <a:pt x="10" y="73"/>
                    <a:pt x="10" y="72"/>
                  </a:cubicBezTo>
                  <a:cubicBezTo>
                    <a:pt x="9" y="72"/>
                    <a:pt x="10" y="72"/>
                    <a:pt x="11" y="72"/>
                  </a:cubicBezTo>
                  <a:cubicBezTo>
                    <a:pt x="12" y="72"/>
                    <a:pt x="11" y="71"/>
                    <a:pt x="10" y="71"/>
                  </a:cubicBezTo>
                  <a:cubicBezTo>
                    <a:pt x="10" y="71"/>
                    <a:pt x="9" y="70"/>
                    <a:pt x="10" y="70"/>
                  </a:cubicBezTo>
                  <a:cubicBezTo>
                    <a:pt x="10" y="69"/>
                    <a:pt x="9" y="69"/>
                    <a:pt x="9" y="68"/>
                  </a:cubicBezTo>
                  <a:cubicBezTo>
                    <a:pt x="10" y="68"/>
                    <a:pt x="10" y="67"/>
                    <a:pt x="9" y="67"/>
                  </a:cubicBezTo>
                  <a:cubicBezTo>
                    <a:pt x="9" y="67"/>
                    <a:pt x="9" y="65"/>
                    <a:pt x="9" y="64"/>
                  </a:cubicBezTo>
                  <a:cubicBezTo>
                    <a:pt x="10" y="64"/>
                    <a:pt x="10" y="63"/>
                    <a:pt x="10" y="62"/>
                  </a:cubicBezTo>
                  <a:cubicBezTo>
                    <a:pt x="10" y="61"/>
                    <a:pt x="9" y="61"/>
                    <a:pt x="9" y="60"/>
                  </a:cubicBezTo>
                  <a:cubicBezTo>
                    <a:pt x="9" y="60"/>
                    <a:pt x="10" y="60"/>
                    <a:pt x="10" y="59"/>
                  </a:cubicBezTo>
                  <a:cubicBezTo>
                    <a:pt x="10" y="58"/>
                    <a:pt x="10" y="57"/>
                    <a:pt x="10" y="57"/>
                  </a:cubicBezTo>
                  <a:cubicBezTo>
                    <a:pt x="11" y="57"/>
                    <a:pt x="10" y="56"/>
                    <a:pt x="11" y="56"/>
                  </a:cubicBezTo>
                  <a:cubicBezTo>
                    <a:pt x="11" y="55"/>
                    <a:pt x="12" y="56"/>
                    <a:pt x="12" y="55"/>
                  </a:cubicBezTo>
                  <a:cubicBezTo>
                    <a:pt x="12" y="54"/>
                    <a:pt x="11" y="54"/>
                    <a:pt x="11" y="53"/>
                  </a:cubicBezTo>
                  <a:cubicBezTo>
                    <a:pt x="11" y="53"/>
                    <a:pt x="11" y="52"/>
                    <a:pt x="11" y="50"/>
                  </a:cubicBezTo>
                  <a:cubicBezTo>
                    <a:pt x="11" y="49"/>
                    <a:pt x="12" y="48"/>
                    <a:pt x="13" y="48"/>
                  </a:cubicBezTo>
                  <a:cubicBezTo>
                    <a:pt x="13" y="48"/>
                    <a:pt x="12" y="45"/>
                    <a:pt x="13" y="45"/>
                  </a:cubicBezTo>
                  <a:cubicBezTo>
                    <a:pt x="14" y="45"/>
                    <a:pt x="13" y="44"/>
                    <a:pt x="14" y="43"/>
                  </a:cubicBezTo>
                  <a:cubicBezTo>
                    <a:pt x="14" y="43"/>
                    <a:pt x="14" y="42"/>
                    <a:pt x="14" y="41"/>
                  </a:cubicBezTo>
                  <a:cubicBezTo>
                    <a:pt x="15" y="41"/>
                    <a:pt x="14" y="40"/>
                    <a:pt x="14" y="39"/>
                  </a:cubicBezTo>
                  <a:cubicBezTo>
                    <a:pt x="14" y="39"/>
                    <a:pt x="14" y="38"/>
                    <a:pt x="13" y="37"/>
                  </a:cubicBezTo>
                  <a:cubicBezTo>
                    <a:pt x="12" y="36"/>
                    <a:pt x="13" y="35"/>
                    <a:pt x="13" y="35"/>
                  </a:cubicBezTo>
                  <a:cubicBezTo>
                    <a:pt x="13" y="35"/>
                    <a:pt x="13" y="33"/>
                    <a:pt x="14" y="33"/>
                  </a:cubicBezTo>
                  <a:cubicBezTo>
                    <a:pt x="15" y="33"/>
                    <a:pt x="14" y="31"/>
                    <a:pt x="14" y="30"/>
                  </a:cubicBezTo>
                  <a:cubicBezTo>
                    <a:pt x="14" y="29"/>
                    <a:pt x="15" y="30"/>
                    <a:pt x="15" y="29"/>
                  </a:cubicBezTo>
                  <a:cubicBezTo>
                    <a:pt x="15" y="28"/>
                    <a:pt x="15" y="27"/>
                    <a:pt x="16" y="27"/>
                  </a:cubicBezTo>
                  <a:cubicBezTo>
                    <a:pt x="16" y="27"/>
                    <a:pt x="16" y="26"/>
                    <a:pt x="16" y="25"/>
                  </a:cubicBezTo>
                  <a:cubicBezTo>
                    <a:pt x="16" y="25"/>
                    <a:pt x="17" y="24"/>
                    <a:pt x="18" y="24"/>
                  </a:cubicBezTo>
                  <a:cubicBezTo>
                    <a:pt x="18" y="24"/>
                    <a:pt x="17" y="23"/>
                    <a:pt x="18" y="22"/>
                  </a:cubicBezTo>
                  <a:cubicBezTo>
                    <a:pt x="18" y="22"/>
                    <a:pt x="17" y="20"/>
                    <a:pt x="17" y="20"/>
                  </a:cubicBezTo>
                  <a:cubicBezTo>
                    <a:pt x="18" y="20"/>
                    <a:pt x="18" y="19"/>
                    <a:pt x="18" y="18"/>
                  </a:cubicBezTo>
                  <a:cubicBezTo>
                    <a:pt x="18" y="18"/>
                    <a:pt x="20" y="17"/>
                    <a:pt x="20" y="16"/>
                  </a:cubicBezTo>
                  <a:cubicBezTo>
                    <a:pt x="20" y="16"/>
                    <a:pt x="21" y="15"/>
                    <a:pt x="21" y="13"/>
                  </a:cubicBezTo>
                  <a:cubicBezTo>
                    <a:pt x="20" y="14"/>
                    <a:pt x="19" y="14"/>
                    <a:pt x="19" y="14"/>
                  </a:cubicBezTo>
                  <a:cubicBezTo>
                    <a:pt x="19" y="13"/>
                    <a:pt x="19" y="12"/>
                    <a:pt x="19" y="11"/>
                  </a:cubicBezTo>
                  <a:cubicBezTo>
                    <a:pt x="18" y="11"/>
                    <a:pt x="18" y="9"/>
                    <a:pt x="18" y="9"/>
                  </a:cubicBezTo>
                  <a:cubicBezTo>
                    <a:pt x="17" y="9"/>
                    <a:pt x="16" y="8"/>
                    <a:pt x="17" y="7"/>
                  </a:cubicBezTo>
                  <a:cubicBezTo>
                    <a:pt x="18" y="7"/>
                    <a:pt x="17" y="6"/>
                    <a:pt x="18" y="6"/>
                  </a:cubicBezTo>
                  <a:cubicBezTo>
                    <a:pt x="18" y="5"/>
                    <a:pt x="17" y="5"/>
                    <a:pt x="17" y="4"/>
                  </a:cubicBezTo>
                  <a:cubicBezTo>
                    <a:pt x="16" y="3"/>
                    <a:pt x="17" y="2"/>
                    <a:pt x="16" y="2"/>
                  </a:cubicBezTo>
                  <a:cubicBezTo>
                    <a:pt x="15" y="1"/>
                    <a:pt x="15" y="0"/>
                    <a:pt x="15" y="1"/>
                  </a:cubicBezTo>
                  <a:cubicBezTo>
                    <a:pt x="15" y="1"/>
                    <a:pt x="15" y="2"/>
                    <a:pt x="14" y="3"/>
                  </a:cubicBezTo>
                  <a:cubicBezTo>
                    <a:pt x="14" y="3"/>
                    <a:pt x="14" y="3"/>
                    <a:pt x="14" y="3"/>
                  </a:cubicBezTo>
                  <a:cubicBezTo>
                    <a:pt x="14" y="4"/>
                    <a:pt x="13" y="5"/>
                    <a:pt x="14" y="5"/>
                  </a:cubicBezTo>
                  <a:cubicBezTo>
                    <a:pt x="14" y="6"/>
                    <a:pt x="14" y="10"/>
                    <a:pt x="14" y="11"/>
                  </a:cubicBezTo>
                  <a:cubicBezTo>
                    <a:pt x="13" y="13"/>
                    <a:pt x="13" y="14"/>
                    <a:pt x="13" y="15"/>
                  </a:cubicBezTo>
                  <a:cubicBezTo>
                    <a:pt x="12" y="15"/>
                    <a:pt x="13" y="16"/>
                    <a:pt x="13" y="16"/>
                  </a:cubicBezTo>
                  <a:cubicBezTo>
                    <a:pt x="13" y="16"/>
                    <a:pt x="13" y="17"/>
                    <a:pt x="13" y="19"/>
                  </a:cubicBezTo>
                  <a:cubicBezTo>
                    <a:pt x="13" y="21"/>
                    <a:pt x="12" y="23"/>
                    <a:pt x="12" y="24"/>
                  </a:cubicBezTo>
                  <a:cubicBezTo>
                    <a:pt x="12" y="25"/>
                    <a:pt x="11" y="26"/>
                    <a:pt x="11" y="27"/>
                  </a:cubicBezTo>
                  <a:cubicBezTo>
                    <a:pt x="11" y="28"/>
                    <a:pt x="11" y="28"/>
                    <a:pt x="10" y="29"/>
                  </a:cubicBezTo>
                  <a:cubicBezTo>
                    <a:pt x="10" y="29"/>
                    <a:pt x="11" y="31"/>
                    <a:pt x="11" y="32"/>
                  </a:cubicBezTo>
                  <a:cubicBezTo>
                    <a:pt x="11" y="32"/>
                    <a:pt x="10" y="33"/>
                    <a:pt x="10" y="34"/>
                  </a:cubicBezTo>
                  <a:cubicBezTo>
                    <a:pt x="10" y="36"/>
                    <a:pt x="10" y="39"/>
                    <a:pt x="10" y="39"/>
                  </a:cubicBezTo>
                  <a:cubicBezTo>
                    <a:pt x="10" y="40"/>
                    <a:pt x="9" y="40"/>
                    <a:pt x="10" y="41"/>
                  </a:cubicBezTo>
                  <a:cubicBezTo>
                    <a:pt x="10" y="42"/>
                    <a:pt x="9" y="42"/>
                    <a:pt x="9" y="44"/>
                  </a:cubicBezTo>
                  <a:cubicBezTo>
                    <a:pt x="9" y="45"/>
                    <a:pt x="7" y="47"/>
                    <a:pt x="7" y="49"/>
                  </a:cubicBezTo>
                  <a:cubicBezTo>
                    <a:pt x="7" y="50"/>
                    <a:pt x="7" y="50"/>
                    <a:pt x="6" y="50"/>
                  </a:cubicBezTo>
                  <a:cubicBezTo>
                    <a:pt x="5" y="50"/>
                    <a:pt x="5" y="51"/>
                    <a:pt x="6" y="52"/>
                  </a:cubicBezTo>
                  <a:cubicBezTo>
                    <a:pt x="6" y="53"/>
                    <a:pt x="5" y="54"/>
                    <a:pt x="6" y="55"/>
                  </a:cubicBezTo>
                  <a:cubicBezTo>
                    <a:pt x="7" y="56"/>
                    <a:pt x="6" y="56"/>
                    <a:pt x="6" y="57"/>
                  </a:cubicBezTo>
                  <a:cubicBezTo>
                    <a:pt x="6" y="58"/>
                    <a:pt x="5" y="58"/>
                    <a:pt x="5" y="59"/>
                  </a:cubicBezTo>
                  <a:cubicBezTo>
                    <a:pt x="5" y="60"/>
                    <a:pt x="5" y="61"/>
                    <a:pt x="5" y="62"/>
                  </a:cubicBezTo>
                  <a:cubicBezTo>
                    <a:pt x="5" y="63"/>
                    <a:pt x="5" y="64"/>
                    <a:pt x="5" y="64"/>
                  </a:cubicBezTo>
                  <a:cubicBezTo>
                    <a:pt x="4" y="64"/>
                    <a:pt x="4" y="64"/>
                    <a:pt x="4" y="66"/>
                  </a:cubicBezTo>
                  <a:cubicBezTo>
                    <a:pt x="4" y="68"/>
                    <a:pt x="4" y="68"/>
                    <a:pt x="5" y="68"/>
                  </a:cubicBezTo>
                  <a:cubicBezTo>
                    <a:pt x="6" y="68"/>
                    <a:pt x="5" y="63"/>
                    <a:pt x="6" y="63"/>
                  </a:cubicBezTo>
                  <a:cubicBezTo>
                    <a:pt x="7" y="63"/>
                    <a:pt x="6" y="63"/>
                    <a:pt x="7" y="63"/>
                  </a:cubicBezTo>
                  <a:cubicBezTo>
                    <a:pt x="8" y="62"/>
                    <a:pt x="7" y="63"/>
                    <a:pt x="7" y="63"/>
                  </a:cubicBezTo>
                  <a:cubicBezTo>
                    <a:pt x="8" y="64"/>
                    <a:pt x="8" y="64"/>
                    <a:pt x="8" y="64"/>
                  </a:cubicBezTo>
                  <a:cubicBezTo>
                    <a:pt x="7" y="65"/>
                    <a:pt x="8" y="66"/>
                    <a:pt x="7" y="66"/>
                  </a:cubicBezTo>
                  <a:cubicBezTo>
                    <a:pt x="7" y="67"/>
                    <a:pt x="6" y="68"/>
                    <a:pt x="7" y="68"/>
                  </a:cubicBezTo>
                  <a:cubicBezTo>
                    <a:pt x="7" y="69"/>
                    <a:pt x="6" y="69"/>
                    <a:pt x="6" y="70"/>
                  </a:cubicBezTo>
                  <a:cubicBezTo>
                    <a:pt x="6" y="71"/>
                    <a:pt x="7" y="71"/>
                    <a:pt x="6" y="71"/>
                  </a:cubicBezTo>
                  <a:cubicBezTo>
                    <a:pt x="6" y="71"/>
                    <a:pt x="7" y="72"/>
                    <a:pt x="6" y="72"/>
                  </a:cubicBezTo>
                  <a:cubicBezTo>
                    <a:pt x="6" y="72"/>
                    <a:pt x="6" y="73"/>
                    <a:pt x="7" y="73"/>
                  </a:cubicBezTo>
                  <a:cubicBezTo>
                    <a:pt x="7" y="74"/>
                    <a:pt x="6" y="74"/>
                    <a:pt x="5" y="74"/>
                  </a:cubicBezTo>
                  <a:cubicBezTo>
                    <a:pt x="5" y="74"/>
                    <a:pt x="6" y="75"/>
                    <a:pt x="6" y="75"/>
                  </a:cubicBezTo>
                  <a:cubicBezTo>
                    <a:pt x="5" y="76"/>
                    <a:pt x="4" y="75"/>
                    <a:pt x="4" y="75"/>
                  </a:cubicBezTo>
                  <a:cubicBezTo>
                    <a:pt x="4" y="75"/>
                    <a:pt x="5" y="74"/>
                    <a:pt x="5" y="73"/>
                  </a:cubicBezTo>
                  <a:cubicBezTo>
                    <a:pt x="6" y="73"/>
                    <a:pt x="5" y="71"/>
                    <a:pt x="4" y="72"/>
                  </a:cubicBezTo>
                  <a:cubicBezTo>
                    <a:pt x="3" y="72"/>
                    <a:pt x="5" y="73"/>
                    <a:pt x="5" y="73"/>
                  </a:cubicBezTo>
                  <a:cubicBezTo>
                    <a:pt x="5" y="74"/>
                    <a:pt x="3" y="73"/>
                    <a:pt x="3" y="74"/>
                  </a:cubicBezTo>
                  <a:cubicBezTo>
                    <a:pt x="3" y="75"/>
                    <a:pt x="3" y="75"/>
                    <a:pt x="2" y="75"/>
                  </a:cubicBezTo>
                  <a:cubicBezTo>
                    <a:pt x="2" y="76"/>
                    <a:pt x="3" y="76"/>
                    <a:pt x="2" y="76"/>
                  </a:cubicBezTo>
                  <a:cubicBezTo>
                    <a:pt x="2" y="76"/>
                    <a:pt x="1" y="77"/>
                    <a:pt x="1" y="78"/>
                  </a:cubicBezTo>
                  <a:cubicBezTo>
                    <a:pt x="1" y="78"/>
                    <a:pt x="1" y="78"/>
                    <a:pt x="1" y="78"/>
                  </a:cubicBezTo>
                  <a:cubicBezTo>
                    <a:pt x="1" y="77"/>
                    <a:pt x="2" y="77"/>
                    <a:pt x="2" y="78"/>
                  </a:cubicBezTo>
                  <a:cubicBezTo>
                    <a:pt x="3" y="78"/>
                    <a:pt x="3" y="78"/>
                    <a:pt x="4" y="78"/>
                  </a:cubicBezTo>
                  <a:cubicBezTo>
                    <a:pt x="4" y="78"/>
                    <a:pt x="4" y="79"/>
                    <a:pt x="4" y="79"/>
                  </a:cubicBezTo>
                  <a:cubicBezTo>
                    <a:pt x="3" y="79"/>
                    <a:pt x="3" y="80"/>
                    <a:pt x="3" y="80"/>
                  </a:cubicBezTo>
                  <a:cubicBezTo>
                    <a:pt x="3" y="81"/>
                    <a:pt x="5" y="80"/>
                    <a:pt x="5" y="81"/>
                  </a:cubicBezTo>
                  <a:cubicBezTo>
                    <a:pt x="6" y="81"/>
                    <a:pt x="6" y="82"/>
                    <a:pt x="5" y="82"/>
                  </a:cubicBezTo>
                  <a:cubicBezTo>
                    <a:pt x="5" y="81"/>
                    <a:pt x="4" y="81"/>
                    <a:pt x="4" y="81"/>
                  </a:cubicBezTo>
                  <a:cubicBezTo>
                    <a:pt x="3" y="82"/>
                    <a:pt x="3" y="82"/>
                    <a:pt x="2" y="81"/>
                  </a:cubicBezTo>
                  <a:cubicBezTo>
                    <a:pt x="2" y="81"/>
                    <a:pt x="0" y="82"/>
                    <a:pt x="1" y="83"/>
                  </a:cubicBezTo>
                  <a:cubicBezTo>
                    <a:pt x="1" y="83"/>
                    <a:pt x="1" y="84"/>
                    <a:pt x="2" y="84"/>
                  </a:cubicBezTo>
                  <a:cubicBezTo>
                    <a:pt x="2" y="84"/>
                    <a:pt x="3" y="83"/>
                    <a:pt x="3" y="83"/>
                  </a:cubicBezTo>
                  <a:cubicBezTo>
                    <a:pt x="3" y="83"/>
                    <a:pt x="4" y="82"/>
                    <a:pt x="4" y="83"/>
                  </a:cubicBezTo>
                  <a:cubicBezTo>
                    <a:pt x="4" y="84"/>
                    <a:pt x="3" y="83"/>
                    <a:pt x="3" y="84"/>
                  </a:cubicBezTo>
                  <a:cubicBezTo>
                    <a:pt x="3" y="85"/>
                    <a:pt x="2" y="85"/>
                    <a:pt x="1" y="85"/>
                  </a:cubicBezTo>
                  <a:cubicBezTo>
                    <a:pt x="1" y="86"/>
                    <a:pt x="1" y="87"/>
                    <a:pt x="2" y="86"/>
                  </a:cubicBezTo>
                  <a:cubicBezTo>
                    <a:pt x="3" y="86"/>
                    <a:pt x="2" y="87"/>
                    <a:pt x="3" y="87"/>
                  </a:cubicBezTo>
                  <a:cubicBezTo>
                    <a:pt x="3" y="87"/>
                    <a:pt x="3" y="87"/>
                    <a:pt x="3" y="86"/>
                  </a:cubicBezTo>
                  <a:cubicBezTo>
                    <a:pt x="3" y="86"/>
                    <a:pt x="4" y="85"/>
                    <a:pt x="4" y="85"/>
                  </a:cubicBezTo>
                  <a:cubicBezTo>
                    <a:pt x="5" y="86"/>
                    <a:pt x="4" y="86"/>
                    <a:pt x="4" y="87"/>
                  </a:cubicBezTo>
                  <a:cubicBezTo>
                    <a:pt x="4" y="87"/>
                    <a:pt x="4" y="88"/>
                    <a:pt x="4" y="88"/>
                  </a:cubicBezTo>
                  <a:cubicBezTo>
                    <a:pt x="4" y="89"/>
                    <a:pt x="3" y="89"/>
                    <a:pt x="3" y="89"/>
                  </a:cubicBezTo>
                  <a:cubicBezTo>
                    <a:pt x="3" y="90"/>
                    <a:pt x="2" y="90"/>
                    <a:pt x="2" y="90"/>
                  </a:cubicBezTo>
                  <a:cubicBezTo>
                    <a:pt x="3" y="90"/>
                    <a:pt x="2" y="91"/>
                    <a:pt x="2" y="91"/>
                  </a:cubicBezTo>
                  <a:cubicBezTo>
                    <a:pt x="3" y="92"/>
                    <a:pt x="3" y="91"/>
                    <a:pt x="3" y="91"/>
                  </a:cubicBezTo>
                  <a:cubicBezTo>
                    <a:pt x="4" y="91"/>
                    <a:pt x="4" y="91"/>
                    <a:pt x="5" y="91"/>
                  </a:cubicBezTo>
                  <a:cubicBezTo>
                    <a:pt x="5" y="91"/>
                    <a:pt x="6" y="92"/>
                    <a:pt x="5" y="92"/>
                  </a:cubicBezTo>
                  <a:cubicBezTo>
                    <a:pt x="4" y="92"/>
                    <a:pt x="4" y="93"/>
                    <a:pt x="4" y="93"/>
                  </a:cubicBezTo>
                  <a:cubicBezTo>
                    <a:pt x="4" y="93"/>
                    <a:pt x="5" y="92"/>
                    <a:pt x="5" y="93"/>
                  </a:cubicBezTo>
                  <a:cubicBezTo>
                    <a:pt x="6" y="94"/>
                    <a:pt x="6" y="94"/>
                    <a:pt x="6" y="93"/>
                  </a:cubicBezTo>
                  <a:cubicBezTo>
                    <a:pt x="6" y="92"/>
                    <a:pt x="7" y="93"/>
                    <a:pt x="8" y="93"/>
                  </a:cubicBezTo>
                  <a:cubicBezTo>
                    <a:pt x="8" y="94"/>
                    <a:pt x="6" y="94"/>
                    <a:pt x="6" y="94"/>
                  </a:cubicBezTo>
                  <a:cubicBezTo>
                    <a:pt x="5" y="94"/>
                    <a:pt x="4" y="95"/>
                    <a:pt x="5" y="96"/>
                  </a:cubicBezTo>
                  <a:cubicBezTo>
                    <a:pt x="5" y="96"/>
                    <a:pt x="6" y="96"/>
                    <a:pt x="7" y="95"/>
                  </a:cubicBezTo>
                  <a:cubicBezTo>
                    <a:pt x="7" y="94"/>
                    <a:pt x="10" y="95"/>
                    <a:pt x="10" y="95"/>
                  </a:cubicBezTo>
                  <a:cubicBezTo>
                    <a:pt x="10" y="96"/>
                    <a:pt x="9" y="95"/>
                    <a:pt x="9" y="96"/>
                  </a:cubicBezTo>
                  <a:cubicBezTo>
                    <a:pt x="9" y="96"/>
                    <a:pt x="7" y="96"/>
                    <a:pt x="7" y="96"/>
                  </a:cubicBezTo>
                  <a:cubicBezTo>
                    <a:pt x="7" y="95"/>
                    <a:pt x="6" y="96"/>
                    <a:pt x="6" y="97"/>
                  </a:cubicBezTo>
                  <a:cubicBezTo>
                    <a:pt x="6" y="97"/>
                    <a:pt x="5" y="97"/>
                    <a:pt x="6" y="98"/>
                  </a:cubicBezTo>
                  <a:cubicBezTo>
                    <a:pt x="7" y="98"/>
                    <a:pt x="7" y="97"/>
                    <a:pt x="8" y="97"/>
                  </a:cubicBezTo>
                  <a:cubicBezTo>
                    <a:pt x="10" y="97"/>
                    <a:pt x="10" y="95"/>
                    <a:pt x="11" y="96"/>
                  </a:cubicBezTo>
                  <a:cubicBezTo>
                    <a:pt x="11" y="97"/>
                    <a:pt x="10" y="98"/>
                    <a:pt x="9" y="97"/>
                  </a:cubicBezTo>
                  <a:cubicBezTo>
                    <a:pt x="8" y="97"/>
                    <a:pt x="8" y="98"/>
                    <a:pt x="8" y="98"/>
                  </a:cubicBezTo>
                  <a:cubicBezTo>
                    <a:pt x="8" y="99"/>
                    <a:pt x="6" y="98"/>
                    <a:pt x="5" y="98"/>
                  </a:cubicBezTo>
                  <a:cubicBezTo>
                    <a:pt x="5" y="98"/>
                    <a:pt x="5" y="99"/>
                    <a:pt x="6" y="100"/>
                  </a:cubicBezTo>
                  <a:cubicBezTo>
                    <a:pt x="6" y="100"/>
                    <a:pt x="7" y="100"/>
                    <a:pt x="8" y="100"/>
                  </a:cubicBezTo>
                  <a:cubicBezTo>
                    <a:pt x="8" y="101"/>
                    <a:pt x="8" y="101"/>
                    <a:pt x="9" y="101"/>
                  </a:cubicBezTo>
                  <a:cubicBezTo>
                    <a:pt x="10" y="100"/>
                    <a:pt x="9" y="100"/>
                    <a:pt x="9" y="100"/>
                  </a:cubicBezTo>
                  <a:cubicBezTo>
                    <a:pt x="8" y="100"/>
                    <a:pt x="9" y="99"/>
                    <a:pt x="10" y="99"/>
                  </a:cubicBezTo>
                  <a:cubicBezTo>
                    <a:pt x="11" y="100"/>
                    <a:pt x="12" y="99"/>
                    <a:pt x="11" y="98"/>
                  </a:cubicBezTo>
                  <a:cubicBezTo>
                    <a:pt x="11" y="96"/>
                    <a:pt x="12" y="96"/>
                    <a:pt x="13" y="95"/>
                  </a:cubicBezTo>
                  <a:cubicBezTo>
                    <a:pt x="15" y="95"/>
                    <a:pt x="14" y="96"/>
                    <a:pt x="13" y="97"/>
                  </a:cubicBezTo>
                  <a:cubicBezTo>
                    <a:pt x="12" y="97"/>
                    <a:pt x="12" y="97"/>
                    <a:pt x="13" y="98"/>
                  </a:cubicBezTo>
                  <a:cubicBezTo>
                    <a:pt x="13" y="99"/>
                    <a:pt x="14" y="97"/>
                    <a:pt x="15" y="98"/>
                  </a:cubicBezTo>
                  <a:cubicBezTo>
                    <a:pt x="16" y="99"/>
                    <a:pt x="14" y="98"/>
                    <a:pt x="14" y="99"/>
                  </a:cubicBezTo>
                  <a:cubicBezTo>
                    <a:pt x="13" y="100"/>
                    <a:pt x="15" y="100"/>
                    <a:pt x="14" y="101"/>
                  </a:cubicBezTo>
                  <a:cubicBezTo>
                    <a:pt x="13" y="101"/>
                    <a:pt x="13" y="99"/>
                    <a:pt x="13" y="99"/>
                  </a:cubicBezTo>
                  <a:cubicBezTo>
                    <a:pt x="12" y="99"/>
                    <a:pt x="12" y="99"/>
                    <a:pt x="12" y="100"/>
                  </a:cubicBezTo>
                  <a:cubicBezTo>
                    <a:pt x="13" y="101"/>
                    <a:pt x="12" y="100"/>
                    <a:pt x="11" y="100"/>
                  </a:cubicBezTo>
                  <a:cubicBezTo>
                    <a:pt x="11" y="99"/>
                    <a:pt x="10" y="100"/>
                    <a:pt x="11" y="101"/>
                  </a:cubicBezTo>
                  <a:cubicBezTo>
                    <a:pt x="11" y="101"/>
                    <a:pt x="9" y="101"/>
                    <a:pt x="9" y="102"/>
                  </a:cubicBezTo>
                  <a:cubicBezTo>
                    <a:pt x="9" y="103"/>
                    <a:pt x="10" y="102"/>
                    <a:pt x="11" y="102"/>
                  </a:cubicBezTo>
                  <a:cubicBezTo>
                    <a:pt x="12" y="102"/>
                    <a:pt x="12" y="103"/>
                    <a:pt x="12" y="104"/>
                  </a:cubicBezTo>
                  <a:cubicBezTo>
                    <a:pt x="13" y="105"/>
                    <a:pt x="12" y="102"/>
                    <a:pt x="13" y="102"/>
                  </a:cubicBezTo>
                  <a:cubicBezTo>
                    <a:pt x="14" y="102"/>
                    <a:pt x="13" y="104"/>
                    <a:pt x="15" y="104"/>
                  </a:cubicBezTo>
                  <a:cubicBezTo>
                    <a:pt x="16" y="105"/>
                    <a:pt x="15" y="104"/>
                    <a:pt x="16" y="104"/>
                  </a:cubicBezTo>
                  <a:cubicBezTo>
                    <a:pt x="16" y="103"/>
                    <a:pt x="17" y="105"/>
                    <a:pt x="18" y="105"/>
                  </a:cubicBezTo>
                  <a:cubicBezTo>
                    <a:pt x="19" y="105"/>
                    <a:pt x="18" y="104"/>
                    <a:pt x="18" y="104"/>
                  </a:cubicBezTo>
                  <a:cubicBezTo>
                    <a:pt x="17" y="103"/>
                    <a:pt x="18" y="103"/>
                    <a:pt x="19" y="104"/>
                  </a:cubicBezTo>
                  <a:cubicBezTo>
                    <a:pt x="20" y="104"/>
                    <a:pt x="20" y="104"/>
                    <a:pt x="21" y="104"/>
                  </a:cubicBezTo>
                  <a:cubicBezTo>
                    <a:pt x="21" y="103"/>
                    <a:pt x="21" y="103"/>
                    <a:pt x="21" y="103"/>
                  </a:cubicBezTo>
                  <a:cubicBezTo>
                    <a:pt x="20" y="103"/>
                    <a:pt x="17" y="103"/>
                    <a:pt x="17" y="103"/>
                  </a:cubicBezTo>
                  <a:cubicBezTo>
                    <a:pt x="17" y="103"/>
                    <a:pt x="17" y="97"/>
                    <a:pt x="17" y="96"/>
                  </a:cubicBezTo>
                  <a:cubicBezTo>
                    <a:pt x="17" y="96"/>
                    <a:pt x="17" y="95"/>
                    <a:pt x="17" y="95"/>
                  </a:cubicBezTo>
                  <a:cubicBezTo>
                    <a:pt x="16" y="95"/>
                    <a:pt x="15" y="96"/>
                    <a:pt x="15" y="95"/>
                  </a:cubicBezTo>
                  <a:cubicBezTo>
                    <a:pt x="15" y="94"/>
                    <a:pt x="15" y="94"/>
                    <a:pt x="15" y="94"/>
                  </a:cubicBezTo>
                  <a:cubicBezTo>
                    <a:pt x="15" y="94"/>
                    <a:pt x="14" y="94"/>
                    <a:pt x="14" y="94"/>
                  </a:cubicBezTo>
                  <a:cubicBezTo>
                    <a:pt x="13" y="93"/>
                    <a:pt x="10" y="94"/>
                    <a:pt x="10" y="9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39" name="Freeform 289">
              <a:extLst>
                <a:ext uri="{FF2B5EF4-FFF2-40B4-BE49-F238E27FC236}">
                  <a16:creationId xmlns:a16="http://schemas.microsoft.com/office/drawing/2014/main" id="{840F01FD-E654-4A95-94C1-6669CEC7A6BE}"/>
                </a:ext>
              </a:extLst>
            </p:cNvPr>
            <p:cNvSpPr>
              <a:spLocks/>
            </p:cNvSpPr>
            <p:nvPr/>
          </p:nvSpPr>
          <p:spPr bwMode="auto">
            <a:xfrm>
              <a:off x="-4056063" y="2397125"/>
              <a:ext cx="73025" cy="76200"/>
            </a:xfrm>
            <a:custGeom>
              <a:avLst/>
              <a:gdLst>
                <a:gd name="T0" fmla="*/ 20 w 20"/>
                <a:gd name="T1" fmla="*/ 11 h 21"/>
                <a:gd name="T2" fmla="*/ 18 w 20"/>
                <a:gd name="T3" fmla="*/ 12 h 21"/>
                <a:gd name="T4" fmla="*/ 17 w 20"/>
                <a:gd name="T5" fmla="*/ 9 h 21"/>
                <a:gd name="T6" fmla="*/ 15 w 20"/>
                <a:gd name="T7" fmla="*/ 7 h 21"/>
                <a:gd name="T8" fmla="*/ 13 w 20"/>
                <a:gd name="T9" fmla="*/ 7 h 21"/>
                <a:gd name="T10" fmla="*/ 12 w 20"/>
                <a:gd name="T11" fmla="*/ 5 h 21"/>
                <a:gd name="T12" fmla="*/ 11 w 20"/>
                <a:gd name="T13" fmla="*/ 2 h 21"/>
                <a:gd name="T14" fmla="*/ 11 w 20"/>
                <a:gd name="T15" fmla="*/ 1 h 21"/>
                <a:gd name="T16" fmla="*/ 11 w 20"/>
                <a:gd name="T17" fmla="*/ 1 h 21"/>
                <a:gd name="T18" fmla="*/ 9 w 20"/>
                <a:gd name="T19" fmla="*/ 0 h 21"/>
                <a:gd name="T20" fmla="*/ 6 w 20"/>
                <a:gd name="T21" fmla="*/ 0 h 21"/>
                <a:gd name="T22" fmla="*/ 3 w 20"/>
                <a:gd name="T23" fmla="*/ 1 h 21"/>
                <a:gd name="T24" fmla="*/ 1 w 20"/>
                <a:gd name="T25" fmla="*/ 3 h 21"/>
                <a:gd name="T26" fmla="*/ 1 w 20"/>
                <a:gd name="T27" fmla="*/ 7 h 21"/>
                <a:gd name="T28" fmla="*/ 0 w 20"/>
                <a:gd name="T29" fmla="*/ 7 h 21"/>
                <a:gd name="T30" fmla="*/ 3 w 20"/>
                <a:gd name="T31" fmla="*/ 10 h 21"/>
                <a:gd name="T32" fmla="*/ 6 w 20"/>
                <a:gd name="T33" fmla="*/ 12 h 21"/>
                <a:gd name="T34" fmla="*/ 8 w 20"/>
                <a:gd name="T35" fmla="*/ 13 h 21"/>
                <a:gd name="T36" fmla="*/ 13 w 20"/>
                <a:gd name="T37" fmla="*/ 15 h 21"/>
                <a:gd name="T38" fmla="*/ 11 w 20"/>
                <a:gd name="T39" fmla="*/ 18 h 21"/>
                <a:gd name="T40" fmla="*/ 10 w 20"/>
                <a:gd name="T41" fmla="*/ 20 h 21"/>
                <a:gd name="T42" fmla="*/ 12 w 20"/>
                <a:gd name="T43" fmla="*/ 20 h 21"/>
                <a:gd name="T44" fmla="*/ 14 w 20"/>
                <a:gd name="T45" fmla="*/ 20 h 21"/>
                <a:gd name="T46" fmla="*/ 16 w 20"/>
                <a:gd name="T47" fmla="*/ 20 h 21"/>
                <a:gd name="T48" fmla="*/ 18 w 20"/>
                <a:gd name="T49" fmla="*/ 19 h 21"/>
                <a:gd name="T50" fmla="*/ 19 w 20"/>
                <a:gd name="T51" fmla="*/ 16 h 21"/>
                <a:gd name="T52" fmla="*/ 20 w 20"/>
                <a:gd name="T53"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1">
                  <a:moveTo>
                    <a:pt x="20" y="11"/>
                  </a:moveTo>
                  <a:cubicBezTo>
                    <a:pt x="19" y="11"/>
                    <a:pt x="18" y="12"/>
                    <a:pt x="18" y="12"/>
                  </a:cubicBezTo>
                  <a:cubicBezTo>
                    <a:pt x="17" y="12"/>
                    <a:pt x="17" y="10"/>
                    <a:pt x="17" y="9"/>
                  </a:cubicBezTo>
                  <a:cubicBezTo>
                    <a:pt x="16" y="8"/>
                    <a:pt x="15" y="7"/>
                    <a:pt x="15" y="7"/>
                  </a:cubicBezTo>
                  <a:cubicBezTo>
                    <a:pt x="14" y="7"/>
                    <a:pt x="14" y="7"/>
                    <a:pt x="13" y="7"/>
                  </a:cubicBezTo>
                  <a:cubicBezTo>
                    <a:pt x="11" y="7"/>
                    <a:pt x="11" y="7"/>
                    <a:pt x="12" y="5"/>
                  </a:cubicBezTo>
                  <a:cubicBezTo>
                    <a:pt x="12" y="4"/>
                    <a:pt x="11" y="3"/>
                    <a:pt x="11" y="2"/>
                  </a:cubicBezTo>
                  <a:cubicBezTo>
                    <a:pt x="12" y="2"/>
                    <a:pt x="12" y="2"/>
                    <a:pt x="11" y="1"/>
                  </a:cubicBezTo>
                  <a:cubicBezTo>
                    <a:pt x="11" y="1"/>
                    <a:pt x="11" y="1"/>
                    <a:pt x="11" y="1"/>
                  </a:cubicBezTo>
                  <a:cubicBezTo>
                    <a:pt x="10" y="1"/>
                    <a:pt x="10" y="0"/>
                    <a:pt x="9" y="0"/>
                  </a:cubicBezTo>
                  <a:cubicBezTo>
                    <a:pt x="8" y="0"/>
                    <a:pt x="7" y="0"/>
                    <a:pt x="6" y="0"/>
                  </a:cubicBezTo>
                  <a:cubicBezTo>
                    <a:pt x="5" y="1"/>
                    <a:pt x="4" y="0"/>
                    <a:pt x="3" y="1"/>
                  </a:cubicBezTo>
                  <a:cubicBezTo>
                    <a:pt x="2" y="1"/>
                    <a:pt x="1" y="3"/>
                    <a:pt x="1" y="3"/>
                  </a:cubicBezTo>
                  <a:cubicBezTo>
                    <a:pt x="1" y="4"/>
                    <a:pt x="1" y="7"/>
                    <a:pt x="1" y="7"/>
                  </a:cubicBezTo>
                  <a:cubicBezTo>
                    <a:pt x="0" y="7"/>
                    <a:pt x="0" y="7"/>
                    <a:pt x="0" y="7"/>
                  </a:cubicBezTo>
                  <a:cubicBezTo>
                    <a:pt x="0" y="8"/>
                    <a:pt x="2" y="9"/>
                    <a:pt x="3" y="10"/>
                  </a:cubicBezTo>
                  <a:cubicBezTo>
                    <a:pt x="4" y="11"/>
                    <a:pt x="4" y="11"/>
                    <a:pt x="6" y="12"/>
                  </a:cubicBezTo>
                  <a:cubicBezTo>
                    <a:pt x="7" y="12"/>
                    <a:pt x="8" y="12"/>
                    <a:pt x="8" y="13"/>
                  </a:cubicBezTo>
                  <a:cubicBezTo>
                    <a:pt x="9" y="13"/>
                    <a:pt x="12" y="15"/>
                    <a:pt x="13" y="15"/>
                  </a:cubicBezTo>
                  <a:cubicBezTo>
                    <a:pt x="13" y="16"/>
                    <a:pt x="11" y="17"/>
                    <a:pt x="11" y="18"/>
                  </a:cubicBezTo>
                  <a:cubicBezTo>
                    <a:pt x="11" y="19"/>
                    <a:pt x="10" y="19"/>
                    <a:pt x="10" y="20"/>
                  </a:cubicBezTo>
                  <a:cubicBezTo>
                    <a:pt x="10" y="20"/>
                    <a:pt x="12" y="20"/>
                    <a:pt x="12" y="20"/>
                  </a:cubicBezTo>
                  <a:cubicBezTo>
                    <a:pt x="13" y="21"/>
                    <a:pt x="14" y="20"/>
                    <a:pt x="14" y="20"/>
                  </a:cubicBezTo>
                  <a:cubicBezTo>
                    <a:pt x="15" y="21"/>
                    <a:pt x="16" y="20"/>
                    <a:pt x="16" y="20"/>
                  </a:cubicBezTo>
                  <a:cubicBezTo>
                    <a:pt x="17" y="20"/>
                    <a:pt x="17" y="19"/>
                    <a:pt x="18" y="19"/>
                  </a:cubicBezTo>
                  <a:cubicBezTo>
                    <a:pt x="19" y="19"/>
                    <a:pt x="20" y="17"/>
                    <a:pt x="19" y="16"/>
                  </a:cubicBezTo>
                  <a:cubicBezTo>
                    <a:pt x="19" y="15"/>
                    <a:pt x="20" y="12"/>
                    <a:pt x="20"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0" name="Freeform 290">
              <a:extLst>
                <a:ext uri="{FF2B5EF4-FFF2-40B4-BE49-F238E27FC236}">
                  <a16:creationId xmlns:a16="http://schemas.microsoft.com/office/drawing/2014/main" id="{9D0C7238-1896-4801-9018-84F7BBF7CCFA}"/>
                </a:ext>
              </a:extLst>
            </p:cNvPr>
            <p:cNvSpPr>
              <a:spLocks/>
            </p:cNvSpPr>
            <p:nvPr/>
          </p:nvSpPr>
          <p:spPr bwMode="auto">
            <a:xfrm>
              <a:off x="-4251325" y="2138363"/>
              <a:ext cx="30162" cy="20638"/>
            </a:xfrm>
            <a:custGeom>
              <a:avLst/>
              <a:gdLst>
                <a:gd name="T0" fmla="*/ 7 w 8"/>
                <a:gd name="T1" fmla="*/ 5 h 6"/>
                <a:gd name="T2" fmla="*/ 8 w 8"/>
                <a:gd name="T3" fmla="*/ 4 h 6"/>
                <a:gd name="T4" fmla="*/ 5 w 8"/>
                <a:gd name="T5" fmla="*/ 1 h 6"/>
                <a:gd name="T6" fmla="*/ 4 w 8"/>
                <a:gd name="T7" fmla="*/ 1 h 6"/>
                <a:gd name="T8" fmla="*/ 2 w 8"/>
                <a:gd name="T9" fmla="*/ 0 h 6"/>
                <a:gd name="T10" fmla="*/ 0 w 8"/>
                <a:gd name="T11" fmla="*/ 0 h 6"/>
                <a:gd name="T12" fmla="*/ 0 w 8"/>
                <a:gd name="T13" fmla="*/ 1 h 6"/>
                <a:gd name="T14" fmla="*/ 1 w 8"/>
                <a:gd name="T15" fmla="*/ 3 h 6"/>
                <a:gd name="T16" fmla="*/ 2 w 8"/>
                <a:gd name="T17" fmla="*/ 3 h 6"/>
                <a:gd name="T18" fmla="*/ 3 w 8"/>
                <a:gd name="T19" fmla="*/ 4 h 6"/>
                <a:gd name="T20" fmla="*/ 5 w 8"/>
                <a:gd name="T21" fmla="*/ 5 h 6"/>
                <a:gd name="T22" fmla="*/ 6 w 8"/>
                <a:gd name="T23" fmla="*/ 6 h 6"/>
                <a:gd name="T24" fmla="*/ 7 w 8"/>
                <a:gd name="T25" fmla="*/ 6 h 6"/>
                <a:gd name="T26" fmla="*/ 7 w 8"/>
                <a:gd name="T2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6">
                  <a:moveTo>
                    <a:pt x="7" y="5"/>
                  </a:moveTo>
                  <a:cubicBezTo>
                    <a:pt x="7" y="5"/>
                    <a:pt x="7" y="4"/>
                    <a:pt x="8" y="4"/>
                  </a:cubicBezTo>
                  <a:cubicBezTo>
                    <a:pt x="7" y="3"/>
                    <a:pt x="6" y="2"/>
                    <a:pt x="5" y="1"/>
                  </a:cubicBezTo>
                  <a:cubicBezTo>
                    <a:pt x="5" y="1"/>
                    <a:pt x="4" y="1"/>
                    <a:pt x="4" y="1"/>
                  </a:cubicBezTo>
                  <a:cubicBezTo>
                    <a:pt x="4" y="0"/>
                    <a:pt x="2" y="1"/>
                    <a:pt x="2" y="0"/>
                  </a:cubicBezTo>
                  <a:cubicBezTo>
                    <a:pt x="2" y="0"/>
                    <a:pt x="1" y="0"/>
                    <a:pt x="0" y="0"/>
                  </a:cubicBezTo>
                  <a:cubicBezTo>
                    <a:pt x="1" y="1"/>
                    <a:pt x="1" y="1"/>
                    <a:pt x="0" y="1"/>
                  </a:cubicBezTo>
                  <a:cubicBezTo>
                    <a:pt x="0" y="1"/>
                    <a:pt x="0" y="3"/>
                    <a:pt x="1" y="3"/>
                  </a:cubicBezTo>
                  <a:cubicBezTo>
                    <a:pt x="2" y="4"/>
                    <a:pt x="2" y="3"/>
                    <a:pt x="2" y="3"/>
                  </a:cubicBezTo>
                  <a:cubicBezTo>
                    <a:pt x="3" y="3"/>
                    <a:pt x="3" y="4"/>
                    <a:pt x="3" y="4"/>
                  </a:cubicBezTo>
                  <a:cubicBezTo>
                    <a:pt x="4" y="4"/>
                    <a:pt x="5" y="4"/>
                    <a:pt x="5" y="5"/>
                  </a:cubicBezTo>
                  <a:cubicBezTo>
                    <a:pt x="5" y="6"/>
                    <a:pt x="5" y="6"/>
                    <a:pt x="6" y="6"/>
                  </a:cubicBezTo>
                  <a:cubicBezTo>
                    <a:pt x="6" y="6"/>
                    <a:pt x="7" y="6"/>
                    <a:pt x="7" y="6"/>
                  </a:cubicBezTo>
                  <a:cubicBezTo>
                    <a:pt x="7" y="6"/>
                    <a:pt x="7" y="5"/>
                    <a:pt x="7" y="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1" name="Freeform 291">
              <a:extLst>
                <a:ext uri="{FF2B5EF4-FFF2-40B4-BE49-F238E27FC236}">
                  <a16:creationId xmlns:a16="http://schemas.microsoft.com/office/drawing/2014/main" id="{AF99E7EA-3ADF-42E1-A501-D5C998151BAD}"/>
                </a:ext>
              </a:extLst>
            </p:cNvPr>
            <p:cNvSpPr>
              <a:spLocks/>
            </p:cNvSpPr>
            <p:nvPr/>
          </p:nvSpPr>
          <p:spPr bwMode="auto">
            <a:xfrm>
              <a:off x="-4225925" y="2147888"/>
              <a:ext cx="47625" cy="25400"/>
            </a:xfrm>
            <a:custGeom>
              <a:avLst/>
              <a:gdLst>
                <a:gd name="T0" fmla="*/ 12 w 13"/>
                <a:gd name="T1" fmla="*/ 2 h 7"/>
                <a:gd name="T2" fmla="*/ 9 w 13"/>
                <a:gd name="T3" fmla="*/ 1 h 7"/>
                <a:gd name="T4" fmla="*/ 5 w 13"/>
                <a:gd name="T5" fmla="*/ 2 h 7"/>
                <a:gd name="T6" fmla="*/ 2 w 13"/>
                <a:gd name="T7" fmla="*/ 2 h 7"/>
                <a:gd name="T8" fmla="*/ 1 w 13"/>
                <a:gd name="T9" fmla="*/ 1 h 7"/>
                <a:gd name="T10" fmla="*/ 0 w 13"/>
                <a:gd name="T11" fmla="*/ 2 h 7"/>
                <a:gd name="T12" fmla="*/ 0 w 13"/>
                <a:gd name="T13" fmla="*/ 3 h 7"/>
                <a:gd name="T14" fmla="*/ 3 w 13"/>
                <a:gd name="T15" fmla="*/ 5 h 7"/>
                <a:gd name="T16" fmla="*/ 5 w 13"/>
                <a:gd name="T17" fmla="*/ 6 h 7"/>
                <a:gd name="T18" fmla="*/ 6 w 13"/>
                <a:gd name="T19" fmla="*/ 5 h 7"/>
                <a:gd name="T20" fmla="*/ 6 w 13"/>
                <a:gd name="T21" fmla="*/ 4 h 7"/>
                <a:gd name="T22" fmla="*/ 7 w 13"/>
                <a:gd name="T23" fmla="*/ 3 h 7"/>
                <a:gd name="T24" fmla="*/ 9 w 13"/>
                <a:gd name="T25" fmla="*/ 2 h 7"/>
                <a:gd name="T26" fmla="*/ 10 w 13"/>
                <a:gd name="T27" fmla="*/ 4 h 7"/>
                <a:gd name="T28" fmla="*/ 12 w 13"/>
                <a:gd name="T29" fmla="*/ 6 h 7"/>
                <a:gd name="T30" fmla="*/ 13 w 13"/>
                <a:gd name="T31" fmla="*/ 5 h 7"/>
                <a:gd name="T32" fmla="*/ 13 w 13"/>
                <a:gd name="T33" fmla="*/ 4 h 7"/>
                <a:gd name="T34" fmla="*/ 12 w 13"/>
                <a:gd name="T35"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7">
                  <a:moveTo>
                    <a:pt x="12" y="2"/>
                  </a:moveTo>
                  <a:cubicBezTo>
                    <a:pt x="11" y="1"/>
                    <a:pt x="10" y="1"/>
                    <a:pt x="9" y="1"/>
                  </a:cubicBezTo>
                  <a:cubicBezTo>
                    <a:pt x="8" y="0"/>
                    <a:pt x="7" y="1"/>
                    <a:pt x="5" y="2"/>
                  </a:cubicBezTo>
                  <a:cubicBezTo>
                    <a:pt x="4" y="3"/>
                    <a:pt x="3" y="2"/>
                    <a:pt x="2" y="2"/>
                  </a:cubicBezTo>
                  <a:cubicBezTo>
                    <a:pt x="1" y="2"/>
                    <a:pt x="1" y="1"/>
                    <a:pt x="1" y="1"/>
                  </a:cubicBezTo>
                  <a:cubicBezTo>
                    <a:pt x="0" y="1"/>
                    <a:pt x="0" y="2"/>
                    <a:pt x="0" y="2"/>
                  </a:cubicBezTo>
                  <a:cubicBezTo>
                    <a:pt x="0" y="2"/>
                    <a:pt x="0" y="3"/>
                    <a:pt x="0" y="3"/>
                  </a:cubicBezTo>
                  <a:cubicBezTo>
                    <a:pt x="1" y="4"/>
                    <a:pt x="2" y="4"/>
                    <a:pt x="3" y="5"/>
                  </a:cubicBezTo>
                  <a:cubicBezTo>
                    <a:pt x="4" y="6"/>
                    <a:pt x="4" y="5"/>
                    <a:pt x="5" y="6"/>
                  </a:cubicBezTo>
                  <a:cubicBezTo>
                    <a:pt x="5" y="7"/>
                    <a:pt x="6" y="6"/>
                    <a:pt x="6" y="5"/>
                  </a:cubicBezTo>
                  <a:cubicBezTo>
                    <a:pt x="7" y="5"/>
                    <a:pt x="6" y="5"/>
                    <a:pt x="6" y="4"/>
                  </a:cubicBezTo>
                  <a:cubicBezTo>
                    <a:pt x="6" y="4"/>
                    <a:pt x="7" y="4"/>
                    <a:pt x="7" y="3"/>
                  </a:cubicBezTo>
                  <a:cubicBezTo>
                    <a:pt x="7" y="2"/>
                    <a:pt x="9" y="2"/>
                    <a:pt x="9" y="2"/>
                  </a:cubicBezTo>
                  <a:cubicBezTo>
                    <a:pt x="10" y="3"/>
                    <a:pt x="11" y="3"/>
                    <a:pt x="10" y="4"/>
                  </a:cubicBezTo>
                  <a:cubicBezTo>
                    <a:pt x="10" y="4"/>
                    <a:pt x="11" y="5"/>
                    <a:pt x="12" y="6"/>
                  </a:cubicBezTo>
                  <a:cubicBezTo>
                    <a:pt x="12" y="6"/>
                    <a:pt x="13" y="5"/>
                    <a:pt x="13" y="5"/>
                  </a:cubicBezTo>
                  <a:cubicBezTo>
                    <a:pt x="13" y="5"/>
                    <a:pt x="13" y="4"/>
                    <a:pt x="13" y="4"/>
                  </a:cubicBezTo>
                  <a:cubicBezTo>
                    <a:pt x="13" y="4"/>
                    <a:pt x="13" y="3"/>
                    <a:pt x="12"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2" name="Freeform 292">
              <a:extLst>
                <a:ext uri="{FF2B5EF4-FFF2-40B4-BE49-F238E27FC236}">
                  <a16:creationId xmlns:a16="http://schemas.microsoft.com/office/drawing/2014/main" id="{BEA9FDE1-8728-4BF7-A226-C16D11F9D681}"/>
                </a:ext>
              </a:extLst>
            </p:cNvPr>
            <p:cNvSpPr>
              <a:spLocks/>
            </p:cNvSpPr>
            <p:nvPr/>
          </p:nvSpPr>
          <p:spPr bwMode="auto">
            <a:xfrm>
              <a:off x="-4192588" y="2124075"/>
              <a:ext cx="100012" cy="142875"/>
            </a:xfrm>
            <a:custGeom>
              <a:avLst/>
              <a:gdLst>
                <a:gd name="T0" fmla="*/ 4 w 28"/>
                <a:gd name="T1" fmla="*/ 29 h 40"/>
                <a:gd name="T2" fmla="*/ 6 w 28"/>
                <a:gd name="T3" fmla="*/ 29 h 40"/>
                <a:gd name="T4" fmla="*/ 8 w 28"/>
                <a:gd name="T5" fmla="*/ 31 h 40"/>
                <a:gd name="T6" fmla="*/ 8 w 28"/>
                <a:gd name="T7" fmla="*/ 31 h 40"/>
                <a:gd name="T8" fmla="*/ 10 w 28"/>
                <a:gd name="T9" fmla="*/ 31 h 40"/>
                <a:gd name="T10" fmla="*/ 11 w 28"/>
                <a:gd name="T11" fmla="*/ 33 h 40"/>
                <a:gd name="T12" fmla="*/ 13 w 28"/>
                <a:gd name="T13" fmla="*/ 34 h 40"/>
                <a:gd name="T14" fmla="*/ 14 w 28"/>
                <a:gd name="T15" fmla="*/ 36 h 40"/>
                <a:gd name="T16" fmla="*/ 16 w 28"/>
                <a:gd name="T17" fmla="*/ 36 h 40"/>
                <a:gd name="T18" fmla="*/ 18 w 28"/>
                <a:gd name="T19" fmla="*/ 36 h 40"/>
                <a:gd name="T20" fmla="*/ 19 w 28"/>
                <a:gd name="T21" fmla="*/ 36 h 40"/>
                <a:gd name="T22" fmla="*/ 21 w 28"/>
                <a:gd name="T23" fmla="*/ 37 h 40"/>
                <a:gd name="T24" fmla="*/ 20 w 28"/>
                <a:gd name="T25" fmla="*/ 39 h 40"/>
                <a:gd name="T26" fmla="*/ 21 w 28"/>
                <a:gd name="T27" fmla="*/ 40 h 40"/>
                <a:gd name="T28" fmla="*/ 21 w 28"/>
                <a:gd name="T29" fmla="*/ 40 h 40"/>
                <a:gd name="T30" fmla="*/ 22 w 28"/>
                <a:gd name="T31" fmla="*/ 37 h 40"/>
                <a:gd name="T32" fmla="*/ 23 w 28"/>
                <a:gd name="T33" fmla="*/ 34 h 40"/>
                <a:gd name="T34" fmla="*/ 21 w 28"/>
                <a:gd name="T35" fmla="*/ 30 h 40"/>
                <a:gd name="T36" fmla="*/ 23 w 28"/>
                <a:gd name="T37" fmla="*/ 29 h 40"/>
                <a:gd name="T38" fmla="*/ 22 w 28"/>
                <a:gd name="T39" fmla="*/ 28 h 40"/>
                <a:gd name="T40" fmla="*/ 22 w 28"/>
                <a:gd name="T41" fmla="*/ 26 h 40"/>
                <a:gd name="T42" fmla="*/ 25 w 28"/>
                <a:gd name="T43" fmla="*/ 26 h 40"/>
                <a:gd name="T44" fmla="*/ 28 w 28"/>
                <a:gd name="T45" fmla="*/ 25 h 40"/>
                <a:gd name="T46" fmla="*/ 27 w 28"/>
                <a:gd name="T47" fmla="*/ 24 h 40"/>
                <a:gd name="T48" fmla="*/ 27 w 28"/>
                <a:gd name="T49" fmla="*/ 22 h 40"/>
                <a:gd name="T50" fmla="*/ 27 w 28"/>
                <a:gd name="T51" fmla="*/ 21 h 40"/>
                <a:gd name="T52" fmla="*/ 27 w 28"/>
                <a:gd name="T53" fmla="*/ 16 h 40"/>
                <a:gd name="T54" fmla="*/ 24 w 28"/>
                <a:gd name="T55" fmla="*/ 16 h 40"/>
                <a:gd name="T56" fmla="*/ 21 w 28"/>
                <a:gd name="T57" fmla="*/ 14 h 40"/>
                <a:gd name="T58" fmla="*/ 17 w 28"/>
                <a:gd name="T59" fmla="*/ 14 h 40"/>
                <a:gd name="T60" fmla="*/ 16 w 28"/>
                <a:gd name="T61" fmla="*/ 11 h 40"/>
                <a:gd name="T62" fmla="*/ 15 w 28"/>
                <a:gd name="T63" fmla="*/ 9 h 40"/>
                <a:gd name="T64" fmla="*/ 13 w 28"/>
                <a:gd name="T65" fmla="*/ 9 h 40"/>
                <a:gd name="T66" fmla="*/ 14 w 28"/>
                <a:gd name="T67" fmla="*/ 8 h 40"/>
                <a:gd name="T68" fmla="*/ 14 w 28"/>
                <a:gd name="T69" fmla="*/ 6 h 40"/>
                <a:gd name="T70" fmla="*/ 16 w 28"/>
                <a:gd name="T71" fmla="*/ 3 h 40"/>
                <a:gd name="T72" fmla="*/ 17 w 28"/>
                <a:gd name="T73" fmla="*/ 3 h 40"/>
                <a:gd name="T74" fmla="*/ 18 w 28"/>
                <a:gd name="T75" fmla="*/ 2 h 40"/>
                <a:gd name="T76" fmla="*/ 18 w 28"/>
                <a:gd name="T77" fmla="*/ 1 h 40"/>
                <a:gd name="T78" fmla="*/ 15 w 28"/>
                <a:gd name="T79" fmla="*/ 2 h 40"/>
                <a:gd name="T80" fmla="*/ 13 w 28"/>
                <a:gd name="T81" fmla="*/ 3 h 40"/>
                <a:gd name="T82" fmla="*/ 11 w 28"/>
                <a:gd name="T83" fmla="*/ 4 h 40"/>
                <a:gd name="T84" fmla="*/ 10 w 28"/>
                <a:gd name="T85" fmla="*/ 4 h 40"/>
                <a:gd name="T86" fmla="*/ 8 w 28"/>
                <a:gd name="T87" fmla="*/ 6 h 40"/>
                <a:gd name="T88" fmla="*/ 7 w 28"/>
                <a:gd name="T89" fmla="*/ 8 h 40"/>
                <a:gd name="T90" fmla="*/ 5 w 28"/>
                <a:gd name="T91" fmla="*/ 11 h 40"/>
                <a:gd name="T92" fmla="*/ 4 w 28"/>
                <a:gd name="T93" fmla="*/ 11 h 40"/>
                <a:gd name="T94" fmla="*/ 4 w 28"/>
                <a:gd name="T95" fmla="*/ 12 h 40"/>
                <a:gd name="T96" fmla="*/ 3 w 28"/>
                <a:gd name="T97" fmla="*/ 13 h 40"/>
                <a:gd name="T98" fmla="*/ 3 w 28"/>
                <a:gd name="T99" fmla="*/ 14 h 40"/>
                <a:gd name="T100" fmla="*/ 4 w 28"/>
                <a:gd name="T101" fmla="*/ 16 h 40"/>
                <a:gd name="T102" fmla="*/ 4 w 28"/>
                <a:gd name="T103" fmla="*/ 17 h 40"/>
                <a:gd name="T104" fmla="*/ 4 w 28"/>
                <a:gd name="T105" fmla="*/ 21 h 40"/>
                <a:gd name="T106" fmla="*/ 4 w 28"/>
                <a:gd name="T107" fmla="*/ 23 h 40"/>
                <a:gd name="T108" fmla="*/ 2 w 28"/>
                <a:gd name="T109" fmla="*/ 24 h 40"/>
                <a:gd name="T110" fmla="*/ 1 w 28"/>
                <a:gd name="T111" fmla="*/ 26 h 40"/>
                <a:gd name="T112" fmla="*/ 0 w 28"/>
                <a:gd name="T113" fmla="*/ 27 h 40"/>
                <a:gd name="T114" fmla="*/ 3 w 28"/>
                <a:gd name="T115" fmla="*/ 28 h 40"/>
                <a:gd name="T116" fmla="*/ 4 w 28"/>
                <a:gd name="T117" fmla="*/ 2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 h="40">
                  <a:moveTo>
                    <a:pt x="4" y="29"/>
                  </a:moveTo>
                  <a:cubicBezTo>
                    <a:pt x="5" y="30"/>
                    <a:pt x="6" y="30"/>
                    <a:pt x="6" y="29"/>
                  </a:cubicBezTo>
                  <a:cubicBezTo>
                    <a:pt x="6" y="29"/>
                    <a:pt x="7" y="30"/>
                    <a:pt x="8" y="31"/>
                  </a:cubicBezTo>
                  <a:cubicBezTo>
                    <a:pt x="8" y="31"/>
                    <a:pt x="8" y="31"/>
                    <a:pt x="8" y="31"/>
                  </a:cubicBezTo>
                  <a:cubicBezTo>
                    <a:pt x="9" y="31"/>
                    <a:pt x="10" y="30"/>
                    <a:pt x="10" y="31"/>
                  </a:cubicBezTo>
                  <a:cubicBezTo>
                    <a:pt x="11" y="31"/>
                    <a:pt x="10" y="33"/>
                    <a:pt x="11" y="33"/>
                  </a:cubicBezTo>
                  <a:cubicBezTo>
                    <a:pt x="12" y="33"/>
                    <a:pt x="13" y="34"/>
                    <a:pt x="13" y="34"/>
                  </a:cubicBezTo>
                  <a:cubicBezTo>
                    <a:pt x="13" y="35"/>
                    <a:pt x="14" y="35"/>
                    <a:pt x="14" y="36"/>
                  </a:cubicBezTo>
                  <a:cubicBezTo>
                    <a:pt x="14" y="36"/>
                    <a:pt x="16" y="36"/>
                    <a:pt x="16" y="36"/>
                  </a:cubicBezTo>
                  <a:cubicBezTo>
                    <a:pt x="17" y="36"/>
                    <a:pt x="17" y="35"/>
                    <a:pt x="18" y="36"/>
                  </a:cubicBezTo>
                  <a:cubicBezTo>
                    <a:pt x="18" y="36"/>
                    <a:pt x="19" y="35"/>
                    <a:pt x="19" y="36"/>
                  </a:cubicBezTo>
                  <a:cubicBezTo>
                    <a:pt x="20" y="36"/>
                    <a:pt x="21" y="36"/>
                    <a:pt x="21" y="37"/>
                  </a:cubicBezTo>
                  <a:cubicBezTo>
                    <a:pt x="21" y="38"/>
                    <a:pt x="19" y="38"/>
                    <a:pt x="20" y="39"/>
                  </a:cubicBezTo>
                  <a:cubicBezTo>
                    <a:pt x="20" y="39"/>
                    <a:pt x="21" y="40"/>
                    <a:pt x="21" y="40"/>
                  </a:cubicBezTo>
                  <a:cubicBezTo>
                    <a:pt x="21" y="40"/>
                    <a:pt x="21" y="40"/>
                    <a:pt x="21" y="40"/>
                  </a:cubicBezTo>
                  <a:cubicBezTo>
                    <a:pt x="22" y="40"/>
                    <a:pt x="22" y="38"/>
                    <a:pt x="22" y="37"/>
                  </a:cubicBezTo>
                  <a:cubicBezTo>
                    <a:pt x="22" y="36"/>
                    <a:pt x="22" y="34"/>
                    <a:pt x="23" y="34"/>
                  </a:cubicBezTo>
                  <a:cubicBezTo>
                    <a:pt x="23" y="32"/>
                    <a:pt x="21" y="31"/>
                    <a:pt x="21" y="30"/>
                  </a:cubicBezTo>
                  <a:cubicBezTo>
                    <a:pt x="21" y="28"/>
                    <a:pt x="22" y="29"/>
                    <a:pt x="23" y="29"/>
                  </a:cubicBezTo>
                  <a:cubicBezTo>
                    <a:pt x="24" y="28"/>
                    <a:pt x="23" y="28"/>
                    <a:pt x="22" y="28"/>
                  </a:cubicBezTo>
                  <a:cubicBezTo>
                    <a:pt x="22" y="28"/>
                    <a:pt x="21" y="27"/>
                    <a:pt x="22" y="26"/>
                  </a:cubicBezTo>
                  <a:cubicBezTo>
                    <a:pt x="22" y="26"/>
                    <a:pt x="24" y="26"/>
                    <a:pt x="25" y="26"/>
                  </a:cubicBezTo>
                  <a:cubicBezTo>
                    <a:pt x="26" y="26"/>
                    <a:pt x="28" y="25"/>
                    <a:pt x="28" y="25"/>
                  </a:cubicBezTo>
                  <a:cubicBezTo>
                    <a:pt x="28" y="25"/>
                    <a:pt x="28" y="25"/>
                    <a:pt x="27" y="24"/>
                  </a:cubicBezTo>
                  <a:cubicBezTo>
                    <a:pt x="27" y="24"/>
                    <a:pt x="27" y="23"/>
                    <a:pt x="27" y="22"/>
                  </a:cubicBezTo>
                  <a:cubicBezTo>
                    <a:pt x="28" y="22"/>
                    <a:pt x="27" y="21"/>
                    <a:pt x="27" y="21"/>
                  </a:cubicBezTo>
                  <a:cubicBezTo>
                    <a:pt x="26" y="20"/>
                    <a:pt x="26" y="18"/>
                    <a:pt x="27" y="16"/>
                  </a:cubicBezTo>
                  <a:cubicBezTo>
                    <a:pt x="28" y="15"/>
                    <a:pt x="26" y="15"/>
                    <a:pt x="24" y="16"/>
                  </a:cubicBezTo>
                  <a:cubicBezTo>
                    <a:pt x="23" y="16"/>
                    <a:pt x="22" y="15"/>
                    <a:pt x="21" y="14"/>
                  </a:cubicBezTo>
                  <a:cubicBezTo>
                    <a:pt x="20" y="13"/>
                    <a:pt x="19" y="14"/>
                    <a:pt x="17" y="14"/>
                  </a:cubicBezTo>
                  <a:cubicBezTo>
                    <a:pt x="15" y="14"/>
                    <a:pt x="16" y="12"/>
                    <a:pt x="16" y="11"/>
                  </a:cubicBezTo>
                  <a:cubicBezTo>
                    <a:pt x="16" y="10"/>
                    <a:pt x="15" y="10"/>
                    <a:pt x="15" y="9"/>
                  </a:cubicBezTo>
                  <a:cubicBezTo>
                    <a:pt x="15" y="9"/>
                    <a:pt x="14" y="9"/>
                    <a:pt x="13" y="9"/>
                  </a:cubicBezTo>
                  <a:cubicBezTo>
                    <a:pt x="13" y="9"/>
                    <a:pt x="13" y="8"/>
                    <a:pt x="14" y="8"/>
                  </a:cubicBezTo>
                  <a:cubicBezTo>
                    <a:pt x="14" y="7"/>
                    <a:pt x="14" y="7"/>
                    <a:pt x="14" y="6"/>
                  </a:cubicBezTo>
                  <a:cubicBezTo>
                    <a:pt x="14" y="5"/>
                    <a:pt x="16" y="4"/>
                    <a:pt x="16" y="3"/>
                  </a:cubicBezTo>
                  <a:cubicBezTo>
                    <a:pt x="16" y="3"/>
                    <a:pt x="17" y="3"/>
                    <a:pt x="17" y="3"/>
                  </a:cubicBezTo>
                  <a:cubicBezTo>
                    <a:pt x="17" y="3"/>
                    <a:pt x="17" y="3"/>
                    <a:pt x="18" y="2"/>
                  </a:cubicBezTo>
                  <a:cubicBezTo>
                    <a:pt x="19" y="2"/>
                    <a:pt x="19" y="2"/>
                    <a:pt x="18" y="1"/>
                  </a:cubicBezTo>
                  <a:cubicBezTo>
                    <a:pt x="17" y="0"/>
                    <a:pt x="17" y="2"/>
                    <a:pt x="15" y="2"/>
                  </a:cubicBezTo>
                  <a:cubicBezTo>
                    <a:pt x="14" y="2"/>
                    <a:pt x="14" y="3"/>
                    <a:pt x="13" y="3"/>
                  </a:cubicBezTo>
                  <a:cubicBezTo>
                    <a:pt x="13" y="4"/>
                    <a:pt x="11" y="3"/>
                    <a:pt x="11" y="4"/>
                  </a:cubicBezTo>
                  <a:cubicBezTo>
                    <a:pt x="11" y="5"/>
                    <a:pt x="11" y="4"/>
                    <a:pt x="10" y="4"/>
                  </a:cubicBezTo>
                  <a:cubicBezTo>
                    <a:pt x="10" y="4"/>
                    <a:pt x="8" y="5"/>
                    <a:pt x="8" y="6"/>
                  </a:cubicBezTo>
                  <a:cubicBezTo>
                    <a:pt x="8" y="7"/>
                    <a:pt x="8" y="7"/>
                    <a:pt x="7" y="8"/>
                  </a:cubicBezTo>
                  <a:cubicBezTo>
                    <a:pt x="6" y="9"/>
                    <a:pt x="5" y="10"/>
                    <a:pt x="5" y="11"/>
                  </a:cubicBezTo>
                  <a:cubicBezTo>
                    <a:pt x="5" y="11"/>
                    <a:pt x="5" y="11"/>
                    <a:pt x="4" y="11"/>
                  </a:cubicBezTo>
                  <a:cubicBezTo>
                    <a:pt x="4" y="11"/>
                    <a:pt x="4" y="12"/>
                    <a:pt x="4" y="12"/>
                  </a:cubicBezTo>
                  <a:cubicBezTo>
                    <a:pt x="4" y="12"/>
                    <a:pt x="3" y="13"/>
                    <a:pt x="3" y="13"/>
                  </a:cubicBezTo>
                  <a:cubicBezTo>
                    <a:pt x="3" y="13"/>
                    <a:pt x="3" y="14"/>
                    <a:pt x="3" y="14"/>
                  </a:cubicBezTo>
                  <a:cubicBezTo>
                    <a:pt x="4" y="15"/>
                    <a:pt x="4" y="15"/>
                    <a:pt x="4" y="16"/>
                  </a:cubicBezTo>
                  <a:cubicBezTo>
                    <a:pt x="4" y="16"/>
                    <a:pt x="4" y="17"/>
                    <a:pt x="4" y="17"/>
                  </a:cubicBezTo>
                  <a:cubicBezTo>
                    <a:pt x="3" y="17"/>
                    <a:pt x="4" y="20"/>
                    <a:pt x="4" y="21"/>
                  </a:cubicBezTo>
                  <a:cubicBezTo>
                    <a:pt x="5" y="21"/>
                    <a:pt x="4" y="22"/>
                    <a:pt x="4" y="23"/>
                  </a:cubicBezTo>
                  <a:cubicBezTo>
                    <a:pt x="3" y="24"/>
                    <a:pt x="3" y="24"/>
                    <a:pt x="2" y="24"/>
                  </a:cubicBezTo>
                  <a:cubicBezTo>
                    <a:pt x="1" y="24"/>
                    <a:pt x="1" y="26"/>
                    <a:pt x="1" y="26"/>
                  </a:cubicBezTo>
                  <a:cubicBezTo>
                    <a:pt x="0" y="26"/>
                    <a:pt x="0" y="26"/>
                    <a:pt x="0" y="27"/>
                  </a:cubicBezTo>
                  <a:cubicBezTo>
                    <a:pt x="1" y="27"/>
                    <a:pt x="3" y="28"/>
                    <a:pt x="3" y="28"/>
                  </a:cubicBezTo>
                  <a:cubicBezTo>
                    <a:pt x="3" y="28"/>
                    <a:pt x="4" y="29"/>
                    <a:pt x="4"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3" name="Freeform 293">
              <a:extLst>
                <a:ext uri="{FF2B5EF4-FFF2-40B4-BE49-F238E27FC236}">
                  <a16:creationId xmlns:a16="http://schemas.microsoft.com/office/drawing/2014/main" id="{2A09257C-501F-4DCE-A91E-E45585132289}"/>
                </a:ext>
              </a:extLst>
            </p:cNvPr>
            <p:cNvSpPr>
              <a:spLocks/>
            </p:cNvSpPr>
            <p:nvPr/>
          </p:nvSpPr>
          <p:spPr bwMode="auto">
            <a:xfrm>
              <a:off x="-4113213" y="2314575"/>
              <a:ext cx="104775" cy="114300"/>
            </a:xfrm>
            <a:custGeom>
              <a:avLst/>
              <a:gdLst>
                <a:gd name="T0" fmla="*/ 28 w 29"/>
                <a:gd name="T1" fmla="*/ 19 h 32"/>
                <a:gd name="T2" fmla="*/ 27 w 29"/>
                <a:gd name="T3" fmla="*/ 17 h 32"/>
                <a:gd name="T4" fmla="*/ 25 w 29"/>
                <a:gd name="T5" fmla="*/ 16 h 32"/>
                <a:gd name="T6" fmla="*/ 22 w 29"/>
                <a:gd name="T7" fmla="*/ 15 h 32"/>
                <a:gd name="T8" fmla="*/ 22 w 29"/>
                <a:gd name="T9" fmla="*/ 13 h 32"/>
                <a:gd name="T10" fmla="*/ 22 w 29"/>
                <a:gd name="T11" fmla="*/ 11 h 32"/>
                <a:gd name="T12" fmla="*/ 21 w 29"/>
                <a:gd name="T13" fmla="*/ 9 h 32"/>
                <a:gd name="T14" fmla="*/ 18 w 29"/>
                <a:gd name="T15" fmla="*/ 9 h 32"/>
                <a:gd name="T16" fmla="*/ 16 w 29"/>
                <a:gd name="T17" fmla="*/ 8 h 32"/>
                <a:gd name="T18" fmla="*/ 15 w 29"/>
                <a:gd name="T19" fmla="*/ 7 h 32"/>
                <a:gd name="T20" fmla="*/ 14 w 29"/>
                <a:gd name="T21" fmla="*/ 7 h 32"/>
                <a:gd name="T22" fmla="*/ 11 w 29"/>
                <a:gd name="T23" fmla="*/ 5 h 32"/>
                <a:gd name="T24" fmla="*/ 10 w 29"/>
                <a:gd name="T25" fmla="*/ 1 h 32"/>
                <a:gd name="T26" fmla="*/ 8 w 29"/>
                <a:gd name="T27" fmla="*/ 1 h 32"/>
                <a:gd name="T28" fmla="*/ 5 w 29"/>
                <a:gd name="T29" fmla="*/ 2 h 32"/>
                <a:gd name="T30" fmla="*/ 3 w 29"/>
                <a:gd name="T31" fmla="*/ 3 h 32"/>
                <a:gd name="T32" fmla="*/ 1 w 29"/>
                <a:gd name="T33" fmla="*/ 3 h 32"/>
                <a:gd name="T34" fmla="*/ 1 w 29"/>
                <a:gd name="T35" fmla="*/ 3 h 32"/>
                <a:gd name="T36" fmla="*/ 2 w 29"/>
                <a:gd name="T37" fmla="*/ 6 h 32"/>
                <a:gd name="T38" fmla="*/ 1 w 29"/>
                <a:gd name="T39" fmla="*/ 8 h 32"/>
                <a:gd name="T40" fmla="*/ 2 w 29"/>
                <a:gd name="T41" fmla="*/ 11 h 32"/>
                <a:gd name="T42" fmla="*/ 1 w 29"/>
                <a:gd name="T43" fmla="*/ 13 h 32"/>
                <a:gd name="T44" fmla="*/ 1 w 29"/>
                <a:gd name="T45" fmla="*/ 15 h 32"/>
                <a:gd name="T46" fmla="*/ 1 w 29"/>
                <a:gd name="T47" fmla="*/ 16 h 32"/>
                <a:gd name="T48" fmla="*/ 0 w 29"/>
                <a:gd name="T49" fmla="*/ 18 h 32"/>
                <a:gd name="T50" fmla="*/ 0 w 29"/>
                <a:gd name="T51" fmla="*/ 19 h 32"/>
                <a:gd name="T52" fmla="*/ 1 w 29"/>
                <a:gd name="T53" fmla="*/ 20 h 32"/>
                <a:gd name="T54" fmla="*/ 2 w 29"/>
                <a:gd name="T55" fmla="*/ 22 h 32"/>
                <a:gd name="T56" fmla="*/ 3 w 29"/>
                <a:gd name="T57" fmla="*/ 24 h 32"/>
                <a:gd name="T58" fmla="*/ 2 w 29"/>
                <a:gd name="T59" fmla="*/ 25 h 32"/>
                <a:gd name="T60" fmla="*/ 3 w 29"/>
                <a:gd name="T61" fmla="*/ 27 h 32"/>
                <a:gd name="T62" fmla="*/ 4 w 29"/>
                <a:gd name="T63" fmla="*/ 29 h 32"/>
                <a:gd name="T64" fmla="*/ 4 w 29"/>
                <a:gd name="T65" fmla="*/ 32 h 32"/>
                <a:gd name="T66" fmla="*/ 7 w 29"/>
                <a:gd name="T67" fmla="*/ 30 h 32"/>
                <a:gd name="T68" fmla="*/ 9 w 29"/>
                <a:gd name="T69" fmla="*/ 30 h 32"/>
                <a:gd name="T70" fmla="*/ 12 w 29"/>
                <a:gd name="T71" fmla="*/ 31 h 32"/>
                <a:gd name="T72" fmla="*/ 14 w 29"/>
                <a:gd name="T73" fmla="*/ 30 h 32"/>
                <a:gd name="T74" fmla="*/ 17 w 29"/>
                <a:gd name="T75" fmla="*/ 30 h 32"/>
                <a:gd name="T76" fmla="*/ 17 w 29"/>
                <a:gd name="T77" fmla="*/ 26 h 32"/>
                <a:gd name="T78" fmla="*/ 19 w 29"/>
                <a:gd name="T79" fmla="*/ 24 h 32"/>
                <a:gd name="T80" fmla="*/ 22 w 29"/>
                <a:gd name="T81" fmla="*/ 23 h 32"/>
                <a:gd name="T82" fmla="*/ 25 w 29"/>
                <a:gd name="T83" fmla="*/ 23 h 32"/>
                <a:gd name="T84" fmla="*/ 27 w 29"/>
                <a:gd name="T85" fmla="*/ 24 h 32"/>
                <a:gd name="T86" fmla="*/ 28 w 29"/>
                <a:gd name="T87" fmla="*/ 22 h 32"/>
                <a:gd name="T88" fmla="*/ 28 w 29"/>
                <a:gd name="T89" fmla="*/ 19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 h="32">
                  <a:moveTo>
                    <a:pt x="28" y="19"/>
                  </a:moveTo>
                  <a:cubicBezTo>
                    <a:pt x="28" y="18"/>
                    <a:pt x="27" y="18"/>
                    <a:pt x="27" y="17"/>
                  </a:cubicBezTo>
                  <a:cubicBezTo>
                    <a:pt x="27" y="16"/>
                    <a:pt x="26" y="16"/>
                    <a:pt x="25" y="16"/>
                  </a:cubicBezTo>
                  <a:cubicBezTo>
                    <a:pt x="23" y="16"/>
                    <a:pt x="22" y="16"/>
                    <a:pt x="22" y="15"/>
                  </a:cubicBezTo>
                  <a:cubicBezTo>
                    <a:pt x="22" y="14"/>
                    <a:pt x="21" y="13"/>
                    <a:pt x="22" y="13"/>
                  </a:cubicBezTo>
                  <a:cubicBezTo>
                    <a:pt x="23" y="12"/>
                    <a:pt x="22" y="12"/>
                    <a:pt x="22" y="11"/>
                  </a:cubicBezTo>
                  <a:cubicBezTo>
                    <a:pt x="22" y="10"/>
                    <a:pt x="21" y="10"/>
                    <a:pt x="21" y="9"/>
                  </a:cubicBezTo>
                  <a:cubicBezTo>
                    <a:pt x="20" y="9"/>
                    <a:pt x="18" y="10"/>
                    <a:pt x="18" y="9"/>
                  </a:cubicBezTo>
                  <a:cubicBezTo>
                    <a:pt x="18" y="8"/>
                    <a:pt x="17" y="8"/>
                    <a:pt x="16" y="8"/>
                  </a:cubicBezTo>
                  <a:cubicBezTo>
                    <a:pt x="16" y="8"/>
                    <a:pt x="16" y="7"/>
                    <a:pt x="15" y="7"/>
                  </a:cubicBezTo>
                  <a:cubicBezTo>
                    <a:pt x="15" y="7"/>
                    <a:pt x="15" y="7"/>
                    <a:pt x="14" y="7"/>
                  </a:cubicBezTo>
                  <a:cubicBezTo>
                    <a:pt x="13" y="7"/>
                    <a:pt x="12" y="6"/>
                    <a:pt x="11" y="5"/>
                  </a:cubicBezTo>
                  <a:cubicBezTo>
                    <a:pt x="10" y="4"/>
                    <a:pt x="10" y="1"/>
                    <a:pt x="10" y="1"/>
                  </a:cubicBezTo>
                  <a:cubicBezTo>
                    <a:pt x="10" y="0"/>
                    <a:pt x="9" y="1"/>
                    <a:pt x="8" y="1"/>
                  </a:cubicBezTo>
                  <a:cubicBezTo>
                    <a:pt x="7" y="1"/>
                    <a:pt x="6" y="1"/>
                    <a:pt x="5" y="2"/>
                  </a:cubicBezTo>
                  <a:cubicBezTo>
                    <a:pt x="4" y="2"/>
                    <a:pt x="4" y="2"/>
                    <a:pt x="3" y="3"/>
                  </a:cubicBezTo>
                  <a:cubicBezTo>
                    <a:pt x="3" y="3"/>
                    <a:pt x="2" y="4"/>
                    <a:pt x="1" y="3"/>
                  </a:cubicBezTo>
                  <a:cubicBezTo>
                    <a:pt x="1" y="3"/>
                    <a:pt x="1" y="3"/>
                    <a:pt x="1" y="3"/>
                  </a:cubicBezTo>
                  <a:cubicBezTo>
                    <a:pt x="1" y="4"/>
                    <a:pt x="2" y="6"/>
                    <a:pt x="2" y="6"/>
                  </a:cubicBezTo>
                  <a:cubicBezTo>
                    <a:pt x="2" y="7"/>
                    <a:pt x="2" y="7"/>
                    <a:pt x="1" y="8"/>
                  </a:cubicBezTo>
                  <a:cubicBezTo>
                    <a:pt x="1" y="8"/>
                    <a:pt x="2" y="10"/>
                    <a:pt x="2" y="11"/>
                  </a:cubicBezTo>
                  <a:cubicBezTo>
                    <a:pt x="2" y="11"/>
                    <a:pt x="1" y="12"/>
                    <a:pt x="1" y="13"/>
                  </a:cubicBezTo>
                  <a:cubicBezTo>
                    <a:pt x="2" y="13"/>
                    <a:pt x="1" y="14"/>
                    <a:pt x="1" y="15"/>
                  </a:cubicBezTo>
                  <a:cubicBezTo>
                    <a:pt x="1" y="15"/>
                    <a:pt x="1" y="15"/>
                    <a:pt x="1" y="16"/>
                  </a:cubicBezTo>
                  <a:cubicBezTo>
                    <a:pt x="1" y="16"/>
                    <a:pt x="1" y="17"/>
                    <a:pt x="0" y="18"/>
                  </a:cubicBezTo>
                  <a:cubicBezTo>
                    <a:pt x="0" y="18"/>
                    <a:pt x="0" y="18"/>
                    <a:pt x="0" y="19"/>
                  </a:cubicBezTo>
                  <a:cubicBezTo>
                    <a:pt x="0" y="19"/>
                    <a:pt x="0" y="19"/>
                    <a:pt x="1" y="20"/>
                  </a:cubicBezTo>
                  <a:cubicBezTo>
                    <a:pt x="2" y="20"/>
                    <a:pt x="1" y="21"/>
                    <a:pt x="2" y="22"/>
                  </a:cubicBezTo>
                  <a:cubicBezTo>
                    <a:pt x="2" y="23"/>
                    <a:pt x="3" y="23"/>
                    <a:pt x="3" y="24"/>
                  </a:cubicBezTo>
                  <a:cubicBezTo>
                    <a:pt x="2" y="24"/>
                    <a:pt x="3" y="25"/>
                    <a:pt x="2" y="25"/>
                  </a:cubicBezTo>
                  <a:cubicBezTo>
                    <a:pt x="1" y="26"/>
                    <a:pt x="2" y="27"/>
                    <a:pt x="3" y="27"/>
                  </a:cubicBezTo>
                  <a:cubicBezTo>
                    <a:pt x="3" y="27"/>
                    <a:pt x="3" y="29"/>
                    <a:pt x="4" y="29"/>
                  </a:cubicBezTo>
                  <a:cubicBezTo>
                    <a:pt x="4" y="30"/>
                    <a:pt x="4" y="31"/>
                    <a:pt x="4" y="32"/>
                  </a:cubicBezTo>
                  <a:cubicBezTo>
                    <a:pt x="4" y="32"/>
                    <a:pt x="6" y="31"/>
                    <a:pt x="7" y="30"/>
                  </a:cubicBezTo>
                  <a:cubicBezTo>
                    <a:pt x="9" y="29"/>
                    <a:pt x="8" y="30"/>
                    <a:pt x="9" y="30"/>
                  </a:cubicBezTo>
                  <a:cubicBezTo>
                    <a:pt x="11" y="30"/>
                    <a:pt x="12" y="30"/>
                    <a:pt x="12" y="31"/>
                  </a:cubicBezTo>
                  <a:cubicBezTo>
                    <a:pt x="13" y="32"/>
                    <a:pt x="13" y="30"/>
                    <a:pt x="14" y="30"/>
                  </a:cubicBezTo>
                  <a:cubicBezTo>
                    <a:pt x="14" y="29"/>
                    <a:pt x="16" y="30"/>
                    <a:pt x="17" y="30"/>
                  </a:cubicBezTo>
                  <a:cubicBezTo>
                    <a:pt x="17" y="30"/>
                    <a:pt x="17" y="27"/>
                    <a:pt x="17" y="26"/>
                  </a:cubicBezTo>
                  <a:cubicBezTo>
                    <a:pt x="17" y="26"/>
                    <a:pt x="18" y="24"/>
                    <a:pt x="19" y="24"/>
                  </a:cubicBezTo>
                  <a:cubicBezTo>
                    <a:pt x="20" y="23"/>
                    <a:pt x="21" y="24"/>
                    <a:pt x="22" y="23"/>
                  </a:cubicBezTo>
                  <a:cubicBezTo>
                    <a:pt x="23" y="23"/>
                    <a:pt x="24" y="23"/>
                    <a:pt x="25" y="23"/>
                  </a:cubicBezTo>
                  <a:cubicBezTo>
                    <a:pt x="26" y="23"/>
                    <a:pt x="26" y="24"/>
                    <a:pt x="27" y="24"/>
                  </a:cubicBezTo>
                  <a:cubicBezTo>
                    <a:pt x="27" y="24"/>
                    <a:pt x="28" y="23"/>
                    <a:pt x="28" y="22"/>
                  </a:cubicBezTo>
                  <a:cubicBezTo>
                    <a:pt x="28" y="22"/>
                    <a:pt x="29" y="20"/>
                    <a:pt x="28" y="1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4" name="Freeform 294">
              <a:extLst>
                <a:ext uri="{FF2B5EF4-FFF2-40B4-BE49-F238E27FC236}">
                  <a16:creationId xmlns:a16="http://schemas.microsoft.com/office/drawing/2014/main" id="{BFF1542F-3F4B-4FF6-B873-D63F351BE13E}"/>
                </a:ext>
              </a:extLst>
            </p:cNvPr>
            <p:cNvSpPr>
              <a:spLocks/>
            </p:cNvSpPr>
            <p:nvPr/>
          </p:nvSpPr>
          <p:spPr bwMode="auto">
            <a:xfrm>
              <a:off x="-4214813" y="2232025"/>
              <a:ext cx="107950" cy="157163"/>
            </a:xfrm>
            <a:custGeom>
              <a:avLst/>
              <a:gdLst>
                <a:gd name="T0" fmla="*/ 28 w 30"/>
                <a:gd name="T1" fmla="*/ 42 h 44"/>
                <a:gd name="T2" fmla="*/ 28 w 30"/>
                <a:gd name="T3" fmla="*/ 42 h 44"/>
                <a:gd name="T4" fmla="*/ 28 w 30"/>
                <a:gd name="T5" fmla="*/ 41 h 44"/>
                <a:gd name="T6" fmla="*/ 29 w 30"/>
                <a:gd name="T7" fmla="*/ 39 h 44"/>
                <a:gd name="T8" fmla="*/ 29 w 30"/>
                <a:gd name="T9" fmla="*/ 38 h 44"/>
                <a:gd name="T10" fmla="*/ 29 w 30"/>
                <a:gd name="T11" fmla="*/ 36 h 44"/>
                <a:gd name="T12" fmla="*/ 30 w 30"/>
                <a:gd name="T13" fmla="*/ 34 h 44"/>
                <a:gd name="T14" fmla="*/ 29 w 30"/>
                <a:gd name="T15" fmla="*/ 31 h 44"/>
                <a:gd name="T16" fmla="*/ 30 w 30"/>
                <a:gd name="T17" fmla="*/ 29 h 44"/>
                <a:gd name="T18" fmla="*/ 29 w 30"/>
                <a:gd name="T19" fmla="*/ 26 h 44"/>
                <a:gd name="T20" fmla="*/ 26 w 30"/>
                <a:gd name="T21" fmla="*/ 26 h 44"/>
                <a:gd name="T22" fmla="*/ 26 w 30"/>
                <a:gd name="T23" fmla="*/ 23 h 44"/>
                <a:gd name="T24" fmla="*/ 25 w 30"/>
                <a:gd name="T25" fmla="*/ 23 h 44"/>
                <a:gd name="T26" fmla="*/ 22 w 30"/>
                <a:gd name="T27" fmla="*/ 24 h 44"/>
                <a:gd name="T28" fmla="*/ 21 w 30"/>
                <a:gd name="T29" fmla="*/ 22 h 44"/>
                <a:gd name="T30" fmla="*/ 20 w 30"/>
                <a:gd name="T31" fmla="*/ 22 h 44"/>
                <a:gd name="T32" fmla="*/ 19 w 30"/>
                <a:gd name="T33" fmla="*/ 20 h 44"/>
                <a:gd name="T34" fmla="*/ 18 w 30"/>
                <a:gd name="T35" fmla="*/ 18 h 44"/>
                <a:gd name="T36" fmla="*/ 19 w 30"/>
                <a:gd name="T37" fmla="*/ 16 h 44"/>
                <a:gd name="T38" fmla="*/ 20 w 30"/>
                <a:gd name="T39" fmla="*/ 15 h 44"/>
                <a:gd name="T40" fmla="*/ 20 w 30"/>
                <a:gd name="T41" fmla="*/ 13 h 44"/>
                <a:gd name="T42" fmla="*/ 22 w 30"/>
                <a:gd name="T43" fmla="*/ 11 h 44"/>
                <a:gd name="T44" fmla="*/ 25 w 30"/>
                <a:gd name="T45" fmla="*/ 10 h 44"/>
                <a:gd name="T46" fmla="*/ 27 w 30"/>
                <a:gd name="T47" fmla="*/ 10 h 44"/>
                <a:gd name="T48" fmla="*/ 26 w 30"/>
                <a:gd name="T49" fmla="*/ 9 h 44"/>
                <a:gd name="T50" fmla="*/ 27 w 30"/>
                <a:gd name="T51" fmla="*/ 7 h 44"/>
                <a:gd name="T52" fmla="*/ 25 w 30"/>
                <a:gd name="T53" fmla="*/ 6 h 44"/>
                <a:gd name="T54" fmla="*/ 24 w 30"/>
                <a:gd name="T55" fmla="*/ 6 h 44"/>
                <a:gd name="T56" fmla="*/ 22 w 30"/>
                <a:gd name="T57" fmla="*/ 6 h 44"/>
                <a:gd name="T58" fmla="*/ 20 w 30"/>
                <a:gd name="T59" fmla="*/ 6 h 44"/>
                <a:gd name="T60" fmla="*/ 19 w 30"/>
                <a:gd name="T61" fmla="*/ 4 h 44"/>
                <a:gd name="T62" fmla="*/ 17 w 30"/>
                <a:gd name="T63" fmla="*/ 3 h 44"/>
                <a:gd name="T64" fmla="*/ 16 w 30"/>
                <a:gd name="T65" fmla="*/ 1 h 44"/>
                <a:gd name="T66" fmla="*/ 14 w 30"/>
                <a:gd name="T67" fmla="*/ 1 h 44"/>
                <a:gd name="T68" fmla="*/ 14 w 30"/>
                <a:gd name="T69" fmla="*/ 2 h 44"/>
                <a:gd name="T70" fmla="*/ 13 w 30"/>
                <a:gd name="T71" fmla="*/ 5 h 44"/>
                <a:gd name="T72" fmla="*/ 9 w 30"/>
                <a:gd name="T73" fmla="*/ 7 h 44"/>
                <a:gd name="T74" fmla="*/ 7 w 30"/>
                <a:gd name="T75" fmla="*/ 11 h 44"/>
                <a:gd name="T76" fmla="*/ 5 w 30"/>
                <a:gd name="T77" fmla="*/ 11 h 44"/>
                <a:gd name="T78" fmla="*/ 3 w 30"/>
                <a:gd name="T79" fmla="*/ 11 h 44"/>
                <a:gd name="T80" fmla="*/ 3 w 30"/>
                <a:gd name="T81" fmla="*/ 9 h 44"/>
                <a:gd name="T82" fmla="*/ 3 w 30"/>
                <a:gd name="T83" fmla="*/ 8 h 44"/>
                <a:gd name="T84" fmla="*/ 1 w 30"/>
                <a:gd name="T85" fmla="*/ 10 h 44"/>
                <a:gd name="T86" fmla="*/ 2 w 30"/>
                <a:gd name="T87" fmla="*/ 13 h 44"/>
                <a:gd name="T88" fmla="*/ 1 w 30"/>
                <a:gd name="T89" fmla="*/ 14 h 44"/>
                <a:gd name="T90" fmla="*/ 3 w 30"/>
                <a:gd name="T91" fmla="*/ 16 h 44"/>
                <a:gd name="T92" fmla="*/ 6 w 30"/>
                <a:gd name="T93" fmla="*/ 19 h 44"/>
                <a:gd name="T94" fmla="*/ 7 w 30"/>
                <a:gd name="T95" fmla="*/ 23 h 44"/>
                <a:gd name="T96" fmla="*/ 11 w 30"/>
                <a:gd name="T97" fmla="*/ 30 h 44"/>
                <a:gd name="T98" fmla="*/ 12 w 30"/>
                <a:gd name="T99" fmla="*/ 33 h 44"/>
                <a:gd name="T100" fmla="*/ 13 w 30"/>
                <a:gd name="T101" fmla="*/ 35 h 44"/>
                <a:gd name="T102" fmla="*/ 17 w 30"/>
                <a:gd name="T103" fmla="*/ 37 h 44"/>
                <a:gd name="T104" fmla="*/ 24 w 30"/>
                <a:gd name="T105" fmla="*/ 41 h 44"/>
                <a:gd name="T106" fmla="*/ 26 w 30"/>
                <a:gd name="T107" fmla="*/ 44 h 44"/>
                <a:gd name="T108" fmla="*/ 27 w 30"/>
                <a:gd name="T109" fmla="*/ 44 h 44"/>
                <a:gd name="T110" fmla="*/ 27 w 30"/>
                <a:gd name="T111" fmla="*/ 44 h 44"/>
                <a:gd name="T112" fmla="*/ 28 w 30"/>
                <a:gd name="T113"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 h="44">
                  <a:moveTo>
                    <a:pt x="28" y="42"/>
                  </a:moveTo>
                  <a:cubicBezTo>
                    <a:pt x="28" y="42"/>
                    <a:pt x="28" y="42"/>
                    <a:pt x="28" y="42"/>
                  </a:cubicBezTo>
                  <a:cubicBezTo>
                    <a:pt x="28" y="41"/>
                    <a:pt x="28" y="41"/>
                    <a:pt x="28" y="41"/>
                  </a:cubicBezTo>
                  <a:cubicBezTo>
                    <a:pt x="29" y="40"/>
                    <a:pt x="29" y="39"/>
                    <a:pt x="29" y="39"/>
                  </a:cubicBezTo>
                  <a:cubicBezTo>
                    <a:pt x="29" y="38"/>
                    <a:pt x="29" y="38"/>
                    <a:pt x="29" y="38"/>
                  </a:cubicBezTo>
                  <a:cubicBezTo>
                    <a:pt x="29" y="37"/>
                    <a:pt x="30" y="36"/>
                    <a:pt x="29" y="36"/>
                  </a:cubicBezTo>
                  <a:cubicBezTo>
                    <a:pt x="29" y="35"/>
                    <a:pt x="30" y="34"/>
                    <a:pt x="30" y="34"/>
                  </a:cubicBezTo>
                  <a:cubicBezTo>
                    <a:pt x="30" y="33"/>
                    <a:pt x="29" y="31"/>
                    <a:pt x="29" y="31"/>
                  </a:cubicBezTo>
                  <a:cubicBezTo>
                    <a:pt x="30" y="30"/>
                    <a:pt x="30" y="30"/>
                    <a:pt x="30" y="29"/>
                  </a:cubicBezTo>
                  <a:cubicBezTo>
                    <a:pt x="30" y="29"/>
                    <a:pt x="29" y="27"/>
                    <a:pt x="29" y="26"/>
                  </a:cubicBezTo>
                  <a:cubicBezTo>
                    <a:pt x="28" y="26"/>
                    <a:pt x="27" y="26"/>
                    <a:pt x="26" y="26"/>
                  </a:cubicBezTo>
                  <a:cubicBezTo>
                    <a:pt x="26" y="26"/>
                    <a:pt x="26" y="24"/>
                    <a:pt x="26" y="23"/>
                  </a:cubicBezTo>
                  <a:cubicBezTo>
                    <a:pt x="26" y="22"/>
                    <a:pt x="25" y="23"/>
                    <a:pt x="25" y="23"/>
                  </a:cubicBezTo>
                  <a:cubicBezTo>
                    <a:pt x="24" y="24"/>
                    <a:pt x="23" y="24"/>
                    <a:pt x="22" y="24"/>
                  </a:cubicBezTo>
                  <a:cubicBezTo>
                    <a:pt x="21" y="24"/>
                    <a:pt x="22" y="22"/>
                    <a:pt x="21" y="22"/>
                  </a:cubicBezTo>
                  <a:cubicBezTo>
                    <a:pt x="20" y="22"/>
                    <a:pt x="20" y="22"/>
                    <a:pt x="20" y="22"/>
                  </a:cubicBezTo>
                  <a:cubicBezTo>
                    <a:pt x="20" y="21"/>
                    <a:pt x="19" y="20"/>
                    <a:pt x="19" y="20"/>
                  </a:cubicBezTo>
                  <a:cubicBezTo>
                    <a:pt x="18" y="19"/>
                    <a:pt x="18" y="18"/>
                    <a:pt x="18" y="18"/>
                  </a:cubicBezTo>
                  <a:cubicBezTo>
                    <a:pt x="19" y="17"/>
                    <a:pt x="18" y="17"/>
                    <a:pt x="19" y="16"/>
                  </a:cubicBezTo>
                  <a:cubicBezTo>
                    <a:pt x="19" y="15"/>
                    <a:pt x="20" y="16"/>
                    <a:pt x="20" y="15"/>
                  </a:cubicBezTo>
                  <a:cubicBezTo>
                    <a:pt x="19" y="14"/>
                    <a:pt x="20" y="13"/>
                    <a:pt x="20" y="13"/>
                  </a:cubicBezTo>
                  <a:cubicBezTo>
                    <a:pt x="20" y="12"/>
                    <a:pt x="21" y="12"/>
                    <a:pt x="22" y="11"/>
                  </a:cubicBezTo>
                  <a:cubicBezTo>
                    <a:pt x="23" y="10"/>
                    <a:pt x="24" y="11"/>
                    <a:pt x="25" y="10"/>
                  </a:cubicBezTo>
                  <a:cubicBezTo>
                    <a:pt x="26" y="10"/>
                    <a:pt x="27" y="10"/>
                    <a:pt x="27" y="10"/>
                  </a:cubicBezTo>
                  <a:cubicBezTo>
                    <a:pt x="27" y="10"/>
                    <a:pt x="26" y="9"/>
                    <a:pt x="26" y="9"/>
                  </a:cubicBezTo>
                  <a:cubicBezTo>
                    <a:pt x="25" y="8"/>
                    <a:pt x="27" y="8"/>
                    <a:pt x="27" y="7"/>
                  </a:cubicBezTo>
                  <a:cubicBezTo>
                    <a:pt x="27" y="6"/>
                    <a:pt x="26" y="6"/>
                    <a:pt x="25" y="6"/>
                  </a:cubicBezTo>
                  <a:cubicBezTo>
                    <a:pt x="25" y="5"/>
                    <a:pt x="24" y="6"/>
                    <a:pt x="24" y="6"/>
                  </a:cubicBezTo>
                  <a:cubicBezTo>
                    <a:pt x="23" y="5"/>
                    <a:pt x="23" y="6"/>
                    <a:pt x="22" y="6"/>
                  </a:cubicBezTo>
                  <a:cubicBezTo>
                    <a:pt x="22" y="6"/>
                    <a:pt x="20" y="6"/>
                    <a:pt x="20" y="6"/>
                  </a:cubicBezTo>
                  <a:cubicBezTo>
                    <a:pt x="20" y="5"/>
                    <a:pt x="19" y="5"/>
                    <a:pt x="19" y="4"/>
                  </a:cubicBezTo>
                  <a:cubicBezTo>
                    <a:pt x="19" y="4"/>
                    <a:pt x="18" y="3"/>
                    <a:pt x="17" y="3"/>
                  </a:cubicBezTo>
                  <a:cubicBezTo>
                    <a:pt x="16" y="3"/>
                    <a:pt x="17" y="1"/>
                    <a:pt x="16" y="1"/>
                  </a:cubicBezTo>
                  <a:cubicBezTo>
                    <a:pt x="16" y="0"/>
                    <a:pt x="15" y="1"/>
                    <a:pt x="14" y="1"/>
                  </a:cubicBezTo>
                  <a:cubicBezTo>
                    <a:pt x="15" y="2"/>
                    <a:pt x="15" y="2"/>
                    <a:pt x="14" y="2"/>
                  </a:cubicBezTo>
                  <a:cubicBezTo>
                    <a:pt x="14" y="3"/>
                    <a:pt x="14" y="3"/>
                    <a:pt x="13" y="5"/>
                  </a:cubicBezTo>
                  <a:cubicBezTo>
                    <a:pt x="12" y="6"/>
                    <a:pt x="10" y="7"/>
                    <a:pt x="9" y="7"/>
                  </a:cubicBezTo>
                  <a:cubicBezTo>
                    <a:pt x="8" y="8"/>
                    <a:pt x="7" y="10"/>
                    <a:pt x="7" y="11"/>
                  </a:cubicBezTo>
                  <a:cubicBezTo>
                    <a:pt x="6" y="12"/>
                    <a:pt x="5" y="12"/>
                    <a:pt x="5" y="11"/>
                  </a:cubicBezTo>
                  <a:cubicBezTo>
                    <a:pt x="4" y="10"/>
                    <a:pt x="4" y="11"/>
                    <a:pt x="3" y="11"/>
                  </a:cubicBezTo>
                  <a:cubicBezTo>
                    <a:pt x="2" y="10"/>
                    <a:pt x="3" y="10"/>
                    <a:pt x="3" y="9"/>
                  </a:cubicBezTo>
                  <a:cubicBezTo>
                    <a:pt x="3" y="9"/>
                    <a:pt x="3" y="9"/>
                    <a:pt x="3" y="8"/>
                  </a:cubicBezTo>
                  <a:cubicBezTo>
                    <a:pt x="2" y="8"/>
                    <a:pt x="1" y="9"/>
                    <a:pt x="1" y="10"/>
                  </a:cubicBezTo>
                  <a:cubicBezTo>
                    <a:pt x="0" y="11"/>
                    <a:pt x="1" y="13"/>
                    <a:pt x="2" y="13"/>
                  </a:cubicBezTo>
                  <a:cubicBezTo>
                    <a:pt x="2" y="14"/>
                    <a:pt x="1" y="13"/>
                    <a:pt x="1" y="14"/>
                  </a:cubicBezTo>
                  <a:cubicBezTo>
                    <a:pt x="1" y="15"/>
                    <a:pt x="3" y="15"/>
                    <a:pt x="3" y="16"/>
                  </a:cubicBezTo>
                  <a:cubicBezTo>
                    <a:pt x="4" y="17"/>
                    <a:pt x="5" y="18"/>
                    <a:pt x="6" y="19"/>
                  </a:cubicBezTo>
                  <a:cubicBezTo>
                    <a:pt x="6" y="20"/>
                    <a:pt x="7" y="21"/>
                    <a:pt x="7" y="23"/>
                  </a:cubicBezTo>
                  <a:cubicBezTo>
                    <a:pt x="8" y="25"/>
                    <a:pt x="10" y="28"/>
                    <a:pt x="11" y="30"/>
                  </a:cubicBezTo>
                  <a:cubicBezTo>
                    <a:pt x="12" y="31"/>
                    <a:pt x="13" y="32"/>
                    <a:pt x="12" y="33"/>
                  </a:cubicBezTo>
                  <a:cubicBezTo>
                    <a:pt x="12" y="33"/>
                    <a:pt x="12" y="34"/>
                    <a:pt x="13" y="35"/>
                  </a:cubicBezTo>
                  <a:cubicBezTo>
                    <a:pt x="14" y="35"/>
                    <a:pt x="15" y="36"/>
                    <a:pt x="17" y="37"/>
                  </a:cubicBezTo>
                  <a:cubicBezTo>
                    <a:pt x="19" y="38"/>
                    <a:pt x="23" y="40"/>
                    <a:pt x="24" y="41"/>
                  </a:cubicBezTo>
                  <a:cubicBezTo>
                    <a:pt x="24" y="42"/>
                    <a:pt x="26" y="43"/>
                    <a:pt x="26" y="44"/>
                  </a:cubicBezTo>
                  <a:cubicBezTo>
                    <a:pt x="26" y="44"/>
                    <a:pt x="27" y="44"/>
                    <a:pt x="27" y="44"/>
                  </a:cubicBezTo>
                  <a:cubicBezTo>
                    <a:pt x="27" y="44"/>
                    <a:pt x="27" y="44"/>
                    <a:pt x="27" y="44"/>
                  </a:cubicBezTo>
                  <a:cubicBezTo>
                    <a:pt x="28" y="43"/>
                    <a:pt x="28" y="42"/>
                    <a:pt x="28" y="4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5" name="Freeform 295">
              <a:extLst>
                <a:ext uri="{FF2B5EF4-FFF2-40B4-BE49-F238E27FC236}">
                  <a16:creationId xmlns:a16="http://schemas.microsoft.com/office/drawing/2014/main" id="{0B2B655F-A3D1-433D-A0F2-41953CD6DC2E}"/>
                </a:ext>
              </a:extLst>
            </p:cNvPr>
            <p:cNvSpPr>
              <a:spLocks/>
            </p:cNvSpPr>
            <p:nvPr/>
          </p:nvSpPr>
          <p:spPr bwMode="auto">
            <a:xfrm>
              <a:off x="-4146550" y="2130425"/>
              <a:ext cx="115887" cy="96838"/>
            </a:xfrm>
            <a:custGeom>
              <a:avLst/>
              <a:gdLst>
                <a:gd name="T0" fmla="*/ 3 w 32"/>
                <a:gd name="T1" fmla="*/ 1 h 27"/>
                <a:gd name="T2" fmla="*/ 1 w 32"/>
                <a:gd name="T3" fmla="*/ 4 h 27"/>
                <a:gd name="T4" fmla="*/ 1 w 32"/>
                <a:gd name="T5" fmla="*/ 6 h 27"/>
                <a:gd name="T6" fmla="*/ 0 w 32"/>
                <a:gd name="T7" fmla="*/ 7 h 27"/>
                <a:gd name="T8" fmla="*/ 2 w 32"/>
                <a:gd name="T9" fmla="*/ 7 h 27"/>
                <a:gd name="T10" fmla="*/ 3 w 32"/>
                <a:gd name="T11" fmla="*/ 9 h 27"/>
                <a:gd name="T12" fmla="*/ 4 w 32"/>
                <a:gd name="T13" fmla="*/ 12 h 27"/>
                <a:gd name="T14" fmla="*/ 8 w 32"/>
                <a:gd name="T15" fmla="*/ 12 h 27"/>
                <a:gd name="T16" fmla="*/ 11 w 32"/>
                <a:gd name="T17" fmla="*/ 14 h 27"/>
                <a:gd name="T18" fmla="*/ 14 w 32"/>
                <a:gd name="T19" fmla="*/ 14 h 27"/>
                <a:gd name="T20" fmla="*/ 14 w 32"/>
                <a:gd name="T21" fmla="*/ 19 h 27"/>
                <a:gd name="T22" fmla="*/ 14 w 32"/>
                <a:gd name="T23" fmla="*/ 20 h 27"/>
                <a:gd name="T24" fmla="*/ 14 w 32"/>
                <a:gd name="T25" fmla="*/ 22 h 27"/>
                <a:gd name="T26" fmla="*/ 15 w 32"/>
                <a:gd name="T27" fmla="*/ 23 h 27"/>
                <a:gd name="T28" fmla="*/ 14 w 32"/>
                <a:gd name="T29" fmla="*/ 24 h 27"/>
                <a:gd name="T30" fmla="*/ 16 w 32"/>
                <a:gd name="T31" fmla="*/ 26 h 27"/>
                <a:gd name="T32" fmla="*/ 18 w 32"/>
                <a:gd name="T33" fmla="*/ 26 h 27"/>
                <a:gd name="T34" fmla="*/ 19 w 32"/>
                <a:gd name="T35" fmla="*/ 26 h 27"/>
                <a:gd name="T36" fmla="*/ 20 w 32"/>
                <a:gd name="T37" fmla="*/ 25 h 27"/>
                <a:gd name="T38" fmla="*/ 22 w 32"/>
                <a:gd name="T39" fmla="*/ 25 h 27"/>
                <a:gd name="T40" fmla="*/ 23 w 32"/>
                <a:gd name="T41" fmla="*/ 23 h 27"/>
                <a:gd name="T42" fmla="*/ 24 w 32"/>
                <a:gd name="T43" fmla="*/ 22 h 27"/>
                <a:gd name="T44" fmla="*/ 22 w 32"/>
                <a:gd name="T45" fmla="*/ 22 h 27"/>
                <a:gd name="T46" fmla="*/ 22 w 32"/>
                <a:gd name="T47" fmla="*/ 21 h 27"/>
                <a:gd name="T48" fmla="*/ 21 w 32"/>
                <a:gd name="T49" fmla="*/ 19 h 27"/>
                <a:gd name="T50" fmla="*/ 22 w 32"/>
                <a:gd name="T51" fmla="*/ 19 h 27"/>
                <a:gd name="T52" fmla="*/ 24 w 32"/>
                <a:gd name="T53" fmla="*/ 19 h 27"/>
                <a:gd name="T54" fmla="*/ 25 w 32"/>
                <a:gd name="T55" fmla="*/ 19 h 27"/>
                <a:gd name="T56" fmla="*/ 27 w 32"/>
                <a:gd name="T57" fmla="*/ 18 h 27"/>
                <a:gd name="T58" fmla="*/ 30 w 32"/>
                <a:gd name="T59" fmla="*/ 17 h 27"/>
                <a:gd name="T60" fmla="*/ 30 w 32"/>
                <a:gd name="T61" fmla="*/ 17 h 27"/>
                <a:gd name="T62" fmla="*/ 29 w 32"/>
                <a:gd name="T63" fmla="*/ 15 h 27"/>
                <a:gd name="T64" fmla="*/ 29 w 32"/>
                <a:gd name="T65" fmla="*/ 13 h 27"/>
                <a:gd name="T66" fmla="*/ 30 w 32"/>
                <a:gd name="T67" fmla="*/ 12 h 27"/>
                <a:gd name="T68" fmla="*/ 31 w 32"/>
                <a:gd name="T69" fmla="*/ 11 h 27"/>
                <a:gd name="T70" fmla="*/ 31 w 32"/>
                <a:gd name="T71" fmla="*/ 9 h 27"/>
                <a:gd name="T72" fmla="*/ 32 w 32"/>
                <a:gd name="T73" fmla="*/ 8 h 27"/>
                <a:gd name="T74" fmla="*/ 29 w 32"/>
                <a:gd name="T75" fmla="*/ 8 h 27"/>
                <a:gd name="T76" fmla="*/ 29 w 32"/>
                <a:gd name="T77" fmla="*/ 6 h 27"/>
                <a:gd name="T78" fmla="*/ 26 w 32"/>
                <a:gd name="T79" fmla="*/ 5 h 27"/>
                <a:gd name="T80" fmla="*/ 26 w 32"/>
                <a:gd name="T81" fmla="*/ 4 h 27"/>
                <a:gd name="T82" fmla="*/ 24 w 32"/>
                <a:gd name="T83" fmla="*/ 3 h 27"/>
                <a:gd name="T84" fmla="*/ 20 w 32"/>
                <a:gd name="T85" fmla="*/ 5 h 27"/>
                <a:gd name="T86" fmla="*/ 16 w 32"/>
                <a:gd name="T87" fmla="*/ 3 h 27"/>
                <a:gd name="T88" fmla="*/ 12 w 32"/>
                <a:gd name="T89" fmla="*/ 3 h 27"/>
                <a:gd name="T90" fmla="*/ 11 w 32"/>
                <a:gd name="T91" fmla="*/ 1 h 27"/>
                <a:gd name="T92" fmla="*/ 9 w 32"/>
                <a:gd name="T93" fmla="*/ 0 h 27"/>
                <a:gd name="T94" fmla="*/ 8 w 32"/>
                <a:gd name="T95" fmla="*/ 1 h 27"/>
                <a:gd name="T96" fmla="*/ 5 w 32"/>
                <a:gd name="T97" fmla="*/ 3 h 27"/>
                <a:gd name="T98" fmla="*/ 6 w 32"/>
                <a:gd name="T99" fmla="*/ 6 h 27"/>
                <a:gd name="T100" fmla="*/ 3 w 32"/>
                <a:gd name="T101" fmla="*/ 6 h 27"/>
                <a:gd name="T102" fmla="*/ 4 w 32"/>
                <a:gd name="T103" fmla="*/ 3 h 27"/>
                <a:gd name="T104" fmla="*/ 4 w 32"/>
                <a:gd name="T105" fmla="*/ 1 h 27"/>
                <a:gd name="T106" fmla="*/ 3 w 32"/>
                <a:gd name="T107"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27">
                  <a:moveTo>
                    <a:pt x="3" y="1"/>
                  </a:moveTo>
                  <a:cubicBezTo>
                    <a:pt x="3" y="2"/>
                    <a:pt x="1" y="3"/>
                    <a:pt x="1" y="4"/>
                  </a:cubicBezTo>
                  <a:cubicBezTo>
                    <a:pt x="1" y="5"/>
                    <a:pt x="1" y="5"/>
                    <a:pt x="1" y="6"/>
                  </a:cubicBezTo>
                  <a:cubicBezTo>
                    <a:pt x="0" y="6"/>
                    <a:pt x="0" y="7"/>
                    <a:pt x="0" y="7"/>
                  </a:cubicBezTo>
                  <a:cubicBezTo>
                    <a:pt x="1" y="7"/>
                    <a:pt x="2" y="7"/>
                    <a:pt x="2" y="7"/>
                  </a:cubicBezTo>
                  <a:cubicBezTo>
                    <a:pt x="2" y="8"/>
                    <a:pt x="3" y="8"/>
                    <a:pt x="3" y="9"/>
                  </a:cubicBezTo>
                  <a:cubicBezTo>
                    <a:pt x="3" y="10"/>
                    <a:pt x="2" y="12"/>
                    <a:pt x="4" y="12"/>
                  </a:cubicBezTo>
                  <a:cubicBezTo>
                    <a:pt x="6" y="12"/>
                    <a:pt x="7" y="11"/>
                    <a:pt x="8" y="12"/>
                  </a:cubicBezTo>
                  <a:cubicBezTo>
                    <a:pt x="9" y="13"/>
                    <a:pt x="10" y="14"/>
                    <a:pt x="11" y="14"/>
                  </a:cubicBezTo>
                  <a:cubicBezTo>
                    <a:pt x="13" y="13"/>
                    <a:pt x="15" y="13"/>
                    <a:pt x="14" y="14"/>
                  </a:cubicBezTo>
                  <a:cubicBezTo>
                    <a:pt x="13" y="16"/>
                    <a:pt x="13" y="18"/>
                    <a:pt x="14" y="19"/>
                  </a:cubicBezTo>
                  <a:cubicBezTo>
                    <a:pt x="14" y="19"/>
                    <a:pt x="15" y="20"/>
                    <a:pt x="14" y="20"/>
                  </a:cubicBezTo>
                  <a:cubicBezTo>
                    <a:pt x="14" y="21"/>
                    <a:pt x="14" y="22"/>
                    <a:pt x="14" y="22"/>
                  </a:cubicBezTo>
                  <a:cubicBezTo>
                    <a:pt x="15" y="23"/>
                    <a:pt x="15" y="23"/>
                    <a:pt x="15" y="23"/>
                  </a:cubicBezTo>
                  <a:cubicBezTo>
                    <a:pt x="15" y="23"/>
                    <a:pt x="15" y="23"/>
                    <a:pt x="14" y="24"/>
                  </a:cubicBezTo>
                  <a:cubicBezTo>
                    <a:pt x="15" y="24"/>
                    <a:pt x="16" y="25"/>
                    <a:pt x="16" y="26"/>
                  </a:cubicBezTo>
                  <a:cubicBezTo>
                    <a:pt x="17" y="26"/>
                    <a:pt x="17" y="27"/>
                    <a:pt x="18" y="26"/>
                  </a:cubicBezTo>
                  <a:cubicBezTo>
                    <a:pt x="18" y="26"/>
                    <a:pt x="18" y="26"/>
                    <a:pt x="19" y="26"/>
                  </a:cubicBezTo>
                  <a:cubicBezTo>
                    <a:pt x="19" y="27"/>
                    <a:pt x="20" y="26"/>
                    <a:pt x="20" y="25"/>
                  </a:cubicBezTo>
                  <a:cubicBezTo>
                    <a:pt x="21" y="25"/>
                    <a:pt x="22" y="25"/>
                    <a:pt x="22" y="25"/>
                  </a:cubicBezTo>
                  <a:cubicBezTo>
                    <a:pt x="22" y="24"/>
                    <a:pt x="23" y="24"/>
                    <a:pt x="23" y="23"/>
                  </a:cubicBezTo>
                  <a:cubicBezTo>
                    <a:pt x="24" y="23"/>
                    <a:pt x="24" y="22"/>
                    <a:pt x="24" y="22"/>
                  </a:cubicBezTo>
                  <a:cubicBezTo>
                    <a:pt x="23" y="22"/>
                    <a:pt x="22" y="23"/>
                    <a:pt x="22" y="22"/>
                  </a:cubicBezTo>
                  <a:cubicBezTo>
                    <a:pt x="22" y="21"/>
                    <a:pt x="22" y="21"/>
                    <a:pt x="22" y="21"/>
                  </a:cubicBezTo>
                  <a:cubicBezTo>
                    <a:pt x="22" y="20"/>
                    <a:pt x="22" y="19"/>
                    <a:pt x="21" y="19"/>
                  </a:cubicBezTo>
                  <a:cubicBezTo>
                    <a:pt x="20" y="18"/>
                    <a:pt x="22" y="18"/>
                    <a:pt x="22" y="19"/>
                  </a:cubicBezTo>
                  <a:cubicBezTo>
                    <a:pt x="23" y="19"/>
                    <a:pt x="24" y="19"/>
                    <a:pt x="24" y="19"/>
                  </a:cubicBezTo>
                  <a:cubicBezTo>
                    <a:pt x="25" y="20"/>
                    <a:pt x="25" y="20"/>
                    <a:pt x="25" y="19"/>
                  </a:cubicBezTo>
                  <a:cubicBezTo>
                    <a:pt x="25" y="19"/>
                    <a:pt x="26" y="18"/>
                    <a:pt x="27" y="18"/>
                  </a:cubicBezTo>
                  <a:cubicBezTo>
                    <a:pt x="28" y="19"/>
                    <a:pt x="29" y="18"/>
                    <a:pt x="30" y="17"/>
                  </a:cubicBezTo>
                  <a:cubicBezTo>
                    <a:pt x="30" y="17"/>
                    <a:pt x="30" y="17"/>
                    <a:pt x="30" y="17"/>
                  </a:cubicBezTo>
                  <a:cubicBezTo>
                    <a:pt x="30" y="16"/>
                    <a:pt x="29" y="15"/>
                    <a:pt x="29" y="15"/>
                  </a:cubicBezTo>
                  <a:cubicBezTo>
                    <a:pt x="28" y="14"/>
                    <a:pt x="29" y="14"/>
                    <a:pt x="29" y="13"/>
                  </a:cubicBezTo>
                  <a:cubicBezTo>
                    <a:pt x="29" y="13"/>
                    <a:pt x="29" y="12"/>
                    <a:pt x="30" y="12"/>
                  </a:cubicBezTo>
                  <a:cubicBezTo>
                    <a:pt x="31" y="12"/>
                    <a:pt x="31" y="11"/>
                    <a:pt x="31" y="11"/>
                  </a:cubicBezTo>
                  <a:cubicBezTo>
                    <a:pt x="30" y="11"/>
                    <a:pt x="31" y="10"/>
                    <a:pt x="31" y="9"/>
                  </a:cubicBezTo>
                  <a:cubicBezTo>
                    <a:pt x="32" y="9"/>
                    <a:pt x="32" y="9"/>
                    <a:pt x="32" y="8"/>
                  </a:cubicBezTo>
                  <a:cubicBezTo>
                    <a:pt x="31" y="8"/>
                    <a:pt x="30" y="8"/>
                    <a:pt x="29" y="8"/>
                  </a:cubicBezTo>
                  <a:cubicBezTo>
                    <a:pt x="28" y="8"/>
                    <a:pt x="29" y="7"/>
                    <a:pt x="29" y="6"/>
                  </a:cubicBezTo>
                  <a:cubicBezTo>
                    <a:pt x="30" y="5"/>
                    <a:pt x="27" y="5"/>
                    <a:pt x="26" y="5"/>
                  </a:cubicBezTo>
                  <a:cubicBezTo>
                    <a:pt x="25" y="5"/>
                    <a:pt x="25" y="4"/>
                    <a:pt x="26" y="4"/>
                  </a:cubicBezTo>
                  <a:cubicBezTo>
                    <a:pt x="27" y="3"/>
                    <a:pt x="26" y="3"/>
                    <a:pt x="24" y="3"/>
                  </a:cubicBezTo>
                  <a:cubicBezTo>
                    <a:pt x="23" y="3"/>
                    <a:pt x="21" y="4"/>
                    <a:pt x="20" y="5"/>
                  </a:cubicBezTo>
                  <a:cubicBezTo>
                    <a:pt x="19" y="5"/>
                    <a:pt x="17" y="3"/>
                    <a:pt x="16" y="3"/>
                  </a:cubicBezTo>
                  <a:cubicBezTo>
                    <a:pt x="14" y="4"/>
                    <a:pt x="12" y="4"/>
                    <a:pt x="12" y="3"/>
                  </a:cubicBezTo>
                  <a:cubicBezTo>
                    <a:pt x="13" y="2"/>
                    <a:pt x="12" y="1"/>
                    <a:pt x="11" y="1"/>
                  </a:cubicBezTo>
                  <a:cubicBezTo>
                    <a:pt x="9" y="1"/>
                    <a:pt x="10" y="0"/>
                    <a:pt x="9" y="0"/>
                  </a:cubicBezTo>
                  <a:cubicBezTo>
                    <a:pt x="8" y="0"/>
                    <a:pt x="9" y="1"/>
                    <a:pt x="8" y="1"/>
                  </a:cubicBezTo>
                  <a:cubicBezTo>
                    <a:pt x="7" y="1"/>
                    <a:pt x="5" y="2"/>
                    <a:pt x="5" y="3"/>
                  </a:cubicBezTo>
                  <a:cubicBezTo>
                    <a:pt x="5" y="4"/>
                    <a:pt x="6" y="5"/>
                    <a:pt x="6" y="6"/>
                  </a:cubicBezTo>
                  <a:cubicBezTo>
                    <a:pt x="5" y="7"/>
                    <a:pt x="4" y="7"/>
                    <a:pt x="3" y="6"/>
                  </a:cubicBezTo>
                  <a:cubicBezTo>
                    <a:pt x="3" y="5"/>
                    <a:pt x="5" y="3"/>
                    <a:pt x="4" y="3"/>
                  </a:cubicBezTo>
                  <a:cubicBezTo>
                    <a:pt x="4" y="2"/>
                    <a:pt x="4" y="1"/>
                    <a:pt x="4" y="1"/>
                  </a:cubicBezTo>
                  <a:cubicBezTo>
                    <a:pt x="4" y="1"/>
                    <a:pt x="3"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6" name="Freeform 296">
              <a:extLst>
                <a:ext uri="{FF2B5EF4-FFF2-40B4-BE49-F238E27FC236}">
                  <a16:creationId xmlns:a16="http://schemas.microsoft.com/office/drawing/2014/main" id="{6CBF883B-EE62-458D-866D-D115C67F65F8}"/>
                </a:ext>
              </a:extLst>
            </p:cNvPr>
            <p:cNvSpPr>
              <a:spLocks/>
            </p:cNvSpPr>
            <p:nvPr/>
          </p:nvSpPr>
          <p:spPr bwMode="auto">
            <a:xfrm>
              <a:off x="-4016375" y="2178050"/>
              <a:ext cx="36512" cy="39688"/>
            </a:xfrm>
            <a:custGeom>
              <a:avLst/>
              <a:gdLst>
                <a:gd name="T0" fmla="*/ 2 w 10"/>
                <a:gd name="T1" fmla="*/ 3 h 11"/>
                <a:gd name="T2" fmla="*/ 1 w 10"/>
                <a:gd name="T3" fmla="*/ 4 h 11"/>
                <a:gd name="T4" fmla="*/ 0 w 10"/>
                <a:gd name="T5" fmla="*/ 6 h 11"/>
                <a:gd name="T6" fmla="*/ 2 w 10"/>
                <a:gd name="T7" fmla="*/ 8 h 11"/>
                <a:gd name="T8" fmla="*/ 4 w 10"/>
                <a:gd name="T9" fmla="*/ 11 h 11"/>
                <a:gd name="T10" fmla="*/ 5 w 10"/>
                <a:gd name="T11" fmla="*/ 11 h 11"/>
                <a:gd name="T12" fmla="*/ 6 w 10"/>
                <a:gd name="T13" fmla="*/ 9 h 11"/>
                <a:gd name="T14" fmla="*/ 9 w 10"/>
                <a:gd name="T15" fmla="*/ 9 h 11"/>
                <a:gd name="T16" fmla="*/ 9 w 10"/>
                <a:gd name="T17" fmla="*/ 10 h 11"/>
                <a:gd name="T18" fmla="*/ 9 w 10"/>
                <a:gd name="T19" fmla="*/ 9 h 11"/>
                <a:gd name="T20" fmla="*/ 9 w 10"/>
                <a:gd name="T21" fmla="*/ 6 h 11"/>
                <a:gd name="T22" fmla="*/ 10 w 10"/>
                <a:gd name="T23" fmla="*/ 3 h 11"/>
                <a:gd name="T24" fmla="*/ 10 w 10"/>
                <a:gd name="T25" fmla="*/ 2 h 11"/>
                <a:gd name="T26" fmla="*/ 8 w 10"/>
                <a:gd name="T27" fmla="*/ 1 h 11"/>
                <a:gd name="T28" fmla="*/ 5 w 10"/>
                <a:gd name="T29" fmla="*/ 1 h 11"/>
                <a:gd name="T30" fmla="*/ 3 w 10"/>
                <a:gd name="T31" fmla="*/ 1 h 11"/>
                <a:gd name="T32" fmla="*/ 3 w 10"/>
                <a:gd name="T33" fmla="*/ 1 h 11"/>
                <a:gd name="T34" fmla="*/ 2 w 10"/>
                <a:gd name="T35"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11">
                  <a:moveTo>
                    <a:pt x="2" y="3"/>
                  </a:moveTo>
                  <a:cubicBezTo>
                    <a:pt x="3" y="3"/>
                    <a:pt x="2" y="4"/>
                    <a:pt x="1" y="4"/>
                  </a:cubicBezTo>
                  <a:cubicBezTo>
                    <a:pt x="1" y="4"/>
                    <a:pt x="1" y="5"/>
                    <a:pt x="0" y="6"/>
                  </a:cubicBezTo>
                  <a:cubicBezTo>
                    <a:pt x="0" y="6"/>
                    <a:pt x="2" y="7"/>
                    <a:pt x="2" y="8"/>
                  </a:cubicBezTo>
                  <a:cubicBezTo>
                    <a:pt x="3" y="9"/>
                    <a:pt x="3" y="10"/>
                    <a:pt x="4" y="11"/>
                  </a:cubicBezTo>
                  <a:cubicBezTo>
                    <a:pt x="4" y="11"/>
                    <a:pt x="5" y="11"/>
                    <a:pt x="5" y="11"/>
                  </a:cubicBezTo>
                  <a:cubicBezTo>
                    <a:pt x="6" y="11"/>
                    <a:pt x="5" y="9"/>
                    <a:pt x="6" y="9"/>
                  </a:cubicBezTo>
                  <a:cubicBezTo>
                    <a:pt x="7" y="9"/>
                    <a:pt x="8" y="9"/>
                    <a:pt x="9" y="9"/>
                  </a:cubicBezTo>
                  <a:cubicBezTo>
                    <a:pt x="9" y="10"/>
                    <a:pt x="9" y="10"/>
                    <a:pt x="9" y="10"/>
                  </a:cubicBezTo>
                  <a:cubicBezTo>
                    <a:pt x="9" y="9"/>
                    <a:pt x="9" y="9"/>
                    <a:pt x="9" y="9"/>
                  </a:cubicBezTo>
                  <a:cubicBezTo>
                    <a:pt x="10" y="8"/>
                    <a:pt x="10" y="7"/>
                    <a:pt x="9" y="6"/>
                  </a:cubicBezTo>
                  <a:cubicBezTo>
                    <a:pt x="9" y="5"/>
                    <a:pt x="9" y="3"/>
                    <a:pt x="10" y="3"/>
                  </a:cubicBezTo>
                  <a:cubicBezTo>
                    <a:pt x="10" y="3"/>
                    <a:pt x="10" y="2"/>
                    <a:pt x="10" y="2"/>
                  </a:cubicBezTo>
                  <a:cubicBezTo>
                    <a:pt x="9" y="1"/>
                    <a:pt x="8" y="1"/>
                    <a:pt x="8" y="1"/>
                  </a:cubicBezTo>
                  <a:cubicBezTo>
                    <a:pt x="6" y="1"/>
                    <a:pt x="5" y="2"/>
                    <a:pt x="5" y="1"/>
                  </a:cubicBezTo>
                  <a:cubicBezTo>
                    <a:pt x="4" y="0"/>
                    <a:pt x="4" y="1"/>
                    <a:pt x="3" y="1"/>
                  </a:cubicBezTo>
                  <a:cubicBezTo>
                    <a:pt x="3" y="1"/>
                    <a:pt x="3" y="1"/>
                    <a:pt x="3" y="1"/>
                  </a:cubicBezTo>
                  <a:cubicBezTo>
                    <a:pt x="3" y="2"/>
                    <a:pt x="2" y="2"/>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7" name="Freeform 297">
              <a:extLst>
                <a:ext uri="{FF2B5EF4-FFF2-40B4-BE49-F238E27FC236}">
                  <a16:creationId xmlns:a16="http://schemas.microsoft.com/office/drawing/2014/main" id="{01A8B945-308D-4CDD-B782-C8824BFFBE56}"/>
                </a:ext>
              </a:extLst>
            </p:cNvPr>
            <p:cNvSpPr>
              <a:spLocks/>
            </p:cNvSpPr>
            <p:nvPr/>
          </p:nvSpPr>
          <p:spPr bwMode="auto">
            <a:xfrm>
              <a:off x="-4044950" y="2159000"/>
              <a:ext cx="42862" cy="61913"/>
            </a:xfrm>
            <a:custGeom>
              <a:avLst/>
              <a:gdLst>
                <a:gd name="T0" fmla="*/ 3 w 12"/>
                <a:gd name="T1" fmla="*/ 1 h 17"/>
                <a:gd name="T2" fmla="*/ 3 w 12"/>
                <a:gd name="T3" fmla="*/ 3 h 17"/>
                <a:gd name="T4" fmla="*/ 2 w 12"/>
                <a:gd name="T5" fmla="*/ 4 h 17"/>
                <a:gd name="T6" fmla="*/ 1 w 12"/>
                <a:gd name="T7" fmla="*/ 5 h 17"/>
                <a:gd name="T8" fmla="*/ 1 w 12"/>
                <a:gd name="T9" fmla="*/ 7 h 17"/>
                <a:gd name="T10" fmla="*/ 2 w 12"/>
                <a:gd name="T11" fmla="*/ 9 h 17"/>
                <a:gd name="T12" fmla="*/ 3 w 12"/>
                <a:gd name="T13" fmla="*/ 8 h 17"/>
                <a:gd name="T14" fmla="*/ 4 w 12"/>
                <a:gd name="T15" fmla="*/ 10 h 17"/>
                <a:gd name="T16" fmla="*/ 4 w 12"/>
                <a:gd name="T17" fmla="*/ 12 h 17"/>
                <a:gd name="T18" fmla="*/ 5 w 12"/>
                <a:gd name="T19" fmla="*/ 16 h 17"/>
                <a:gd name="T20" fmla="*/ 7 w 12"/>
                <a:gd name="T21" fmla="*/ 17 h 17"/>
                <a:gd name="T22" fmla="*/ 9 w 12"/>
                <a:gd name="T23" fmla="*/ 16 h 17"/>
                <a:gd name="T24" fmla="*/ 10 w 12"/>
                <a:gd name="T25" fmla="*/ 16 h 17"/>
                <a:gd name="T26" fmla="*/ 12 w 12"/>
                <a:gd name="T27" fmla="*/ 16 h 17"/>
                <a:gd name="T28" fmla="*/ 10 w 12"/>
                <a:gd name="T29" fmla="*/ 13 h 17"/>
                <a:gd name="T30" fmla="*/ 8 w 12"/>
                <a:gd name="T31" fmla="*/ 11 h 17"/>
                <a:gd name="T32" fmla="*/ 9 w 12"/>
                <a:gd name="T33" fmla="*/ 9 h 17"/>
                <a:gd name="T34" fmla="*/ 10 w 12"/>
                <a:gd name="T35" fmla="*/ 8 h 17"/>
                <a:gd name="T36" fmla="*/ 11 w 12"/>
                <a:gd name="T37" fmla="*/ 6 h 17"/>
                <a:gd name="T38" fmla="*/ 9 w 12"/>
                <a:gd name="T39" fmla="*/ 4 h 17"/>
                <a:gd name="T40" fmla="*/ 7 w 12"/>
                <a:gd name="T41" fmla="*/ 3 h 17"/>
                <a:gd name="T42" fmla="*/ 5 w 12"/>
                <a:gd name="T43" fmla="*/ 1 h 17"/>
                <a:gd name="T44" fmla="*/ 4 w 12"/>
                <a:gd name="T45" fmla="*/ 0 h 17"/>
                <a:gd name="T46" fmla="*/ 3 w 12"/>
                <a:gd name="T4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7">
                  <a:moveTo>
                    <a:pt x="3" y="1"/>
                  </a:moveTo>
                  <a:cubicBezTo>
                    <a:pt x="3" y="2"/>
                    <a:pt x="2" y="3"/>
                    <a:pt x="3" y="3"/>
                  </a:cubicBezTo>
                  <a:cubicBezTo>
                    <a:pt x="3" y="3"/>
                    <a:pt x="3" y="4"/>
                    <a:pt x="2" y="4"/>
                  </a:cubicBezTo>
                  <a:cubicBezTo>
                    <a:pt x="1" y="4"/>
                    <a:pt x="1" y="5"/>
                    <a:pt x="1" y="5"/>
                  </a:cubicBezTo>
                  <a:cubicBezTo>
                    <a:pt x="1" y="6"/>
                    <a:pt x="0" y="6"/>
                    <a:pt x="1" y="7"/>
                  </a:cubicBezTo>
                  <a:cubicBezTo>
                    <a:pt x="1" y="7"/>
                    <a:pt x="2" y="8"/>
                    <a:pt x="2" y="9"/>
                  </a:cubicBezTo>
                  <a:cubicBezTo>
                    <a:pt x="3" y="8"/>
                    <a:pt x="3" y="8"/>
                    <a:pt x="3" y="8"/>
                  </a:cubicBezTo>
                  <a:cubicBezTo>
                    <a:pt x="4" y="8"/>
                    <a:pt x="3" y="10"/>
                    <a:pt x="4" y="10"/>
                  </a:cubicBezTo>
                  <a:cubicBezTo>
                    <a:pt x="5" y="10"/>
                    <a:pt x="5" y="12"/>
                    <a:pt x="4" y="12"/>
                  </a:cubicBezTo>
                  <a:cubicBezTo>
                    <a:pt x="4" y="12"/>
                    <a:pt x="4" y="15"/>
                    <a:pt x="5" y="16"/>
                  </a:cubicBezTo>
                  <a:cubicBezTo>
                    <a:pt x="6" y="17"/>
                    <a:pt x="7" y="17"/>
                    <a:pt x="7" y="17"/>
                  </a:cubicBezTo>
                  <a:cubicBezTo>
                    <a:pt x="8" y="17"/>
                    <a:pt x="9" y="17"/>
                    <a:pt x="9" y="16"/>
                  </a:cubicBezTo>
                  <a:cubicBezTo>
                    <a:pt x="9" y="16"/>
                    <a:pt x="10" y="16"/>
                    <a:pt x="10" y="16"/>
                  </a:cubicBezTo>
                  <a:cubicBezTo>
                    <a:pt x="10" y="15"/>
                    <a:pt x="11" y="16"/>
                    <a:pt x="12" y="16"/>
                  </a:cubicBezTo>
                  <a:cubicBezTo>
                    <a:pt x="11" y="15"/>
                    <a:pt x="11" y="14"/>
                    <a:pt x="10" y="13"/>
                  </a:cubicBezTo>
                  <a:cubicBezTo>
                    <a:pt x="10" y="12"/>
                    <a:pt x="8" y="11"/>
                    <a:pt x="8" y="11"/>
                  </a:cubicBezTo>
                  <a:cubicBezTo>
                    <a:pt x="9" y="10"/>
                    <a:pt x="9" y="9"/>
                    <a:pt x="9" y="9"/>
                  </a:cubicBezTo>
                  <a:cubicBezTo>
                    <a:pt x="10" y="9"/>
                    <a:pt x="11" y="8"/>
                    <a:pt x="10" y="8"/>
                  </a:cubicBezTo>
                  <a:cubicBezTo>
                    <a:pt x="10" y="7"/>
                    <a:pt x="11" y="7"/>
                    <a:pt x="11" y="6"/>
                  </a:cubicBezTo>
                  <a:cubicBezTo>
                    <a:pt x="10" y="6"/>
                    <a:pt x="9" y="4"/>
                    <a:pt x="9" y="4"/>
                  </a:cubicBezTo>
                  <a:cubicBezTo>
                    <a:pt x="8" y="4"/>
                    <a:pt x="7" y="4"/>
                    <a:pt x="7" y="3"/>
                  </a:cubicBezTo>
                  <a:cubicBezTo>
                    <a:pt x="8" y="2"/>
                    <a:pt x="6" y="2"/>
                    <a:pt x="5" y="1"/>
                  </a:cubicBezTo>
                  <a:cubicBezTo>
                    <a:pt x="5" y="1"/>
                    <a:pt x="5" y="0"/>
                    <a:pt x="4" y="0"/>
                  </a:cubicBezTo>
                  <a:cubicBezTo>
                    <a:pt x="4" y="1"/>
                    <a:pt x="4" y="1"/>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8" name="Freeform 298">
              <a:extLst>
                <a:ext uri="{FF2B5EF4-FFF2-40B4-BE49-F238E27FC236}">
                  <a16:creationId xmlns:a16="http://schemas.microsoft.com/office/drawing/2014/main" id="{6FBA878D-458A-4A66-A978-6A0CBD9051F8}"/>
                </a:ext>
              </a:extLst>
            </p:cNvPr>
            <p:cNvSpPr>
              <a:spLocks/>
            </p:cNvSpPr>
            <p:nvPr/>
          </p:nvSpPr>
          <p:spPr bwMode="auto">
            <a:xfrm>
              <a:off x="-3983038" y="2184400"/>
              <a:ext cx="25400" cy="33338"/>
            </a:xfrm>
            <a:custGeom>
              <a:avLst/>
              <a:gdLst>
                <a:gd name="T0" fmla="*/ 0 w 7"/>
                <a:gd name="T1" fmla="*/ 4 h 9"/>
                <a:gd name="T2" fmla="*/ 0 w 7"/>
                <a:gd name="T3" fmla="*/ 7 h 9"/>
                <a:gd name="T4" fmla="*/ 0 w 7"/>
                <a:gd name="T5" fmla="*/ 8 h 9"/>
                <a:gd name="T6" fmla="*/ 2 w 7"/>
                <a:gd name="T7" fmla="*/ 8 h 9"/>
                <a:gd name="T8" fmla="*/ 4 w 7"/>
                <a:gd name="T9" fmla="*/ 7 h 9"/>
                <a:gd name="T10" fmla="*/ 7 w 7"/>
                <a:gd name="T11" fmla="*/ 3 h 9"/>
                <a:gd name="T12" fmla="*/ 7 w 7"/>
                <a:gd name="T13" fmla="*/ 3 h 9"/>
                <a:gd name="T14" fmla="*/ 3 w 7"/>
                <a:gd name="T15" fmla="*/ 0 h 9"/>
                <a:gd name="T16" fmla="*/ 1 w 7"/>
                <a:gd name="T17" fmla="*/ 0 h 9"/>
                <a:gd name="T18" fmla="*/ 1 w 7"/>
                <a:gd name="T19" fmla="*/ 1 h 9"/>
                <a:gd name="T20" fmla="*/ 0 w 7"/>
                <a:gd name="T21"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9">
                  <a:moveTo>
                    <a:pt x="0" y="4"/>
                  </a:moveTo>
                  <a:cubicBezTo>
                    <a:pt x="1" y="5"/>
                    <a:pt x="1" y="6"/>
                    <a:pt x="0" y="7"/>
                  </a:cubicBezTo>
                  <a:cubicBezTo>
                    <a:pt x="0" y="7"/>
                    <a:pt x="0" y="7"/>
                    <a:pt x="0" y="8"/>
                  </a:cubicBezTo>
                  <a:cubicBezTo>
                    <a:pt x="0" y="8"/>
                    <a:pt x="1" y="8"/>
                    <a:pt x="2" y="8"/>
                  </a:cubicBezTo>
                  <a:cubicBezTo>
                    <a:pt x="3" y="8"/>
                    <a:pt x="4" y="9"/>
                    <a:pt x="4" y="7"/>
                  </a:cubicBezTo>
                  <a:cubicBezTo>
                    <a:pt x="5" y="6"/>
                    <a:pt x="6" y="4"/>
                    <a:pt x="7" y="3"/>
                  </a:cubicBezTo>
                  <a:cubicBezTo>
                    <a:pt x="7" y="3"/>
                    <a:pt x="7" y="3"/>
                    <a:pt x="7" y="3"/>
                  </a:cubicBezTo>
                  <a:cubicBezTo>
                    <a:pt x="6" y="3"/>
                    <a:pt x="4" y="1"/>
                    <a:pt x="3" y="0"/>
                  </a:cubicBezTo>
                  <a:cubicBezTo>
                    <a:pt x="2" y="0"/>
                    <a:pt x="2" y="0"/>
                    <a:pt x="1" y="0"/>
                  </a:cubicBezTo>
                  <a:cubicBezTo>
                    <a:pt x="1" y="0"/>
                    <a:pt x="1" y="1"/>
                    <a:pt x="1" y="1"/>
                  </a:cubicBezTo>
                  <a:cubicBezTo>
                    <a:pt x="0" y="1"/>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49" name="Freeform 299">
              <a:extLst>
                <a:ext uri="{FF2B5EF4-FFF2-40B4-BE49-F238E27FC236}">
                  <a16:creationId xmlns:a16="http://schemas.microsoft.com/office/drawing/2014/main" id="{06C2F509-5EAF-44F5-80FD-B5494AEDC51F}"/>
                </a:ext>
              </a:extLst>
            </p:cNvPr>
            <p:cNvSpPr>
              <a:spLocks/>
            </p:cNvSpPr>
            <p:nvPr/>
          </p:nvSpPr>
          <p:spPr bwMode="auto">
            <a:xfrm>
              <a:off x="-4240213" y="2030413"/>
              <a:ext cx="87312" cy="31750"/>
            </a:xfrm>
            <a:custGeom>
              <a:avLst/>
              <a:gdLst>
                <a:gd name="T0" fmla="*/ 20 w 24"/>
                <a:gd name="T1" fmla="*/ 6 h 9"/>
                <a:gd name="T2" fmla="*/ 8 w 24"/>
                <a:gd name="T3" fmla="*/ 1 h 9"/>
                <a:gd name="T4" fmla="*/ 0 w 24"/>
                <a:gd name="T5" fmla="*/ 4 h 9"/>
                <a:gd name="T6" fmla="*/ 4 w 24"/>
                <a:gd name="T7" fmla="*/ 2 h 9"/>
                <a:gd name="T8" fmla="*/ 7 w 24"/>
                <a:gd name="T9" fmla="*/ 3 h 9"/>
                <a:gd name="T10" fmla="*/ 10 w 24"/>
                <a:gd name="T11" fmla="*/ 4 h 9"/>
                <a:gd name="T12" fmla="*/ 15 w 24"/>
                <a:gd name="T13" fmla="*/ 7 h 9"/>
                <a:gd name="T14" fmla="*/ 17 w 24"/>
                <a:gd name="T15" fmla="*/ 8 h 9"/>
                <a:gd name="T16" fmla="*/ 24 w 24"/>
                <a:gd name="T17" fmla="*/ 8 h 9"/>
                <a:gd name="T18" fmla="*/ 20 w 24"/>
                <a:gd name="T19"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9">
                  <a:moveTo>
                    <a:pt x="20" y="6"/>
                  </a:moveTo>
                  <a:cubicBezTo>
                    <a:pt x="18" y="6"/>
                    <a:pt x="13" y="2"/>
                    <a:pt x="8" y="1"/>
                  </a:cubicBezTo>
                  <a:cubicBezTo>
                    <a:pt x="4" y="0"/>
                    <a:pt x="0" y="3"/>
                    <a:pt x="0" y="4"/>
                  </a:cubicBezTo>
                  <a:cubicBezTo>
                    <a:pt x="1" y="5"/>
                    <a:pt x="3" y="3"/>
                    <a:pt x="4" y="2"/>
                  </a:cubicBezTo>
                  <a:cubicBezTo>
                    <a:pt x="5" y="1"/>
                    <a:pt x="6" y="3"/>
                    <a:pt x="7" y="3"/>
                  </a:cubicBezTo>
                  <a:cubicBezTo>
                    <a:pt x="7" y="4"/>
                    <a:pt x="8" y="4"/>
                    <a:pt x="10" y="4"/>
                  </a:cubicBezTo>
                  <a:cubicBezTo>
                    <a:pt x="13" y="4"/>
                    <a:pt x="13" y="6"/>
                    <a:pt x="15" y="7"/>
                  </a:cubicBezTo>
                  <a:cubicBezTo>
                    <a:pt x="18" y="7"/>
                    <a:pt x="15" y="8"/>
                    <a:pt x="17" y="8"/>
                  </a:cubicBezTo>
                  <a:cubicBezTo>
                    <a:pt x="18" y="9"/>
                    <a:pt x="24" y="9"/>
                    <a:pt x="24" y="8"/>
                  </a:cubicBezTo>
                  <a:cubicBezTo>
                    <a:pt x="24" y="8"/>
                    <a:pt x="21" y="6"/>
                    <a:pt x="20"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0" name="Freeform 300">
              <a:extLst>
                <a:ext uri="{FF2B5EF4-FFF2-40B4-BE49-F238E27FC236}">
                  <a16:creationId xmlns:a16="http://schemas.microsoft.com/office/drawing/2014/main" id="{C32E4043-68A7-4207-A3AC-92EC42B29F64}"/>
                </a:ext>
              </a:extLst>
            </p:cNvPr>
            <p:cNvSpPr>
              <a:spLocks/>
            </p:cNvSpPr>
            <p:nvPr/>
          </p:nvSpPr>
          <p:spPr bwMode="auto">
            <a:xfrm>
              <a:off x="-4189413" y="2073275"/>
              <a:ext cx="22225" cy="11113"/>
            </a:xfrm>
            <a:custGeom>
              <a:avLst/>
              <a:gdLst>
                <a:gd name="T0" fmla="*/ 0 w 6"/>
                <a:gd name="T1" fmla="*/ 1 h 3"/>
                <a:gd name="T2" fmla="*/ 5 w 6"/>
                <a:gd name="T3" fmla="*/ 2 h 3"/>
                <a:gd name="T4" fmla="*/ 0 w 6"/>
                <a:gd name="T5" fmla="*/ 1 h 3"/>
              </a:gdLst>
              <a:ahLst/>
              <a:cxnLst>
                <a:cxn ang="0">
                  <a:pos x="T0" y="T1"/>
                </a:cxn>
                <a:cxn ang="0">
                  <a:pos x="T2" y="T3"/>
                </a:cxn>
                <a:cxn ang="0">
                  <a:pos x="T4" y="T5"/>
                </a:cxn>
              </a:cxnLst>
              <a:rect l="0" t="0" r="r" b="b"/>
              <a:pathLst>
                <a:path w="6" h="3">
                  <a:moveTo>
                    <a:pt x="0" y="1"/>
                  </a:moveTo>
                  <a:cubicBezTo>
                    <a:pt x="1" y="2"/>
                    <a:pt x="5" y="3"/>
                    <a:pt x="5" y="2"/>
                  </a:cubicBezTo>
                  <a:cubicBezTo>
                    <a:pt x="6" y="1"/>
                    <a:pt x="0" y="0"/>
                    <a:pt x="0"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1" name="Freeform 301">
              <a:extLst>
                <a:ext uri="{FF2B5EF4-FFF2-40B4-BE49-F238E27FC236}">
                  <a16:creationId xmlns:a16="http://schemas.microsoft.com/office/drawing/2014/main" id="{081BA9C6-5064-448D-A3B0-E436565C05F9}"/>
                </a:ext>
              </a:extLst>
            </p:cNvPr>
            <p:cNvSpPr>
              <a:spLocks/>
            </p:cNvSpPr>
            <p:nvPr/>
          </p:nvSpPr>
          <p:spPr bwMode="auto">
            <a:xfrm>
              <a:off x="-4095750" y="2073275"/>
              <a:ext cx="19050" cy="6350"/>
            </a:xfrm>
            <a:custGeom>
              <a:avLst/>
              <a:gdLst>
                <a:gd name="T0" fmla="*/ 1 w 5"/>
                <a:gd name="T1" fmla="*/ 1 h 2"/>
                <a:gd name="T2" fmla="*/ 5 w 5"/>
                <a:gd name="T3" fmla="*/ 1 h 2"/>
                <a:gd name="T4" fmla="*/ 1 w 5"/>
                <a:gd name="T5" fmla="*/ 1 h 2"/>
              </a:gdLst>
              <a:ahLst/>
              <a:cxnLst>
                <a:cxn ang="0">
                  <a:pos x="T0" y="T1"/>
                </a:cxn>
                <a:cxn ang="0">
                  <a:pos x="T2" y="T3"/>
                </a:cxn>
                <a:cxn ang="0">
                  <a:pos x="T4" y="T5"/>
                </a:cxn>
              </a:cxnLst>
              <a:rect l="0" t="0" r="r" b="b"/>
              <a:pathLst>
                <a:path w="5" h="2">
                  <a:moveTo>
                    <a:pt x="1" y="1"/>
                  </a:moveTo>
                  <a:cubicBezTo>
                    <a:pt x="2" y="2"/>
                    <a:pt x="5" y="2"/>
                    <a:pt x="5" y="1"/>
                  </a:cubicBezTo>
                  <a:cubicBezTo>
                    <a:pt x="5" y="0"/>
                    <a:pt x="0" y="0"/>
                    <a:pt x="1"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2" name="Freeform 302">
              <a:extLst>
                <a:ext uri="{FF2B5EF4-FFF2-40B4-BE49-F238E27FC236}">
                  <a16:creationId xmlns:a16="http://schemas.microsoft.com/office/drawing/2014/main" id="{0EF2B2D9-1B90-4A17-A182-1EFF95F8D1D1}"/>
                </a:ext>
              </a:extLst>
            </p:cNvPr>
            <p:cNvSpPr>
              <a:spLocks noEditPoints="1"/>
            </p:cNvSpPr>
            <p:nvPr/>
          </p:nvSpPr>
          <p:spPr bwMode="auto">
            <a:xfrm>
              <a:off x="-4041775" y="2706688"/>
              <a:ext cx="30162" cy="11113"/>
            </a:xfrm>
            <a:custGeom>
              <a:avLst/>
              <a:gdLst>
                <a:gd name="T0" fmla="*/ 8 w 8"/>
                <a:gd name="T1" fmla="*/ 1 h 3"/>
                <a:gd name="T2" fmla="*/ 4 w 8"/>
                <a:gd name="T3" fmla="*/ 3 h 3"/>
                <a:gd name="T4" fmla="*/ 8 w 8"/>
                <a:gd name="T5" fmla="*/ 1 h 3"/>
                <a:gd name="T6" fmla="*/ 3 w 8"/>
                <a:gd name="T7" fmla="*/ 0 h 3"/>
                <a:gd name="T8" fmla="*/ 1 w 8"/>
                <a:gd name="T9" fmla="*/ 3 h 3"/>
                <a:gd name="T10" fmla="*/ 3 w 8"/>
                <a:gd name="T11" fmla="*/ 0 h 3"/>
              </a:gdLst>
              <a:ahLst/>
              <a:cxnLst>
                <a:cxn ang="0">
                  <a:pos x="T0" y="T1"/>
                </a:cxn>
                <a:cxn ang="0">
                  <a:pos x="T2" y="T3"/>
                </a:cxn>
                <a:cxn ang="0">
                  <a:pos x="T4" y="T5"/>
                </a:cxn>
                <a:cxn ang="0">
                  <a:pos x="T6" y="T7"/>
                </a:cxn>
                <a:cxn ang="0">
                  <a:pos x="T8" y="T9"/>
                </a:cxn>
                <a:cxn ang="0">
                  <a:pos x="T10" y="T11"/>
                </a:cxn>
              </a:cxnLst>
              <a:rect l="0" t="0" r="r" b="b"/>
              <a:pathLst>
                <a:path w="8" h="3">
                  <a:moveTo>
                    <a:pt x="8" y="1"/>
                  </a:moveTo>
                  <a:cubicBezTo>
                    <a:pt x="7" y="0"/>
                    <a:pt x="3" y="3"/>
                    <a:pt x="4" y="3"/>
                  </a:cubicBezTo>
                  <a:cubicBezTo>
                    <a:pt x="5" y="3"/>
                    <a:pt x="8" y="2"/>
                    <a:pt x="8" y="1"/>
                  </a:cubicBezTo>
                  <a:close/>
                  <a:moveTo>
                    <a:pt x="3" y="0"/>
                  </a:moveTo>
                  <a:cubicBezTo>
                    <a:pt x="2" y="0"/>
                    <a:pt x="0" y="2"/>
                    <a:pt x="1" y="3"/>
                  </a:cubicBezTo>
                  <a:cubicBezTo>
                    <a:pt x="2" y="3"/>
                    <a:pt x="5"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3" name="Freeform 303">
              <a:extLst>
                <a:ext uri="{FF2B5EF4-FFF2-40B4-BE49-F238E27FC236}">
                  <a16:creationId xmlns:a16="http://schemas.microsoft.com/office/drawing/2014/main" id="{C0596337-E633-4DC4-BDF2-3112B8E03A1C}"/>
                </a:ext>
              </a:extLst>
            </p:cNvPr>
            <p:cNvSpPr>
              <a:spLocks noEditPoints="1"/>
            </p:cNvSpPr>
            <p:nvPr/>
          </p:nvSpPr>
          <p:spPr bwMode="auto">
            <a:xfrm>
              <a:off x="-4302125" y="2220913"/>
              <a:ext cx="141287" cy="53975"/>
            </a:xfrm>
            <a:custGeom>
              <a:avLst/>
              <a:gdLst>
                <a:gd name="T0" fmla="*/ 38 w 39"/>
                <a:gd name="T1" fmla="*/ 4 h 15"/>
                <a:gd name="T2" fmla="*/ 36 w 39"/>
                <a:gd name="T3" fmla="*/ 2 h 15"/>
                <a:gd name="T4" fmla="*/ 34 w 39"/>
                <a:gd name="T5" fmla="*/ 2 h 15"/>
                <a:gd name="T6" fmla="*/ 33 w 39"/>
                <a:gd name="T7" fmla="*/ 1 h 15"/>
                <a:gd name="T8" fmla="*/ 30 w 39"/>
                <a:gd name="T9" fmla="*/ 0 h 15"/>
                <a:gd name="T10" fmla="*/ 30 w 39"/>
                <a:gd name="T11" fmla="*/ 0 h 15"/>
                <a:gd name="T12" fmla="*/ 28 w 39"/>
                <a:gd name="T13" fmla="*/ 1 h 15"/>
                <a:gd name="T14" fmla="*/ 28 w 39"/>
                <a:gd name="T15" fmla="*/ 3 h 15"/>
                <a:gd name="T16" fmla="*/ 27 w 39"/>
                <a:gd name="T17" fmla="*/ 4 h 15"/>
                <a:gd name="T18" fmla="*/ 26 w 39"/>
                <a:gd name="T19" fmla="*/ 5 h 15"/>
                <a:gd name="T20" fmla="*/ 26 w 39"/>
                <a:gd name="T21" fmla="*/ 7 h 15"/>
                <a:gd name="T22" fmla="*/ 25 w 39"/>
                <a:gd name="T23" fmla="*/ 8 h 15"/>
                <a:gd name="T24" fmla="*/ 27 w 39"/>
                <a:gd name="T25" fmla="*/ 9 h 15"/>
                <a:gd name="T26" fmla="*/ 28 w 39"/>
                <a:gd name="T27" fmla="*/ 10 h 15"/>
                <a:gd name="T28" fmla="*/ 27 w 39"/>
                <a:gd name="T29" fmla="*/ 11 h 15"/>
                <a:gd name="T30" fmla="*/ 27 w 39"/>
                <a:gd name="T31" fmla="*/ 11 h 15"/>
                <a:gd name="T32" fmla="*/ 27 w 39"/>
                <a:gd name="T33" fmla="*/ 12 h 15"/>
                <a:gd name="T34" fmla="*/ 27 w 39"/>
                <a:gd name="T35" fmla="*/ 14 h 15"/>
                <a:gd name="T36" fmla="*/ 29 w 39"/>
                <a:gd name="T37" fmla="*/ 14 h 15"/>
                <a:gd name="T38" fmla="*/ 31 w 39"/>
                <a:gd name="T39" fmla="*/ 14 h 15"/>
                <a:gd name="T40" fmla="*/ 33 w 39"/>
                <a:gd name="T41" fmla="*/ 10 h 15"/>
                <a:gd name="T42" fmla="*/ 37 w 39"/>
                <a:gd name="T43" fmla="*/ 8 h 15"/>
                <a:gd name="T44" fmla="*/ 38 w 39"/>
                <a:gd name="T45" fmla="*/ 5 h 15"/>
                <a:gd name="T46" fmla="*/ 38 w 39"/>
                <a:gd name="T47" fmla="*/ 4 h 15"/>
                <a:gd name="T48" fmla="*/ 1 w 39"/>
                <a:gd name="T49" fmla="*/ 3 h 15"/>
                <a:gd name="T50" fmla="*/ 3 w 39"/>
                <a:gd name="T51" fmla="*/ 5 h 15"/>
                <a:gd name="T52" fmla="*/ 1 w 39"/>
                <a:gd name="T53" fmla="*/ 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15">
                  <a:moveTo>
                    <a:pt x="38" y="4"/>
                  </a:moveTo>
                  <a:cubicBezTo>
                    <a:pt x="37" y="3"/>
                    <a:pt x="36" y="2"/>
                    <a:pt x="36" y="2"/>
                  </a:cubicBezTo>
                  <a:cubicBezTo>
                    <a:pt x="36" y="3"/>
                    <a:pt x="35" y="3"/>
                    <a:pt x="34" y="2"/>
                  </a:cubicBezTo>
                  <a:cubicBezTo>
                    <a:pt x="34" y="2"/>
                    <a:pt x="33" y="1"/>
                    <a:pt x="33" y="1"/>
                  </a:cubicBezTo>
                  <a:cubicBezTo>
                    <a:pt x="33" y="1"/>
                    <a:pt x="31" y="0"/>
                    <a:pt x="30" y="0"/>
                  </a:cubicBezTo>
                  <a:cubicBezTo>
                    <a:pt x="30" y="0"/>
                    <a:pt x="30" y="0"/>
                    <a:pt x="30" y="0"/>
                  </a:cubicBezTo>
                  <a:cubicBezTo>
                    <a:pt x="30" y="0"/>
                    <a:pt x="29" y="1"/>
                    <a:pt x="28" y="1"/>
                  </a:cubicBezTo>
                  <a:cubicBezTo>
                    <a:pt x="28" y="1"/>
                    <a:pt x="28" y="2"/>
                    <a:pt x="28" y="3"/>
                  </a:cubicBezTo>
                  <a:cubicBezTo>
                    <a:pt x="28" y="3"/>
                    <a:pt x="27" y="3"/>
                    <a:pt x="27" y="4"/>
                  </a:cubicBezTo>
                  <a:cubicBezTo>
                    <a:pt x="26" y="5"/>
                    <a:pt x="27" y="5"/>
                    <a:pt x="26" y="5"/>
                  </a:cubicBezTo>
                  <a:cubicBezTo>
                    <a:pt x="25" y="5"/>
                    <a:pt x="25" y="6"/>
                    <a:pt x="26" y="7"/>
                  </a:cubicBezTo>
                  <a:cubicBezTo>
                    <a:pt x="26" y="7"/>
                    <a:pt x="25" y="8"/>
                    <a:pt x="25" y="8"/>
                  </a:cubicBezTo>
                  <a:cubicBezTo>
                    <a:pt x="25" y="9"/>
                    <a:pt x="26" y="9"/>
                    <a:pt x="27" y="9"/>
                  </a:cubicBezTo>
                  <a:cubicBezTo>
                    <a:pt x="27" y="10"/>
                    <a:pt x="28" y="9"/>
                    <a:pt x="28" y="10"/>
                  </a:cubicBezTo>
                  <a:cubicBezTo>
                    <a:pt x="28" y="10"/>
                    <a:pt x="28" y="11"/>
                    <a:pt x="27" y="11"/>
                  </a:cubicBezTo>
                  <a:cubicBezTo>
                    <a:pt x="27" y="11"/>
                    <a:pt x="27" y="11"/>
                    <a:pt x="27" y="11"/>
                  </a:cubicBezTo>
                  <a:cubicBezTo>
                    <a:pt x="27" y="12"/>
                    <a:pt x="27" y="12"/>
                    <a:pt x="27" y="12"/>
                  </a:cubicBezTo>
                  <a:cubicBezTo>
                    <a:pt x="27" y="13"/>
                    <a:pt x="26" y="13"/>
                    <a:pt x="27" y="14"/>
                  </a:cubicBezTo>
                  <a:cubicBezTo>
                    <a:pt x="28" y="14"/>
                    <a:pt x="28" y="13"/>
                    <a:pt x="29" y="14"/>
                  </a:cubicBezTo>
                  <a:cubicBezTo>
                    <a:pt x="29" y="15"/>
                    <a:pt x="30" y="15"/>
                    <a:pt x="31" y="14"/>
                  </a:cubicBezTo>
                  <a:cubicBezTo>
                    <a:pt x="31" y="13"/>
                    <a:pt x="32" y="11"/>
                    <a:pt x="33" y="10"/>
                  </a:cubicBezTo>
                  <a:cubicBezTo>
                    <a:pt x="34" y="10"/>
                    <a:pt x="36" y="9"/>
                    <a:pt x="37" y="8"/>
                  </a:cubicBezTo>
                  <a:cubicBezTo>
                    <a:pt x="38" y="6"/>
                    <a:pt x="38" y="6"/>
                    <a:pt x="38" y="5"/>
                  </a:cubicBezTo>
                  <a:cubicBezTo>
                    <a:pt x="39" y="5"/>
                    <a:pt x="39" y="5"/>
                    <a:pt x="38" y="4"/>
                  </a:cubicBezTo>
                  <a:close/>
                  <a:moveTo>
                    <a:pt x="1" y="3"/>
                  </a:moveTo>
                  <a:cubicBezTo>
                    <a:pt x="0" y="5"/>
                    <a:pt x="2" y="6"/>
                    <a:pt x="3" y="5"/>
                  </a:cubicBezTo>
                  <a:cubicBezTo>
                    <a:pt x="3" y="5"/>
                    <a:pt x="2" y="1"/>
                    <a:pt x="1"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4" name="Freeform 304">
              <a:extLst>
                <a:ext uri="{FF2B5EF4-FFF2-40B4-BE49-F238E27FC236}">
                  <a16:creationId xmlns:a16="http://schemas.microsoft.com/office/drawing/2014/main" id="{3CB367DD-4AC6-4465-A4D4-0FCA5418C34E}"/>
                </a:ext>
              </a:extLst>
            </p:cNvPr>
            <p:cNvSpPr>
              <a:spLocks noEditPoints="1"/>
            </p:cNvSpPr>
            <p:nvPr/>
          </p:nvSpPr>
          <p:spPr bwMode="auto">
            <a:xfrm>
              <a:off x="-4138613" y="1270000"/>
              <a:ext cx="512762" cy="384175"/>
            </a:xfrm>
            <a:custGeom>
              <a:avLst/>
              <a:gdLst>
                <a:gd name="T0" fmla="*/ 125 w 142"/>
                <a:gd name="T1" fmla="*/ 13 h 107"/>
                <a:gd name="T2" fmla="*/ 114 w 142"/>
                <a:gd name="T3" fmla="*/ 17 h 107"/>
                <a:gd name="T4" fmla="*/ 114 w 142"/>
                <a:gd name="T5" fmla="*/ 11 h 107"/>
                <a:gd name="T6" fmla="*/ 102 w 142"/>
                <a:gd name="T7" fmla="*/ 10 h 107"/>
                <a:gd name="T8" fmla="*/ 114 w 142"/>
                <a:gd name="T9" fmla="*/ 8 h 107"/>
                <a:gd name="T10" fmla="*/ 113 w 142"/>
                <a:gd name="T11" fmla="*/ 4 h 107"/>
                <a:gd name="T12" fmla="*/ 96 w 142"/>
                <a:gd name="T13" fmla="*/ 1 h 107"/>
                <a:gd name="T14" fmla="*/ 81 w 142"/>
                <a:gd name="T15" fmla="*/ 2 h 107"/>
                <a:gd name="T16" fmla="*/ 69 w 142"/>
                <a:gd name="T17" fmla="*/ 3 h 107"/>
                <a:gd name="T18" fmla="*/ 60 w 142"/>
                <a:gd name="T19" fmla="*/ 7 h 107"/>
                <a:gd name="T20" fmla="*/ 58 w 142"/>
                <a:gd name="T21" fmla="*/ 8 h 107"/>
                <a:gd name="T22" fmla="*/ 51 w 142"/>
                <a:gd name="T23" fmla="*/ 10 h 107"/>
                <a:gd name="T24" fmla="*/ 45 w 142"/>
                <a:gd name="T25" fmla="*/ 12 h 107"/>
                <a:gd name="T26" fmla="*/ 33 w 142"/>
                <a:gd name="T27" fmla="*/ 10 h 107"/>
                <a:gd name="T28" fmla="*/ 27 w 142"/>
                <a:gd name="T29" fmla="*/ 15 h 107"/>
                <a:gd name="T30" fmla="*/ 18 w 142"/>
                <a:gd name="T31" fmla="*/ 21 h 107"/>
                <a:gd name="T32" fmla="*/ 0 w 142"/>
                <a:gd name="T33" fmla="*/ 30 h 107"/>
                <a:gd name="T34" fmla="*/ 12 w 142"/>
                <a:gd name="T35" fmla="*/ 33 h 107"/>
                <a:gd name="T36" fmla="*/ 3 w 142"/>
                <a:gd name="T37" fmla="*/ 36 h 107"/>
                <a:gd name="T38" fmla="*/ 10 w 142"/>
                <a:gd name="T39" fmla="*/ 40 h 107"/>
                <a:gd name="T40" fmla="*/ 19 w 142"/>
                <a:gd name="T41" fmla="*/ 40 h 107"/>
                <a:gd name="T42" fmla="*/ 33 w 142"/>
                <a:gd name="T43" fmla="*/ 44 h 107"/>
                <a:gd name="T44" fmla="*/ 40 w 142"/>
                <a:gd name="T45" fmla="*/ 53 h 107"/>
                <a:gd name="T46" fmla="*/ 42 w 142"/>
                <a:gd name="T47" fmla="*/ 62 h 107"/>
                <a:gd name="T48" fmla="*/ 50 w 142"/>
                <a:gd name="T49" fmla="*/ 65 h 107"/>
                <a:gd name="T50" fmla="*/ 49 w 142"/>
                <a:gd name="T51" fmla="*/ 68 h 107"/>
                <a:gd name="T52" fmla="*/ 48 w 142"/>
                <a:gd name="T53" fmla="*/ 74 h 107"/>
                <a:gd name="T54" fmla="*/ 47 w 142"/>
                <a:gd name="T55" fmla="*/ 81 h 107"/>
                <a:gd name="T56" fmla="*/ 48 w 142"/>
                <a:gd name="T57" fmla="*/ 90 h 107"/>
                <a:gd name="T58" fmla="*/ 53 w 142"/>
                <a:gd name="T59" fmla="*/ 96 h 107"/>
                <a:gd name="T60" fmla="*/ 59 w 142"/>
                <a:gd name="T61" fmla="*/ 103 h 107"/>
                <a:gd name="T62" fmla="*/ 68 w 142"/>
                <a:gd name="T63" fmla="*/ 107 h 107"/>
                <a:gd name="T64" fmla="*/ 71 w 142"/>
                <a:gd name="T65" fmla="*/ 97 h 107"/>
                <a:gd name="T66" fmla="*/ 75 w 142"/>
                <a:gd name="T67" fmla="*/ 93 h 107"/>
                <a:gd name="T68" fmla="*/ 75 w 142"/>
                <a:gd name="T69" fmla="*/ 88 h 107"/>
                <a:gd name="T70" fmla="*/ 79 w 142"/>
                <a:gd name="T71" fmla="*/ 86 h 107"/>
                <a:gd name="T72" fmla="*/ 83 w 142"/>
                <a:gd name="T73" fmla="*/ 85 h 107"/>
                <a:gd name="T74" fmla="*/ 95 w 142"/>
                <a:gd name="T75" fmla="*/ 77 h 107"/>
                <a:gd name="T76" fmla="*/ 103 w 142"/>
                <a:gd name="T77" fmla="*/ 74 h 107"/>
                <a:gd name="T78" fmla="*/ 119 w 142"/>
                <a:gd name="T79" fmla="*/ 67 h 107"/>
                <a:gd name="T80" fmla="*/ 110 w 142"/>
                <a:gd name="T81" fmla="*/ 66 h 107"/>
                <a:gd name="T82" fmla="*/ 119 w 142"/>
                <a:gd name="T83" fmla="*/ 66 h 107"/>
                <a:gd name="T84" fmla="*/ 117 w 142"/>
                <a:gd name="T85" fmla="*/ 58 h 107"/>
                <a:gd name="T86" fmla="*/ 113 w 142"/>
                <a:gd name="T87" fmla="*/ 54 h 107"/>
                <a:gd name="T88" fmla="*/ 123 w 142"/>
                <a:gd name="T89" fmla="*/ 53 h 107"/>
                <a:gd name="T90" fmla="*/ 125 w 142"/>
                <a:gd name="T91" fmla="*/ 48 h 107"/>
                <a:gd name="T92" fmla="*/ 124 w 142"/>
                <a:gd name="T93" fmla="*/ 40 h 107"/>
                <a:gd name="T94" fmla="*/ 121 w 142"/>
                <a:gd name="T95" fmla="*/ 37 h 107"/>
                <a:gd name="T96" fmla="*/ 122 w 142"/>
                <a:gd name="T97" fmla="*/ 34 h 107"/>
                <a:gd name="T98" fmla="*/ 119 w 142"/>
                <a:gd name="T99" fmla="*/ 32 h 107"/>
                <a:gd name="T100" fmla="*/ 129 w 142"/>
                <a:gd name="T101" fmla="*/ 22 h 107"/>
                <a:gd name="T102" fmla="*/ 126 w 142"/>
                <a:gd name="T103" fmla="*/ 20 h 107"/>
                <a:gd name="T104" fmla="*/ 129 w 142"/>
                <a:gd name="T105" fmla="*/ 17 h 107"/>
                <a:gd name="T106" fmla="*/ 142 w 142"/>
                <a:gd name="T107" fmla="*/ 12 h 107"/>
                <a:gd name="T108" fmla="*/ 47 w 142"/>
                <a:gd name="T109" fmla="*/ 68 h 107"/>
                <a:gd name="T110" fmla="*/ 45 w 142"/>
                <a:gd name="T11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2" h="107">
                  <a:moveTo>
                    <a:pt x="134" y="10"/>
                  </a:moveTo>
                  <a:cubicBezTo>
                    <a:pt x="132" y="10"/>
                    <a:pt x="130" y="11"/>
                    <a:pt x="130" y="12"/>
                  </a:cubicBezTo>
                  <a:cubicBezTo>
                    <a:pt x="129" y="14"/>
                    <a:pt x="126" y="12"/>
                    <a:pt x="125" y="13"/>
                  </a:cubicBezTo>
                  <a:cubicBezTo>
                    <a:pt x="123" y="13"/>
                    <a:pt x="124" y="11"/>
                    <a:pt x="123" y="12"/>
                  </a:cubicBezTo>
                  <a:cubicBezTo>
                    <a:pt x="121" y="13"/>
                    <a:pt x="120" y="14"/>
                    <a:pt x="118" y="15"/>
                  </a:cubicBezTo>
                  <a:cubicBezTo>
                    <a:pt x="117" y="16"/>
                    <a:pt x="115" y="17"/>
                    <a:pt x="114" y="17"/>
                  </a:cubicBezTo>
                  <a:cubicBezTo>
                    <a:pt x="113" y="18"/>
                    <a:pt x="117" y="14"/>
                    <a:pt x="118" y="13"/>
                  </a:cubicBezTo>
                  <a:cubicBezTo>
                    <a:pt x="120" y="11"/>
                    <a:pt x="119" y="9"/>
                    <a:pt x="117" y="9"/>
                  </a:cubicBezTo>
                  <a:cubicBezTo>
                    <a:pt x="115" y="9"/>
                    <a:pt x="115" y="11"/>
                    <a:pt x="114" y="11"/>
                  </a:cubicBezTo>
                  <a:cubicBezTo>
                    <a:pt x="113" y="11"/>
                    <a:pt x="107" y="14"/>
                    <a:pt x="106" y="13"/>
                  </a:cubicBezTo>
                  <a:cubicBezTo>
                    <a:pt x="106" y="13"/>
                    <a:pt x="111" y="11"/>
                    <a:pt x="111" y="10"/>
                  </a:cubicBezTo>
                  <a:cubicBezTo>
                    <a:pt x="111" y="10"/>
                    <a:pt x="105" y="10"/>
                    <a:pt x="102" y="10"/>
                  </a:cubicBezTo>
                  <a:cubicBezTo>
                    <a:pt x="99" y="11"/>
                    <a:pt x="94" y="12"/>
                    <a:pt x="94" y="11"/>
                  </a:cubicBezTo>
                  <a:cubicBezTo>
                    <a:pt x="94" y="11"/>
                    <a:pt x="100" y="9"/>
                    <a:pt x="103" y="9"/>
                  </a:cubicBezTo>
                  <a:cubicBezTo>
                    <a:pt x="106" y="9"/>
                    <a:pt x="111" y="9"/>
                    <a:pt x="114" y="8"/>
                  </a:cubicBezTo>
                  <a:cubicBezTo>
                    <a:pt x="116" y="7"/>
                    <a:pt x="119" y="7"/>
                    <a:pt x="120" y="7"/>
                  </a:cubicBezTo>
                  <a:cubicBezTo>
                    <a:pt x="121" y="6"/>
                    <a:pt x="117" y="5"/>
                    <a:pt x="116" y="5"/>
                  </a:cubicBezTo>
                  <a:cubicBezTo>
                    <a:pt x="114" y="5"/>
                    <a:pt x="112" y="5"/>
                    <a:pt x="113" y="4"/>
                  </a:cubicBezTo>
                  <a:cubicBezTo>
                    <a:pt x="113" y="3"/>
                    <a:pt x="110" y="3"/>
                    <a:pt x="110" y="2"/>
                  </a:cubicBezTo>
                  <a:cubicBezTo>
                    <a:pt x="109" y="2"/>
                    <a:pt x="104" y="2"/>
                    <a:pt x="103" y="1"/>
                  </a:cubicBezTo>
                  <a:cubicBezTo>
                    <a:pt x="102" y="1"/>
                    <a:pt x="99" y="0"/>
                    <a:pt x="96" y="1"/>
                  </a:cubicBezTo>
                  <a:cubicBezTo>
                    <a:pt x="93" y="1"/>
                    <a:pt x="88" y="1"/>
                    <a:pt x="86" y="1"/>
                  </a:cubicBezTo>
                  <a:cubicBezTo>
                    <a:pt x="85" y="1"/>
                    <a:pt x="84" y="1"/>
                    <a:pt x="83" y="1"/>
                  </a:cubicBezTo>
                  <a:cubicBezTo>
                    <a:pt x="82" y="1"/>
                    <a:pt x="80" y="2"/>
                    <a:pt x="81" y="2"/>
                  </a:cubicBezTo>
                  <a:cubicBezTo>
                    <a:pt x="82" y="4"/>
                    <a:pt x="79" y="4"/>
                    <a:pt x="79" y="3"/>
                  </a:cubicBezTo>
                  <a:cubicBezTo>
                    <a:pt x="79" y="2"/>
                    <a:pt x="77" y="2"/>
                    <a:pt x="76" y="3"/>
                  </a:cubicBezTo>
                  <a:cubicBezTo>
                    <a:pt x="75" y="3"/>
                    <a:pt x="70" y="2"/>
                    <a:pt x="69" y="3"/>
                  </a:cubicBezTo>
                  <a:cubicBezTo>
                    <a:pt x="69" y="3"/>
                    <a:pt x="63" y="3"/>
                    <a:pt x="62" y="3"/>
                  </a:cubicBezTo>
                  <a:cubicBezTo>
                    <a:pt x="60" y="4"/>
                    <a:pt x="64" y="5"/>
                    <a:pt x="64" y="6"/>
                  </a:cubicBezTo>
                  <a:cubicBezTo>
                    <a:pt x="64" y="6"/>
                    <a:pt x="59" y="6"/>
                    <a:pt x="60" y="7"/>
                  </a:cubicBezTo>
                  <a:cubicBezTo>
                    <a:pt x="61" y="8"/>
                    <a:pt x="64" y="9"/>
                    <a:pt x="66" y="11"/>
                  </a:cubicBezTo>
                  <a:cubicBezTo>
                    <a:pt x="67" y="12"/>
                    <a:pt x="65" y="11"/>
                    <a:pt x="63" y="10"/>
                  </a:cubicBezTo>
                  <a:cubicBezTo>
                    <a:pt x="61" y="9"/>
                    <a:pt x="59" y="9"/>
                    <a:pt x="58" y="8"/>
                  </a:cubicBezTo>
                  <a:cubicBezTo>
                    <a:pt x="56" y="7"/>
                    <a:pt x="52" y="6"/>
                    <a:pt x="51" y="7"/>
                  </a:cubicBezTo>
                  <a:cubicBezTo>
                    <a:pt x="50" y="8"/>
                    <a:pt x="54" y="9"/>
                    <a:pt x="54" y="10"/>
                  </a:cubicBezTo>
                  <a:cubicBezTo>
                    <a:pt x="54" y="11"/>
                    <a:pt x="51" y="10"/>
                    <a:pt x="51" y="10"/>
                  </a:cubicBezTo>
                  <a:cubicBezTo>
                    <a:pt x="50" y="10"/>
                    <a:pt x="48" y="8"/>
                    <a:pt x="47" y="8"/>
                  </a:cubicBezTo>
                  <a:cubicBezTo>
                    <a:pt x="45" y="8"/>
                    <a:pt x="46" y="9"/>
                    <a:pt x="46" y="11"/>
                  </a:cubicBezTo>
                  <a:cubicBezTo>
                    <a:pt x="46" y="12"/>
                    <a:pt x="44" y="13"/>
                    <a:pt x="45" y="12"/>
                  </a:cubicBezTo>
                  <a:cubicBezTo>
                    <a:pt x="45" y="11"/>
                    <a:pt x="45" y="8"/>
                    <a:pt x="43" y="8"/>
                  </a:cubicBezTo>
                  <a:cubicBezTo>
                    <a:pt x="42" y="7"/>
                    <a:pt x="38" y="9"/>
                    <a:pt x="36" y="9"/>
                  </a:cubicBezTo>
                  <a:cubicBezTo>
                    <a:pt x="34" y="9"/>
                    <a:pt x="32" y="9"/>
                    <a:pt x="33" y="10"/>
                  </a:cubicBezTo>
                  <a:cubicBezTo>
                    <a:pt x="35" y="11"/>
                    <a:pt x="33" y="12"/>
                    <a:pt x="32" y="11"/>
                  </a:cubicBezTo>
                  <a:cubicBezTo>
                    <a:pt x="30" y="10"/>
                    <a:pt x="26" y="11"/>
                    <a:pt x="27" y="11"/>
                  </a:cubicBezTo>
                  <a:cubicBezTo>
                    <a:pt x="28" y="12"/>
                    <a:pt x="28" y="14"/>
                    <a:pt x="27" y="15"/>
                  </a:cubicBezTo>
                  <a:cubicBezTo>
                    <a:pt x="27" y="16"/>
                    <a:pt x="25" y="14"/>
                    <a:pt x="23" y="14"/>
                  </a:cubicBezTo>
                  <a:cubicBezTo>
                    <a:pt x="21" y="14"/>
                    <a:pt x="12" y="19"/>
                    <a:pt x="12" y="20"/>
                  </a:cubicBezTo>
                  <a:cubicBezTo>
                    <a:pt x="13" y="21"/>
                    <a:pt x="17" y="20"/>
                    <a:pt x="18" y="21"/>
                  </a:cubicBezTo>
                  <a:cubicBezTo>
                    <a:pt x="19" y="21"/>
                    <a:pt x="18" y="24"/>
                    <a:pt x="16" y="25"/>
                  </a:cubicBezTo>
                  <a:cubicBezTo>
                    <a:pt x="15" y="26"/>
                    <a:pt x="9" y="25"/>
                    <a:pt x="9" y="26"/>
                  </a:cubicBezTo>
                  <a:cubicBezTo>
                    <a:pt x="9" y="28"/>
                    <a:pt x="0" y="28"/>
                    <a:pt x="0" y="30"/>
                  </a:cubicBezTo>
                  <a:cubicBezTo>
                    <a:pt x="0" y="30"/>
                    <a:pt x="0" y="31"/>
                    <a:pt x="1" y="31"/>
                  </a:cubicBezTo>
                  <a:cubicBezTo>
                    <a:pt x="3" y="32"/>
                    <a:pt x="4" y="31"/>
                    <a:pt x="5" y="33"/>
                  </a:cubicBezTo>
                  <a:cubicBezTo>
                    <a:pt x="6" y="34"/>
                    <a:pt x="9" y="34"/>
                    <a:pt x="12" y="33"/>
                  </a:cubicBezTo>
                  <a:cubicBezTo>
                    <a:pt x="14" y="32"/>
                    <a:pt x="15" y="33"/>
                    <a:pt x="15" y="34"/>
                  </a:cubicBezTo>
                  <a:cubicBezTo>
                    <a:pt x="15" y="36"/>
                    <a:pt x="10" y="34"/>
                    <a:pt x="9" y="35"/>
                  </a:cubicBezTo>
                  <a:cubicBezTo>
                    <a:pt x="7" y="36"/>
                    <a:pt x="3" y="35"/>
                    <a:pt x="3" y="36"/>
                  </a:cubicBezTo>
                  <a:cubicBezTo>
                    <a:pt x="3" y="37"/>
                    <a:pt x="6" y="37"/>
                    <a:pt x="7" y="37"/>
                  </a:cubicBezTo>
                  <a:cubicBezTo>
                    <a:pt x="9" y="37"/>
                    <a:pt x="8" y="38"/>
                    <a:pt x="7" y="39"/>
                  </a:cubicBezTo>
                  <a:cubicBezTo>
                    <a:pt x="7" y="40"/>
                    <a:pt x="8" y="39"/>
                    <a:pt x="10" y="40"/>
                  </a:cubicBezTo>
                  <a:cubicBezTo>
                    <a:pt x="12" y="41"/>
                    <a:pt x="15" y="42"/>
                    <a:pt x="14" y="41"/>
                  </a:cubicBezTo>
                  <a:cubicBezTo>
                    <a:pt x="13" y="40"/>
                    <a:pt x="16" y="40"/>
                    <a:pt x="16" y="41"/>
                  </a:cubicBezTo>
                  <a:cubicBezTo>
                    <a:pt x="17" y="41"/>
                    <a:pt x="18" y="40"/>
                    <a:pt x="19" y="40"/>
                  </a:cubicBezTo>
                  <a:cubicBezTo>
                    <a:pt x="21" y="40"/>
                    <a:pt x="21" y="39"/>
                    <a:pt x="22" y="39"/>
                  </a:cubicBezTo>
                  <a:cubicBezTo>
                    <a:pt x="23" y="40"/>
                    <a:pt x="28" y="41"/>
                    <a:pt x="30" y="41"/>
                  </a:cubicBezTo>
                  <a:cubicBezTo>
                    <a:pt x="31" y="42"/>
                    <a:pt x="34" y="43"/>
                    <a:pt x="33" y="44"/>
                  </a:cubicBezTo>
                  <a:cubicBezTo>
                    <a:pt x="33" y="45"/>
                    <a:pt x="35" y="46"/>
                    <a:pt x="37" y="47"/>
                  </a:cubicBezTo>
                  <a:cubicBezTo>
                    <a:pt x="39" y="48"/>
                    <a:pt x="39" y="50"/>
                    <a:pt x="39" y="51"/>
                  </a:cubicBezTo>
                  <a:cubicBezTo>
                    <a:pt x="39" y="52"/>
                    <a:pt x="41" y="53"/>
                    <a:pt x="40" y="53"/>
                  </a:cubicBezTo>
                  <a:cubicBezTo>
                    <a:pt x="40" y="54"/>
                    <a:pt x="40" y="55"/>
                    <a:pt x="42" y="56"/>
                  </a:cubicBezTo>
                  <a:cubicBezTo>
                    <a:pt x="43" y="57"/>
                    <a:pt x="40" y="58"/>
                    <a:pt x="40" y="59"/>
                  </a:cubicBezTo>
                  <a:cubicBezTo>
                    <a:pt x="41" y="59"/>
                    <a:pt x="39" y="61"/>
                    <a:pt x="42" y="62"/>
                  </a:cubicBezTo>
                  <a:cubicBezTo>
                    <a:pt x="44" y="62"/>
                    <a:pt x="43" y="60"/>
                    <a:pt x="45" y="60"/>
                  </a:cubicBezTo>
                  <a:cubicBezTo>
                    <a:pt x="47" y="60"/>
                    <a:pt x="45" y="62"/>
                    <a:pt x="46" y="63"/>
                  </a:cubicBezTo>
                  <a:cubicBezTo>
                    <a:pt x="47" y="63"/>
                    <a:pt x="49" y="63"/>
                    <a:pt x="50" y="65"/>
                  </a:cubicBezTo>
                  <a:cubicBezTo>
                    <a:pt x="52" y="66"/>
                    <a:pt x="51" y="67"/>
                    <a:pt x="49" y="66"/>
                  </a:cubicBezTo>
                  <a:cubicBezTo>
                    <a:pt x="48" y="64"/>
                    <a:pt x="43" y="65"/>
                    <a:pt x="43" y="65"/>
                  </a:cubicBezTo>
                  <a:cubicBezTo>
                    <a:pt x="43" y="66"/>
                    <a:pt x="48" y="68"/>
                    <a:pt x="49" y="68"/>
                  </a:cubicBezTo>
                  <a:cubicBezTo>
                    <a:pt x="51" y="68"/>
                    <a:pt x="52" y="70"/>
                    <a:pt x="52" y="70"/>
                  </a:cubicBezTo>
                  <a:cubicBezTo>
                    <a:pt x="51" y="71"/>
                    <a:pt x="51" y="73"/>
                    <a:pt x="51" y="74"/>
                  </a:cubicBezTo>
                  <a:cubicBezTo>
                    <a:pt x="51" y="74"/>
                    <a:pt x="49" y="74"/>
                    <a:pt x="48" y="74"/>
                  </a:cubicBezTo>
                  <a:cubicBezTo>
                    <a:pt x="47" y="74"/>
                    <a:pt x="46" y="74"/>
                    <a:pt x="46" y="75"/>
                  </a:cubicBezTo>
                  <a:cubicBezTo>
                    <a:pt x="46" y="77"/>
                    <a:pt x="45" y="77"/>
                    <a:pt x="44" y="79"/>
                  </a:cubicBezTo>
                  <a:cubicBezTo>
                    <a:pt x="44" y="80"/>
                    <a:pt x="46" y="80"/>
                    <a:pt x="47" y="81"/>
                  </a:cubicBezTo>
                  <a:cubicBezTo>
                    <a:pt x="47" y="81"/>
                    <a:pt x="45" y="82"/>
                    <a:pt x="45" y="83"/>
                  </a:cubicBezTo>
                  <a:cubicBezTo>
                    <a:pt x="45" y="84"/>
                    <a:pt x="47" y="86"/>
                    <a:pt x="48" y="86"/>
                  </a:cubicBezTo>
                  <a:cubicBezTo>
                    <a:pt x="49" y="87"/>
                    <a:pt x="48" y="89"/>
                    <a:pt x="48" y="90"/>
                  </a:cubicBezTo>
                  <a:cubicBezTo>
                    <a:pt x="49" y="91"/>
                    <a:pt x="50" y="90"/>
                    <a:pt x="50" y="92"/>
                  </a:cubicBezTo>
                  <a:cubicBezTo>
                    <a:pt x="50" y="93"/>
                    <a:pt x="51" y="93"/>
                    <a:pt x="51" y="94"/>
                  </a:cubicBezTo>
                  <a:cubicBezTo>
                    <a:pt x="51" y="95"/>
                    <a:pt x="53" y="95"/>
                    <a:pt x="53" y="96"/>
                  </a:cubicBezTo>
                  <a:cubicBezTo>
                    <a:pt x="52" y="97"/>
                    <a:pt x="53" y="98"/>
                    <a:pt x="54" y="99"/>
                  </a:cubicBezTo>
                  <a:cubicBezTo>
                    <a:pt x="54" y="99"/>
                    <a:pt x="56" y="101"/>
                    <a:pt x="56" y="101"/>
                  </a:cubicBezTo>
                  <a:cubicBezTo>
                    <a:pt x="57" y="102"/>
                    <a:pt x="58" y="103"/>
                    <a:pt x="59" y="103"/>
                  </a:cubicBezTo>
                  <a:cubicBezTo>
                    <a:pt x="60" y="103"/>
                    <a:pt x="60" y="104"/>
                    <a:pt x="61" y="104"/>
                  </a:cubicBezTo>
                  <a:cubicBezTo>
                    <a:pt x="62" y="104"/>
                    <a:pt x="64" y="104"/>
                    <a:pt x="64" y="105"/>
                  </a:cubicBezTo>
                  <a:cubicBezTo>
                    <a:pt x="64" y="106"/>
                    <a:pt x="67" y="106"/>
                    <a:pt x="68" y="107"/>
                  </a:cubicBezTo>
                  <a:cubicBezTo>
                    <a:pt x="69" y="107"/>
                    <a:pt x="69" y="105"/>
                    <a:pt x="70" y="105"/>
                  </a:cubicBezTo>
                  <a:cubicBezTo>
                    <a:pt x="71" y="104"/>
                    <a:pt x="70" y="101"/>
                    <a:pt x="71" y="101"/>
                  </a:cubicBezTo>
                  <a:cubicBezTo>
                    <a:pt x="72" y="101"/>
                    <a:pt x="72" y="98"/>
                    <a:pt x="71" y="97"/>
                  </a:cubicBezTo>
                  <a:cubicBezTo>
                    <a:pt x="70" y="97"/>
                    <a:pt x="70" y="96"/>
                    <a:pt x="72" y="96"/>
                  </a:cubicBezTo>
                  <a:cubicBezTo>
                    <a:pt x="74" y="97"/>
                    <a:pt x="73" y="95"/>
                    <a:pt x="74" y="95"/>
                  </a:cubicBezTo>
                  <a:cubicBezTo>
                    <a:pt x="75" y="95"/>
                    <a:pt x="74" y="93"/>
                    <a:pt x="75" y="93"/>
                  </a:cubicBezTo>
                  <a:cubicBezTo>
                    <a:pt x="75" y="93"/>
                    <a:pt x="75" y="92"/>
                    <a:pt x="75" y="91"/>
                  </a:cubicBezTo>
                  <a:cubicBezTo>
                    <a:pt x="74" y="91"/>
                    <a:pt x="75" y="90"/>
                    <a:pt x="76" y="90"/>
                  </a:cubicBezTo>
                  <a:cubicBezTo>
                    <a:pt x="77" y="90"/>
                    <a:pt x="76" y="89"/>
                    <a:pt x="75" y="88"/>
                  </a:cubicBezTo>
                  <a:cubicBezTo>
                    <a:pt x="74" y="88"/>
                    <a:pt x="74" y="87"/>
                    <a:pt x="76" y="88"/>
                  </a:cubicBezTo>
                  <a:cubicBezTo>
                    <a:pt x="77" y="88"/>
                    <a:pt x="77" y="88"/>
                    <a:pt x="77" y="87"/>
                  </a:cubicBezTo>
                  <a:cubicBezTo>
                    <a:pt x="76" y="86"/>
                    <a:pt x="78" y="86"/>
                    <a:pt x="79" y="86"/>
                  </a:cubicBezTo>
                  <a:cubicBezTo>
                    <a:pt x="81" y="85"/>
                    <a:pt x="81" y="85"/>
                    <a:pt x="81" y="84"/>
                  </a:cubicBezTo>
                  <a:cubicBezTo>
                    <a:pt x="81" y="83"/>
                    <a:pt x="83" y="83"/>
                    <a:pt x="82" y="84"/>
                  </a:cubicBezTo>
                  <a:cubicBezTo>
                    <a:pt x="82" y="84"/>
                    <a:pt x="82" y="85"/>
                    <a:pt x="83" y="85"/>
                  </a:cubicBezTo>
                  <a:cubicBezTo>
                    <a:pt x="83" y="84"/>
                    <a:pt x="85" y="85"/>
                    <a:pt x="87" y="84"/>
                  </a:cubicBezTo>
                  <a:cubicBezTo>
                    <a:pt x="89" y="83"/>
                    <a:pt x="92" y="81"/>
                    <a:pt x="92" y="79"/>
                  </a:cubicBezTo>
                  <a:cubicBezTo>
                    <a:pt x="93" y="78"/>
                    <a:pt x="95" y="78"/>
                    <a:pt x="95" y="77"/>
                  </a:cubicBezTo>
                  <a:cubicBezTo>
                    <a:pt x="95" y="75"/>
                    <a:pt x="95" y="75"/>
                    <a:pt x="97" y="76"/>
                  </a:cubicBezTo>
                  <a:cubicBezTo>
                    <a:pt x="99" y="76"/>
                    <a:pt x="98" y="75"/>
                    <a:pt x="99" y="75"/>
                  </a:cubicBezTo>
                  <a:cubicBezTo>
                    <a:pt x="101" y="75"/>
                    <a:pt x="101" y="74"/>
                    <a:pt x="103" y="74"/>
                  </a:cubicBezTo>
                  <a:cubicBezTo>
                    <a:pt x="105" y="74"/>
                    <a:pt x="110" y="73"/>
                    <a:pt x="111" y="72"/>
                  </a:cubicBezTo>
                  <a:cubicBezTo>
                    <a:pt x="113" y="71"/>
                    <a:pt x="116" y="70"/>
                    <a:pt x="118" y="69"/>
                  </a:cubicBezTo>
                  <a:cubicBezTo>
                    <a:pt x="119" y="68"/>
                    <a:pt x="120" y="67"/>
                    <a:pt x="119" y="67"/>
                  </a:cubicBezTo>
                  <a:cubicBezTo>
                    <a:pt x="118" y="68"/>
                    <a:pt x="116" y="68"/>
                    <a:pt x="115" y="68"/>
                  </a:cubicBezTo>
                  <a:cubicBezTo>
                    <a:pt x="113" y="67"/>
                    <a:pt x="111" y="66"/>
                    <a:pt x="109" y="67"/>
                  </a:cubicBezTo>
                  <a:cubicBezTo>
                    <a:pt x="108" y="68"/>
                    <a:pt x="109" y="66"/>
                    <a:pt x="110" y="66"/>
                  </a:cubicBezTo>
                  <a:cubicBezTo>
                    <a:pt x="111" y="65"/>
                    <a:pt x="111" y="65"/>
                    <a:pt x="111" y="63"/>
                  </a:cubicBezTo>
                  <a:cubicBezTo>
                    <a:pt x="110" y="62"/>
                    <a:pt x="113" y="63"/>
                    <a:pt x="114" y="64"/>
                  </a:cubicBezTo>
                  <a:cubicBezTo>
                    <a:pt x="115" y="66"/>
                    <a:pt x="117" y="67"/>
                    <a:pt x="119" y="66"/>
                  </a:cubicBezTo>
                  <a:cubicBezTo>
                    <a:pt x="121" y="66"/>
                    <a:pt x="119" y="64"/>
                    <a:pt x="120" y="63"/>
                  </a:cubicBezTo>
                  <a:cubicBezTo>
                    <a:pt x="121" y="62"/>
                    <a:pt x="114" y="59"/>
                    <a:pt x="114" y="58"/>
                  </a:cubicBezTo>
                  <a:cubicBezTo>
                    <a:pt x="113" y="57"/>
                    <a:pt x="115" y="57"/>
                    <a:pt x="117" y="58"/>
                  </a:cubicBezTo>
                  <a:cubicBezTo>
                    <a:pt x="119" y="59"/>
                    <a:pt x="119" y="57"/>
                    <a:pt x="119" y="56"/>
                  </a:cubicBezTo>
                  <a:cubicBezTo>
                    <a:pt x="119" y="55"/>
                    <a:pt x="115" y="55"/>
                    <a:pt x="114" y="56"/>
                  </a:cubicBezTo>
                  <a:cubicBezTo>
                    <a:pt x="112" y="57"/>
                    <a:pt x="110" y="54"/>
                    <a:pt x="113" y="54"/>
                  </a:cubicBezTo>
                  <a:cubicBezTo>
                    <a:pt x="115" y="54"/>
                    <a:pt x="113" y="53"/>
                    <a:pt x="114" y="52"/>
                  </a:cubicBezTo>
                  <a:cubicBezTo>
                    <a:pt x="114" y="52"/>
                    <a:pt x="117" y="54"/>
                    <a:pt x="119" y="54"/>
                  </a:cubicBezTo>
                  <a:cubicBezTo>
                    <a:pt x="120" y="53"/>
                    <a:pt x="121" y="54"/>
                    <a:pt x="123" y="53"/>
                  </a:cubicBezTo>
                  <a:cubicBezTo>
                    <a:pt x="124" y="52"/>
                    <a:pt x="120" y="51"/>
                    <a:pt x="120" y="50"/>
                  </a:cubicBezTo>
                  <a:cubicBezTo>
                    <a:pt x="119" y="49"/>
                    <a:pt x="123" y="49"/>
                    <a:pt x="125" y="49"/>
                  </a:cubicBezTo>
                  <a:cubicBezTo>
                    <a:pt x="126" y="49"/>
                    <a:pt x="126" y="47"/>
                    <a:pt x="125" y="48"/>
                  </a:cubicBezTo>
                  <a:cubicBezTo>
                    <a:pt x="124" y="48"/>
                    <a:pt x="120" y="46"/>
                    <a:pt x="121" y="45"/>
                  </a:cubicBezTo>
                  <a:cubicBezTo>
                    <a:pt x="122" y="44"/>
                    <a:pt x="124" y="45"/>
                    <a:pt x="125" y="45"/>
                  </a:cubicBezTo>
                  <a:cubicBezTo>
                    <a:pt x="127" y="44"/>
                    <a:pt x="125" y="40"/>
                    <a:pt x="124" y="40"/>
                  </a:cubicBezTo>
                  <a:cubicBezTo>
                    <a:pt x="123" y="40"/>
                    <a:pt x="120" y="40"/>
                    <a:pt x="120" y="39"/>
                  </a:cubicBezTo>
                  <a:cubicBezTo>
                    <a:pt x="120" y="39"/>
                    <a:pt x="118" y="38"/>
                    <a:pt x="118" y="37"/>
                  </a:cubicBezTo>
                  <a:cubicBezTo>
                    <a:pt x="119" y="37"/>
                    <a:pt x="120" y="38"/>
                    <a:pt x="121" y="37"/>
                  </a:cubicBezTo>
                  <a:cubicBezTo>
                    <a:pt x="123" y="36"/>
                    <a:pt x="126" y="37"/>
                    <a:pt x="128" y="37"/>
                  </a:cubicBezTo>
                  <a:cubicBezTo>
                    <a:pt x="129" y="37"/>
                    <a:pt x="127" y="34"/>
                    <a:pt x="126" y="35"/>
                  </a:cubicBezTo>
                  <a:cubicBezTo>
                    <a:pt x="126" y="35"/>
                    <a:pt x="123" y="35"/>
                    <a:pt x="122" y="34"/>
                  </a:cubicBezTo>
                  <a:cubicBezTo>
                    <a:pt x="122" y="32"/>
                    <a:pt x="125" y="34"/>
                    <a:pt x="126" y="33"/>
                  </a:cubicBezTo>
                  <a:cubicBezTo>
                    <a:pt x="126" y="32"/>
                    <a:pt x="122" y="31"/>
                    <a:pt x="121" y="32"/>
                  </a:cubicBezTo>
                  <a:cubicBezTo>
                    <a:pt x="120" y="33"/>
                    <a:pt x="118" y="33"/>
                    <a:pt x="119" y="32"/>
                  </a:cubicBezTo>
                  <a:cubicBezTo>
                    <a:pt x="120" y="31"/>
                    <a:pt x="121" y="29"/>
                    <a:pt x="121" y="28"/>
                  </a:cubicBezTo>
                  <a:cubicBezTo>
                    <a:pt x="120" y="27"/>
                    <a:pt x="125" y="27"/>
                    <a:pt x="125" y="25"/>
                  </a:cubicBezTo>
                  <a:cubicBezTo>
                    <a:pt x="124" y="23"/>
                    <a:pt x="127" y="22"/>
                    <a:pt x="129" y="22"/>
                  </a:cubicBezTo>
                  <a:cubicBezTo>
                    <a:pt x="130" y="22"/>
                    <a:pt x="128" y="20"/>
                    <a:pt x="127" y="20"/>
                  </a:cubicBezTo>
                  <a:cubicBezTo>
                    <a:pt x="125" y="21"/>
                    <a:pt x="124" y="22"/>
                    <a:pt x="123" y="22"/>
                  </a:cubicBezTo>
                  <a:cubicBezTo>
                    <a:pt x="122" y="21"/>
                    <a:pt x="125" y="20"/>
                    <a:pt x="126" y="20"/>
                  </a:cubicBezTo>
                  <a:cubicBezTo>
                    <a:pt x="128" y="20"/>
                    <a:pt x="131" y="20"/>
                    <a:pt x="132" y="19"/>
                  </a:cubicBezTo>
                  <a:cubicBezTo>
                    <a:pt x="133" y="18"/>
                    <a:pt x="130" y="18"/>
                    <a:pt x="128" y="18"/>
                  </a:cubicBezTo>
                  <a:cubicBezTo>
                    <a:pt x="126" y="18"/>
                    <a:pt x="126" y="17"/>
                    <a:pt x="129" y="17"/>
                  </a:cubicBezTo>
                  <a:cubicBezTo>
                    <a:pt x="132" y="17"/>
                    <a:pt x="132" y="16"/>
                    <a:pt x="134" y="16"/>
                  </a:cubicBezTo>
                  <a:cubicBezTo>
                    <a:pt x="136" y="16"/>
                    <a:pt x="136" y="15"/>
                    <a:pt x="137" y="15"/>
                  </a:cubicBezTo>
                  <a:cubicBezTo>
                    <a:pt x="139" y="15"/>
                    <a:pt x="142" y="13"/>
                    <a:pt x="142" y="12"/>
                  </a:cubicBezTo>
                  <a:cubicBezTo>
                    <a:pt x="142" y="12"/>
                    <a:pt x="137" y="10"/>
                    <a:pt x="134" y="10"/>
                  </a:cubicBezTo>
                  <a:close/>
                  <a:moveTo>
                    <a:pt x="49" y="70"/>
                  </a:moveTo>
                  <a:cubicBezTo>
                    <a:pt x="49" y="69"/>
                    <a:pt x="48" y="70"/>
                    <a:pt x="47" y="68"/>
                  </a:cubicBezTo>
                  <a:cubicBezTo>
                    <a:pt x="46" y="67"/>
                    <a:pt x="43" y="66"/>
                    <a:pt x="42" y="67"/>
                  </a:cubicBezTo>
                  <a:cubicBezTo>
                    <a:pt x="42" y="68"/>
                    <a:pt x="41" y="68"/>
                    <a:pt x="42" y="69"/>
                  </a:cubicBezTo>
                  <a:cubicBezTo>
                    <a:pt x="43" y="70"/>
                    <a:pt x="43" y="70"/>
                    <a:pt x="45" y="71"/>
                  </a:cubicBezTo>
                  <a:cubicBezTo>
                    <a:pt x="46" y="72"/>
                    <a:pt x="49" y="71"/>
                    <a:pt x="49" y="7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5" name="Freeform 305">
              <a:extLst>
                <a:ext uri="{FF2B5EF4-FFF2-40B4-BE49-F238E27FC236}">
                  <a16:creationId xmlns:a16="http://schemas.microsoft.com/office/drawing/2014/main" id="{3F35376E-3E59-497A-B539-4E5EF3F6C48F}"/>
                </a:ext>
              </a:extLst>
            </p:cNvPr>
            <p:cNvSpPr>
              <a:spLocks/>
            </p:cNvSpPr>
            <p:nvPr/>
          </p:nvSpPr>
          <p:spPr bwMode="auto">
            <a:xfrm>
              <a:off x="-3846513" y="2740025"/>
              <a:ext cx="22225" cy="14288"/>
            </a:xfrm>
            <a:custGeom>
              <a:avLst/>
              <a:gdLst>
                <a:gd name="T0" fmla="*/ 0 w 6"/>
                <a:gd name="T1" fmla="*/ 0 h 4"/>
                <a:gd name="T2" fmla="*/ 2 w 6"/>
                <a:gd name="T3" fmla="*/ 2 h 4"/>
                <a:gd name="T4" fmla="*/ 5 w 6"/>
                <a:gd name="T5" fmla="*/ 3 h 4"/>
                <a:gd name="T6" fmla="*/ 0 w 6"/>
                <a:gd name="T7" fmla="*/ 0 h 4"/>
              </a:gdLst>
              <a:ahLst/>
              <a:cxnLst>
                <a:cxn ang="0">
                  <a:pos x="T0" y="T1"/>
                </a:cxn>
                <a:cxn ang="0">
                  <a:pos x="T2" y="T3"/>
                </a:cxn>
                <a:cxn ang="0">
                  <a:pos x="T4" y="T5"/>
                </a:cxn>
                <a:cxn ang="0">
                  <a:pos x="T6" y="T7"/>
                </a:cxn>
              </a:cxnLst>
              <a:rect l="0" t="0" r="r" b="b"/>
              <a:pathLst>
                <a:path w="6" h="4">
                  <a:moveTo>
                    <a:pt x="0" y="0"/>
                  </a:moveTo>
                  <a:cubicBezTo>
                    <a:pt x="1" y="1"/>
                    <a:pt x="2" y="1"/>
                    <a:pt x="2" y="2"/>
                  </a:cubicBezTo>
                  <a:cubicBezTo>
                    <a:pt x="3" y="2"/>
                    <a:pt x="4" y="4"/>
                    <a:pt x="5" y="3"/>
                  </a:cubicBezTo>
                  <a:cubicBezTo>
                    <a:pt x="6" y="1"/>
                    <a:pt x="0" y="0"/>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6" name="Freeform 306">
              <a:extLst>
                <a:ext uri="{FF2B5EF4-FFF2-40B4-BE49-F238E27FC236}">
                  <a16:creationId xmlns:a16="http://schemas.microsoft.com/office/drawing/2014/main" id="{7BD89237-21BE-4604-B4AC-2BFC08A6ADB1}"/>
                </a:ext>
              </a:extLst>
            </p:cNvPr>
            <p:cNvSpPr>
              <a:spLocks noEditPoints="1"/>
            </p:cNvSpPr>
            <p:nvPr/>
          </p:nvSpPr>
          <p:spPr bwMode="auto">
            <a:xfrm>
              <a:off x="-4716463" y="1276350"/>
              <a:ext cx="747712" cy="576263"/>
            </a:xfrm>
            <a:custGeom>
              <a:avLst/>
              <a:gdLst>
                <a:gd name="T0" fmla="*/ 42 w 207"/>
                <a:gd name="T1" fmla="*/ 141 h 160"/>
                <a:gd name="T2" fmla="*/ 39 w 207"/>
                <a:gd name="T3" fmla="*/ 47 h 160"/>
                <a:gd name="T4" fmla="*/ 80 w 207"/>
                <a:gd name="T5" fmla="*/ 52 h 160"/>
                <a:gd name="T6" fmla="*/ 53 w 207"/>
                <a:gd name="T7" fmla="*/ 56 h 160"/>
                <a:gd name="T8" fmla="*/ 80 w 207"/>
                <a:gd name="T9" fmla="*/ 69 h 160"/>
                <a:gd name="T10" fmla="*/ 49 w 207"/>
                <a:gd name="T11" fmla="*/ 40 h 160"/>
                <a:gd name="T12" fmla="*/ 43 w 207"/>
                <a:gd name="T13" fmla="*/ 38 h 160"/>
                <a:gd name="T14" fmla="*/ 76 w 207"/>
                <a:gd name="T15" fmla="*/ 44 h 160"/>
                <a:gd name="T16" fmla="*/ 61 w 207"/>
                <a:gd name="T17" fmla="*/ 30 h 160"/>
                <a:gd name="T18" fmla="*/ 85 w 207"/>
                <a:gd name="T19" fmla="*/ 25 h 160"/>
                <a:gd name="T20" fmla="*/ 86 w 207"/>
                <a:gd name="T21" fmla="*/ 33 h 160"/>
                <a:gd name="T22" fmla="*/ 87 w 207"/>
                <a:gd name="T23" fmla="*/ 38 h 160"/>
                <a:gd name="T24" fmla="*/ 112 w 207"/>
                <a:gd name="T25" fmla="*/ 31 h 160"/>
                <a:gd name="T26" fmla="*/ 102 w 207"/>
                <a:gd name="T27" fmla="*/ 48 h 160"/>
                <a:gd name="T28" fmla="*/ 142 w 207"/>
                <a:gd name="T29" fmla="*/ 46 h 160"/>
                <a:gd name="T30" fmla="*/ 120 w 207"/>
                <a:gd name="T31" fmla="*/ 31 h 160"/>
                <a:gd name="T32" fmla="*/ 123 w 207"/>
                <a:gd name="T33" fmla="*/ 17 h 160"/>
                <a:gd name="T34" fmla="*/ 121 w 207"/>
                <a:gd name="T35" fmla="*/ 14 h 160"/>
                <a:gd name="T36" fmla="*/ 131 w 207"/>
                <a:gd name="T37" fmla="*/ 25 h 160"/>
                <a:gd name="T38" fmla="*/ 144 w 207"/>
                <a:gd name="T39" fmla="*/ 37 h 160"/>
                <a:gd name="T40" fmla="*/ 164 w 207"/>
                <a:gd name="T41" fmla="*/ 18 h 160"/>
                <a:gd name="T42" fmla="*/ 157 w 207"/>
                <a:gd name="T43" fmla="*/ 2 h 160"/>
                <a:gd name="T44" fmla="*/ 117 w 207"/>
                <a:gd name="T45" fmla="*/ 10 h 160"/>
                <a:gd name="T46" fmla="*/ 129 w 207"/>
                <a:gd name="T47" fmla="*/ 91 h 160"/>
                <a:gd name="T48" fmla="*/ 171 w 207"/>
                <a:gd name="T49" fmla="*/ 70 h 160"/>
                <a:gd name="T50" fmla="*/ 154 w 207"/>
                <a:gd name="T51" fmla="*/ 56 h 160"/>
                <a:gd name="T52" fmla="*/ 129 w 207"/>
                <a:gd name="T53" fmla="*/ 52 h 160"/>
                <a:gd name="T54" fmla="*/ 145 w 207"/>
                <a:gd name="T55" fmla="*/ 64 h 160"/>
                <a:gd name="T56" fmla="*/ 152 w 207"/>
                <a:gd name="T57" fmla="*/ 85 h 160"/>
                <a:gd name="T58" fmla="*/ 175 w 207"/>
                <a:gd name="T59" fmla="*/ 87 h 160"/>
                <a:gd name="T60" fmla="*/ 141 w 207"/>
                <a:gd name="T61" fmla="*/ 50 h 160"/>
                <a:gd name="T62" fmla="*/ 199 w 207"/>
                <a:gd name="T63" fmla="*/ 132 h 160"/>
                <a:gd name="T64" fmla="*/ 23 w 207"/>
                <a:gd name="T65" fmla="*/ 130 h 160"/>
                <a:gd name="T66" fmla="*/ 169 w 207"/>
                <a:gd name="T67" fmla="*/ 142 h 160"/>
                <a:gd name="T68" fmla="*/ 199 w 207"/>
                <a:gd name="T69" fmla="*/ 126 h 160"/>
                <a:gd name="T70" fmla="*/ 185 w 207"/>
                <a:gd name="T71" fmla="*/ 116 h 160"/>
                <a:gd name="T72" fmla="*/ 174 w 207"/>
                <a:gd name="T73" fmla="*/ 109 h 160"/>
                <a:gd name="T74" fmla="*/ 157 w 207"/>
                <a:gd name="T75" fmla="*/ 96 h 160"/>
                <a:gd name="T76" fmla="*/ 150 w 207"/>
                <a:gd name="T77" fmla="*/ 112 h 160"/>
                <a:gd name="T78" fmla="*/ 137 w 207"/>
                <a:gd name="T79" fmla="*/ 128 h 160"/>
                <a:gd name="T80" fmla="*/ 111 w 207"/>
                <a:gd name="T81" fmla="*/ 109 h 160"/>
                <a:gd name="T82" fmla="*/ 119 w 207"/>
                <a:gd name="T83" fmla="*/ 89 h 160"/>
                <a:gd name="T84" fmla="*/ 134 w 207"/>
                <a:gd name="T85" fmla="*/ 80 h 160"/>
                <a:gd name="T86" fmla="*/ 131 w 207"/>
                <a:gd name="T87" fmla="*/ 70 h 160"/>
                <a:gd name="T88" fmla="*/ 120 w 207"/>
                <a:gd name="T89" fmla="*/ 71 h 160"/>
                <a:gd name="T90" fmla="*/ 111 w 207"/>
                <a:gd name="T91" fmla="*/ 56 h 160"/>
                <a:gd name="T92" fmla="*/ 107 w 207"/>
                <a:gd name="T93" fmla="*/ 60 h 160"/>
                <a:gd name="T94" fmla="*/ 105 w 207"/>
                <a:gd name="T95" fmla="*/ 75 h 160"/>
                <a:gd name="T96" fmla="*/ 102 w 207"/>
                <a:gd name="T97" fmla="*/ 72 h 160"/>
                <a:gd name="T98" fmla="*/ 82 w 207"/>
                <a:gd name="T99" fmla="*/ 72 h 160"/>
                <a:gd name="T100" fmla="*/ 55 w 207"/>
                <a:gd name="T101" fmla="*/ 70 h 160"/>
                <a:gd name="T102" fmla="*/ 20 w 207"/>
                <a:gd name="T103" fmla="*/ 70 h 160"/>
                <a:gd name="T104" fmla="*/ 10 w 207"/>
                <a:gd name="T105" fmla="*/ 71 h 160"/>
                <a:gd name="T106" fmla="*/ 26 w 207"/>
                <a:gd name="T107" fmla="*/ 121 h 160"/>
                <a:gd name="T108" fmla="*/ 38 w 207"/>
                <a:gd name="T109" fmla="*/ 136 h 160"/>
                <a:gd name="T110" fmla="*/ 129 w 207"/>
                <a:gd name="T111" fmla="*/ 142 h 160"/>
                <a:gd name="T112" fmla="*/ 145 w 207"/>
                <a:gd name="T113" fmla="*/ 158 h 160"/>
                <a:gd name="T114" fmla="*/ 179 w 207"/>
                <a:gd name="T115" fmla="*/ 149 h 160"/>
                <a:gd name="T116" fmla="*/ 50 w 207"/>
                <a:gd name="T117" fmla="*/ 84 h 160"/>
                <a:gd name="T118" fmla="*/ 50 w 207"/>
                <a:gd name="T119" fmla="*/ 81 h 160"/>
                <a:gd name="T120" fmla="*/ 104 w 207"/>
                <a:gd name="T121" fmla="*/ 13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7" h="160">
                  <a:moveTo>
                    <a:pt x="41" y="140"/>
                  </a:moveTo>
                  <a:cubicBezTo>
                    <a:pt x="40" y="139"/>
                    <a:pt x="39" y="140"/>
                    <a:pt x="38" y="139"/>
                  </a:cubicBezTo>
                  <a:cubicBezTo>
                    <a:pt x="38" y="138"/>
                    <a:pt x="36" y="136"/>
                    <a:pt x="36" y="136"/>
                  </a:cubicBezTo>
                  <a:cubicBezTo>
                    <a:pt x="35" y="136"/>
                    <a:pt x="34" y="136"/>
                    <a:pt x="33" y="135"/>
                  </a:cubicBezTo>
                  <a:cubicBezTo>
                    <a:pt x="32" y="134"/>
                    <a:pt x="31" y="134"/>
                    <a:pt x="30" y="135"/>
                  </a:cubicBezTo>
                  <a:cubicBezTo>
                    <a:pt x="29" y="135"/>
                    <a:pt x="31" y="135"/>
                    <a:pt x="31" y="136"/>
                  </a:cubicBezTo>
                  <a:cubicBezTo>
                    <a:pt x="31" y="136"/>
                    <a:pt x="31" y="137"/>
                    <a:pt x="32" y="137"/>
                  </a:cubicBezTo>
                  <a:cubicBezTo>
                    <a:pt x="33" y="136"/>
                    <a:pt x="33" y="138"/>
                    <a:pt x="34" y="138"/>
                  </a:cubicBezTo>
                  <a:cubicBezTo>
                    <a:pt x="34" y="138"/>
                    <a:pt x="34" y="139"/>
                    <a:pt x="35" y="139"/>
                  </a:cubicBezTo>
                  <a:cubicBezTo>
                    <a:pt x="36" y="139"/>
                    <a:pt x="36" y="140"/>
                    <a:pt x="36" y="140"/>
                  </a:cubicBezTo>
                  <a:cubicBezTo>
                    <a:pt x="37" y="141"/>
                    <a:pt x="38" y="140"/>
                    <a:pt x="38" y="141"/>
                  </a:cubicBezTo>
                  <a:cubicBezTo>
                    <a:pt x="38" y="141"/>
                    <a:pt x="38" y="141"/>
                    <a:pt x="39" y="142"/>
                  </a:cubicBezTo>
                  <a:cubicBezTo>
                    <a:pt x="40" y="142"/>
                    <a:pt x="41" y="142"/>
                    <a:pt x="42" y="142"/>
                  </a:cubicBezTo>
                  <a:cubicBezTo>
                    <a:pt x="42" y="142"/>
                    <a:pt x="42" y="141"/>
                    <a:pt x="42" y="141"/>
                  </a:cubicBezTo>
                  <a:cubicBezTo>
                    <a:pt x="43" y="140"/>
                    <a:pt x="42" y="141"/>
                    <a:pt x="41" y="140"/>
                  </a:cubicBezTo>
                  <a:close/>
                  <a:moveTo>
                    <a:pt x="39" y="58"/>
                  </a:moveTo>
                  <a:cubicBezTo>
                    <a:pt x="41" y="59"/>
                    <a:pt x="41" y="62"/>
                    <a:pt x="43" y="62"/>
                  </a:cubicBezTo>
                  <a:cubicBezTo>
                    <a:pt x="43" y="62"/>
                    <a:pt x="43" y="61"/>
                    <a:pt x="44" y="61"/>
                  </a:cubicBezTo>
                  <a:cubicBezTo>
                    <a:pt x="45" y="61"/>
                    <a:pt x="45" y="60"/>
                    <a:pt x="46" y="60"/>
                  </a:cubicBezTo>
                  <a:cubicBezTo>
                    <a:pt x="48" y="60"/>
                    <a:pt x="49" y="60"/>
                    <a:pt x="49" y="59"/>
                  </a:cubicBezTo>
                  <a:cubicBezTo>
                    <a:pt x="49" y="57"/>
                    <a:pt x="50" y="57"/>
                    <a:pt x="51" y="56"/>
                  </a:cubicBezTo>
                  <a:cubicBezTo>
                    <a:pt x="52" y="56"/>
                    <a:pt x="51" y="54"/>
                    <a:pt x="53" y="54"/>
                  </a:cubicBezTo>
                  <a:cubicBezTo>
                    <a:pt x="54" y="54"/>
                    <a:pt x="59" y="52"/>
                    <a:pt x="60" y="51"/>
                  </a:cubicBezTo>
                  <a:cubicBezTo>
                    <a:pt x="61" y="50"/>
                    <a:pt x="59" y="49"/>
                    <a:pt x="57" y="48"/>
                  </a:cubicBezTo>
                  <a:cubicBezTo>
                    <a:pt x="55" y="47"/>
                    <a:pt x="54" y="47"/>
                    <a:pt x="52" y="48"/>
                  </a:cubicBezTo>
                  <a:cubicBezTo>
                    <a:pt x="51" y="49"/>
                    <a:pt x="52" y="47"/>
                    <a:pt x="51" y="47"/>
                  </a:cubicBezTo>
                  <a:cubicBezTo>
                    <a:pt x="50" y="48"/>
                    <a:pt x="47" y="46"/>
                    <a:pt x="46" y="46"/>
                  </a:cubicBezTo>
                  <a:cubicBezTo>
                    <a:pt x="46" y="45"/>
                    <a:pt x="40" y="47"/>
                    <a:pt x="39" y="47"/>
                  </a:cubicBezTo>
                  <a:cubicBezTo>
                    <a:pt x="38" y="47"/>
                    <a:pt x="39" y="49"/>
                    <a:pt x="40" y="49"/>
                  </a:cubicBezTo>
                  <a:cubicBezTo>
                    <a:pt x="41" y="50"/>
                    <a:pt x="38" y="52"/>
                    <a:pt x="38" y="53"/>
                  </a:cubicBezTo>
                  <a:cubicBezTo>
                    <a:pt x="39" y="53"/>
                    <a:pt x="38" y="55"/>
                    <a:pt x="36" y="56"/>
                  </a:cubicBezTo>
                  <a:cubicBezTo>
                    <a:pt x="35" y="58"/>
                    <a:pt x="37" y="58"/>
                    <a:pt x="39" y="58"/>
                  </a:cubicBezTo>
                  <a:close/>
                  <a:moveTo>
                    <a:pt x="91" y="67"/>
                  </a:moveTo>
                  <a:cubicBezTo>
                    <a:pt x="91" y="66"/>
                    <a:pt x="94" y="68"/>
                    <a:pt x="94" y="67"/>
                  </a:cubicBezTo>
                  <a:cubicBezTo>
                    <a:pt x="94" y="65"/>
                    <a:pt x="91" y="64"/>
                    <a:pt x="90" y="63"/>
                  </a:cubicBezTo>
                  <a:cubicBezTo>
                    <a:pt x="89" y="63"/>
                    <a:pt x="88" y="63"/>
                    <a:pt x="86" y="62"/>
                  </a:cubicBezTo>
                  <a:cubicBezTo>
                    <a:pt x="84" y="60"/>
                    <a:pt x="87" y="59"/>
                    <a:pt x="85" y="58"/>
                  </a:cubicBezTo>
                  <a:cubicBezTo>
                    <a:pt x="84" y="57"/>
                    <a:pt x="83" y="54"/>
                    <a:pt x="84" y="53"/>
                  </a:cubicBezTo>
                  <a:cubicBezTo>
                    <a:pt x="85" y="52"/>
                    <a:pt x="87" y="50"/>
                    <a:pt x="85" y="50"/>
                  </a:cubicBezTo>
                  <a:cubicBezTo>
                    <a:pt x="83" y="49"/>
                    <a:pt x="80" y="50"/>
                    <a:pt x="80" y="51"/>
                  </a:cubicBezTo>
                  <a:cubicBezTo>
                    <a:pt x="81" y="51"/>
                    <a:pt x="83" y="53"/>
                    <a:pt x="83" y="53"/>
                  </a:cubicBezTo>
                  <a:cubicBezTo>
                    <a:pt x="83" y="54"/>
                    <a:pt x="81" y="52"/>
                    <a:pt x="80" y="52"/>
                  </a:cubicBezTo>
                  <a:cubicBezTo>
                    <a:pt x="79" y="53"/>
                    <a:pt x="78" y="51"/>
                    <a:pt x="77" y="52"/>
                  </a:cubicBezTo>
                  <a:cubicBezTo>
                    <a:pt x="77" y="53"/>
                    <a:pt x="78" y="57"/>
                    <a:pt x="79" y="58"/>
                  </a:cubicBezTo>
                  <a:cubicBezTo>
                    <a:pt x="80" y="59"/>
                    <a:pt x="78" y="59"/>
                    <a:pt x="78" y="59"/>
                  </a:cubicBezTo>
                  <a:cubicBezTo>
                    <a:pt x="77" y="59"/>
                    <a:pt x="77" y="56"/>
                    <a:pt x="76" y="55"/>
                  </a:cubicBezTo>
                  <a:cubicBezTo>
                    <a:pt x="75" y="54"/>
                    <a:pt x="72" y="52"/>
                    <a:pt x="71" y="53"/>
                  </a:cubicBezTo>
                  <a:cubicBezTo>
                    <a:pt x="71" y="54"/>
                    <a:pt x="74" y="54"/>
                    <a:pt x="73" y="55"/>
                  </a:cubicBezTo>
                  <a:cubicBezTo>
                    <a:pt x="73" y="56"/>
                    <a:pt x="72" y="54"/>
                    <a:pt x="71" y="55"/>
                  </a:cubicBezTo>
                  <a:cubicBezTo>
                    <a:pt x="69" y="56"/>
                    <a:pt x="70" y="56"/>
                    <a:pt x="70" y="55"/>
                  </a:cubicBezTo>
                  <a:cubicBezTo>
                    <a:pt x="70" y="54"/>
                    <a:pt x="68" y="53"/>
                    <a:pt x="66" y="53"/>
                  </a:cubicBezTo>
                  <a:cubicBezTo>
                    <a:pt x="64" y="53"/>
                    <a:pt x="65" y="55"/>
                    <a:pt x="65" y="55"/>
                  </a:cubicBezTo>
                  <a:cubicBezTo>
                    <a:pt x="64" y="56"/>
                    <a:pt x="61" y="55"/>
                    <a:pt x="63" y="54"/>
                  </a:cubicBezTo>
                  <a:cubicBezTo>
                    <a:pt x="65" y="54"/>
                    <a:pt x="64" y="53"/>
                    <a:pt x="63" y="52"/>
                  </a:cubicBezTo>
                  <a:cubicBezTo>
                    <a:pt x="62" y="51"/>
                    <a:pt x="61" y="52"/>
                    <a:pt x="57" y="53"/>
                  </a:cubicBezTo>
                  <a:cubicBezTo>
                    <a:pt x="54" y="54"/>
                    <a:pt x="53" y="56"/>
                    <a:pt x="53" y="56"/>
                  </a:cubicBezTo>
                  <a:cubicBezTo>
                    <a:pt x="54" y="56"/>
                    <a:pt x="54" y="56"/>
                    <a:pt x="52" y="57"/>
                  </a:cubicBezTo>
                  <a:cubicBezTo>
                    <a:pt x="51" y="58"/>
                    <a:pt x="52" y="59"/>
                    <a:pt x="54" y="59"/>
                  </a:cubicBezTo>
                  <a:cubicBezTo>
                    <a:pt x="55" y="59"/>
                    <a:pt x="54" y="60"/>
                    <a:pt x="54" y="60"/>
                  </a:cubicBezTo>
                  <a:cubicBezTo>
                    <a:pt x="55" y="61"/>
                    <a:pt x="59" y="59"/>
                    <a:pt x="60" y="60"/>
                  </a:cubicBezTo>
                  <a:cubicBezTo>
                    <a:pt x="61" y="60"/>
                    <a:pt x="54" y="61"/>
                    <a:pt x="54" y="62"/>
                  </a:cubicBezTo>
                  <a:cubicBezTo>
                    <a:pt x="54" y="63"/>
                    <a:pt x="58" y="64"/>
                    <a:pt x="61" y="63"/>
                  </a:cubicBezTo>
                  <a:cubicBezTo>
                    <a:pt x="64" y="63"/>
                    <a:pt x="69" y="64"/>
                    <a:pt x="69" y="65"/>
                  </a:cubicBezTo>
                  <a:cubicBezTo>
                    <a:pt x="69" y="65"/>
                    <a:pt x="65" y="65"/>
                    <a:pt x="63" y="65"/>
                  </a:cubicBezTo>
                  <a:cubicBezTo>
                    <a:pt x="60" y="65"/>
                    <a:pt x="56" y="66"/>
                    <a:pt x="56" y="67"/>
                  </a:cubicBezTo>
                  <a:cubicBezTo>
                    <a:pt x="56" y="67"/>
                    <a:pt x="56" y="67"/>
                    <a:pt x="59" y="69"/>
                  </a:cubicBezTo>
                  <a:cubicBezTo>
                    <a:pt x="62" y="70"/>
                    <a:pt x="64" y="68"/>
                    <a:pt x="64" y="70"/>
                  </a:cubicBezTo>
                  <a:cubicBezTo>
                    <a:pt x="64" y="72"/>
                    <a:pt x="66" y="72"/>
                    <a:pt x="69" y="72"/>
                  </a:cubicBezTo>
                  <a:cubicBezTo>
                    <a:pt x="73" y="72"/>
                    <a:pt x="75" y="70"/>
                    <a:pt x="76" y="71"/>
                  </a:cubicBezTo>
                  <a:cubicBezTo>
                    <a:pt x="78" y="71"/>
                    <a:pt x="79" y="70"/>
                    <a:pt x="80" y="69"/>
                  </a:cubicBezTo>
                  <a:cubicBezTo>
                    <a:pt x="81" y="68"/>
                    <a:pt x="81" y="69"/>
                    <a:pt x="82" y="69"/>
                  </a:cubicBezTo>
                  <a:cubicBezTo>
                    <a:pt x="82" y="70"/>
                    <a:pt x="84" y="70"/>
                    <a:pt x="85" y="70"/>
                  </a:cubicBezTo>
                  <a:cubicBezTo>
                    <a:pt x="86" y="72"/>
                    <a:pt x="90" y="71"/>
                    <a:pt x="92" y="70"/>
                  </a:cubicBezTo>
                  <a:cubicBezTo>
                    <a:pt x="93" y="70"/>
                    <a:pt x="91" y="67"/>
                    <a:pt x="90" y="68"/>
                  </a:cubicBezTo>
                  <a:cubicBezTo>
                    <a:pt x="89" y="69"/>
                    <a:pt x="89" y="69"/>
                    <a:pt x="89" y="68"/>
                  </a:cubicBezTo>
                  <a:cubicBezTo>
                    <a:pt x="88" y="68"/>
                    <a:pt x="90" y="67"/>
                    <a:pt x="91" y="67"/>
                  </a:cubicBezTo>
                  <a:close/>
                  <a:moveTo>
                    <a:pt x="52" y="41"/>
                  </a:moveTo>
                  <a:cubicBezTo>
                    <a:pt x="54" y="42"/>
                    <a:pt x="55" y="40"/>
                    <a:pt x="55" y="39"/>
                  </a:cubicBezTo>
                  <a:cubicBezTo>
                    <a:pt x="55" y="38"/>
                    <a:pt x="51" y="41"/>
                    <a:pt x="52" y="41"/>
                  </a:cubicBezTo>
                  <a:close/>
                  <a:moveTo>
                    <a:pt x="43" y="38"/>
                  </a:moveTo>
                  <a:cubicBezTo>
                    <a:pt x="44" y="39"/>
                    <a:pt x="43" y="40"/>
                    <a:pt x="44" y="40"/>
                  </a:cubicBezTo>
                  <a:cubicBezTo>
                    <a:pt x="45" y="39"/>
                    <a:pt x="45" y="39"/>
                    <a:pt x="46" y="39"/>
                  </a:cubicBezTo>
                  <a:cubicBezTo>
                    <a:pt x="47" y="40"/>
                    <a:pt x="47" y="39"/>
                    <a:pt x="47" y="38"/>
                  </a:cubicBezTo>
                  <a:cubicBezTo>
                    <a:pt x="48" y="38"/>
                    <a:pt x="48" y="40"/>
                    <a:pt x="49" y="40"/>
                  </a:cubicBezTo>
                  <a:cubicBezTo>
                    <a:pt x="50" y="40"/>
                    <a:pt x="50" y="38"/>
                    <a:pt x="51" y="38"/>
                  </a:cubicBezTo>
                  <a:cubicBezTo>
                    <a:pt x="52" y="39"/>
                    <a:pt x="52" y="38"/>
                    <a:pt x="53" y="37"/>
                  </a:cubicBezTo>
                  <a:cubicBezTo>
                    <a:pt x="53" y="37"/>
                    <a:pt x="53" y="35"/>
                    <a:pt x="54" y="35"/>
                  </a:cubicBezTo>
                  <a:cubicBezTo>
                    <a:pt x="55" y="35"/>
                    <a:pt x="54" y="36"/>
                    <a:pt x="55" y="37"/>
                  </a:cubicBezTo>
                  <a:cubicBezTo>
                    <a:pt x="55" y="39"/>
                    <a:pt x="57" y="37"/>
                    <a:pt x="57" y="37"/>
                  </a:cubicBezTo>
                  <a:cubicBezTo>
                    <a:pt x="57" y="36"/>
                    <a:pt x="59" y="37"/>
                    <a:pt x="59" y="36"/>
                  </a:cubicBezTo>
                  <a:cubicBezTo>
                    <a:pt x="59" y="35"/>
                    <a:pt x="59" y="35"/>
                    <a:pt x="59" y="34"/>
                  </a:cubicBezTo>
                  <a:cubicBezTo>
                    <a:pt x="58" y="33"/>
                    <a:pt x="59" y="33"/>
                    <a:pt x="60" y="33"/>
                  </a:cubicBezTo>
                  <a:cubicBezTo>
                    <a:pt x="61" y="32"/>
                    <a:pt x="59" y="33"/>
                    <a:pt x="58" y="32"/>
                  </a:cubicBezTo>
                  <a:cubicBezTo>
                    <a:pt x="57" y="31"/>
                    <a:pt x="57" y="32"/>
                    <a:pt x="57" y="33"/>
                  </a:cubicBezTo>
                  <a:cubicBezTo>
                    <a:pt x="57" y="33"/>
                    <a:pt x="55" y="33"/>
                    <a:pt x="54" y="32"/>
                  </a:cubicBezTo>
                  <a:cubicBezTo>
                    <a:pt x="53" y="32"/>
                    <a:pt x="51" y="34"/>
                    <a:pt x="49" y="35"/>
                  </a:cubicBezTo>
                  <a:cubicBezTo>
                    <a:pt x="48" y="35"/>
                    <a:pt x="48" y="37"/>
                    <a:pt x="46" y="37"/>
                  </a:cubicBezTo>
                  <a:cubicBezTo>
                    <a:pt x="45" y="37"/>
                    <a:pt x="42" y="38"/>
                    <a:pt x="43" y="38"/>
                  </a:cubicBezTo>
                  <a:close/>
                  <a:moveTo>
                    <a:pt x="59" y="38"/>
                  </a:moveTo>
                  <a:cubicBezTo>
                    <a:pt x="58" y="38"/>
                    <a:pt x="58" y="39"/>
                    <a:pt x="59" y="39"/>
                  </a:cubicBezTo>
                  <a:cubicBezTo>
                    <a:pt x="61" y="39"/>
                    <a:pt x="62" y="40"/>
                    <a:pt x="59" y="40"/>
                  </a:cubicBezTo>
                  <a:cubicBezTo>
                    <a:pt x="57" y="40"/>
                    <a:pt x="56" y="42"/>
                    <a:pt x="58" y="41"/>
                  </a:cubicBezTo>
                  <a:cubicBezTo>
                    <a:pt x="59" y="41"/>
                    <a:pt x="61" y="41"/>
                    <a:pt x="60" y="41"/>
                  </a:cubicBezTo>
                  <a:cubicBezTo>
                    <a:pt x="59" y="42"/>
                    <a:pt x="55" y="42"/>
                    <a:pt x="56" y="43"/>
                  </a:cubicBezTo>
                  <a:cubicBezTo>
                    <a:pt x="56" y="43"/>
                    <a:pt x="57" y="43"/>
                    <a:pt x="59" y="44"/>
                  </a:cubicBezTo>
                  <a:cubicBezTo>
                    <a:pt x="60" y="44"/>
                    <a:pt x="61" y="44"/>
                    <a:pt x="62" y="43"/>
                  </a:cubicBezTo>
                  <a:cubicBezTo>
                    <a:pt x="63" y="42"/>
                    <a:pt x="64" y="41"/>
                    <a:pt x="64" y="43"/>
                  </a:cubicBezTo>
                  <a:cubicBezTo>
                    <a:pt x="63" y="44"/>
                    <a:pt x="65" y="43"/>
                    <a:pt x="68" y="43"/>
                  </a:cubicBezTo>
                  <a:cubicBezTo>
                    <a:pt x="71" y="43"/>
                    <a:pt x="68" y="44"/>
                    <a:pt x="65" y="45"/>
                  </a:cubicBezTo>
                  <a:cubicBezTo>
                    <a:pt x="62" y="45"/>
                    <a:pt x="62" y="46"/>
                    <a:pt x="65" y="47"/>
                  </a:cubicBezTo>
                  <a:cubicBezTo>
                    <a:pt x="67" y="47"/>
                    <a:pt x="72" y="45"/>
                    <a:pt x="73" y="44"/>
                  </a:cubicBezTo>
                  <a:cubicBezTo>
                    <a:pt x="74" y="43"/>
                    <a:pt x="75" y="45"/>
                    <a:pt x="76" y="44"/>
                  </a:cubicBezTo>
                  <a:cubicBezTo>
                    <a:pt x="77" y="43"/>
                    <a:pt x="80" y="44"/>
                    <a:pt x="82" y="44"/>
                  </a:cubicBezTo>
                  <a:cubicBezTo>
                    <a:pt x="83" y="43"/>
                    <a:pt x="84" y="40"/>
                    <a:pt x="82" y="39"/>
                  </a:cubicBezTo>
                  <a:cubicBezTo>
                    <a:pt x="81" y="38"/>
                    <a:pt x="81" y="40"/>
                    <a:pt x="80" y="40"/>
                  </a:cubicBezTo>
                  <a:cubicBezTo>
                    <a:pt x="79" y="40"/>
                    <a:pt x="78" y="39"/>
                    <a:pt x="77" y="38"/>
                  </a:cubicBezTo>
                  <a:cubicBezTo>
                    <a:pt x="76" y="37"/>
                    <a:pt x="77" y="35"/>
                    <a:pt x="75" y="35"/>
                  </a:cubicBezTo>
                  <a:cubicBezTo>
                    <a:pt x="74" y="36"/>
                    <a:pt x="71" y="38"/>
                    <a:pt x="73" y="38"/>
                  </a:cubicBezTo>
                  <a:cubicBezTo>
                    <a:pt x="75" y="38"/>
                    <a:pt x="74" y="39"/>
                    <a:pt x="73" y="39"/>
                  </a:cubicBezTo>
                  <a:cubicBezTo>
                    <a:pt x="72" y="40"/>
                    <a:pt x="75" y="41"/>
                    <a:pt x="75" y="41"/>
                  </a:cubicBezTo>
                  <a:cubicBezTo>
                    <a:pt x="75" y="42"/>
                    <a:pt x="70" y="41"/>
                    <a:pt x="70" y="40"/>
                  </a:cubicBezTo>
                  <a:cubicBezTo>
                    <a:pt x="69" y="39"/>
                    <a:pt x="66" y="37"/>
                    <a:pt x="64" y="38"/>
                  </a:cubicBezTo>
                  <a:cubicBezTo>
                    <a:pt x="63" y="38"/>
                    <a:pt x="63" y="37"/>
                    <a:pt x="62" y="36"/>
                  </a:cubicBezTo>
                  <a:cubicBezTo>
                    <a:pt x="60" y="36"/>
                    <a:pt x="61" y="38"/>
                    <a:pt x="59" y="38"/>
                  </a:cubicBezTo>
                  <a:close/>
                  <a:moveTo>
                    <a:pt x="65" y="30"/>
                  </a:moveTo>
                  <a:cubicBezTo>
                    <a:pt x="65" y="29"/>
                    <a:pt x="61" y="29"/>
                    <a:pt x="61" y="30"/>
                  </a:cubicBezTo>
                  <a:cubicBezTo>
                    <a:pt x="62" y="31"/>
                    <a:pt x="64" y="32"/>
                    <a:pt x="65" y="30"/>
                  </a:cubicBezTo>
                  <a:close/>
                  <a:moveTo>
                    <a:pt x="73" y="30"/>
                  </a:moveTo>
                  <a:cubicBezTo>
                    <a:pt x="74" y="30"/>
                    <a:pt x="74" y="29"/>
                    <a:pt x="72" y="29"/>
                  </a:cubicBezTo>
                  <a:cubicBezTo>
                    <a:pt x="69" y="29"/>
                    <a:pt x="66" y="29"/>
                    <a:pt x="66" y="31"/>
                  </a:cubicBezTo>
                  <a:cubicBezTo>
                    <a:pt x="66" y="32"/>
                    <a:pt x="66" y="33"/>
                    <a:pt x="69" y="33"/>
                  </a:cubicBezTo>
                  <a:cubicBezTo>
                    <a:pt x="71" y="33"/>
                    <a:pt x="73" y="31"/>
                    <a:pt x="72" y="31"/>
                  </a:cubicBezTo>
                  <a:cubicBezTo>
                    <a:pt x="71" y="31"/>
                    <a:pt x="72" y="30"/>
                    <a:pt x="73" y="30"/>
                  </a:cubicBezTo>
                  <a:close/>
                  <a:moveTo>
                    <a:pt x="68" y="28"/>
                  </a:moveTo>
                  <a:cubicBezTo>
                    <a:pt x="69" y="28"/>
                    <a:pt x="70" y="27"/>
                    <a:pt x="71" y="28"/>
                  </a:cubicBezTo>
                  <a:cubicBezTo>
                    <a:pt x="72" y="28"/>
                    <a:pt x="75" y="29"/>
                    <a:pt x="75" y="27"/>
                  </a:cubicBezTo>
                  <a:cubicBezTo>
                    <a:pt x="75" y="26"/>
                    <a:pt x="71" y="25"/>
                    <a:pt x="70" y="26"/>
                  </a:cubicBezTo>
                  <a:cubicBezTo>
                    <a:pt x="69" y="27"/>
                    <a:pt x="64" y="27"/>
                    <a:pt x="65" y="28"/>
                  </a:cubicBezTo>
                  <a:cubicBezTo>
                    <a:pt x="66" y="28"/>
                    <a:pt x="67" y="28"/>
                    <a:pt x="68" y="28"/>
                  </a:cubicBezTo>
                  <a:close/>
                  <a:moveTo>
                    <a:pt x="85" y="25"/>
                  </a:moveTo>
                  <a:cubicBezTo>
                    <a:pt x="86" y="24"/>
                    <a:pt x="89" y="25"/>
                    <a:pt x="88" y="26"/>
                  </a:cubicBezTo>
                  <a:cubicBezTo>
                    <a:pt x="88" y="27"/>
                    <a:pt x="84" y="26"/>
                    <a:pt x="85" y="27"/>
                  </a:cubicBezTo>
                  <a:cubicBezTo>
                    <a:pt x="85" y="27"/>
                    <a:pt x="85" y="28"/>
                    <a:pt x="88" y="28"/>
                  </a:cubicBezTo>
                  <a:cubicBezTo>
                    <a:pt x="90" y="27"/>
                    <a:pt x="92" y="27"/>
                    <a:pt x="94" y="29"/>
                  </a:cubicBezTo>
                  <a:cubicBezTo>
                    <a:pt x="95" y="30"/>
                    <a:pt x="97" y="31"/>
                    <a:pt x="98" y="29"/>
                  </a:cubicBezTo>
                  <a:cubicBezTo>
                    <a:pt x="99" y="28"/>
                    <a:pt x="97" y="28"/>
                    <a:pt x="97" y="27"/>
                  </a:cubicBezTo>
                  <a:cubicBezTo>
                    <a:pt x="98" y="26"/>
                    <a:pt x="96" y="25"/>
                    <a:pt x="94" y="25"/>
                  </a:cubicBezTo>
                  <a:cubicBezTo>
                    <a:pt x="93" y="25"/>
                    <a:pt x="93" y="23"/>
                    <a:pt x="92" y="23"/>
                  </a:cubicBezTo>
                  <a:cubicBezTo>
                    <a:pt x="91" y="24"/>
                    <a:pt x="90" y="25"/>
                    <a:pt x="90" y="23"/>
                  </a:cubicBezTo>
                  <a:cubicBezTo>
                    <a:pt x="90" y="22"/>
                    <a:pt x="85" y="22"/>
                    <a:pt x="84" y="22"/>
                  </a:cubicBezTo>
                  <a:cubicBezTo>
                    <a:pt x="82" y="23"/>
                    <a:pt x="84" y="26"/>
                    <a:pt x="85" y="25"/>
                  </a:cubicBezTo>
                  <a:close/>
                  <a:moveTo>
                    <a:pt x="86" y="33"/>
                  </a:moveTo>
                  <a:cubicBezTo>
                    <a:pt x="87" y="32"/>
                    <a:pt x="83" y="29"/>
                    <a:pt x="82" y="31"/>
                  </a:cubicBezTo>
                  <a:cubicBezTo>
                    <a:pt x="82" y="32"/>
                    <a:pt x="85" y="35"/>
                    <a:pt x="86" y="33"/>
                  </a:cubicBezTo>
                  <a:close/>
                  <a:moveTo>
                    <a:pt x="99" y="20"/>
                  </a:moveTo>
                  <a:cubicBezTo>
                    <a:pt x="100" y="19"/>
                    <a:pt x="95" y="18"/>
                    <a:pt x="96" y="19"/>
                  </a:cubicBezTo>
                  <a:cubicBezTo>
                    <a:pt x="97" y="19"/>
                    <a:pt x="99" y="21"/>
                    <a:pt x="99" y="20"/>
                  </a:cubicBezTo>
                  <a:close/>
                  <a:moveTo>
                    <a:pt x="88" y="43"/>
                  </a:moveTo>
                  <a:cubicBezTo>
                    <a:pt x="88" y="43"/>
                    <a:pt x="86" y="41"/>
                    <a:pt x="86" y="42"/>
                  </a:cubicBezTo>
                  <a:cubicBezTo>
                    <a:pt x="85" y="44"/>
                    <a:pt x="87" y="44"/>
                    <a:pt x="88" y="43"/>
                  </a:cubicBezTo>
                  <a:close/>
                  <a:moveTo>
                    <a:pt x="99" y="36"/>
                  </a:moveTo>
                  <a:cubicBezTo>
                    <a:pt x="99" y="37"/>
                    <a:pt x="97" y="36"/>
                    <a:pt x="95" y="35"/>
                  </a:cubicBezTo>
                  <a:cubicBezTo>
                    <a:pt x="93" y="34"/>
                    <a:pt x="94" y="37"/>
                    <a:pt x="96" y="38"/>
                  </a:cubicBezTo>
                  <a:cubicBezTo>
                    <a:pt x="97" y="39"/>
                    <a:pt x="95" y="39"/>
                    <a:pt x="93" y="37"/>
                  </a:cubicBezTo>
                  <a:cubicBezTo>
                    <a:pt x="91" y="36"/>
                    <a:pt x="91" y="38"/>
                    <a:pt x="92" y="39"/>
                  </a:cubicBezTo>
                  <a:cubicBezTo>
                    <a:pt x="93" y="40"/>
                    <a:pt x="92" y="41"/>
                    <a:pt x="91" y="39"/>
                  </a:cubicBezTo>
                  <a:cubicBezTo>
                    <a:pt x="90" y="37"/>
                    <a:pt x="89" y="36"/>
                    <a:pt x="87" y="35"/>
                  </a:cubicBezTo>
                  <a:cubicBezTo>
                    <a:pt x="85" y="35"/>
                    <a:pt x="86" y="37"/>
                    <a:pt x="87" y="38"/>
                  </a:cubicBezTo>
                  <a:cubicBezTo>
                    <a:pt x="88" y="40"/>
                    <a:pt x="89" y="40"/>
                    <a:pt x="90" y="41"/>
                  </a:cubicBezTo>
                  <a:cubicBezTo>
                    <a:pt x="92" y="42"/>
                    <a:pt x="95" y="40"/>
                    <a:pt x="96" y="41"/>
                  </a:cubicBezTo>
                  <a:cubicBezTo>
                    <a:pt x="97" y="41"/>
                    <a:pt x="95" y="43"/>
                    <a:pt x="95" y="44"/>
                  </a:cubicBezTo>
                  <a:cubicBezTo>
                    <a:pt x="96" y="45"/>
                    <a:pt x="99" y="44"/>
                    <a:pt x="100" y="44"/>
                  </a:cubicBezTo>
                  <a:cubicBezTo>
                    <a:pt x="102" y="44"/>
                    <a:pt x="101" y="43"/>
                    <a:pt x="102" y="42"/>
                  </a:cubicBezTo>
                  <a:cubicBezTo>
                    <a:pt x="103" y="41"/>
                    <a:pt x="101" y="41"/>
                    <a:pt x="102" y="40"/>
                  </a:cubicBezTo>
                  <a:cubicBezTo>
                    <a:pt x="103" y="38"/>
                    <a:pt x="99" y="35"/>
                    <a:pt x="99" y="36"/>
                  </a:cubicBezTo>
                  <a:close/>
                  <a:moveTo>
                    <a:pt x="104" y="30"/>
                  </a:moveTo>
                  <a:cubicBezTo>
                    <a:pt x="105" y="30"/>
                    <a:pt x="106" y="30"/>
                    <a:pt x="108" y="29"/>
                  </a:cubicBezTo>
                  <a:cubicBezTo>
                    <a:pt x="109" y="29"/>
                    <a:pt x="107" y="29"/>
                    <a:pt x="108" y="28"/>
                  </a:cubicBezTo>
                  <a:cubicBezTo>
                    <a:pt x="109" y="26"/>
                    <a:pt x="106" y="26"/>
                    <a:pt x="106" y="27"/>
                  </a:cubicBezTo>
                  <a:cubicBezTo>
                    <a:pt x="105" y="27"/>
                    <a:pt x="101" y="24"/>
                    <a:pt x="101" y="25"/>
                  </a:cubicBezTo>
                  <a:cubicBezTo>
                    <a:pt x="100" y="26"/>
                    <a:pt x="102" y="30"/>
                    <a:pt x="104" y="30"/>
                  </a:cubicBezTo>
                  <a:close/>
                  <a:moveTo>
                    <a:pt x="112" y="31"/>
                  </a:moveTo>
                  <a:cubicBezTo>
                    <a:pt x="112" y="30"/>
                    <a:pt x="104" y="31"/>
                    <a:pt x="105" y="32"/>
                  </a:cubicBezTo>
                  <a:cubicBezTo>
                    <a:pt x="107" y="33"/>
                    <a:pt x="112" y="31"/>
                    <a:pt x="112" y="31"/>
                  </a:cubicBezTo>
                  <a:close/>
                  <a:moveTo>
                    <a:pt x="111" y="46"/>
                  </a:moveTo>
                  <a:cubicBezTo>
                    <a:pt x="113" y="46"/>
                    <a:pt x="112" y="43"/>
                    <a:pt x="110" y="42"/>
                  </a:cubicBezTo>
                  <a:cubicBezTo>
                    <a:pt x="108" y="40"/>
                    <a:pt x="103" y="43"/>
                    <a:pt x="104" y="44"/>
                  </a:cubicBezTo>
                  <a:cubicBezTo>
                    <a:pt x="105" y="45"/>
                    <a:pt x="109" y="46"/>
                    <a:pt x="111" y="46"/>
                  </a:cubicBezTo>
                  <a:close/>
                  <a:moveTo>
                    <a:pt x="98" y="60"/>
                  </a:moveTo>
                  <a:cubicBezTo>
                    <a:pt x="100" y="62"/>
                    <a:pt x="99" y="59"/>
                    <a:pt x="102" y="59"/>
                  </a:cubicBezTo>
                  <a:cubicBezTo>
                    <a:pt x="104" y="59"/>
                    <a:pt x="105" y="55"/>
                    <a:pt x="105" y="53"/>
                  </a:cubicBezTo>
                  <a:cubicBezTo>
                    <a:pt x="105" y="52"/>
                    <a:pt x="103" y="52"/>
                    <a:pt x="103" y="53"/>
                  </a:cubicBezTo>
                  <a:cubicBezTo>
                    <a:pt x="104" y="54"/>
                    <a:pt x="103" y="55"/>
                    <a:pt x="103" y="54"/>
                  </a:cubicBezTo>
                  <a:cubicBezTo>
                    <a:pt x="103" y="53"/>
                    <a:pt x="101" y="54"/>
                    <a:pt x="100" y="53"/>
                  </a:cubicBezTo>
                  <a:cubicBezTo>
                    <a:pt x="100" y="52"/>
                    <a:pt x="103" y="52"/>
                    <a:pt x="103" y="50"/>
                  </a:cubicBezTo>
                  <a:cubicBezTo>
                    <a:pt x="104" y="49"/>
                    <a:pt x="101" y="49"/>
                    <a:pt x="102" y="48"/>
                  </a:cubicBezTo>
                  <a:cubicBezTo>
                    <a:pt x="102" y="47"/>
                    <a:pt x="97" y="48"/>
                    <a:pt x="99" y="49"/>
                  </a:cubicBezTo>
                  <a:cubicBezTo>
                    <a:pt x="100" y="49"/>
                    <a:pt x="99" y="50"/>
                    <a:pt x="97" y="49"/>
                  </a:cubicBezTo>
                  <a:cubicBezTo>
                    <a:pt x="96" y="48"/>
                    <a:pt x="92" y="50"/>
                    <a:pt x="93" y="51"/>
                  </a:cubicBezTo>
                  <a:cubicBezTo>
                    <a:pt x="94" y="52"/>
                    <a:pt x="98" y="50"/>
                    <a:pt x="96" y="53"/>
                  </a:cubicBezTo>
                  <a:cubicBezTo>
                    <a:pt x="94" y="56"/>
                    <a:pt x="93" y="52"/>
                    <a:pt x="91" y="53"/>
                  </a:cubicBezTo>
                  <a:cubicBezTo>
                    <a:pt x="89" y="53"/>
                    <a:pt x="90" y="55"/>
                    <a:pt x="93" y="56"/>
                  </a:cubicBezTo>
                  <a:cubicBezTo>
                    <a:pt x="96" y="57"/>
                    <a:pt x="95" y="59"/>
                    <a:pt x="98" y="60"/>
                  </a:cubicBezTo>
                  <a:close/>
                  <a:moveTo>
                    <a:pt x="115" y="44"/>
                  </a:moveTo>
                  <a:cubicBezTo>
                    <a:pt x="115" y="46"/>
                    <a:pt x="116" y="44"/>
                    <a:pt x="117" y="45"/>
                  </a:cubicBezTo>
                  <a:cubicBezTo>
                    <a:pt x="118" y="46"/>
                    <a:pt x="120" y="46"/>
                    <a:pt x="121" y="46"/>
                  </a:cubicBezTo>
                  <a:cubicBezTo>
                    <a:pt x="122" y="45"/>
                    <a:pt x="122" y="44"/>
                    <a:pt x="123" y="45"/>
                  </a:cubicBezTo>
                  <a:cubicBezTo>
                    <a:pt x="123" y="46"/>
                    <a:pt x="125" y="46"/>
                    <a:pt x="130" y="46"/>
                  </a:cubicBezTo>
                  <a:cubicBezTo>
                    <a:pt x="135" y="46"/>
                    <a:pt x="134" y="44"/>
                    <a:pt x="136" y="45"/>
                  </a:cubicBezTo>
                  <a:cubicBezTo>
                    <a:pt x="137" y="46"/>
                    <a:pt x="140" y="46"/>
                    <a:pt x="142" y="46"/>
                  </a:cubicBezTo>
                  <a:cubicBezTo>
                    <a:pt x="143" y="45"/>
                    <a:pt x="144" y="43"/>
                    <a:pt x="144" y="42"/>
                  </a:cubicBezTo>
                  <a:cubicBezTo>
                    <a:pt x="144" y="41"/>
                    <a:pt x="133" y="40"/>
                    <a:pt x="131" y="41"/>
                  </a:cubicBezTo>
                  <a:cubicBezTo>
                    <a:pt x="129" y="42"/>
                    <a:pt x="126" y="40"/>
                    <a:pt x="124" y="41"/>
                  </a:cubicBezTo>
                  <a:cubicBezTo>
                    <a:pt x="123" y="42"/>
                    <a:pt x="123" y="40"/>
                    <a:pt x="120" y="40"/>
                  </a:cubicBezTo>
                  <a:cubicBezTo>
                    <a:pt x="118" y="40"/>
                    <a:pt x="121" y="39"/>
                    <a:pt x="121" y="38"/>
                  </a:cubicBezTo>
                  <a:cubicBezTo>
                    <a:pt x="122" y="37"/>
                    <a:pt x="117" y="36"/>
                    <a:pt x="115" y="36"/>
                  </a:cubicBezTo>
                  <a:cubicBezTo>
                    <a:pt x="113" y="36"/>
                    <a:pt x="112" y="35"/>
                    <a:pt x="110" y="35"/>
                  </a:cubicBezTo>
                  <a:cubicBezTo>
                    <a:pt x="108" y="34"/>
                    <a:pt x="103" y="34"/>
                    <a:pt x="104" y="35"/>
                  </a:cubicBezTo>
                  <a:cubicBezTo>
                    <a:pt x="105" y="36"/>
                    <a:pt x="111" y="39"/>
                    <a:pt x="111" y="38"/>
                  </a:cubicBezTo>
                  <a:cubicBezTo>
                    <a:pt x="112" y="37"/>
                    <a:pt x="113" y="39"/>
                    <a:pt x="114" y="40"/>
                  </a:cubicBezTo>
                  <a:cubicBezTo>
                    <a:pt x="115" y="41"/>
                    <a:pt x="114" y="42"/>
                    <a:pt x="115" y="44"/>
                  </a:cubicBezTo>
                  <a:close/>
                  <a:moveTo>
                    <a:pt x="120" y="31"/>
                  </a:moveTo>
                  <a:cubicBezTo>
                    <a:pt x="118" y="30"/>
                    <a:pt x="116" y="32"/>
                    <a:pt x="118" y="33"/>
                  </a:cubicBezTo>
                  <a:cubicBezTo>
                    <a:pt x="119" y="34"/>
                    <a:pt x="122" y="32"/>
                    <a:pt x="120" y="31"/>
                  </a:cubicBezTo>
                  <a:close/>
                  <a:moveTo>
                    <a:pt x="105" y="20"/>
                  </a:moveTo>
                  <a:cubicBezTo>
                    <a:pt x="106" y="21"/>
                    <a:pt x="106" y="22"/>
                    <a:pt x="107" y="22"/>
                  </a:cubicBezTo>
                  <a:cubicBezTo>
                    <a:pt x="109" y="23"/>
                    <a:pt x="114" y="21"/>
                    <a:pt x="114" y="23"/>
                  </a:cubicBezTo>
                  <a:cubicBezTo>
                    <a:pt x="114" y="24"/>
                    <a:pt x="109" y="24"/>
                    <a:pt x="110" y="25"/>
                  </a:cubicBezTo>
                  <a:cubicBezTo>
                    <a:pt x="111" y="25"/>
                    <a:pt x="114" y="26"/>
                    <a:pt x="113" y="27"/>
                  </a:cubicBezTo>
                  <a:cubicBezTo>
                    <a:pt x="113" y="28"/>
                    <a:pt x="118" y="29"/>
                    <a:pt x="119" y="29"/>
                  </a:cubicBezTo>
                  <a:cubicBezTo>
                    <a:pt x="119" y="28"/>
                    <a:pt x="121" y="28"/>
                    <a:pt x="122" y="28"/>
                  </a:cubicBezTo>
                  <a:cubicBezTo>
                    <a:pt x="123" y="29"/>
                    <a:pt x="123" y="25"/>
                    <a:pt x="124" y="26"/>
                  </a:cubicBezTo>
                  <a:cubicBezTo>
                    <a:pt x="125" y="26"/>
                    <a:pt x="125" y="25"/>
                    <a:pt x="127" y="24"/>
                  </a:cubicBezTo>
                  <a:cubicBezTo>
                    <a:pt x="128" y="23"/>
                    <a:pt x="130" y="23"/>
                    <a:pt x="131" y="23"/>
                  </a:cubicBezTo>
                  <a:cubicBezTo>
                    <a:pt x="131" y="22"/>
                    <a:pt x="130" y="21"/>
                    <a:pt x="128" y="22"/>
                  </a:cubicBezTo>
                  <a:cubicBezTo>
                    <a:pt x="126" y="22"/>
                    <a:pt x="125" y="21"/>
                    <a:pt x="126" y="20"/>
                  </a:cubicBezTo>
                  <a:cubicBezTo>
                    <a:pt x="127" y="19"/>
                    <a:pt x="124" y="19"/>
                    <a:pt x="125" y="18"/>
                  </a:cubicBezTo>
                  <a:cubicBezTo>
                    <a:pt x="126" y="17"/>
                    <a:pt x="123" y="16"/>
                    <a:pt x="123" y="17"/>
                  </a:cubicBezTo>
                  <a:cubicBezTo>
                    <a:pt x="124" y="19"/>
                    <a:pt x="122" y="17"/>
                    <a:pt x="121" y="16"/>
                  </a:cubicBezTo>
                  <a:cubicBezTo>
                    <a:pt x="121" y="15"/>
                    <a:pt x="117" y="15"/>
                    <a:pt x="114" y="12"/>
                  </a:cubicBezTo>
                  <a:cubicBezTo>
                    <a:pt x="111" y="10"/>
                    <a:pt x="108" y="12"/>
                    <a:pt x="110" y="12"/>
                  </a:cubicBezTo>
                  <a:cubicBezTo>
                    <a:pt x="112" y="12"/>
                    <a:pt x="111" y="13"/>
                    <a:pt x="110" y="13"/>
                  </a:cubicBezTo>
                  <a:cubicBezTo>
                    <a:pt x="109" y="13"/>
                    <a:pt x="106" y="13"/>
                    <a:pt x="109" y="14"/>
                  </a:cubicBezTo>
                  <a:cubicBezTo>
                    <a:pt x="111" y="15"/>
                    <a:pt x="108" y="15"/>
                    <a:pt x="107" y="15"/>
                  </a:cubicBezTo>
                  <a:cubicBezTo>
                    <a:pt x="105" y="15"/>
                    <a:pt x="105" y="17"/>
                    <a:pt x="107" y="17"/>
                  </a:cubicBezTo>
                  <a:cubicBezTo>
                    <a:pt x="109" y="18"/>
                    <a:pt x="108" y="19"/>
                    <a:pt x="106" y="19"/>
                  </a:cubicBezTo>
                  <a:cubicBezTo>
                    <a:pt x="104" y="18"/>
                    <a:pt x="103" y="19"/>
                    <a:pt x="105" y="20"/>
                  </a:cubicBezTo>
                  <a:close/>
                  <a:moveTo>
                    <a:pt x="117" y="10"/>
                  </a:moveTo>
                  <a:cubicBezTo>
                    <a:pt x="119" y="9"/>
                    <a:pt x="120" y="9"/>
                    <a:pt x="119" y="10"/>
                  </a:cubicBezTo>
                  <a:cubicBezTo>
                    <a:pt x="118" y="11"/>
                    <a:pt x="118" y="11"/>
                    <a:pt x="120" y="11"/>
                  </a:cubicBezTo>
                  <a:cubicBezTo>
                    <a:pt x="121" y="11"/>
                    <a:pt x="119" y="11"/>
                    <a:pt x="119" y="12"/>
                  </a:cubicBezTo>
                  <a:cubicBezTo>
                    <a:pt x="119" y="13"/>
                    <a:pt x="121" y="13"/>
                    <a:pt x="121" y="14"/>
                  </a:cubicBezTo>
                  <a:cubicBezTo>
                    <a:pt x="121" y="15"/>
                    <a:pt x="126" y="15"/>
                    <a:pt x="127" y="14"/>
                  </a:cubicBezTo>
                  <a:cubicBezTo>
                    <a:pt x="128" y="13"/>
                    <a:pt x="128" y="14"/>
                    <a:pt x="128" y="15"/>
                  </a:cubicBezTo>
                  <a:cubicBezTo>
                    <a:pt x="128" y="16"/>
                    <a:pt x="134" y="17"/>
                    <a:pt x="134" y="16"/>
                  </a:cubicBezTo>
                  <a:cubicBezTo>
                    <a:pt x="135" y="15"/>
                    <a:pt x="136" y="15"/>
                    <a:pt x="137" y="15"/>
                  </a:cubicBezTo>
                  <a:cubicBezTo>
                    <a:pt x="138" y="16"/>
                    <a:pt x="144" y="14"/>
                    <a:pt x="144" y="13"/>
                  </a:cubicBezTo>
                  <a:cubicBezTo>
                    <a:pt x="144" y="12"/>
                    <a:pt x="146" y="14"/>
                    <a:pt x="144" y="15"/>
                  </a:cubicBezTo>
                  <a:cubicBezTo>
                    <a:pt x="142" y="16"/>
                    <a:pt x="138" y="16"/>
                    <a:pt x="137" y="17"/>
                  </a:cubicBezTo>
                  <a:cubicBezTo>
                    <a:pt x="135" y="17"/>
                    <a:pt x="138" y="18"/>
                    <a:pt x="139" y="20"/>
                  </a:cubicBezTo>
                  <a:cubicBezTo>
                    <a:pt x="141" y="21"/>
                    <a:pt x="137" y="20"/>
                    <a:pt x="136" y="19"/>
                  </a:cubicBezTo>
                  <a:cubicBezTo>
                    <a:pt x="134" y="17"/>
                    <a:pt x="130" y="17"/>
                    <a:pt x="128" y="17"/>
                  </a:cubicBezTo>
                  <a:cubicBezTo>
                    <a:pt x="126" y="17"/>
                    <a:pt x="127" y="21"/>
                    <a:pt x="128" y="21"/>
                  </a:cubicBezTo>
                  <a:cubicBezTo>
                    <a:pt x="130" y="21"/>
                    <a:pt x="131" y="21"/>
                    <a:pt x="133" y="23"/>
                  </a:cubicBezTo>
                  <a:cubicBezTo>
                    <a:pt x="134" y="26"/>
                    <a:pt x="137" y="25"/>
                    <a:pt x="137" y="26"/>
                  </a:cubicBezTo>
                  <a:cubicBezTo>
                    <a:pt x="137" y="27"/>
                    <a:pt x="133" y="25"/>
                    <a:pt x="131" y="25"/>
                  </a:cubicBezTo>
                  <a:cubicBezTo>
                    <a:pt x="129" y="25"/>
                    <a:pt x="125" y="26"/>
                    <a:pt x="125" y="28"/>
                  </a:cubicBezTo>
                  <a:cubicBezTo>
                    <a:pt x="125" y="29"/>
                    <a:pt x="128" y="29"/>
                    <a:pt x="130" y="28"/>
                  </a:cubicBezTo>
                  <a:cubicBezTo>
                    <a:pt x="133" y="26"/>
                    <a:pt x="131" y="28"/>
                    <a:pt x="130" y="29"/>
                  </a:cubicBezTo>
                  <a:cubicBezTo>
                    <a:pt x="129" y="30"/>
                    <a:pt x="133" y="31"/>
                    <a:pt x="133" y="32"/>
                  </a:cubicBezTo>
                  <a:cubicBezTo>
                    <a:pt x="133" y="34"/>
                    <a:pt x="130" y="33"/>
                    <a:pt x="130" y="32"/>
                  </a:cubicBezTo>
                  <a:cubicBezTo>
                    <a:pt x="129" y="31"/>
                    <a:pt x="128" y="30"/>
                    <a:pt x="126" y="30"/>
                  </a:cubicBezTo>
                  <a:cubicBezTo>
                    <a:pt x="123" y="30"/>
                    <a:pt x="124" y="32"/>
                    <a:pt x="125" y="32"/>
                  </a:cubicBezTo>
                  <a:cubicBezTo>
                    <a:pt x="127" y="32"/>
                    <a:pt x="127" y="34"/>
                    <a:pt x="125" y="34"/>
                  </a:cubicBezTo>
                  <a:cubicBezTo>
                    <a:pt x="123" y="34"/>
                    <a:pt x="119" y="35"/>
                    <a:pt x="120" y="36"/>
                  </a:cubicBezTo>
                  <a:cubicBezTo>
                    <a:pt x="122" y="37"/>
                    <a:pt x="127" y="36"/>
                    <a:pt x="128" y="37"/>
                  </a:cubicBezTo>
                  <a:cubicBezTo>
                    <a:pt x="129" y="38"/>
                    <a:pt x="132" y="38"/>
                    <a:pt x="132" y="37"/>
                  </a:cubicBezTo>
                  <a:cubicBezTo>
                    <a:pt x="133" y="36"/>
                    <a:pt x="135" y="37"/>
                    <a:pt x="137" y="37"/>
                  </a:cubicBezTo>
                  <a:cubicBezTo>
                    <a:pt x="139" y="37"/>
                    <a:pt x="139" y="37"/>
                    <a:pt x="140" y="38"/>
                  </a:cubicBezTo>
                  <a:cubicBezTo>
                    <a:pt x="141" y="39"/>
                    <a:pt x="143" y="38"/>
                    <a:pt x="144" y="37"/>
                  </a:cubicBezTo>
                  <a:cubicBezTo>
                    <a:pt x="145" y="37"/>
                    <a:pt x="145" y="37"/>
                    <a:pt x="147" y="37"/>
                  </a:cubicBezTo>
                  <a:cubicBezTo>
                    <a:pt x="148" y="37"/>
                    <a:pt x="148" y="36"/>
                    <a:pt x="148" y="34"/>
                  </a:cubicBezTo>
                  <a:cubicBezTo>
                    <a:pt x="147" y="33"/>
                    <a:pt x="145" y="35"/>
                    <a:pt x="145" y="34"/>
                  </a:cubicBezTo>
                  <a:cubicBezTo>
                    <a:pt x="145" y="33"/>
                    <a:pt x="143" y="33"/>
                    <a:pt x="140" y="34"/>
                  </a:cubicBezTo>
                  <a:cubicBezTo>
                    <a:pt x="137" y="34"/>
                    <a:pt x="138" y="32"/>
                    <a:pt x="140" y="32"/>
                  </a:cubicBezTo>
                  <a:cubicBezTo>
                    <a:pt x="142" y="33"/>
                    <a:pt x="144" y="33"/>
                    <a:pt x="146" y="32"/>
                  </a:cubicBezTo>
                  <a:cubicBezTo>
                    <a:pt x="148" y="32"/>
                    <a:pt x="147" y="31"/>
                    <a:pt x="147" y="30"/>
                  </a:cubicBezTo>
                  <a:cubicBezTo>
                    <a:pt x="147" y="29"/>
                    <a:pt x="149" y="29"/>
                    <a:pt x="151" y="29"/>
                  </a:cubicBezTo>
                  <a:cubicBezTo>
                    <a:pt x="153" y="29"/>
                    <a:pt x="156" y="26"/>
                    <a:pt x="156" y="25"/>
                  </a:cubicBezTo>
                  <a:cubicBezTo>
                    <a:pt x="156" y="23"/>
                    <a:pt x="152" y="23"/>
                    <a:pt x="149" y="23"/>
                  </a:cubicBezTo>
                  <a:cubicBezTo>
                    <a:pt x="147" y="23"/>
                    <a:pt x="151" y="22"/>
                    <a:pt x="155" y="22"/>
                  </a:cubicBezTo>
                  <a:cubicBezTo>
                    <a:pt x="159" y="22"/>
                    <a:pt x="157" y="20"/>
                    <a:pt x="158" y="20"/>
                  </a:cubicBezTo>
                  <a:cubicBezTo>
                    <a:pt x="158" y="19"/>
                    <a:pt x="160" y="21"/>
                    <a:pt x="162" y="20"/>
                  </a:cubicBezTo>
                  <a:cubicBezTo>
                    <a:pt x="164" y="20"/>
                    <a:pt x="163" y="18"/>
                    <a:pt x="164" y="18"/>
                  </a:cubicBezTo>
                  <a:cubicBezTo>
                    <a:pt x="165" y="18"/>
                    <a:pt x="167" y="17"/>
                    <a:pt x="171" y="14"/>
                  </a:cubicBezTo>
                  <a:cubicBezTo>
                    <a:pt x="176" y="12"/>
                    <a:pt x="179" y="12"/>
                    <a:pt x="179" y="11"/>
                  </a:cubicBezTo>
                  <a:cubicBezTo>
                    <a:pt x="179" y="10"/>
                    <a:pt x="173" y="11"/>
                    <a:pt x="172" y="11"/>
                  </a:cubicBezTo>
                  <a:cubicBezTo>
                    <a:pt x="171" y="10"/>
                    <a:pt x="176" y="9"/>
                    <a:pt x="178" y="9"/>
                  </a:cubicBezTo>
                  <a:cubicBezTo>
                    <a:pt x="179" y="10"/>
                    <a:pt x="181" y="9"/>
                    <a:pt x="185" y="7"/>
                  </a:cubicBezTo>
                  <a:cubicBezTo>
                    <a:pt x="189" y="5"/>
                    <a:pt x="187" y="5"/>
                    <a:pt x="185" y="5"/>
                  </a:cubicBezTo>
                  <a:cubicBezTo>
                    <a:pt x="184" y="5"/>
                    <a:pt x="182" y="5"/>
                    <a:pt x="182" y="4"/>
                  </a:cubicBezTo>
                  <a:cubicBezTo>
                    <a:pt x="182" y="2"/>
                    <a:pt x="179" y="3"/>
                    <a:pt x="179" y="3"/>
                  </a:cubicBezTo>
                  <a:cubicBezTo>
                    <a:pt x="179" y="2"/>
                    <a:pt x="177" y="3"/>
                    <a:pt x="174" y="4"/>
                  </a:cubicBezTo>
                  <a:cubicBezTo>
                    <a:pt x="171" y="5"/>
                    <a:pt x="174" y="3"/>
                    <a:pt x="175" y="2"/>
                  </a:cubicBezTo>
                  <a:cubicBezTo>
                    <a:pt x="176" y="2"/>
                    <a:pt x="168" y="2"/>
                    <a:pt x="167" y="1"/>
                  </a:cubicBezTo>
                  <a:cubicBezTo>
                    <a:pt x="165" y="0"/>
                    <a:pt x="164" y="3"/>
                    <a:pt x="163" y="2"/>
                  </a:cubicBezTo>
                  <a:cubicBezTo>
                    <a:pt x="161" y="0"/>
                    <a:pt x="158" y="1"/>
                    <a:pt x="159" y="2"/>
                  </a:cubicBezTo>
                  <a:cubicBezTo>
                    <a:pt x="159" y="3"/>
                    <a:pt x="158" y="3"/>
                    <a:pt x="157" y="2"/>
                  </a:cubicBezTo>
                  <a:cubicBezTo>
                    <a:pt x="156" y="1"/>
                    <a:pt x="153" y="2"/>
                    <a:pt x="151" y="2"/>
                  </a:cubicBezTo>
                  <a:cubicBezTo>
                    <a:pt x="149" y="2"/>
                    <a:pt x="150" y="4"/>
                    <a:pt x="147" y="3"/>
                  </a:cubicBezTo>
                  <a:cubicBezTo>
                    <a:pt x="145" y="2"/>
                    <a:pt x="142" y="2"/>
                    <a:pt x="143" y="2"/>
                  </a:cubicBezTo>
                  <a:cubicBezTo>
                    <a:pt x="144" y="3"/>
                    <a:pt x="143" y="3"/>
                    <a:pt x="142" y="3"/>
                  </a:cubicBezTo>
                  <a:cubicBezTo>
                    <a:pt x="141" y="3"/>
                    <a:pt x="140" y="3"/>
                    <a:pt x="140" y="4"/>
                  </a:cubicBezTo>
                  <a:cubicBezTo>
                    <a:pt x="141" y="5"/>
                    <a:pt x="137" y="4"/>
                    <a:pt x="137" y="5"/>
                  </a:cubicBezTo>
                  <a:cubicBezTo>
                    <a:pt x="137" y="6"/>
                    <a:pt x="135" y="7"/>
                    <a:pt x="134" y="6"/>
                  </a:cubicBezTo>
                  <a:cubicBezTo>
                    <a:pt x="133" y="5"/>
                    <a:pt x="129" y="4"/>
                    <a:pt x="130" y="5"/>
                  </a:cubicBezTo>
                  <a:cubicBezTo>
                    <a:pt x="131" y="6"/>
                    <a:pt x="126" y="6"/>
                    <a:pt x="128" y="7"/>
                  </a:cubicBezTo>
                  <a:cubicBezTo>
                    <a:pt x="129" y="8"/>
                    <a:pt x="126" y="8"/>
                    <a:pt x="126" y="8"/>
                  </a:cubicBezTo>
                  <a:cubicBezTo>
                    <a:pt x="126" y="7"/>
                    <a:pt x="123" y="6"/>
                    <a:pt x="122" y="7"/>
                  </a:cubicBezTo>
                  <a:cubicBezTo>
                    <a:pt x="121" y="8"/>
                    <a:pt x="121" y="9"/>
                    <a:pt x="121" y="9"/>
                  </a:cubicBezTo>
                  <a:cubicBezTo>
                    <a:pt x="120" y="8"/>
                    <a:pt x="118" y="8"/>
                    <a:pt x="116" y="9"/>
                  </a:cubicBezTo>
                  <a:cubicBezTo>
                    <a:pt x="113" y="10"/>
                    <a:pt x="116" y="11"/>
                    <a:pt x="117" y="10"/>
                  </a:cubicBezTo>
                  <a:close/>
                  <a:moveTo>
                    <a:pt x="143" y="99"/>
                  </a:moveTo>
                  <a:cubicBezTo>
                    <a:pt x="144" y="99"/>
                    <a:pt x="146" y="96"/>
                    <a:pt x="144" y="96"/>
                  </a:cubicBezTo>
                  <a:cubicBezTo>
                    <a:pt x="142" y="96"/>
                    <a:pt x="142" y="99"/>
                    <a:pt x="143" y="99"/>
                  </a:cubicBezTo>
                  <a:close/>
                  <a:moveTo>
                    <a:pt x="134" y="96"/>
                  </a:moveTo>
                  <a:cubicBezTo>
                    <a:pt x="136" y="97"/>
                    <a:pt x="138" y="95"/>
                    <a:pt x="138" y="94"/>
                  </a:cubicBezTo>
                  <a:cubicBezTo>
                    <a:pt x="138" y="93"/>
                    <a:pt x="132" y="95"/>
                    <a:pt x="134" y="96"/>
                  </a:cubicBezTo>
                  <a:close/>
                  <a:moveTo>
                    <a:pt x="142" y="91"/>
                  </a:moveTo>
                  <a:cubicBezTo>
                    <a:pt x="142" y="90"/>
                    <a:pt x="138" y="89"/>
                    <a:pt x="139" y="88"/>
                  </a:cubicBezTo>
                  <a:cubicBezTo>
                    <a:pt x="139" y="87"/>
                    <a:pt x="135" y="86"/>
                    <a:pt x="134" y="85"/>
                  </a:cubicBezTo>
                  <a:cubicBezTo>
                    <a:pt x="133" y="85"/>
                    <a:pt x="131" y="84"/>
                    <a:pt x="131" y="83"/>
                  </a:cubicBezTo>
                  <a:cubicBezTo>
                    <a:pt x="131" y="82"/>
                    <a:pt x="129" y="83"/>
                    <a:pt x="129" y="85"/>
                  </a:cubicBezTo>
                  <a:cubicBezTo>
                    <a:pt x="128" y="87"/>
                    <a:pt x="127" y="86"/>
                    <a:pt x="128" y="88"/>
                  </a:cubicBezTo>
                  <a:cubicBezTo>
                    <a:pt x="128" y="90"/>
                    <a:pt x="126" y="90"/>
                    <a:pt x="126" y="91"/>
                  </a:cubicBezTo>
                  <a:cubicBezTo>
                    <a:pt x="126" y="92"/>
                    <a:pt x="128" y="91"/>
                    <a:pt x="129" y="91"/>
                  </a:cubicBezTo>
                  <a:cubicBezTo>
                    <a:pt x="130" y="91"/>
                    <a:pt x="129" y="93"/>
                    <a:pt x="130" y="93"/>
                  </a:cubicBezTo>
                  <a:cubicBezTo>
                    <a:pt x="131" y="93"/>
                    <a:pt x="133" y="91"/>
                    <a:pt x="134" y="91"/>
                  </a:cubicBezTo>
                  <a:cubicBezTo>
                    <a:pt x="135" y="90"/>
                    <a:pt x="136" y="90"/>
                    <a:pt x="137" y="91"/>
                  </a:cubicBezTo>
                  <a:cubicBezTo>
                    <a:pt x="138" y="92"/>
                    <a:pt x="142" y="92"/>
                    <a:pt x="142" y="91"/>
                  </a:cubicBezTo>
                  <a:close/>
                  <a:moveTo>
                    <a:pt x="175" y="82"/>
                  </a:moveTo>
                  <a:cubicBezTo>
                    <a:pt x="177" y="82"/>
                    <a:pt x="177" y="83"/>
                    <a:pt x="179" y="85"/>
                  </a:cubicBezTo>
                  <a:cubicBezTo>
                    <a:pt x="181" y="87"/>
                    <a:pt x="181" y="85"/>
                    <a:pt x="181" y="84"/>
                  </a:cubicBezTo>
                  <a:cubicBezTo>
                    <a:pt x="182" y="83"/>
                    <a:pt x="184" y="84"/>
                    <a:pt x="184" y="83"/>
                  </a:cubicBezTo>
                  <a:cubicBezTo>
                    <a:pt x="184" y="82"/>
                    <a:pt x="185" y="80"/>
                    <a:pt x="187" y="80"/>
                  </a:cubicBezTo>
                  <a:cubicBezTo>
                    <a:pt x="188" y="79"/>
                    <a:pt x="186" y="78"/>
                    <a:pt x="184" y="78"/>
                  </a:cubicBezTo>
                  <a:cubicBezTo>
                    <a:pt x="182" y="78"/>
                    <a:pt x="182" y="77"/>
                    <a:pt x="182" y="77"/>
                  </a:cubicBezTo>
                  <a:cubicBezTo>
                    <a:pt x="182" y="76"/>
                    <a:pt x="179" y="74"/>
                    <a:pt x="178" y="74"/>
                  </a:cubicBezTo>
                  <a:cubicBezTo>
                    <a:pt x="177" y="75"/>
                    <a:pt x="175" y="73"/>
                    <a:pt x="174" y="73"/>
                  </a:cubicBezTo>
                  <a:cubicBezTo>
                    <a:pt x="172" y="73"/>
                    <a:pt x="170" y="72"/>
                    <a:pt x="171" y="70"/>
                  </a:cubicBezTo>
                  <a:cubicBezTo>
                    <a:pt x="171" y="69"/>
                    <a:pt x="173" y="71"/>
                    <a:pt x="174" y="70"/>
                  </a:cubicBezTo>
                  <a:cubicBezTo>
                    <a:pt x="174" y="69"/>
                    <a:pt x="171" y="69"/>
                    <a:pt x="171" y="68"/>
                  </a:cubicBezTo>
                  <a:cubicBezTo>
                    <a:pt x="171" y="67"/>
                    <a:pt x="172" y="68"/>
                    <a:pt x="173" y="67"/>
                  </a:cubicBezTo>
                  <a:cubicBezTo>
                    <a:pt x="173" y="67"/>
                    <a:pt x="172" y="66"/>
                    <a:pt x="171" y="65"/>
                  </a:cubicBezTo>
                  <a:cubicBezTo>
                    <a:pt x="171" y="65"/>
                    <a:pt x="170" y="66"/>
                    <a:pt x="170" y="66"/>
                  </a:cubicBezTo>
                  <a:cubicBezTo>
                    <a:pt x="169" y="66"/>
                    <a:pt x="170" y="65"/>
                    <a:pt x="170" y="64"/>
                  </a:cubicBezTo>
                  <a:cubicBezTo>
                    <a:pt x="171" y="64"/>
                    <a:pt x="168" y="63"/>
                    <a:pt x="166" y="63"/>
                  </a:cubicBezTo>
                  <a:cubicBezTo>
                    <a:pt x="165" y="64"/>
                    <a:pt x="165" y="63"/>
                    <a:pt x="165" y="62"/>
                  </a:cubicBezTo>
                  <a:cubicBezTo>
                    <a:pt x="165" y="61"/>
                    <a:pt x="163" y="62"/>
                    <a:pt x="162" y="63"/>
                  </a:cubicBezTo>
                  <a:cubicBezTo>
                    <a:pt x="161" y="63"/>
                    <a:pt x="160" y="62"/>
                    <a:pt x="161" y="62"/>
                  </a:cubicBezTo>
                  <a:cubicBezTo>
                    <a:pt x="162" y="62"/>
                    <a:pt x="163" y="61"/>
                    <a:pt x="163" y="60"/>
                  </a:cubicBezTo>
                  <a:cubicBezTo>
                    <a:pt x="163" y="59"/>
                    <a:pt x="160" y="59"/>
                    <a:pt x="159" y="60"/>
                  </a:cubicBezTo>
                  <a:cubicBezTo>
                    <a:pt x="159" y="61"/>
                    <a:pt x="157" y="59"/>
                    <a:pt x="157" y="58"/>
                  </a:cubicBezTo>
                  <a:cubicBezTo>
                    <a:pt x="157" y="57"/>
                    <a:pt x="153" y="58"/>
                    <a:pt x="154" y="56"/>
                  </a:cubicBezTo>
                  <a:cubicBezTo>
                    <a:pt x="154" y="55"/>
                    <a:pt x="150" y="54"/>
                    <a:pt x="149" y="54"/>
                  </a:cubicBezTo>
                  <a:cubicBezTo>
                    <a:pt x="148" y="54"/>
                    <a:pt x="146" y="55"/>
                    <a:pt x="146" y="56"/>
                  </a:cubicBezTo>
                  <a:cubicBezTo>
                    <a:pt x="147" y="57"/>
                    <a:pt x="145" y="57"/>
                    <a:pt x="145" y="56"/>
                  </a:cubicBezTo>
                  <a:cubicBezTo>
                    <a:pt x="145" y="55"/>
                    <a:pt x="142" y="57"/>
                    <a:pt x="141" y="57"/>
                  </a:cubicBezTo>
                  <a:cubicBezTo>
                    <a:pt x="140" y="57"/>
                    <a:pt x="142" y="54"/>
                    <a:pt x="141" y="53"/>
                  </a:cubicBezTo>
                  <a:cubicBezTo>
                    <a:pt x="141" y="52"/>
                    <a:pt x="140" y="52"/>
                    <a:pt x="140" y="50"/>
                  </a:cubicBezTo>
                  <a:cubicBezTo>
                    <a:pt x="139" y="49"/>
                    <a:pt x="136" y="49"/>
                    <a:pt x="135" y="50"/>
                  </a:cubicBezTo>
                  <a:cubicBezTo>
                    <a:pt x="134" y="51"/>
                    <a:pt x="132" y="51"/>
                    <a:pt x="130" y="52"/>
                  </a:cubicBezTo>
                  <a:cubicBezTo>
                    <a:pt x="129" y="54"/>
                    <a:pt x="130" y="55"/>
                    <a:pt x="131" y="56"/>
                  </a:cubicBezTo>
                  <a:cubicBezTo>
                    <a:pt x="131" y="56"/>
                    <a:pt x="129" y="57"/>
                    <a:pt x="130" y="58"/>
                  </a:cubicBezTo>
                  <a:cubicBezTo>
                    <a:pt x="130" y="59"/>
                    <a:pt x="132" y="58"/>
                    <a:pt x="132" y="60"/>
                  </a:cubicBezTo>
                  <a:cubicBezTo>
                    <a:pt x="132" y="61"/>
                    <a:pt x="129" y="59"/>
                    <a:pt x="128" y="58"/>
                  </a:cubicBezTo>
                  <a:cubicBezTo>
                    <a:pt x="128" y="57"/>
                    <a:pt x="128" y="56"/>
                    <a:pt x="128" y="55"/>
                  </a:cubicBezTo>
                  <a:cubicBezTo>
                    <a:pt x="127" y="54"/>
                    <a:pt x="128" y="53"/>
                    <a:pt x="129" y="52"/>
                  </a:cubicBezTo>
                  <a:cubicBezTo>
                    <a:pt x="130" y="50"/>
                    <a:pt x="131" y="51"/>
                    <a:pt x="131" y="50"/>
                  </a:cubicBezTo>
                  <a:cubicBezTo>
                    <a:pt x="131" y="49"/>
                    <a:pt x="125" y="49"/>
                    <a:pt x="122" y="52"/>
                  </a:cubicBezTo>
                  <a:cubicBezTo>
                    <a:pt x="119" y="55"/>
                    <a:pt x="120" y="59"/>
                    <a:pt x="120" y="60"/>
                  </a:cubicBezTo>
                  <a:cubicBezTo>
                    <a:pt x="120" y="61"/>
                    <a:pt x="123" y="60"/>
                    <a:pt x="125" y="61"/>
                  </a:cubicBezTo>
                  <a:cubicBezTo>
                    <a:pt x="127" y="62"/>
                    <a:pt x="126" y="62"/>
                    <a:pt x="124" y="62"/>
                  </a:cubicBezTo>
                  <a:cubicBezTo>
                    <a:pt x="123" y="62"/>
                    <a:pt x="121" y="61"/>
                    <a:pt x="121" y="62"/>
                  </a:cubicBezTo>
                  <a:cubicBezTo>
                    <a:pt x="121" y="63"/>
                    <a:pt x="124" y="65"/>
                    <a:pt x="125" y="65"/>
                  </a:cubicBezTo>
                  <a:cubicBezTo>
                    <a:pt x="127" y="64"/>
                    <a:pt x="127" y="64"/>
                    <a:pt x="128" y="65"/>
                  </a:cubicBezTo>
                  <a:cubicBezTo>
                    <a:pt x="128" y="66"/>
                    <a:pt x="130" y="66"/>
                    <a:pt x="132" y="66"/>
                  </a:cubicBezTo>
                  <a:cubicBezTo>
                    <a:pt x="134" y="66"/>
                    <a:pt x="137" y="67"/>
                    <a:pt x="138" y="67"/>
                  </a:cubicBezTo>
                  <a:cubicBezTo>
                    <a:pt x="138" y="67"/>
                    <a:pt x="140" y="66"/>
                    <a:pt x="140" y="66"/>
                  </a:cubicBezTo>
                  <a:cubicBezTo>
                    <a:pt x="140" y="65"/>
                    <a:pt x="144" y="67"/>
                    <a:pt x="145" y="66"/>
                  </a:cubicBezTo>
                  <a:cubicBezTo>
                    <a:pt x="146" y="66"/>
                    <a:pt x="146" y="65"/>
                    <a:pt x="145" y="65"/>
                  </a:cubicBezTo>
                  <a:cubicBezTo>
                    <a:pt x="144" y="65"/>
                    <a:pt x="144" y="63"/>
                    <a:pt x="145" y="64"/>
                  </a:cubicBezTo>
                  <a:cubicBezTo>
                    <a:pt x="146" y="64"/>
                    <a:pt x="148" y="65"/>
                    <a:pt x="148" y="66"/>
                  </a:cubicBezTo>
                  <a:cubicBezTo>
                    <a:pt x="148" y="66"/>
                    <a:pt x="149" y="66"/>
                    <a:pt x="149" y="67"/>
                  </a:cubicBezTo>
                  <a:cubicBezTo>
                    <a:pt x="149" y="67"/>
                    <a:pt x="153" y="68"/>
                    <a:pt x="153" y="69"/>
                  </a:cubicBezTo>
                  <a:cubicBezTo>
                    <a:pt x="153" y="70"/>
                    <a:pt x="150" y="70"/>
                    <a:pt x="151" y="71"/>
                  </a:cubicBezTo>
                  <a:cubicBezTo>
                    <a:pt x="152" y="72"/>
                    <a:pt x="153" y="70"/>
                    <a:pt x="154" y="70"/>
                  </a:cubicBezTo>
                  <a:cubicBezTo>
                    <a:pt x="155" y="70"/>
                    <a:pt x="155" y="73"/>
                    <a:pt x="156" y="72"/>
                  </a:cubicBezTo>
                  <a:cubicBezTo>
                    <a:pt x="158" y="72"/>
                    <a:pt x="159" y="73"/>
                    <a:pt x="160" y="75"/>
                  </a:cubicBezTo>
                  <a:cubicBezTo>
                    <a:pt x="161" y="76"/>
                    <a:pt x="160" y="78"/>
                    <a:pt x="160" y="79"/>
                  </a:cubicBezTo>
                  <a:cubicBezTo>
                    <a:pt x="160" y="79"/>
                    <a:pt x="162" y="79"/>
                    <a:pt x="164" y="78"/>
                  </a:cubicBezTo>
                  <a:cubicBezTo>
                    <a:pt x="165" y="78"/>
                    <a:pt x="166" y="79"/>
                    <a:pt x="167" y="80"/>
                  </a:cubicBezTo>
                  <a:cubicBezTo>
                    <a:pt x="168" y="81"/>
                    <a:pt x="163" y="83"/>
                    <a:pt x="164" y="82"/>
                  </a:cubicBezTo>
                  <a:cubicBezTo>
                    <a:pt x="164" y="81"/>
                    <a:pt x="161" y="78"/>
                    <a:pt x="158" y="80"/>
                  </a:cubicBezTo>
                  <a:cubicBezTo>
                    <a:pt x="155" y="81"/>
                    <a:pt x="157" y="82"/>
                    <a:pt x="157" y="83"/>
                  </a:cubicBezTo>
                  <a:cubicBezTo>
                    <a:pt x="158" y="84"/>
                    <a:pt x="155" y="86"/>
                    <a:pt x="152" y="85"/>
                  </a:cubicBezTo>
                  <a:cubicBezTo>
                    <a:pt x="149" y="84"/>
                    <a:pt x="150" y="85"/>
                    <a:pt x="149" y="85"/>
                  </a:cubicBezTo>
                  <a:cubicBezTo>
                    <a:pt x="148" y="85"/>
                    <a:pt x="146" y="87"/>
                    <a:pt x="148" y="88"/>
                  </a:cubicBezTo>
                  <a:cubicBezTo>
                    <a:pt x="149" y="89"/>
                    <a:pt x="151" y="88"/>
                    <a:pt x="153" y="88"/>
                  </a:cubicBezTo>
                  <a:cubicBezTo>
                    <a:pt x="155" y="88"/>
                    <a:pt x="155" y="89"/>
                    <a:pt x="155" y="88"/>
                  </a:cubicBezTo>
                  <a:cubicBezTo>
                    <a:pt x="155" y="87"/>
                    <a:pt x="157" y="87"/>
                    <a:pt x="158" y="88"/>
                  </a:cubicBezTo>
                  <a:cubicBezTo>
                    <a:pt x="160" y="88"/>
                    <a:pt x="159" y="90"/>
                    <a:pt x="161" y="90"/>
                  </a:cubicBezTo>
                  <a:cubicBezTo>
                    <a:pt x="163" y="90"/>
                    <a:pt x="161" y="92"/>
                    <a:pt x="162" y="93"/>
                  </a:cubicBezTo>
                  <a:cubicBezTo>
                    <a:pt x="163" y="94"/>
                    <a:pt x="167" y="94"/>
                    <a:pt x="168" y="95"/>
                  </a:cubicBezTo>
                  <a:cubicBezTo>
                    <a:pt x="169" y="96"/>
                    <a:pt x="174" y="98"/>
                    <a:pt x="175" y="98"/>
                  </a:cubicBezTo>
                  <a:cubicBezTo>
                    <a:pt x="176" y="97"/>
                    <a:pt x="171" y="92"/>
                    <a:pt x="169" y="91"/>
                  </a:cubicBezTo>
                  <a:cubicBezTo>
                    <a:pt x="168" y="91"/>
                    <a:pt x="171" y="90"/>
                    <a:pt x="173" y="92"/>
                  </a:cubicBezTo>
                  <a:cubicBezTo>
                    <a:pt x="175" y="94"/>
                    <a:pt x="178" y="94"/>
                    <a:pt x="179" y="92"/>
                  </a:cubicBezTo>
                  <a:cubicBezTo>
                    <a:pt x="180" y="91"/>
                    <a:pt x="178" y="91"/>
                    <a:pt x="178" y="90"/>
                  </a:cubicBezTo>
                  <a:cubicBezTo>
                    <a:pt x="178" y="88"/>
                    <a:pt x="177" y="87"/>
                    <a:pt x="175" y="87"/>
                  </a:cubicBezTo>
                  <a:cubicBezTo>
                    <a:pt x="174" y="87"/>
                    <a:pt x="170" y="84"/>
                    <a:pt x="172" y="83"/>
                  </a:cubicBezTo>
                  <a:cubicBezTo>
                    <a:pt x="173" y="82"/>
                    <a:pt x="171" y="82"/>
                    <a:pt x="172" y="80"/>
                  </a:cubicBezTo>
                  <a:cubicBezTo>
                    <a:pt x="173" y="79"/>
                    <a:pt x="174" y="82"/>
                    <a:pt x="175" y="82"/>
                  </a:cubicBezTo>
                  <a:close/>
                  <a:moveTo>
                    <a:pt x="154" y="77"/>
                  </a:moveTo>
                  <a:cubicBezTo>
                    <a:pt x="155" y="76"/>
                    <a:pt x="155" y="75"/>
                    <a:pt x="154" y="74"/>
                  </a:cubicBezTo>
                  <a:cubicBezTo>
                    <a:pt x="153" y="73"/>
                    <a:pt x="152" y="73"/>
                    <a:pt x="151" y="73"/>
                  </a:cubicBezTo>
                  <a:cubicBezTo>
                    <a:pt x="150" y="73"/>
                    <a:pt x="148" y="75"/>
                    <a:pt x="149" y="76"/>
                  </a:cubicBezTo>
                  <a:cubicBezTo>
                    <a:pt x="150" y="78"/>
                    <a:pt x="152" y="77"/>
                    <a:pt x="154" y="77"/>
                  </a:cubicBezTo>
                  <a:close/>
                  <a:moveTo>
                    <a:pt x="141" y="50"/>
                  </a:moveTo>
                  <a:cubicBezTo>
                    <a:pt x="140" y="51"/>
                    <a:pt x="142" y="51"/>
                    <a:pt x="142" y="53"/>
                  </a:cubicBezTo>
                  <a:cubicBezTo>
                    <a:pt x="142" y="54"/>
                    <a:pt x="144" y="55"/>
                    <a:pt x="146" y="54"/>
                  </a:cubicBezTo>
                  <a:cubicBezTo>
                    <a:pt x="147" y="53"/>
                    <a:pt x="151" y="54"/>
                    <a:pt x="151" y="53"/>
                  </a:cubicBezTo>
                  <a:cubicBezTo>
                    <a:pt x="151" y="52"/>
                    <a:pt x="147" y="50"/>
                    <a:pt x="145" y="50"/>
                  </a:cubicBezTo>
                  <a:cubicBezTo>
                    <a:pt x="144" y="50"/>
                    <a:pt x="141" y="49"/>
                    <a:pt x="141" y="50"/>
                  </a:cubicBezTo>
                  <a:close/>
                  <a:moveTo>
                    <a:pt x="179" y="138"/>
                  </a:moveTo>
                  <a:cubicBezTo>
                    <a:pt x="180" y="138"/>
                    <a:pt x="186" y="141"/>
                    <a:pt x="186" y="140"/>
                  </a:cubicBezTo>
                  <a:cubicBezTo>
                    <a:pt x="186" y="139"/>
                    <a:pt x="179" y="137"/>
                    <a:pt x="179" y="138"/>
                  </a:cubicBezTo>
                  <a:close/>
                  <a:moveTo>
                    <a:pt x="206" y="144"/>
                  </a:moveTo>
                  <a:cubicBezTo>
                    <a:pt x="205" y="144"/>
                    <a:pt x="205" y="143"/>
                    <a:pt x="205" y="142"/>
                  </a:cubicBezTo>
                  <a:cubicBezTo>
                    <a:pt x="206" y="142"/>
                    <a:pt x="205" y="142"/>
                    <a:pt x="205" y="142"/>
                  </a:cubicBezTo>
                  <a:cubicBezTo>
                    <a:pt x="204" y="142"/>
                    <a:pt x="204" y="140"/>
                    <a:pt x="205" y="140"/>
                  </a:cubicBezTo>
                  <a:cubicBezTo>
                    <a:pt x="205" y="139"/>
                    <a:pt x="203" y="138"/>
                    <a:pt x="203" y="139"/>
                  </a:cubicBezTo>
                  <a:cubicBezTo>
                    <a:pt x="203" y="140"/>
                    <a:pt x="201" y="139"/>
                    <a:pt x="201" y="139"/>
                  </a:cubicBezTo>
                  <a:cubicBezTo>
                    <a:pt x="201" y="138"/>
                    <a:pt x="199" y="138"/>
                    <a:pt x="200" y="137"/>
                  </a:cubicBezTo>
                  <a:cubicBezTo>
                    <a:pt x="200" y="137"/>
                    <a:pt x="198" y="137"/>
                    <a:pt x="198" y="137"/>
                  </a:cubicBezTo>
                  <a:cubicBezTo>
                    <a:pt x="198" y="138"/>
                    <a:pt x="197" y="137"/>
                    <a:pt x="198" y="136"/>
                  </a:cubicBezTo>
                  <a:cubicBezTo>
                    <a:pt x="199" y="135"/>
                    <a:pt x="199" y="134"/>
                    <a:pt x="200" y="133"/>
                  </a:cubicBezTo>
                  <a:cubicBezTo>
                    <a:pt x="201" y="133"/>
                    <a:pt x="200" y="132"/>
                    <a:pt x="199" y="132"/>
                  </a:cubicBezTo>
                  <a:cubicBezTo>
                    <a:pt x="198" y="133"/>
                    <a:pt x="195" y="137"/>
                    <a:pt x="195" y="138"/>
                  </a:cubicBezTo>
                  <a:cubicBezTo>
                    <a:pt x="195" y="139"/>
                    <a:pt x="195" y="140"/>
                    <a:pt x="194" y="140"/>
                  </a:cubicBezTo>
                  <a:cubicBezTo>
                    <a:pt x="193" y="140"/>
                    <a:pt x="192" y="141"/>
                    <a:pt x="193" y="141"/>
                  </a:cubicBezTo>
                  <a:cubicBezTo>
                    <a:pt x="193" y="142"/>
                    <a:pt x="191" y="143"/>
                    <a:pt x="192" y="144"/>
                  </a:cubicBezTo>
                  <a:cubicBezTo>
                    <a:pt x="193" y="145"/>
                    <a:pt x="194" y="144"/>
                    <a:pt x="195" y="144"/>
                  </a:cubicBezTo>
                  <a:cubicBezTo>
                    <a:pt x="197" y="144"/>
                    <a:pt x="198" y="144"/>
                    <a:pt x="199" y="143"/>
                  </a:cubicBezTo>
                  <a:cubicBezTo>
                    <a:pt x="200" y="143"/>
                    <a:pt x="200" y="144"/>
                    <a:pt x="201" y="144"/>
                  </a:cubicBezTo>
                  <a:cubicBezTo>
                    <a:pt x="202" y="144"/>
                    <a:pt x="200" y="145"/>
                    <a:pt x="200" y="146"/>
                  </a:cubicBezTo>
                  <a:cubicBezTo>
                    <a:pt x="200" y="146"/>
                    <a:pt x="201" y="145"/>
                    <a:pt x="202" y="145"/>
                  </a:cubicBezTo>
                  <a:cubicBezTo>
                    <a:pt x="203" y="144"/>
                    <a:pt x="204" y="145"/>
                    <a:pt x="204" y="146"/>
                  </a:cubicBezTo>
                  <a:cubicBezTo>
                    <a:pt x="203" y="146"/>
                    <a:pt x="206" y="147"/>
                    <a:pt x="207" y="146"/>
                  </a:cubicBezTo>
                  <a:cubicBezTo>
                    <a:pt x="207" y="145"/>
                    <a:pt x="206" y="143"/>
                    <a:pt x="206" y="144"/>
                  </a:cubicBezTo>
                  <a:close/>
                  <a:moveTo>
                    <a:pt x="19" y="125"/>
                  </a:moveTo>
                  <a:cubicBezTo>
                    <a:pt x="17" y="126"/>
                    <a:pt x="22" y="130"/>
                    <a:pt x="23" y="130"/>
                  </a:cubicBezTo>
                  <a:cubicBezTo>
                    <a:pt x="23" y="129"/>
                    <a:pt x="22" y="128"/>
                    <a:pt x="22" y="126"/>
                  </a:cubicBezTo>
                  <a:cubicBezTo>
                    <a:pt x="22" y="125"/>
                    <a:pt x="21" y="124"/>
                    <a:pt x="19" y="125"/>
                  </a:cubicBezTo>
                  <a:close/>
                  <a:moveTo>
                    <a:pt x="189" y="148"/>
                  </a:moveTo>
                  <a:cubicBezTo>
                    <a:pt x="188" y="148"/>
                    <a:pt x="189" y="147"/>
                    <a:pt x="189" y="147"/>
                  </a:cubicBezTo>
                  <a:cubicBezTo>
                    <a:pt x="189" y="146"/>
                    <a:pt x="188" y="147"/>
                    <a:pt x="187" y="148"/>
                  </a:cubicBezTo>
                  <a:cubicBezTo>
                    <a:pt x="187" y="148"/>
                    <a:pt x="186" y="149"/>
                    <a:pt x="186" y="149"/>
                  </a:cubicBezTo>
                  <a:cubicBezTo>
                    <a:pt x="186" y="150"/>
                    <a:pt x="186" y="150"/>
                    <a:pt x="185" y="150"/>
                  </a:cubicBezTo>
                  <a:cubicBezTo>
                    <a:pt x="185" y="150"/>
                    <a:pt x="181" y="150"/>
                    <a:pt x="181" y="149"/>
                  </a:cubicBezTo>
                  <a:cubicBezTo>
                    <a:pt x="181" y="148"/>
                    <a:pt x="179" y="148"/>
                    <a:pt x="179" y="147"/>
                  </a:cubicBezTo>
                  <a:cubicBezTo>
                    <a:pt x="179" y="146"/>
                    <a:pt x="177" y="146"/>
                    <a:pt x="178" y="145"/>
                  </a:cubicBezTo>
                  <a:cubicBezTo>
                    <a:pt x="179" y="144"/>
                    <a:pt x="178" y="143"/>
                    <a:pt x="177" y="144"/>
                  </a:cubicBezTo>
                  <a:cubicBezTo>
                    <a:pt x="176" y="145"/>
                    <a:pt x="176" y="144"/>
                    <a:pt x="177" y="143"/>
                  </a:cubicBezTo>
                  <a:cubicBezTo>
                    <a:pt x="178" y="143"/>
                    <a:pt x="181" y="142"/>
                    <a:pt x="179" y="140"/>
                  </a:cubicBezTo>
                  <a:cubicBezTo>
                    <a:pt x="178" y="138"/>
                    <a:pt x="171" y="141"/>
                    <a:pt x="169" y="142"/>
                  </a:cubicBezTo>
                  <a:cubicBezTo>
                    <a:pt x="168" y="143"/>
                    <a:pt x="165" y="146"/>
                    <a:pt x="164" y="146"/>
                  </a:cubicBezTo>
                  <a:cubicBezTo>
                    <a:pt x="163" y="146"/>
                    <a:pt x="166" y="144"/>
                    <a:pt x="166" y="144"/>
                  </a:cubicBezTo>
                  <a:cubicBezTo>
                    <a:pt x="167" y="143"/>
                    <a:pt x="166" y="142"/>
                    <a:pt x="167" y="143"/>
                  </a:cubicBezTo>
                  <a:cubicBezTo>
                    <a:pt x="167" y="143"/>
                    <a:pt x="169" y="140"/>
                    <a:pt x="170" y="140"/>
                  </a:cubicBezTo>
                  <a:cubicBezTo>
                    <a:pt x="171" y="139"/>
                    <a:pt x="172" y="139"/>
                    <a:pt x="173" y="139"/>
                  </a:cubicBezTo>
                  <a:cubicBezTo>
                    <a:pt x="173" y="138"/>
                    <a:pt x="173" y="138"/>
                    <a:pt x="174" y="137"/>
                  </a:cubicBezTo>
                  <a:cubicBezTo>
                    <a:pt x="175" y="136"/>
                    <a:pt x="188" y="136"/>
                    <a:pt x="189" y="136"/>
                  </a:cubicBezTo>
                  <a:cubicBezTo>
                    <a:pt x="190" y="136"/>
                    <a:pt x="192" y="134"/>
                    <a:pt x="193" y="133"/>
                  </a:cubicBezTo>
                  <a:cubicBezTo>
                    <a:pt x="194" y="132"/>
                    <a:pt x="195" y="132"/>
                    <a:pt x="196" y="133"/>
                  </a:cubicBezTo>
                  <a:cubicBezTo>
                    <a:pt x="198" y="133"/>
                    <a:pt x="199" y="131"/>
                    <a:pt x="199" y="131"/>
                  </a:cubicBezTo>
                  <a:cubicBezTo>
                    <a:pt x="200" y="130"/>
                    <a:pt x="200" y="130"/>
                    <a:pt x="199" y="130"/>
                  </a:cubicBezTo>
                  <a:cubicBezTo>
                    <a:pt x="198" y="129"/>
                    <a:pt x="198" y="129"/>
                    <a:pt x="199" y="129"/>
                  </a:cubicBezTo>
                  <a:cubicBezTo>
                    <a:pt x="199" y="129"/>
                    <a:pt x="200" y="128"/>
                    <a:pt x="200" y="128"/>
                  </a:cubicBezTo>
                  <a:cubicBezTo>
                    <a:pt x="200" y="127"/>
                    <a:pt x="200" y="127"/>
                    <a:pt x="199" y="126"/>
                  </a:cubicBezTo>
                  <a:cubicBezTo>
                    <a:pt x="198" y="124"/>
                    <a:pt x="197" y="126"/>
                    <a:pt x="196" y="126"/>
                  </a:cubicBezTo>
                  <a:cubicBezTo>
                    <a:pt x="195" y="126"/>
                    <a:pt x="197" y="125"/>
                    <a:pt x="196" y="124"/>
                  </a:cubicBezTo>
                  <a:cubicBezTo>
                    <a:pt x="195" y="124"/>
                    <a:pt x="194" y="124"/>
                    <a:pt x="192" y="125"/>
                  </a:cubicBezTo>
                  <a:cubicBezTo>
                    <a:pt x="191" y="126"/>
                    <a:pt x="191" y="125"/>
                    <a:pt x="190" y="126"/>
                  </a:cubicBezTo>
                  <a:cubicBezTo>
                    <a:pt x="189" y="127"/>
                    <a:pt x="189" y="126"/>
                    <a:pt x="190" y="125"/>
                  </a:cubicBezTo>
                  <a:cubicBezTo>
                    <a:pt x="190" y="125"/>
                    <a:pt x="191" y="125"/>
                    <a:pt x="191" y="125"/>
                  </a:cubicBezTo>
                  <a:cubicBezTo>
                    <a:pt x="191" y="124"/>
                    <a:pt x="192" y="125"/>
                    <a:pt x="193" y="124"/>
                  </a:cubicBezTo>
                  <a:cubicBezTo>
                    <a:pt x="194" y="123"/>
                    <a:pt x="195" y="123"/>
                    <a:pt x="196" y="123"/>
                  </a:cubicBezTo>
                  <a:cubicBezTo>
                    <a:pt x="196" y="122"/>
                    <a:pt x="195" y="121"/>
                    <a:pt x="194" y="122"/>
                  </a:cubicBezTo>
                  <a:cubicBezTo>
                    <a:pt x="193" y="122"/>
                    <a:pt x="192" y="120"/>
                    <a:pt x="191" y="121"/>
                  </a:cubicBezTo>
                  <a:cubicBezTo>
                    <a:pt x="191" y="121"/>
                    <a:pt x="191" y="120"/>
                    <a:pt x="190" y="120"/>
                  </a:cubicBezTo>
                  <a:cubicBezTo>
                    <a:pt x="189" y="121"/>
                    <a:pt x="189" y="120"/>
                    <a:pt x="188" y="119"/>
                  </a:cubicBezTo>
                  <a:cubicBezTo>
                    <a:pt x="188" y="118"/>
                    <a:pt x="186" y="117"/>
                    <a:pt x="184" y="116"/>
                  </a:cubicBezTo>
                  <a:cubicBezTo>
                    <a:pt x="183" y="116"/>
                    <a:pt x="184" y="115"/>
                    <a:pt x="185" y="116"/>
                  </a:cubicBezTo>
                  <a:cubicBezTo>
                    <a:pt x="185" y="116"/>
                    <a:pt x="186" y="115"/>
                    <a:pt x="187" y="115"/>
                  </a:cubicBezTo>
                  <a:cubicBezTo>
                    <a:pt x="187" y="114"/>
                    <a:pt x="186" y="114"/>
                    <a:pt x="186" y="114"/>
                  </a:cubicBezTo>
                  <a:cubicBezTo>
                    <a:pt x="185" y="114"/>
                    <a:pt x="185" y="113"/>
                    <a:pt x="185" y="112"/>
                  </a:cubicBezTo>
                  <a:cubicBezTo>
                    <a:pt x="185" y="112"/>
                    <a:pt x="184" y="111"/>
                    <a:pt x="184" y="111"/>
                  </a:cubicBezTo>
                  <a:cubicBezTo>
                    <a:pt x="184" y="110"/>
                    <a:pt x="183" y="110"/>
                    <a:pt x="183" y="109"/>
                  </a:cubicBezTo>
                  <a:cubicBezTo>
                    <a:pt x="183" y="109"/>
                    <a:pt x="182" y="108"/>
                    <a:pt x="182" y="108"/>
                  </a:cubicBezTo>
                  <a:cubicBezTo>
                    <a:pt x="182" y="107"/>
                    <a:pt x="180" y="106"/>
                    <a:pt x="180" y="105"/>
                  </a:cubicBezTo>
                  <a:cubicBezTo>
                    <a:pt x="180" y="104"/>
                    <a:pt x="180" y="104"/>
                    <a:pt x="179" y="103"/>
                  </a:cubicBezTo>
                  <a:cubicBezTo>
                    <a:pt x="179" y="102"/>
                    <a:pt x="179" y="102"/>
                    <a:pt x="178" y="104"/>
                  </a:cubicBezTo>
                  <a:cubicBezTo>
                    <a:pt x="178" y="105"/>
                    <a:pt x="177" y="105"/>
                    <a:pt x="177" y="105"/>
                  </a:cubicBezTo>
                  <a:cubicBezTo>
                    <a:pt x="178" y="106"/>
                    <a:pt x="177" y="106"/>
                    <a:pt x="177" y="107"/>
                  </a:cubicBezTo>
                  <a:cubicBezTo>
                    <a:pt x="176" y="107"/>
                    <a:pt x="177" y="108"/>
                    <a:pt x="176" y="108"/>
                  </a:cubicBezTo>
                  <a:cubicBezTo>
                    <a:pt x="176" y="108"/>
                    <a:pt x="176" y="110"/>
                    <a:pt x="176" y="109"/>
                  </a:cubicBezTo>
                  <a:cubicBezTo>
                    <a:pt x="175" y="108"/>
                    <a:pt x="174" y="108"/>
                    <a:pt x="174" y="109"/>
                  </a:cubicBezTo>
                  <a:cubicBezTo>
                    <a:pt x="174" y="110"/>
                    <a:pt x="173" y="110"/>
                    <a:pt x="172" y="110"/>
                  </a:cubicBezTo>
                  <a:cubicBezTo>
                    <a:pt x="171" y="110"/>
                    <a:pt x="171" y="109"/>
                    <a:pt x="171" y="109"/>
                  </a:cubicBezTo>
                  <a:cubicBezTo>
                    <a:pt x="170" y="110"/>
                    <a:pt x="170" y="108"/>
                    <a:pt x="169" y="108"/>
                  </a:cubicBezTo>
                  <a:cubicBezTo>
                    <a:pt x="168" y="108"/>
                    <a:pt x="168" y="108"/>
                    <a:pt x="168" y="107"/>
                  </a:cubicBezTo>
                  <a:cubicBezTo>
                    <a:pt x="168" y="107"/>
                    <a:pt x="167" y="106"/>
                    <a:pt x="167" y="106"/>
                  </a:cubicBezTo>
                  <a:cubicBezTo>
                    <a:pt x="168" y="105"/>
                    <a:pt x="167" y="104"/>
                    <a:pt x="167" y="103"/>
                  </a:cubicBezTo>
                  <a:cubicBezTo>
                    <a:pt x="167" y="102"/>
                    <a:pt x="168" y="102"/>
                    <a:pt x="168" y="101"/>
                  </a:cubicBezTo>
                  <a:cubicBezTo>
                    <a:pt x="168" y="101"/>
                    <a:pt x="167" y="101"/>
                    <a:pt x="166" y="101"/>
                  </a:cubicBezTo>
                  <a:cubicBezTo>
                    <a:pt x="166" y="101"/>
                    <a:pt x="166" y="101"/>
                    <a:pt x="165" y="101"/>
                  </a:cubicBezTo>
                  <a:cubicBezTo>
                    <a:pt x="164" y="101"/>
                    <a:pt x="162" y="101"/>
                    <a:pt x="162" y="100"/>
                  </a:cubicBezTo>
                  <a:cubicBezTo>
                    <a:pt x="162" y="99"/>
                    <a:pt x="162" y="99"/>
                    <a:pt x="161" y="98"/>
                  </a:cubicBezTo>
                  <a:cubicBezTo>
                    <a:pt x="161" y="97"/>
                    <a:pt x="160" y="98"/>
                    <a:pt x="160" y="97"/>
                  </a:cubicBezTo>
                  <a:cubicBezTo>
                    <a:pt x="160" y="97"/>
                    <a:pt x="160" y="97"/>
                    <a:pt x="159" y="96"/>
                  </a:cubicBezTo>
                  <a:cubicBezTo>
                    <a:pt x="158" y="96"/>
                    <a:pt x="158" y="96"/>
                    <a:pt x="157" y="96"/>
                  </a:cubicBezTo>
                  <a:cubicBezTo>
                    <a:pt x="157" y="96"/>
                    <a:pt x="156" y="96"/>
                    <a:pt x="155" y="96"/>
                  </a:cubicBezTo>
                  <a:cubicBezTo>
                    <a:pt x="155" y="97"/>
                    <a:pt x="153" y="96"/>
                    <a:pt x="153" y="96"/>
                  </a:cubicBezTo>
                  <a:cubicBezTo>
                    <a:pt x="153" y="96"/>
                    <a:pt x="152" y="96"/>
                    <a:pt x="151" y="95"/>
                  </a:cubicBezTo>
                  <a:cubicBezTo>
                    <a:pt x="150" y="95"/>
                    <a:pt x="148" y="95"/>
                    <a:pt x="148" y="95"/>
                  </a:cubicBezTo>
                  <a:cubicBezTo>
                    <a:pt x="148" y="96"/>
                    <a:pt x="147" y="96"/>
                    <a:pt x="147" y="97"/>
                  </a:cubicBezTo>
                  <a:cubicBezTo>
                    <a:pt x="147" y="98"/>
                    <a:pt x="148" y="98"/>
                    <a:pt x="149" y="99"/>
                  </a:cubicBezTo>
                  <a:cubicBezTo>
                    <a:pt x="149" y="99"/>
                    <a:pt x="148" y="99"/>
                    <a:pt x="148" y="100"/>
                  </a:cubicBezTo>
                  <a:cubicBezTo>
                    <a:pt x="148" y="101"/>
                    <a:pt x="147" y="101"/>
                    <a:pt x="147" y="101"/>
                  </a:cubicBezTo>
                  <a:cubicBezTo>
                    <a:pt x="147" y="101"/>
                    <a:pt x="148" y="101"/>
                    <a:pt x="148" y="102"/>
                  </a:cubicBezTo>
                  <a:cubicBezTo>
                    <a:pt x="148" y="103"/>
                    <a:pt x="149" y="103"/>
                    <a:pt x="149" y="104"/>
                  </a:cubicBezTo>
                  <a:cubicBezTo>
                    <a:pt x="149" y="106"/>
                    <a:pt x="149" y="105"/>
                    <a:pt x="148" y="106"/>
                  </a:cubicBezTo>
                  <a:cubicBezTo>
                    <a:pt x="148" y="106"/>
                    <a:pt x="148" y="106"/>
                    <a:pt x="147" y="107"/>
                  </a:cubicBezTo>
                  <a:cubicBezTo>
                    <a:pt x="147" y="108"/>
                    <a:pt x="146" y="109"/>
                    <a:pt x="147" y="109"/>
                  </a:cubicBezTo>
                  <a:cubicBezTo>
                    <a:pt x="147" y="110"/>
                    <a:pt x="149" y="111"/>
                    <a:pt x="150" y="112"/>
                  </a:cubicBezTo>
                  <a:cubicBezTo>
                    <a:pt x="151" y="114"/>
                    <a:pt x="151" y="116"/>
                    <a:pt x="151" y="117"/>
                  </a:cubicBezTo>
                  <a:cubicBezTo>
                    <a:pt x="150" y="119"/>
                    <a:pt x="149" y="119"/>
                    <a:pt x="147" y="120"/>
                  </a:cubicBezTo>
                  <a:cubicBezTo>
                    <a:pt x="146" y="122"/>
                    <a:pt x="145" y="122"/>
                    <a:pt x="144" y="122"/>
                  </a:cubicBezTo>
                  <a:cubicBezTo>
                    <a:pt x="143" y="122"/>
                    <a:pt x="144" y="123"/>
                    <a:pt x="145" y="124"/>
                  </a:cubicBezTo>
                  <a:cubicBezTo>
                    <a:pt x="146" y="125"/>
                    <a:pt x="145" y="125"/>
                    <a:pt x="145" y="126"/>
                  </a:cubicBezTo>
                  <a:cubicBezTo>
                    <a:pt x="146" y="127"/>
                    <a:pt x="145" y="128"/>
                    <a:pt x="146" y="129"/>
                  </a:cubicBezTo>
                  <a:cubicBezTo>
                    <a:pt x="147" y="130"/>
                    <a:pt x="146" y="130"/>
                    <a:pt x="145" y="131"/>
                  </a:cubicBezTo>
                  <a:cubicBezTo>
                    <a:pt x="145" y="132"/>
                    <a:pt x="146" y="131"/>
                    <a:pt x="146" y="132"/>
                  </a:cubicBezTo>
                  <a:cubicBezTo>
                    <a:pt x="146" y="133"/>
                    <a:pt x="145" y="133"/>
                    <a:pt x="145" y="132"/>
                  </a:cubicBezTo>
                  <a:cubicBezTo>
                    <a:pt x="144" y="132"/>
                    <a:pt x="143" y="133"/>
                    <a:pt x="143" y="134"/>
                  </a:cubicBezTo>
                  <a:cubicBezTo>
                    <a:pt x="143" y="134"/>
                    <a:pt x="142" y="133"/>
                    <a:pt x="142" y="133"/>
                  </a:cubicBezTo>
                  <a:cubicBezTo>
                    <a:pt x="141" y="133"/>
                    <a:pt x="142" y="132"/>
                    <a:pt x="141" y="131"/>
                  </a:cubicBezTo>
                  <a:cubicBezTo>
                    <a:pt x="140" y="130"/>
                    <a:pt x="139" y="130"/>
                    <a:pt x="139" y="130"/>
                  </a:cubicBezTo>
                  <a:cubicBezTo>
                    <a:pt x="139" y="129"/>
                    <a:pt x="137" y="128"/>
                    <a:pt x="137" y="128"/>
                  </a:cubicBezTo>
                  <a:cubicBezTo>
                    <a:pt x="137" y="127"/>
                    <a:pt x="138" y="125"/>
                    <a:pt x="137" y="124"/>
                  </a:cubicBezTo>
                  <a:cubicBezTo>
                    <a:pt x="137" y="123"/>
                    <a:pt x="137" y="123"/>
                    <a:pt x="138" y="122"/>
                  </a:cubicBezTo>
                  <a:cubicBezTo>
                    <a:pt x="138" y="122"/>
                    <a:pt x="137" y="121"/>
                    <a:pt x="136" y="121"/>
                  </a:cubicBezTo>
                  <a:cubicBezTo>
                    <a:pt x="135" y="121"/>
                    <a:pt x="134" y="120"/>
                    <a:pt x="133" y="120"/>
                  </a:cubicBezTo>
                  <a:cubicBezTo>
                    <a:pt x="131" y="121"/>
                    <a:pt x="131" y="120"/>
                    <a:pt x="130" y="120"/>
                  </a:cubicBezTo>
                  <a:cubicBezTo>
                    <a:pt x="130" y="120"/>
                    <a:pt x="129" y="119"/>
                    <a:pt x="127" y="118"/>
                  </a:cubicBezTo>
                  <a:cubicBezTo>
                    <a:pt x="126" y="118"/>
                    <a:pt x="125" y="117"/>
                    <a:pt x="125" y="117"/>
                  </a:cubicBezTo>
                  <a:cubicBezTo>
                    <a:pt x="125" y="116"/>
                    <a:pt x="123" y="116"/>
                    <a:pt x="123" y="115"/>
                  </a:cubicBezTo>
                  <a:cubicBezTo>
                    <a:pt x="122" y="115"/>
                    <a:pt x="121" y="115"/>
                    <a:pt x="120" y="115"/>
                  </a:cubicBezTo>
                  <a:cubicBezTo>
                    <a:pt x="119" y="115"/>
                    <a:pt x="118" y="114"/>
                    <a:pt x="117" y="114"/>
                  </a:cubicBezTo>
                  <a:cubicBezTo>
                    <a:pt x="116" y="114"/>
                    <a:pt x="114" y="115"/>
                    <a:pt x="113" y="115"/>
                  </a:cubicBezTo>
                  <a:cubicBezTo>
                    <a:pt x="113" y="115"/>
                    <a:pt x="114" y="114"/>
                    <a:pt x="114" y="114"/>
                  </a:cubicBezTo>
                  <a:cubicBezTo>
                    <a:pt x="114" y="113"/>
                    <a:pt x="113" y="112"/>
                    <a:pt x="113" y="111"/>
                  </a:cubicBezTo>
                  <a:cubicBezTo>
                    <a:pt x="113" y="110"/>
                    <a:pt x="112" y="108"/>
                    <a:pt x="111" y="109"/>
                  </a:cubicBezTo>
                  <a:cubicBezTo>
                    <a:pt x="110" y="109"/>
                    <a:pt x="109" y="108"/>
                    <a:pt x="108" y="108"/>
                  </a:cubicBezTo>
                  <a:cubicBezTo>
                    <a:pt x="108" y="108"/>
                    <a:pt x="108" y="105"/>
                    <a:pt x="108" y="104"/>
                  </a:cubicBezTo>
                  <a:cubicBezTo>
                    <a:pt x="109" y="102"/>
                    <a:pt x="110" y="100"/>
                    <a:pt x="110" y="100"/>
                  </a:cubicBezTo>
                  <a:cubicBezTo>
                    <a:pt x="110" y="99"/>
                    <a:pt x="111" y="99"/>
                    <a:pt x="112" y="98"/>
                  </a:cubicBezTo>
                  <a:cubicBezTo>
                    <a:pt x="112" y="98"/>
                    <a:pt x="112" y="97"/>
                    <a:pt x="113" y="97"/>
                  </a:cubicBezTo>
                  <a:cubicBezTo>
                    <a:pt x="113" y="96"/>
                    <a:pt x="113" y="96"/>
                    <a:pt x="114" y="96"/>
                  </a:cubicBezTo>
                  <a:cubicBezTo>
                    <a:pt x="114" y="95"/>
                    <a:pt x="115" y="95"/>
                    <a:pt x="114" y="95"/>
                  </a:cubicBezTo>
                  <a:cubicBezTo>
                    <a:pt x="114" y="94"/>
                    <a:pt x="114" y="94"/>
                    <a:pt x="115" y="94"/>
                  </a:cubicBezTo>
                  <a:cubicBezTo>
                    <a:pt x="116" y="94"/>
                    <a:pt x="118" y="94"/>
                    <a:pt x="118" y="93"/>
                  </a:cubicBezTo>
                  <a:cubicBezTo>
                    <a:pt x="118" y="91"/>
                    <a:pt x="115" y="92"/>
                    <a:pt x="115" y="91"/>
                  </a:cubicBezTo>
                  <a:cubicBezTo>
                    <a:pt x="115" y="90"/>
                    <a:pt x="111" y="90"/>
                    <a:pt x="111" y="90"/>
                  </a:cubicBezTo>
                  <a:cubicBezTo>
                    <a:pt x="111" y="89"/>
                    <a:pt x="115" y="90"/>
                    <a:pt x="116" y="91"/>
                  </a:cubicBezTo>
                  <a:cubicBezTo>
                    <a:pt x="117" y="91"/>
                    <a:pt x="118" y="91"/>
                    <a:pt x="119" y="91"/>
                  </a:cubicBezTo>
                  <a:cubicBezTo>
                    <a:pt x="120" y="91"/>
                    <a:pt x="119" y="90"/>
                    <a:pt x="119" y="89"/>
                  </a:cubicBezTo>
                  <a:cubicBezTo>
                    <a:pt x="120" y="88"/>
                    <a:pt x="122" y="90"/>
                    <a:pt x="123" y="90"/>
                  </a:cubicBezTo>
                  <a:cubicBezTo>
                    <a:pt x="124" y="89"/>
                    <a:pt x="125" y="87"/>
                    <a:pt x="126" y="86"/>
                  </a:cubicBezTo>
                  <a:cubicBezTo>
                    <a:pt x="127" y="85"/>
                    <a:pt x="126" y="85"/>
                    <a:pt x="124" y="85"/>
                  </a:cubicBezTo>
                  <a:cubicBezTo>
                    <a:pt x="123" y="85"/>
                    <a:pt x="121" y="84"/>
                    <a:pt x="120" y="84"/>
                  </a:cubicBezTo>
                  <a:cubicBezTo>
                    <a:pt x="119" y="83"/>
                    <a:pt x="119" y="82"/>
                    <a:pt x="121" y="82"/>
                  </a:cubicBezTo>
                  <a:cubicBezTo>
                    <a:pt x="122" y="82"/>
                    <a:pt x="124" y="85"/>
                    <a:pt x="125" y="85"/>
                  </a:cubicBezTo>
                  <a:cubicBezTo>
                    <a:pt x="126" y="85"/>
                    <a:pt x="128" y="83"/>
                    <a:pt x="129" y="82"/>
                  </a:cubicBezTo>
                  <a:cubicBezTo>
                    <a:pt x="130" y="82"/>
                    <a:pt x="128" y="81"/>
                    <a:pt x="127" y="81"/>
                  </a:cubicBezTo>
                  <a:cubicBezTo>
                    <a:pt x="127" y="80"/>
                    <a:pt x="128" y="80"/>
                    <a:pt x="129" y="80"/>
                  </a:cubicBezTo>
                  <a:cubicBezTo>
                    <a:pt x="130" y="80"/>
                    <a:pt x="130" y="81"/>
                    <a:pt x="131" y="81"/>
                  </a:cubicBezTo>
                  <a:cubicBezTo>
                    <a:pt x="131" y="81"/>
                    <a:pt x="132" y="81"/>
                    <a:pt x="133" y="81"/>
                  </a:cubicBezTo>
                  <a:cubicBezTo>
                    <a:pt x="134" y="81"/>
                    <a:pt x="133" y="80"/>
                    <a:pt x="132" y="79"/>
                  </a:cubicBezTo>
                  <a:cubicBezTo>
                    <a:pt x="131" y="79"/>
                    <a:pt x="132" y="78"/>
                    <a:pt x="132" y="79"/>
                  </a:cubicBezTo>
                  <a:cubicBezTo>
                    <a:pt x="133" y="79"/>
                    <a:pt x="133" y="79"/>
                    <a:pt x="134" y="80"/>
                  </a:cubicBezTo>
                  <a:cubicBezTo>
                    <a:pt x="134" y="81"/>
                    <a:pt x="135" y="80"/>
                    <a:pt x="136" y="80"/>
                  </a:cubicBezTo>
                  <a:cubicBezTo>
                    <a:pt x="137" y="80"/>
                    <a:pt x="137" y="79"/>
                    <a:pt x="138" y="78"/>
                  </a:cubicBezTo>
                  <a:cubicBezTo>
                    <a:pt x="139" y="78"/>
                    <a:pt x="139" y="79"/>
                    <a:pt x="139" y="78"/>
                  </a:cubicBezTo>
                  <a:cubicBezTo>
                    <a:pt x="140" y="77"/>
                    <a:pt x="139" y="76"/>
                    <a:pt x="138" y="75"/>
                  </a:cubicBezTo>
                  <a:cubicBezTo>
                    <a:pt x="137" y="74"/>
                    <a:pt x="138" y="74"/>
                    <a:pt x="137" y="73"/>
                  </a:cubicBezTo>
                  <a:cubicBezTo>
                    <a:pt x="137" y="73"/>
                    <a:pt x="136" y="72"/>
                    <a:pt x="137" y="72"/>
                  </a:cubicBezTo>
                  <a:cubicBezTo>
                    <a:pt x="138" y="73"/>
                    <a:pt x="139" y="72"/>
                    <a:pt x="140" y="72"/>
                  </a:cubicBezTo>
                  <a:cubicBezTo>
                    <a:pt x="140" y="71"/>
                    <a:pt x="138" y="71"/>
                    <a:pt x="139" y="70"/>
                  </a:cubicBezTo>
                  <a:cubicBezTo>
                    <a:pt x="140" y="70"/>
                    <a:pt x="139" y="69"/>
                    <a:pt x="138" y="69"/>
                  </a:cubicBezTo>
                  <a:cubicBezTo>
                    <a:pt x="137" y="69"/>
                    <a:pt x="137" y="69"/>
                    <a:pt x="137" y="68"/>
                  </a:cubicBezTo>
                  <a:cubicBezTo>
                    <a:pt x="137" y="67"/>
                    <a:pt x="135" y="68"/>
                    <a:pt x="134" y="67"/>
                  </a:cubicBezTo>
                  <a:cubicBezTo>
                    <a:pt x="133" y="67"/>
                    <a:pt x="131" y="67"/>
                    <a:pt x="130" y="67"/>
                  </a:cubicBezTo>
                  <a:cubicBezTo>
                    <a:pt x="130" y="67"/>
                    <a:pt x="130" y="69"/>
                    <a:pt x="131" y="69"/>
                  </a:cubicBezTo>
                  <a:cubicBezTo>
                    <a:pt x="131" y="69"/>
                    <a:pt x="132" y="70"/>
                    <a:pt x="131" y="70"/>
                  </a:cubicBezTo>
                  <a:cubicBezTo>
                    <a:pt x="131" y="70"/>
                    <a:pt x="131" y="71"/>
                    <a:pt x="131" y="71"/>
                  </a:cubicBezTo>
                  <a:cubicBezTo>
                    <a:pt x="130" y="71"/>
                    <a:pt x="130" y="71"/>
                    <a:pt x="129" y="72"/>
                  </a:cubicBezTo>
                  <a:cubicBezTo>
                    <a:pt x="129" y="74"/>
                    <a:pt x="129" y="74"/>
                    <a:pt x="128" y="75"/>
                  </a:cubicBezTo>
                  <a:cubicBezTo>
                    <a:pt x="127" y="75"/>
                    <a:pt x="128" y="73"/>
                    <a:pt x="127" y="73"/>
                  </a:cubicBezTo>
                  <a:cubicBezTo>
                    <a:pt x="126" y="73"/>
                    <a:pt x="126" y="75"/>
                    <a:pt x="127" y="75"/>
                  </a:cubicBezTo>
                  <a:cubicBezTo>
                    <a:pt x="128" y="75"/>
                    <a:pt x="128" y="76"/>
                    <a:pt x="128" y="76"/>
                  </a:cubicBezTo>
                  <a:cubicBezTo>
                    <a:pt x="128" y="77"/>
                    <a:pt x="127" y="77"/>
                    <a:pt x="126" y="78"/>
                  </a:cubicBezTo>
                  <a:cubicBezTo>
                    <a:pt x="126" y="78"/>
                    <a:pt x="126" y="77"/>
                    <a:pt x="125" y="77"/>
                  </a:cubicBezTo>
                  <a:cubicBezTo>
                    <a:pt x="124" y="76"/>
                    <a:pt x="123" y="75"/>
                    <a:pt x="123" y="74"/>
                  </a:cubicBezTo>
                  <a:cubicBezTo>
                    <a:pt x="123" y="73"/>
                    <a:pt x="124" y="73"/>
                    <a:pt x="124" y="73"/>
                  </a:cubicBezTo>
                  <a:cubicBezTo>
                    <a:pt x="125" y="73"/>
                    <a:pt x="124" y="72"/>
                    <a:pt x="124" y="72"/>
                  </a:cubicBezTo>
                  <a:cubicBezTo>
                    <a:pt x="124" y="71"/>
                    <a:pt x="123" y="71"/>
                    <a:pt x="123" y="70"/>
                  </a:cubicBezTo>
                  <a:cubicBezTo>
                    <a:pt x="122" y="69"/>
                    <a:pt x="121" y="69"/>
                    <a:pt x="121" y="69"/>
                  </a:cubicBezTo>
                  <a:cubicBezTo>
                    <a:pt x="120" y="70"/>
                    <a:pt x="120" y="71"/>
                    <a:pt x="120" y="71"/>
                  </a:cubicBezTo>
                  <a:cubicBezTo>
                    <a:pt x="119" y="71"/>
                    <a:pt x="119" y="73"/>
                    <a:pt x="119" y="73"/>
                  </a:cubicBezTo>
                  <a:cubicBezTo>
                    <a:pt x="118" y="73"/>
                    <a:pt x="118" y="70"/>
                    <a:pt x="118" y="70"/>
                  </a:cubicBezTo>
                  <a:cubicBezTo>
                    <a:pt x="117" y="70"/>
                    <a:pt x="117" y="69"/>
                    <a:pt x="118" y="69"/>
                  </a:cubicBezTo>
                  <a:cubicBezTo>
                    <a:pt x="119" y="69"/>
                    <a:pt x="119" y="68"/>
                    <a:pt x="119" y="68"/>
                  </a:cubicBezTo>
                  <a:cubicBezTo>
                    <a:pt x="118" y="68"/>
                    <a:pt x="117" y="67"/>
                    <a:pt x="116" y="67"/>
                  </a:cubicBezTo>
                  <a:cubicBezTo>
                    <a:pt x="116" y="67"/>
                    <a:pt x="115" y="68"/>
                    <a:pt x="115" y="68"/>
                  </a:cubicBezTo>
                  <a:cubicBezTo>
                    <a:pt x="114" y="67"/>
                    <a:pt x="115" y="66"/>
                    <a:pt x="115" y="66"/>
                  </a:cubicBezTo>
                  <a:cubicBezTo>
                    <a:pt x="115" y="65"/>
                    <a:pt x="116" y="66"/>
                    <a:pt x="116" y="65"/>
                  </a:cubicBezTo>
                  <a:cubicBezTo>
                    <a:pt x="117" y="65"/>
                    <a:pt x="115" y="65"/>
                    <a:pt x="115" y="64"/>
                  </a:cubicBezTo>
                  <a:cubicBezTo>
                    <a:pt x="115" y="63"/>
                    <a:pt x="113" y="63"/>
                    <a:pt x="113" y="63"/>
                  </a:cubicBezTo>
                  <a:cubicBezTo>
                    <a:pt x="112" y="62"/>
                    <a:pt x="113" y="61"/>
                    <a:pt x="113" y="60"/>
                  </a:cubicBezTo>
                  <a:cubicBezTo>
                    <a:pt x="112" y="60"/>
                    <a:pt x="111" y="58"/>
                    <a:pt x="110" y="58"/>
                  </a:cubicBezTo>
                  <a:cubicBezTo>
                    <a:pt x="109" y="59"/>
                    <a:pt x="109" y="57"/>
                    <a:pt x="109" y="57"/>
                  </a:cubicBezTo>
                  <a:cubicBezTo>
                    <a:pt x="110" y="57"/>
                    <a:pt x="110" y="57"/>
                    <a:pt x="111" y="56"/>
                  </a:cubicBezTo>
                  <a:cubicBezTo>
                    <a:pt x="112" y="55"/>
                    <a:pt x="112" y="55"/>
                    <a:pt x="111" y="55"/>
                  </a:cubicBezTo>
                  <a:cubicBezTo>
                    <a:pt x="111" y="54"/>
                    <a:pt x="110" y="54"/>
                    <a:pt x="111" y="54"/>
                  </a:cubicBezTo>
                  <a:cubicBezTo>
                    <a:pt x="112" y="54"/>
                    <a:pt x="114" y="55"/>
                    <a:pt x="115" y="54"/>
                  </a:cubicBezTo>
                  <a:cubicBezTo>
                    <a:pt x="116" y="54"/>
                    <a:pt x="118" y="51"/>
                    <a:pt x="118" y="50"/>
                  </a:cubicBezTo>
                  <a:cubicBezTo>
                    <a:pt x="119" y="49"/>
                    <a:pt x="118" y="48"/>
                    <a:pt x="116" y="49"/>
                  </a:cubicBezTo>
                  <a:cubicBezTo>
                    <a:pt x="114" y="49"/>
                    <a:pt x="114" y="48"/>
                    <a:pt x="112" y="48"/>
                  </a:cubicBezTo>
                  <a:cubicBezTo>
                    <a:pt x="111" y="48"/>
                    <a:pt x="108" y="48"/>
                    <a:pt x="107" y="49"/>
                  </a:cubicBezTo>
                  <a:cubicBezTo>
                    <a:pt x="107" y="49"/>
                    <a:pt x="108" y="49"/>
                    <a:pt x="108" y="50"/>
                  </a:cubicBezTo>
                  <a:cubicBezTo>
                    <a:pt x="108" y="50"/>
                    <a:pt x="107" y="50"/>
                    <a:pt x="106" y="50"/>
                  </a:cubicBezTo>
                  <a:cubicBezTo>
                    <a:pt x="106" y="50"/>
                    <a:pt x="106" y="51"/>
                    <a:pt x="106" y="52"/>
                  </a:cubicBezTo>
                  <a:cubicBezTo>
                    <a:pt x="106" y="54"/>
                    <a:pt x="107" y="54"/>
                    <a:pt x="107" y="55"/>
                  </a:cubicBezTo>
                  <a:cubicBezTo>
                    <a:pt x="108" y="56"/>
                    <a:pt x="108" y="57"/>
                    <a:pt x="108" y="58"/>
                  </a:cubicBezTo>
                  <a:cubicBezTo>
                    <a:pt x="108" y="59"/>
                    <a:pt x="107" y="59"/>
                    <a:pt x="106" y="59"/>
                  </a:cubicBezTo>
                  <a:cubicBezTo>
                    <a:pt x="106" y="59"/>
                    <a:pt x="107" y="60"/>
                    <a:pt x="107" y="60"/>
                  </a:cubicBezTo>
                  <a:cubicBezTo>
                    <a:pt x="107" y="61"/>
                    <a:pt x="106" y="60"/>
                    <a:pt x="105" y="60"/>
                  </a:cubicBezTo>
                  <a:cubicBezTo>
                    <a:pt x="104" y="60"/>
                    <a:pt x="104" y="62"/>
                    <a:pt x="105" y="63"/>
                  </a:cubicBezTo>
                  <a:cubicBezTo>
                    <a:pt x="105" y="63"/>
                    <a:pt x="105" y="63"/>
                    <a:pt x="105" y="64"/>
                  </a:cubicBezTo>
                  <a:cubicBezTo>
                    <a:pt x="104" y="65"/>
                    <a:pt x="104" y="66"/>
                    <a:pt x="105" y="67"/>
                  </a:cubicBezTo>
                  <a:cubicBezTo>
                    <a:pt x="106" y="67"/>
                    <a:pt x="109" y="67"/>
                    <a:pt x="110" y="68"/>
                  </a:cubicBezTo>
                  <a:cubicBezTo>
                    <a:pt x="111" y="69"/>
                    <a:pt x="109" y="68"/>
                    <a:pt x="110" y="69"/>
                  </a:cubicBezTo>
                  <a:cubicBezTo>
                    <a:pt x="110" y="70"/>
                    <a:pt x="109" y="71"/>
                    <a:pt x="109" y="71"/>
                  </a:cubicBezTo>
                  <a:cubicBezTo>
                    <a:pt x="109" y="72"/>
                    <a:pt x="110" y="72"/>
                    <a:pt x="110" y="70"/>
                  </a:cubicBezTo>
                  <a:cubicBezTo>
                    <a:pt x="111" y="69"/>
                    <a:pt x="111" y="71"/>
                    <a:pt x="111" y="72"/>
                  </a:cubicBezTo>
                  <a:cubicBezTo>
                    <a:pt x="111" y="73"/>
                    <a:pt x="110" y="72"/>
                    <a:pt x="110" y="73"/>
                  </a:cubicBezTo>
                  <a:cubicBezTo>
                    <a:pt x="109" y="74"/>
                    <a:pt x="108" y="74"/>
                    <a:pt x="107" y="74"/>
                  </a:cubicBezTo>
                  <a:cubicBezTo>
                    <a:pt x="106" y="74"/>
                    <a:pt x="107" y="75"/>
                    <a:pt x="107" y="76"/>
                  </a:cubicBezTo>
                  <a:cubicBezTo>
                    <a:pt x="108" y="77"/>
                    <a:pt x="107" y="77"/>
                    <a:pt x="106" y="77"/>
                  </a:cubicBezTo>
                  <a:cubicBezTo>
                    <a:pt x="105" y="77"/>
                    <a:pt x="104" y="76"/>
                    <a:pt x="105" y="75"/>
                  </a:cubicBezTo>
                  <a:cubicBezTo>
                    <a:pt x="105" y="74"/>
                    <a:pt x="106" y="73"/>
                    <a:pt x="105" y="73"/>
                  </a:cubicBezTo>
                  <a:cubicBezTo>
                    <a:pt x="104" y="74"/>
                    <a:pt x="103" y="73"/>
                    <a:pt x="102" y="73"/>
                  </a:cubicBezTo>
                  <a:cubicBezTo>
                    <a:pt x="102" y="72"/>
                    <a:pt x="103" y="72"/>
                    <a:pt x="104" y="72"/>
                  </a:cubicBezTo>
                  <a:cubicBezTo>
                    <a:pt x="106" y="73"/>
                    <a:pt x="104" y="71"/>
                    <a:pt x="105" y="71"/>
                  </a:cubicBezTo>
                  <a:cubicBezTo>
                    <a:pt x="106" y="71"/>
                    <a:pt x="107" y="72"/>
                    <a:pt x="108" y="71"/>
                  </a:cubicBezTo>
                  <a:cubicBezTo>
                    <a:pt x="109" y="70"/>
                    <a:pt x="108" y="69"/>
                    <a:pt x="107" y="69"/>
                  </a:cubicBezTo>
                  <a:cubicBezTo>
                    <a:pt x="106" y="69"/>
                    <a:pt x="105" y="70"/>
                    <a:pt x="105" y="69"/>
                  </a:cubicBezTo>
                  <a:cubicBezTo>
                    <a:pt x="105" y="68"/>
                    <a:pt x="106" y="69"/>
                    <a:pt x="107" y="69"/>
                  </a:cubicBezTo>
                  <a:cubicBezTo>
                    <a:pt x="108" y="69"/>
                    <a:pt x="106" y="68"/>
                    <a:pt x="105" y="68"/>
                  </a:cubicBezTo>
                  <a:cubicBezTo>
                    <a:pt x="104" y="68"/>
                    <a:pt x="104" y="68"/>
                    <a:pt x="103" y="67"/>
                  </a:cubicBezTo>
                  <a:cubicBezTo>
                    <a:pt x="102" y="66"/>
                    <a:pt x="101" y="66"/>
                    <a:pt x="100" y="68"/>
                  </a:cubicBezTo>
                  <a:cubicBezTo>
                    <a:pt x="100" y="70"/>
                    <a:pt x="98" y="69"/>
                    <a:pt x="98" y="70"/>
                  </a:cubicBezTo>
                  <a:cubicBezTo>
                    <a:pt x="97" y="70"/>
                    <a:pt x="98" y="71"/>
                    <a:pt x="100" y="71"/>
                  </a:cubicBezTo>
                  <a:cubicBezTo>
                    <a:pt x="101" y="71"/>
                    <a:pt x="102" y="72"/>
                    <a:pt x="102" y="72"/>
                  </a:cubicBezTo>
                  <a:cubicBezTo>
                    <a:pt x="101" y="72"/>
                    <a:pt x="101" y="73"/>
                    <a:pt x="101" y="73"/>
                  </a:cubicBezTo>
                  <a:cubicBezTo>
                    <a:pt x="100" y="72"/>
                    <a:pt x="99" y="73"/>
                    <a:pt x="100" y="73"/>
                  </a:cubicBezTo>
                  <a:cubicBezTo>
                    <a:pt x="100" y="74"/>
                    <a:pt x="99" y="74"/>
                    <a:pt x="99" y="75"/>
                  </a:cubicBezTo>
                  <a:cubicBezTo>
                    <a:pt x="100" y="75"/>
                    <a:pt x="98" y="75"/>
                    <a:pt x="97" y="75"/>
                  </a:cubicBezTo>
                  <a:cubicBezTo>
                    <a:pt x="96" y="75"/>
                    <a:pt x="94" y="75"/>
                    <a:pt x="93" y="75"/>
                  </a:cubicBezTo>
                  <a:cubicBezTo>
                    <a:pt x="91" y="76"/>
                    <a:pt x="90" y="75"/>
                    <a:pt x="89" y="74"/>
                  </a:cubicBezTo>
                  <a:cubicBezTo>
                    <a:pt x="88" y="74"/>
                    <a:pt x="88" y="74"/>
                    <a:pt x="87" y="74"/>
                  </a:cubicBezTo>
                  <a:cubicBezTo>
                    <a:pt x="86" y="74"/>
                    <a:pt x="86" y="73"/>
                    <a:pt x="85" y="73"/>
                  </a:cubicBezTo>
                  <a:cubicBezTo>
                    <a:pt x="83" y="73"/>
                    <a:pt x="84" y="72"/>
                    <a:pt x="83" y="71"/>
                  </a:cubicBezTo>
                  <a:cubicBezTo>
                    <a:pt x="83" y="70"/>
                    <a:pt x="81" y="71"/>
                    <a:pt x="80" y="71"/>
                  </a:cubicBezTo>
                  <a:cubicBezTo>
                    <a:pt x="79" y="72"/>
                    <a:pt x="77" y="72"/>
                    <a:pt x="76" y="73"/>
                  </a:cubicBezTo>
                  <a:cubicBezTo>
                    <a:pt x="76" y="74"/>
                    <a:pt x="77" y="74"/>
                    <a:pt x="77" y="74"/>
                  </a:cubicBezTo>
                  <a:cubicBezTo>
                    <a:pt x="78" y="74"/>
                    <a:pt x="78" y="73"/>
                    <a:pt x="79" y="73"/>
                  </a:cubicBezTo>
                  <a:cubicBezTo>
                    <a:pt x="81" y="73"/>
                    <a:pt x="82" y="71"/>
                    <a:pt x="82" y="72"/>
                  </a:cubicBezTo>
                  <a:cubicBezTo>
                    <a:pt x="83" y="73"/>
                    <a:pt x="80" y="74"/>
                    <a:pt x="79" y="74"/>
                  </a:cubicBezTo>
                  <a:cubicBezTo>
                    <a:pt x="77" y="74"/>
                    <a:pt x="78" y="75"/>
                    <a:pt x="79" y="77"/>
                  </a:cubicBezTo>
                  <a:cubicBezTo>
                    <a:pt x="80" y="79"/>
                    <a:pt x="78" y="78"/>
                    <a:pt x="78" y="79"/>
                  </a:cubicBezTo>
                  <a:cubicBezTo>
                    <a:pt x="78" y="80"/>
                    <a:pt x="76" y="79"/>
                    <a:pt x="77" y="78"/>
                  </a:cubicBezTo>
                  <a:cubicBezTo>
                    <a:pt x="78" y="78"/>
                    <a:pt x="77" y="77"/>
                    <a:pt x="77" y="76"/>
                  </a:cubicBezTo>
                  <a:cubicBezTo>
                    <a:pt x="76" y="76"/>
                    <a:pt x="75" y="76"/>
                    <a:pt x="75" y="76"/>
                  </a:cubicBezTo>
                  <a:cubicBezTo>
                    <a:pt x="76" y="75"/>
                    <a:pt x="75" y="76"/>
                    <a:pt x="74" y="75"/>
                  </a:cubicBezTo>
                  <a:cubicBezTo>
                    <a:pt x="73" y="75"/>
                    <a:pt x="73" y="74"/>
                    <a:pt x="72" y="75"/>
                  </a:cubicBezTo>
                  <a:cubicBezTo>
                    <a:pt x="71" y="75"/>
                    <a:pt x="70" y="75"/>
                    <a:pt x="68" y="75"/>
                  </a:cubicBezTo>
                  <a:cubicBezTo>
                    <a:pt x="65" y="76"/>
                    <a:pt x="61" y="76"/>
                    <a:pt x="61" y="75"/>
                  </a:cubicBezTo>
                  <a:cubicBezTo>
                    <a:pt x="60" y="74"/>
                    <a:pt x="63" y="73"/>
                    <a:pt x="63" y="73"/>
                  </a:cubicBezTo>
                  <a:cubicBezTo>
                    <a:pt x="64" y="73"/>
                    <a:pt x="64" y="72"/>
                    <a:pt x="62" y="71"/>
                  </a:cubicBezTo>
                  <a:cubicBezTo>
                    <a:pt x="61" y="71"/>
                    <a:pt x="59" y="70"/>
                    <a:pt x="59" y="71"/>
                  </a:cubicBezTo>
                  <a:cubicBezTo>
                    <a:pt x="59" y="71"/>
                    <a:pt x="57" y="71"/>
                    <a:pt x="55" y="70"/>
                  </a:cubicBezTo>
                  <a:cubicBezTo>
                    <a:pt x="53" y="70"/>
                    <a:pt x="53" y="69"/>
                    <a:pt x="52" y="69"/>
                  </a:cubicBezTo>
                  <a:cubicBezTo>
                    <a:pt x="51" y="69"/>
                    <a:pt x="49" y="69"/>
                    <a:pt x="47" y="68"/>
                  </a:cubicBezTo>
                  <a:cubicBezTo>
                    <a:pt x="46" y="66"/>
                    <a:pt x="43" y="67"/>
                    <a:pt x="42" y="68"/>
                  </a:cubicBezTo>
                  <a:cubicBezTo>
                    <a:pt x="42" y="69"/>
                    <a:pt x="41" y="69"/>
                    <a:pt x="39" y="69"/>
                  </a:cubicBezTo>
                  <a:cubicBezTo>
                    <a:pt x="38" y="69"/>
                    <a:pt x="40" y="67"/>
                    <a:pt x="40" y="67"/>
                  </a:cubicBezTo>
                  <a:cubicBezTo>
                    <a:pt x="39" y="67"/>
                    <a:pt x="40" y="66"/>
                    <a:pt x="39" y="65"/>
                  </a:cubicBezTo>
                  <a:cubicBezTo>
                    <a:pt x="38" y="65"/>
                    <a:pt x="37" y="69"/>
                    <a:pt x="36" y="69"/>
                  </a:cubicBezTo>
                  <a:cubicBezTo>
                    <a:pt x="34" y="69"/>
                    <a:pt x="33" y="65"/>
                    <a:pt x="32" y="64"/>
                  </a:cubicBezTo>
                  <a:cubicBezTo>
                    <a:pt x="31" y="63"/>
                    <a:pt x="30" y="63"/>
                    <a:pt x="31" y="65"/>
                  </a:cubicBezTo>
                  <a:cubicBezTo>
                    <a:pt x="32" y="66"/>
                    <a:pt x="30" y="65"/>
                    <a:pt x="30" y="66"/>
                  </a:cubicBezTo>
                  <a:cubicBezTo>
                    <a:pt x="30" y="67"/>
                    <a:pt x="28" y="68"/>
                    <a:pt x="28" y="67"/>
                  </a:cubicBezTo>
                  <a:cubicBezTo>
                    <a:pt x="28" y="67"/>
                    <a:pt x="27" y="66"/>
                    <a:pt x="26" y="68"/>
                  </a:cubicBezTo>
                  <a:cubicBezTo>
                    <a:pt x="25" y="69"/>
                    <a:pt x="24" y="69"/>
                    <a:pt x="24" y="68"/>
                  </a:cubicBezTo>
                  <a:cubicBezTo>
                    <a:pt x="24" y="68"/>
                    <a:pt x="20" y="70"/>
                    <a:pt x="20" y="70"/>
                  </a:cubicBezTo>
                  <a:cubicBezTo>
                    <a:pt x="20" y="71"/>
                    <a:pt x="20" y="72"/>
                    <a:pt x="19" y="71"/>
                  </a:cubicBezTo>
                  <a:cubicBezTo>
                    <a:pt x="18" y="71"/>
                    <a:pt x="18" y="71"/>
                    <a:pt x="19" y="70"/>
                  </a:cubicBezTo>
                  <a:cubicBezTo>
                    <a:pt x="20" y="70"/>
                    <a:pt x="22" y="68"/>
                    <a:pt x="24" y="68"/>
                  </a:cubicBezTo>
                  <a:cubicBezTo>
                    <a:pt x="25" y="67"/>
                    <a:pt x="27" y="66"/>
                    <a:pt x="27" y="66"/>
                  </a:cubicBezTo>
                  <a:cubicBezTo>
                    <a:pt x="27" y="65"/>
                    <a:pt x="26" y="66"/>
                    <a:pt x="25" y="66"/>
                  </a:cubicBezTo>
                  <a:cubicBezTo>
                    <a:pt x="24" y="65"/>
                    <a:pt x="23" y="66"/>
                    <a:pt x="22" y="67"/>
                  </a:cubicBezTo>
                  <a:cubicBezTo>
                    <a:pt x="20" y="68"/>
                    <a:pt x="19" y="67"/>
                    <a:pt x="19" y="68"/>
                  </a:cubicBezTo>
                  <a:cubicBezTo>
                    <a:pt x="19" y="69"/>
                    <a:pt x="18" y="68"/>
                    <a:pt x="17" y="69"/>
                  </a:cubicBezTo>
                  <a:cubicBezTo>
                    <a:pt x="17" y="69"/>
                    <a:pt x="16" y="69"/>
                    <a:pt x="17" y="68"/>
                  </a:cubicBezTo>
                  <a:cubicBezTo>
                    <a:pt x="17" y="68"/>
                    <a:pt x="16" y="67"/>
                    <a:pt x="16" y="68"/>
                  </a:cubicBezTo>
                  <a:cubicBezTo>
                    <a:pt x="16" y="68"/>
                    <a:pt x="15" y="69"/>
                    <a:pt x="14" y="69"/>
                  </a:cubicBezTo>
                  <a:cubicBezTo>
                    <a:pt x="13" y="69"/>
                    <a:pt x="12" y="69"/>
                    <a:pt x="12" y="70"/>
                  </a:cubicBezTo>
                  <a:cubicBezTo>
                    <a:pt x="13" y="71"/>
                    <a:pt x="14" y="71"/>
                    <a:pt x="13" y="71"/>
                  </a:cubicBezTo>
                  <a:cubicBezTo>
                    <a:pt x="13" y="72"/>
                    <a:pt x="12" y="70"/>
                    <a:pt x="10" y="71"/>
                  </a:cubicBezTo>
                  <a:cubicBezTo>
                    <a:pt x="8" y="71"/>
                    <a:pt x="4" y="69"/>
                    <a:pt x="4" y="68"/>
                  </a:cubicBezTo>
                  <a:cubicBezTo>
                    <a:pt x="4" y="68"/>
                    <a:pt x="2" y="68"/>
                    <a:pt x="0" y="68"/>
                  </a:cubicBezTo>
                  <a:cubicBezTo>
                    <a:pt x="0" y="103"/>
                    <a:pt x="0" y="103"/>
                    <a:pt x="0" y="103"/>
                  </a:cubicBezTo>
                  <a:cubicBezTo>
                    <a:pt x="0" y="103"/>
                    <a:pt x="1" y="104"/>
                    <a:pt x="1" y="104"/>
                  </a:cubicBezTo>
                  <a:cubicBezTo>
                    <a:pt x="2" y="103"/>
                    <a:pt x="2" y="104"/>
                    <a:pt x="4" y="103"/>
                  </a:cubicBezTo>
                  <a:cubicBezTo>
                    <a:pt x="5" y="103"/>
                    <a:pt x="5" y="104"/>
                    <a:pt x="5" y="104"/>
                  </a:cubicBezTo>
                  <a:cubicBezTo>
                    <a:pt x="5" y="105"/>
                    <a:pt x="7" y="106"/>
                    <a:pt x="7" y="107"/>
                  </a:cubicBezTo>
                  <a:cubicBezTo>
                    <a:pt x="8" y="108"/>
                    <a:pt x="8" y="108"/>
                    <a:pt x="9" y="108"/>
                  </a:cubicBezTo>
                  <a:cubicBezTo>
                    <a:pt x="10" y="107"/>
                    <a:pt x="11" y="107"/>
                    <a:pt x="11" y="106"/>
                  </a:cubicBezTo>
                  <a:cubicBezTo>
                    <a:pt x="11" y="105"/>
                    <a:pt x="15" y="105"/>
                    <a:pt x="15" y="106"/>
                  </a:cubicBezTo>
                  <a:cubicBezTo>
                    <a:pt x="15" y="107"/>
                    <a:pt x="18" y="109"/>
                    <a:pt x="20" y="112"/>
                  </a:cubicBezTo>
                  <a:cubicBezTo>
                    <a:pt x="21" y="115"/>
                    <a:pt x="21" y="116"/>
                    <a:pt x="24" y="117"/>
                  </a:cubicBezTo>
                  <a:cubicBezTo>
                    <a:pt x="26" y="118"/>
                    <a:pt x="26" y="118"/>
                    <a:pt x="26" y="119"/>
                  </a:cubicBezTo>
                  <a:cubicBezTo>
                    <a:pt x="26" y="120"/>
                    <a:pt x="27" y="121"/>
                    <a:pt x="26" y="121"/>
                  </a:cubicBezTo>
                  <a:cubicBezTo>
                    <a:pt x="26" y="122"/>
                    <a:pt x="25" y="122"/>
                    <a:pt x="25" y="123"/>
                  </a:cubicBezTo>
                  <a:cubicBezTo>
                    <a:pt x="25" y="123"/>
                    <a:pt x="25" y="123"/>
                    <a:pt x="26" y="124"/>
                  </a:cubicBezTo>
                  <a:cubicBezTo>
                    <a:pt x="26" y="124"/>
                    <a:pt x="25" y="124"/>
                    <a:pt x="25" y="125"/>
                  </a:cubicBezTo>
                  <a:cubicBezTo>
                    <a:pt x="26" y="125"/>
                    <a:pt x="25" y="126"/>
                    <a:pt x="26" y="126"/>
                  </a:cubicBezTo>
                  <a:cubicBezTo>
                    <a:pt x="26" y="127"/>
                    <a:pt x="27" y="127"/>
                    <a:pt x="28" y="126"/>
                  </a:cubicBezTo>
                  <a:cubicBezTo>
                    <a:pt x="28" y="126"/>
                    <a:pt x="29" y="127"/>
                    <a:pt x="28" y="128"/>
                  </a:cubicBezTo>
                  <a:cubicBezTo>
                    <a:pt x="28" y="129"/>
                    <a:pt x="29" y="129"/>
                    <a:pt x="29" y="129"/>
                  </a:cubicBezTo>
                  <a:cubicBezTo>
                    <a:pt x="29" y="128"/>
                    <a:pt x="30" y="129"/>
                    <a:pt x="31" y="130"/>
                  </a:cubicBezTo>
                  <a:cubicBezTo>
                    <a:pt x="31" y="130"/>
                    <a:pt x="32" y="131"/>
                    <a:pt x="31" y="131"/>
                  </a:cubicBezTo>
                  <a:cubicBezTo>
                    <a:pt x="30" y="131"/>
                    <a:pt x="30" y="132"/>
                    <a:pt x="31" y="132"/>
                  </a:cubicBezTo>
                  <a:cubicBezTo>
                    <a:pt x="32" y="132"/>
                    <a:pt x="31" y="133"/>
                    <a:pt x="31" y="133"/>
                  </a:cubicBezTo>
                  <a:cubicBezTo>
                    <a:pt x="31" y="134"/>
                    <a:pt x="33" y="134"/>
                    <a:pt x="34" y="134"/>
                  </a:cubicBezTo>
                  <a:cubicBezTo>
                    <a:pt x="35" y="134"/>
                    <a:pt x="35" y="135"/>
                    <a:pt x="36" y="135"/>
                  </a:cubicBezTo>
                  <a:cubicBezTo>
                    <a:pt x="36" y="136"/>
                    <a:pt x="37" y="136"/>
                    <a:pt x="38" y="136"/>
                  </a:cubicBezTo>
                  <a:cubicBezTo>
                    <a:pt x="38" y="136"/>
                    <a:pt x="38" y="137"/>
                    <a:pt x="38" y="137"/>
                  </a:cubicBezTo>
                  <a:cubicBezTo>
                    <a:pt x="39" y="138"/>
                    <a:pt x="40" y="138"/>
                    <a:pt x="40" y="138"/>
                  </a:cubicBezTo>
                  <a:cubicBezTo>
                    <a:pt x="41" y="137"/>
                    <a:pt x="41" y="138"/>
                    <a:pt x="42" y="138"/>
                  </a:cubicBezTo>
                  <a:cubicBezTo>
                    <a:pt x="43" y="138"/>
                    <a:pt x="43" y="139"/>
                    <a:pt x="43" y="140"/>
                  </a:cubicBezTo>
                  <a:cubicBezTo>
                    <a:pt x="107" y="140"/>
                    <a:pt x="107" y="140"/>
                    <a:pt x="107" y="140"/>
                  </a:cubicBezTo>
                  <a:cubicBezTo>
                    <a:pt x="107" y="140"/>
                    <a:pt x="107" y="138"/>
                    <a:pt x="108" y="139"/>
                  </a:cubicBezTo>
                  <a:cubicBezTo>
                    <a:pt x="109" y="140"/>
                    <a:pt x="108" y="140"/>
                    <a:pt x="109" y="141"/>
                  </a:cubicBezTo>
                  <a:cubicBezTo>
                    <a:pt x="110" y="141"/>
                    <a:pt x="111" y="142"/>
                    <a:pt x="111" y="141"/>
                  </a:cubicBezTo>
                  <a:cubicBezTo>
                    <a:pt x="112" y="141"/>
                    <a:pt x="112" y="141"/>
                    <a:pt x="113" y="142"/>
                  </a:cubicBezTo>
                  <a:cubicBezTo>
                    <a:pt x="114" y="142"/>
                    <a:pt x="115" y="142"/>
                    <a:pt x="115" y="142"/>
                  </a:cubicBezTo>
                  <a:cubicBezTo>
                    <a:pt x="116" y="143"/>
                    <a:pt x="117" y="143"/>
                    <a:pt x="117" y="143"/>
                  </a:cubicBezTo>
                  <a:cubicBezTo>
                    <a:pt x="118" y="142"/>
                    <a:pt x="120" y="143"/>
                    <a:pt x="121" y="143"/>
                  </a:cubicBezTo>
                  <a:cubicBezTo>
                    <a:pt x="122" y="142"/>
                    <a:pt x="123" y="140"/>
                    <a:pt x="124" y="140"/>
                  </a:cubicBezTo>
                  <a:cubicBezTo>
                    <a:pt x="125" y="140"/>
                    <a:pt x="128" y="141"/>
                    <a:pt x="129" y="142"/>
                  </a:cubicBezTo>
                  <a:cubicBezTo>
                    <a:pt x="129" y="144"/>
                    <a:pt x="131" y="142"/>
                    <a:pt x="131" y="144"/>
                  </a:cubicBezTo>
                  <a:cubicBezTo>
                    <a:pt x="131" y="145"/>
                    <a:pt x="133" y="147"/>
                    <a:pt x="132" y="147"/>
                  </a:cubicBezTo>
                  <a:cubicBezTo>
                    <a:pt x="133" y="148"/>
                    <a:pt x="133" y="148"/>
                    <a:pt x="134" y="148"/>
                  </a:cubicBezTo>
                  <a:cubicBezTo>
                    <a:pt x="134" y="148"/>
                    <a:pt x="136" y="148"/>
                    <a:pt x="137" y="149"/>
                  </a:cubicBezTo>
                  <a:cubicBezTo>
                    <a:pt x="139" y="149"/>
                    <a:pt x="141" y="148"/>
                    <a:pt x="142" y="150"/>
                  </a:cubicBezTo>
                  <a:cubicBezTo>
                    <a:pt x="142" y="152"/>
                    <a:pt x="144" y="153"/>
                    <a:pt x="142" y="153"/>
                  </a:cubicBezTo>
                  <a:cubicBezTo>
                    <a:pt x="141" y="153"/>
                    <a:pt x="139" y="151"/>
                    <a:pt x="139" y="152"/>
                  </a:cubicBezTo>
                  <a:cubicBezTo>
                    <a:pt x="139" y="153"/>
                    <a:pt x="139" y="153"/>
                    <a:pt x="139" y="154"/>
                  </a:cubicBezTo>
                  <a:cubicBezTo>
                    <a:pt x="139" y="156"/>
                    <a:pt x="138" y="158"/>
                    <a:pt x="137" y="158"/>
                  </a:cubicBezTo>
                  <a:cubicBezTo>
                    <a:pt x="137" y="158"/>
                    <a:pt x="137" y="158"/>
                    <a:pt x="137" y="158"/>
                  </a:cubicBezTo>
                  <a:cubicBezTo>
                    <a:pt x="137" y="159"/>
                    <a:pt x="137" y="159"/>
                    <a:pt x="137" y="160"/>
                  </a:cubicBezTo>
                  <a:cubicBezTo>
                    <a:pt x="138" y="159"/>
                    <a:pt x="139" y="158"/>
                    <a:pt x="140" y="158"/>
                  </a:cubicBezTo>
                  <a:cubicBezTo>
                    <a:pt x="142" y="158"/>
                    <a:pt x="142" y="159"/>
                    <a:pt x="143" y="159"/>
                  </a:cubicBezTo>
                  <a:cubicBezTo>
                    <a:pt x="144" y="158"/>
                    <a:pt x="144" y="158"/>
                    <a:pt x="145" y="158"/>
                  </a:cubicBezTo>
                  <a:cubicBezTo>
                    <a:pt x="145" y="158"/>
                    <a:pt x="145" y="158"/>
                    <a:pt x="145" y="158"/>
                  </a:cubicBezTo>
                  <a:cubicBezTo>
                    <a:pt x="145" y="158"/>
                    <a:pt x="145" y="158"/>
                    <a:pt x="145" y="158"/>
                  </a:cubicBezTo>
                  <a:cubicBezTo>
                    <a:pt x="145" y="157"/>
                    <a:pt x="145" y="157"/>
                    <a:pt x="145" y="157"/>
                  </a:cubicBezTo>
                  <a:cubicBezTo>
                    <a:pt x="144" y="157"/>
                    <a:pt x="144" y="157"/>
                    <a:pt x="143" y="156"/>
                  </a:cubicBezTo>
                  <a:cubicBezTo>
                    <a:pt x="143" y="155"/>
                    <a:pt x="147" y="154"/>
                    <a:pt x="148" y="154"/>
                  </a:cubicBezTo>
                  <a:cubicBezTo>
                    <a:pt x="150" y="155"/>
                    <a:pt x="151" y="154"/>
                    <a:pt x="151" y="154"/>
                  </a:cubicBezTo>
                  <a:cubicBezTo>
                    <a:pt x="152" y="153"/>
                    <a:pt x="154" y="152"/>
                    <a:pt x="155" y="152"/>
                  </a:cubicBezTo>
                  <a:cubicBezTo>
                    <a:pt x="155" y="152"/>
                    <a:pt x="163" y="152"/>
                    <a:pt x="163" y="152"/>
                  </a:cubicBezTo>
                  <a:cubicBezTo>
                    <a:pt x="163" y="152"/>
                    <a:pt x="165" y="150"/>
                    <a:pt x="165" y="149"/>
                  </a:cubicBezTo>
                  <a:cubicBezTo>
                    <a:pt x="166" y="147"/>
                    <a:pt x="167" y="144"/>
                    <a:pt x="168" y="145"/>
                  </a:cubicBezTo>
                  <a:cubicBezTo>
                    <a:pt x="169" y="145"/>
                    <a:pt x="171" y="145"/>
                    <a:pt x="171" y="146"/>
                  </a:cubicBezTo>
                  <a:cubicBezTo>
                    <a:pt x="172" y="146"/>
                    <a:pt x="171" y="149"/>
                    <a:pt x="173" y="152"/>
                  </a:cubicBezTo>
                  <a:cubicBezTo>
                    <a:pt x="174" y="151"/>
                    <a:pt x="175" y="151"/>
                    <a:pt x="176" y="151"/>
                  </a:cubicBezTo>
                  <a:cubicBezTo>
                    <a:pt x="177" y="151"/>
                    <a:pt x="178" y="150"/>
                    <a:pt x="179" y="149"/>
                  </a:cubicBezTo>
                  <a:cubicBezTo>
                    <a:pt x="179" y="148"/>
                    <a:pt x="180" y="150"/>
                    <a:pt x="179" y="150"/>
                  </a:cubicBezTo>
                  <a:cubicBezTo>
                    <a:pt x="178" y="150"/>
                    <a:pt x="179" y="151"/>
                    <a:pt x="181" y="151"/>
                  </a:cubicBezTo>
                  <a:cubicBezTo>
                    <a:pt x="182" y="151"/>
                    <a:pt x="180" y="151"/>
                    <a:pt x="179" y="151"/>
                  </a:cubicBezTo>
                  <a:cubicBezTo>
                    <a:pt x="178" y="151"/>
                    <a:pt x="178" y="151"/>
                    <a:pt x="176" y="153"/>
                  </a:cubicBezTo>
                  <a:cubicBezTo>
                    <a:pt x="175" y="154"/>
                    <a:pt x="175" y="155"/>
                    <a:pt x="176" y="155"/>
                  </a:cubicBezTo>
                  <a:cubicBezTo>
                    <a:pt x="177" y="156"/>
                    <a:pt x="178" y="156"/>
                    <a:pt x="179" y="155"/>
                  </a:cubicBezTo>
                  <a:cubicBezTo>
                    <a:pt x="180" y="154"/>
                    <a:pt x="180" y="153"/>
                    <a:pt x="181" y="153"/>
                  </a:cubicBezTo>
                  <a:cubicBezTo>
                    <a:pt x="182" y="153"/>
                    <a:pt x="185" y="152"/>
                    <a:pt x="186" y="152"/>
                  </a:cubicBezTo>
                  <a:cubicBezTo>
                    <a:pt x="188" y="151"/>
                    <a:pt x="187" y="151"/>
                    <a:pt x="187" y="150"/>
                  </a:cubicBezTo>
                  <a:cubicBezTo>
                    <a:pt x="187" y="150"/>
                    <a:pt x="189" y="150"/>
                    <a:pt x="190" y="149"/>
                  </a:cubicBezTo>
                  <a:cubicBezTo>
                    <a:pt x="191" y="149"/>
                    <a:pt x="190" y="148"/>
                    <a:pt x="189" y="148"/>
                  </a:cubicBezTo>
                  <a:close/>
                  <a:moveTo>
                    <a:pt x="55" y="81"/>
                  </a:moveTo>
                  <a:cubicBezTo>
                    <a:pt x="54" y="83"/>
                    <a:pt x="53" y="83"/>
                    <a:pt x="52" y="83"/>
                  </a:cubicBezTo>
                  <a:cubicBezTo>
                    <a:pt x="50" y="83"/>
                    <a:pt x="50" y="84"/>
                    <a:pt x="50" y="84"/>
                  </a:cubicBezTo>
                  <a:cubicBezTo>
                    <a:pt x="51" y="85"/>
                    <a:pt x="51" y="85"/>
                    <a:pt x="50" y="85"/>
                  </a:cubicBezTo>
                  <a:cubicBezTo>
                    <a:pt x="48" y="86"/>
                    <a:pt x="47" y="87"/>
                    <a:pt x="47" y="87"/>
                  </a:cubicBezTo>
                  <a:cubicBezTo>
                    <a:pt x="46" y="87"/>
                    <a:pt x="49" y="84"/>
                    <a:pt x="48" y="84"/>
                  </a:cubicBezTo>
                  <a:cubicBezTo>
                    <a:pt x="48" y="83"/>
                    <a:pt x="46" y="85"/>
                    <a:pt x="46" y="85"/>
                  </a:cubicBezTo>
                  <a:cubicBezTo>
                    <a:pt x="46" y="86"/>
                    <a:pt x="44" y="86"/>
                    <a:pt x="43" y="86"/>
                  </a:cubicBezTo>
                  <a:cubicBezTo>
                    <a:pt x="43" y="86"/>
                    <a:pt x="42" y="85"/>
                    <a:pt x="42" y="85"/>
                  </a:cubicBezTo>
                  <a:cubicBezTo>
                    <a:pt x="43" y="85"/>
                    <a:pt x="43" y="84"/>
                    <a:pt x="44" y="84"/>
                  </a:cubicBezTo>
                  <a:cubicBezTo>
                    <a:pt x="45" y="84"/>
                    <a:pt x="44" y="83"/>
                    <a:pt x="44" y="82"/>
                  </a:cubicBezTo>
                  <a:cubicBezTo>
                    <a:pt x="44" y="82"/>
                    <a:pt x="46" y="83"/>
                    <a:pt x="46" y="82"/>
                  </a:cubicBezTo>
                  <a:cubicBezTo>
                    <a:pt x="46" y="81"/>
                    <a:pt x="44" y="81"/>
                    <a:pt x="43" y="81"/>
                  </a:cubicBezTo>
                  <a:cubicBezTo>
                    <a:pt x="43" y="82"/>
                    <a:pt x="41" y="83"/>
                    <a:pt x="39" y="82"/>
                  </a:cubicBezTo>
                  <a:cubicBezTo>
                    <a:pt x="38" y="82"/>
                    <a:pt x="44" y="81"/>
                    <a:pt x="45" y="80"/>
                  </a:cubicBezTo>
                  <a:cubicBezTo>
                    <a:pt x="46" y="79"/>
                    <a:pt x="51" y="78"/>
                    <a:pt x="51" y="79"/>
                  </a:cubicBezTo>
                  <a:cubicBezTo>
                    <a:pt x="51" y="80"/>
                    <a:pt x="48" y="80"/>
                    <a:pt x="50" y="81"/>
                  </a:cubicBezTo>
                  <a:cubicBezTo>
                    <a:pt x="51" y="82"/>
                    <a:pt x="53" y="81"/>
                    <a:pt x="54" y="80"/>
                  </a:cubicBezTo>
                  <a:cubicBezTo>
                    <a:pt x="54" y="80"/>
                    <a:pt x="56" y="80"/>
                    <a:pt x="55" y="81"/>
                  </a:cubicBezTo>
                  <a:close/>
                  <a:moveTo>
                    <a:pt x="68" y="98"/>
                  </a:moveTo>
                  <a:cubicBezTo>
                    <a:pt x="66" y="99"/>
                    <a:pt x="67" y="99"/>
                    <a:pt x="65" y="99"/>
                  </a:cubicBezTo>
                  <a:cubicBezTo>
                    <a:pt x="64" y="100"/>
                    <a:pt x="65" y="101"/>
                    <a:pt x="63" y="101"/>
                  </a:cubicBezTo>
                  <a:cubicBezTo>
                    <a:pt x="62" y="101"/>
                    <a:pt x="57" y="101"/>
                    <a:pt x="57" y="100"/>
                  </a:cubicBezTo>
                  <a:cubicBezTo>
                    <a:pt x="57" y="100"/>
                    <a:pt x="59" y="100"/>
                    <a:pt x="59" y="100"/>
                  </a:cubicBezTo>
                  <a:cubicBezTo>
                    <a:pt x="59" y="99"/>
                    <a:pt x="60" y="98"/>
                    <a:pt x="61" y="98"/>
                  </a:cubicBezTo>
                  <a:cubicBezTo>
                    <a:pt x="62" y="98"/>
                    <a:pt x="62" y="96"/>
                    <a:pt x="60" y="96"/>
                  </a:cubicBezTo>
                  <a:cubicBezTo>
                    <a:pt x="59" y="95"/>
                    <a:pt x="63" y="94"/>
                    <a:pt x="64" y="96"/>
                  </a:cubicBezTo>
                  <a:cubicBezTo>
                    <a:pt x="65" y="97"/>
                    <a:pt x="66" y="98"/>
                    <a:pt x="67" y="97"/>
                  </a:cubicBezTo>
                  <a:cubicBezTo>
                    <a:pt x="68" y="96"/>
                    <a:pt x="74" y="93"/>
                    <a:pt x="74" y="95"/>
                  </a:cubicBezTo>
                  <a:cubicBezTo>
                    <a:pt x="74" y="96"/>
                    <a:pt x="70" y="97"/>
                    <a:pt x="68" y="98"/>
                  </a:cubicBezTo>
                  <a:close/>
                  <a:moveTo>
                    <a:pt x="104" y="136"/>
                  </a:moveTo>
                  <a:cubicBezTo>
                    <a:pt x="103" y="136"/>
                    <a:pt x="104" y="133"/>
                    <a:pt x="102" y="131"/>
                  </a:cubicBezTo>
                  <a:cubicBezTo>
                    <a:pt x="100" y="130"/>
                    <a:pt x="98" y="128"/>
                    <a:pt x="98" y="126"/>
                  </a:cubicBezTo>
                  <a:cubicBezTo>
                    <a:pt x="98" y="125"/>
                    <a:pt x="101" y="124"/>
                    <a:pt x="101" y="125"/>
                  </a:cubicBezTo>
                  <a:cubicBezTo>
                    <a:pt x="102" y="126"/>
                    <a:pt x="103" y="131"/>
                    <a:pt x="104" y="132"/>
                  </a:cubicBezTo>
                  <a:cubicBezTo>
                    <a:pt x="105" y="133"/>
                    <a:pt x="105" y="135"/>
                    <a:pt x="104" y="13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7" name="Freeform 307">
              <a:extLst>
                <a:ext uri="{FF2B5EF4-FFF2-40B4-BE49-F238E27FC236}">
                  <a16:creationId xmlns:a16="http://schemas.microsoft.com/office/drawing/2014/main" id="{B29CDEA9-21DC-4235-8547-3EE669C635BF}"/>
                </a:ext>
              </a:extLst>
            </p:cNvPr>
            <p:cNvSpPr>
              <a:spLocks noEditPoints="1"/>
            </p:cNvSpPr>
            <p:nvPr/>
          </p:nvSpPr>
          <p:spPr bwMode="auto">
            <a:xfrm>
              <a:off x="-4945063" y="1497013"/>
              <a:ext cx="852487" cy="576263"/>
            </a:xfrm>
            <a:custGeom>
              <a:avLst/>
              <a:gdLst>
                <a:gd name="T0" fmla="*/ 72 w 236"/>
                <a:gd name="T1" fmla="*/ 47 h 160"/>
                <a:gd name="T2" fmla="*/ 63 w 236"/>
                <a:gd name="T3" fmla="*/ 7 h 160"/>
                <a:gd name="T4" fmla="*/ 38 w 236"/>
                <a:gd name="T5" fmla="*/ 4 h 160"/>
                <a:gd name="T6" fmla="*/ 28 w 236"/>
                <a:gd name="T7" fmla="*/ 2 h 160"/>
                <a:gd name="T8" fmla="*/ 19 w 236"/>
                <a:gd name="T9" fmla="*/ 4 h 160"/>
                <a:gd name="T10" fmla="*/ 4 w 236"/>
                <a:gd name="T11" fmla="*/ 12 h 160"/>
                <a:gd name="T12" fmla="*/ 15 w 236"/>
                <a:gd name="T13" fmla="*/ 21 h 160"/>
                <a:gd name="T14" fmla="*/ 4 w 236"/>
                <a:gd name="T15" fmla="*/ 21 h 160"/>
                <a:gd name="T16" fmla="*/ 12 w 236"/>
                <a:gd name="T17" fmla="*/ 28 h 160"/>
                <a:gd name="T18" fmla="*/ 9 w 236"/>
                <a:gd name="T19" fmla="*/ 32 h 160"/>
                <a:gd name="T20" fmla="*/ 9 w 236"/>
                <a:gd name="T21" fmla="*/ 45 h 160"/>
                <a:gd name="T22" fmla="*/ 20 w 236"/>
                <a:gd name="T23" fmla="*/ 48 h 160"/>
                <a:gd name="T24" fmla="*/ 21 w 236"/>
                <a:gd name="T25" fmla="*/ 55 h 160"/>
                <a:gd name="T26" fmla="*/ 17 w 236"/>
                <a:gd name="T27" fmla="*/ 59 h 160"/>
                <a:gd name="T28" fmla="*/ 30 w 236"/>
                <a:gd name="T29" fmla="*/ 51 h 160"/>
                <a:gd name="T30" fmla="*/ 36 w 236"/>
                <a:gd name="T31" fmla="*/ 43 h 160"/>
                <a:gd name="T32" fmla="*/ 39 w 236"/>
                <a:gd name="T33" fmla="*/ 41 h 160"/>
                <a:gd name="T34" fmla="*/ 47 w 236"/>
                <a:gd name="T35" fmla="*/ 44 h 160"/>
                <a:gd name="T36" fmla="*/ 51 w 236"/>
                <a:gd name="T37" fmla="*/ 41 h 160"/>
                <a:gd name="T38" fmla="*/ 57 w 236"/>
                <a:gd name="T39" fmla="*/ 43 h 160"/>
                <a:gd name="T40" fmla="*/ 70 w 236"/>
                <a:gd name="T41" fmla="*/ 47 h 160"/>
                <a:gd name="T42" fmla="*/ 77 w 236"/>
                <a:gd name="T43" fmla="*/ 51 h 160"/>
                <a:gd name="T44" fmla="*/ 78 w 236"/>
                <a:gd name="T45" fmla="*/ 53 h 160"/>
                <a:gd name="T46" fmla="*/ 80 w 236"/>
                <a:gd name="T47" fmla="*/ 54 h 160"/>
                <a:gd name="T48" fmla="*/ 83 w 236"/>
                <a:gd name="T49" fmla="*/ 56 h 160"/>
                <a:gd name="T50" fmla="*/ 82 w 236"/>
                <a:gd name="T51" fmla="*/ 61 h 160"/>
                <a:gd name="T52" fmla="*/ 87 w 236"/>
                <a:gd name="T53" fmla="*/ 61 h 160"/>
                <a:gd name="T54" fmla="*/ 3 w 236"/>
                <a:gd name="T55" fmla="*/ 64 h 160"/>
                <a:gd name="T56" fmla="*/ 37 w 236"/>
                <a:gd name="T57" fmla="*/ 49 h 160"/>
                <a:gd name="T58" fmla="*/ 36 w 236"/>
                <a:gd name="T59" fmla="*/ 52 h 160"/>
                <a:gd name="T60" fmla="*/ 5 w 236"/>
                <a:gd name="T61" fmla="*/ 45 h 160"/>
                <a:gd name="T62" fmla="*/ 29 w 236"/>
                <a:gd name="T63" fmla="*/ 157 h 160"/>
                <a:gd name="T64" fmla="*/ 19 w 236"/>
                <a:gd name="T65" fmla="*/ 152 h 160"/>
                <a:gd name="T66" fmla="*/ 228 w 236"/>
                <a:gd name="T67" fmla="*/ 88 h 160"/>
                <a:gd name="T68" fmla="*/ 208 w 236"/>
                <a:gd name="T69" fmla="*/ 96 h 160"/>
                <a:gd name="T70" fmla="*/ 200 w 236"/>
                <a:gd name="T71" fmla="*/ 99 h 160"/>
                <a:gd name="T72" fmla="*/ 192 w 236"/>
                <a:gd name="T73" fmla="*/ 92 h 160"/>
                <a:gd name="T74" fmla="*/ 196 w 236"/>
                <a:gd name="T75" fmla="*/ 87 h 160"/>
                <a:gd name="T76" fmla="*/ 187 w 236"/>
                <a:gd name="T77" fmla="*/ 85 h 160"/>
                <a:gd name="T78" fmla="*/ 180 w 236"/>
                <a:gd name="T79" fmla="*/ 82 h 160"/>
                <a:gd name="T80" fmla="*/ 170 w 236"/>
                <a:gd name="T81" fmla="*/ 79 h 160"/>
                <a:gd name="T82" fmla="*/ 106 w 236"/>
                <a:gd name="T83" fmla="*/ 82 h 160"/>
                <a:gd name="T84" fmla="*/ 104 w 236"/>
                <a:gd name="T85" fmla="*/ 87 h 160"/>
                <a:gd name="T86" fmla="*/ 104 w 236"/>
                <a:gd name="T87" fmla="*/ 108 h 160"/>
                <a:gd name="T88" fmla="*/ 112 w 236"/>
                <a:gd name="T89" fmla="*/ 120 h 160"/>
                <a:gd name="T90" fmla="*/ 127 w 236"/>
                <a:gd name="T91" fmla="*/ 126 h 160"/>
                <a:gd name="T92" fmla="*/ 149 w 236"/>
                <a:gd name="T93" fmla="*/ 131 h 160"/>
                <a:gd name="T94" fmla="*/ 161 w 236"/>
                <a:gd name="T95" fmla="*/ 139 h 160"/>
                <a:gd name="T96" fmla="*/ 167 w 236"/>
                <a:gd name="T97" fmla="*/ 136 h 160"/>
                <a:gd name="T98" fmla="*/ 176 w 236"/>
                <a:gd name="T99" fmla="*/ 132 h 160"/>
                <a:gd name="T100" fmla="*/ 184 w 236"/>
                <a:gd name="T101" fmla="*/ 133 h 160"/>
                <a:gd name="T102" fmla="*/ 193 w 236"/>
                <a:gd name="T103" fmla="*/ 132 h 160"/>
                <a:gd name="T104" fmla="*/ 201 w 236"/>
                <a:gd name="T105" fmla="*/ 142 h 160"/>
                <a:gd name="T106" fmla="*/ 202 w 236"/>
                <a:gd name="T107" fmla="*/ 130 h 160"/>
                <a:gd name="T108" fmla="*/ 213 w 236"/>
                <a:gd name="T109" fmla="*/ 118 h 160"/>
                <a:gd name="T110" fmla="*/ 214 w 236"/>
                <a:gd name="T111" fmla="*/ 112 h 160"/>
                <a:gd name="T112" fmla="*/ 215 w 236"/>
                <a:gd name="T113" fmla="*/ 112 h 160"/>
                <a:gd name="T114" fmla="*/ 221 w 236"/>
                <a:gd name="T115" fmla="*/ 103 h 160"/>
                <a:gd name="T116" fmla="*/ 227 w 236"/>
                <a:gd name="T117" fmla="*/ 98 h 160"/>
                <a:gd name="T118" fmla="*/ 236 w 236"/>
                <a:gd name="T119" fmla="*/ 9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6" h="160">
                  <a:moveTo>
                    <a:pt x="89" y="58"/>
                  </a:moveTo>
                  <a:cubicBezTo>
                    <a:pt x="89" y="57"/>
                    <a:pt x="89" y="57"/>
                    <a:pt x="87" y="56"/>
                  </a:cubicBezTo>
                  <a:cubicBezTo>
                    <a:pt x="84" y="55"/>
                    <a:pt x="84" y="54"/>
                    <a:pt x="83" y="51"/>
                  </a:cubicBezTo>
                  <a:cubicBezTo>
                    <a:pt x="81" y="48"/>
                    <a:pt x="78" y="46"/>
                    <a:pt x="78" y="45"/>
                  </a:cubicBezTo>
                  <a:cubicBezTo>
                    <a:pt x="78" y="44"/>
                    <a:pt x="74" y="44"/>
                    <a:pt x="74" y="45"/>
                  </a:cubicBezTo>
                  <a:cubicBezTo>
                    <a:pt x="74" y="46"/>
                    <a:pt x="73" y="46"/>
                    <a:pt x="72" y="47"/>
                  </a:cubicBezTo>
                  <a:cubicBezTo>
                    <a:pt x="71" y="47"/>
                    <a:pt x="71" y="47"/>
                    <a:pt x="70" y="46"/>
                  </a:cubicBezTo>
                  <a:cubicBezTo>
                    <a:pt x="70" y="45"/>
                    <a:pt x="68" y="44"/>
                    <a:pt x="68" y="43"/>
                  </a:cubicBezTo>
                  <a:cubicBezTo>
                    <a:pt x="68" y="43"/>
                    <a:pt x="68" y="42"/>
                    <a:pt x="67" y="42"/>
                  </a:cubicBezTo>
                  <a:cubicBezTo>
                    <a:pt x="65" y="43"/>
                    <a:pt x="65" y="42"/>
                    <a:pt x="64" y="43"/>
                  </a:cubicBezTo>
                  <a:cubicBezTo>
                    <a:pt x="64" y="43"/>
                    <a:pt x="63" y="42"/>
                    <a:pt x="63" y="42"/>
                  </a:cubicBezTo>
                  <a:cubicBezTo>
                    <a:pt x="63" y="7"/>
                    <a:pt x="63" y="7"/>
                    <a:pt x="63" y="7"/>
                  </a:cubicBezTo>
                  <a:cubicBezTo>
                    <a:pt x="63" y="7"/>
                    <a:pt x="62" y="7"/>
                    <a:pt x="62" y="6"/>
                  </a:cubicBezTo>
                  <a:cubicBezTo>
                    <a:pt x="61" y="6"/>
                    <a:pt x="58" y="5"/>
                    <a:pt x="57" y="5"/>
                  </a:cubicBezTo>
                  <a:cubicBezTo>
                    <a:pt x="56" y="5"/>
                    <a:pt x="54" y="6"/>
                    <a:pt x="53" y="5"/>
                  </a:cubicBezTo>
                  <a:cubicBezTo>
                    <a:pt x="52" y="5"/>
                    <a:pt x="51" y="4"/>
                    <a:pt x="49" y="5"/>
                  </a:cubicBezTo>
                  <a:cubicBezTo>
                    <a:pt x="47" y="5"/>
                    <a:pt x="46" y="4"/>
                    <a:pt x="44" y="3"/>
                  </a:cubicBezTo>
                  <a:cubicBezTo>
                    <a:pt x="42" y="3"/>
                    <a:pt x="39" y="3"/>
                    <a:pt x="38" y="4"/>
                  </a:cubicBezTo>
                  <a:cubicBezTo>
                    <a:pt x="38" y="4"/>
                    <a:pt x="38" y="3"/>
                    <a:pt x="37" y="3"/>
                  </a:cubicBezTo>
                  <a:cubicBezTo>
                    <a:pt x="36" y="3"/>
                    <a:pt x="37" y="3"/>
                    <a:pt x="36" y="2"/>
                  </a:cubicBezTo>
                  <a:cubicBezTo>
                    <a:pt x="36" y="1"/>
                    <a:pt x="33" y="2"/>
                    <a:pt x="32" y="2"/>
                  </a:cubicBezTo>
                  <a:cubicBezTo>
                    <a:pt x="31" y="2"/>
                    <a:pt x="31" y="1"/>
                    <a:pt x="31" y="1"/>
                  </a:cubicBezTo>
                  <a:cubicBezTo>
                    <a:pt x="31" y="1"/>
                    <a:pt x="30" y="1"/>
                    <a:pt x="30" y="1"/>
                  </a:cubicBezTo>
                  <a:cubicBezTo>
                    <a:pt x="29" y="2"/>
                    <a:pt x="28" y="2"/>
                    <a:pt x="28" y="2"/>
                  </a:cubicBezTo>
                  <a:cubicBezTo>
                    <a:pt x="28" y="1"/>
                    <a:pt x="29" y="1"/>
                    <a:pt x="29" y="1"/>
                  </a:cubicBezTo>
                  <a:cubicBezTo>
                    <a:pt x="29" y="0"/>
                    <a:pt x="28" y="0"/>
                    <a:pt x="27" y="0"/>
                  </a:cubicBezTo>
                  <a:cubicBezTo>
                    <a:pt x="26" y="0"/>
                    <a:pt x="26" y="0"/>
                    <a:pt x="25" y="1"/>
                  </a:cubicBezTo>
                  <a:cubicBezTo>
                    <a:pt x="23" y="2"/>
                    <a:pt x="22" y="2"/>
                    <a:pt x="21" y="2"/>
                  </a:cubicBezTo>
                  <a:cubicBezTo>
                    <a:pt x="20" y="2"/>
                    <a:pt x="19" y="2"/>
                    <a:pt x="19" y="3"/>
                  </a:cubicBezTo>
                  <a:cubicBezTo>
                    <a:pt x="19" y="3"/>
                    <a:pt x="20" y="3"/>
                    <a:pt x="19" y="4"/>
                  </a:cubicBezTo>
                  <a:cubicBezTo>
                    <a:pt x="19" y="5"/>
                    <a:pt x="18" y="3"/>
                    <a:pt x="18" y="4"/>
                  </a:cubicBezTo>
                  <a:cubicBezTo>
                    <a:pt x="17" y="4"/>
                    <a:pt x="15" y="4"/>
                    <a:pt x="14" y="4"/>
                  </a:cubicBezTo>
                  <a:cubicBezTo>
                    <a:pt x="14" y="4"/>
                    <a:pt x="12" y="6"/>
                    <a:pt x="11" y="7"/>
                  </a:cubicBezTo>
                  <a:cubicBezTo>
                    <a:pt x="11" y="7"/>
                    <a:pt x="12" y="8"/>
                    <a:pt x="10" y="9"/>
                  </a:cubicBezTo>
                  <a:cubicBezTo>
                    <a:pt x="9" y="11"/>
                    <a:pt x="5" y="10"/>
                    <a:pt x="5" y="10"/>
                  </a:cubicBezTo>
                  <a:cubicBezTo>
                    <a:pt x="4" y="10"/>
                    <a:pt x="4" y="11"/>
                    <a:pt x="4" y="12"/>
                  </a:cubicBezTo>
                  <a:cubicBezTo>
                    <a:pt x="4" y="12"/>
                    <a:pt x="4" y="13"/>
                    <a:pt x="7" y="13"/>
                  </a:cubicBezTo>
                  <a:cubicBezTo>
                    <a:pt x="9" y="14"/>
                    <a:pt x="10" y="17"/>
                    <a:pt x="10" y="17"/>
                  </a:cubicBezTo>
                  <a:cubicBezTo>
                    <a:pt x="11" y="18"/>
                    <a:pt x="13" y="17"/>
                    <a:pt x="14" y="17"/>
                  </a:cubicBezTo>
                  <a:cubicBezTo>
                    <a:pt x="15" y="18"/>
                    <a:pt x="14" y="19"/>
                    <a:pt x="15" y="19"/>
                  </a:cubicBezTo>
                  <a:cubicBezTo>
                    <a:pt x="16" y="20"/>
                    <a:pt x="17" y="19"/>
                    <a:pt x="18" y="20"/>
                  </a:cubicBezTo>
                  <a:cubicBezTo>
                    <a:pt x="18" y="21"/>
                    <a:pt x="16" y="20"/>
                    <a:pt x="15" y="21"/>
                  </a:cubicBezTo>
                  <a:cubicBezTo>
                    <a:pt x="14" y="21"/>
                    <a:pt x="13" y="22"/>
                    <a:pt x="13" y="21"/>
                  </a:cubicBezTo>
                  <a:cubicBezTo>
                    <a:pt x="12" y="21"/>
                    <a:pt x="11" y="21"/>
                    <a:pt x="10" y="21"/>
                  </a:cubicBezTo>
                  <a:cubicBezTo>
                    <a:pt x="9" y="21"/>
                    <a:pt x="10" y="20"/>
                    <a:pt x="10" y="20"/>
                  </a:cubicBezTo>
                  <a:cubicBezTo>
                    <a:pt x="10" y="19"/>
                    <a:pt x="9" y="19"/>
                    <a:pt x="7" y="20"/>
                  </a:cubicBezTo>
                  <a:cubicBezTo>
                    <a:pt x="5" y="21"/>
                    <a:pt x="6" y="20"/>
                    <a:pt x="6" y="21"/>
                  </a:cubicBezTo>
                  <a:cubicBezTo>
                    <a:pt x="5" y="22"/>
                    <a:pt x="5" y="21"/>
                    <a:pt x="4" y="21"/>
                  </a:cubicBezTo>
                  <a:cubicBezTo>
                    <a:pt x="3" y="22"/>
                    <a:pt x="1" y="22"/>
                    <a:pt x="0" y="23"/>
                  </a:cubicBezTo>
                  <a:cubicBezTo>
                    <a:pt x="0" y="24"/>
                    <a:pt x="3" y="24"/>
                    <a:pt x="4" y="24"/>
                  </a:cubicBezTo>
                  <a:cubicBezTo>
                    <a:pt x="5" y="25"/>
                    <a:pt x="3" y="25"/>
                    <a:pt x="3" y="26"/>
                  </a:cubicBezTo>
                  <a:cubicBezTo>
                    <a:pt x="4" y="26"/>
                    <a:pt x="4" y="27"/>
                    <a:pt x="5" y="27"/>
                  </a:cubicBezTo>
                  <a:cubicBezTo>
                    <a:pt x="6" y="28"/>
                    <a:pt x="9" y="27"/>
                    <a:pt x="10" y="27"/>
                  </a:cubicBezTo>
                  <a:cubicBezTo>
                    <a:pt x="11" y="27"/>
                    <a:pt x="12" y="28"/>
                    <a:pt x="12" y="28"/>
                  </a:cubicBezTo>
                  <a:cubicBezTo>
                    <a:pt x="13" y="27"/>
                    <a:pt x="15" y="25"/>
                    <a:pt x="16" y="26"/>
                  </a:cubicBezTo>
                  <a:cubicBezTo>
                    <a:pt x="18" y="27"/>
                    <a:pt x="15" y="27"/>
                    <a:pt x="16" y="28"/>
                  </a:cubicBezTo>
                  <a:cubicBezTo>
                    <a:pt x="16" y="28"/>
                    <a:pt x="17" y="30"/>
                    <a:pt x="16" y="31"/>
                  </a:cubicBezTo>
                  <a:cubicBezTo>
                    <a:pt x="15" y="32"/>
                    <a:pt x="14" y="31"/>
                    <a:pt x="13" y="31"/>
                  </a:cubicBezTo>
                  <a:cubicBezTo>
                    <a:pt x="12" y="31"/>
                    <a:pt x="13" y="32"/>
                    <a:pt x="12" y="33"/>
                  </a:cubicBezTo>
                  <a:cubicBezTo>
                    <a:pt x="11" y="34"/>
                    <a:pt x="10" y="32"/>
                    <a:pt x="9" y="32"/>
                  </a:cubicBezTo>
                  <a:cubicBezTo>
                    <a:pt x="8" y="32"/>
                    <a:pt x="8" y="34"/>
                    <a:pt x="8" y="34"/>
                  </a:cubicBezTo>
                  <a:cubicBezTo>
                    <a:pt x="8" y="35"/>
                    <a:pt x="6" y="34"/>
                    <a:pt x="6" y="36"/>
                  </a:cubicBezTo>
                  <a:cubicBezTo>
                    <a:pt x="5" y="38"/>
                    <a:pt x="3" y="36"/>
                    <a:pt x="5" y="38"/>
                  </a:cubicBezTo>
                  <a:cubicBezTo>
                    <a:pt x="6" y="40"/>
                    <a:pt x="6" y="39"/>
                    <a:pt x="7" y="40"/>
                  </a:cubicBezTo>
                  <a:cubicBezTo>
                    <a:pt x="8" y="40"/>
                    <a:pt x="5" y="42"/>
                    <a:pt x="7" y="42"/>
                  </a:cubicBezTo>
                  <a:cubicBezTo>
                    <a:pt x="8" y="42"/>
                    <a:pt x="9" y="44"/>
                    <a:pt x="9" y="45"/>
                  </a:cubicBezTo>
                  <a:cubicBezTo>
                    <a:pt x="10" y="45"/>
                    <a:pt x="11" y="44"/>
                    <a:pt x="12" y="44"/>
                  </a:cubicBezTo>
                  <a:cubicBezTo>
                    <a:pt x="13" y="44"/>
                    <a:pt x="13" y="43"/>
                    <a:pt x="13" y="43"/>
                  </a:cubicBezTo>
                  <a:cubicBezTo>
                    <a:pt x="14" y="44"/>
                    <a:pt x="15" y="45"/>
                    <a:pt x="14" y="46"/>
                  </a:cubicBezTo>
                  <a:cubicBezTo>
                    <a:pt x="14" y="46"/>
                    <a:pt x="14" y="47"/>
                    <a:pt x="14" y="48"/>
                  </a:cubicBezTo>
                  <a:cubicBezTo>
                    <a:pt x="14" y="49"/>
                    <a:pt x="16" y="48"/>
                    <a:pt x="17" y="48"/>
                  </a:cubicBezTo>
                  <a:cubicBezTo>
                    <a:pt x="17" y="47"/>
                    <a:pt x="19" y="47"/>
                    <a:pt x="20" y="48"/>
                  </a:cubicBezTo>
                  <a:cubicBezTo>
                    <a:pt x="21" y="49"/>
                    <a:pt x="21" y="49"/>
                    <a:pt x="21" y="48"/>
                  </a:cubicBezTo>
                  <a:cubicBezTo>
                    <a:pt x="21" y="48"/>
                    <a:pt x="22" y="47"/>
                    <a:pt x="22" y="47"/>
                  </a:cubicBezTo>
                  <a:cubicBezTo>
                    <a:pt x="22" y="48"/>
                    <a:pt x="23" y="48"/>
                    <a:pt x="25" y="48"/>
                  </a:cubicBezTo>
                  <a:cubicBezTo>
                    <a:pt x="26" y="47"/>
                    <a:pt x="26" y="48"/>
                    <a:pt x="25" y="49"/>
                  </a:cubicBezTo>
                  <a:cubicBezTo>
                    <a:pt x="24" y="50"/>
                    <a:pt x="25" y="52"/>
                    <a:pt x="24" y="52"/>
                  </a:cubicBezTo>
                  <a:cubicBezTo>
                    <a:pt x="23" y="53"/>
                    <a:pt x="22" y="55"/>
                    <a:pt x="21" y="55"/>
                  </a:cubicBezTo>
                  <a:cubicBezTo>
                    <a:pt x="20" y="55"/>
                    <a:pt x="18" y="58"/>
                    <a:pt x="17" y="58"/>
                  </a:cubicBezTo>
                  <a:cubicBezTo>
                    <a:pt x="17" y="58"/>
                    <a:pt x="14" y="57"/>
                    <a:pt x="14" y="58"/>
                  </a:cubicBezTo>
                  <a:cubicBezTo>
                    <a:pt x="13" y="59"/>
                    <a:pt x="11" y="60"/>
                    <a:pt x="12" y="61"/>
                  </a:cubicBezTo>
                  <a:cubicBezTo>
                    <a:pt x="12" y="61"/>
                    <a:pt x="15" y="60"/>
                    <a:pt x="15" y="59"/>
                  </a:cubicBezTo>
                  <a:cubicBezTo>
                    <a:pt x="15" y="59"/>
                    <a:pt x="15" y="59"/>
                    <a:pt x="15" y="59"/>
                  </a:cubicBezTo>
                  <a:cubicBezTo>
                    <a:pt x="16" y="60"/>
                    <a:pt x="17" y="59"/>
                    <a:pt x="17" y="59"/>
                  </a:cubicBezTo>
                  <a:cubicBezTo>
                    <a:pt x="18" y="58"/>
                    <a:pt x="19" y="58"/>
                    <a:pt x="19" y="58"/>
                  </a:cubicBezTo>
                  <a:cubicBezTo>
                    <a:pt x="20" y="58"/>
                    <a:pt x="20" y="58"/>
                    <a:pt x="21" y="58"/>
                  </a:cubicBezTo>
                  <a:cubicBezTo>
                    <a:pt x="23" y="57"/>
                    <a:pt x="22" y="57"/>
                    <a:pt x="23" y="56"/>
                  </a:cubicBezTo>
                  <a:cubicBezTo>
                    <a:pt x="23" y="55"/>
                    <a:pt x="26" y="54"/>
                    <a:pt x="27" y="54"/>
                  </a:cubicBezTo>
                  <a:cubicBezTo>
                    <a:pt x="27" y="54"/>
                    <a:pt x="27" y="53"/>
                    <a:pt x="28" y="53"/>
                  </a:cubicBezTo>
                  <a:cubicBezTo>
                    <a:pt x="28" y="53"/>
                    <a:pt x="29" y="52"/>
                    <a:pt x="30" y="51"/>
                  </a:cubicBezTo>
                  <a:cubicBezTo>
                    <a:pt x="31" y="50"/>
                    <a:pt x="31" y="51"/>
                    <a:pt x="32" y="50"/>
                  </a:cubicBezTo>
                  <a:cubicBezTo>
                    <a:pt x="33" y="50"/>
                    <a:pt x="32" y="49"/>
                    <a:pt x="33" y="49"/>
                  </a:cubicBezTo>
                  <a:cubicBezTo>
                    <a:pt x="34" y="48"/>
                    <a:pt x="34" y="48"/>
                    <a:pt x="34" y="47"/>
                  </a:cubicBezTo>
                  <a:cubicBezTo>
                    <a:pt x="34" y="47"/>
                    <a:pt x="32" y="47"/>
                    <a:pt x="32" y="46"/>
                  </a:cubicBezTo>
                  <a:cubicBezTo>
                    <a:pt x="32" y="46"/>
                    <a:pt x="34" y="45"/>
                    <a:pt x="34" y="45"/>
                  </a:cubicBezTo>
                  <a:cubicBezTo>
                    <a:pt x="35" y="45"/>
                    <a:pt x="36" y="44"/>
                    <a:pt x="36" y="43"/>
                  </a:cubicBezTo>
                  <a:cubicBezTo>
                    <a:pt x="36" y="43"/>
                    <a:pt x="37" y="42"/>
                    <a:pt x="37" y="42"/>
                  </a:cubicBezTo>
                  <a:cubicBezTo>
                    <a:pt x="38" y="41"/>
                    <a:pt x="38" y="40"/>
                    <a:pt x="38" y="40"/>
                  </a:cubicBezTo>
                  <a:cubicBezTo>
                    <a:pt x="39" y="40"/>
                    <a:pt x="40" y="39"/>
                    <a:pt x="40" y="39"/>
                  </a:cubicBezTo>
                  <a:cubicBezTo>
                    <a:pt x="41" y="39"/>
                    <a:pt x="40" y="39"/>
                    <a:pt x="42" y="40"/>
                  </a:cubicBezTo>
                  <a:cubicBezTo>
                    <a:pt x="43" y="40"/>
                    <a:pt x="43" y="41"/>
                    <a:pt x="42" y="40"/>
                  </a:cubicBezTo>
                  <a:cubicBezTo>
                    <a:pt x="41" y="40"/>
                    <a:pt x="40" y="40"/>
                    <a:pt x="39" y="41"/>
                  </a:cubicBezTo>
                  <a:cubicBezTo>
                    <a:pt x="38" y="42"/>
                    <a:pt x="39" y="42"/>
                    <a:pt x="38" y="43"/>
                  </a:cubicBezTo>
                  <a:cubicBezTo>
                    <a:pt x="38" y="44"/>
                    <a:pt x="38" y="45"/>
                    <a:pt x="39" y="45"/>
                  </a:cubicBezTo>
                  <a:cubicBezTo>
                    <a:pt x="40" y="45"/>
                    <a:pt x="39" y="45"/>
                    <a:pt x="38" y="46"/>
                  </a:cubicBezTo>
                  <a:cubicBezTo>
                    <a:pt x="37" y="46"/>
                    <a:pt x="38" y="46"/>
                    <a:pt x="39" y="46"/>
                  </a:cubicBezTo>
                  <a:cubicBezTo>
                    <a:pt x="40" y="46"/>
                    <a:pt x="42" y="45"/>
                    <a:pt x="43" y="44"/>
                  </a:cubicBezTo>
                  <a:cubicBezTo>
                    <a:pt x="45" y="43"/>
                    <a:pt x="46" y="44"/>
                    <a:pt x="47" y="44"/>
                  </a:cubicBezTo>
                  <a:cubicBezTo>
                    <a:pt x="47" y="44"/>
                    <a:pt x="46" y="43"/>
                    <a:pt x="47" y="43"/>
                  </a:cubicBezTo>
                  <a:cubicBezTo>
                    <a:pt x="47" y="42"/>
                    <a:pt x="46" y="42"/>
                    <a:pt x="46" y="41"/>
                  </a:cubicBezTo>
                  <a:cubicBezTo>
                    <a:pt x="45" y="40"/>
                    <a:pt x="46" y="41"/>
                    <a:pt x="46" y="40"/>
                  </a:cubicBezTo>
                  <a:cubicBezTo>
                    <a:pt x="47" y="39"/>
                    <a:pt x="47" y="40"/>
                    <a:pt x="48" y="40"/>
                  </a:cubicBezTo>
                  <a:cubicBezTo>
                    <a:pt x="48" y="40"/>
                    <a:pt x="49" y="40"/>
                    <a:pt x="49" y="41"/>
                  </a:cubicBezTo>
                  <a:cubicBezTo>
                    <a:pt x="50" y="42"/>
                    <a:pt x="50" y="40"/>
                    <a:pt x="51" y="41"/>
                  </a:cubicBezTo>
                  <a:cubicBezTo>
                    <a:pt x="52" y="42"/>
                    <a:pt x="51" y="42"/>
                    <a:pt x="50" y="42"/>
                  </a:cubicBezTo>
                  <a:cubicBezTo>
                    <a:pt x="49" y="42"/>
                    <a:pt x="50" y="43"/>
                    <a:pt x="50" y="43"/>
                  </a:cubicBezTo>
                  <a:cubicBezTo>
                    <a:pt x="51" y="42"/>
                    <a:pt x="52" y="42"/>
                    <a:pt x="52" y="42"/>
                  </a:cubicBezTo>
                  <a:cubicBezTo>
                    <a:pt x="53" y="43"/>
                    <a:pt x="53" y="43"/>
                    <a:pt x="54" y="42"/>
                  </a:cubicBezTo>
                  <a:cubicBezTo>
                    <a:pt x="54" y="42"/>
                    <a:pt x="54" y="42"/>
                    <a:pt x="54" y="43"/>
                  </a:cubicBezTo>
                  <a:cubicBezTo>
                    <a:pt x="54" y="43"/>
                    <a:pt x="55" y="43"/>
                    <a:pt x="57" y="43"/>
                  </a:cubicBezTo>
                  <a:cubicBezTo>
                    <a:pt x="58" y="44"/>
                    <a:pt x="61" y="43"/>
                    <a:pt x="62" y="43"/>
                  </a:cubicBezTo>
                  <a:cubicBezTo>
                    <a:pt x="63" y="43"/>
                    <a:pt x="62" y="44"/>
                    <a:pt x="64" y="45"/>
                  </a:cubicBezTo>
                  <a:cubicBezTo>
                    <a:pt x="66" y="45"/>
                    <a:pt x="66" y="43"/>
                    <a:pt x="67" y="44"/>
                  </a:cubicBezTo>
                  <a:cubicBezTo>
                    <a:pt x="68" y="44"/>
                    <a:pt x="67" y="45"/>
                    <a:pt x="66" y="45"/>
                  </a:cubicBezTo>
                  <a:cubicBezTo>
                    <a:pt x="66" y="46"/>
                    <a:pt x="67" y="46"/>
                    <a:pt x="67" y="46"/>
                  </a:cubicBezTo>
                  <a:cubicBezTo>
                    <a:pt x="68" y="46"/>
                    <a:pt x="70" y="47"/>
                    <a:pt x="70" y="47"/>
                  </a:cubicBezTo>
                  <a:cubicBezTo>
                    <a:pt x="71" y="48"/>
                    <a:pt x="71" y="49"/>
                    <a:pt x="73" y="49"/>
                  </a:cubicBezTo>
                  <a:cubicBezTo>
                    <a:pt x="75" y="50"/>
                    <a:pt x="73" y="47"/>
                    <a:pt x="74" y="48"/>
                  </a:cubicBezTo>
                  <a:cubicBezTo>
                    <a:pt x="76" y="49"/>
                    <a:pt x="75" y="48"/>
                    <a:pt x="76" y="49"/>
                  </a:cubicBezTo>
                  <a:cubicBezTo>
                    <a:pt x="77" y="50"/>
                    <a:pt x="77" y="49"/>
                    <a:pt x="76" y="47"/>
                  </a:cubicBezTo>
                  <a:cubicBezTo>
                    <a:pt x="76" y="46"/>
                    <a:pt x="77" y="47"/>
                    <a:pt x="77" y="48"/>
                  </a:cubicBezTo>
                  <a:cubicBezTo>
                    <a:pt x="78" y="48"/>
                    <a:pt x="78" y="50"/>
                    <a:pt x="77" y="51"/>
                  </a:cubicBezTo>
                  <a:cubicBezTo>
                    <a:pt x="77" y="52"/>
                    <a:pt x="76" y="51"/>
                    <a:pt x="76" y="50"/>
                  </a:cubicBezTo>
                  <a:cubicBezTo>
                    <a:pt x="76" y="50"/>
                    <a:pt x="74" y="50"/>
                    <a:pt x="74" y="51"/>
                  </a:cubicBezTo>
                  <a:cubicBezTo>
                    <a:pt x="74" y="51"/>
                    <a:pt x="75" y="53"/>
                    <a:pt x="76" y="53"/>
                  </a:cubicBezTo>
                  <a:cubicBezTo>
                    <a:pt x="77" y="53"/>
                    <a:pt x="76" y="54"/>
                    <a:pt x="77" y="55"/>
                  </a:cubicBezTo>
                  <a:cubicBezTo>
                    <a:pt x="77" y="55"/>
                    <a:pt x="77" y="56"/>
                    <a:pt x="78" y="56"/>
                  </a:cubicBezTo>
                  <a:cubicBezTo>
                    <a:pt x="78" y="56"/>
                    <a:pt x="78" y="54"/>
                    <a:pt x="78" y="53"/>
                  </a:cubicBezTo>
                  <a:cubicBezTo>
                    <a:pt x="77" y="53"/>
                    <a:pt x="77" y="52"/>
                    <a:pt x="78" y="52"/>
                  </a:cubicBezTo>
                  <a:cubicBezTo>
                    <a:pt x="79" y="52"/>
                    <a:pt x="78" y="53"/>
                    <a:pt x="78" y="53"/>
                  </a:cubicBezTo>
                  <a:cubicBezTo>
                    <a:pt x="79" y="54"/>
                    <a:pt x="79" y="53"/>
                    <a:pt x="80" y="53"/>
                  </a:cubicBezTo>
                  <a:cubicBezTo>
                    <a:pt x="80" y="52"/>
                    <a:pt x="79" y="51"/>
                    <a:pt x="80" y="50"/>
                  </a:cubicBezTo>
                  <a:cubicBezTo>
                    <a:pt x="80" y="50"/>
                    <a:pt x="81" y="51"/>
                    <a:pt x="81" y="52"/>
                  </a:cubicBezTo>
                  <a:cubicBezTo>
                    <a:pt x="81" y="53"/>
                    <a:pt x="80" y="53"/>
                    <a:pt x="80" y="54"/>
                  </a:cubicBezTo>
                  <a:cubicBezTo>
                    <a:pt x="80" y="54"/>
                    <a:pt x="79" y="54"/>
                    <a:pt x="79" y="54"/>
                  </a:cubicBezTo>
                  <a:cubicBezTo>
                    <a:pt x="79" y="55"/>
                    <a:pt x="79" y="57"/>
                    <a:pt x="79" y="57"/>
                  </a:cubicBezTo>
                  <a:cubicBezTo>
                    <a:pt x="80" y="57"/>
                    <a:pt x="80" y="55"/>
                    <a:pt x="80" y="56"/>
                  </a:cubicBezTo>
                  <a:cubicBezTo>
                    <a:pt x="80" y="57"/>
                    <a:pt x="81" y="55"/>
                    <a:pt x="82" y="56"/>
                  </a:cubicBezTo>
                  <a:cubicBezTo>
                    <a:pt x="82" y="56"/>
                    <a:pt x="83" y="57"/>
                    <a:pt x="84" y="57"/>
                  </a:cubicBezTo>
                  <a:cubicBezTo>
                    <a:pt x="84" y="57"/>
                    <a:pt x="83" y="56"/>
                    <a:pt x="83" y="56"/>
                  </a:cubicBezTo>
                  <a:cubicBezTo>
                    <a:pt x="82" y="56"/>
                    <a:pt x="82" y="55"/>
                    <a:pt x="83" y="55"/>
                  </a:cubicBezTo>
                  <a:cubicBezTo>
                    <a:pt x="83" y="55"/>
                    <a:pt x="85" y="56"/>
                    <a:pt x="85" y="57"/>
                  </a:cubicBezTo>
                  <a:cubicBezTo>
                    <a:pt x="85" y="58"/>
                    <a:pt x="84" y="58"/>
                    <a:pt x="83" y="58"/>
                  </a:cubicBezTo>
                  <a:cubicBezTo>
                    <a:pt x="83" y="59"/>
                    <a:pt x="82" y="57"/>
                    <a:pt x="81" y="57"/>
                  </a:cubicBezTo>
                  <a:cubicBezTo>
                    <a:pt x="81" y="57"/>
                    <a:pt x="81" y="58"/>
                    <a:pt x="82" y="59"/>
                  </a:cubicBezTo>
                  <a:cubicBezTo>
                    <a:pt x="82" y="60"/>
                    <a:pt x="81" y="61"/>
                    <a:pt x="82" y="61"/>
                  </a:cubicBezTo>
                  <a:cubicBezTo>
                    <a:pt x="83" y="62"/>
                    <a:pt x="82" y="61"/>
                    <a:pt x="82" y="60"/>
                  </a:cubicBezTo>
                  <a:cubicBezTo>
                    <a:pt x="83" y="60"/>
                    <a:pt x="83" y="61"/>
                    <a:pt x="84" y="61"/>
                  </a:cubicBezTo>
                  <a:cubicBezTo>
                    <a:pt x="84" y="61"/>
                    <a:pt x="84" y="60"/>
                    <a:pt x="84" y="60"/>
                  </a:cubicBezTo>
                  <a:cubicBezTo>
                    <a:pt x="84" y="59"/>
                    <a:pt x="85" y="59"/>
                    <a:pt x="85" y="60"/>
                  </a:cubicBezTo>
                  <a:cubicBezTo>
                    <a:pt x="86" y="61"/>
                    <a:pt x="86" y="59"/>
                    <a:pt x="87" y="60"/>
                  </a:cubicBezTo>
                  <a:cubicBezTo>
                    <a:pt x="87" y="60"/>
                    <a:pt x="87" y="61"/>
                    <a:pt x="87" y="61"/>
                  </a:cubicBezTo>
                  <a:cubicBezTo>
                    <a:pt x="87" y="62"/>
                    <a:pt x="88" y="61"/>
                    <a:pt x="88" y="61"/>
                  </a:cubicBezTo>
                  <a:cubicBezTo>
                    <a:pt x="88" y="61"/>
                    <a:pt x="88" y="61"/>
                    <a:pt x="88" y="62"/>
                  </a:cubicBezTo>
                  <a:cubicBezTo>
                    <a:pt x="88" y="61"/>
                    <a:pt x="89" y="61"/>
                    <a:pt x="89" y="60"/>
                  </a:cubicBezTo>
                  <a:cubicBezTo>
                    <a:pt x="90" y="60"/>
                    <a:pt x="89" y="59"/>
                    <a:pt x="89" y="58"/>
                  </a:cubicBezTo>
                  <a:close/>
                  <a:moveTo>
                    <a:pt x="2" y="66"/>
                  </a:moveTo>
                  <a:cubicBezTo>
                    <a:pt x="3" y="65"/>
                    <a:pt x="4" y="65"/>
                    <a:pt x="3" y="64"/>
                  </a:cubicBezTo>
                  <a:cubicBezTo>
                    <a:pt x="3" y="63"/>
                    <a:pt x="1" y="66"/>
                    <a:pt x="2" y="66"/>
                  </a:cubicBezTo>
                  <a:close/>
                  <a:moveTo>
                    <a:pt x="11" y="61"/>
                  </a:moveTo>
                  <a:cubicBezTo>
                    <a:pt x="10" y="61"/>
                    <a:pt x="7" y="62"/>
                    <a:pt x="8" y="63"/>
                  </a:cubicBezTo>
                  <a:cubicBezTo>
                    <a:pt x="8" y="63"/>
                    <a:pt x="9" y="62"/>
                    <a:pt x="9" y="62"/>
                  </a:cubicBezTo>
                  <a:cubicBezTo>
                    <a:pt x="10" y="62"/>
                    <a:pt x="12" y="61"/>
                    <a:pt x="11" y="61"/>
                  </a:cubicBezTo>
                  <a:close/>
                  <a:moveTo>
                    <a:pt x="37" y="49"/>
                  </a:moveTo>
                  <a:cubicBezTo>
                    <a:pt x="37" y="48"/>
                    <a:pt x="36" y="48"/>
                    <a:pt x="35" y="50"/>
                  </a:cubicBezTo>
                  <a:cubicBezTo>
                    <a:pt x="34" y="51"/>
                    <a:pt x="33" y="51"/>
                    <a:pt x="33" y="52"/>
                  </a:cubicBezTo>
                  <a:cubicBezTo>
                    <a:pt x="33" y="53"/>
                    <a:pt x="32" y="52"/>
                    <a:pt x="31" y="53"/>
                  </a:cubicBezTo>
                  <a:cubicBezTo>
                    <a:pt x="31" y="53"/>
                    <a:pt x="31" y="55"/>
                    <a:pt x="32" y="54"/>
                  </a:cubicBezTo>
                  <a:cubicBezTo>
                    <a:pt x="33" y="54"/>
                    <a:pt x="33" y="54"/>
                    <a:pt x="33" y="54"/>
                  </a:cubicBezTo>
                  <a:cubicBezTo>
                    <a:pt x="34" y="54"/>
                    <a:pt x="36" y="53"/>
                    <a:pt x="36" y="52"/>
                  </a:cubicBezTo>
                  <a:cubicBezTo>
                    <a:pt x="37" y="51"/>
                    <a:pt x="36" y="51"/>
                    <a:pt x="36" y="51"/>
                  </a:cubicBezTo>
                  <a:cubicBezTo>
                    <a:pt x="36" y="50"/>
                    <a:pt x="37" y="50"/>
                    <a:pt x="37" y="50"/>
                  </a:cubicBezTo>
                  <a:cubicBezTo>
                    <a:pt x="38" y="50"/>
                    <a:pt x="37" y="49"/>
                    <a:pt x="37" y="49"/>
                  </a:cubicBezTo>
                  <a:close/>
                  <a:moveTo>
                    <a:pt x="4" y="43"/>
                  </a:moveTo>
                  <a:cubicBezTo>
                    <a:pt x="4" y="42"/>
                    <a:pt x="2" y="43"/>
                    <a:pt x="2" y="44"/>
                  </a:cubicBezTo>
                  <a:cubicBezTo>
                    <a:pt x="2" y="44"/>
                    <a:pt x="4" y="45"/>
                    <a:pt x="5" y="45"/>
                  </a:cubicBezTo>
                  <a:cubicBezTo>
                    <a:pt x="6" y="44"/>
                    <a:pt x="6" y="43"/>
                    <a:pt x="6" y="43"/>
                  </a:cubicBezTo>
                  <a:cubicBezTo>
                    <a:pt x="5" y="42"/>
                    <a:pt x="4" y="44"/>
                    <a:pt x="4" y="43"/>
                  </a:cubicBezTo>
                  <a:close/>
                  <a:moveTo>
                    <a:pt x="29" y="157"/>
                  </a:moveTo>
                  <a:cubicBezTo>
                    <a:pt x="28" y="157"/>
                    <a:pt x="28" y="160"/>
                    <a:pt x="29" y="159"/>
                  </a:cubicBezTo>
                  <a:cubicBezTo>
                    <a:pt x="30" y="159"/>
                    <a:pt x="31" y="159"/>
                    <a:pt x="31" y="159"/>
                  </a:cubicBezTo>
                  <a:cubicBezTo>
                    <a:pt x="31" y="158"/>
                    <a:pt x="30" y="156"/>
                    <a:pt x="29" y="157"/>
                  </a:cubicBezTo>
                  <a:close/>
                  <a:moveTo>
                    <a:pt x="27" y="155"/>
                  </a:moveTo>
                  <a:cubicBezTo>
                    <a:pt x="27" y="155"/>
                    <a:pt x="27" y="156"/>
                    <a:pt x="28" y="156"/>
                  </a:cubicBezTo>
                  <a:cubicBezTo>
                    <a:pt x="28" y="155"/>
                    <a:pt x="28" y="155"/>
                    <a:pt x="27" y="155"/>
                  </a:cubicBezTo>
                  <a:close/>
                  <a:moveTo>
                    <a:pt x="19" y="152"/>
                  </a:moveTo>
                  <a:cubicBezTo>
                    <a:pt x="20" y="153"/>
                    <a:pt x="20" y="153"/>
                    <a:pt x="21" y="152"/>
                  </a:cubicBezTo>
                  <a:cubicBezTo>
                    <a:pt x="21" y="151"/>
                    <a:pt x="19" y="151"/>
                    <a:pt x="19" y="152"/>
                  </a:cubicBezTo>
                  <a:close/>
                  <a:moveTo>
                    <a:pt x="23" y="154"/>
                  </a:moveTo>
                  <a:cubicBezTo>
                    <a:pt x="23" y="154"/>
                    <a:pt x="24" y="154"/>
                    <a:pt x="24" y="154"/>
                  </a:cubicBezTo>
                  <a:cubicBezTo>
                    <a:pt x="25" y="153"/>
                    <a:pt x="22" y="153"/>
                    <a:pt x="23" y="154"/>
                  </a:cubicBezTo>
                  <a:close/>
                  <a:moveTo>
                    <a:pt x="234" y="85"/>
                  </a:moveTo>
                  <a:cubicBezTo>
                    <a:pt x="234" y="84"/>
                    <a:pt x="232" y="84"/>
                    <a:pt x="231" y="84"/>
                  </a:cubicBezTo>
                  <a:cubicBezTo>
                    <a:pt x="230" y="83"/>
                    <a:pt x="229" y="86"/>
                    <a:pt x="228" y="88"/>
                  </a:cubicBezTo>
                  <a:cubicBezTo>
                    <a:pt x="228" y="89"/>
                    <a:pt x="226" y="91"/>
                    <a:pt x="226" y="91"/>
                  </a:cubicBezTo>
                  <a:cubicBezTo>
                    <a:pt x="226" y="91"/>
                    <a:pt x="218" y="91"/>
                    <a:pt x="218" y="91"/>
                  </a:cubicBezTo>
                  <a:cubicBezTo>
                    <a:pt x="217" y="91"/>
                    <a:pt x="215" y="92"/>
                    <a:pt x="214" y="93"/>
                  </a:cubicBezTo>
                  <a:cubicBezTo>
                    <a:pt x="214" y="93"/>
                    <a:pt x="214" y="93"/>
                    <a:pt x="215" y="93"/>
                  </a:cubicBezTo>
                  <a:cubicBezTo>
                    <a:pt x="215" y="95"/>
                    <a:pt x="213" y="96"/>
                    <a:pt x="210" y="96"/>
                  </a:cubicBezTo>
                  <a:cubicBezTo>
                    <a:pt x="209" y="96"/>
                    <a:pt x="209" y="96"/>
                    <a:pt x="208" y="96"/>
                  </a:cubicBezTo>
                  <a:cubicBezTo>
                    <a:pt x="208" y="96"/>
                    <a:pt x="208" y="96"/>
                    <a:pt x="208" y="97"/>
                  </a:cubicBezTo>
                  <a:cubicBezTo>
                    <a:pt x="208" y="97"/>
                    <a:pt x="208" y="97"/>
                    <a:pt x="208" y="97"/>
                  </a:cubicBezTo>
                  <a:cubicBezTo>
                    <a:pt x="207" y="98"/>
                    <a:pt x="204" y="100"/>
                    <a:pt x="202" y="101"/>
                  </a:cubicBezTo>
                  <a:cubicBezTo>
                    <a:pt x="200" y="102"/>
                    <a:pt x="198" y="101"/>
                    <a:pt x="198" y="100"/>
                  </a:cubicBezTo>
                  <a:cubicBezTo>
                    <a:pt x="198" y="98"/>
                    <a:pt x="199" y="98"/>
                    <a:pt x="199" y="99"/>
                  </a:cubicBezTo>
                  <a:cubicBezTo>
                    <a:pt x="199" y="99"/>
                    <a:pt x="200" y="99"/>
                    <a:pt x="200" y="99"/>
                  </a:cubicBezTo>
                  <a:cubicBezTo>
                    <a:pt x="200" y="98"/>
                    <a:pt x="200" y="98"/>
                    <a:pt x="200" y="97"/>
                  </a:cubicBezTo>
                  <a:cubicBezTo>
                    <a:pt x="199" y="97"/>
                    <a:pt x="200" y="94"/>
                    <a:pt x="199" y="94"/>
                  </a:cubicBezTo>
                  <a:cubicBezTo>
                    <a:pt x="198" y="94"/>
                    <a:pt x="196" y="96"/>
                    <a:pt x="197" y="94"/>
                  </a:cubicBezTo>
                  <a:cubicBezTo>
                    <a:pt x="197" y="93"/>
                    <a:pt x="199" y="92"/>
                    <a:pt x="198" y="90"/>
                  </a:cubicBezTo>
                  <a:cubicBezTo>
                    <a:pt x="196" y="88"/>
                    <a:pt x="194" y="88"/>
                    <a:pt x="194" y="90"/>
                  </a:cubicBezTo>
                  <a:cubicBezTo>
                    <a:pt x="193" y="91"/>
                    <a:pt x="192" y="90"/>
                    <a:pt x="192" y="92"/>
                  </a:cubicBezTo>
                  <a:cubicBezTo>
                    <a:pt x="191" y="93"/>
                    <a:pt x="191" y="95"/>
                    <a:pt x="191" y="96"/>
                  </a:cubicBezTo>
                  <a:cubicBezTo>
                    <a:pt x="191" y="98"/>
                    <a:pt x="191" y="99"/>
                    <a:pt x="189" y="100"/>
                  </a:cubicBezTo>
                  <a:cubicBezTo>
                    <a:pt x="188" y="101"/>
                    <a:pt x="187" y="98"/>
                    <a:pt x="188" y="95"/>
                  </a:cubicBezTo>
                  <a:cubicBezTo>
                    <a:pt x="188" y="93"/>
                    <a:pt x="189" y="91"/>
                    <a:pt x="188" y="91"/>
                  </a:cubicBezTo>
                  <a:cubicBezTo>
                    <a:pt x="187" y="91"/>
                    <a:pt x="189" y="89"/>
                    <a:pt x="192" y="88"/>
                  </a:cubicBezTo>
                  <a:cubicBezTo>
                    <a:pt x="194" y="88"/>
                    <a:pt x="196" y="88"/>
                    <a:pt x="196" y="87"/>
                  </a:cubicBezTo>
                  <a:cubicBezTo>
                    <a:pt x="196" y="87"/>
                    <a:pt x="196" y="87"/>
                    <a:pt x="197" y="87"/>
                  </a:cubicBezTo>
                  <a:cubicBezTo>
                    <a:pt x="196" y="87"/>
                    <a:pt x="196" y="87"/>
                    <a:pt x="195" y="86"/>
                  </a:cubicBezTo>
                  <a:cubicBezTo>
                    <a:pt x="195" y="86"/>
                    <a:pt x="195" y="87"/>
                    <a:pt x="195" y="87"/>
                  </a:cubicBezTo>
                  <a:cubicBezTo>
                    <a:pt x="194" y="87"/>
                    <a:pt x="194" y="86"/>
                    <a:pt x="193" y="86"/>
                  </a:cubicBezTo>
                  <a:cubicBezTo>
                    <a:pt x="191" y="86"/>
                    <a:pt x="190" y="87"/>
                    <a:pt x="189" y="87"/>
                  </a:cubicBezTo>
                  <a:cubicBezTo>
                    <a:pt x="187" y="86"/>
                    <a:pt x="188" y="85"/>
                    <a:pt x="187" y="85"/>
                  </a:cubicBezTo>
                  <a:cubicBezTo>
                    <a:pt x="186" y="85"/>
                    <a:pt x="188" y="83"/>
                    <a:pt x="186" y="84"/>
                  </a:cubicBezTo>
                  <a:cubicBezTo>
                    <a:pt x="184" y="85"/>
                    <a:pt x="182" y="87"/>
                    <a:pt x="181" y="86"/>
                  </a:cubicBezTo>
                  <a:cubicBezTo>
                    <a:pt x="180" y="85"/>
                    <a:pt x="179" y="86"/>
                    <a:pt x="178" y="86"/>
                  </a:cubicBezTo>
                  <a:cubicBezTo>
                    <a:pt x="177" y="85"/>
                    <a:pt x="181" y="82"/>
                    <a:pt x="182" y="83"/>
                  </a:cubicBezTo>
                  <a:cubicBezTo>
                    <a:pt x="183" y="83"/>
                    <a:pt x="183" y="82"/>
                    <a:pt x="184" y="82"/>
                  </a:cubicBezTo>
                  <a:cubicBezTo>
                    <a:pt x="183" y="82"/>
                    <a:pt x="181" y="81"/>
                    <a:pt x="180" y="82"/>
                  </a:cubicBezTo>
                  <a:cubicBezTo>
                    <a:pt x="180" y="82"/>
                    <a:pt x="179" y="82"/>
                    <a:pt x="178" y="81"/>
                  </a:cubicBezTo>
                  <a:cubicBezTo>
                    <a:pt x="178" y="81"/>
                    <a:pt x="177" y="81"/>
                    <a:pt x="176" y="81"/>
                  </a:cubicBezTo>
                  <a:cubicBezTo>
                    <a:pt x="175" y="80"/>
                    <a:pt x="175" y="80"/>
                    <a:pt x="174" y="80"/>
                  </a:cubicBezTo>
                  <a:cubicBezTo>
                    <a:pt x="174" y="81"/>
                    <a:pt x="173" y="80"/>
                    <a:pt x="172" y="80"/>
                  </a:cubicBezTo>
                  <a:cubicBezTo>
                    <a:pt x="171" y="79"/>
                    <a:pt x="172" y="79"/>
                    <a:pt x="171" y="78"/>
                  </a:cubicBezTo>
                  <a:cubicBezTo>
                    <a:pt x="170" y="77"/>
                    <a:pt x="170" y="79"/>
                    <a:pt x="170" y="79"/>
                  </a:cubicBezTo>
                  <a:cubicBezTo>
                    <a:pt x="106" y="79"/>
                    <a:pt x="106" y="79"/>
                    <a:pt x="106" y="79"/>
                  </a:cubicBezTo>
                  <a:cubicBezTo>
                    <a:pt x="106" y="79"/>
                    <a:pt x="107" y="80"/>
                    <a:pt x="107" y="80"/>
                  </a:cubicBezTo>
                  <a:cubicBezTo>
                    <a:pt x="107" y="80"/>
                    <a:pt x="107" y="81"/>
                    <a:pt x="107" y="82"/>
                  </a:cubicBezTo>
                  <a:cubicBezTo>
                    <a:pt x="107" y="83"/>
                    <a:pt x="107" y="84"/>
                    <a:pt x="106" y="84"/>
                  </a:cubicBezTo>
                  <a:cubicBezTo>
                    <a:pt x="106" y="84"/>
                    <a:pt x="105" y="84"/>
                    <a:pt x="106" y="83"/>
                  </a:cubicBezTo>
                  <a:cubicBezTo>
                    <a:pt x="107" y="83"/>
                    <a:pt x="106" y="82"/>
                    <a:pt x="106" y="82"/>
                  </a:cubicBezTo>
                  <a:cubicBezTo>
                    <a:pt x="105" y="82"/>
                    <a:pt x="105" y="81"/>
                    <a:pt x="105" y="81"/>
                  </a:cubicBezTo>
                  <a:cubicBezTo>
                    <a:pt x="104" y="81"/>
                    <a:pt x="103" y="81"/>
                    <a:pt x="102" y="81"/>
                  </a:cubicBezTo>
                  <a:cubicBezTo>
                    <a:pt x="102" y="81"/>
                    <a:pt x="102" y="81"/>
                    <a:pt x="102" y="81"/>
                  </a:cubicBezTo>
                  <a:cubicBezTo>
                    <a:pt x="102" y="82"/>
                    <a:pt x="102" y="83"/>
                    <a:pt x="103" y="84"/>
                  </a:cubicBezTo>
                  <a:cubicBezTo>
                    <a:pt x="104" y="85"/>
                    <a:pt x="103" y="86"/>
                    <a:pt x="104" y="86"/>
                  </a:cubicBezTo>
                  <a:cubicBezTo>
                    <a:pt x="105" y="87"/>
                    <a:pt x="105" y="87"/>
                    <a:pt x="104" y="87"/>
                  </a:cubicBezTo>
                  <a:cubicBezTo>
                    <a:pt x="103" y="87"/>
                    <a:pt x="104" y="88"/>
                    <a:pt x="103" y="89"/>
                  </a:cubicBezTo>
                  <a:cubicBezTo>
                    <a:pt x="103" y="91"/>
                    <a:pt x="103" y="94"/>
                    <a:pt x="103" y="95"/>
                  </a:cubicBezTo>
                  <a:cubicBezTo>
                    <a:pt x="103" y="96"/>
                    <a:pt x="102" y="98"/>
                    <a:pt x="102" y="99"/>
                  </a:cubicBezTo>
                  <a:cubicBezTo>
                    <a:pt x="103" y="100"/>
                    <a:pt x="104" y="101"/>
                    <a:pt x="103" y="102"/>
                  </a:cubicBezTo>
                  <a:cubicBezTo>
                    <a:pt x="103" y="104"/>
                    <a:pt x="103" y="104"/>
                    <a:pt x="103" y="105"/>
                  </a:cubicBezTo>
                  <a:cubicBezTo>
                    <a:pt x="104" y="106"/>
                    <a:pt x="104" y="108"/>
                    <a:pt x="104" y="108"/>
                  </a:cubicBezTo>
                  <a:cubicBezTo>
                    <a:pt x="105" y="109"/>
                    <a:pt x="105" y="110"/>
                    <a:pt x="106" y="110"/>
                  </a:cubicBezTo>
                  <a:cubicBezTo>
                    <a:pt x="106" y="111"/>
                    <a:pt x="107" y="111"/>
                    <a:pt x="107" y="112"/>
                  </a:cubicBezTo>
                  <a:cubicBezTo>
                    <a:pt x="107" y="113"/>
                    <a:pt x="107" y="113"/>
                    <a:pt x="108" y="113"/>
                  </a:cubicBezTo>
                  <a:cubicBezTo>
                    <a:pt x="109" y="114"/>
                    <a:pt x="108" y="115"/>
                    <a:pt x="108" y="115"/>
                  </a:cubicBezTo>
                  <a:cubicBezTo>
                    <a:pt x="108" y="116"/>
                    <a:pt x="109" y="116"/>
                    <a:pt x="111" y="118"/>
                  </a:cubicBezTo>
                  <a:cubicBezTo>
                    <a:pt x="112" y="119"/>
                    <a:pt x="111" y="120"/>
                    <a:pt x="112" y="120"/>
                  </a:cubicBezTo>
                  <a:cubicBezTo>
                    <a:pt x="113" y="120"/>
                    <a:pt x="114" y="120"/>
                    <a:pt x="115" y="121"/>
                  </a:cubicBezTo>
                  <a:cubicBezTo>
                    <a:pt x="116" y="122"/>
                    <a:pt x="116" y="121"/>
                    <a:pt x="117" y="121"/>
                  </a:cubicBezTo>
                  <a:cubicBezTo>
                    <a:pt x="117" y="122"/>
                    <a:pt x="119" y="123"/>
                    <a:pt x="119" y="124"/>
                  </a:cubicBezTo>
                  <a:cubicBezTo>
                    <a:pt x="119" y="124"/>
                    <a:pt x="119" y="125"/>
                    <a:pt x="119" y="125"/>
                  </a:cubicBezTo>
                  <a:cubicBezTo>
                    <a:pt x="125" y="125"/>
                    <a:pt x="125" y="125"/>
                    <a:pt x="125" y="125"/>
                  </a:cubicBezTo>
                  <a:cubicBezTo>
                    <a:pt x="125" y="125"/>
                    <a:pt x="126" y="126"/>
                    <a:pt x="127" y="126"/>
                  </a:cubicBezTo>
                  <a:cubicBezTo>
                    <a:pt x="128" y="126"/>
                    <a:pt x="133" y="128"/>
                    <a:pt x="133" y="128"/>
                  </a:cubicBezTo>
                  <a:cubicBezTo>
                    <a:pt x="140" y="128"/>
                    <a:pt x="140" y="128"/>
                    <a:pt x="140" y="128"/>
                  </a:cubicBezTo>
                  <a:cubicBezTo>
                    <a:pt x="141" y="127"/>
                    <a:pt x="141" y="127"/>
                    <a:pt x="141" y="127"/>
                  </a:cubicBezTo>
                  <a:cubicBezTo>
                    <a:pt x="144" y="127"/>
                    <a:pt x="144" y="127"/>
                    <a:pt x="144" y="127"/>
                  </a:cubicBezTo>
                  <a:cubicBezTo>
                    <a:pt x="144" y="127"/>
                    <a:pt x="147" y="129"/>
                    <a:pt x="147" y="130"/>
                  </a:cubicBezTo>
                  <a:cubicBezTo>
                    <a:pt x="147" y="130"/>
                    <a:pt x="149" y="131"/>
                    <a:pt x="149" y="131"/>
                  </a:cubicBezTo>
                  <a:cubicBezTo>
                    <a:pt x="149" y="132"/>
                    <a:pt x="149" y="133"/>
                    <a:pt x="149" y="133"/>
                  </a:cubicBezTo>
                  <a:cubicBezTo>
                    <a:pt x="150" y="133"/>
                    <a:pt x="152" y="134"/>
                    <a:pt x="152" y="134"/>
                  </a:cubicBezTo>
                  <a:cubicBezTo>
                    <a:pt x="152" y="134"/>
                    <a:pt x="153" y="132"/>
                    <a:pt x="154" y="132"/>
                  </a:cubicBezTo>
                  <a:cubicBezTo>
                    <a:pt x="155" y="132"/>
                    <a:pt x="158" y="133"/>
                    <a:pt x="158" y="134"/>
                  </a:cubicBezTo>
                  <a:cubicBezTo>
                    <a:pt x="158" y="136"/>
                    <a:pt x="160" y="137"/>
                    <a:pt x="160" y="138"/>
                  </a:cubicBezTo>
                  <a:cubicBezTo>
                    <a:pt x="161" y="138"/>
                    <a:pt x="160" y="139"/>
                    <a:pt x="161" y="139"/>
                  </a:cubicBezTo>
                  <a:cubicBezTo>
                    <a:pt x="161" y="140"/>
                    <a:pt x="161" y="141"/>
                    <a:pt x="161" y="141"/>
                  </a:cubicBezTo>
                  <a:cubicBezTo>
                    <a:pt x="162" y="141"/>
                    <a:pt x="164" y="142"/>
                    <a:pt x="165" y="142"/>
                  </a:cubicBezTo>
                  <a:cubicBezTo>
                    <a:pt x="165" y="142"/>
                    <a:pt x="165" y="142"/>
                    <a:pt x="166" y="142"/>
                  </a:cubicBezTo>
                  <a:cubicBezTo>
                    <a:pt x="166" y="140"/>
                    <a:pt x="164" y="140"/>
                    <a:pt x="165" y="139"/>
                  </a:cubicBezTo>
                  <a:cubicBezTo>
                    <a:pt x="166" y="138"/>
                    <a:pt x="165" y="137"/>
                    <a:pt x="166" y="137"/>
                  </a:cubicBezTo>
                  <a:cubicBezTo>
                    <a:pt x="166" y="137"/>
                    <a:pt x="167" y="136"/>
                    <a:pt x="167" y="136"/>
                  </a:cubicBezTo>
                  <a:cubicBezTo>
                    <a:pt x="167" y="135"/>
                    <a:pt x="168" y="135"/>
                    <a:pt x="169" y="135"/>
                  </a:cubicBezTo>
                  <a:cubicBezTo>
                    <a:pt x="169" y="135"/>
                    <a:pt x="171" y="134"/>
                    <a:pt x="171" y="133"/>
                  </a:cubicBezTo>
                  <a:cubicBezTo>
                    <a:pt x="171" y="133"/>
                    <a:pt x="171" y="133"/>
                    <a:pt x="172" y="133"/>
                  </a:cubicBezTo>
                  <a:cubicBezTo>
                    <a:pt x="173" y="133"/>
                    <a:pt x="173" y="132"/>
                    <a:pt x="173" y="132"/>
                  </a:cubicBezTo>
                  <a:cubicBezTo>
                    <a:pt x="174" y="132"/>
                    <a:pt x="175" y="132"/>
                    <a:pt x="175" y="132"/>
                  </a:cubicBezTo>
                  <a:cubicBezTo>
                    <a:pt x="175" y="131"/>
                    <a:pt x="175" y="132"/>
                    <a:pt x="176" y="132"/>
                  </a:cubicBezTo>
                  <a:cubicBezTo>
                    <a:pt x="176" y="133"/>
                    <a:pt x="178" y="133"/>
                    <a:pt x="178" y="132"/>
                  </a:cubicBezTo>
                  <a:cubicBezTo>
                    <a:pt x="178" y="132"/>
                    <a:pt x="179" y="132"/>
                    <a:pt x="179" y="133"/>
                  </a:cubicBezTo>
                  <a:cubicBezTo>
                    <a:pt x="180" y="134"/>
                    <a:pt x="180" y="133"/>
                    <a:pt x="181" y="134"/>
                  </a:cubicBezTo>
                  <a:cubicBezTo>
                    <a:pt x="182" y="134"/>
                    <a:pt x="182" y="133"/>
                    <a:pt x="182" y="133"/>
                  </a:cubicBezTo>
                  <a:cubicBezTo>
                    <a:pt x="182" y="132"/>
                    <a:pt x="183" y="134"/>
                    <a:pt x="184" y="134"/>
                  </a:cubicBezTo>
                  <a:cubicBezTo>
                    <a:pt x="185" y="134"/>
                    <a:pt x="184" y="134"/>
                    <a:pt x="184" y="133"/>
                  </a:cubicBezTo>
                  <a:cubicBezTo>
                    <a:pt x="183" y="132"/>
                    <a:pt x="184" y="132"/>
                    <a:pt x="183" y="132"/>
                  </a:cubicBezTo>
                  <a:cubicBezTo>
                    <a:pt x="183" y="131"/>
                    <a:pt x="184" y="131"/>
                    <a:pt x="185" y="131"/>
                  </a:cubicBezTo>
                  <a:cubicBezTo>
                    <a:pt x="187" y="131"/>
                    <a:pt x="186" y="131"/>
                    <a:pt x="187" y="130"/>
                  </a:cubicBezTo>
                  <a:cubicBezTo>
                    <a:pt x="187" y="130"/>
                    <a:pt x="188" y="130"/>
                    <a:pt x="188" y="131"/>
                  </a:cubicBezTo>
                  <a:cubicBezTo>
                    <a:pt x="188" y="132"/>
                    <a:pt x="190" y="131"/>
                    <a:pt x="191" y="131"/>
                  </a:cubicBezTo>
                  <a:cubicBezTo>
                    <a:pt x="192" y="131"/>
                    <a:pt x="193" y="131"/>
                    <a:pt x="193" y="132"/>
                  </a:cubicBezTo>
                  <a:cubicBezTo>
                    <a:pt x="193" y="133"/>
                    <a:pt x="194" y="133"/>
                    <a:pt x="195" y="132"/>
                  </a:cubicBezTo>
                  <a:cubicBezTo>
                    <a:pt x="196" y="132"/>
                    <a:pt x="196" y="131"/>
                    <a:pt x="197" y="132"/>
                  </a:cubicBezTo>
                  <a:cubicBezTo>
                    <a:pt x="198" y="132"/>
                    <a:pt x="198" y="133"/>
                    <a:pt x="199" y="134"/>
                  </a:cubicBezTo>
                  <a:cubicBezTo>
                    <a:pt x="200" y="135"/>
                    <a:pt x="199" y="136"/>
                    <a:pt x="199" y="137"/>
                  </a:cubicBezTo>
                  <a:cubicBezTo>
                    <a:pt x="200" y="137"/>
                    <a:pt x="199" y="138"/>
                    <a:pt x="200" y="139"/>
                  </a:cubicBezTo>
                  <a:cubicBezTo>
                    <a:pt x="201" y="140"/>
                    <a:pt x="200" y="141"/>
                    <a:pt x="201" y="142"/>
                  </a:cubicBezTo>
                  <a:cubicBezTo>
                    <a:pt x="202" y="142"/>
                    <a:pt x="203" y="143"/>
                    <a:pt x="203" y="144"/>
                  </a:cubicBezTo>
                  <a:cubicBezTo>
                    <a:pt x="203" y="144"/>
                    <a:pt x="204" y="145"/>
                    <a:pt x="205" y="144"/>
                  </a:cubicBezTo>
                  <a:cubicBezTo>
                    <a:pt x="205" y="143"/>
                    <a:pt x="205" y="142"/>
                    <a:pt x="206" y="141"/>
                  </a:cubicBezTo>
                  <a:cubicBezTo>
                    <a:pt x="206" y="140"/>
                    <a:pt x="205" y="137"/>
                    <a:pt x="204" y="136"/>
                  </a:cubicBezTo>
                  <a:cubicBezTo>
                    <a:pt x="204" y="136"/>
                    <a:pt x="204" y="135"/>
                    <a:pt x="204" y="134"/>
                  </a:cubicBezTo>
                  <a:cubicBezTo>
                    <a:pt x="203" y="133"/>
                    <a:pt x="202" y="131"/>
                    <a:pt x="202" y="130"/>
                  </a:cubicBezTo>
                  <a:cubicBezTo>
                    <a:pt x="202" y="128"/>
                    <a:pt x="204" y="126"/>
                    <a:pt x="205" y="125"/>
                  </a:cubicBezTo>
                  <a:cubicBezTo>
                    <a:pt x="206" y="124"/>
                    <a:pt x="207" y="125"/>
                    <a:pt x="207" y="124"/>
                  </a:cubicBezTo>
                  <a:cubicBezTo>
                    <a:pt x="207" y="123"/>
                    <a:pt x="208" y="122"/>
                    <a:pt x="209" y="122"/>
                  </a:cubicBezTo>
                  <a:cubicBezTo>
                    <a:pt x="210" y="122"/>
                    <a:pt x="210" y="122"/>
                    <a:pt x="210" y="121"/>
                  </a:cubicBezTo>
                  <a:cubicBezTo>
                    <a:pt x="211" y="121"/>
                    <a:pt x="212" y="120"/>
                    <a:pt x="213" y="120"/>
                  </a:cubicBezTo>
                  <a:cubicBezTo>
                    <a:pt x="214" y="119"/>
                    <a:pt x="213" y="119"/>
                    <a:pt x="213" y="118"/>
                  </a:cubicBezTo>
                  <a:cubicBezTo>
                    <a:pt x="213" y="117"/>
                    <a:pt x="213" y="117"/>
                    <a:pt x="214" y="117"/>
                  </a:cubicBezTo>
                  <a:cubicBezTo>
                    <a:pt x="214" y="118"/>
                    <a:pt x="215" y="118"/>
                    <a:pt x="215" y="117"/>
                  </a:cubicBezTo>
                  <a:cubicBezTo>
                    <a:pt x="216" y="117"/>
                    <a:pt x="217" y="116"/>
                    <a:pt x="216" y="116"/>
                  </a:cubicBezTo>
                  <a:cubicBezTo>
                    <a:pt x="215" y="116"/>
                    <a:pt x="214" y="115"/>
                    <a:pt x="215" y="115"/>
                  </a:cubicBezTo>
                  <a:cubicBezTo>
                    <a:pt x="216" y="115"/>
                    <a:pt x="215" y="114"/>
                    <a:pt x="214" y="114"/>
                  </a:cubicBezTo>
                  <a:cubicBezTo>
                    <a:pt x="213" y="113"/>
                    <a:pt x="214" y="113"/>
                    <a:pt x="214" y="112"/>
                  </a:cubicBezTo>
                  <a:cubicBezTo>
                    <a:pt x="215" y="112"/>
                    <a:pt x="213" y="111"/>
                    <a:pt x="213" y="110"/>
                  </a:cubicBezTo>
                  <a:cubicBezTo>
                    <a:pt x="212" y="110"/>
                    <a:pt x="213" y="110"/>
                    <a:pt x="214" y="110"/>
                  </a:cubicBezTo>
                  <a:cubicBezTo>
                    <a:pt x="214" y="110"/>
                    <a:pt x="214" y="107"/>
                    <a:pt x="214" y="107"/>
                  </a:cubicBezTo>
                  <a:cubicBezTo>
                    <a:pt x="214" y="106"/>
                    <a:pt x="215" y="106"/>
                    <a:pt x="215" y="107"/>
                  </a:cubicBezTo>
                  <a:cubicBezTo>
                    <a:pt x="214" y="107"/>
                    <a:pt x="214" y="108"/>
                    <a:pt x="215" y="109"/>
                  </a:cubicBezTo>
                  <a:cubicBezTo>
                    <a:pt x="215" y="110"/>
                    <a:pt x="215" y="110"/>
                    <a:pt x="215" y="112"/>
                  </a:cubicBezTo>
                  <a:cubicBezTo>
                    <a:pt x="215" y="113"/>
                    <a:pt x="215" y="113"/>
                    <a:pt x="216" y="111"/>
                  </a:cubicBezTo>
                  <a:cubicBezTo>
                    <a:pt x="217" y="109"/>
                    <a:pt x="217" y="108"/>
                    <a:pt x="217" y="108"/>
                  </a:cubicBezTo>
                  <a:cubicBezTo>
                    <a:pt x="216" y="108"/>
                    <a:pt x="216" y="106"/>
                    <a:pt x="217" y="107"/>
                  </a:cubicBezTo>
                  <a:cubicBezTo>
                    <a:pt x="217" y="108"/>
                    <a:pt x="217" y="108"/>
                    <a:pt x="218" y="107"/>
                  </a:cubicBezTo>
                  <a:cubicBezTo>
                    <a:pt x="219" y="106"/>
                    <a:pt x="220" y="104"/>
                    <a:pt x="220" y="104"/>
                  </a:cubicBezTo>
                  <a:cubicBezTo>
                    <a:pt x="219" y="104"/>
                    <a:pt x="220" y="103"/>
                    <a:pt x="221" y="103"/>
                  </a:cubicBezTo>
                  <a:cubicBezTo>
                    <a:pt x="222" y="103"/>
                    <a:pt x="224" y="103"/>
                    <a:pt x="224" y="102"/>
                  </a:cubicBezTo>
                  <a:cubicBezTo>
                    <a:pt x="225" y="101"/>
                    <a:pt x="221" y="103"/>
                    <a:pt x="221" y="102"/>
                  </a:cubicBezTo>
                  <a:cubicBezTo>
                    <a:pt x="221" y="102"/>
                    <a:pt x="223" y="101"/>
                    <a:pt x="224" y="101"/>
                  </a:cubicBezTo>
                  <a:cubicBezTo>
                    <a:pt x="226" y="101"/>
                    <a:pt x="225" y="99"/>
                    <a:pt x="226" y="100"/>
                  </a:cubicBezTo>
                  <a:cubicBezTo>
                    <a:pt x="226" y="101"/>
                    <a:pt x="227" y="101"/>
                    <a:pt x="228" y="100"/>
                  </a:cubicBezTo>
                  <a:cubicBezTo>
                    <a:pt x="228" y="100"/>
                    <a:pt x="228" y="99"/>
                    <a:pt x="227" y="98"/>
                  </a:cubicBezTo>
                  <a:cubicBezTo>
                    <a:pt x="226" y="98"/>
                    <a:pt x="228" y="98"/>
                    <a:pt x="227" y="97"/>
                  </a:cubicBezTo>
                  <a:cubicBezTo>
                    <a:pt x="227" y="97"/>
                    <a:pt x="228" y="95"/>
                    <a:pt x="229" y="95"/>
                  </a:cubicBezTo>
                  <a:cubicBezTo>
                    <a:pt x="230" y="95"/>
                    <a:pt x="229" y="94"/>
                    <a:pt x="230" y="94"/>
                  </a:cubicBezTo>
                  <a:cubicBezTo>
                    <a:pt x="231" y="94"/>
                    <a:pt x="231" y="93"/>
                    <a:pt x="232" y="92"/>
                  </a:cubicBezTo>
                  <a:cubicBezTo>
                    <a:pt x="233" y="92"/>
                    <a:pt x="234" y="93"/>
                    <a:pt x="235" y="92"/>
                  </a:cubicBezTo>
                  <a:cubicBezTo>
                    <a:pt x="235" y="92"/>
                    <a:pt x="236" y="91"/>
                    <a:pt x="236" y="91"/>
                  </a:cubicBezTo>
                  <a:cubicBezTo>
                    <a:pt x="234" y="88"/>
                    <a:pt x="235" y="85"/>
                    <a:pt x="234" y="8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8" name="Freeform 308">
              <a:extLst>
                <a:ext uri="{FF2B5EF4-FFF2-40B4-BE49-F238E27FC236}">
                  <a16:creationId xmlns:a16="http://schemas.microsoft.com/office/drawing/2014/main" id="{D13C6AFB-AD23-455D-BABB-E38422AA4E6E}"/>
                </a:ext>
              </a:extLst>
            </p:cNvPr>
            <p:cNvSpPr>
              <a:spLocks noEditPoints="1"/>
            </p:cNvSpPr>
            <p:nvPr/>
          </p:nvSpPr>
          <p:spPr bwMode="auto">
            <a:xfrm>
              <a:off x="-3603625" y="1835150"/>
              <a:ext cx="107950" cy="79375"/>
            </a:xfrm>
            <a:custGeom>
              <a:avLst/>
              <a:gdLst>
                <a:gd name="T0" fmla="*/ 30 w 30"/>
                <a:gd name="T1" fmla="*/ 4 h 22"/>
                <a:gd name="T2" fmla="*/ 28 w 30"/>
                <a:gd name="T3" fmla="*/ 4 h 22"/>
                <a:gd name="T4" fmla="*/ 25 w 30"/>
                <a:gd name="T5" fmla="*/ 3 h 22"/>
                <a:gd name="T6" fmla="*/ 24 w 30"/>
                <a:gd name="T7" fmla="*/ 3 h 22"/>
                <a:gd name="T8" fmla="*/ 22 w 30"/>
                <a:gd name="T9" fmla="*/ 3 h 22"/>
                <a:gd name="T10" fmla="*/ 20 w 30"/>
                <a:gd name="T11" fmla="*/ 2 h 22"/>
                <a:gd name="T12" fmla="*/ 18 w 30"/>
                <a:gd name="T13" fmla="*/ 2 h 22"/>
                <a:gd name="T14" fmla="*/ 14 w 30"/>
                <a:gd name="T15" fmla="*/ 1 h 22"/>
                <a:gd name="T16" fmla="*/ 7 w 30"/>
                <a:gd name="T17" fmla="*/ 1 h 22"/>
                <a:gd name="T18" fmla="*/ 4 w 30"/>
                <a:gd name="T19" fmla="*/ 0 h 22"/>
                <a:gd name="T20" fmla="*/ 2 w 30"/>
                <a:gd name="T21" fmla="*/ 2 h 22"/>
                <a:gd name="T22" fmla="*/ 1 w 30"/>
                <a:gd name="T23" fmla="*/ 3 h 22"/>
                <a:gd name="T24" fmla="*/ 2 w 30"/>
                <a:gd name="T25" fmla="*/ 6 h 22"/>
                <a:gd name="T26" fmla="*/ 3 w 30"/>
                <a:gd name="T27" fmla="*/ 5 h 22"/>
                <a:gd name="T28" fmla="*/ 3 w 30"/>
                <a:gd name="T29" fmla="*/ 5 h 22"/>
                <a:gd name="T30" fmla="*/ 5 w 30"/>
                <a:gd name="T31" fmla="*/ 6 h 22"/>
                <a:gd name="T32" fmla="*/ 6 w 30"/>
                <a:gd name="T33" fmla="*/ 6 h 22"/>
                <a:gd name="T34" fmla="*/ 7 w 30"/>
                <a:gd name="T35" fmla="*/ 6 h 22"/>
                <a:gd name="T36" fmla="*/ 8 w 30"/>
                <a:gd name="T37" fmla="*/ 7 h 22"/>
                <a:gd name="T38" fmla="*/ 6 w 30"/>
                <a:gd name="T39" fmla="*/ 8 h 22"/>
                <a:gd name="T40" fmla="*/ 6 w 30"/>
                <a:gd name="T41" fmla="*/ 10 h 22"/>
                <a:gd name="T42" fmla="*/ 6 w 30"/>
                <a:gd name="T43" fmla="*/ 12 h 22"/>
                <a:gd name="T44" fmla="*/ 5 w 30"/>
                <a:gd name="T45" fmla="*/ 13 h 22"/>
                <a:gd name="T46" fmla="*/ 6 w 30"/>
                <a:gd name="T47" fmla="*/ 14 h 22"/>
                <a:gd name="T48" fmla="*/ 5 w 30"/>
                <a:gd name="T49" fmla="*/ 15 h 22"/>
                <a:gd name="T50" fmla="*/ 6 w 30"/>
                <a:gd name="T51" fmla="*/ 17 h 22"/>
                <a:gd name="T52" fmla="*/ 5 w 30"/>
                <a:gd name="T53" fmla="*/ 18 h 22"/>
                <a:gd name="T54" fmla="*/ 5 w 30"/>
                <a:gd name="T55" fmla="*/ 19 h 22"/>
                <a:gd name="T56" fmla="*/ 7 w 30"/>
                <a:gd name="T57" fmla="*/ 19 h 22"/>
                <a:gd name="T58" fmla="*/ 9 w 30"/>
                <a:gd name="T59" fmla="*/ 22 h 22"/>
                <a:gd name="T60" fmla="*/ 10 w 30"/>
                <a:gd name="T61" fmla="*/ 21 h 22"/>
                <a:gd name="T62" fmla="*/ 11 w 30"/>
                <a:gd name="T63" fmla="*/ 21 h 22"/>
                <a:gd name="T64" fmla="*/ 13 w 30"/>
                <a:gd name="T65" fmla="*/ 20 h 22"/>
                <a:gd name="T66" fmla="*/ 16 w 30"/>
                <a:gd name="T67" fmla="*/ 20 h 22"/>
                <a:gd name="T68" fmla="*/ 18 w 30"/>
                <a:gd name="T69" fmla="*/ 19 h 22"/>
                <a:gd name="T70" fmla="*/ 20 w 30"/>
                <a:gd name="T71" fmla="*/ 18 h 22"/>
                <a:gd name="T72" fmla="*/ 21 w 30"/>
                <a:gd name="T73" fmla="*/ 16 h 22"/>
                <a:gd name="T74" fmla="*/ 22 w 30"/>
                <a:gd name="T75" fmla="*/ 14 h 22"/>
                <a:gd name="T76" fmla="*/ 22 w 30"/>
                <a:gd name="T77" fmla="*/ 11 h 22"/>
                <a:gd name="T78" fmla="*/ 24 w 30"/>
                <a:gd name="T79" fmla="*/ 9 h 22"/>
                <a:gd name="T80" fmla="*/ 27 w 30"/>
                <a:gd name="T81" fmla="*/ 8 h 22"/>
                <a:gd name="T82" fmla="*/ 29 w 30"/>
                <a:gd name="T83" fmla="*/ 6 h 22"/>
                <a:gd name="T84" fmla="*/ 30 w 30"/>
                <a:gd name="T85" fmla="*/ 4 h 22"/>
                <a:gd name="T86" fmla="*/ 30 w 30"/>
                <a:gd name="T87" fmla="*/ 12 h 22"/>
                <a:gd name="T88" fmla="*/ 28 w 30"/>
                <a:gd name="T89" fmla="*/ 12 h 22"/>
                <a:gd name="T90" fmla="*/ 30 w 30"/>
                <a:gd name="T91" fmla="*/ 1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 h="22">
                  <a:moveTo>
                    <a:pt x="30" y="4"/>
                  </a:moveTo>
                  <a:cubicBezTo>
                    <a:pt x="29" y="4"/>
                    <a:pt x="28" y="4"/>
                    <a:pt x="28" y="4"/>
                  </a:cubicBezTo>
                  <a:cubicBezTo>
                    <a:pt x="27" y="4"/>
                    <a:pt x="25" y="4"/>
                    <a:pt x="25" y="3"/>
                  </a:cubicBezTo>
                  <a:cubicBezTo>
                    <a:pt x="24" y="3"/>
                    <a:pt x="24" y="3"/>
                    <a:pt x="24" y="3"/>
                  </a:cubicBezTo>
                  <a:cubicBezTo>
                    <a:pt x="24" y="4"/>
                    <a:pt x="23" y="4"/>
                    <a:pt x="22" y="3"/>
                  </a:cubicBezTo>
                  <a:cubicBezTo>
                    <a:pt x="21" y="3"/>
                    <a:pt x="20" y="3"/>
                    <a:pt x="20" y="2"/>
                  </a:cubicBezTo>
                  <a:cubicBezTo>
                    <a:pt x="19" y="2"/>
                    <a:pt x="19" y="2"/>
                    <a:pt x="18" y="2"/>
                  </a:cubicBezTo>
                  <a:cubicBezTo>
                    <a:pt x="18" y="2"/>
                    <a:pt x="16" y="1"/>
                    <a:pt x="14" y="1"/>
                  </a:cubicBezTo>
                  <a:cubicBezTo>
                    <a:pt x="13" y="1"/>
                    <a:pt x="8" y="1"/>
                    <a:pt x="7" y="1"/>
                  </a:cubicBezTo>
                  <a:cubicBezTo>
                    <a:pt x="5" y="1"/>
                    <a:pt x="5" y="0"/>
                    <a:pt x="4" y="0"/>
                  </a:cubicBezTo>
                  <a:cubicBezTo>
                    <a:pt x="3" y="0"/>
                    <a:pt x="3" y="2"/>
                    <a:pt x="2" y="2"/>
                  </a:cubicBezTo>
                  <a:cubicBezTo>
                    <a:pt x="1" y="2"/>
                    <a:pt x="0" y="3"/>
                    <a:pt x="1" y="3"/>
                  </a:cubicBezTo>
                  <a:cubicBezTo>
                    <a:pt x="2" y="4"/>
                    <a:pt x="2" y="5"/>
                    <a:pt x="2" y="6"/>
                  </a:cubicBezTo>
                  <a:cubicBezTo>
                    <a:pt x="2" y="6"/>
                    <a:pt x="2" y="5"/>
                    <a:pt x="3" y="5"/>
                  </a:cubicBezTo>
                  <a:cubicBezTo>
                    <a:pt x="3" y="5"/>
                    <a:pt x="3" y="5"/>
                    <a:pt x="3" y="5"/>
                  </a:cubicBezTo>
                  <a:cubicBezTo>
                    <a:pt x="3" y="6"/>
                    <a:pt x="4" y="6"/>
                    <a:pt x="5" y="6"/>
                  </a:cubicBezTo>
                  <a:cubicBezTo>
                    <a:pt x="5" y="6"/>
                    <a:pt x="5" y="6"/>
                    <a:pt x="6" y="6"/>
                  </a:cubicBezTo>
                  <a:cubicBezTo>
                    <a:pt x="6" y="5"/>
                    <a:pt x="7" y="6"/>
                    <a:pt x="7" y="6"/>
                  </a:cubicBezTo>
                  <a:cubicBezTo>
                    <a:pt x="7" y="7"/>
                    <a:pt x="8" y="6"/>
                    <a:pt x="8" y="7"/>
                  </a:cubicBezTo>
                  <a:cubicBezTo>
                    <a:pt x="7" y="8"/>
                    <a:pt x="6" y="8"/>
                    <a:pt x="6" y="8"/>
                  </a:cubicBezTo>
                  <a:cubicBezTo>
                    <a:pt x="6" y="9"/>
                    <a:pt x="7" y="10"/>
                    <a:pt x="6" y="10"/>
                  </a:cubicBezTo>
                  <a:cubicBezTo>
                    <a:pt x="6" y="11"/>
                    <a:pt x="7" y="12"/>
                    <a:pt x="6" y="12"/>
                  </a:cubicBezTo>
                  <a:cubicBezTo>
                    <a:pt x="5" y="12"/>
                    <a:pt x="5" y="12"/>
                    <a:pt x="5" y="13"/>
                  </a:cubicBezTo>
                  <a:cubicBezTo>
                    <a:pt x="6" y="14"/>
                    <a:pt x="7" y="14"/>
                    <a:pt x="6" y="14"/>
                  </a:cubicBezTo>
                  <a:cubicBezTo>
                    <a:pt x="6" y="14"/>
                    <a:pt x="5" y="15"/>
                    <a:pt x="5" y="15"/>
                  </a:cubicBezTo>
                  <a:cubicBezTo>
                    <a:pt x="6" y="16"/>
                    <a:pt x="7" y="16"/>
                    <a:pt x="6" y="17"/>
                  </a:cubicBezTo>
                  <a:cubicBezTo>
                    <a:pt x="5" y="17"/>
                    <a:pt x="5" y="18"/>
                    <a:pt x="5" y="18"/>
                  </a:cubicBezTo>
                  <a:cubicBezTo>
                    <a:pt x="5" y="18"/>
                    <a:pt x="5" y="19"/>
                    <a:pt x="5" y="19"/>
                  </a:cubicBezTo>
                  <a:cubicBezTo>
                    <a:pt x="6" y="19"/>
                    <a:pt x="6" y="19"/>
                    <a:pt x="7" y="19"/>
                  </a:cubicBezTo>
                  <a:cubicBezTo>
                    <a:pt x="8" y="19"/>
                    <a:pt x="8" y="22"/>
                    <a:pt x="9" y="22"/>
                  </a:cubicBezTo>
                  <a:cubicBezTo>
                    <a:pt x="10" y="21"/>
                    <a:pt x="10" y="21"/>
                    <a:pt x="10" y="21"/>
                  </a:cubicBezTo>
                  <a:cubicBezTo>
                    <a:pt x="10" y="21"/>
                    <a:pt x="11" y="21"/>
                    <a:pt x="11" y="21"/>
                  </a:cubicBezTo>
                  <a:cubicBezTo>
                    <a:pt x="12" y="21"/>
                    <a:pt x="12" y="20"/>
                    <a:pt x="13" y="20"/>
                  </a:cubicBezTo>
                  <a:cubicBezTo>
                    <a:pt x="15" y="20"/>
                    <a:pt x="16" y="20"/>
                    <a:pt x="16" y="20"/>
                  </a:cubicBezTo>
                  <a:cubicBezTo>
                    <a:pt x="17" y="20"/>
                    <a:pt x="18" y="20"/>
                    <a:pt x="18" y="19"/>
                  </a:cubicBezTo>
                  <a:cubicBezTo>
                    <a:pt x="18" y="18"/>
                    <a:pt x="19" y="18"/>
                    <a:pt x="20" y="18"/>
                  </a:cubicBezTo>
                  <a:cubicBezTo>
                    <a:pt x="21" y="18"/>
                    <a:pt x="21" y="17"/>
                    <a:pt x="21" y="16"/>
                  </a:cubicBezTo>
                  <a:cubicBezTo>
                    <a:pt x="21" y="16"/>
                    <a:pt x="22" y="15"/>
                    <a:pt x="22" y="14"/>
                  </a:cubicBezTo>
                  <a:cubicBezTo>
                    <a:pt x="23" y="14"/>
                    <a:pt x="22" y="12"/>
                    <a:pt x="22" y="11"/>
                  </a:cubicBezTo>
                  <a:cubicBezTo>
                    <a:pt x="23" y="10"/>
                    <a:pt x="24" y="9"/>
                    <a:pt x="24" y="9"/>
                  </a:cubicBezTo>
                  <a:cubicBezTo>
                    <a:pt x="24" y="8"/>
                    <a:pt x="25" y="8"/>
                    <a:pt x="27" y="8"/>
                  </a:cubicBezTo>
                  <a:cubicBezTo>
                    <a:pt x="28" y="7"/>
                    <a:pt x="28" y="7"/>
                    <a:pt x="29" y="6"/>
                  </a:cubicBezTo>
                  <a:cubicBezTo>
                    <a:pt x="30" y="6"/>
                    <a:pt x="30" y="5"/>
                    <a:pt x="30" y="4"/>
                  </a:cubicBezTo>
                  <a:close/>
                  <a:moveTo>
                    <a:pt x="30" y="12"/>
                  </a:moveTo>
                  <a:cubicBezTo>
                    <a:pt x="30" y="11"/>
                    <a:pt x="28" y="12"/>
                    <a:pt x="28" y="12"/>
                  </a:cubicBezTo>
                  <a:cubicBezTo>
                    <a:pt x="29" y="13"/>
                    <a:pt x="30" y="13"/>
                    <a:pt x="30" y="1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59" name="Freeform 309">
              <a:extLst>
                <a:ext uri="{FF2B5EF4-FFF2-40B4-BE49-F238E27FC236}">
                  <a16:creationId xmlns:a16="http://schemas.microsoft.com/office/drawing/2014/main" id="{785E3A8B-0644-4C8D-81ED-E06BBA39BBBB}"/>
                </a:ext>
              </a:extLst>
            </p:cNvPr>
            <p:cNvSpPr>
              <a:spLocks/>
            </p:cNvSpPr>
            <p:nvPr/>
          </p:nvSpPr>
          <p:spPr bwMode="auto">
            <a:xfrm>
              <a:off x="-3416300" y="1803400"/>
              <a:ext cx="28575" cy="17463"/>
            </a:xfrm>
            <a:custGeom>
              <a:avLst/>
              <a:gdLst>
                <a:gd name="T0" fmla="*/ 0 w 8"/>
                <a:gd name="T1" fmla="*/ 4 h 5"/>
                <a:gd name="T2" fmla="*/ 2 w 8"/>
                <a:gd name="T3" fmla="*/ 4 h 5"/>
                <a:gd name="T4" fmla="*/ 2 w 8"/>
                <a:gd name="T5" fmla="*/ 5 h 5"/>
                <a:gd name="T6" fmla="*/ 4 w 8"/>
                <a:gd name="T7" fmla="*/ 4 h 5"/>
                <a:gd name="T8" fmla="*/ 5 w 8"/>
                <a:gd name="T9" fmla="*/ 4 h 5"/>
                <a:gd name="T10" fmla="*/ 6 w 8"/>
                <a:gd name="T11" fmla="*/ 3 h 5"/>
                <a:gd name="T12" fmla="*/ 7 w 8"/>
                <a:gd name="T13" fmla="*/ 2 h 5"/>
                <a:gd name="T14" fmla="*/ 8 w 8"/>
                <a:gd name="T15" fmla="*/ 1 h 5"/>
                <a:gd name="T16" fmla="*/ 8 w 8"/>
                <a:gd name="T17" fmla="*/ 0 h 5"/>
                <a:gd name="T18" fmla="*/ 6 w 8"/>
                <a:gd name="T19" fmla="*/ 1 h 5"/>
                <a:gd name="T20" fmla="*/ 4 w 8"/>
                <a:gd name="T21" fmla="*/ 2 h 5"/>
                <a:gd name="T22" fmla="*/ 2 w 8"/>
                <a:gd name="T23" fmla="*/ 1 h 5"/>
                <a:gd name="T24" fmla="*/ 1 w 8"/>
                <a:gd name="T25" fmla="*/ 1 h 5"/>
                <a:gd name="T26" fmla="*/ 0 w 8"/>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5">
                  <a:moveTo>
                    <a:pt x="0" y="4"/>
                  </a:moveTo>
                  <a:cubicBezTo>
                    <a:pt x="1" y="4"/>
                    <a:pt x="2" y="4"/>
                    <a:pt x="2" y="4"/>
                  </a:cubicBezTo>
                  <a:cubicBezTo>
                    <a:pt x="2" y="4"/>
                    <a:pt x="2" y="4"/>
                    <a:pt x="2" y="5"/>
                  </a:cubicBezTo>
                  <a:cubicBezTo>
                    <a:pt x="3" y="4"/>
                    <a:pt x="4" y="4"/>
                    <a:pt x="4" y="4"/>
                  </a:cubicBezTo>
                  <a:cubicBezTo>
                    <a:pt x="4" y="4"/>
                    <a:pt x="5" y="5"/>
                    <a:pt x="5" y="4"/>
                  </a:cubicBezTo>
                  <a:cubicBezTo>
                    <a:pt x="6" y="4"/>
                    <a:pt x="6" y="3"/>
                    <a:pt x="6" y="3"/>
                  </a:cubicBezTo>
                  <a:cubicBezTo>
                    <a:pt x="7" y="3"/>
                    <a:pt x="6" y="2"/>
                    <a:pt x="7" y="2"/>
                  </a:cubicBezTo>
                  <a:cubicBezTo>
                    <a:pt x="7" y="2"/>
                    <a:pt x="8" y="1"/>
                    <a:pt x="8" y="1"/>
                  </a:cubicBezTo>
                  <a:cubicBezTo>
                    <a:pt x="8" y="1"/>
                    <a:pt x="8" y="0"/>
                    <a:pt x="8" y="0"/>
                  </a:cubicBezTo>
                  <a:cubicBezTo>
                    <a:pt x="8" y="0"/>
                    <a:pt x="7" y="1"/>
                    <a:pt x="6" y="1"/>
                  </a:cubicBezTo>
                  <a:cubicBezTo>
                    <a:pt x="5" y="1"/>
                    <a:pt x="5" y="2"/>
                    <a:pt x="4" y="2"/>
                  </a:cubicBezTo>
                  <a:cubicBezTo>
                    <a:pt x="4" y="2"/>
                    <a:pt x="2" y="1"/>
                    <a:pt x="2" y="1"/>
                  </a:cubicBezTo>
                  <a:cubicBezTo>
                    <a:pt x="1" y="1"/>
                    <a:pt x="1" y="1"/>
                    <a:pt x="1" y="1"/>
                  </a:cubicBezTo>
                  <a:cubicBezTo>
                    <a:pt x="1" y="2"/>
                    <a:pt x="0" y="3"/>
                    <a:pt x="0"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0" name="Freeform 310">
              <a:extLst>
                <a:ext uri="{FF2B5EF4-FFF2-40B4-BE49-F238E27FC236}">
                  <a16:creationId xmlns:a16="http://schemas.microsoft.com/office/drawing/2014/main" id="{14DBB3B2-17C3-4594-B053-E23C5E93CDEB}"/>
                </a:ext>
              </a:extLst>
            </p:cNvPr>
            <p:cNvSpPr>
              <a:spLocks noEditPoints="1"/>
            </p:cNvSpPr>
            <p:nvPr/>
          </p:nvSpPr>
          <p:spPr bwMode="auto">
            <a:xfrm>
              <a:off x="-3354388" y="1857375"/>
              <a:ext cx="50800" cy="63500"/>
            </a:xfrm>
            <a:custGeom>
              <a:avLst/>
              <a:gdLst>
                <a:gd name="T0" fmla="*/ 14 w 14"/>
                <a:gd name="T1" fmla="*/ 0 h 18"/>
                <a:gd name="T2" fmla="*/ 13 w 14"/>
                <a:gd name="T3" fmla="*/ 1 h 18"/>
                <a:gd name="T4" fmla="*/ 12 w 14"/>
                <a:gd name="T5" fmla="*/ 1 h 18"/>
                <a:gd name="T6" fmla="*/ 10 w 14"/>
                <a:gd name="T7" fmla="*/ 1 h 18"/>
                <a:gd name="T8" fmla="*/ 6 w 14"/>
                <a:gd name="T9" fmla="*/ 1 h 18"/>
                <a:gd name="T10" fmla="*/ 6 w 14"/>
                <a:gd name="T11" fmla="*/ 1 h 18"/>
                <a:gd name="T12" fmla="*/ 4 w 14"/>
                <a:gd name="T13" fmla="*/ 2 h 18"/>
                <a:gd name="T14" fmla="*/ 3 w 14"/>
                <a:gd name="T15" fmla="*/ 2 h 18"/>
                <a:gd name="T16" fmla="*/ 2 w 14"/>
                <a:gd name="T17" fmla="*/ 3 h 18"/>
                <a:gd name="T18" fmla="*/ 1 w 14"/>
                <a:gd name="T19" fmla="*/ 4 h 18"/>
                <a:gd name="T20" fmla="*/ 0 w 14"/>
                <a:gd name="T21" fmla="*/ 5 h 18"/>
                <a:gd name="T22" fmla="*/ 0 w 14"/>
                <a:gd name="T23" fmla="*/ 6 h 18"/>
                <a:gd name="T24" fmla="*/ 0 w 14"/>
                <a:gd name="T25" fmla="*/ 6 h 18"/>
                <a:gd name="T26" fmla="*/ 1 w 14"/>
                <a:gd name="T27" fmla="*/ 8 h 18"/>
                <a:gd name="T28" fmla="*/ 3 w 14"/>
                <a:gd name="T29" fmla="*/ 9 h 18"/>
                <a:gd name="T30" fmla="*/ 5 w 14"/>
                <a:gd name="T31" fmla="*/ 9 h 18"/>
                <a:gd name="T32" fmla="*/ 2 w 14"/>
                <a:gd name="T33" fmla="*/ 10 h 18"/>
                <a:gd name="T34" fmla="*/ 3 w 14"/>
                <a:gd name="T35" fmla="*/ 12 h 18"/>
                <a:gd name="T36" fmla="*/ 4 w 14"/>
                <a:gd name="T37" fmla="*/ 13 h 18"/>
                <a:gd name="T38" fmla="*/ 6 w 14"/>
                <a:gd name="T39" fmla="*/ 14 h 18"/>
                <a:gd name="T40" fmla="*/ 6 w 14"/>
                <a:gd name="T41" fmla="*/ 12 h 18"/>
                <a:gd name="T42" fmla="*/ 7 w 14"/>
                <a:gd name="T43" fmla="*/ 12 h 18"/>
                <a:gd name="T44" fmla="*/ 6 w 14"/>
                <a:gd name="T45" fmla="*/ 11 h 18"/>
                <a:gd name="T46" fmla="*/ 7 w 14"/>
                <a:gd name="T47" fmla="*/ 10 h 18"/>
                <a:gd name="T48" fmla="*/ 9 w 14"/>
                <a:gd name="T49" fmla="*/ 10 h 18"/>
                <a:gd name="T50" fmla="*/ 8 w 14"/>
                <a:gd name="T51" fmla="*/ 8 h 18"/>
                <a:gd name="T52" fmla="*/ 6 w 14"/>
                <a:gd name="T53" fmla="*/ 8 h 18"/>
                <a:gd name="T54" fmla="*/ 7 w 14"/>
                <a:gd name="T55" fmla="*/ 7 h 18"/>
                <a:gd name="T56" fmla="*/ 5 w 14"/>
                <a:gd name="T57" fmla="*/ 5 h 18"/>
                <a:gd name="T58" fmla="*/ 6 w 14"/>
                <a:gd name="T59" fmla="*/ 4 h 18"/>
                <a:gd name="T60" fmla="*/ 8 w 14"/>
                <a:gd name="T61" fmla="*/ 4 h 18"/>
                <a:gd name="T62" fmla="*/ 8 w 14"/>
                <a:gd name="T63" fmla="*/ 2 h 18"/>
                <a:gd name="T64" fmla="*/ 10 w 14"/>
                <a:gd name="T65" fmla="*/ 3 h 18"/>
                <a:gd name="T66" fmla="*/ 11 w 14"/>
                <a:gd name="T67" fmla="*/ 2 h 18"/>
                <a:gd name="T68" fmla="*/ 13 w 14"/>
                <a:gd name="T69" fmla="*/ 3 h 18"/>
                <a:gd name="T70" fmla="*/ 14 w 14"/>
                <a:gd name="T71" fmla="*/ 2 h 18"/>
                <a:gd name="T72" fmla="*/ 14 w 14"/>
                <a:gd name="T73" fmla="*/ 1 h 18"/>
                <a:gd name="T74" fmla="*/ 14 w 14"/>
                <a:gd name="T75" fmla="*/ 0 h 18"/>
                <a:gd name="T76" fmla="*/ 12 w 14"/>
                <a:gd name="T77" fmla="*/ 17 h 18"/>
                <a:gd name="T78" fmla="*/ 8 w 14"/>
                <a:gd name="T79" fmla="*/ 17 h 18"/>
                <a:gd name="T80" fmla="*/ 7 w 14"/>
                <a:gd name="T81" fmla="*/ 17 h 18"/>
                <a:gd name="T82" fmla="*/ 10 w 14"/>
                <a:gd name="T83" fmla="*/ 18 h 18"/>
                <a:gd name="T84" fmla="*/ 14 w 14"/>
                <a:gd name="T85" fmla="*/ 17 h 18"/>
                <a:gd name="T86" fmla="*/ 12 w 14"/>
                <a:gd name="T87" fmla="*/ 17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 h="18">
                  <a:moveTo>
                    <a:pt x="14" y="0"/>
                  </a:moveTo>
                  <a:cubicBezTo>
                    <a:pt x="14" y="0"/>
                    <a:pt x="13" y="0"/>
                    <a:pt x="13" y="1"/>
                  </a:cubicBezTo>
                  <a:cubicBezTo>
                    <a:pt x="13" y="1"/>
                    <a:pt x="13" y="1"/>
                    <a:pt x="12" y="1"/>
                  </a:cubicBezTo>
                  <a:cubicBezTo>
                    <a:pt x="12" y="1"/>
                    <a:pt x="10" y="1"/>
                    <a:pt x="10" y="1"/>
                  </a:cubicBezTo>
                  <a:cubicBezTo>
                    <a:pt x="9" y="0"/>
                    <a:pt x="7" y="1"/>
                    <a:pt x="6" y="1"/>
                  </a:cubicBezTo>
                  <a:cubicBezTo>
                    <a:pt x="6" y="1"/>
                    <a:pt x="6" y="1"/>
                    <a:pt x="6" y="1"/>
                  </a:cubicBezTo>
                  <a:cubicBezTo>
                    <a:pt x="6" y="1"/>
                    <a:pt x="5" y="2"/>
                    <a:pt x="4" y="2"/>
                  </a:cubicBezTo>
                  <a:cubicBezTo>
                    <a:pt x="4" y="2"/>
                    <a:pt x="4" y="2"/>
                    <a:pt x="3" y="2"/>
                  </a:cubicBezTo>
                  <a:cubicBezTo>
                    <a:pt x="3" y="3"/>
                    <a:pt x="2" y="2"/>
                    <a:pt x="2" y="3"/>
                  </a:cubicBezTo>
                  <a:cubicBezTo>
                    <a:pt x="2" y="3"/>
                    <a:pt x="1" y="4"/>
                    <a:pt x="1" y="4"/>
                  </a:cubicBezTo>
                  <a:cubicBezTo>
                    <a:pt x="0" y="4"/>
                    <a:pt x="1" y="5"/>
                    <a:pt x="0" y="5"/>
                  </a:cubicBezTo>
                  <a:cubicBezTo>
                    <a:pt x="0" y="5"/>
                    <a:pt x="0" y="6"/>
                    <a:pt x="0" y="6"/>
                  </a:cubicBezTo>
                  <a:cubicBezTo>
                    <a:pt x="0" y="6"/>
                    <a:pt x="0" y="6"/>
                    <a:pt x="0" y="6"/>
                  </a:cubicBezTo>
                  <a:cubicBezTo>
                    <a:pt x="0" y="6"/>
                    <a:pt x="1" y="7"/>
                    <a:pt x="1" y="8"/>
                  </a:cubicBezTo>
                  <a:cubicBezTo>
                    <a:pt x="1" y="9"/>
                    <a:pt x="2" y="9"/>
                    <a:pt x="3" y="9"/>
                  </a:cubicBezTo>
                  <a:cubicBezTo>
                    <a:pt x="3" y="8"/>
                    <a:pt x="5" y="9"/>
                    <a:pt x="5" y="9"/>
                  </a:cubicBezTo>
                  <a:cubicBezTo>
                    <a:pt x="5" y="10"/>
                    <a:pt x="3" y="9"/>
                    <a:pt x="2" y="10"/>
                  </a:cubicBezTo>
                  <a:cubicBezTo>
                    <a:pt x="1" y="10"/>
                    <a:pt x="3" y="11"/>
                    <a:pt x="3" y="12"/>
                  </a:cubicBezTo>
                  <a:cubicBezTo>
                    <a:pt x="2" y="12"/>
                    <a:pt x="3" y="13"/>
                    <a:pt x="4" y="13"/>
                  </a:cubicBezTo>
                  <a:cubicBezTo>
                    <a:pt x="5" y="13"/>
                    <a:pt x="6" y="14"/>
                    <a:pt x="6" y="14"/>
                  </a:cubicBezTo>
                  <a:cubicBezTo>
                    <a:pt x="6" y="14"/>
                    <a:pt x="5" y="12"/>
                    <a:pt x="6" y="12"/>
                  </a:cubicBezTo>
                  <a:cubicBezTo>
                    <a:pt x="6" y="12"/>
                    <a:pt x="7" y="12"/>
                    <a:pt x="7" y="12"/>
                  </a:cubicBezTo>
                  <a:cubicBezTo>
                    <a:pt x="8" y="11"/>
                    <a:pt x="7" y="11"/>
                    <a:pt x="6" y="11"/>
                  </a:cubicBezTo>
                  <a:cubicBezTo>
                    <a:pt x="5" y="11"/>
                    <a:pt x="6" y="10"/>
                    <a:pt x="7" y="10"/>
                  </a:cubicBezTo>
                  <a:cubicBezTo>
                    <a:pt x="8" y="11"/>
                    <a:pt x="8" y="10"/>
                    <a:pt x="9" y="10"/>
                  </a:cubicBezTo>
                  <a:cubicBezTo>
                    <a:pt x="9" y="10"/>
                    <a:pt x="9" y="9"/>
                    <a:pt x="8" y="8"/>
                  </a:cubicBezTo>
                  <a:cubicBezTo>
                    <a:pt x="7" y="8"/>
                    <a:pt x="7" y="9"/>
                    <a:pt x="6" y="8"/>
                  </a:cubicBezTo>
                  <a:cubicBezTo>
                    <a:pt x="5" y="8"/>
                    <a:pt x="7" y="8"/>
                    <a:pt x="7" y="7"/>
                  </a:cubicBezTo>
                  <a:cubicBezTo>
                    <a:pt x="7" y="6"/>
                    <a:pt x="5" y="5"/>
                    <a:pt x="5" y="5"/>
                  </a:cubicBezTo>
                  <a:cubicBezTo>
                    <a:pt x="4" y="4"/>
                    <a:pt x="6" y="3"/>
                    <a:pt x="6" y="4"/>
                  </a:cubicBezTo>
                  <a:cubicBezTo>
                    <a:pt x="6" y="5"/>
                    <a:pt x="7" y="4"/>
                    <a:pt x="8" y="4"/>
                  </a:cubicBezTo>
                  <a:cubicBezTo>
                    <a:pt x="8" y="4"/>
                    <a:pt x="7" y="3"/>
                    <a:pt x="8" y="2"/>
                  </a:cubicBezTo>
                  <a:cubicBezTo>
                    <a:pt x="9" y="2"/>
                    <a:pt x="9" y="3"/>
                    <a:pt x="10" y="3"/>
                  </a:cubicBezTo>
                  <a:cubicBezTo>
                    <a:pt x="10" y="3"/>
                    <a:pt x="10" y="2"/>
                    <a:pt x="11" y="2"/>
                  </a:cubicBezTo>
                  <a:cubicBezTo>
                    <a:pt x="12" y="2"/>
                    <a:pt x="13" y="2"/>
                    <a:pt x="13" y="3"/>
                  </a:cubicBezTo>
                  <a:cubicBezTo>
                    <a:pt x="13" y="2"/>
                    <a:pt x="14" y="2"/>
                    <a:pt x="14" y="2"/>
                  </a:cubicBezTo>
                  <a:cubicBezTo>
                    <a:pt x="14" y="2"/>
                    <a:pt x="14" y="1"/>
                    <a:pt x="14" y="1"/>
                  </a:cubicBezTo>
                  <a:cubicBezTo>
                    <a:pt x="14" y="1"/>
                    <a:pt x="14" y="0"/>
                    <a:pt x="14" y="0"/>
                  </a:cubicBezTo>
                  <a:close/>
                  <a:moveTo>
                    <a:pt x="12" y="17"/>
                  </a:moveTo>
                  <a:cubicBezTo>
                    <a:pt x="12" y="17"/>
                    <a:pt x="9" y="18"/>
                    <a:pt x="8" y="17"/>
                  </a:cubicBezTo>
                  <a:cubicBezTo>
                    <a:pt x="8" y="16"/>
                    <a:pt x="6" y="17"/>
                    <a:pt x="7" y="17"/>
                  </a:cubicBezTo>
                  <a:cubicBezTo>
                    <a:pt x="8" y="18"/>
                    <a:pt x="9" y="18"/>
                    <a:pt x="10" y="18"/>
                  </a:cubicBezTo>
                  <a:cubicBezTo>
                    <a:pt x="12" y="18"/>
                    <a:pt x="14" y="18"/>
                    <a:pt x="14" y="17"/>
                  </a:cubicBezTo>
                  <a:cubicBezTo>
                    <a:pt x="14" y="17"/>
                    <a:pt x="13" y="18"/>
                    <a:pt x="12" y="1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1" name="Freeform 311">
              <a:extLst>
                <a:ext uri="{FF2B5EF4-FFF2-40B4-BE49-F238E27FC236}">
                  <a16:creationId xmlns:a16="http://schemas.microsoft.com/office/drawing/2014/main" id="{6099F86D-748F-4C22-8DD2-3C288802C736}"/>
                </a:ext>
              </a:extLst>
            </p:cNvPr>
            <p:cNvSpPr>
              <a:spLocks/>
            </p:cNvSpPr>
            <p:nvPr/>
          </p:nvSpPr>
          <p:spPr bwMode="auto">
            <a:xfrm>
              <a:off x="-3257550" y="1914525"/>
              <a:ext cx="22225" cy="14288"/>
            </a:xfrm>
            <a:custGeom>
              <a:avLst/>
              <a:gdLst>
                <a:gd name="T0" fmla="*/ 4 w 6"/>
                <a:gd name="T1" fmla="*/ 2 h 4"/>
                <a:gd name="T2" fmla="*/ 5 w 6"/>
                <a:gd name="T3" fmla="*/ 1 h 4"/>
                <a:gd name="T4" fmla="*/ 5 w 6"/>
                <a:gd name="T5" fmla="*/ 0 h 4"/>
                <a:gd name="T6" fmla="*/ 2 w 6"/>
                <a:gd name="T7" fmla="*/ 1 h 4"/>
                <a:gd name="T8" fmla="*/ 1 w 6"/>
                <a:gd name="T9" fmla="*/ 3 h 4"/>
                <a:gd name="T10" fmla="*/ 4 w 6"/>
                <a:gd name="T11" fmla="*/ 2 h 4"/>
              </a:gdLst>
              <a:ahLst/>
              <a:cxnLst>
                <a:cxn ang="0">
                  <a:pos x="T0" y="T1"/>
                </a:cxn>
                <a:cxn ang="0">
                  <a:pos x="T2" y="T3"/>
                </a:cxn>
                <a:cxn ang="0">
                  <a:pos x="T4" y="T5"/>
                </a:cxn>
                <a:cxn ang="0">
                  <a:pos x="T6" y="T7"/>
                </a:cxn>
                <a:cxn ang="0">
                  <a:pos x="T8" y="T9"/>
                </a:cxn>
                <a:cxn ang="0">
                  <a:pos x="T10" y="T11"/>
                </a:cxn>
              </a:cxnLst>
              <a:rect l="0" t="0" r="r" b="b"/>
              <a:pathLst>
                <a:path w="6" h="4">
                  <a:moveTo>
                    <a:pt x="4" y="2"/>
                  </a:moveTo>
                  <a:cubicBezTo>
                    <a:pt x="4" y="2"/>
                    <a:pt x="4" y="1"/>
                    <a:pt x="5" y="1"/>
                  </a:cubicBezTo>
                  <a:cubicBezTo>
                    <a:pt x="6" y="0"/>
                    <a:pt x="6" y="0"/>
                    <a:pt x="5" y="0"/>
                  </a:cubicBezTo>
                  <a:cubicBezTo>
                    <a:pt x="5" y="1"/>
                    <a:pt x="3" y="1"/>
                    <a:pt x="2" y="1"/>
                  </a:cubicBezTo>
                  <a:cubicBezTo>
                    <a:pt x="0" y="1"/>
                    <a:pt x="0" y="2"/>
                    <a:pt x="1" y="3"/>
                  </a:cubicBezTo>
                  <a:cubicBezTo>
                    <a:pt x="2" y="4"/>
                    <a:pt x="4" y="3"/>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2" name="Freeform 312">
              <a:extLst>
                <a:ext uri="{FF2B5EF4-FFF2-40B4-BE49-F238E27FC236}">
                  <a16:creationId xmlns:a16="http://schemas.microsoft.com/office/drawing/2014/main" id="{3CF3D90F-9C80-4AEF-A88C-8396E2940B4A}"/>
                </a:ext>
              </a:extLst>
            </p:cNvPr>
            <p:cNvSpPr>
              <a:spLocks/>
            </p:cNvSpPr>
            <p:nvPr/>
          </p:nvSpPr>
          <p:spPr bwMode="auto">
            <a:xfrm>
              <a:off x="-3727450" y="1565275"/>
              <a:ext cx="90487" cy="42863"/>
            </a:xfrm>
            <a:custGeom>
              <a:avLst/>
              <a:gdLst>
                <a:gd name="T0" fmla="*/ 21 w 25"/>
                <a:gd name="T1" fmla="*/ 9 h 12"/>
                <a:gd name="T2" fmla="*/ 23 w 25"/>
                <a:gd name="T3" fmla="*/ 7 h 12"/>
                <a:gd name="T4" fmla="*/ 25 w 25"/>
                <a:gd name="T5" fmla="*/ 6 h 12"/>
                <a:gd name="T6" fmla="*/ 23 w 25"/>
                <a:gd name="T7" fmla="*/ 4 h 12"/>
                <a:gd name="T8" fmla="*/ 22 w 25"/>
                <a:gd name="T9" fmla="*/ 3 h 12"/>
                <a:gd name="T10" fmla="*/ 22 w 25"/>
                <a:gd name="T11" fmla="*/ 1 h 12"/>
                <a:gd name="T12" fmla="*/ 20 w 25"/>
                <a:gd name="T13" fmla="*/ 1 h 12"/>
                <a:gd name="T14" fmla="*/ 18 w 25"/>
                <a:gd name="T15" fmla="*/ 0 h 12"/>
                <a:gd name="T16" fmla="*/ 18 w 25"/>
                <a:gd name="T17" fmla="*/ 2 h 12"/>
                <a:gd name="T18" fmla="*/ 16 w 25"/>
                <a:gd name="T19" fmla="*/ 2 h 12"/>
                <a:gd name="T20" fmla="*/ 15 w 25"/>
                <a:gd name="T21" fmla="*/ 2 h 12"/>
                <a:gd name="T22" fmla="*/ 14 w 25"/>
                <a:gd name="T23" fmla="*/ 2 h 12"/>
                <a:gd name="T24" fmla="*/ 13 w 25"/>
                <a:gd name="T25" fmla="*/ 2 h 12"/>
                <a:gd name="T26" fmla="*/ 11 w 25"/>
                <a:gd name="T27" fmla="*/ 3 h 12"/>
                <a:gd name="T28" fmla="*/ 10 w 25"/>
                <a:gd name="T29" fmla="*/ 2 h 12"/>
                <a:gd name="T30" fmla="*/ 9 w 25"/>
                <a:gd name="T31" fmla="*/ 3 h 12"/>
                <a:gd name="T32" fmla="*/ 9 w 25"/>
                <a:gd name="T33" fmla="*/ 4 h 12"/>
                <a:gd name="T34" fmla="*/ 7 w 25"/>
                <a:gd name="T35" fmla="*/ 5 h 12"/>
                <a:gd name="T36" fmla="*/ 7 w 25"/>
                <a:gd name="T37" fmla="*/ 3 h 12"/>
                <a:gd name="T38" fmla="*/ 3 w 25"/>
                <a:gd name="T39" fmla="*/ 0 h 12"/>
                <a:gd name="T40" fmla="*/ 4 w 25"/>
                <a:gd name="T41" fmla="*/ 2 h 12"/>
                <a:gd name="T42" fmla="*/ 3 w 25"/>
                <a:gd name="T43" fmla="*/ 2 h 12"/>
                <a:gd name="T44" fmla="*/ 1 w 25"/>
                <a:gd name="T45" fmla="*/ 2 h 12"/>
                <a:gd name="T46" fmla="*/ 0 w 25"/>
                <a:gd name="T47" fmla="*/ 4 h 12"/>
                <a:gd name="T48" fmla="*/ 2 w 25"/>
                <a:gd name="T49" fmla="*/ 4 h 12"/>
                <a:gd name="T50" fmla="*/ 5 w 25"/>
                <a:gd name="T51" fmla="*/ 4 h 12"/>
                <a:gd name="T52" fmla="*/ 5 w 25"/>
                <a:gd name="T53" fmla="*/ 5 h 12"/>
                <a:gd name="T54" fmla="*/ 3 w 25"/>
                <a:gd name="T55" fmla="*/ 6 h 12"/>
                <a:gd name="T56" fmla="*/ 1 w 25"/>
                <a:gd name="T57" fmla="*/ 7 h 12"/>
                <a:gd name="T58" fmla="*/ 4 w 25"/>
                <a:gd name="T59" fmla="*/ 7 h 12"/>
                <a:gd name="T60" fmla="*/ 5 w 25"/>
                <a:gd name="T61" fmla="*/ 8 h 12"/>
                <a:gd name="T62" fmla="*/ 6 w 25"/>
                <a:gd name="T63" fmla="*/ 9 h 12"/>
                <a:gd name="T64" fmla="*/ 5 w 25"/>
                <a:gd name="T65" fmla="*/ 10 h 12"/>
                <a:gd name="T66" fmla="*/ 4 w 25"/>
                <a:gd name="T67" fmla="*/ 10 h 12"/>
                <a:gd name="T68" fmla="*/ 7 w 25"/>
                <a:gd name="T69" fmla="*/ 10 h 12"/>
                <a:gd name="T70" fmla="*/ 11 w 25"/>
                <a:gd name="T71" fmla="*/ 12 h 12"/>
                <a:gd name="T72" fmla="*/ 15 w 25"/>
                <a:gd name="T73" fmla="*/ 11 h 12"/>
                <a:gd name="T74" fmla="*/ 18 w 25"/>
                <a:gd name="T75" fmla="*/ 10 h 12"/>
                <a:gd name="T76" fmla="*/ 21 w 25"/>
                <a:gd name="T77"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 h="12">
                  <a:moveTo>
                    <a:pt x="21" y="9"/>
                  </a:moveTo>
                  <a:cubicBezTo>
                    <a:pt x="22" y="9"/>
                    <a:pt x="22" y="7"/>
                    <a:pt x="23" y="7"/>
                  </a:cubicBezTo>
                  <a:cubicBezTo>
                    <a:pt x="23" y="7"/>
                    <a:pt x="24" y="6"/>
                    <a:pt x="25" y="6"/>
                  </a:cubicBezTo>
                  <a:cubicBezTo>
                    <a:pt x="25" y="5"/>
                    <a:pt x="24" y="4"/>
                    <a:pt x="23" y="4"/>
                  </a:cubicBezTo>
                  <a:cubicBezTo>
                    <a:pt x="23" y="4"/>
                    <a:pt x="22" y="3"/>
                    <a:pt x="22" y="3"/>
                  </a:cubicBezTo>
                  <a:cubicBezTo>
                    <a:pt x="22" y="2"/>
                    <a:pt x="22" y="1"/>
                    <a:pt x="22" y="1"/>
                  </a:cubicBezTo>
                  <a:cubicBezTo>
                    <a:pt x="22" y="1"/>
                    <a:pt x="21" y="1"/>
                    <a:pt x="20" y="1"/>
                  </a:cubicBezTo>
                  <a:cubicBezTo>
                    <a:pt x="20" y="1"/>
                    <a:pt x="18" y="0"/>
                    <a:pt x="18" y="0"/>
                  </a:cubicBezTo>
                  <a:cubicBezTo>
                    <a:pt x="17" y="0"/>
                    <a:pt x="18" y="1"/>
                    <a:pt x="18" y="2"/>
                  </a:cubicBezTo>
                  <a:cubicBezTo>
                    <a:pt x="17" y="2"/>
                    <a:pt x="16" y="1"/>
                    <a:pt x="16" y="2"/>
                  </a:cubicBezTo>
                  <a:cubicBezTo>
                    <a:pt x="16" y="2"/>
                    <a:pt x="16" y="2"/>
                    <a:pt x="15" y="2"/>
                  </a:cubicBezTo>
                  <a:cubicBezTo>
                    <a:pt x="15" y="1"/>
                    <a:pt x="14" y="2"/>
                    <a:pt x="14" y="2"/>
                  </a:cubicBezTo>
                  <a:cubicBezTo>
                    <a:pt x="14" y="2"/>
                    <a:pt x="14" y="2"/>
                    <a:pt x="13" y="2"/>
                  </a:cubicBezTo>
                  <a:cubicBezTo>
                    <a:pt x="12" y="1"/>
                    <a:pt x="11" y="2"/>
                    <a:pt x="11" y="3"/>
                  </a:cubicBezTo>
                  <a:cubicBezTo>
                    <a:pt x="11" y="3"/>
                    <a:pt x="11" y="3"/>
                    <a:pt x="10" y="2"/>
                  </a:cubicBezTo>
                  <a:cubicBezTo>
                    <a:pt x="10" y="1"/>
                    <a:pt x="9" y="2"/>
                    <a:pt x="9" y="3"/>
                  </a:cubicBezTo>
                  <a:cubicBezTo>
                    <a:pt x="10" y="3"/>
                    <a:pt x="9" y="4"/>
                    <a:pt x="9" y="4"/>
                  </a:cubicBezTo>
                  <a:cubicBezTo>
                    <a:pt x="8" y="4"/>
                    <a:pt x="8" y="4"/>
                    <a:pt x="7" y="5"/>
                  </a:cubicBezTo>
                  <a:cubicBezTo>
                    <a:pt x="7" y="5"/>
                    <a:pt x="6" y="3"/>
                    <a:pt x="7" y="3"/>
                  </a:cubicBezTo>
                  <a:cubicBezTo>
                    <a:pt x="8" y="2"/>
                    <a:pt x="4" y="0"/>
                    <a:pt x="3" y="0"/>
                  </a:cubicBezTo>
                  <a:cubicBezTo>
                    <a:pt x="2" y="0"/>
                    <a:pt x="3" y="1"/>
                    <a:pt x="4" y="2"/>
                  </a:cubicBezTo>
                  <a:cubicBezTo>
                    <a:pt x="4" y="2"/>
                    <a:pt x="3" y="2"/>
                    <a:pt x="3" y="2"/>
                  </a:cubicBezTo>
                  <a:cubicBezTo>
                    <a:pt x="2" y="1"/>
                    <a:pt x="2" y="2"/>
                    <a:pt x="1" y="2"/>
                  </a:cubicBezTo>
                  <a:cubicBezTo>
                    <a:pt x="1" y="3"/>
                    <a:pt x="0" y="3"/>
                    <a:pt x="0" y="4"/>
                  </a:cubicBezTo>
                  <a:cubicBezTo>
                    <a:pt x="0" y="4"/>
                    <a:pt x="1" y="5"/>
                    <a:pt x="2" y="4"/>
                  </a:cubicBezTo>
                  <a:cubicBezTo>
                    <a:pt x="3" y="4"/>
                    <a:pt x="5" y="4"/>
                    <a:pt x="5" y="4"/>
                  </a:cubicBezTo>
                  <a:cubicBezTo>
                    <a:pt x="6" y="5"/>
                    <a:pt x="4" y="5"/>
                    <a:pt x="5" y="5"/>
                  </a:cubicBezTo>
                  <a:cubicBezTo>
                    <a:pt x="5" y="6"/>
                    <a:pt x="5" y="6"/>
                    <a:pt x="3" y="6"/>
                  </a:cubicBezTo>
                  <a:cubicBezTo>
                    <a:pt x="2" y="6"/>
                    <a:pt x="1" y="6"/>
                    <a:pt x="1" y="7"/>
                  </a:cubicBezTo>
                  <a:cubicBezTo>
                    <a:pt x="1" y="7"/>
                    <a:pt x="4" y="6"/>
                    <a:pt x="4" y="7"/>
                  </a:cubicBezTo>
                  <a:cubicBezTo>
                    <a:pt x="4" y="7"/>
                    <a:pt x="4" y="8"/>
                    <a:pt x="5" y="8"/>
                  </a:cubicBezTo>
                  <a:cubicBezTo>
                    <a:pt x="6" y="7"/>
                    <a:pt x="5" y="8"/>
                    <a:pt x="6" y="9"/>
                  </a:cubicBezTo>
                  <a:cubicBezTo>
                    <a:pt x="6" y="9"/>
                    <a:pt x="6" y="10"/>
                    <a:pt x="5" y="10"/>
                  </a:cubicBezTo>
                  <a:cubicBezTo>
                    <a:pt x="4" y="10"/>
                    <a:pt x="3" y="10"/>
                    <a:pt x="4" y="10"/>
                  </a:cubicBezTo>
                  <a:cubicBezTo>
                    <a:pt x="4" y="11"/>
                    <a:pt x="6" y="11"/>
                    <a:pt x="7" y="10"/>
                  </a:cubicBezTo>
                  <a:cubicBezTo>
                    <a:pt x="8" y="10"/>
                    <a:pt x="10" y="11"/>
                    <a:pt x="11" y="12"/>
                  </a:cubicBezTo>
                  <a:cubicBezTo>
                    <a:pt x="12" y="12"/>
                    <a:pt x="15" y="12"/>
                    <a:pt x="15" y="11"/>
                  </a:cubicBezTo>
                  <a:cubicBezTo>
                    <a:pt x="15" y="10"/>
                    <a:pt x="17" y="11"/>
                    <a:pt x="18" y="10"/>
                  </a:cubicBezTo>
                  <a:cubicBezTo>
                    <a:pt x="19" y="10"/>
                    <a:pt x="20" y="9"/>
                    <a:pt x="21"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3" name="Freeform 313">
              <a:extLst>
                <a:ext uri="{FF2B5EF4-FFF2-40B4-BE49-F238E27FC236}">
                  <a16:creationId xmlns:a16="http://schemas.microsoft.com/office/drawing/2014/main" id="{42C9C2B5-F1DC-4E09-8104-44220DDBB17F}"/>
                </a:ext>
              </a:extLst>
            </p:cNvPr>
            <p:cNvSpPr>
              <a:spLocks/>
            </p:cNvSpPr>
            <p:nvPr/>
          </p:nvSpPr>
          <p:spPr bwMode="auto">
            <a:xfrm>
              <a:off x="-3611563" y="1712913"/>
              <a:ext cx="39687" cy="39688"/>
            </a:xfrm>
            <a:custGeom>
              <a:avLst/>
              <a:gdLst>
                <a:gd name="T0" fmla="*/ 9 w 11"/>
                <a:gd name="T1" fmla="*/ 3 h 11"/>
                <a:gd name="T2" fmla="*/ 9 w 11"/>
                <a:gd name="T3" fmla="*/ 3 h 11"/>
                <a:gd name="T4" fmla="*/ 7 w 11"/>
                <a:gd name="T5" fmla="*/ 3 h 11"/>
                <a:gd name="T6" fmla="*/ 6 w 11"/>
                <a:gd name="T7" fmla="*/ 3 h 11"/>
                <a:gd name="T8" fmla="*/ 6 w 11"/>
                <a:gd name="T9" fmla="*/ 1 h 11"/>
                <a:gd name="T10" fmla="*/ 7 w 11"/>
                <a:gd name="T11" fmla="*/ 0 h 11"/>
                <a:gd name="T12" fmla="*/ 7 w 11"/>
                <a:gd name="T13" fmla="*/ 0 h 11"/>
                <a:gd name="T14" fmla="*/ 4 w 11"/>
                <a:gd name="T15" fmla="*/ 0 h 11"/>
                <a:gd name="T16" fmla="*/ 5 w 11"/>
                <a:gd name="T17" fmla="*/ 2 h 11"/>
                <a:gd name="T18" fmla="*/ 4 w 11"/>
                <a:gd name="T19" fmla="*/ 2 h 11"/>
                <a:gd name="T20" fmla="*/ 1 w 11"/>
                <a:gd name="T21" fmla="*/ 3 h 11"/>
                <a:gd name="T22" fmla="*/ 1 w 11"/>
                <a:gd name="T23" fmla="*/ 4 h 11"/>
                <a:gd name="T24" fmla="*/ 2 w 11"/>
                <a:gd name="T25" fmla="*/ 6 h 11"/>
                <a:gd name="T26" fmla="*/ 2 w 11"/>
                <a:gd name="T27" fmla="*/ 8 h 11"/>
                <a:gd name="T28" fmla="*/ 0 w 11"/>
                <a:gd name="T29" fmla="*/ 9 h 11"/>
                <a:gd name="T30" fmla="*/ 3 w 11"/>
                <a:gd name="T31" fmla="*/ 11 h 11"/>
                <a:gd name="T32" fmla="*/ 7 w 11"/>
                <a:gd name="T33" fmla="*/ 10 h 11"/>
                <a:gd name="T34" fmla="*/ 9 w 11"/>
                <a:gd name="T35" fmla="*/ 9 h 11"/>
                <a:gd name="T36" fmla="*/ 9 w 11"/>
                <a:gd name="T37" fmla="*/ 4 h 11"/>
                <a:gd name="T38" fmla="*/ 9 w 11"/>
                <a:gd name="T39"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1">
                  <a:moveTo>
                    <a:pt x="9" y="3"/>
                  </a:moveTo>
                  <a:cubicBezTo>
                    <a:pt x="9" y="3"/>
                    <a:pt x="9" y="3"/>
                    <a:pt x="9" y="3"/>
                  </a:cubicBezTo>
                  <a:cubicBezTo>
                    <a:pt x="8" y="2"/>
                    <a:pt x="7" y="2"/>
                    <a:pt x="7" y="3"/>
                  </a:cubicBezTo>
                  <a:cubicBezTo>
                    <a:pt x="7" y="4"/>
                    <a:pt x="6" y="3"/>
                    <a:pt x="6" y="3"/>
                  </a:cubicBezTo>
                  <a:cubicBezTo>
                    <a:pt x="5" y="3"/>
                    <a:pt x="6" y="2"/>
                    <a:pt x="6" y="1"/>
                  </a:cubicBezTo>
                  <a:cubicBezTo>
                    <a:pt x="7" y="1"/>
                    <a:pt x="7" y="1"/>
                    <a:pt x="7" y="0"/>
                  </a:cubicBezTo>
                  <a:cubicBezTo>
                    <a:pt x="7" y="0"/>
                    <a:pt x="7" y="0"/>
                    <a:pt x="7" y="0"/>
                  </a:cubicBezTo>
                  <a:cubicBezTo>
                    <a:pt x="6" y="0"/>
                    <a:pt x="4" y="0"/>
                    <a:pt x="4" y="0"/>
                  </a:cubicBezTo>
                  <a:cubicBezTo>
                    <a:pt x="4" y="1"/>
                    <a:pt x="5" y="1"/>
                    <a:pt x="5" y="2"/>
                  </a:cubicBezTo>
                  <a:cubicBezTo>
                    <a:pt x="5" y="2"/>
                    <a:pt x="4" y="2"/>
                    <a:pt x="4" y="2"/>
                  </a:cubicBezTo>
                  <a:cubicBezTo>
                    <a:pt x="3" y="3"/>
                    <a:pt x="2" y="2"/>
                    <a:pt x="1" y="3"/>
                  </a:cubicBezTo>
                  <a:cubicBezTo>
                    <a:pt x="0" y="3"/>
                    <a:pt x="2" y="3"/>
                    <a:pt x="1" y="4"/>
                  </a:cubicBezTo>
                  <a:cubicBezTo>
                    <a:pt x="1" y="5"/>
                    <a:pt x="1" y="5"/>
                    <a:pt x="2" y="6"/>
                  </a:cubicBezTo>
                  <a:cubicBezTo>
                    <a:pt x="3" y="7"/>
                    <a:pt x="2" y="7"/>
                    <a:pt x="2" y="8"/>
                  </a:cubicBezTo>
                  <a:cubicBezTo>
                    <a:pt x="2" y="9"/>
                    <a:pt x="1" y="9"/>
                    <a:pt x="0" y="9"/>
                  </a:cubicBezTo>
                  <a:cubicBezTo>
                    <a:pt x="0" y="10"/>
                    <a:pt x="1" y="11"/>
                    <a:pt x="3" y="11"/>
                  </a:cubicBezTo>
                  <a:cubicBezTo>
                    <a:pt x="3" y="11"/>
                    <a:pt x="5" y="11"/>
                    <a:pt x="7" y="10"/>
                  </a:cubicBezTo>
                  <a:cubicBezTo>
                    <a:pt x="8" y="8"/>
                    <a:pt x="8" y="10"/>
                    <a:pt x="9" y="9"/>
                  </a:cubicBezTo>
                  <a:cubicBezTo>
                    <a:pt x="11" y="8"/>
                    <a:pt x="10" y="4"/>
                    <a:pt x="9" y="4"/>
                  </a:cubicBezTo>
                  <a:cubicBezTo>
                    <a:pt x="9" y="3"/>
                    <a:pt x="9" y="3"/>
                    <a:pt x="9"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314">
              <a:extLst>
                <a:ext uri="{FF2B5EF4-FFF2-40B4-BE49-F238E27FC236}">
                  <a16:creationId xmlns:a16="http://schemas.microsoft.com/office/drawing/2014/main" id="{29DB2FD7-3991-4738-9B64-E7A8CC85D733}"/>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315">
              <a:extLst>
                <a:ext uri="{FF2B5EF4-FFF2-40B4-BE49-F238E27FC236}">
                  <a16:creationId xmlns:a16="http://schemas.microsoft.com/office/drawing/2014/main" id="{38EEBB04-B0F0-4152-AEAC-67B10A38D22E}"/>
                </a:ext>
              </a:extLst>
            </p:cNvPr>
            <p:cNvSpPr>
              <a:spLocks noEditPoints="1"/>
            </p:cNvSpPr>
            <p:nvPr/>
          </p:nvSpPr>
          <p:spPr bwMode="auto">
            <a:xfrm>
              <a:off x="-3592513" y="1644650"/>
              <a:ext cx="85725" cy="125413"/>
            </a:xfrm>
            <a:custGeom>
              <a:avLst/>
              <a:gdLst>
                <a:gd name="T0" fmla="*/ 2 w 24"/>
                <a:gd name="T1" fmla="*/ 19 h 35"/>
                <a:gd name="T2" fmla="*/ 1 w 24"/>
                <a:gd name="T3" fmla="*/ 22 h 35"/>
                <a:gd name="T4" fmla="*/ 4 w 24"/>
                <a:gd name="T5" fmla="*/ 22 h 35"/>
                <a:gd name="T6" fmla="*/ 6 w 24"/>
                <a:gd name="T7" fmla="*/ 21 h 35"/>
                <a:gd name="T8" fmla="*/ 24 w 24"/>
                <a:gd name="T9" fmla="*/ 27 h 35"/>
                <a:gd name="T10" fmla="*/ 20 w 24"/>
                <a:gd name="T11" fmla="*/ 26 h 35"/>
                <a:gd name="T12" fmla="*/ 19 w 24"/>
                <a:gd name="T13" fmla="*/ 23 h 35"/>
                <a:gd name="T14" fmla="*/ 16 w 24"/>
                <a:gd name="T15" fmla="*/ 18 h 35"/>
                <a:gd name="T16" fmla="*/ 12 w 24"/>
                <a:gd name="T17" fmla="*/ 16 h 35"/>
                <a:gd name="T18" fmla="*/ 15 w 24"/>
                <a:gd name="T19" fmla="*/ 10 h 35"/>
                <a:gd name="T20" fmla="*/ 10 w 24"/>
                <a:gd name="T21" fmla="*/ 9 h 35"/>
                <a:gd name="T22" fmla="*/ 12 w 24"/>
                <a:gd name="T23" fmla="*/ 6 h 35"/>
                <a:gd name="T24" fmla="*/ 8 w 24"/>
                <a:gd name="T25" fmla="*/ 7 h 35"/>
                <a:gd name="T26" fmla="*/ 6 w 24"/>
                <a:gd name="T27" fmla="*/ 11 h 35"/>
                <a:gd name="T28" fmla="*/ 4 w 24"/>
                <a:gd name="T29" fmla="*/ 11 h 35"/>
                <a:gd name="T30" fmla="*/ 5 w 24"/>
                <a:gd name="T31" fmla="*/ 14 h 35"/>
                <a:gd name="T32" fmla="*/ 4 w 24"/>
                <a:gd name="T33" fmla="*/ 17 h 35"/>
                <a:gd name="T34" fmla="*/ 7 w 24"/>
                <a:gd name="T35" fmla="*/ 17 h 35"/>
                <a:gd name="T36" fmla="*/ 8 w 24"/>
                <a:gd name="T37" fmla="*/ 17 h 35"/>
                <a:gd name="T38" fmla="*/ 11 w 24"/>
                <a:gd name="T39" fmla="*/ 19 h 35"/>
                <a:gd name="T40" fmla="*/ 12 w 24"/>
                <a:gd name="T41" fmla="*/ 21 h 35"/>
                <a:gd name="T42" fmla="*/ 12 w 24"/>
                <a:gd name="T43" fmla="*/ 24 h 35"/>
                <a:gd name="T44" fmla="*/ 9 w 24"/>
                <a:gd name="T45" fmla="*/ 25 h 35"/>
                <a:gd name="T46" fmla="*/ 10 w 24"/>
                <a:gd name="T47" fmla="*/ 27 h 35"/>
                <a:gd name="T48" fmla="*/ 8 w 24"/>
                <a:gd name="T49" fmla="*/ 30 h 35"/>
                <a:gd name="T50" fmla="*/ 12 w 24"/>
                <a:gd name="T51" fmla="*/ 30 h 35"/>
                <a:gd name="T52" fmla="*/ 10 w 24"/>
                <a:gd name="T53" fmla="*/ 31 h 35"/>
                <a:gd name="T54" fmla="*/ 9 w 24"/>
                <a:gd name="T55" fmla="*/ 34 h 35"/>
                <a:gd name="T56" fmla="*/ 11 w 24"/>
                <a:gd name="T57" fmla="*/ 33 h 35"/>
                <a:gd name="T58" fmla="*/ 15 w 24"/>
                <a:gd name="T59" fmla="*/ 33 h 35"/>
                <a:gd name="T60" fmla="*/ 19 w 24"/>
                <a:gd name="T61" fmla="*/ 32 h 35"/>
                <a:gd name="T62" fmla="*/ 22 w 24"/>
                <a:gd name="T63" fmla="*/ 31 h 35"/>
                <a:gd name="T64" fmla="*/ 24 w 24"/>
                <a:gd name="T65" fmla="*/ 27 h 35"/>
                <a:gd name="T66" fmla="*/ 5 w 24"/>
                <a:gd name="T67" fmla="*/ 8 h 35"/>
                <a:gd name="T68" fmla="*/ 16 w 24"/>
                <a:gd name="T69" fmla="*/ 2 h 35"/>
                <a:gd name="T70" fmla="*/ 16 w 24"/>
                <a:gd name="T71"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4" h="35">
                  <a:moveTo>
                    <a:pt x="5" y="19"/>
                  </a:moveTo>
                  <a:cubicBezTo>
                    <a:pt x="4" y="18"/>
                    <a:pt x="3" y="19"/>
                    <a:pt x="2" y="19"/>
                  </a:cubicBezTo>
                  <a:cubicBezTo>
                    <a:pt x="2" y="20"/>
                    <a:pt x="2" y="20"/>
                    <a:pt x="1" y="20"/>
                  </a:cubicBezTo>
                  <a:cubicBezTo>
                    <a:pt x="1" y="21"/>
                    <a:pt x="0" y="22"/>
                    <a:pt x="1" y="22"/>
                  </a:cubicBezTo>
                  <a:cubicBezTo>
                    <a:pt x="1" y="22"/>
                    <a:pt x="2" y="23"/>
                    <a:pt x="2" y="22"/>
                  </a:cubicBezTo>
                  <a:cubicBezTo>
                    <a:pt x="2" y="21"/>
                    <a:pt x="3" y="21"/>
                    <a:pt x="4" y="22"/>
                  </a:cubicBezTo>
                  <a:cubicBezTo>
                    <a:pt x="4" y="22"/>
                    <a:pt x="4" y="22"/>
                    <a:pt x="4" y="22"/>
                  </a:cubicBezTo>
                  <a:cubicBezTo>
                    <a:pt x="5" y="22"/>
                    <a:pt x="6" y="22"/>
                    <a:pt x="6" y="21"/>
                  </a:cubicBezTo>
                  <a:cubicBezTo>
                    <a:pt x="7" y="20"/>
                    <a:pt x="6" y="19"/>
                    <a:pt x="5" y="19"/>
                  </a:cubicBezTo>
                  <a:close/>
                  <a:moveTo>
                    <a:pt x="24" y="27"/>
                  </a:moveTo>
                  <a:cubicBezTo>
                    <a:pt x="24" y="26"/>
                    <a:pt x="21" y="25"/>
                    <a:pt x="21" y="26"/>
                  </a:cubicBezTo>
                  <a:cubicBezTo>
                    <a:pt x="21" y="26"/>
                    <a:pt x="20" y="26"/>
                    <a:pt x="20" y="26"/>
                  </a:cubicBezTo>
                  <a:cubicBezTo>
                    <a:pt x="20" y="25"/>
                    <a:pt x="20" y="25"/>
                    <a:pt x="20" y="24"/>
                  </a:cubicBezTo>
                  <a:cubicBezTo>
                    <a:pt x="20" y="24"/>
                    <a:pt x="19" y="24"/>
                    <a:pt x="19" y="23"/>
                  </a:cubicBezTo>
                  <a:cubicBezTo>
                    <a:pt x="19" y="23"/>
                    <a:pt x="19" y="21"/>
                    <a:pt x="18" y="20"/>
                  </a:cubicBezTo>
                  <a:cubicBezTo>
                    <a:pt x="16" y="20"/>
                    <a:pt x="16" y="18"/>
                    <a:pt x="16" y="18"/>
                  </a:cubicBezTo>
                  <a:cubicBezTo>
                    <a:pt x="16" y="17"/>
                    <a:pt x="15" y="17"/>
                    <a:pt x="14" y="16"/>
                  </a:cubicBezTo>
                  <a:cubicBezTo>
                    <a:pt x="14" y="16"/>
                    <a:pt x="13" y="16"/>
                    <a:pt x="12" y="16"/>
                  </a:cubicBezTo>
                  <a:cubicBezTo>
                    <a:pt x="12" y="16"/>
                    <a:pt x="12" y="15"/>
                    <a:pt x="13" y="15"/>
                  </a:cubicBezTo>
                  <a:cubicBezTo>
                    <a:pt x="14" y="14"/>
                    <a:pt x="15" y="11"/>
                    <a:pt x="15" y="10"/>
                  </a:cubicBezTo>
                  <a:cubicBezTo>
                    <a:pt x="15" y="10"/>
                    <a:pt x="11" y="10"/>
                    <a:pt x="11" y="10"/>
                  </a:cubicBezTo>
                  <a:cubicBezTo>
                    <a:pt x="10" y="11"/>
                    <a:pt x="9" y="10"/>
                    <a:pt x="10" y="9"/>
                  </a:cubicBezTo>
                  <a:cubicBezTo>
                    <a:pt x="10" y="9"/>
                    <a:pt x="12" y="8"/>
                    <a:pt x="12" y="8"/>
                  </a:cubicBezTo>
                  <a:cubicBezTo>
                    <a:pt x="12" y="7"/>
                    <a:pt x="13" y="7"/>
                    <a:pt x="12" y="6"/>
                  </a:cubicBezTo>
                  <a:cubicBezTo>
                    <a:pt x="11" y="6"/>
                    <a:pt x="11" y="7"/>
                    <a:pt x="11" y="7"/>
                  </a:cubicBezTo>
                  <a:cubicBezTo>
                    <a:pt x="11" y="7"/>
                    <a:pt x="10" y="7"/>
                    <a:pt x="8" y="7"/>
                  </a:cubicBezTo>
                  <a:cubicBezTo>
                    <a:pt x="7" y="7"/>
                    <a:pt x="7" y="8"/>
                    <a:pt x="7" y="9"/>
                  </a:cubicBezTo>
                  <a:cubicBezTo>
                    <a:pt x="7" y="10"/>
                    <a:pt x="6" y="10"/>
                    <a:pt x="6" y="11"/>
                  </a:cubicBezTo>
                  <a:cubicBezTo>
                    <a:pt x="6" y="11"/>
                    <a:pt x="6" y="12"/>
                    <a:pt x="5" y="11"/>
                  </a:cubicBezTo>
                  <a:cubicBezTo>
                    <a:pt x="5" y="11"/>
                    <a:pt x="5" y="10"/>
                    <a:pt x="4" y="11"/>
                  </a:cubicBezTo>
                  <a:cubicBezTo>
                    <a:pt x="3" y="11"/>
                    <a:pt x="5" y="12"/>
                    <a:pt x="6" y="12"/>
                  </a:cubicBezTo>
                  <a:cubicBezTo>
                    <a:pt x="7" y="12"/>
                    <a:pt x="5" y="13"/>
                    <a:pt x="5" y="14"/>
                  </a:cubicBezTo>
                  <a:cubicBezTo>
                    <a:pt x="5" y="15"/>
                    <a:pt x="6" y="14"/>
                    <a:pt x="6" y="15"/>
                  </a:cubicBezTo>
                  <a:cubicBezTo>
                    <a:pt x="6" y="16"/>
                    <a:pt x="4" y="16"/>
                    <a:pt x="4" y="17"/>
                  </a:cubicBezTo>
                  <a:cubicBezTo>
                    <a:pt x="4" y="17"/>
                    <a:pt x="5" y="16"/>
                    <a:pt x="6" y="16"/>
                  </a:cubicBezTo>
                  <a:cubicBezTo>
                    <a:pt x="6" y="16"/>
                    <a:pt x="6" y="18"/>
                    <a:pt x="7" y="17"/>
                  </a:cubicBezTo>
                  <a:cubicBezTo>
                    <a:pt x="8" y="17"/>
                    <a:pt x="8" y="16"/>
                    <a:pt x="8" y="16"/>
                  </a:cubicBezTo>
                  <a:cubicBezTo>
                    <a:pt x="9" y="16"/>
                    <a:pt x="8" y="17"/>
                    <a:pt x="8" y="17"/>
                  </a:cubicBezTo>
                  <a:cubicBezTo>
                    <a:pt x="9" y="18"/>
                    <a:pt x="7" y="19"/>
                    <a:pt x="7" y="20"/>
                  </a:cubicBezTo>
                  <a:cubicBezTo>
                    <a:pt x="8" y="20"/>
                    <a:pt x="10" y="20"/>
                    <a:pt x="11" y="19"/>
                  </a:cubicBezTo>
                  <a:cubicBezTo>
                    <a:pt x="12" y="18"/>
                    <a:pt x="12" y="19"/>
                    <a:pt x="11" y="20"/>
                  </a:cubicBezTo>
                  <a:cubicBezTo>
                    <a:pt x="11" y="21"/>
                    <a:pt x="11" y="21"/>
                    <a:pt x="12" y="21"/>
                  </a:cubicBezTo>
                  <a:cubicBezTo>
                    <a:pt x="12" y="22"/>
                    <a:pt x="13" y="22"/>
                    <a:pt x="12" y="22"/>
                  </a:cubicBezTo>
                  <a:cubicBezTo>
                    <a:pt x="12" y="23"/>
                    <a:pt x="12" y="24"/>
                    <a:pt x="12" y="24"/>
                  </a:cubicBezTo>
                  <a:cubicBezTo>
                    <a:pt x="12" y="25"/>
                    <a:pt x="10" y="25"/>
                    <a:pt x="10" y="24"/>
                  </a:cubicBezTo>
                  <a:cubicBezTo>
                    <a:pt x="10" y="24"/>
                    <a:pt x="9" y="24"/>
                    <a:pt x="9" y="25"/>
                  </a:cubicBezTo>
                  <a:cubicBezTo>
                    <a:pt x="9" y="25"/>
                    <a:pt x="8" y="26"/>
                    <a:pt x="8" y="26"/>
                  </a:cubicBezTo>
                  <a:cubicBezTo>
                    <a:pt x="8" y="27"/>
                    <a:pt x="10" y="27"/>
                    <a:pt x="10" y="27"/>
                  </a:cubicBezTo>
                  <a:cubicBezTo>
                    <a:pt x="10" y="28"/>
                    <a:pt x="9" y="28"/>
                    <a:pt x="8" y="29"/>
                  </a:cubicBezTo>
                  <a:cubicBezTo>
                    <a:pt x="6" y="29"/>
                    <a:pt x="8" y="30"/>
                    <a:pt x="8" y="30"/>
                  </a:cubicBezTo>
                  <a:cubicBezTo>
                    <a:pt x="9" y="29"/>
                    <a:pt x="9" y="30"/>
                    <a:pt x="10" y="30"/>
                  </a:cubicBezTo>
                  <a:cubicBezTo>
                    <a:pt x="11" y="30"/>
                    <a:pt x="11" y="31"/>
                    <a:pt x="12" y="30"/>
                  </a:cubicBezTo>
                  <a:cubicBezTo>
                    <a:pt x="13" y="30"/>
                    <a:pt x="13" y="30"/>
                    <a:pt x="12" y="31"/>
                  </a:cubicBezTo>
                  <a:cubicBezTo>
                    <a:pt x="12" y="32"/>
                    <a:pt x="11" y="31"/>
                    <a:pt x="10" y="31"/>
                  </a:cubicBezTo>
                  <a:cubicBezTo>
                    <a:pt x="9" y="32"/>
                    <a:pt x="6" y="34"/>
                    <a:pt x="7" y="35"/>
                  </a:cubicBezTo>
                  <a:cubicBezTo>
                    <a:pt x="7" y="35"/>
                    <a:pt x="8" y="34"/>
                    <a:pt x="9" y="34"/>
                  </a:cubicBezTo>
                  <a:cubicBezTo>
                    <a:pt x="10" y="34"/>
                    <a:pt x="10" y="34"/>
                    <a:pt x="10" y="34"/>
                  </a:cubicBezTo>
                  <a:cubicBezTo>
                    <a:pt x="11" y="34"/>
                    <a:pt x="11" y="33"/>
                    <a:pt x="11" y="33"/>
                  </a:cubicBezTo>
                  <a:cubicBezTo>
                    <a:pt x="12" y="33"/>
                    <a:pt x="12" y="33"/>
                    <a:pt x="13" y="33"/>
                  </a:cubicBezTo>
                  <a:cubicBezTo>
                    <a:pt x="14" y="33"/>
                    <a:pt x="14" y="33"/>
                    <a:pt x="15" y="33"/>
                  </a:cubicBezTo>
                  <a:cubicBezTo>
                    <a:pt x="15" y="32"/>
                    <a:pt x="16" y="33"/>
                    <a:pt x="17" y="33"/>
                  </a:cubicBezTo>
                  <a:cubicBezTo>
                    <a:pt x="17" y="33"/>
                    <a:pt x="19" y="32"/>
                    <a:pt x="19" y="32"/>
                  </a:cubicBezTo>
                  <a:cubicBezTo>
                    <a:pt x="20" y="33"/>
                    <a:pt x="22" y="32"/>
                    <a:pt x="23" y="31"/>
                  </a:cubicBezTo>
                  <a:cubicBezTo>
                    <a:pt x="23" y="31"/>
                    <a:pt x="22" y="31"/>
                    <a:pt x="22" y="31"/>
                  </a:cubicBezTo>
                  <a:cubicBezTo>
                    <a:pt x="21" y="31"/>
                    <a:pt x="21" y="30"/>
                    <a:pt x="22" y="29"/>
                  </a:cubicBezTo>
                  <a:cubicBezTo>
                    <a:pt x="22" y="29"/>
                    <a:pt x="24" y="28"/>
                    <a:pt x="24" y="27"/>
                  </a:cubicBezTo>
                  <a:close/>
                  <a:moveTo>
                    <a:pt x="3" y="10"/>
                  </a:moveTo>
                  <a:cubicBezTo>
                    <a:pt x="4" y="10"/>
                    <a:pt x="5" y="8"/>
                    <a:pt x="5" y="8"/>
                  </a:cubicBezTo>
                  <a:cubicBezTo>
                    <a:pt x="4" y="7"/>
                    <a:pt x="2" y="10"/>
                    <a:pt x="3" y="10"/>
                  </a:cubicBezTo>
                  <a:close/>
                  <a:moveTo>
                    <a:pt x="16" y="2"/>
                  </a:moveTo>
                  <a:cubicBezTo>
                    <a:pt x="17" y="2"/>
                    <a:pt x="18" y="0"/>
                    <a:pt x="17" y="0"/>
                  </a:cubicBezTo>
                  <a:cubicBezTo>
                    <a:pt x="16" y="0"/>
                    <a:pt x="16" y="3"/>
                    <a:pt x="16"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316">
              <a:extLst>
                <a:ext uri="{FF2B5EF4-FFF2-40B4-BE49-F238E27FC236}">
                  <a16:creationId xmlns:a16="http://schemas.microsoft.com/office/drawing/2014/main" id="{6CE8C1BF-C094-4D88-B600-9967E05BB818}"/>
                </a:ext>
              </a:extLst>
            </p:cNvPr>
            <p:cNvSpPr>
              <a:spLocks noEditPoints="1"/>
            </p:cNvSpPr>
            <p:nvPr/>
          </p:nvSpPr>
          <p:spPr bwMode="auto">
            <a:xfrm>
              <a:off x="-3455988" y="1679575"/>
              <a:ext cx="39687" cy="36513"/>
            </a:xfrm>
            <a:custGeom>
              <a:avLst/>
              <a:gdLst>
                <a:gd name="T0" fmla="*/ 6 w 11"/>
                <a:gd name="T1" fmla="*/ 4 h 10"/>
                <a:gd name="T2" fmla="*/ 6 w 11"/>
                <a:gd name="T3" fmla="*/ 2 h 10"/>
                <a:gd name="T4" fmla="*/ 6 w 11"/>
                <a:gd name="T5" fmla="*/ 0 h 10"/>
                <a:gd name="T6" fmla="*/ 4 w 11"/>
                <a:gd name="T7" fmla="*/ 1 h 10"/>
                <a:gd name="T8" fmla="*/ 3 w 11"/>
                <a:gd name="T9" fmla="*/ 2 h 10"/>
                <a:gd name="T10" fmla="*/ 3 w 11"/>
                <a:gd name="T11" fmla="*/ 3 h 10"/>
                <a:gd name="T12" fmla="*/ 2 w 11"/>
                <a:gd name="T13" fmla="*/ 2 h 10"/>
                <a:gd name="T14" fmla="*/ 0 w 11"/>
                <a:gd name="T15" fmla="*/ 4 h 10"/>
                <a:gd name="T16" fmla="*/ 0 w 11"/>
                <a:gd name="T17" fmla="*/ 7 h 10"/>
                <a:gd name="T18" fmla="*/ 1 w 11"/>
                <a:gd name="T19" fmla="*/ 9 h 10"/>
                <a:gd name="T20" fmla="*/ 2 w 11"/>
                <a:gd name="T21" fmla="*/ 10 h 10"/>
                <a:gd name="T22" fmla="*/ 4 w 11"/>
                <a:gd name="T23" fmla="*/ 10 h 10"/>
                <a:gd name="T24" fmla="*/ 5 w 11"/>
                <a:gd name="T25" fmla="*/ 10 h 10"/>
                <a:gd name="T26" fmla="*/ 4 w 11"/>
                <a:gd name="T27" fmla="*/ 9 h 10"/>
                <a:gd name="T28" fmla="*/ 5 w 11"/>
                <a:gd name="T29" fmla="*/ 9 h 10"/>
                <a:gd name="T30" fmla="*/ 7 w 11"/>
                <a:gd name="T31" fmla="*/ 9 h 10"/>
                <a:gd name="T32" fmla="*/ 6 w 11"/>
                <a:gd name="T33" fmla="*/ 7 h 10"/>
                <a:gd name="T34" fmla="*/ 5 w 11"/>
                <a:gd name="T35" fmla="*/ 7 h 10"/>
                <a:gd name="T36" fmla="*/ 5 w 11"/>
                <a:gd name="T37" fmla="*/ 6 h 10"/>
                <a:gd name="T38" fmla="*/ 7 w 11"/>
                <a:gd name="T39" fmla="*/ 5 h 10"/>
                <a:gd name="T40" fmla="*/ 6 w 11"/>
                <a:gd name="T41" fmla="*/ 4 h 10"/>
                <a:gd name="T42" fmla="*/ 11 w 11"/>
                <a:gd name="T43" fmla="*/ 6 h 10"/>
                <a:gd name="T44" fmla="*/ 10 w 11"/>
                <a:gd name="T45" fmla="*/ 6 h 10"/>
                <a:gd name="T46" fmla="*/ 9 w 11"/>
                <a:gd name="T47" fmla="*/ 6 h 10"/>
                <a:gd name="T48" fmla="*/ 8 w 11"/>
                <a:gd name="T49" fmla="*/ 7 h 10"/>
                <a:gd name="T50" fmla="*/ 9 w 11"/>
                <a:gd name="T51" fmla="*/ 9 h 10"/>
                <a:gd name="T52" fmla="*/ 8 w 11"/>
                <a:gd name="T53" fmla="*/ 9 h 10"/>
                <a:gd name="T54" fmla="*/ 9 w 11"/>
                <a:gd name="T55" fmla="*/ 10 h 10"/>
                <a:gd name="T56" fmla="*/ 10 w 11"/>
                <a:gd name="T57" fmla="*/ 8 h 10"/>
                <a:gd name="T58" fmla="*/ 11 w 11"/>
                <a:gd name="T5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 h="10">
                  <a:moveTo>
                    <a:pt x="6" y="4"/>
                  </a:moveTo>
                  <a:cubicBezTo>
                    <a:pt x="5" y="4"/>
                    <a:pt x="5" y="3"/>
                    <a:pt x="6" y="2"/>
                  </a:cubicBezTo>
                  <a:cubicBezTo>
                    <a:pt x="6" y="2"/>
                    <a:pt x="6" y="1"/>
                    <a:pt x="6" y="0"/>
                  </a:cubicBezTo>
                  <a:cubicBezTo>
                    <a:pt x="6" y="0"/>
                    <a:pt x="4" y="0"/>
                    <a:pt x="4" y="1"/>
                  </a:cubicBezTo>
                  <a:cubicBezTo>
                    <a:pt x="4" y="2"/>
                    <a:pt x="3" y="2"/>
                    <a:pt x="3" y="2"/>
                  </a:cubicBezTo>
                  <a:cubicBezTo>
                    <a:pt x="3" y="2"/>
                    <a:pt x="3" y="2"/>
                    <a:pt x="3" y="3"/>
                  </a:cubicBezTo>
                  <a:cubicBezTo>
                    <a:pt x="3" y="3"/>
                    <a:pt x="2" y="2"/>
                    <a:pt x="2" y="2"/>
                  </a:cubicBezTo>
                  <a:cubicBezTo>
                    <a:pt x="1" y="2"/>
                    <a:pt x="1" y="3"/>
                    <a:pt x="0" y="4"/>
                  </a:cubicBezTo>
                  <a:cubicBezTo>
                    <a:pt x="0" y="4"/>
                    <a:pt x="0" y="6"/>
                    <a:pt x="0" y="7"/>
                  </a:cubicBezTo>
                  <a:cubicBezTo>
                    <a:pt x="1" y="7"/>
                    <a:pt x="2" y="8"/>
                    <a:pt x="1" y="9"/>
                  </a:cubicBezTo>
                  <a:cubicBezTo>
                    <a:pt x="1" y="9"/>
                    <a:pt x="2" y="9"/>
                    <a:pt x="2" y="10"/>
                  </a:cubicBezTo>
                  <a:cubicBezTo>
                    <a:pt x="3" y="10"/>
                    <a:pt x="3" y="10"/>
                    <a:pt x="4" y="10"/>
                  </a:cubicBezTo>
                  <a:cubicBezTo>
                    <a:pt x="4" y="10"/>
                    <a:pt x="4" y="10"/>
                    <a:pt x="5" y="10"/>
                  </a:cubicBezTo>
                  <a:cubicBezTo>
                    <a:pt x="4" y="9"/>
                    <a:pt x="4" y="9"/>
                    <a:pt x="4" y="9"/>
                  </a:cubicBezTo>
                  <a:cubicBezTo>
                    <a:pt x="4" y="8"/>
                    <a:pt x="5" y="8"/>
                    <a:pt x="5" y="9"/>
                  </a:cubicBezTo>
                  <a:cubicBezTo>
                    <a:pt x="5" y="9"/>
                    <a:pt x="7" y="9"/>
                    <a:pt x="7" y="9"/>
                  </a:cubicBezTo>
                  <a:cubicBezTo>
                    <a:pt x="7" y="8"/>
                    <a:pt x="6" y="7"/>
                    <a:pt x="6" y="7"/>
                  </a:cubicBezTo>
                  <a:cubicBezTo>
                    <a:pt x="5" y="8"/>
                    <a:pt x="5" y="7"/>
                    <a:pt x="5" y="7"/>
                  </a:cubicBezTo>
                  <a:cubicBezTo>
                    <a:pt x="5" y="7"/>
                    <a:pt x="5" y="6"/>
                    <a:pt x="5" y="6"/>
                  </a:cubicBezTo>
                  <a:cubicBezTo>
                    <a:pt x="6" y="5"/>
                    <a:pt x="7" y="5"/>
                    <a:pt x="7" y="5"/>
                  </a:cubicBezTo>
                  <a:cubicBezTo>
                    <a:pt x="7" y="4"/>
                    <a:pt x="6" y="4"/>
                    <a:pt x="6" y="4"/>
                  </a:cubicBezTo>
                  <a:close/>
                  <a:moveTo>
                    <a:pt x="11" y="6"/>
                  </a:moveTo>
                  <a:cubicBezTo>
                    <a:pt x="11" y="6"/>
                    <a:pt x="10" y="6"/>
                    <a:pt x="10" y="6"/>
                  </a:cubicBezTo>
                  <a:cubicBezTo>
                    <a:pt x="10" y="7"/>
                    <a:pt x="10" y="5"/>
                    <a:pt x="9" y="6"/>
                  </a:cubicBezTo>
                  <a:cubicBezTo>
                    <a:pt x="9" y="7"/>
                    <a:pt x="9" y="6"/>
                    <a:pt x="8" y="7"/>
                  </a:cubicBezTo>
                  <a:cubicBezTo>
                    <a:pt x="7" y="8"/>
                    <a:pt x="8" y="8"/>
                    <a:pt x="9" y="9"/>
                  </a:cubicBezTo>
                  <a:cubicBezTo>
                    <a:pt x="9" y="9"/>
                    <a:pt x="9" y="9"/>
                    <a:pt x="8" y="9"/>
                  </a:cubicBezTo>
                  <a:cubicBezTo>
                    <a:pt x="8" y="9"/>
                    <a:pt x="8" y="10"/>
                    <a:pt x="9" y="10"/>
                  </a:cubicBezTo>
                  <a:cubicBezTo>
                    <a:pt x="10" y="10"/>
                    <a:pt x="11" y="9"/>
                    <a:pt x="10" y="8"/>
                  </a:cubicBezTo>
                  <a:cubicBezTo>
                    <a:pt x="10" y="8"/>
                    <a:pt x="11" y="6"/>
                    <a:pt x="1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7" name="Freeform 317">
              <a:extLst>
                <a:ext uri="{FF2B5EF4-FFF2-40B4-BE49-F238E27FC236}">
                  <a16:creationId xmlns:a16="http://schemas.microsoft.com/office/drawing/2014/main" id="{FEF6B89D-F9AF-4600-BD81-B380A6A3DE56}"/>
                </a:ext>
              </a:extLst>
            </p:cNvPr>
            <p:cNvSpPr>
              <a:spLocks noEditPoints="1"/>
            </p:cNvSpPr>
            <p:nvPr/>
          </p:nvSpPr>
          <p:spPr bwMode="auto">
            <a:xfrm>
              <a:off x="-3427413" y="1525588"/>
              <a:ext cx="104775" cy="184150"/>
            </a:xfrm>
            <a:custGeom>
              <a:avLst/>
              <a:gdLst>
                <a:gd name="T0" fmla="*/ 28 w 29"/>
                <a:gd name="T1" fmla="*/ 11 h 51"/>
                <a:gd name="T2" fmla="*/ 28 w 29"/>
                <a:gd name="T3" fmla="*/ 7 h 51"/>
                <a:gd name="T4" fmla="*/ 24 w 29"/>
                <a:gd name="T5" fmla="*/ 3 h 51"/>
                <a:gd name="T6" fmla="*/ 20 w 29"/>
                <a:gd name="T7" fmla="*/ 3 h 51"/>
                <a:gd name="T8" fmla="*/ 16 w 29"/>
                <a:gd name="T9" fmla="*/ 3 h 51"/>
                <a:gd name="T10" fmla="*/ 14 w 29"/>
                <a:gd name="T11" fmla="*/ 5 h 51"/>
                <a:gd name="T12" fmla="*/ 11 w 29"/>
                <a:gd name="T13" fmla="*/ 8 h 51"/>
                <a:gd name="T14" fmla="*/ 10 w 29"/>
                <a:gd name="T15" fmla="*/ 11 h 51"/>
                <a:gd name="T16" fmla="*/ 7 w 29"/>
                <a:gd name="T17" fmla="*/ 13 h 51"/>
                <a:gd name="T18" fmla="*/ 6 w 29"/>
                <a:gd name="T19" fmla="*/ 18 h 51"/>
                <a:gd name="T20" fmla="*/ 6 w 29"/>
                <a:gd name="T21" fmla="*/ 20 h 51"/>
                <a:gd name="T22" fmla="*/ 2 w 29"/>
                <a:gd name="T23" fmla="*/ 22 h 51"/>
                <a:gd name="T24" fmla="*/ 2 w 29"/>
                <a:gd name="T25" fmla="*/ 27 h 51"/>
                <a:gd name="T26" fmla="*/ 4 w 29"/>
                <a:gd name="T27" fmla="*/ 30 h 51"/>
                <a:gd name="T28" fmla="*/ 3 w 29"/>
                <a:gd name="T29" fmla="*/ 33 h 51"/>
                <a:gd name="T30" fmla="*/ 1 w 29"/>
                <a:gd name="T31" fmla="*/ 36 h 51"/>
                <a:gd name="T32" fmla="*/ 0 w 29"/>
                <a:gd name="T33" fmla="*/ 39 h 51"/>
                <a:gd name="T34" fmla="*/ 0 w 29"/>
                <a:gd name="T35" fmla="*/ 39 h 51"/>
                <a:gd name="T36" fmla="*/ 2 w 29"/>
                <a:gd name="T37" fmla="*/ 44 h 51"/>
                <a:gd name="T38" fmla="*/ 3 w 29"/>
                <a:gd name="T39" fmla="*/ 48 h 51"/>
                <a:gd name="T40" fmla="*/ 4 w 29"/>
                <a:gd name="T41" fmla="*/ 51 h 51"/>
                <a:gd name="T42" fmla="*/ 7 w 29"/>
                <a:gd name="T43" fmla="*/ 49 h 51"/>
                <a:gd name="T44" fmla="*/ 9 w 29"/>
                <a:gd name="T45" fmla="*/ 48 h 51"/>
                <a:gd name="T46" fmla="*/ 11 w 29"/>
                <a:gd name="T47" fmla="*/ 48 h 51"/>
                <a:gd name="T48" fmla="*/ 12 w 29"/>
                <a:gd name="T49" fmla="*/ 46 h 51"/>
                <a:gd name="T50" fmla="*/ 12 w 29"/>
                <a:gd name="T51" fmla="*/ 41 h 51"/>
                <a:gd name="T52" fmla="*/ 16 w 29"/>
                <a:gd name="T53" fmla="*/ 37 h 51"/>
                <a:gd name="T54" fmla="*/ 15 w 29"/>
                <a:gd name="T55" fmla="*/ 33 h 51"/>
                <a:gd name="T56" fmla="*/ 13 w 29"/>
                <a:gd name="T57" fmla="*/ 30 h 51"/>
                <a:gd name="T58" fmla="*/ 14 w 29"/>
                <a:gd name="T59" fmla="*/ 26 h 51"/>
                <a:gd name="T60" fmla="*/ 17 w 29"/>
                <a:gd name="T61" fmla="*/ 23 h 51"/>
                <a:gd name="T62" fmla="*/ 23 w 29"/>
                <a:gd name="T63" fmla="*/ 19 h 51"/>
                <a:gd name="T64" fmla="*/ 24 w 29"/>
                <a:gd name="T65" fmla="*/ 15 h 51"/>
                <a:gd name="T66" fmla="*/ 27 w 29"/>
                <a:gd name="T67" fmla="*/ 13 h 51"/>
                <a:gd name="T68" fmla="*/ 28 w 29"/>
                <a:gd name="T69" fmla="*/ 12 h 51"/>
                <a:gd name="T70" fmla="*/ 15 w 29"/>
                <a:gd name="T71" fmla="*/ 4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 h="51">
                  <a:moveTo>
                    <a:pt x="28" y="12"/>
                  </a:moveTo>
                  <a:cubicBezTo>
                    <a:pt x="28" y="12"/>
                    <a:pt x="27" y="11"/>
                    <a:pt x="28" y="11"/>
                  </a:cubicBezTo>
                  <a:cubicBezTo>
                    <a:pt x="29" y="11"/>
                    <a:pt x="29" y="10"/>
                    <a:pt x="28" y="9"/>
                  </a:cubicBezTo>
                  <a:cubicBezTo>
                    <a:pt x="27" y="9"/>
                    <a:pt x="28" y="7"/>
                    <a:pt x="28" y="7"/>
                  </a:cubicBezTo>
                  <a:cubicBezTo>
                    <a:pt x="27" y="7"/>
                    <a:pt x="27" y="6"/>
                    <a:pt x="27" y="5"/>
                  </a:cubicBezTo>
                  <a:cubicBezTo>
                    <a:pt x="28" y="4"/>
                    <a:pt x="25" y="3"/>
                    <a:pt x="24" y="3"/>
                  </a:cubicBezTo>
                  <a:cubicBezTo>
                    <a:pt x="23" y="2"/>
                    <a:pt x="22" y="1"/>
                    <a:pt x="21" y="1"/>
                  </a:cubicBezTo>
                  <a:cubicBezTo>
                    <a:pt x="20" y="0"/>
                    <a:pt x="20" y="2"/>
                    <a:pt x="20" y="3"/>
                  </a:cubicBezTo>
                  <a:cubicBezTo>
                    <a:pt x="20" y="4"/>
                    <a:pt x="19" y="4"/>
                    <a:pt x="18" y="3"/>
                  </a:cubicBezTo>
                  <a:cubicBezTo>
                    <a:pt x="18" y="3"/>
                    <a:pt x="17" y="3"/>
                    <a:pt x="16" y="3"/>
                  </a:cubicBezTo>
                  <a:cubicBezTo>
                    <a:pt x="15" y="2"/>
                    <a:pt x="15" y="4"/>
                    <a:pt x="15" y="4"/>
                  </a:cubicBezTo>
                  <a:cubicBezTo>
                    <a:pt x="15" y="5"/>
                    <a:pt x="14" y="5"/>
                    <a:pt x="14" y="5"/>
                  </a:cubicBezTo>
                  <a:cubicBezTo>
                    <a:pt x="13" y="5"/>
                    <a:pt x="12" y="6"/>
                    <a:pt x="12" y="6"/>
                  </a:cubicBezTo>
                  <a:cubicBezTo>
                    <a:pt x="12" y="7"/>
                    <a:pt x="11" y="8"/>
                    <a:pt x="11" y="8"/>
                  </a:cubicBezTo>
                  <a:cubicBezTo>
                    <a:pt x="12" y="8"/>
                    <a:pt x="11" y="9"/>
                    <a:pt x="11" y="9"/>
                  </a:cubicBezTo>
                  <a:cubicBezTo>
                    <a:pt x="10" y="10"/>
                    <a:pt x="10" y="11"/>
                    <a:pt x="10" y="11"/>
                  </a:cubicBezTo>
                  <a:cubicBezTo>
                    <a:pt x="9" y="11"/>
                    <a:pt x="10" y="12"/>
                    <a:pt x="9" y="12"/>
                  </a:cubicBezTo>
                  <a:cubicBezTo>
                    <a:pt x="8" y="13"/>
                    <a:pt x="8" y="12"/>
                    <a:pt x="7" y="13"/>
                  </a:cubicBezTo>
                  <a:cubicBezTo>
                    <a:pt x="7" y="13"/>
                    <a:pt x="7" y="14"/>
                    <a:pt x="7" y="15"/>
                  </a:cubicBezTo>
                  <a:cubicBezTo>
                    <a:pt x="7" y="16"/>
                    <a:pt x="6" y="17"/>
                    <a:pt x="6" y="18"/>
                  </a:cubicBezTo>
                  <a:cubicBezTo>
                    <a:pt x="5" y="19"/>
                    <a:pt x="6" y="19"/>
                    <a:pt x="6" y="19"/>
                  </a:cubicBezTo>
                  <a:cubicBezTo>
                    <a:pt x="7" y="19"/>
                    <a:pt x="7" y="20"/>
                    <a:pt x="6" y="20"/>
                  </a:cubicBezTo>
                  <a:cubicBezTo>
                    <a:pt x="6" y="21"/>
                    <a:pt x="5" y="21"/>
                    <a:pt x="5" y="20"/>
                  </a:cubicBezTo>
                  <a:cubicBezTo>
                    <a:pt x="4" y="20"/>
                    <a:pt x="3" y="21"/>
                    <a:pt x="2" y="22"/>
                  </a:cubicBezTo>
                  <a:cubicBezTo>
                    <a:pt x="2" y="23"/>
                    <a:pt x="2" y="24"/>
                    <a:pt x="2" y="24"/>
                  </a:cubicBezTo>
                  <a:cubicBezTo>
                    <a:pt x="2" y="25"/>
                    <a:pt x="2" y="26"/>
                    <a:pt x="2" y="27"/>
                  </a:cubicBezTo>
                  <a:cubicBezTo>
                    <a:pt x="3" y="28"/>
                    <a:pt x="2" y="28"/>
                    <a:pt x="2" y="29"/>
                  </a:cubicBezTo>
                  <a:cubicBezTo>
                    <a:pt x="2" y="30"/>
                    <a:pt x="3" y="30"/>
                    <a:pt x="4" y="30"/>
                  </a:cubicBezTo>
                  <a:cubicBezTo>
                    <a:pt x="4" y="31"/>
                    <a:pt x="3" y="32"/>
                    <a:pt x="3" y="32"/>
                  </a:cubicBezTo>
                  <a:cubicBezTo>
                    <a:pt x="2" y="32"/>
                    <a:pt x="2" y="33"/>
                    <a:pt x="3" y="33"/>
                  </a:cubicBezTo>
                  <a:cubicBezTo>
                    <a:pt x="3" y="33"/>
                    <a:pt x="3" y="35"/>
                    <a:pt x="3" y="35"/>
                  </a:cubicBezTo>
                  <a:cubicBezTo>
                    <a:pt x="3" y="35"/>
                    <a:pt x="1" y="35"/>
                    <a:pt x="1" y="36"/>
                  </a:cubicBezTo>
                  <a:cubicBezTo>
                    <a:pt x="1" y="36"/>
                    <a:pt x="1" y="37"/>
                    <a:pt x="1" y="37"/>
                  </a:cubicBezTo>
                  <a:cubicBezTo>
                    <a:pt x="1" y="38"/>
                    <a:pt x="1" y="39"/>
                    <a:pt x="0" y="39"/>
                  </a:cubicBezTo>
                  <a:cubicBezTo>
                    <a:pt x="0" y="39"/>
                    <a:pt x="0" y="39"/>
                    <a:pt x="0" y="39"/>
                  </a:cubicBezTo>
                  <a:cubicBezTo>
                    <a:pt x="0" y="39"/>
                    <a:pt x="0" y="39"/>
                    <a:pt x="0" y="39"/>
                  </a:cubicBezTo>
                  <a:cubicBezTo>
                    <a:pt x="0" y="40"/>
                    <a:pt x="0" y="41"/>
                    <a:pt x="1" y="41"/>
                  </a:cubicBezTo>
                  <a:cubicBezTo>
                    <a:pt x="2" y="42"/>
                    <a:pt x="1" y="43"/>
                    <a:pt x="2" y="44"/>
                  </a:cubicBezTo>
                  <a:cubicBezTo>
                    <a:pt x="2" y="45"/>
                    <a:pt x="2" y="45"/>
                    <a:pt x="3" y="46"/>
                  </a:cubicBezTo>
                  <a:cubicBezTo>
                    <a:pt x="3" y="47"/>
                    <a:pt x="4" y="47"/>
                    <a:pt x="3" y="48"/>
                  </a:cubicBezTo>
                  <a:cubicBezTo>
                    <a:pt x="3" y="48"/>
                    <a:pt x="4" y="48"/>
                    <a:pt x="4" y="49"/>
                  </a:cubicBezTo>
                  <a:cubicBezTo>
                    <a:pt x="4" y="49"/>
                    <a:pt x="4" y="50"/>
                    <a:pt x="4" y="51"/>
                  </a:cubicBezTo>
                  <a:cubicBezTo>
                    <a:pt x="4" y="51"/>
                    <a:pt x="5" y="51"/>
                    <a:pt x="6" y="51"/>
                  </a:cubicBezTo>
                  <a:cubicBezTo>
                    <a:pt x="7" y="51"/>
                    <a:pt x="7" y="50"/>
                    <a:pt x="7" y="49"/>
                  </a:cubicBezTo>
                  <a:cubicBezTo>
                    <a:pt x="7" y="49"/>
                    <a:pt x="7" y="49"/>
                    <a:pt x="7" y="49"/>
                  </a:cubicBezTo>
                  <a:cubicBezTo>
                    <a:pt x="7" y="48"/>
                    <a:pt x="8" y="48"/>
                    <a:pt x="9" y="48"/>
                  </a:cubicBezTo>
                  <a:cubicBezTo>
                    <a:pt x="10" y="49"/>
                    <a:pt x="10" y="48"/>
                    <a:pt x="11" y="47"/>
                  </a:cubicBezTo>
                  <a:cubicBezTo>
                    <a:pt x="11" y="46"/>
                    <a:pt x="11" y="47"/>
                    <a:pt x="11" y="48"/>
                  </a:cubicBezTo>
                  <a:cubicBezTo>
                    <a:pt x="12" y="48"/>
                    <a:pt x="12" y="46"/>
                    <a:pt x="13" y="45"/>
                  </a:cubicBezTo>
                  <a:cubicBezTo>
                    <a:pt x="13" y="45"/>
                    <a:pt x="13" y="45"/>
                    <a:pt x="12" y="46"/>
                  </a:cubicBezTo>
                  <a:cubicBezTo>
                    <a:pt x="11" y="46"/>
                    <a:pt x="12" y="45"/>
                    <a:pt x="12" y="44"/>
                  </a:cubicBezTo>
                  <a:cubicBezTo>
                    <a:pt x="12" y="43"/>
                    <a:pt x="12" y="41"/>
                    <a:pt x="12" y="41"/>
                  </a:cubicBezTo>
                  <a:cubicBezTo>
                    <a:pt x="12" y="40"/>
                    <a:pt x="13" y="39"/>
                    <a:pt x="14" y="39"/>
                  </a:cubicBezTo>
                  <a:cubicBezTo>
                    <a:pt x="15" y="39"/>
                    <a:pt x="16" y="38"/>
                    <a:pt x="16" y="37"/>
                  </a:cubicBezTo>
                  <a:cubicBezTo>
                    <a:pt x="15" y="37"/>
                    <a:pt x="17" y="36"/>
                    <a:pt x="17" y="35"/>
                  </a:cubicBezTo>
                  <a:cubicBezTo>
                    <a:pt x="17" y="35"/>
                    <a:pt x="15" y="33"/>
                    <a:pt x="15" y="33"/>
                  </a:cubicBezTo>
                  <a:cubicBezTo>
                    <a:pt x="14" y="33"/>
                    <a:pt x="13" y="33"/>
                    <a:pt x="13" y="33"/>
                  </a:cubicBezTo>
                  <a:cubicBezTo>
                    <a:pt x="13" y="32"/>
                    <a:pt x="13" y="31"/>
                    <a:pt x="13" y="30"/>
                  </a:cubicBezTo>
                  <a:cubicBezTo>
                    <a:pt x="13" y="29"/>
                    <a:pt x="14" y="28"/>
                    <a:pt x="14" y="28"/>
                  </a:cubicBezTo>
                  <a:cubicBezTo>
                    <a:pt x="14" y="27"/>
                    <a:pt x="14" y="26"/>
                    <a:pt x="14" y="26"/>
                  </a:cubicBezTo>
                  <a:cubicBezTo>
                    <a:pt x="15" y="26"/>
                    <a:pt x="15" y="25"/>
                    <a:pt x="15" y="25"/>
                  </a:cubicBezTo>
                  <a:cubicBezTo>
                    <a:pt x="16" y="25"/>
                    <a:pt x="16" y="23"/>
                    <a:pt x="17" y="23"/>
                  </a:cubicBezTo>
                  <a:cubicBezTo>
                    <a:pt x="18" y="23"/>
                    <a:pt x="18" y="22"/>
                    <a:pt x="19" y="22"/>
                  </a:cubicBezTo>
                  <a:cubicBezTo>
                    <a:pt x="20" y="21"/>
                    <a:pt x="23" y="20"/>
                    <a:pt x="23" y="19"/>
                  </a:cubicBezTo>
                  <a:cubicBezTo>
                    <a:pt x="23" y="18"/>
                    <a:pt x="22" y="18"/>
                    <a:pt x="23" y="17"/>
                  </a:cubicBezTo>
                  <a:cubicBezTo>
                    <a:pt x="24" y="16"/>
                    <a:pt x="23" y="15"/>
                    <a:pt x="24" y="15"/>
                  </a:cubicBezTo>
                  <a:cubicBezTo>
                    <a:pt x="24" y="15"/>
                    <a:pt x="25" y="14"/>
                    <a:pt x="25" y="14"/>
                  </a:cubicBezTo>
                  <a:cubicBezTo>
                    <a:pt x="26" y="13"/>
                    <a:pt x="26" y="14"/>
                    <a:pt x="27" y="13"/>
                  </a:cubicBezTo>
                  <a:cubicBezTo>
                    <a:pt x="28" y="13"/>
                    <a:pt x="28" y="13"/>
                    <a:pt x="29" y="14"/>
                  </a:cubicBezTo>
                  <a:cubicBezTo>
                    <a:pt x="29" y="13"/>
                    <a:pt x="29" y="13"/>
                    <a:pt x="28" y="12"/>
                  </a:cubicBezTo>
                  <a:close/>
                  <a:moveTo>
                    <a:pt x="17" y="43"/>
                  </a:moveTo>
                  <a:cubicBezTo>
                    <a:pt x="15" y="43"/>
                    <a:pt x="15" y="45"/>
                    <a:pt x="15" y="46"/>
                  </a:cubicBezTo>
                  <a:cubicBezTo>
                    <a:pt x="15" y="46"/>
                    <a:pt x="18" y="43"/>
                    <a:pt x="17" y="4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318">
              <a:extLst>
                <a:ext uri="{FF2B5EF4-FFF2-40B4-BE49-F238E27FC236}">
                  <a16:creationId xmlns:a16="http://schemas.microsoft.com/office/drawing/2014/main" id="{141C2471-EC84-469C-9872-D0E7F30FD443}"/>
                </a:ext>
              </a:extLst>
            </p:cNvPr>
            <p:cNvSpPr>
              <a:spLocks noEditPoints="1"/>
            </p:cNvSpPr>
            <p:nvPr/>
          </p:nvSpPr>
          <p:spPr bwMode="auto">
            <a:xfrm>
              <a:off x="-3340100" y="1654175"/>
              <a:ext cx="50800" cy="25400"/>
            </a:xfrm>
            <a:custGeom>
              <a:avLst/>
              <a:gdLst>
                <a:gd name="T0" fmla="*/ 13 w 14"/>
                <a:gd name="T1" fmla="*/ 2 h 7"/>
                <a:gd name="T2" fmla="*/ 14 w 14"/>
                <a:gd name="T3" fmla="*/ 1 h 7"/>
                <a:gd name="T4" fmla="*/ 13 w 14"/>
                <a:gd name="T5" fmla="*/ 1 h 7"/>
                <a:gd name="T6" fmla="*/ 9 w 14"/>
                <a:gd name="T7" fmla="*/ 0 h 7"/>
                <a:gd name="T8" fmla="*/ 4 w 14"/>
                <a:gd name="T9" fmla="*/ 1 h 7"/>
                <a:gd name="T10" fmla="*/ 3 w 14"/>
                <a:gd name="T11" fmla="*/ 3 h 7"/>
                <a:gd name="T12" fmla="*/ 3 w 14"/>
                <a:gd name="T13" fmla="*/ 4 h 7"/>
                <a:gd name="T14" fmla="*/ 5 w 14"/>
                <a:gd name="T15" fmla="*/ 5 h 7"/>
                <a:gd name="T16" fmla="*/ 5 w 14"/>
                <a:gd name="T17" fmla="*/ 6 h 7"/>
                <a:gd name="T18" fmla="*/ 5 w 14"/>
                <a:gd name="T19" fmla="*/ 6 h 7"/>
                <a:gd name="T20" fmla="*/ 8 w 14"/>
                <a:gd name="T21" fmla="*/ 6 h 7"/>
                <a:gd name="T22" fmla="*/ 10 w 14"/>
                <a:gd name="T23" fmla="*/ 7 h 7"/>
                <a:gd name="T24" fmla="*/ 12 w 14"/>
                <a:gd name="T25" fmla="*/ 7 h 7"/>
                <a:gd name="T26" fmla="*/ 12 w 14"/>
                <a:gd name="T27" fmla="*/ 7 h 7"/>
                <a:gd name="T28" fmla="*/ 13 w 14"/>
                <a:gd name="T29" fmla="*/ 6 h 7"/>
                <a:gd name="T30" fmla="*/ 13 w 14"/>
                <a:gd name="T31" fmla="*/ 5 h 7"/>
                <a:gd name="T32" fmla="*/ 12 w 14"/>
                <a:gd name="T33" fmla="*/ 3 h 7"/>
                <a:gd name="T34" fmla="*/ 13 w 14"/>
                <a:gd name="T35" fmla="*/ 2 h 7"/>
                <a:gd name="T36" fmla="*/ 1 w 14"/>
                <a:gd name="T37" fmla="*/ 4 h 7"/>
                <a:gd name="T38" fmla="*/ 0 w 14"/>
                <a:gd name="T39" fmla="*/ 6 h 7"/>
                <a:gd name="T40" fmla="*/ 2 w 14"/>
                <a:gd name="T41" fmla="*/ 4 h 7"/>
                <a:gd name="T42" fmla="*/ 1 w 14"/>
                <a:gd name="T43" fmla="*/ 4 h 7"/>
                <a:gd name="T44" fmla="*/ 2 w 14"/>
                <a:gd name="T45" fmla="*/ 3 h 7"/>
                <a:gd name="T46" fmla="*/ 1 w 14"/>
                <a:gd name="T47" fmla="*/ 3 h 7"/>
                <a:gd name="T48" fmla="*/ 2 w 14"/>
                <a:gd name="T4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7">
                  <a:moveTo>
                    <a:pt x="13" y="2"/>
                  </a:moveTo>
                  <a:cubicBezTo>
                    <a:pt x="13" y="2"/>
                    <a:pt x="14" y="1"/>
                    <a:pt x="14" y="1"/>
                  </a:cubicBezTo>
                  <a:cubicBezTo>
                    <a:pt x="14" y="1"/>
                    <a:pt x="13" y="1"/>
                    <a:pt x="13" y="1"/>
                  </a:cubicBezTo>
                  <a:cubicBezTo>
                    <a:pt x="12" y="1"/>
                    <a:pt x="10" y="0"/>
                    <a:pt x="9" y="0"/>
                  </a:cubicBezTo>
                  <a:cubicBezTo>
                    <a:pt x="7" y="1"/>
                    <a:pt x="5" y="1"/>
                    <a:pt x="4" y="1"/>
                  </a:cubicBezTo>
                  <a:cubicBezTo>
                    <a:pt x="4" y="2"/>
                    <a:pt x="2" y="2"/>
                    <a:pt x="3" y="3"/>
                  </a:cubicBezTo>
                  <a:cubicBezTo>
                    <a:pt x="4" y="3"/>
                    <a:pt x="3" y="4"/>
                    <a:pt x="3" y="4"/>
                  </a:cubicBezTo>
                  <a:cubicBezTo>
                    <a:pt x="4" y="5"/>
                    <a:pt x="4" y="5"/>
                    <a:pt x="5" y="5"/>
                  </a:cubicBezTo>
                  <a:cubicBezTo>
                    <a:pt x="5" y="5"/>
                    <a:pt x="6" y="5"/>
                    <a:pt x="5" y="6"/>
                  </a:cubicBezTo>
                  <a:cubicBezTo>
                    <a:pt x="5" y="6"/>
                    <a:pt x="5" y="6"/>
                    <a:pt x="5" y="6"/>
                  </a:cubicBezTo>
                  <a:cubicBezTo>
                    <a:pt x="6" y="6"/>
                    <a:pt x="8" y="6"/>
                    <a:pt x="8" y="6"/>
                  </a:cubicBezTo>
                  <a:cubicBezTo>
                    <a:pt x="8" y="6"/>
                    <a:pt x="10" y="7"/>
                    <a:pt x="10" y="7"/>
                  </a:cubicBezTo>
                  <a:cubicBezTo>
                    <a:pt x="10" y="7"/>
                    <a:pt x="12" y="7"/>
                    <a:pt x="12" y="7"/>
                  </a:cubicBezTo>
                  <a:cubicBezTo>
                    <a:pt x="12" y="7"/>
                    <a:pt x="12" y="7"/>
                    <a:pt x="12" y="7"/>
                  </a:cubicBezTo>
                  <a:cubicBezTo>
                    <a:pt x="13" y="6"/>
                    <a:pt x="13" y="6"/>
                    <a:pt x="13" y="6"/>
                  </a:cubicBezTo>
                  <a:cubicBezTo>
                    <a:pt x="13" y="5"/>
                    <a:pt x="13" y="5"/>
                    <a:pt x="13" y="5"/>
                  </a:cubicBezTo>
                  <a:cubicBezTo>
                    <a:pt x="12" y="4"/>
                    <a:pt x="12" y="4"/>
                    <a:pt x="12" y="3"/>
                  </a:cubicBezTo>
                  <a:cubicBezTo>
                    <a:pt x="12" y="3"/>
                    <a:pt x="13" y="3"/>
                    <a:pt x="13" y="2"/>
                  </a:cubicBezTo>
                  <a:close/>
                  <a:moveTo>
                    <a:pt x="1" y="4"/>
                  </a:moveTo>
                  <a:cubicBezTo>
                    <a:pt x="0" y="4"/>
                    <a:pt x="0" y="6"/>
                    <a:pt x="0" y="6"/>
                  </a:cubicBezTo>
                  <a:cubicBezTo>
                    <a:pt x="1" y="6"/>
                    <a:pt x="2" y="5"/>
                    <a:pt x="2" y="4"/>
                  </a:cubicBezTo>
                  <a:cubicBezTo>
                    <a:pt x="3" y="4"/>
                    <a:pt x="2" y="4"/>
                    <a:pt x="1" y="4"/>
                  </a:cubicBezTo>
                  <a:close/>
                  <a:moveTo>
                    <a:pt x="2" y="3"/>
                  </a:moveTo>
                  <a:cubicBezTo>
                    <a:pt x="2" y="2"/>
                    <a:pt x="0" y="3"/>
                    <a:pt x="1" y="3"/>
                  </a:cubicBezTo>
                  <a:cubicBezTo>
                    <a:pt x="1" y="3"/>
                    <a:pt x="2" y="3"/>
                    <a:pt x="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319">
              <a:extLst>
                <a:ext uri="{FF2B5EF4-FFF2-40B4-BE49-F238E27FC236}">
                  <a16:creationId xmlns:a16="http://schemas.microsoft.com/office/drawing/2014/main" id="{0628BF31-A0F1-4CA6-B3A9-CEDF11B07A5F}"/>
                </a:ext>
              </a:extLst>
            </p:cNvPr>
            <p:cNvSpPr>
              <a:spLocks/>
            </p:cNvSpPr>
            <p:nvPr/>
          </p:nvSpPr>
          <p:spPr bwMode="auto">
            <a:xfrm>
              <a:off x="-3246438" y="2187575"/>
              <a:ext cx="68262" cy="84138"/>
            </a:xfrm>
            <a:custGeom>
              <a:avLst/>
              <a:gdLst>
                <a:gd name="T0" fmla="*/ 17 w 19"/>
                <a:gd name="T1" fmla="*/ 6 h 23"/>
                <a:gd name="T2" fmla="*/ 18 w 19"/>
                <a:gd name="T3" fmla="*/ 4 h 23"/>
                <a:gd name="T4" fmla="*/ 19 w 19"/>
                <a:gd name="T5" fmla="*/ 2 h 23"/>
                <a:gd name="T6" fmla="*/ 18 w 19"/>
                <a:gd name="T7" fmla="*/ 3 h 23"/>
                <a:gd name="T8" fmla="*/ 17 w 19"/>
                <a:gd name="T9" fmla="*/ 2 h 23"/>
                <a:gd name="T10" fmla="*/ 15 w 19"/>
                <a:gd name="T11" fmla="*/ 3 h 23"/>
                <a:gd name="T12" fmla="*/ 13 w 19"/>
                <a:gd name="T13" fmla="*/ 4 h 23"/>
                <a:gd name="T14" fmla="*/ 11 w 19"/>
                <a:gd name="T15" fmla="*/ 3 h 23"/>
                <a:gd name="T16" fmla="*/ 8 w 19"/>
                <a:gd name="T17" fmla="*/ 2 h 23"/>
                <a:gd name="T18" fmla="*/ 6 w 19"/>
                <a:gd name="T19" fmla="*/ 1 h 23"/>
                <a:gd name="T20" fmla="*/ 4 w 19"/>
                <a:gd name="T21" fmla="*/ 1 h 23"/>
                <a:gd name="T22" fmla="*/ 3 w 19"/>
                <a:gd name="T23" fmla="*/ 0 h 23"/>
                <a:gd name="T24" fmla="*/ 1 w 19"/>
                <a:gd name="T25" fmla="*/ 2 h 23"/>
                <a:gd name="T26" fmla="*/ 1 w 19"/>
                <a:gd name="T27" fmla="*/ 2 h 23"/>
                <a:gd name="T28" fmla="*/ 2 w 19"/>
                <a:gd name="T29" fmla="*/ 3 h 23"/>
                <a:gd name="T30" fmla="*/ 2 w 19"/>
                <a:gd name="T31" fmla="*/ 5 h 23"/>
                <a:gd name="T32" fmla="*/ 3 w 19"/>
                <a:gd name="T33" fmla="*/ 6 h 23"/>
                <a:gd name="T34" fmla="*/ 3 w 19"/>
                <a:gd name="T35" fmla="*/ 7 h 23"/>
                <a:gd name="T36" fmla="*/ 1 w 19"/>
                <a:gd name="T37" fmla="*/ 10 h 23"/>
                <a:gd name="T38" fmla="*/ 1 w 19"/>
                <a:gd name="T39" fmla="*/ 12 h 23"/>
                <a:gd name="T40" fmla="*/ 2 w 19"/>
                <a:gd name="T41" fmla="*/ 12 h 23"/>
                <a:gd name="T42" fmla="*/ 1 w 19"/>
                <a:gd name="T43" fmla="*/ 14 h 23"/>
                <a:gd name="T44" fmla="*/ 0 w 19"/>
                <a:gd name="T45" fmla="*/ 14 h 23"/>
                <a:gd name="T46" fmla="*/ 9 w 19"/>
                <a:gd name="T47" fmla="*/ 19 h 23"/>
                <a:gd name="T48" fmla="*/ 9 w 19"/>
                <a:gd name="T49" fmla="*/ 20 h 23"/>
                <a:gd name="T50" fmla="*/ 13 w 19"/>
                <a:gd name="T51" fmla="*/ 23 h 23"/>
                <a:gd name="T52" fmla="*/ 15 w 19"/>
                <a:gd name="T53" fmla="*/ 18 h 23"/>
                <a:gd name="T54" fmla="*/ 17 w 19"/>
                <a:gd name="T55" fmla="*/ 17 h 23"/>
                <a:gd name="T56" fmla="*/ 18 w 19"/>
                <a:gd name="T57" fmla="*/ 16 h 23"/>
                <a:gd name="T58" fmla="*/ 18 w 19"/>
                <a:gd name="T59" fmla="*/ 16 h 23"/>
                <a:gd name="T60" fmla="*/ 17 w 19"/>
                <a:gd name="T61" fmla="*/ 14 h 23"/>
                <a:gd name="T62" fmla="*/ 17 w 19"/>
                <a:gd name="T63" fmla="*/ 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 h="23">
                  <a:moveTo>
                    <a:pt x="17" y="6"/>
                  </a:moveTo>
                  <a:cubicBezTo>
                    <a:pt x="18" y="4"/>
                    <a:pt x="18" y="4"/>
                    <a:pt x="18" y="4"/>
                  </a:cubicBezTo>
                  <a:cubicBezTo>
                    <a:pt x="19" y="2"/>
                    <a:pt x="19" y="2"/>
                    <a:pt x="19" y="2"/>
                  </a:cubicBezTo>
                  <a:cubicBezTo>
                    <a:pt x="19" y="2"/>
                    <a:pt x="18" y="3"/>
                    <a:pt x="18" y="3"/>
                  </a:cubicBezTo>
                  <a:cubicBezTo>
                    <a:pt x="18" y="3"/>
                    <a:pt x="17" y="2"/>
                    <a:pt x="17" y="2"/>
                  </a:cubicBezTo>
                  <a:cubicBezTo>
                    <a:pt x="17" y="2"/>
                    <a:pt x="16" y="2"/>
                    <a:pt x="15" y="3"/>
                  </a:cubicBezTo>
                  <a:cubicBezTo>
                    <a:pt x="14" y="3"/>
                    <a:pt x="14" y="4"/>
                    <a:pt x="13" y="4"/>
                  </a:cubicBezTo>
                  <a:cubicBezTo>
                    <a:pt x="13" y="4"/>
                    <a:pt x="11" y="3"/>
                    <a:pt x="11" y="3"/>
                  </a:cubicBezTo>
                  <a:cubicBezTo>
                    <a:pt x="10" y="3"/>
                    <a:pt x="8" y="2"/>
                    <a:pt x="8" y="2"/>
                  </a:cubicBezTo>
                  <a:cubicBezTo>
                    <a:pt x="7" y="1"/>
                    <a:pt x="6" y="2"/>
                    <a:pt x="6" y="1"/>
                  </a:cubicBezTo>
                  <a:cubicBezTo>
                    <a:pt x="5" y="1"/>
                    <a:pt x="5" y="1"/>
                    <a:pt x="4" y="1"/>
                  </a:cubicBezTo>
                  <a:cubicBezTo>
                    <a:pt x="4" y="0"/>
                    <a:pt x="3" y="0"/>
                    <a:pt x="3" y="0"/>
                  </a:cubicBezTo>
                  <a:cubicBezTo>
                    <a:pt x="2" y="1"/>
                    <a:pt x="1" y="1"/>
                    <a:pt x="1" y="2"/>
                  </a:cubicBezTo>
                  <a:cubicBezTo>
                    <a:pt x="1" y="2"/>
                    <a:pt x="1" y="2"/>
                    <a:pt x="1" y="2"/>
                  </a:cubicBezTo>
                  <a:cubicBezTo>
                    <a:pt x="2" y="3"/>
                    <a:pt x="2" y="3"/>
                    <a:pt x="2" y="3"/>
                  </a:cubicBezTo>
                  <a:cubicBezTo>
                    <a:pt x="2" y="5"/>
                    <a:pt x="2" y="5"/>
                    <a:pt x="2" y="5"/>
                  </a:cubicBezTo>
                  <a:cubicBezTo>
                    <a:pt x="3" y="6"/>
                    <a:pt x="3" y="6"/>
                    <a:pt x="3" y="6"/>
                  </a:cubicBezTo>
                  <a:cubicBezTo>
                    <a:pt x="3" y="6"/>
                    <a:pt x="3" y="7"/>
                    <a:pt x="3" y="7"/>
                  </a:cubicBezTo>
                  <a:cubicBezTo>
                    <a:pt x="3" y="8"/>
                    <a:pt x="2" y="10"/>
                    <a:pt x="1" y="10"/>
                  </a:cubicBezTo>
                  <a:cubicBezTo>
                    <a:pt x="1" y="10"/>
                    <a:pt x="1" y="11"/>
                    <a:pt x="1" y="12"/>
                  </a:cubicBezTo>
                  <a:cubicBezTo>
                    <a:pt x="2" y="12"/>
                    <a:pt x="2" y="12"/>
                    <a:pt x="2" y="12"/>
                  </a:cubicBezTo>
                  <a:cubicBezTo>
                    <a:pt x="2" y="13"/>
                    <a:pt x="1" y="13"/>
                    <a:pt x="1" y="14"/>
                  </a:cubicBezTo>
                  <a:cubicBezTo>
                    <a:pt x="1" y="14"/>
                    <a:pt x="1" y="14"/>
                    <a:pt x="0" y="14"/>
                  </a:cubicBezTo>
                  <a:cubicBezTo>
                    <a:pt x="9" y="19"/>
                    <a:pt x="9" y="19"/>
                    <a:pt x="9" y="19"/>
                  </a:cubicBezTo>
                  <a:cubicBezTo>
                    <a:pt x="9" y="20"/>
                    <a:pt x="9" y="20"/>
                    <a:pt x="9" y="20"/>
                  </a:cubicBezTo>
                  <a:cubicBezTo>
                    <a:pt x="9" y="20"/>
                    <a:pt x="11" y="22"/>
                    <a:pt x="13" y="23"/>
                  </a:cubicBezTo>
                  <a:cubicBezTo>
                    <a:pt x="14" y="21"/>
                    <a:pt x="15" y="18"/>
                    <a:pt x="15" y="18"/>
                  </a:cubicBezTo>
                  <a:cubicBezTo>
                    <a:pt x="16" y="17"/>
                    <a:pt x="16" y="17"/>
                    <a:pt x="17" y="17"/>
                  </a:cubicBezTo>
                  <a:cubicBezTo>
                    <a:pt x="17" y="16"/>
                    <a:pt x="17" y="17"/>
                    <a:pt x="18" y="16"/>
                  </a:cubicBezTo>
                  <a:cubicBezTo>
                    <a:pt x="18" y="16"/>
                    <a:pt x="18" y="16"/>
                    <a:pt x="18" y="16"/>
                  </a:cubicBezTo>
                  <a:cubicBezTo>
                    <a:pt x="17" y="14"/>
                    <a:pt x="17" y="14"/>
                    <a:pt x="17" y="14"/>
                  </a:cubicBezTo>
                  <a:lnTo>
                    <a:pt x="17" y="6"/>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320">
              <a:extLst>
                <a:ext uri="{FF2B5EF4-FFF2-40B4-BE49-F238E27FC236}">
                  <a16:creationId xmlns:a16="http://schemas.microsoft.com/office/drawing/2014/main" id="{9E537395-6FA2-4D9F-9F4C-62424429B933}"/>
                </a:ext>
              </a:extLst>
            </p:cNvPr>
            <p:cNvSpPr>
              <a:spLocks/>
            </p:cNvSpPr>
            <p:nvPr/>
          </p:nvSpPr>
          <p:spPr bwMode="auto">
            <a:xfrm>
              <a:off x="-3282950" y="2195513"/>
              <a:ext cx="47625" cy="46038"/>
            </a:xfrm>
            <a:custGeom>
              <a:avLst/>
              <a:gdLst>
                <a:gd name="T0" fmla="*/ 12 w 13"/>
                <a:gd name="T1" fmla="*/ 3 h 13"/>
                <a:gd name="T2" fmla="*/ 12 w 13"/>
                <a:gd name="T3" fmla="*/ 1 h 13"/>
                <a:gd name="T4" fmla="*/ 11 w 13"/>
                <a:gd name="T5" fmla="*/ 0 h 13"/>
                <a:gd name="T6" fmla="*/ 10 w 13"/>
                <a:gd name="T7" fmla="*/ 1 h 13"/>
                <a:gd name="T8" fmla="*/ 8 w 13"/>
                <a:gd name="T9" fmla="*/ 1 h 13"/>
                <a:gd name="T10" fmla="*/ 7 w 13"/>
                <a:gd name="T11" fmla="*/ 2 h 13"/>
                <a:gd name="T12" fmla="*/ 5 w 13"/>
                <a:gd name="T13" fmla="*/ 1 h 13"/>
                <a:gd name="T14" fmla="*/ 4 w 13"/>
                <a:gd name="T15" fmla="*/ 2 h 13"/>
                <a:gd name="T16" fmla="*/ 3 w 13"/>
                <a:gd name="T17" fmla="*/ 4 h 13"/>
                <a:gd name="T18" fmla="*/ 4 w 13"/>
                <a:gd name="T19" fmla="*/ 5 h 13"/>
                <a:gd name="T20" fmla="*/ 3 w 13"/>
                <a:gd name="T21" fmla="*/ 6 h 13"/>
                <a:gd name="T22" fmla="*/ 3 w 13"/>
                <a:gd name="T23" fmla="*/ 7 h 13"/>
                <a:gd name="T24" fmla="*/ 2 w 13"/>
                <a:gd name="T25" fmla="*/ 8 h 13"/>
                <a:gd name="T26" fmla="*/ 1 w 13"/>
                <a:gd name="T27" fmla="*/ 9 h 13"/>
                <a:gd name="T28" fmla="*/ 1 w 13"/>
                <a:gd name="T29" fmla="*/ 11 h 13"/>
                <a:gd name="T30" fmla="*/ 0 w 13"/>
                <a:gd name="T31" fmla="*/ 13 h 13"/>
                <a:gd name="T32" fmla="*/ 1 w 13"/>
                <a:gd name="T33" fmla="*/ 13 h 13"/>
                <a:gd name="T34" fmla="*/ 4 w 13"/>
                <a:gd name="T35" fmla="*/ 12 h 13"/>
                <a:gd name="T36" fmla="*/ 6 w 13"/>
                <a:gd name="T37" fmla="*/ 12 h 13"/>
                <a:gd name="T38" fmla="*/ 8 w 13"/>
                <a:gd name="T39" fmla="*/ 10 h 13"/>
                <a:gd name="T40" fmla="*/ 11 w 13"/>
                <a:gd name="T41" fmla="*/ 10 h 13"/>
                <a:gd name="T42" fmla="*/ 11 w 13"/>
                <a:gd name="T43" fmla="*/ 8 h 13"/>
                <a:gd name="T44" fmla="*/ 13 w 13"/>
                <a:gd name="T45" fmla="*/ 5 h 13"/>
                <a:gd name="T46" fmla="*/ 13 w 13"/>
                <a:gd name="T47" fmla="*/ 4 h 13"/>
                <a:gd name="T48" fmla="*/ 12 w 13"/>
                <a:gd name="T49" fmla="*/ 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 h="13">
                  <a:moveTo>
                    <a:pt x="12" y="3"/>
                  </a:moveTo>
                  <a:cubicBezTo>
                    <a:pt x="12" y="1"/>
                    <a:pt x="12" y="1"/>
                    <a:pt x="12" y="1"/>
                  </a:cubicBezTo>
                  <a:cubicBezTo>
                    <a:pt x="11" y="0"/>
                    <a:pt x="11" y="0"/>
                    <a:pt x="11" y="0"/>
                  </a:cubicBezTo>
                  <a:cubicBezTo>
                    <a:pt x="10" y="0"/>
                    <a:pt x="10" y="1"/>
                    <a:pt x="10" y="1"/>
                  </a:cubicBezTo>
                  <a:cubicBezTo>
                    <a:pt x="10" y="1"/>
                    <a:pt x="9" y="1"/>
                    <a:pt x="8" y="1"/>
                  </a:cubicBezTo>
                  <a:cubicBezTo>
                    <a:pt x="8" y="1"/>
                    <a:pt x="7" y="1"/>
                    <a:pt x="7" y="2"/>
                  </a:cubicBezTo>
                  <a:cubicBezTo>
                    <a:pt x="7" y="2"/>
                    <a:pt x="6" y="1"/>
                    <a:pt x="5" y="1"/>
                  </a:cubicBezTo>
                  <a:cubicBezTo>
                    <a:pt x="5" y="1"/>
                    <a:pt x="4" y="2"/>
                    <a:pt x="4" y="2"/>
                  </a:cubicBezTo>
                  <a:cubicBezTo>
                    <a:pt x="4" y="2"/>
                    <a:pt x="3" y="3"/>
                    <a:pt x="3" y="4"/>
                  </a:cubicBezTo>
                  <a:cubicBezTo>
                    <a:pt x="3" y="4"/>
                    <a:pt x="4" y="4"/>
                    <a:pt x="4" y="5"/>
                  </a:cubicBezTo>
                  <a:cubicBezTo>
                    <a:pt x="4" y="5"/>
                    <a:pt x="4" y="6"/>
                    <a:pt x="3" y="6"/>
                  </a:cubicBezTo>
                  <a:cubicBezTo>
                    <a:pt x="3" y="6"/>
                    <a:pt x="3" y="6"/>
                    <a:pt x="3" y="7"/>
                  </a:cubicBezTo>
                  <a:cubicBezTo>
                    <a:pt x="2" y="7"/>
                    <a:pt x="2" y="7"/>
                    <a:pt x="2" y="8"/>
                  </a:cubicBezTo>
                  <a:cubicBezTo>
                    <a:pt x="1" y="8"/>
                    <a:pt x="1" y="9"/>
                    <a:pt x="1" y="9"/>
                  </a:cubicBezTo>
                  <a:cubicBezTo>
                    <a:pt x="1" y="10"/>
                    <a:pt x="1" y="11"/>
                    <a:pt x="1" y="11"/>
                  </a:cubicBezTo>
                  <a:cubicBezTo>
                    <a:pt x="1" y="12"/>
                    <a:pt x="1" y="13"/>
                    <a:pt x="0" y="13"/>
                  </a:cubicBezTo>
                  <a:cubicBezTo>
                    <a:pt x="1" y="13"/>
                    <a:pt x="1" y="13"/>
                    <a:pt x="1" y="13"/>
                  </a:cubicBezTo>
                  <a:cubicBezTo>
                    <a:pt x="2" y="13"/>
                    <a:pt x="4" y="12"/>
                    <a:pt x="4" y="12"/>
                  </a:cubicBezTo>
                  <a:cubicBezTo>
                    <a:pt x="6" y="12"/>
                    <a:pt x="6" y="12"/>
                    <a:pt x="6" y="12"/>
                  </a:cubicBezTo>
                  <a:cubicBezTo>
                    <a:pt x="6" y="11"/>
                    <a:pt x="7" y="10"/>
                    <a:pt x="8" y="10"/>
                  </a:cubicBezTo>
                  <a:cubicBezTo>
                    <a:pt x="8" y="9"/>
                    <a:pt x="10" y="9"/>
                    <a:pt x="11" y="10"/>
                  </a:cubicBezTo>
                  <a:cubicBezTo>
                    <a:pt x="11" y="9"/>
                    <a:pt x="11" y="8"/>
                    <a:pt x="11" y="8"/>
                  </a:cubicBezTo>
                  <a:cubicBezTo>
                    <a:pt x="12" y="8"/>
                    <a:pt x="13" y="6"/>
                    <a:pt x="13" y="5"/>
                  </a:cubicBezTo>
                  <a:cubicBezTo>
                    <a:pt x="13" y="5"/>
                    <a:pt x="13" y="4"/>
                    <a:pt x="13" y="4"/>
                  </a:cubicBezTo>
                  <a:lnTo>
                    <a:pt x="12" y="3"/>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1" name="Freeform 321">
              <a:extLst>
                <a:ext uri="{FF2B5EF4-FFF2-40B4-BE49-F238E27FC236}">
                  <a16:creationId xmlns:a16="http://schemas.microsoft.com/office/drawing/2014/main" id="{323D6B99-3C28-4EFF-8DCC-A7B31B56F542}"/>
                </a:ext>
              </a:extLst>
            </p:cNvPr>
            <p:cNvSpPr>
              <a:spLocks/>
            </p:cNvSpPr>
            <p:nvPr/>
          </p:nvSpPr>
          <p:spPr bwMode="auto">
            <a:xfrm>
              <a:off x="-3054350" y="1817688"/>
              <a:ext cx="147637" cy="85725"/>
            </a:xfrm>
            <a:custGeom>
              <a:avLst/>
              <a:gdLst>
                <a:gd name="T0" fmla="*/ 40 w 41"/>
                <a:gd name="T1" fmla="*/ 14 h 24"/>
                <a:gd name="T2" fmla="*/ 37 w 41"/>
                <a:gd name="T3" fmla="*/ 12 h 24"/>
                <a:gd name="T4" fmla="*/ 35 w 41"/>
                <a:gd name="T5" fmla="*/ 12 h 24"/>
                <a:gd name="T6" fmla="*/ 33 w 41"/>
                <a:gd name="T7" fmla="*/ 12 h 24"/>
                <a:gd name="T8" fmla="*/ 30 w 41"/>
                <a:gd name="T9" fmla="*/ 14 h 24"/>
                <a:gd name="T10" fmla="*/ 29 w 41"/>
                <a:gd name="T11" fmla="*/ 14 h 24"/>
                <a:gd name="T12" fmla="*/ 27 w 41"/>
                <a:gd name="T13" fmla="*/ 13 h 24"/>
                <a:gd name="T14" fmla="*/ 25 w 41"/>
                <a:gd name="T15" fmla="*/ 12 h 24"/>
                <a:gd name="T16" fmla="*/ 24 w 41"/>
                <a:gd name="T17" fmla="*/ 10 h 24"/>
                <a:gd name="T18" fmla="*/ 23 w 41"/>
                <a:gd name="T19" fmla="*/ 8 h 24"/>
                <a:gd name="T20" fmla="*/ 22 w 41"/>
                <a:gd name="T21" fmla="*/ 6 h 24"/>
                <a:gd name="T22" fmla="*/ 17 w 41"/>
                <a:gd name="T23" fmla="*/ 6 h 24"/>
                <a:gd name="T24" fmla="*/ 14 w 41"/>
                <a:gd name="T25" fmla="*/ 6 h 24"/>
                <a:gd name="T26" fmla="*/ 11 w 41"/>
                <a:gd name="T27" fmla="*/ 3 h 24"/>
                <a:gd name="T28" fmla="*/ 10 w 41"/>
                <a:gd name="T29" fmla="*/ 4 h 24"/>
                <a:gd name="T30" fmla="*/ 8 w 41"/>
                <a:gd name="T31" fmla="*/ 4 h 24"/>
                <a:gd name="T32" fmla="*/ 7 w 41"/>
                <a:gd name="T33" fmla="*/ 1 h 24"/>
                <a:gd name="T34" fmla="*/ 6 w 41"/>
                <a:gd name="T35" fmla="*/ 4 h 24"/>
                <a:gd name="T36" fmla="*/ 6 w 41"/>
                <a:gd name="T37" fmla="*/ 0 h 24"/>
                <a:gd name="T38" fmla="*/ 0 w 41"/>
                <a:gd name="T39" fmla="*/ 2 h 24"/>
                <a:gd name="T40" fmla="*/ 0 w 41"/>
                <a:gd name="T41" fmla="*/ 12 h 24"/>
                <a:gd name="T42" fmla="*/ 0 w 41"/>
                <a:gd name="T43" fmla="*/ 12 h 24"/>
                <a:gd name="T44" fmla="*/ 2 w 41"/>
                <a:gd name="T45" fmla="*/ 13 h 24"/>
                <a:gd name="T46" fmla="*/ 2 w 41"/>
                <a:gd name="T47" fmla="*/ 11 h 24"/>
                <a:gd name="T48" fmla="*/ 4 w 41"/>
                <a:gd name="T49" fmla="*/ 10 h 24"/>
                <a:gd name="T50" fmla="*/ 5 w 41"/>
                <a:gd name="T51" fmla="*/ 9 h 24"/>
                <a:gd name="T52" fmla="*/ 6 w 41"/>
                <a:gd name="T53" fmla="*/ 9 h 24"/>
                <a:gd name="T54" fmla="*/ 7 w 41"/>
                <a:gd name="T55" fmla="*/ 9 h 24"/>
                <a:gd name="T56" fmla="*/ 9 w 41"/>
                <a:gd name="T57" fmla="*/ 10 h 24"/>
                <a:gd name="T58" fmla="*/ 10 w 41"/>
                <a:gd name="T59" fmla="*/ 12 h 24"/>
                <a:gd name="T60" fmla="*/ 13 w 41"/>
                <a:gd name="T61" fmla="*/ 13 h 24"/>
                <a:gd name="T62" fmla="*/ 14 w 41"/>
                <a:gd name="T63" fmla="*/ 14 h 24"/>
                <a:gd name="T64" fmla="*/ 15 w 41"/>
                <a:gd name="T65" fmla="*/ 16 h 24"/>
                <a:gd name="T66" fmla="*/ 18 w 41"/>
                <a:gd name="T67" fmla="*/ 18 h 24"/>
                <a:gd name="T68" fmla="*/ 20 w 41"/>
                <a:gd name="T69" fmla="*/ 19 h 24"/>
                <a:gd name="T70" fmla="*/ 23 w 41"/>
                <a:gd name="T71" fmla="*/ 21 h 24"/>
                <a:gd name="T72" fmla="*/ 25 w 41"/>
                <a:gd name="T73" fmla="*/ 22 h 24"/>
                <a:gd name="T74" fmla="*/ 25 w 41"/>
                <a:gd name="T75" fmla="*/ 23 h 24"/>
                <a:gd name="T76" fmla="*/ 25 w 41"/>
                <a:gd name="T77" fmla="*/ 23 h 24"/>
                <a:gd name="T78" fmla="*/ 27 w 41"/>
                <a:gd name="T79" fmla="*/ 24 h 24"/>
                <a:gd name="T80" fmla="*/ 28 w 41"/>
                <a:gd name="T81" fmla="*/ 24 h 24"/>
                <a:gd name="T82" fmla="*/ 29 w 41"/>
                <a:gd name="T83" fmla="*/ 22 h 24"/>
                <a:gd name="T84" fmla="*/ 29 w 41"/>
                <a:gd name="T85" fmla="*/ 20 h 24"/>
                <a:gd name="T86" fmla="*/ 27 w 41"/>
                <a:gd name="T87" fmla="*/ 18 h 24"/>
                <a:gd name="T88" fmla="*/ 30 w 41"/>
                <a:gd name="T89" fmla="*/ 17 h 24"/>
                <a:gd name="T90" fmla="*/ 30 w 41"/>
                <a:gd name="T91" fmla="*/ 16 h 24"/>
                <a:gd name="T92" fmla="*/ 31 w 41"/>
                <a:gd name="T93" fmla="*/ 15 h 24"/>
                <a:gd name="T94" fmla="*/ 33 w 41"/>
                <a:gd name="T95" fmla="*/ 14 h 24"/>
                <a:gd name="T96" fmla="*/ 35 w 41"/>
                <a:gd name="T97" fmla="*/ 14 h 24"/>
                <a:gd name="T98" fmla="*/ 34 w 41"/>
                <a:gd name="T99" fmla="*/ 16 h 24"/>
                <a:gd name="T100" fmla="*/ 37 w 41"/>
                <a:gd name="T101" fmla="*/ 15 h 24"/>
                <a:gd name="T102" fmla="*/ 39 w 41"/>
                <a:gd name="T103" fmla="*/ 15 h 24"/>
                <a:gd name="T104" fmla="*/ 40 w 41"/>
                <a:gd name="T105"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1" h="24">
                  <a:moveTo>
                    <a:pt x="40" y="14"/>
                  </a:moveTo>
                  <a:cubicBezTo>
                    <a:pt x="39" y="13"/>
                    <a:pt x="37" y="12"/>
                    <a:pt x="37" y="12"/>
                  </a:cubicBezTo>
                  <a:cubicBezTo>
                    <a:pt x="37" y="13"/>
                    <a:pt x="35" y="13"/>
                    <a:pt x="35" y="12"/>
                  </a:cubicBezTo>
                  <a:cubicBezTo>
                    <a:pt x="34" y="12"/>
                    <a:pt x="34" y="11"/>
                    <a:pt x="33" y="12"/>
                  </a:cubicBezTo>
                  <a:cubicBezTo>
                    <a:pt x="31" y="12"/>
                    <a:pt x="30" y="13"/>
                    <a:pt x="30" y="14"/>
                  </a:cubicBezTo>
                  <a:cubicBezTo>
                    <a:pt x="30" y="14"/>
                    <a:pt x="29" y="15"/>
                    <a:pt x="29" y="14"/>
                  </a:cubicBezTo>
                  <a:cubicBezTo>
                    <a:pt x="29" y="13"/>
                    <a:pt x="28" y="13"/>
                    <a:pt x="27" y="13"/>
                  </a:cubicBezTo>
                  <a:cubicBezTo>
                    <a:pt x="27" y="13"/>
                    <a:pt x="25" y="13"/>
                    <a:pt x="25" y="12"/>
                  </a:cubicBezTo>
                  <a:cubicBezTo>
                    <a:pt x="25" y="11"/>
                    <a:pt x="24" y="11"/>
                    <a:pt x="24" y="10"/>
                  </a:cubicBezTo>
                  <a:cubicBezTo>
                    <a:pt x="24" y="9"/>
                    <a:pt x="24" y="8"/>
                    <a:pt x="23" y="8"/>
                  </a:cubicBezTo>
                  <a:cubicBezTo>
                    <a:pt x="23" y="7"/>
                    <a:pt x="22" y="6"/>
                    <a:pt x="22" y="6"/>
                  </a:cubicBezTo>
                  <a:cubicBezTo>
                    <a:pt x="21" y="6"/>
                    <a:pt x="17" y="6"/>
                    <a:pt x="17" y="6"/>
                  </a:cubicBezTo>
                  <a:cubicBezTo>
                    <a:pt x="16" y="6"/>
                    <a:pt x="14" y="7"/>
                    <a:pt x="14" y="6"/>
                  </a:cubicBezTo>
                  <a:cubicBezTo>
                    <a:pt x="14" y="6"/>
                    <a:pt x="12" y="4"/>
                    <a:pt x="11" y="3"/>
                  </a:cubicBezTo>
                  <a:cubicBezTo>
                    <a:pt x="11" y="4"/>
                    <a:pt x="11" y="4"/>
                    <a:pt x="10" y="4"/>
                  </a:cubicBezTo>
                  <a:cubicBezTo>
                    <a:pt x="9" y="6"/>
                    <a:pt x="7" y="5"/>
                    <a:pt x="8" y="4"/>
                  </a:cubicBezTo>
                  <a:cubicBezTo>
                    <a:pt x="8" y="2"/>
                    <a:pt x="8" y="1"/>
                    <a:pt x="7" y="1"/>
                  </a:cubicBezTo>
                  <a:cubicBezTo>
                    <a:pt x="6" y="1"/>
                    <a:pt x="7" y="4"/>
                    <a:pt x="6" y="4"/>
                  </a:cubicBezTo>
                  <a:cubicBezTo>
                    <a:pt x="6" y="4"/>
                    <a:pt x="6" y="2"/>
                    <a:pt x="6" y="0"/>
                  </a:cubicBezTo>
                  <a:cubicBezTo>
                    <a:pt x="0" y="2"/>
                    <a:pt x="0" y="2"/>
                    <a:pt x="0" y="2"/>
                  </a:cubicBezTo>
                  <a:cubicBezTo>
                    <a:pt x="0" y="12"/>
                    <a:pt x="0" y="12"/>
                    <a:pt x="0" y="12"/>
                  </a:cubicBezTo>
                  <a:cubicBezTo>
                    <a:pt x="0" y="12"/>
                    <a:pt x="0" y="12"/>
                    <a:pt x="0" y="12"/>
                  </a:cubicBezTo>
                  <a:cubicBezTo>
                    <a:pt x="0" y="12"/>
                    <a:pt x="1" y="13"/>
                    <a:pt x="2" y="13"/>
                  </a:cubicBezTo>
                  <a:cubicBezTo>
                    <a:pt x="2" y="13"/>
                    <a:pt x="2" y="12"/>
                    <a:pt x="2" y="11"/>
                  </a:cubicBezTo>
                  <a:cubicBezTo>
                    <a:pt x="2" y="11"/>
                    <a:pt x="3" y="10"/>
                    <a:pt x="4" y="10"/>
                  </a:cubicBezTo>
                  <a:cubicBezTo>
                    <a:pt x="5" y="10"/>
                    <a:pt x="5" y="9"/>
                    <a:pt x="5" y="9"/>
                  </a:cubicBezTo>
                  <a:cubicBezTo>
                    <a:pt x="5" y="9"/>
                    <a:pt x="6" y="9"/>
                    <a:pt x="6" y="9"/>
                  </a:cubicBezTo>
                  <a:cubicBezTo>
                    <a:pt x="6" y="8"/>
                    <a:pt x="7" y="9"/>
                    <a:pt x="7" y="9"/>
                  </a:cubicBezTo>
                  <a:cubicBezTo>
                    <a:pt x="8" y="10"/>
                    <a:pt x="9" y="10"/>
                    <a:pt x="9" y="10"/>
                  </a:cubicBezTo>
                  <a:cubicBezTo>
                    <a:pt x="10" y="10"/>
                    <a:pt x="10" y="12"/>
                    <a:pt x="10" y="12"/>
                  </a:cubicBezTo>
                  <a:cubicBezTo>
                    <a:pt x="10" y="13"/>
                    <a:pt x="13" y="13"/>
                    <a:pt x="13" y="13"/>
                  </a:cubicBezTo>
                  <a:cubicBezTo>
                    <a:pt x="14" y="13"/>
                    <a:pt x="14" y="14"/>
                    <a:pt x="14" y="14"/>
                  </a:cubicBezTo>
                  <a:cubicBezTo>
                    <a:pt x="15" y="15"/>
                    <a:pt x="15" y="16"/>
                    <a:pt x="15" y="16"/>
                  </a:cubicBezTo>
                  <a:cubicBezTo>
                    <a:pt x="16" y="17"/>
                    <a:pt x="17" y="17"/>
                    <a:pt x="18" y="18"/>
                  </a:cubicBezTo>
                  <a:cubicBezTo>
                    <a:pt x="18" y="19"/>
                    <a:pt x="20" y="19"/>
                    <a:pt x="20" y="19"/>
                  </a:cubicBezTo>
                  <a:cubicBezTo>
                    <a:pt x="21" y="20"/>
                    <a:pt x="22" y="21"/>
                    <a:pt x="23" y="21"/>
                  </a:cubicBezTo>
                  <a:cubicBezTo>
                    <a:pt x="23" y="21"/>
                    <a:pt x="25" y="22"/>
                    <a:pt x="25" y="22"/>
                  </a:cubicBezTo>
                  <a:cubicBezTo>
                    <a:pt x="25" y="23"/>
                    <a:pt x="25" y="23"/>
                    <a:pt x="25" y="23"/>
                  </a:cubicBezTo>
                  <a:cubicBezTo>
                    <a:pt x="25" y="23"/>
                    <a:pt x="25" y="23"/>
                    <a:pt x="25" y="23"/>
                  </a:cubicBezTo>
                  <a:cubicBezTo>
                    <a:pt x="26" y="23"/>
                    <a:pt x="27" y="24"/>
                    <a:pt x="27" y="24"/>
                  </a:cubicBezTo>
                  <a:cubicBezTo>
                    <a:pt x="28" y="24"/>
                    <a:pt x="28" y="24"/>
                    <a:pt x="28" y="24"/>
                  </a:cubicBezTo>
                  <a:cubicBezTo>
                    <a:pt x="28" y="23"/>
                    <a:pt x="29" y="22"/>
                    <a:pt x="29" y="22"/>
                  </a:cubicBezTo>
                  <a:cubicBezTo>
                    <a:pt x="30" y="21"/>
                    <a:pt x="29" y="21"/>
                    <a:pt x="29" y="20"/>
                  </a:cubicBezTo>
                  <a:cubicBezTo>
                    <a:pt x="29" y="19"/>
                    <a:pt x="27" y="19"/>
                    <a:pt x="27" y="18"/>
                  </a:cubicBezTo>
                  <a:cubicBezTo>
                    <a:pt x="28" y="17"/>
                    <a:pt x="29" y="17"/>
                    <a:pt x="30" y="17"/>
                  </a:cubicBezTo>
                  <a:cubicBezTo>
                    <a:pt x="30" y="17"/>
                    <a:pt x="30" y="16"/>
                    <a:pt x="30" y="16"/>
                  </a:cubicBezTo>
                  <a:cubicBezTo>
                    <a:pt x="31" y="16"/>
                    <a:pt x="31" y="15"/>
                    <a:pt x="31" y="15"/>
                  </a:cubicBezTo>
                  <a:cubicBezTo>
                    <a:pt x="32" y="14"/>
                    <a:pt x="33" y="15"/>
                    <a:pt x="33" y="14"/>
                  </a:cubicBezTo>
                  <a:cubicBezTo>
                    <a:pt x="34" y="14"/>
                    <a:pt x="35" y="14"/>
                    <a:pt x="35" y="14"/>
                  </a:cubicBezTo>
                  <a:cubicBezTo>
                    <a:pt x="35" y="14"/>
                    <a:pt x="34" y="15"/>
                    <a:pt x="34" y="16"/>
                  </a:cubicBezTo>
                  <a:cubicBezTo>
                    <a:pt x="35" y="16"/>
                    <a:pt x="36" y="16"/>
                    <a:pt x="37" y="15"/>
                  </a:cubicBezTo>
                  <a:cubicBezTo>
                    <a:pt x="37" y="15"/>
                    <a:pt x="38" y="16"/>
                    <a:pt x="39" y="15"/>
                  </a:cubicBezTo>
                  <a:cubicBezTo>
                    <a:pt x="39" y="14"/>
                    <a:pt x="41" y="15"/>
                    <a:pt x="40" y="1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2" name="Freeform 322">
              <a:extLst>
                <a:ext uri="{FF2B5EF4-FFF2-40B4-BE49-F238E27FC236}">
                  <a16:creationId xmlns:a16="http://schemas.microsoft.com/office/drawing/2014/main" id="{FA43A524-2304-4A86-8333-C2CE60AA2BCF}"/>
                </a:ext>
              </a:extLst>
            </p:cNvPr>
            <p:cNvSpPr>
              <a:spLocks noEditPoints="1"/>
            </p:cNvSpPr>
            <p:nvPr/>
          </p:nvSpPr>
          <p:spPr bwMode="auto">
            <a:xfrm>
              <a:off x="-3481388" y="1333500"/>
              <a:ext cx="217487" cy="342900"/>
            </a:xfrm>
            <a:custGeom>
              <a:avLst/>
              <a:gdLst>
                <a:gd name="T0" fmla="*/ 57 w 60"/>
                <a:gd name="T1" fmla="*/ 50 h 95"/>
                <a:gd name="T2" fmla="*/ 57 w 60"/>
                <a:gd name="T3" fmla="*/ 47 h 95"/>
                <a:gd name="T4" fmla="*/ 54 w 60"/>
                <a:gd name="T5" fmla="*/ 46 h 95"/>
                <a:gd name="T6" fmla="*/ 50 w 60"/>
                <a:gd name="T7" fmla="*/ 46 h 95"/>
                <a:gd name="T8" fmla="*/ 48 w 60"/>
                <a:gd name="T9" fmla="*/ 46 h 95"/>
                <a:gd name="T10" fmla="*/ 45 w 60"/>
                <a:gd name="T11" fmla="*/ 47 h 95"/>
                <a:gd name="T12" fmla="*/ 42 w 60"/>
                <a:gd name="T13" fmla="*/ 50 h 95"/>
                <a:gd name="T14" fmla="*/ 42 w 60"/>
                <a:gd name="T15" fmla="*/ 46 h 95"/>
                <a:gd name="T16" fmla="*/ 37 w 60"/>
                <a:gd name="T17" fmla="*/ 49 h 95"/>
                <a:gd name="T18" fmla="*/ 36 w 60"/>
                <a:gd name="T19" fmla="*/ 50 h 95"/>
                <a:gd name="T20" fmla="*/ 34 w 60"/>
                <a:gd name="T21" fmla="*/ 49 h 95"/>
                <a:gd name="T22" fmla="*/ 31 w 60"/>
                <a:gd name="T23" fmla="*/ 52 h 95"/>
                <a:gd name="T24" fmla="*/ 29 w 60"/>
                <a:gd name="T25" fmla="*/ 53 h 95"/>
                <a:gd name="T26" fmla="*/ 26 w 60"/>
                <a:gd name="T27" fmla="*/ 54 h 95"/>
                <a:gd name="T28" fmla="*/ 23 w 60"/>
                <a:gd name="T29" fmla="*/ 55 h 95"/>
                <a:gd name="T30" fmla="*/ 22 w 60"/>
                <a:gd name="T31" fmla="*/ 57 h 95"/>
                <a:gd name="T32" fmla="*/ 26 w 60"/>
                <a:gd name="T33" fmla="*/ 57 h 95"/>
                <a:gd name="T34" fmla="*/ 23 w 60"/>
                <a:gd name="T35" fmla="*/ 60 h 95"/>
                <a:gd name="T36" fmla="*/ 18 w 60"/>
                <a:gd name="T37" fmla="*/ 66 h 95"/>
                <a:gd name="T38" fmla="*/ 14 w 60"/>
                <a:gd name="T39" fmla="*/ 70 h 95"/>
                <a:gd name="T40" fmla="*/ 11 w 60"/>
                <a:gd name="T41" fmla="*/ 74 h 95"/>
                <a:gd name="T42" fmla="*/ 7 w 60"/>
                <a:gd name="T43" fmla="*/ 77 h 95"/>
                <a:gd name="T44" fmla="*/ 3 w 60"/>
                <a:gd name="T45" fmla="*/ 80 h 95"/>
                <a:gd name="T46" fmla="*/ 1 w 60"/>
                <a:gd name="T47" fmla="*/ 83 h 95"/>
                <a:gd name="T48" fmla="*/ 0 w 60"/>
                <a:gd name="T49" fmla="*/ 87 h 95"/>
                <a:gd name="T50" fmla="*/ 2 w 60"/>
                <a:gd name="T51" fmla="*/ 89 h 95"/>
                <a:gd name="T52" fmla="*/ 2 w 60"/>
                <a:gd name="T53" fmla="*/ 90 h 95"/>
                <a:gd name="T54" fmla="*/ 4 w 60"/>
                <a:gd name="T55" fmla="*/ 94 h 95"/>
                <a:gd name="T56" fmla="*/ 13 w 60"/>
                <a:gd name="T57" fmla="*/ 90 h 95"/>
                <a:gd name="T58" fmla="*/ 16 w 60"/>
                <a:gd name="T59" fmla="*/ 90 h 95"/>
                <a:gd name="T60" fmla="*/ 18 w 60"/>
                <a:gd name="T61" fmla="*/ 85 h 95"/>
                <a:gd name="T62" fmla="*/ 17 w 60"/>
                <a:gd name="T63" fmla="*/ 77 h 95"/>
                <a:gd name="T64" fmla="*/ 21 w 60"/>
                <a:gd name="T65" fmla="*/ 72 h 95"/>
                <a:gd name="T66" fmla="*/ 24 w 60"/>
                <a:gd name="T67" fmla="*/ 65 h 95"/>
                <a:gd name="T68" fmla="*/ 27 w 60"/>
                <a:gd name="T69" fmla="*/ 59 h 95"/>
                <a:gd name="T70" fmla="*/ 33 w 60"/>
                <a:gd name="T71" fmla="*/ 56 h 95"/>
                <a:gd name="T72" fmla="*/ 38 w 60"/>
                <a:gd name="T73" fmla="*/ 53 h 95"/>
                <a:gd name="T74" fmla="*/ 46 w 60"/>
                <a:gd name="T75" fmla="*/ 55 h 95"/>
                <a:gd name="T76" fmla="*/ 51 w 60"/>
                <a:gd name="T77" fmla="*/ 50 h 95"/>
                <a:gd name="T78" fmla="*/ 57 w 60"/>
                <a:gd name="T79" fmla="*/ 52 h 95"/>
                <a:gd name="T80" fmla="*/ 17 w 60"/>
                <a:gd name="T81" fmla="*/ 7 h 95"/>
                <a:gd name="T82" fmla="*/ 22 w 60"/>
                <a:gd name="T83" fmla="*/ 10 h 95"/>
                <a:gd name="T84" fmla="*/ 27 w 60"/>
                <a:gd name="T85" fmla="*/ 11 h 95"/>
                <a:gd name="T86" fmla="*/ 27 w 60"/>
                <a:gd name="T87" fmla="*/ 14 h 95"/>
                <a:gd name="T88" fmla="*/ 23 w 60"/>
                <a:gd name="T89" fmla="*/ 18 h 95"/>
                <a:gd name="T90" fmla="*/ 27 w 60"/>
                <a:gd name="T91" fmla="*/ 19 h 95"/>
                <a:gd name="T92" fmla="*/ 33 w 60"/>
                <a:gd name="T93" fmla="*/ 11 h 95"/>
                <a:gd name="T94" fmla="*/ 37 w 60"/>
                <a:gd name="T95" fmla="*/ 13 h 95"/>
                <a:gd name="T96" fmla="*/ 43 w 60"/>
                <a:gd name="T97" fmla="*/ 15 h 95"/>
                <a:gd name="T98" fmla="*/ 41 w 60"/>
                <a:gd name="T99" fmla="*/ 12 h 95"/>
                <a:gd name="T100" fmla="*/ 36 w 60"/>
                <a:gd name="T101" fmla="*/ 8 h 95"/>
                <a:gd name="T102" fmla="*/ 31 w 60"/>
                <a:gd name="T103" fmla="*/ 5 h 95"/>
                <a:gd name="T104" fmla="*/ 26 w 60"/>
                <a:gd name="T105" fmla="*/ 2 h 95"/>
                <a:gd name="T106" fmla="*/ 24 w 60"/>
                <a:gd name="T107" fmla="*/ 5 h 95"/>
                <a:gd name="T108" fmla="*/ 19 w 60"/>
                <a:gd name="T109" fmla="*/ 5 h 95"/>
                <a:gd name="T110" fmla="*/ 16 w 60"/>
                <a:gd name="T111" fmla="*/ 4 h 95"/>
                <a:gd name="T112" fmla="*/ 15 w 60"/>
                <a:gd name="T113" fmla="*/ 11 h 95"/>
                <a:gd name="T114" fmla="*/ 15 w 60"/>
                <a:gd name="T115" fmla="*/ 11 h 95"/>
                <a:gd name="T116" fmla="*/ 34 w 60"/>
                <a:gd name="T117" fmla="*/ 5 h 95"/>
                <a:gd name="T118" fmla="*/ 48 w 60"/>
                <a:gd name="T119" fmla="*/ 5 h 95"/>
                <a:gd name="T120" fmla="*/ 42 w 60"/>
                <a:gd name="T121" fmla="*/ 2 h 95"/>
                <a:gd name="T122" fmla="*/ 36 w 60"/>
                <a:gd name="T123" fmla="*/ 1 h 95"/>
                <a:gd name="T124" fmla="*/ 32 w 60"/>
                <a:gd name="T125" fmla="*/ 2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0" h="95">
                  <a:moveTo>
                    <a:pt x="58" y="51"/>
                  </a:moveTo>
                  <a:cubicBezTo>
                    <a:pt x="58" y="51"/>
                    <a:pt x="57" y="51"/>
                    <a:pt x="57" y="51"/>
                  </a:cubicBezTo>
                  <a:cubicBezTo>
                    <a:pt x="57" y="50"/>
                    <a:pt x="56" y="50"/>
                    <a:pt x="56" y="49"/>
                  </a:cubicBezTo>
                  <a:cubicBezTo>
                    <a:pt x="56" y="49"/>
                    <a:pt x="56" y="49"/>
                    <a:pt x="57" y="50"/>
                  </a:cubicBezTo>
                  <a:cubicBezTo>
                    <a:pt x="57" y="50"/>
                    <a:pt x="58" y="50"/>
                    <a:pt x="58" y="49"/>
                  </a:cubicBezTo>
                  <a:cubicBezTo>
                    <a:pt x="59" y="48"/>
                    <a:pt x="60" y="49"/>
                    <a:pt x="60" y="48"/>
                  </a:cubicBezTo>
                  <a:cubicBezTo>
                    <a:pt x="60" y="48"/>
                    <a:pt x="59" y="48"/>
                    <a:pt x="59" y="47"/>
                  </a:cubicBezTo>
                  <a:cubicBezTo>
                    <a:pt x="59" y="47"/>
                    <a:pt x="58" y="47"/>
                    <a:pt x="57" y="47"/>
                  </a:cubicBezTo>
                  <a:cubicBezTo>
                    <a:pt x="56" y="47"/>
                    <a:pt x="56" y="47"/>
                    <a:pt x="56" y="46"/>
                  </a:cubicBezTo>
                  <a:cubicBezTo>
                    <a:pt x="55" y="46"/>
                    <a:pt x="54" y="46"/>
                    <a:pt x="54" y="47"/>
                  </a:cubicBezTo>
                  <a:cubicBezTo>
                    <a:pt x="54" y="48"/>
                    <a:pt x="53" y="48"/>
                    <a:pt x="53" y="48"/>
                  </a:cubicBezTo>
                  <a:cubicBezTo>
                    <a:pt x="54" y="47"/>
                    <a:pt x="53" y="46"/>
                    <a:pt x="54" y="46"/>
                  </a:cubicBezTo>
                  <a:cubicBezTo>
                    <a:pt x="54" y="46"/>
                    <a:pt x="54" y="45"/>
                    <a:pt x="53" y="45"/>
                  </a:cubicBezTo>
                  <a:cubicBezTo>
                    <a:pt x="51" y="45"/>
                    <a:pt x="51" y="46"/>
                    <a:pt x="51" y="46"/>
                  </a:cubicBezTo>
                  <a:cubicBezTo>
                    <a:pt x="52" y="47"/>
                    <a:pt x="50" y="48"/>
                    <a:pt x="50" y="48"/>
                  </a:cubicBezTo>
                  <a:cubicBezTo>
                    <a:pt x="49" y="48"/>
                    <a:pt x="50" y="47"/>
                    <a:pt x="50" y="46"/>
                  </a:cubicBezTo>
                  <a:cubicBezTo>
                    <a:pt x="50" y="45"/>
                    <a:pt x="49" y="46"/>
                    <a:pt x="48" y="47"/>
                  </a:cubicBezTo>
                  <a:cubicBezTo>
                    <a:pt x="47" y="48"/>
                    <a:pt x="47" y="49"/>
                    <a:pt x="46" y="49"/>
                  </a:cubicBezTo>
                  <a:cubicBezTo>
                    <a:pt x="46" y="49"/>
                    <a:pt x="46" y="48"/>
                    <a:pt x="47" y="48"/>
                  </a:cubicBezTo>
                  <a:cubicBezTo>
                    <a:pt x="48" y="47"/>
                    <a:pt x="48" y="46"/>
                    <a:pt x="48" y="46"/>
                  </a:cubicBezTo>
                  <a:cubicBezTo>
                    <a:pt x="49" y="46"/>
                    <a:pt x="49" y="45"/>
                    <a:pt x="48" y="45"/>
                  </a:cubicBezTo>
                  <a:cubicBezTo>
                    <a:pt x="47" y="45"/>
                    <a:pt x="47" y="46"/>
                    <a:pt x="47" y="46"/>
                  </a:cubicBezTo>
                  <a:cubicBezTo>
                    <a:pt x="46" y="46"/>
                    <a:pt x="45" y="45"/>
                    <a:pt x="45" y="46"/>
                  </a:cubicBezTo>
                  <a:cubicBezTo>
                    <a:pt x="45" y="46"/>
                    <a:pt x="44" y="46"/>
                    <a:pt x="45" y="47"/>
                  </a:cubicBezTo>
                  <a:cubicBezTo>
                    <a:pt x="45" y="47"/>
                    <a:pt x="44" y="48"/>
                    <a:pt x="44" y="47"/>
                  </a:cubicBezTo>
                  <a:cubicBezTo>
                    <a:pt x="44" y="46"/>
                    <a:pt x="43" y="47"/>
                    <a:pt x="42" y="48"/>
                  </a:cubicBezTo>
                  <a:cubicBezTo>
                    <a:pt x="42" y="48"/>
                    <a:pt x="41" y="48"/>
                    <a:pt x="42" y="48"/>
                  </a:cubicBezTo>
                  <a:cubicBezTo>
                    <a:pt x="42" y="49"/>
                    <a:pt x="42" y="50"/>
                    <a:pt x="42" y="50"/>
                  </a:cubicBezTo>
                  <a:cubicBezTo>
                    <a:pt x="41" y="50"/>
                    <a:pt x="41" y="48"/>
                    <a:pt x="41" y="48"/>
                  </a:cubicBezTo>
                  <a:cubicBezTo>
                    <a:pt x="40" y="48"/>
                    <a:pt x="41" y="47"/>
                    <a:pt x="41" y="47"/>
                  </a:cubicBezTo>
                  <a:cubicBezTo>
                    <a:pt x="42" y="47"/>
                    <a:pt x="43" y="46"/>
                    <a:pt x="42" y="46"/>
                  </a:cubicBezTo>
                  <a:cubicBezTo>
                    <a:pt x="42" y="46"/>
                    <a:pt x="42" y="46"/>
                    <a:pt x="42" y="46"/>
                  </a:cubicBezTo>
                  <a:cubicBezTo>
                    <a:pt x="42" y="47"/>
                    <a:pt x="41" y="47"/>
                    <a:pt x="40" y="47"/>
                  </a:cubicBezTo>
                  <a:cubicBezTo>
                    <a:pt x="39" y="47"/>
                    <a:pt x="39" y="48"/>
                    <a:pt x="40" y="48"/>
                  </a:cubicBezTo>
                  <a:cubicBezTo>
                    <a:pt x="41" y="49"/>
                    <a:pt x="40" y="49"/>
                    <a:pt x="39" y="49"/>
                  </a:cubicBezTo>
                  <a:cubicBezTo>
                    <a:pt x="39" y="48"/>
                    <a:pt x="38" y="49"/>
                    <a:pt x="37" y="49"/>
                  </a:cubicBezTo>
                  <a:cubicBezTo>
                    <a:pt x="37" y="49"/>
                    <a:pt x="39" y="50"/>
                    <a:pt x="39" y="50"/>
                  </a:cubicBezTo>
                  <a:cubicBezTo>
                    <a:pt x="39" y="50"/>
                    <a:pt x="38" y="50"/>
                    <a:pt x="38" y="50"/>
                  </a:cubicBezTo>
                  <a:cubicBezTo>
                    <a:pt x="37" y="50"/>
                    <a:pt x="37" y="50"/>
                    <a:pt x="36" y="49"/>
                  </a:cubicBezTo>
                  <a:cubicBezTo>
                    <a:pt x="36" y="48"/>
                    <a:pt x="35" y="49"/>
                    <a:pt x="36" y="50"/>
                  </a:cubicBezTo>
                  <a:cubicBezTo>
                    <a:pt x="37" y="50"/>
                    <a:pt x="36" y="50"/>
                    <a:pt x="36" y="51"/>
                  </a:cubicBezTo>
                  <a:cubicBezTo>
                    <a:pt x="36" y="52"/>
                    <a:pt x="35" y="51"/>
                    <a:pt x="35" y="51"/>
                  </a:cubicBezTo>
                  <a:cubicBezTo>
                    <a:pt x="36" y="50"/>
                    <a:pt x="35" y="50"/>
                    <a:pt x="34" y="50"/>
                  </a:cubicBezTo>
                  <a:cubicBezTo>
                    <a:pt x="33" y="51"/>
                    <a:pt x="34" y="50"/>
                    <a:pt x="34" y="49"/>
                  </a:cubicBezTo>
                  <a:cubicBezTo>
                    <a:pt x="34" y="49"/>
                    <a:pt x="33" y="49"/>
                    <a:pt x="32" y="49"/>
                  </a:cubicBezTo>
                  <a:cubicBezTo>
                    <a:pt x="32" y="49"/>
                    <a:pt x="31" y="49"/>
                    <a:pt x="32" y="50"/>
                  </a:cubicBezTo>
                  <a:cubicBezTo>
                    <a:pt x="32" y="50"/>
                    <a:pt x="32" y="51"/>
                    <a:pt x="32" y="51"/>
                  </a:cubicBezTo>
                  <a:cubicBezTo>
                    <a:pt x="31" y="51"/>
                    <a:pt x="31" y="51"/>
                    <a:pt x="31" y="52"/>
                  </a:cubicBezTo>
                  <a:cubicBezTo>
                    <a:pt x="31" y="52"/>
                    <a:pt x="30" y="52"/>
                    <a:pt x="30" y="52"/>
                  </a:cubicBezTo>
                  <a:cubicBezTo>
                    <a:pt x="30" y="51"/>
                    <a:pt x="29" y="51"/>
                    <a:pt x="28" y="52"/>
                  </a:cubicBezTo>
                  <a:cubicBezTo>
                    <a:pt x="28" y="52"/>
                    <a:pt x="27" y="53"/>
                    <a:pt x="27" y="53"/>
                  </a:cubicBezTo>
                  <a:cubicBezTo>
                    <a:pt x="27" y="54"/>
                    <a:pt x="28" y="53"/>
                    <a:pt x="29" y="53"/>
                  </a:cubicBezTo>
                  <a:cubicBezTo>
                    <a:pt x="29" y="54"/>
                    <a:pt x="29" y="54"/>
                    <a:pt x="29" y="54"/>
                  </a:cubicBezTo>
                  <a:cubicBezTo>
                    <a:pt x="29" y="54"/>
                    <a:pt x="29" y="55"/>
                    <a:pt x="29" y="55"/>
                  </a:cubicBezTo>
                  <a:cubicBezTo>
                    <a:pt x="28" y="54"/>
                    <a:pt x="28" y="54"/>
                    <a:pt x="28" y="55"/>
                  </a:cubicBezTo>
                  <a:cubicBezTo>
                    <a:pt x="27" y="56"/>
                    <a:pt x="27" y="55"/>
                    <a:pt x="26" y="54"/>
                  </a:cubicBezTo>
                  <a:cubicBezTo>
                    <a:pt x="26" y="54"/>
                    <a:pt x="26" y="55"/>
                    <a:pt x="25" y="55"/>
                  </a:cubicBezTo>
                  <a:cubicBezTo>
                    <a:pt x="25" y="55"/>
                    <a:pt x="26" y="53"/>
                    <a:pt x="26" y="53"/>
                  </a:cubicBezTo>
                  <a:cubicBezTo>
                    <a:pt x="25" y="52"/>
                    <a:pt x="25" y="53"/>
                    <a:pt x="24" y="54"/>
                  </a:cubicBezTo>
                  <a:cubicBezTo>
                    <a:pt x="24" y="55"/>
                    <a:pt x="23" y="55"/>
                    <a:pt x="23" y="55"/>
                  </a:cubicBezTo>
                  <a:cubicBezTo>
                    <a:pt x="23" y="56"/>
                    <a:pt x="22" y="56"/>
                    <a:pt x="22" y="56"/>
                  </a:cubicBezTo>
                  <a:cubicBezTo>
                    <a:pt x="22" y="57"/>
                    <a:pt x="20" y="57"/>
                    <a:pt x="19" y="58"/>
                  </a:cubicBezTo>
                  <a:cubicBezTo>
                    <a:pt x="18" y="59"/>
                    <a:pt x="19" y="59"/>
                    <a:pt x="20" y="58"/>
                  </a:cubicBezTo>
                  <a:cubicBezTo>
                    <a:pt x="20" y="57"/>
                    <a:pt x="21" y="58"/>
                    <a:pt x="22" y="57"/>
                  </a:cubicBezTo>
                  <a:cubicBezTo>
                    <a:pt x="23" y="57"/>
                    <a:pt x="24" y="56"/>
                    <a:pt x="24" y="56"/>
                  </a:cubicBezTo>
                  <a:cubicBezTo>
                    <a:pt x="24" y="57"/>
                    <a:pt x="25" y="57"/>
                    <a:pt x="25" y="56"/>
                  </a:cubicBezTo>
                  <a:cubicBezTo>
                    <a:pt x="26" y="56"/>
                    <a:pt x="26" y="56"/>
                    <a:pt x="27" y="56"/>
                  </a:cubicBezTo>
                  <a:cubicBezTo>
                    <a:pt x="27" y="56"/>
                    <a:pt x="26" y="57"/>
                    <a:pt x="26" y="57"/>
                  </a:cubicBezTo>
                  <a:cubicBezTo>
                    <a:pt x="27" y="58"/>
                    <a:pt x="26" y="58"/>
                    <a:pt x="26" y="58"/>
                  </a:cubicBezTo>
                  <a:cubicBezTo>
                    <a:pt x="26" y="57"/>
                    <a:pt x="25" y="57"/>
                    <a:pt x="25" y="57"/>
                  </a:cubicBezTo>
                  <a:cubicBezTo>
                    <a:pt x="25" y="58"/>
                    <a:pt x="24" y="58"/>
                    <a:pt x="24" y="58"/>
                  </a:cubicBezTo>
                  <a:cubicBezTo>
                    <a:pt x="23" y="58"/>
                    <a:pt x="23" y="59"/>
                    <a:pt x="23" y="60"/>
                  </a:cubicBezTo>
                  <a:cubicBezTo>
                    <a:pt x="23" y="61"/>
                    <a:pt x="22" y="60"/>
                    <a:pt x="22" y="61"/>
                  </a:cubicBezTo>
                  <a:cubicBezTo>
                    <a:pt x="22" y="61"/>
                    <a:pt x="21" y="63"/>
                    <a:pt x="20" y="64"/>
                  </a:cubicBezTo>
                  <a:cubicBezTo>
                    <a:pt x="19" y="64"/>
                    <a:pt x="20" y="65"/>
                    <a:pt x="19" y="65"/>
                  </a:cubicBezTo>
                  <a:cubicBezTo>
                    <a:pt x="19" y="66"/>
                    <a:pt x="18" y="65"/>
                    <a:pt x="18" y="66"/>
                  </a:cubicBezTo>
                  <a:cubicBezTo>
                    <a:pt x="17" y="66"/>
                    <a:pt x="18" y="67"/>
                    <a:pt x="17" y="68"/>
                  </a:cubicBezTo>
                  <a:cubicBezTo>
                    <a:pt x="17" y="68"/>
                    <a:pt x="17" y="69"/>
                    <a:pt x="17" y="69"/>
                  </a:cubicBezTo>
                  <a:cubicBezTo>
                    <a:pt x="17" y="70"/>
                    <a:pt x="16" y="69"/>
                    <a:pt x="16" y="69"/>
                  </a:cubicBezTo>
                  <a:cubicBezTo>
                    <a:pt x="16" y="70"/>
                    <a:pt x="15" y="70"/>
                    <a:pt x="14" y="70"/>
                  </a:cubicBezTo>
                  <a:cubicBezTo>
                    <a:pt x="14" y="70"/>
                    <a:pt x="15" y="71"/>
                    <a:pt x="16" y="71"/>
                  </a:cubicBezTo>
                  <a:cubicBezTo>
                    <a:pt x="16" y="72"/>
                    <a:pt x="15" y="72"/>
                    <a:pt x="15" y="72"/>
                  </a:cubicBezTo>
                  <a:cubicBezTo>
                    <a:pt x="15" y="71"/>
                    <a:pt x="14" y="72"/>
                    <a:pt x="13" y="73"/>
                  </a:cubicBezTo>
                  <a:cubicBezTo>
                    <a:pt x="12" y="73"/>
                    <a:pt x="12" y="74"/>
                    <a:pt x="11" y="74"/>
                  </a:cubicBezTo>
                  <a:cubicBezTo>
                    <a:pt x="11" y="74"/>
                    <a:pt x="11" y="75"/>
                    <a:pt x="10" y="76"/>
                  </a:cubicBezTo>
                  <a:cubicBezTo>
                    <a:pt x="10" y="76"/>
                    <a:pt x="10" y="75"/>
                    <a:pt x="9" y="75"/>
                  </a:cubicBezTo>
                  <a:cubicBezTo>
                    <a:pt x="8" y="75"/>
                    <a:pt x="8" y="75"/>
                    <a:pt x="9" y="76"/>
                  </a:cubicBezTo>
                  <a:cubicBezTo>
                    <a:pt x="9" y="77"/>
                    <a:pt x="8" y="76"/>
                    <a:pt x="7" y="77"/>
                  </a:cubicBezTo>
                  <a:cubicBezTo>
                    <a:pt x="7" y="78"/>
                    <a:pt x="6" y="77"/>
                    <a:pt x="5" y="78"/>
                  </a:cubicBezTo>
                  <a:cubicBezTo>
                    <a:pt x="5" y="78"/>
                    <a:pt x="6" y="78"/>
                    <a:pt x="6" y="79"/>
                  </a:cubicBezTo>
                  <a:cubicBezTo>
                    <a:pt x="7" y="79"/>
                    <a:pt x="5" y="79"/>
                    <a:pt x="4" y="79"/>
                  </a:cubicBezTo>
                  <a:cubicBezTo>
                    <a:pt x="4" y="79"/>
                    <a:pt x="4" y="80"/>
                    <a:pt x="3" y="80"/>
                  </a:cubicBezTo>
                  <a:cubicBezTo>
                    <a:pt x="3" y="79"/>
                    <a:pt x="2" y="80"/>
                    <a:pt x="2" y="81"/>
                  </a:cubicBezTo>
                  <a:cubicBezTo>
                    <a:pt x="3" y="81"/>
                    <a:pt x="2" y="81"/>
                    <a:pt x="1" y="81"/>
                  </a:cubicBezTo>
                  <a:cubicBezTo>
                    <a:pt x="1" y="81"/>
                    <a:pt x="0" y="81"/>
                    <a:pt x="0" y="82"/>
                  </a:cubicBezTo>
                  <a:cubicBezTo>
                    <a:pt x="0" y="82"/>
                    <a:pt x="1" y="83"/>
                    <a:pt x="1" y="83"/>
                  </a:cubicBezTo>
                  <a:cubicBezTo>
                    <a:pt x="1" y="83"/>
                    <a:pt x="0" y="84"/>
                    <a:pt x="1" y="84"/>
                  </a:cubicBezTo>
                  <a:cubicBezTo>
                    <a:pt x="1" y="84"/>
                    <a:pt x="1" y="85"/>
                    <a:pt x="1" y="85"/>
                  </a:cubicBezTo>
                  <a:cubicBezTo>
                    <a:pt x="0" y="85"/>
                    <a:pt x="0" y="85"/>
                    <a:pt x="1" y="86"/>
                  </a:cubicBezTo>
                  <a:cubicBezTo>
                    <a:pt x="1" y="86"/>
                    <a:pt x="0" y="86"/>
                    <a:pt x="0" y="87"/>
                  </a:cubicBezTo>
                  <a:cubicBezTo>
                    <a:pt x="1" y="88"/>
                    <a:pt x="1" y="87"/>
                    <a:pt x="2" y="88"/>
                  </a:cubicBezTo>
                  <a:cubicBezTo>
                    <a:pt x="2" y="88"/>
                    <a:pt x="3" y="88"/>
                    <a:pt x="3" y="87"/>
                  </a:cubicBezTo>
                  <a:cubicBezTo>
                    <a:pt x="4" y="86"/>
                    <a:pt x="4" y="88"/>
                    <a:pt x="4" y="88"/>
                  </a:cubicBezTo>
                  <a:cubicBezTo>
                    <a:pt x="3" y="88"/>
                    <a:pt x="2" y="88"/>
                    <a:pt x="2" y="89"/>
                  </a:cubicBezTo>
                  <a:cubicBezTo>
                    <a:pt x="3" y="89"/>
                    <a:pt x="2" y="89"/>
                    <a:pt x="2" y="88"/>
                  </a:cubicBezTo>
                  <a:cubicBezTo>
                    <a:pt x="2" y="88"/>
                    <a:pt x="0" y="89"/>
                    <a:pt x="1" y="89"/>
                  </a:cubicBezTo>
                  <a:cubicBezTo>
                    <a:pt x="1" y="90"/>
                    <a:pt x="1" y="90"/>
                    <a:pt x="1" y="91"/>
                  </a:cubicBezTo>
                  <a:cubicBezTo>
                    <a:pt x="1" y="91"/>
                    <a:pt x="2" y="91"/>
                    <a:pt x="2" y="90"/>
                  </a:cubicBezTo>
                  <a:cubicBezTo>
                    <a:pt x="2" y="90"/>
                    <a:pt x="3" y="90"/>
                    <a:pt x="3" y="90"/>
                  </a:cubicBezTo>
                  <a:cubicBezTo>
                    <a:pt x="3" y="91"/>
                    <a:pt x="3" y="91"/>
                    <a:pt x="3" y="91"/>
                  </a:cubicBezTo>
                  <a:cubicBezTo>
                    <a:pt x="3" y="92"/>
                    <a:pt x="2" y="92"/>
                    <a:pt x="2" y="92"/>
                  </a:cubicBezTo>
                  <a:cubicBezTo>
                    <a:pt x="1" y="93"/>
                    <a:pt x="3" y="94"/>
                    <a:pt x="4" y="94"/>
                  </a:cubicBezTo>
                  <a:cubicBezTo>
                    <a:pt x="5" y="94"/>
                    <a:pt x="5" y="95"/>
                    <a:pt x="7" y="95"/>
                  </a:cubicBezTo>
                  <a:cubicBezTo>
                    <a:pt x="8" y="95"/>
                    <a:pt x="11" y="92"/>
                    <a:pt x="11" y="92"/>
                  </a:cubicBezTo>
                  <a:cubicBezTo>
                    <a:pt x="11" y="91"/>
                    <a:pt x="12" y="92"/>
                    <a:pt x="13" y="91"/>
                  </a:cubicBezTo>
                  <a:cubicBezTo>
                    <a:pt x="13" y="91"/>
                    <a:pt x="13" y="90"/>
                    <a:pt x="13" y="90"/>
                  </a:cubicBezTo>
                  <a:cubicBezTo>
                    <a:pt x="14" y="89"/>
                    <a:pt x="14" y="91"/>
                    <a:pt x="14" y="91"/>
                  </a:cubicBezTo>
                  <a:cubicBezTo>
                    <a:pt x="15" y="91"/>
                    <a:pt x="15" y="91"/>
                    <a:pt x="15" y="92"/>
                  </a:cubicBezTo>
                  <a:cubicBezTo>
                    <a:pt x="15" y="92"/>
                    <a:pt x="15" y="92"/>
                    <a:pt x="15" y="92"/>
                  </a:cubicBezTo>
                  <a:cubicBezTo>
                    <a:pt x="16" y="92"/>
                    <a:pt x="16" y="91"/>
                    <a:pt x="16" y="90"/>
                  </a:cubicBezTo>
                  <a:cubicBezTo>
                    <a:pt x="16" y="90"/>
                    <a:pt x="16" y="89"/>
                    <a:pt x="16" y="89"/>
                  </a:cubicBezTo>
                  <a:cubicBezTo>
                    <a:pt x="16" y="88"/>
                    <a:pt x="18" y="88"/>
                    <a:pt x="18" y="88"/>
                  </a:cubicBezTo>
                  <a:cubicBezTo>
                    <a:pt x="18" y="88"/>
                    <a:pt x="18" y="86"/>
                    <a:pt x="18" y="86"/>
                  </a:cubicBezTo>
                  <a:cubicBezTo>
                    <a:pt x="17" y="86"/>
                    <a:pt x="17" y="85"/>
                    <a:pt x="18" y="85"/>
                  </a:cubicBezTo>
                  <a:cubicBezTo>
                    <a:pt x="18" y="85"/>
                    <a:pt x="19" y="84"/>
                    <a:pt x="19" y="83"/>
                  </a:cubicBezTo>
                  <a:cubicBezTo>
                    <a:pt x="18" y="83"/>
                    <a:pt x="17" y="83"/>
                    <a:pt x="17" y="82"/>
                  </a:cubicBezTo>
                  <a:cubicBezTo>
                    <a:pt x="17" y="81"/>
                    <a:pt x="18" y="81"/>
                    <a:pt x="17" y="80"/>
                  </a:cubicBezTo>
                  <a:cubicBezTo>
                    <a:pt x="17" y="79"/>
                    <a:pt x="17" y="78"/>
                    <a:pt x="17" y="77"/>
                  </a:cubicBezTo>
                  <a:cubicBezTo>
                    <a:pt x="17" y="77"/>
                    <a:pt x="17" y="76"/>
                    <a:pt x="17" y="75"/>
                  </a:cubicBezTo>
                  <a:cubicBezTo>
                    <a:pt x="18" y="74"/>
                    <a:pt x="19" y="73"/>
                    <a:pt x="20" y="73"/>
                  </a:cubicBezTo>
                  <a:cubicBezTo>
                    <a:pt x="20" y="74"/>
                    <a:pt x="21" y="74"/>
                    <a:pt x="21" y="73"/>
                  </a:cubicBezTo>
                  <a:cubicBezTo>
                    <a:pt x="22" y="73"/>
                    <a:pt x="22" y="72"/>
                    <a:pt x="21" y="72"/>
                  </a:cubicBezTo>
                  <a:cubicBezTo>
                    <a:pt x="21" y="72"/>
                    <a:pt x="20" y="72"/>
                    <a:pt x="21" y="71"/>
                  </a:cubicBezTo>
                  <a:cubicBezTo>
                    <a:pt x="21" y="70"/>
                    <a:pt x="22" y="69"/>
                    <a:pt x="22" y="68"/>
                  </a:cubicBezTo>
                  <a:cubicBezTo>
                    <a:pt x="22" y="67"/>
                    <a:pt x="22" y="66"/>
                    <a:pt x="22" y="66"/>
                  </a:cubicBezTo>
                  <a:cubicBezTo>
                    <a:pt x="23" y="65"/>
                    <a:pt x="23" y="66"/>
                    <a:pt x="24" y="65"/>
                  </a:cubicBezTo>
                  <a:cubicBezTo>
                    <a:pt x="25" y="65"/>
                    <a:pt x="24" y="64"/>
                    <a:pt x="25" y="64"/>
                  </a:cubicBezTo>
                  <a:cubicBezTo>
                    <a:pt x="25" y="64"/>
                    <a:pt x="25" y="63"/>
                    <a:pt x="26" y="62"/>
                  </a:cubicBezTo>
                  <a:cubicBezTo>
                    <a:pt x="26" y="62"/>
                    <a:pt x="27" y="61"/>
                    <a:pt x="26" y="61"/>
                  </a:cubicBezTo>
                  <a:cubicBezTo>
                    <a:pt x="26" y="61"/>
                    <a:pt x="27" y="60"/>
                    <a:pt x="27" y="59"/>
                  </a:cubicBezTo>
                  <a:cubicBezTo>
                    <a:pt x="27" y="59"/>
                    <a:pt x="28" y="58"/>
                    <a:pt x="29" y="58"/>
                  </a:cubicBezTo>
                  <a:cubicBezTo>
                    <a:pt x="29" y="58"/>
                    <a:pt x="30" y="58"/>
                    <a:pt x="30" y="57"/>
                  </a:cubicBezTo>
                  <a:cubicBezTo>
                    <a:pt x="30" y="57"/>
                    <a:pt x="30" y="55"/>
                    <a:pt x="31" y="56"/>
                  </a:cubicBezTo>
                  <a:cubicBezTo>
                    <a:pt x="32" y="56"/>
                    <a:pt x="33" y="56"/>
                    <a:pt x="33" y="56"/>
                  </a:cubicBezTo>
                  <a:cubicBezTo>
                    <a:pt x="34" y="57"/>
                    <a:pt x="35" y="57"/>
                    <a:pt x="35" y="56"/>
                  </a:cubicBezTo>
                  <a:cubicBezTo>
                    <a:pt x="35" y="55"/>
                    <a:pt x="35" y="53"/>
                    <a:pt x="36" y="54"/>
                  </a:cubicBezTo>
                  <a:cubicBezTo>
                    <a:pt x="36" y="54"/>
                    <a:pt x="36" y="54"/>
                    <a:pt x="37" y="54"/>
                  </a:cubicBezTo>
                  <a:cubicBezTo>
                    <a:pt x="37" y="53"/>
                    <a:pt x="38" y="53"/>
                    <a:pt x="38" y="53"/>
                  </a:cubicBezTo>
                  <a:cubicBezTo>
                    <a:pt x="39" y="53"/>
                    <a:pt x="40" y="55"/>
                    <a:pt x="41" y="55"/>
                  </a:cubicBezTo>
                  <a:cubicBezTo>
                    <a:pt x="42" y="55"/>
                    <a:pt x="43" y="55"/>
                    <a:pt x="43" y="55"/>
                  </a:cubicBezTo>
                  <a:cubicBezTo>
                    <a:pt x="44" y="54"/>
                    <a:pt x="44" y="55"/>
                    <a:pt x="45" y="55"/>
                  </a:cubicBezTo>
                  <a:cubicBezTo>
                    <a:pt x="46" y="55"/>
                    <a:pt x="46" y="56"/>
                    <a:pt x="46" y="55"/>
                  </a:cubicBezTo>
                  <a:cubicBezTo>
                    <a:pt x="47" y="54"/>
                    <a:pt x="46" y="54"/>
                    <a:pt x="47" y="54"/>
                  </a:cubicBezTo>
                  <a:cubicBezTo>
                    <a:pt x="48" y="54"/>
                    <a:pt x="48" y="53"/>
                    <a:pt x="48" y="52"/>
                  </a:cubicBezTo>
                  <a:cubicBezTo>
                    <a:pt x="48" y="51"/>
                    <a:pt x="49" y="51"/>
                    <a:pt x="49" y="50"/>
                  </a:cubicBezTo>
                  <a:cubicBezTo>
                    <a:pt x="49" y="50"/>
                    <a:pt x="51" y="50"/>
                    <a:pt x="51" y="50"/>
                  </a:cubicBezTo>
                  <a:cubicBezTo>
                    <a:pt x="52" y="49"/>
                    <a:pt x="53" y="49"/>
                    <a:pt x="53" y="50"/>
                  </a:cubicBezTo>
                  <a:cubicBezTo>
                    <a:pt x="54" y="51"/>
                    <a:pt x="56" y="51"/>
                    <a:pt x="56" y="52"/>
                  </a:cubicBezTo>
                  <a:cubicBezTo>
                    <a:pt x="56" y="52"/>
                    <a:pt x="56" y="52"/>
                    <a:pt x="56" y="53"/>
                  </a:cubicBezTo>
                  <a:cubicBezTo>
                    <a:pt x="56" y="53"/>
                    <a:pt x="56" y="52"/>
                    <a:pt x="57" y="52"/>
                  </a:cubicBezTo>
                  <a:cubicBezTo>
                    <a:pt x="58" y="52"/>
                    <a:pt x="58" y="51"/>
                    <a:pt x="59" y="51"/>
                  </a:cubicBezTo>
                  <a:cubicBezTo>
                    <a:pt x="59" y="52"/>
                    <a:pt x="60" y="51"/>
                    <a:pt x="60" y="51"/>
                  </a:cubicBezTo>
                  <a:cubicBezTo>
                    <a:pt x="59" y="50"/>
                    <a:pt x="58" y="50"/>
                    <a:pt x="58" y="51"/>
                  </a:cubicBezTo>
                  <a:close/>
                  <a:moveTo>
                    <a:pt x="17" y="7"/>
                  </a:moveTo>
                  <a:cubicBezTo>
                    <a:pt x="18" y="7"/>
                    <a:pt x="16" y="8"/>
                    <a:pt x="15" y="9"/>
                  </a:cubicBezTo>
                  <a:cubicBezTo>
                    <a:pt x="15" y="10"/>
                    <a:pt x="17" y="11"/>
                    <a:pt x="18" y="11"/>
                  </a:cubicBezTo>
                  <a:cubicBezTo>
                    <a:pt x="18" y="12"/>
                    <a:pt x="20" y="12"/>
                    <a:pt x="21" y="12"/>
                  </a:cubicBezTo>
                  <a:cubicBezTo>
                    <a:pt x="22" y="11"/>
                    <a:pt x="21" y="10"/>
                    <a:pt x="22" y="10"/>
                  </a:cubicBezTo>
                  <a:cubicBezTo>
                    <a:pt x="23" y="10"/>
                    <a:pt x="23" y="9"/>
                    <a:pt x="23" y="9"/>
                  </a:cubicBezTo>
                  <a:cubicBezTo>
                    <a:pt x="24" y="9"/>
                    <a:pt x="24" y="10"/>
                    <a:pt x="24" y="10"/>
                  </a:cubicBezTo>
                  <a:cubicBezTo>
                    <a:pt x="23" y="11"/>
                    <a:pt x="25" y="11"/>
                    <a:pt x="26" y="10"/>
                  </a:cubicBezTo>
                  <a:cubicBezTo>
                    <a:pt x="27" y="9"/>
                    <a:pt x="27" y="10"/>
                    <a:pt x="27" y="11"/>
                  </a:cubicBezTo>
                  <a:cubicBezTo>
                    <a:pt x="26" y="12"/>
                    <a:pt x="24" y="11"/>
                    <a:pt x="24" y="12"/>
                  </a:cubicBezTo>
                  <a:cubicBezTo>
                    <a:pt x="23" y="13"/>
                    <a:pt x="21" y="12"/>
                    <a:pt x="20" y="13"/>
                  </a:cubicBezTo>
                  <a:cubicBezTo>
                    <a:pt x="19" y="14"/>
                    <a:pt x="21" y="14"/>
                    <a:pt x="22" y="14"/>
                  </a:cubicBezTo>
                  <a:cubicBezTo>
                    <a:pt x="24" y="14"/>
                    <a:pt x="26" y="14"/>
                    <a:pt x="27" y="14"/>
                  </a:cubicBezTo>
                  <a:cubicBezTo>
                    <a:pt x="28" y="14"/>
                    <a:pt x="26" y="14"/>
                    <a:pt x="25" y="14"/>
                  </a:cubicBezTo>
                  <a:cubicBezTo>
                    <a:pt x="23" y="14"/>
                    <a:pt x="23" y="15"/>
                    <a:pt x="23" y="15"/>
                  </a:cubicBezTo>
                  <a:cubicBezTo>
                    <a:pt x="23" y="16"/>
                    <a:pt x="21" y="15"/>
                    <a:pt x="20" y="16"/>
                  </a:cubicBezTo>
                  <a:cubicBezTo>
                    <a:pt x="20" y="17"/>
                    <a:pt x="23" y="17"/>
                    <a:pt x="23" y="18"/>
                  </a:cubicBezTo>
                  <a:cubicBezTo>
                    <a:pt x="23" y="18"/>
                    <a:pt x="24" y="18"/>
                    <a:pt x="25" y="18"/>
                  </a:cubicBezTo>
                  <a:cubicBezTo>
                    <a:pt x="26" y="18"/>
                    <a:pt x="24" y="19"/>
                    <a:pt x="24" y="19"/>
                  </a:cubicBezTo>
                  <a:cubicBezTo>
                    <a:pt x="24" y="19"/>
                    <a:pt x="26" y="19"/>
                    <a:pt x="26" y="20"/>
                  </a:cubicBezTo>
                  <a:cubicBezTo>
                    <a:pt x="26" y="20"/>
                    <a:pt x="27" y="20"/>
                    <a:pt x="27" y="19"/>
                  </a:cubicBezTo>
                  <a:cubicBezTo>
                    <a:pt x="27" y="19"/>
                    <a:pt x="29" y="16"/>
                    <a:pt x="30" y="15"/>
                  </a:cubicBezTo>
                  <a:cubicBezTo>
                    <a:pt x="32" y="15"/>
                    <a:pt x="31" y="14"/>
                    <a:pt x="31" y="13"/>
                  </a:cubicBezTo>
                  <a:cubicBezTo>
                    <a:pt x="31" y="12"/>
                    <a:pt x="32" y="13"/>
                    <a:pt x="32" y="12"/>
                  </a:cubicBezTo>
                  <a:cubicBezTo>
                    <a:pt x="32" y="12"/>
                    <a:pt x="32" y="11"/>
                    <a:pt x="33" y="11"/>
                  </a:cubicBezTo>
                  <a:cubicBezTo>
                    <a:pt x="34" y="10"/>
                    <a:pt x="34" y="10"/>
                    <a:pt x="36" y="10"/>
                  </a:cubicBezTo>
                  <a:cubicBezTo>
                    <a:pt x="37" y="9"/>
                    <a:pt x="37" y="10"/>
                    <a:pt x="36" y="10"/>
                  </a:cubicBezTo>
                  <a:cubicBezTo>
                    <a:pt x="35" y="10"/>
                    <a:pt x="36" y="12"/>
                    <a:pt x="36" y="12"/>
                  </a:cubicBezTo>
                  <a:cubicBezTo>
                    <a:pt x="37" y="12"/>
                    <a:pt x="37" y="13"/>
                    <a:pt x="37" y="13"/>
                  </a:cubicBezTo>
                  <a:cubicBezTo>
                    <a:pt x="38" y="13"/>
                    <a:pt x="38" y="14"/>
                    <a:pt x="37" y="15"/>
                  </a:cubicBezTo>
                  <a:cubicBezTo>
                    <a:pt x="36" y="16"/>
                    <a:pt x="37" y="16"/>
                    <a:pt x="39" y="15"/>
                  </a:cubicBezTo>
                  <a:cubicBezTo>
                    <a:pt x="41" y="15"/>
                    <a:pt x="40" y="16"/>
                    <a:pt x="40" y="17"/>
                  </a:cubicBezTo>
                  <a:cubicBezTo>
                    <a:pt x="41" y="17"/>
                    <a:pt x="42" y="16"/>
                    <a:pt x="43" y="15"/>
                  </a:cubicBezTo>
                  <a:cubicBezTo>
                    <a:pt x="44" y="14"/>
                    <a:pt x="45" y="14"/>
                    <a:pt x="45" y="14"/>
                  </a:cubicBezTo>
                  <a:cubicBezTo>
                    <a:pt x="45" y="13"/>
                    <a:pt x="44" y="13"/>
                    <a:pt x="44" y="13"/>
                  </a:cubicBezTo>
                  <a:cubicBezTo>
                    <a:pt x="43" y="14"/>
                    <a:pt x="41" y="14"/>
                    <a:pt x="42" y="13"/>
                  </a:cubicBezTo>
                  <a:cubicBezTo>
                    <a:pt x="42" y="12"/>
                    <a:pt x="42" y="12"/>
                    <a:pt x="41" y="12"/>
                  </a:cubicBezTo>
                  <a:cubicBezTo>
                    <a:pt x="40" y="12"/>
                    <a:pt x="39" y="12"/>
                    <a:pt x="40" y="11"/>
                  </a:cubicBezTo>
                  <a:cubicBezTo>
                    <a:pt x="40" y="11"/>
                    <a:pt x="39" y="10"/>
                    <a:pt x="38" y="10"/>
                  </a:cubicBezTo>
                  <a:cubicBezTo>
                    <a:pt x="38" y="10"/>
                    <a:pt x="38" y="9"/>
                    <a:pt x="38" y="9"/>
                  </a:cubicBezTo>
                  <a:cubicBezTo>
                    <a:pt x="38" y="8"/>
                    <a:pt x="36" y="8"/>
                    <a:pt x="36" y="8"/>
                  </a:cubicBezTo>
                  <a:cubicBezTo>
                    <a:pt x="37" y="8"/>
                    <a:pt x="35" y="7"/>
                    <a:pt x="35" y="8"/>
                  </a:cubicBezTo>
                  <a:cubicBezTo>
                    <a:pt x="35" y="8"/>
                    <a:pt x="34" y="8"/>
                    <a:pt x="34" y="7"/>
                  </a:cubicBezTo>
                  <a:cubicBezTo>
                    <a:pt x="34" y="7"/>
                    <a:pt x="32" y="7"/>
                    <a:pt x="32" y="7"/>
                  </a:cubicBezTo>
                  <a:cubicBezTo>
                    <a:pt x="31" y="7"/>
                    <a:pt x="32" y="5"/>
                    <a:pt x="31" y="5"/>
                  </a:cubicBezTo>
                  <a:cubicBezTo>
                    <a:pt x="30" y="5"/>
                    <a:pt x="29" y="6"/>
                    <a:pt x="29" y="6"/>
                  </a:cubicBezTo>
                  <a:cubicBezTo>
                    <a:pt x="29" y="6"/>
                    <a:pt x="29" y="5"/>
                    <a:pt x="30" y="4"/>
                  </a:cubicBezTo>
                  <a:cubicBezTo>
                    <a:pt x="30" y="4"/>
                    <a:pt x="27" y="3"/>
                    <a:pt x="27" y="3"/>
                  </a:cubicBezTo>
                  <a:cubicBezTo>
                    <a:pt x="27" y="4"/>
                    <a:pt x="26" y="2"/>
                    <a:pt x="26" y="2"/>
                  </a:cubicBezTo>
                  <a:cubicBezTo>
                    <a:pt x="25" y="2"/>
                    <a:pt x="26" y="3"/>
                    <a:pt x="25" y="3"/>
                  </a:cubicBezTo>
                  <a:cubicBezTo>
                    <a:pt x="25" y="4"/>
                    <a:pt x="24" y="4"/>
                    <a:pt x="25" y="4"/>
                  </a:cubicBezTo>
                  <a:cubicBezTo>
                    <a:pt x="26" y="5"/>
                    <a:pt x="27" y="8"/>
                    <a:pt x="27" y="8"/>
                  </a:cubicBezTo>
                  <a:cubicBezTo>
                    <a:pt x="26" y="8"/>
                    <a:pt x="24" y="6"/>
                    <a:pt x="24" y="5"/>
                  </a:cubicBezTo>
                  <a:cubicBezTo>
                    <a:pt x="24" y="4"/>
                    <a:pt x="23" y="3"/>
                    <a:pt x="22" y="4"/>
                  </a:cubicBezTo>
                  <a:cubicBezTo>
                    <a:pt x="22" y="5"/>
                    <a:pt x="21" y="5"/>
                    <a:pt x="21" y="6"/>
                  </a:cubicBezTo>
                  <a:cubicBezTo>
                    <a:pt x="22" y="6"/>
                    <a:pt x="21" y="7"/>
                    <a:pt x="21" y="6"/>
                  </a:cubicBezTo>
                  <a:cubicBezTo>
                    <a:pt x="21" y="6"/>
                    <a:pt x="20" y="5"/>
                    <a:pt x="19" y="5"/>
                  </a:cubicBezTo>
                  <a:cubicBezTo>
                    <a:pt x="19" y="5"/>
                    <a:pt x="20" y="4"/>
                    <a:pt x="21" y="4"/>
                  </a:cubicBezTo>
                  <a:cubicBezTo>
                    <a:pt x="22" y="4"/>
                    <a:pt x="20" y="3"/>
                    <a:pt x="20" y="4"/>
                  </a:cubicBezTo>
                  <a:cubicBezTo>
                    <a:pt x="19" y="4"/>
                    <a:pt x="18" y="3"/>
                    <a:pt x="18" y="4"/>
                  </a:cubicBezTo>
                  <a:cubicBezTo>
                    <a:pt x="17" y="4"/>
                    <a:pt x="17" y="4"/>
                    <a:pt x="16" y="4"/>
                  </a:cubicBezTo>
                  <a:cubicBezTo>
                    <a:pt x="15" y="4"/>
                    <a:pt x="15" y="5"/>
                    <a:pt x="14" y="5"/>
                  </a:cubicBezTo>
                  <a:cubicBezTo>
                    <a:pt x="14" y="4"/>
                    <a:pt x="13" y="6"/>
                    <a:pt x="14" y="7"/>
                  </a:cubicBezTo>
                  <a:cubicBezTo>
                    <a:pt x="15" y="8"/>
                    <a:pt x="16" y="6"/>
                    <a:pt x="17" y="7"/>
                  </a:cubicBezTo>
                  <a:close/>
                  <a:moveTo>
                    <a:pt x="15" y="11"/>
                  </a:moveTo>
                  <a:cubicBezTo>
                    <a:pt x="15" y="11"/>
                    <a:pt x="16" y="12"/>
                    <a:pt x="16" y="12"/>
                  </a:cubicBezTo>
                  <a:cubicBezTo>
                    <a:pt x="16" y="12"/>
                    <a:pt x="15" y="11"/>
                    <a:pt x="15" y="10"/>
                  </a:cubicBezTo>
                  <a:cubicBezTo>
                    <a:pt x="14" y="9"/>
                    <a:pt x="14" y="9"/>
                    <a:pt x="13" y="9"/>
                  </a:cubicBezTo>
                  <a:cubicBezTo>
                    <a:pt x="12" y="9"/>
                    <a:pt x="14" y="11"/>
                    <a:pt x="15" y="11"/>
                  </a:cubicBezTo>
                  <a:close/>
                  <a:moveTo>
                    <a:pt x="31" y="2"/>
                  </a:moveTo>
                  <a:cubicBezTo>
                    <a:pt x="31" y="3"/>
                    <a:pt x="30" y="3"/>
                    <a:pt x="31" y="3"/>
                  </a:cubicBezTo>
                  <a:cubicBezTo>
                    <a:pt x="32" y="5"/>
                    <a:pt x="38" y="3"/>
                    <a:pt x="39" y="4"/>
                  </a:cubicBezTo>
                  <a:cubicBezTo>
                    <a:pt x="40" y="4"/>
                    <a:pt x="34" y="5"/>
                    <a:pt x="34" y="5"/>
                  </a:cubicBezTo>
                  <a:cubicBezTo>
                    <a:pt x="35" y="6"/>
                    <a:pt x="39" y="6"/>
                    <a:pt x="40" y="6"/>
                  </a:cubicBezTo>
                  <a:cubicBezTo>
                    <a:pt x="40" y="6"/>
                    <a:pt x="41" y="7"/>
                    <a:pt x="43" y="7"/>
                  </a:cubicBezTo>
                  <a:cubicBezTo>
                    <a:pt x="44" y="7"/>
                    <a:pt x="44" y="6"/>
                    <a:pt x="45" y="6"/>
                  </a:cubicBezTo>
                  <a:cubicBezTo>
                    <a:pt x="46" y="6"/>
                    <a:pt x="48" y="6"/>
                    <a:pt x="48" y="5"/>
                  </a:cubicBezTo>
                  <a:cubicBezTo>
                    <a:pt x="48" y="4"/>
                    <a:pt x="52" y="3"/>
                    <a:pt x="51" y="2"/>
                  </a:cubicBezTo>
                  <a:cubicBezTo>
                    <a:pt x="51" y="1"/>
                    <a:pt x="48" y="2"/>
                    <a:pt x="47" y="1"/>
                  </a:cubicBezTo>
                  <a:cubicBezTo>
                    <a:pt x="46" y="1"/>
                    <a:pt x="44" y="0"/>
                    <a:pt x="43" y="1"/>
                  </a:cubicBezTo>
                  <a:cubicBezTo>
                    <a:pt x="43" y="2"/>
                    <a:pt x="42" y="2"/>
                    <a:pt x="42" y="2"/>
                  </a:cubicBezTo>
                  <a:cubicBezTo>
                    <a:pt x="42" y="1"/>
                    <a:pt x="42" y="0"/>
                    <a:pt x="41" y="0"/>
                  </a:cubicBezTo>
                  <a:cubicBezTo>
                    <a:pt x="39" y="1"/>
                    <a:pt x="41" y="2"/>
                    <a:pt x="40" y="3"/>
                  </a:cubicBezTo>
                  <a:cubicBezTo>
                    <a:pt x="40" y="3"/>
                    <a:pt x="39" y="2"/>
                    <a:pt x="38" y="1"/>
                  </a:cubicBezTo>
                  <a:cubicBezTo>
                    <a:pt x="38" y="1"/>
                    <a:pt x="37" y="2"/>
                    <a:pt x="36" y="1"/>
                  </a:cubicBezTo>
                  <a:cubicBezTo>
                    <a:pt x="36" y="1"/>
                    <a:pt x="34" y="0"/>
                    <a:pt x="34" y="0"/>
                  </a:cubicBezTo>
                  <a:cubicBezTo>
                    <a:pt x="34" y="0"/>
                    <a:pt x="34" y="1"/>
                    <a:pt x="34" y="1"/>
                  </a:cubicBezTo>
                  <a:cubicBezTo>
                    <a:pt x="34" y="1"/>
                    <a:pt x="33" y="1"/>
                    <a:pt x="32" y="1"/>
                  </a:cubicBezTo>
                  <a:cubicBezTo>
                    <a:pt x="32" y="0"/>
                    <a:pt x="33" y="1"/>
                    <a:pt x="32" y="2"/>
                  </a:cubicBezTo>
                  <a:cubicBezTo>
                    <a:pt x="32" y="2"/>
                    <a:pt x="31" y="1"/>
                    <a:pt x="31" y="1"/>
                  </a:cubicBezTo>
                  <a:cubicBezTo>
                    <a:pt x="30" y="1"/>
                    <a:pt x="30" y="1"/>
                    <a:pt x="30" y="1"/>
                  </a:cubicBezTo>
                  <a:cubicBezTo>
                    <a:pt x="29" y="1"/>
                    <a:pt x="30" y="2"/>
                    <a:pt x="3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3" name="Freeform 323">
              <a:extLst>
                <a:ext uri="{FF2B5EF4-FFF2-40B4-BE49-F238E27FC236}">
                  <a16:creationId xmlns:a16="http://schemas.microsoft.com/office/drawing/2014/main" id="{7C1C5343-0604-45F5-A9A1-E03AA8D5D4C7}"/>
                </a:ext>
              </a:extLst>
            </p:cNvPr>
            <p:cNvSpPr>
              <a:spLocks/>
            </p:cNvSpPr>
            <p:nvPr/>
          </p:nvSpPr>
          <p:spPr bwMode="auto">
            <a:xfrm>
              <a:off x="-1944688" y="1608138"/>
              <a:ext cx="28575" cy="11113"/>
            </a:xfrm>
            <a:custGeom>
              <a:avLst/>
              <a:gdLst>
                <a:gd name="T0" fmla="*/ 3 w 8"/>
                <a:gd name="T1" fmla="*/ 0 h 3"/>
                <a:gd name="T2" fmla="*/ 0 w 8"/>
                <a:gd name="T3" fmla="*/ 1 h 3"/>
                <a:gd name="T4" fmla="*/ 5 w 8"/>
                <a:gd name="T5" fmla="*/ 2 h 3"/>
                <a:gd name="T6" fmla="*/ 8 w 8"/>
                <a:gd name="T7" fmla="*/ 2 h 3"/>
                <a:gd name="T8" fmla="*/ 3 w 8"/>
                <a:gd name="T9" fmla="*/ 0 h 3"/>
              </a:gdLst>
              <a:ahLst/>
              <a:cxnLst>
                <a:cxn ang="0">
                  <a:pos x="T0" y="T1"/>
                </a:cxn>
                <a:cxn ang="0">
                  <a:pos x="T2" y="T3"/>
                </a:cxn>
                <a:cxn ang="0">
                  <a:pos x="T4" y="T5"/>
                </a:cxn>
                <a:cxn ang="0">
                  <a:pos x="T6" y="T7"/>
                </a:cxn>
                <a:cxn ang="0">
                  <a:pos x="T8" y="T9"/>
                </a:cxn>
              </a:cxnLst>
              <a:rect l="0" t="0" r="r" b="b"/>
              <a:pathLst>
                <a:path w="8" h="3">
                  <a:moveTo>
                    <a:pt x="3" y="0"/>
                  </a:moveTo>
                  <a:cubicBezTo>
                    <a:pt x="3" y="0"/>
                    <a:pt x="0" y="0"/>
                    <a:pt x="0" y="1"/>
                  </a:cubicBezTo>
                  <a:cubicBezTo>
                    <a:pt x="1" y="2"/>
                    <a:pt x="4" y="1"/>
                    <a:pt x="5" y="2"/>
                  </a:cubicBezTo>
                  <a:cubicBezTo>
                    <a:pt x="6" y="3"/>
                    <a:pt x="8" y="2"/>
                    <a:pt x="8" y="2"/>
                  </a:cubicBezTo>
                  <a:cubicBezTo>
                    <a:pt x="8" y="1"/>
                    <a:pt x="4" y="0"/>
                    <a:pt x="3"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324">
              <a:extLst>
                <a:ext uri="{FF2B5EF4-FFF2-40B4-BE49-F238E27FC236}">
                  <a16:creationId xmlns:a16="http://schemas.microsoft.com/office/drawing/2014/main" id="{12EEA278-7FBD-4DD0-8E3D-722F34F48362}"/>
                </a:ext>
              </a:extLst>
            </p:cNvPr>
            <p:cNvSpPr>
              <a:spLocks noEditPoints="1"/>
            </p:cNvSpPr>
            <p:nvPr/>
          </p:nvSpPr>
          <p:spPr bwMode="auto">
            <a:xfrm>
              <a:off x="-2444750" y="1817688"/>
              <a:ext cx="146050" cy="142875"/>
            </a:xfrm>
            <a:custGeom>
              <a:avLst/>
              <a:gdLst>
                <a:gd name="T0" fmla="*/ 35 w 40"/>
                <a:gd name="T1" fmla="*/ 5 h 40"/>
                <a:gd name="T2" fmla="*/ 29 w 40"/>
                <a:gd name="T3" fmla="*/ 2 h 40"/>
                <a:gd name="T4" fmla="*/ 28 w 40"/>
                <a:gd name="T5" fmla="*/ 7 h 40"/>
                <a:gd name="T6" fmla="*/ 25 w 40"/>
                <a:gd name="T7" fmla="*/ 9 h 40"/>
                <a:gd name="T8" fmla="*/ 25 w 40"/>
                <a:gd name="T9" fmla="*/ 12 h 40"/>
                <a:gd name="T10" fmla="*/ 27 w 40"/>
                <a:gd name="T11" fmla="*/ 11 h 40"/>
                <a:gd name="T12" fmla="*/ 28 w 40"/>
                <a:gd name="T13" fmla="*/ 10 h 40"/>
                <a:gd name="T14" fmla="*/ 33 w 40"/>
                <a:gd name="T15" fmla="*/ 10 h 40"/>
                <a:gd name="T16" fmla="*/ 37 w 40"/>
                <a:gd name="T17" fmla="*/ 7 h 40"/>
                <a:gd name="T18" fmla="*/ 38 w 40"/>
                <a:gd name="T19" fmla="*/ 5 h 40"/>
                <a:gd name="T20" fmla="*/ 25 w 40"/>
                <a:gd name="T21" fmla="*/ 17 h 40"/>
                <a:gd name="T22" fmla="*/ 22 w 40"/>
                <a:gd name="T23" fmla="*/ 23 h 40"/>
                <a:gd name="T24" fmla="*/ 18 w 40"/>
                <a:gd name="T25" fmla="*/ 24 h 40"/>
                <a:gd name="T26" fmla="*/ 15 w 40"/>
                <a:gd name="T27" fmla="*/ 28 h 40"/>
                <a:gd name="T28" fmla="*/ 11 w 40"/>
                <a:gd name="T29" fmla="*/ 29 h 40"/>
                <a:gd name="T30" fmla="*/ 4 w 40"/>
                <a:gd name="T31" fmla="*/ 32 h 40"/>
                <a:gd name="T32" fmla="*/ 6 w 40"/>
                <a:gd name="T33" fmla="*/ 32 h 40"/>
                <a:gd name="T34" fmla="*/ 13 w 40"/>
                <a:gd name="T35" fmla="*/ 33 h 40"/>
                <a:gd name="T36" fmla="*/ 17 w 40"/>
                <a:gd name="T37" fmla="*/ 31 h 40"/>
                <a:gd name="T38" fmla="*/ 21 w 40"/>
                <a:gd name="T39" fmla="*/ 31 h 40"/>
                <a:gd name="T40" fmla="*/ 24 w 40"/>
                <a:gd name="T41" fmla="*/ 29 h 40"/>
                <a:gd name="T42" fmla="*/ 26 w 40"/>
                <a:gd name="T43" fmla="*/ 26 h 40"/>
                <a:gd name="T44" fmla="*/ 29 w 40"/>
                <a:gd name="T45" fmla="*/ 20 h 40"/>
                <a:gd name="T46" fmla="*/ 25 w 40"/>
                <a:gd name="T47" fmla="*/ 14 h 40"/>
                <a:gd name="T48" fmla="*/ 8 w 40"/>
                <a:gd name="T49" fmla="*/ 33 h 40"/>
                <a:gd name="T50" fmla="*/ 9 w 40"/>
                <a:gd name="T51" fmla="*/ 35 h 40"/>
                <a:gd name="T52" fmla="*/ 12 w 40"/>
                <a:gd name="T53" fmla="*/ 32 h 40"/>
                <a:gd name="T54" fmla="*/ 5 w 40"/>
                <a:gd name="T55" fmla="*/ 35 h 40"/>
                <a:gd name="T56" fmla="*/ 1 w 40"/>
                <a:gd name="T57" fmla="*/ 34 h 40"/>
                <a:gd name="T58" fmla="*/ 2 w 40"/>
                <a:gd name="T59" fmla="*/ 35 h 40"/>
                <a:gd name="T60" fmla="*/ 3 w 40"/>
                <a:gd name="T61" fmla="*/ 40 h 40"/>
                <a:gd name="T62" fmla="*/ 5 w 40"/>
                <a:gd name="T63" fmla="*/ 3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 h="40">
                  <a:moveTo>
                    <a:pt x="38" y="5"/>
                  </a:moveTo>
                  <a:cubicBezTo>
                    <a:pt x="37" y="4"/>
                    <a:pt x="36" y="5"/>
                    <a:pt x="35" y="5"/>
                  </a:cubicBezTo>
                  <a:cubicBezTo>
                    <a:pt x="34" y="6"/>
                    <a:pt x="31" y="3"/>
                    <a:pt x="30" y="2"/>
                  </a:cubicBezTo>
                  <a:cubicBezTo>
                    <a:pt x="29" y="0"/>
                    <a:pt x="28" y="1"/>
                    <a:pt x="29" y="2"/>
                  </a:cubicBezTo>
                  <a:cubicBezTo>
                    <a:pt x="29" y="3"/>
                    <a:pt x="29" y="4"/>
                    <a:pt x="29" y="5"/>
                  </a:cubicBezTo>
                  <a:cubicBezTo>
                    <a:pt x="29" y="6"/>
                    <a:pt x="28" y="6"/>
                    <a:pt x="28" y="7"/>
                  </a:cubicBezTo>
                  <a:cubicBezTo>
                    <a:pt x="28" y="8"/>
                    <a:pt x="27" y="8"/>
                    <a:pt x="26" y="8"/>
                  </a:cubicBezTo>
                  <a:cubicBezTo>
                    <a:pt x="25" y="8"/>
                    <a:pt x="26" y="9"/>
                    <a:pt x="25" y="9"/>
                  </a:cubicBezTo>
                  <a:cubicBezTo>
                    <a:pt x="24" y="9"/>
                    <a:pt x="24" y="10"/>
                    <a:pt x="25" y="10"/>
                  </a:cubicBezTo>
                  <a:cubicBezTo>
                    <a:pt x="25" y="11"/>
                    <a:pt x="25" y="12"/>
                    <a:pt x="25" y="12"/>
                  </a:cubicBezTo>
                  <a:cubicBezTo>
                    <a:pt x="25" y="13"/>
                    <a:pt x="25" y="12"/>
                    <a:pt x="26" y="12"/>
                  </a:cubicBezTo>
                  <a:cubicBezTo>
                    <a:pt x="26" y="11"/>
                    <a:pt x="27" y="12"/>
                    <a:pt x="27" y="11"/>
                  </a:cubicBezTo>
                  <a:cubicBezTo>
                    <a:pt x="27" y="11"/>
                    <a:pt x="26" y="10"/>
                    <a:pt x="26" y="10"/>
                  </a:cubicBezTo>
                  <a:cubicBezTo>
                    <a:pt x="26" y="9"/>
                    <a:pt x="27" y="10"/>
                    <a:pt x="28" y="10"/>
                  </a:cubicBezTo>
                  <a:cubicBezTo>
                    <a:pt x="28" y="9"/>
                    <a:pt x="30" y="9"/>
                    <a:pt x="31" y="10"/>
                  </a:cubicBezTo>
                  <a:cubicBezTo>
                    <a:pt x="32" y="11"/>
                    <a:pt x="32" y="11"/>
                    <a:pt x="33" y="10"/>
                  </a:cubicBezTo>
                  <a:cubicBezTo>
                    <a:pt x="33" y="9"/>
                    <a:pt x="34" y="8"/>
                    <a:pt x="36" y="8"/>
                  </a:cubicBezTo>
                  <a:cubicBezTo>
                    <a:pt x="38" y="8"/>
                    <a:pt x="38" y="7"/>
                    <a:pt x="37" y="7"/>
                  </a:cubicBezTo>
                  <a:cubicBezTo>
                    <a:pt x="37" y="7"/>
                    <a:pt x="40" y="5"/>
                    <a:pt x="40" y="4"/>
                  </a:cubicBezTo>
                  <a:cubicBezTo>
                    <a:pt x="40" y="4"/>
                    <a:pt x="38" y="5"/>
                    <a:pt x="38" y="5"/>
                  </a:cubicBezTo>
                  <a:close/>
                  <a:moveTo>
                    <a:pt x="25" y="14"/>
                  </a:moveTo>
                  <a:cubicBezTo>
                    <a:pt x="24" y="15"/>
                    <a:pt x="24" y="17"/>
                    <a:pt x="25" y="17"/>
                  </a:cubicBezTo>
                  <a:cubicBezTo>
                    <a:pt x="25" y="18"/>
                    <a:pt x="23" y="19"/>
                    <a:pt x="23" y="20"/>
                  </a:cubicBezTo>
                  <a:cubicBezTo>
                    <a:pt x="24" y="22"/>
                    <a:pt x="22" y="22"/>
                    <a:pt x="22" y="23"/>
                  </a:cubicBezTo>
                  <a:cubicBezTo>
                    <a:pt x="22" y="24"/>
                    <a:pt x="21" y="23"/>
                    <a:pt x="20" y="24"/>
                  </a:cubicBezTo>
                  <a:cubicBezTo>
                    <a:pt x="19" y="25"/>
                    <a:pt x="18" y="24"/>
                    <a:pt x="18" y="24"/>
                  </a:cubicBezTo>
                  <a:cubicBezTo>
                    <a:pt x="19" y="23"/>
                    <a:pt x="17" y="24"/>
                    <a:pt x="17" y="25"/>
                  </a:cubicBezTo>
                  <a:cubicBezTo>
                    <a:pt x="17" y="27"/>
                    <a:pt x="15" y="27"/>
                    <a:pt x="15" y="28"/>
                  </a:cubicBezTo>
                  <a:cubicBezTo>
                    <a:pt x="16" y="28"/>
                    <a:pt x="14" y="29"/>
                    <a:pt x="14" y="28"/>
                  </a:cubicBezTo>
                  <a:cubicBezTo>
                    <a:pt x="14" y="28"/>
                    <a:pt x="13" y="28"/>
                    <a:pt x="11" y="29"/>
                  </a:cubicBezTo>
                  <a:cubicBezTo>
                    <a:pt x="9" y="29"/>
                    <a:pt x="8" y="28"/>
                    <a:pt x="8" y="29"/>
                  </a:cubicBezTo>
                  <a:cubicBezTo>
                    <a:pt x="7" y="30"/>
                    <a:pt x="5" y="31"/>
                    <a:pt x="4" y="32"/>
                  </a:cubicBezTo>
                  <a:cubicBezTo>
                    <a:pt x="3" y="32"/>
                    <a:pt x="3" y="33"/>
                    <a:pt x="4" y="33"/>
                  </a:cubicBezTo>
                  <a:cubicBezTo>
                    <a:pt x="5" y="32"/>
                    <a:pt x="6" y="33"/>
                    <a:pt x="6" y="32"/>
                  </a:cubicBezTo>
                  <a:cubicBezTo>
                    <a:pt x="7" y="32"/>
                    <a:pt x="10" y="31"/>
                    <a:pt x="12" y="31"/>
                  </a:cubicBezTo>
                  <a:cubicBezTo>
                    <a:pt x="14" y="31"/>
                    <a:pt x="13" y="32"/>
                    <a:pt x="13" y="33"/>
                  </a:cubicBezTo>
                  <a:cubicBezTo>
                    <a:pt x="13" y="34"/>
                    <a:pt x="15" y="34"/>
                    <a:pt x="16" y="33"/>
                  </a:cubicBezTo>
                  <a:cubicBezTo>
                    <a:pt x="17" y="32"/>
                    <a:pt x="18" y="32"/>
                    <a:pt x="17" y="31"/>
                  </a:cubicBezTo>
                  <a:cubicBezTo>
                    <a:pt x="16" y="31"/>
                    <a:pt x="17" y="30"/>
                    <a:pt x="18" y="31"/>
                  </a:cubicBezTo>
                  <a:cubicBezTo>
                    <a:pt x="18" y="32"/>
                    <a:pt x="20" y="32"/>
                    <a:pt x="21" y="31"/>
                  </a:cubicBezTo>
                  <a:cubicBezTo>
                    <a:pt x="21" y="30"/>
                    <a:pt x="21" y="31"/>
                    <a:pt x="22" y="31"/>
                  </a:cubicBezTo>
                  <a:cubicBezTo>
                    <a:pt x="23" y="31"/>
                    <a:pt x="24" y="29"/>
                    <a:pt x="24" y="29"/>
                  </a:cubicBezTo>
                  <a:cubicBezTo>
                    <a:pt x="24" y="30"/>
                    <a:pt x="25" y="30"/>
                    <a:pt x="26" y="29"/>
                  </a:cubicBezTo>
                  <a:cubicBezTo>
                    <a:pt x="27" y="28"/>
                    <a:pt x="26" y="27"/>
                    <a:pt x="26" y="26"/>
                  </a:cubicBezTo>
                  <a:cubicBezTo>
                    <a:pt x="27" y="25"/>
                    <a:pt x="28" y="23"/>
                    <a:pt x="27" y="22"/>
                  </a:cubicBezTo>
                  <a:cubicBezTo>
                    <a:pt x="26" y="21"/>
                    <a:pt x="28" y="20"/>
                    <a:pt x="29" y="20"/>
                  </a:cubicBezTo>
                  <a:cubicBezTo>
                    <a:pt x="30" y="19"/>
                    <a:pt x="28" y="15"/>
                    <a:pt x="28" y="13"/>
                  </a:cubicBezTo>
                  <a:cubicBezTo>
                    <a:pt x="28" y="12"/>
                    <a:pt x="26" y="14"/>
                    <a:pt x="25" y="14"/>
                  </a:cubicBezTo>
                  <a:close/>
                  <a:moveTo>
                    <a:pt x="10" y="32"/>
                  </a:moveTo>
                  <a:cubicBezTo>
                    <a:pt x="10" y="33"/>
                    <a:pt x="9" y="33"/>
                    <a:pt x="8" y="33"/>
                  </a:cubicBezTo>
                  <a:cubicBezTo>
                    <a:pt x="7" y="33"/>
                    <a:pt x="7" y="36"/>
                    <a:pt x="7" y="36"/>
                  </a:cubicBezTo>
                  <a:cubicBezTo>
                    <a:pt x="8" y="36"/>
                    <a:pt x="8" y="36"/>
                    <a:pt x="9" y="35"/>
                  </a:cubicBezTo>
                  <a:cubicBezTo>
                    <a:pt x="9" y="34"/>
                    <a:pt x="10" y="34"/>
                    <a:pt x="11" y="34"/>
                  </a:cubicBezTo>
                  <a:cubicBezTo>
                    <a:pt x="11" y="35"/>
                    <a:pt x="12" y="33"/>
                    <a:pt x="12" y="32"/>
                  </a:cubicBezTo>
                  <a:cubicBezTo>
                    <a:pt x="12" y="31"/>
                    <a:pt x="10" y="31"/>
                    <a:pt x="10" y="32"/>
                  </a:cubicBezTo>
                  <a:close/>
                  <a:moveTo>
                    <a:pt x="5" y="35"/>
                  </a:moveTo>
                  <a:cubicBezTo>
                    <a:pt x="5" y="34"/>
                    <a:pt x="4" y="34"/>
                    <a:pt x="4" y="34"/>
                  </a:cubicBezTo>
                  <a:cubicBezTo>
                    <a:pt x="4" y="33"/>
                    <a:pt x="3" y="33"/>
                    <a:pt x="1" y="34"/>
                  </a:cubicBezTo>
                  <a:cubicBezTo>
                    <a:pt x="0" y="35"/>
                    <a:pt x="0" y="35"/>
                    <a:pt x="1" y="36"/>
                  </a:cubicBezTo>
                  <a:cubicBezTo>
                    <a:pt x="1" y="37"/>
                    <a:pt x="2" y="36"/>
                    <a:pt x="2" y="35"/>
                  </a:cubicBezTo>
                  <a:cubicBezTo>
                    <a:pt x="2" y="34"/>
                    <a:pt x="3" y="36"/>
                    <a:pt x="2" y="37"/>
                  </a:cubicBezTo>
                  <a:cubicBezTo>
                    <a:pt x="2" y="39"/>
                    <a:pt x="2" y="40"/>
                    <a:pt x="3" y="40"/>
                  </a:cubicBezTo>
                  <a:cubicBezTo>
                    <a:pt x="4" y="40"/>
                    <a:pt x="5" y="38"/>
                    <a:pt x="6" y="36"/>
                  </a:cubicBezTo>
                  <a:cubicBezTo>
                    <a:pt x="7" y="35"/>
                    <a:pt x="5" y="36"/>
                    <a:pt x="5" y="35"/>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5" name="Freeform 325">
              <a:extLst>
                <a:ext uri="{FF2B5EF4-FFF2-40B4-BE49-F238E27FC236}">
                  <a16:creationId xmlns:a16="http://schemas.microsoft.com/office/drawing/2014/main" id="{C6A6637D-B08A-44F9-95C0-DC90801E3226}"/>
                </a:ext>
              </a:extLst>
            </p:cNvPr>
            <p:cNvSpPr>
              <a:spLocks noEditPoints="1"/>
            </p:cNvSpPr>
            <p:nvPr/>
          </p:nvSpPr>
          <p:spPr bwMode="auto">
            <a:xfrm>
              <a:off x="-2903538" y="1730375"/>
              <a:ext cx="506412" cy="349250"/>
            </a:xfrm>
            <a:custGeom>
              <a:avLst/>
              <a:gdLst>
                <a:gd name="T0" fmla="*/ 133 w 140"/>
                <a:gd name="T1" fmla="*/ 18 h 97"/>
                <a:gd name="T2" fmla="*/ 126 w 140"/>
                <a:gd name="T3" fmla="*/ 13 h 97"/>
                <a:gd name="T4" fmla="*/ 120 w 140"/>
                <a:gd name="T5" fmla="*/ 6 h 97"/>
                <a:gd name="T6" fmla="*/ 112 w 140"/>
                <a:gd name="T7" fmla="*/ 1 h 97"/>
                <a:gd name="T8" fmla="*/ 107 w 140"/>
                <a:gd name="T9" fmla="*/ 5 h 97"/>
                <a:gd name="T10" fmla="*/ 102 w 140"/>
                <a:gd name="T11" fmla="*/ 12 h 97"/>
                <a:gd name="T12" fmla="*/ 95 w 140"/>
                <a:gd name="T13" fmla="*/ 15 h 97"/>
                <a:gd name="T14" fmla="*/ 99 w 140"/>
                <a:gd name="T15" fmla="*/ 18 h 97"/>
                <a:gd name="T16" fmla="*/ 99 w 140"/>
                <a:gd name="T17" fmla="*/ 22 h 97"/>
                <a:gd name="T18" fmla="*/ 87 w 140"/>
                <a:gd name="T19" fmla="*/ 26 h 97"/>
                <a:gd name="T20" fmla="*/ 78 w 140"/>
                <a:gd name="T21" fmla="*/ 34 h 97"/>
                <a:gd name="T22" fmla="*/ 65 w 140"/>
                <a:gd name="T23" fmla="*/ 35 h 97"/>
                <a:gd name="T24" fmla="*/ 50 w 140"/>
                <a:gd name="T25" fmla="*/ 33 h 97"/>
                <a:gd name="T26" fmla="*/ 43 w 140"/>
                <a:gd name="T27" fmla="*/ 26 h 97"/>
                <a:gd name="T28" fmla="*/ 38 w 140"/>
                <a:gd name="T29" fmla="*/ 19 h 97"/>
                <a:gd name="T30" fmla="*/ 32 w 140"/>
                <a:gd name="T31" fmla="*/ 14 h 97"/>
                <a:gd name="T32" fmla="*/ 28 w 140"/>
                <a:gd name="T33" fmla="*/ 16 h 97"/>
                <a:gd name="T34" fmla="*/ 23 w 140"/>
                <a:gd name="T35" fmla="*/ 20 h 97"/>
                <a:gd name="T36" fmla="*/ 18 w 140"/>
                <a:gd name="T37" fmla="*/ 25 h 97"/>
                <a:gd name="T38" fmla="*/ 16 w 140"/>
                <a:gd name="T39" fmla="*/ 31 h 97"/>
                <a:gd name="T40" fmla="*/ 11 w 140"/>
                <a:gd name="T41" fmla="*/ 37 h 97"/>
                <a:gd name="T42" fmla="*/ 4 w 140"/>
                <a:gd name="T43" fmla="*/ 39 h 97"/>
                <a:gd name="T44" fmla="*/ 0 w 140"/>
                <a:gd name="T45" fmla="*/ 42 h 97"/>
                <a:gd name="T46" fmla="*/ 3 w 140"/>
                <a:gd name="T47" fmla="*/ 48 h 97"/>
                <a:gd name="T48" fmla="*/ 8 w 140"/>
                <a:gd name="T49" fmla="*/ 53 h 97"/>
                <a:gd name="T50" fmla="*/ 12 w 140"/>
                <a:gd name="T51" fmla="*/ 51 h 97"/>
                <a:gd name="T52" fmla="*/ 12 w 140"/>
                <a:gd name="T53" fmla="*/ 57 h 97"/>
                <a:gd name="T54" fmla="*/ 12 w 140"/>
                <a:gd name="T55" fmla="*/ 63 h 97"/>
                <a:gd name="T56" fmla="*/ 16 w 140"/>
                <a:gd name="T57" fmla="*/ 67 h 97"/>
                <a:gd name="T58" fmla="*/ 29 w 140"/>
                <a:gd name="T59" fmla="*/ 72 h 97"/>
                <a:gd name="T60" fmla="*/ 34 w 140"/>
                <a:gd name="T61" fmla="*/ 73 h 97"/>
                <a:gd name="T62" fmla="*/ 38 w 140"/>
                <a:gd name="T63" fmla="*/ 72 h 97"/>
                <a:gd name="T64" fmla="*/ 43 w 140"/>
                <a:gd name="T65" fmla="*/ 71 h 97"/>
                <a:gd name="T66" fmla="*/ 50 w 140"/>
                <a:gd name="T67" fmla="*/ 71 h 97"/>
                <a:gd name="T68" fmla="*/ 54 w 140"/>
                <a:gd name="T69" fmla="*/ 73 h 97"/>
                <a:gd name="T70" fmla="*/ 53 w 140"/>
                <a:gd name="T71" fmla="*/ 82 h 97"/>
                <a:gd name="T72" fmla="*/ 57 w 140"/>
                <a:gd name="T73" fmla="*/ 87 h 97"/>
                <a:gd name="T74" fmla="*/ 61 w 140"/>
                <a:gd name="T75" fmla="*/ 89 h 97"/>
                <a:gd name="T76" fmla="*/ 65 w 140"/>
                <a:gd name="T77" fmla="*/ 85 h 97"/>
                <a:gd name="T78" fmla="*/ 73 w 140"/>
                <a:gd name="T79" fmla="*/ 85 h 97"/>
                <a:gd name="T80" fmla="*/ 77 w 140"/>
                <a:gd name="T81" fmla="*/ 88 h 97"/>
                <a:gd name="T82" fmla="*/ 81 w 140"/>
                <a:gd name="T83" fmla="*/ 91 h 97"/>
                <a:gd name="T84" fmla="*/ 92 w 140"/>
                <a:gd name="T85" fmla="*/ 86 h 97"/>
                <a:gd name="T86" fmla="*/ 100 w 140"/>
                <a:gd name="T87" fmla="*/ 81 h 97"/>
                <a:gd name="T88" fmla="*/ 104 w 140"/>
                <a:gd name="T89" fmla="*/ 76 h 97"/>
                <a:gd name="T90" fmla="*/ 108 w 140"/>
                <a:gd name="T91" fmla="*/ 71 h 97"/>
                <a:gd name="T92" fmla="*/ 109 w 140"/>
                <a:gd name="T93" fmla="*/ 67 h 97"/>
                <a:gd name="T94" fmla="*/ 108 w 140"/>
                <a:gd name="T95" fmla="*/ 64 h 97"/>
                <a:gd name="T96" fmla="*/ 107 w 140"/>
                <a:gd name="T97" fmla="*/ 60 h 97"/>
                <a:gd name="T98" fmla="*/ 104 w 140"/>
                <a:gd name="T99" fmla="*/ 52 h 97"/>
                <a:gd name="T100" fmla="*/ 111 w 140"/>
                <a:gd name="T101" fmla="*/ 49 h 97"/>
                <a:gd name="T102" fmla="*/ 102 w 140"/>
                <a:gd name="T103" fmla="*/ 46 h 97"/>
                <a:gd name="T104" fmla="*/ 106 w 140"/>
                <a:gd name="T105" fmla="*/ 40 h 97"/>
                <a:gd name="T106" fmla="*/ 109 w 140"/>
                <a:gd name="T107" fmla="*/ 43 h 97"/>
                <a:gd name="T108" fmla="*/ 120 w 140"/>
                <a:gd name="T109" fmla="*/ 37 h 97"/>
                <a:gd name="T110" fmla="*/ 125 w 140"/>
                <a:gd name="T111" fmla="*/ 35 h 97"/>
                <a:gd name="T112" fmla="*/ 131 w 140"/>
                <a:gd name="T113" fmla="*/ 33 h 97"/>
                <a:gd name="T114" fmla="*/ 131 w 140"/>
                <a:gd name="T115" fmla="*/ 27 h 97"/>
                <a:gd name="T116" fmla="*/ 138 w 140"/>
                <a:gd name="T117" fmla="*/ 22 h 97"/>
                <a:gd name="T118" fmla="*/ 106 w 140"/>
                <a:gd name="T119" fmla="*/ 87 h 97"/>
                <a:gd name="T120" fmla="*/ 78 w 140"/>
                <a:gd name="T121" fmla="*/ 9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0" h="97">
                  <a:moveTo>
                    <a:pt x="139" y="18"/>
                  </a:moveTo>
                  <a:cubicBezTo>
                    <a:pt x="139" y="16"/>
                    <a:pt x="137" y="17"/>
                    <a:pt x="137" y="17"/>
                  </a:cubicBezTo>
                  <a:cubicBezTo>
                    <a:pt x="137" y="17"/>
                    <a:pt x="135" y="17"/>
                    <a:pt x="135" y="18"/>
                  </a:cubicBezTo>
                  <a:cubicBezTo>
                    <a:pt x="134" y="19"/>
                    <a:pt x="134" y="18"/>
                    <a:pt x="133" y="18"/>
                  </a:cubicBezTo>
                  <a:cubicBezTo>
                    <a:pt x="132" y="19"/>
                    <a:pt x="130" y="18"/>
                    <a:pt x="130" y="18"/>
                  </a:cubicBezTo>
                  <a:cubicBezTo>
                    <a:pt x="130" y="17"/>
                    <a:pt x="130" y="16"/>
                    <a:pt x="130" y="16"/>
                  </a:cubicBezTo>
                  <a:cubicBezTo>
                    <a:pt x="130" y="15"/>
                    <a:pt x="129" y="15"/>
                    <a:pt x="128" y="14"/>
                  </a:cubicBezTo>
                  <a:cubicBezTo>
                    <a:pt x="128" y="14"/>
                    <a:pt x="126" y="13"/>
                    <a:pt x="126" y="13"/>
                  </a:cubicBezTo>
                  <a:cubicBezTo>
                    <a:pt x="126" y="14"/>
                    <a:pt x="125" y="13"/>
                    <a:pt x="124" y="13"/>
                  </a:cubicBezTo>
                  <a:cubicBezTo>
                    <a:pt x="122" y="12"/>
                    <a:pt x="123" y="12"/>
                    <a:pt x="123" y="11"/>
                  </a:cubicBezTo>
                  <a:cubicBezTo>
                    <a:pt x="123" y="11"/>
                    <a:pt x="122" y="9"/>
                    <a:pt x="122" y="8"/>
                  </a:cubicBezTo>
                  <a:cubicBezTo>
                    <a:pt x="121" y="8"/>
                    <a:pt x="121" y="7"/>
                    <a:pt x="120" y="6"/>
                  </a:cubicBezTo>
                  <a:cubicBezTo>
                    <a:pt x="120" y="4"/>
                    <a:pt x="119" y="4"/>
                    <a:pt x="119" y="4"/>
                  </a:cubicBezTo>
                  <a:cubicBezTo>
                    <a:pt x="119" y="3"/>
                    <a:pt x="118" y="2"/>
                    <a:pt x="118" y="2"/>
                  </a:cubicBezTo>
                  <a:cubicBezTo>
                    <a:pt x="117" y="1"/>
                    <a:pt x="116" y="2"/>
                    <a:pt x="115" y="1"/>
                  </a:cubicBezTo>
                  <a:cubicBezTo>
                    <a:pt x="114" y="0"/>
                    <a:pt x="113" y="1"/>
                    <a:pt x="112" y="1"/>
                  </a:cubicBezTo>
                  <a:cubicBezTo>
                    <a:pt x="111" y="0"/>
                    <a:pt x="109" y="1"/>
                    <a:pt x="109" y="1"/>
                  </a:cubicBezTo>
                  <a:cubicBezTo>
                    <a:pt x="108" y="1"/>
                    <a:pt x="107" y="1"/>
                    <a:pt x="106" y="2"/>
                  </a:cubicBezTo>
                  <a:cubicBezTo>
                    <a:pt x="105" y="3"/>
                    <a:pt x="106" y="3"/>
                    <a:pt x="106" y="3"/>
                  </a:cubicBezTo>
                  <a:cubicBezTo>
                    <a:pt x="106" y="3"/>
                    <a:pt x="107" y="4"/>
                    <a:pt x="107" y="5"/>
                  </a:cubicBezTo>
                  <a:cubicBezTo>
                    <a:pt x="107" y="5"/>
                    <a:pt x="106" y="6"/>
                    <a:pt x="106" y="6"/>
                  </a:cubicBezTo>
                  <a:cubicBezTo>
                    <a:pt x="105" y="6"/>
                    <a:pt x="104" y="8"/>
                    <a:pt x="104" y="8"/>
                  </a:cubicBezTo>
                  <a:cubicBezTo>
                    <a:pt x="104" y="9"/>
                    <a:pt x="103" y="10"/>
                    <a:pt x="103" y="11"/>
                  </a:cubicBezTo>
                  <a:cubicBezTo>
                    <a:pt x="103" y="11"/>
                    <a:pt x="103" y="11"/>
                    <a:pt x="102" y="12"/>
                  </a:cubicBezTo>
                  <a:cubicBezTo>
                    <a:pt x="102" y="12"/>
                    <a:pt x="100" y="13"/>
                    <a:pt x="100" y="13"/>
                  </a:cubicBezTo>
                  <a:cubicBezTo>
                    <a:pt x="99" y="13"/>
                    <a:pt x="98" y="13"/>
                    <a:pt x="98" y="12"/>
                  </a:cubicBezTo>
                  <a:cubicBezTo>
                    <a:pt x="98" y="12"/>
                    <a:pt x="97" y="12"/>
                    <a:pt x="97" y="12"/>
                  </a:cubicBezTo>
                  <a:cubicBezTo>
                    <a:pt x="95" y="15"/>
                    <a:pt x="95" y="15"/>
                    <a:pt x="95" y="15"/>
                  </a:cubicBezTo>
                  <a:cubicBezTo>
                    <a:pt x="95" y="17"/>
                    <a:pt x="95" y="17"/>
                    <a:pt x="95" y="17"/>
                  </a:cubicBezTo>
                  <a:cubicBezTo>
                    <a:pt x="95" y="17"/>
                    <a:pt x="94" y="17"/>
                    <a:pt x="95" y="18"/>
                  </a:cubicBezTo>
                  <a:cubicBezTo>
                    <a:pt x="96" y="19"/>
                    <a:pt x="96" y="18"/>
                    <a:pt x="97" y="18"/>
                  </a:cubicBezTo>
                  <a:cubicBezTo>
                    <a:pt x="99" y="18"/>
                    <a:pt x="99" y="19"/>
                    <a:pt x="99" y="18"/>
                  </a:cubicBezTo>
                  <a:cubicBezTo>
                    <a:pt x="100" y="18"/>
                    <a:pt x="101" y="17"/>
                    <a:pt x="102" y="18"/>
                  </a:cubicBezTo>
                  <a:cubicBezTo>
                    <a:pt x="102" y="19"/>
                    <a:pt x="105" y="20"/>
                    <a:pt x="105" y="21"/>
                  </a:cubicBezTo>
                  <a:cubicBezTo>
                    <a:pt x="105" y="22"/>
                    <a:pt x="103" y="22"/>
                    <a:pt x="102" y="21"/>
                  </a:cubicBezTo>
                  <a:cubicBezTo>
                    <a:pt x="101" y="21"/>
                    <a:pt x="100" y="22"/>
                    <a:pt x="99" y="22"/>
                  </a:cubicBezTo>
                  <a:cubicBezTo>
                    <a:pt x="98" y="22"/>
                    <a:pt x="97" y="22"/>
                    <a:pt x="96" y="23"/>
                  </a:cubicBezTo>
                  <a:cubicBezTo>
                    <a:pt x="96" y="24"/>
                    <a:pt x="96" y="25"/>
                    <a:pt x="94" y="25"/>
                  </a:cubicBezTo>
                  <a:cubicBezTo>
                    <a:pt x="93" y="25"/>
                    <a:pt x="92" y="25"/>
                    <a:pt x="91" y="26"/>
                  </a:cubicBezTo>
                  <a:cubicBezTo>
                    <a:pt x="89" y="27"/>
                    <a:pt x="88" y="27"/>
                    <a:pt x="87" y="26"/>
                  </a:cubicBezTo>
                  <a:cubicBezTo>
                    <a:pt x="87" y="26"/>
                    <a:pt x="86" y="26"/>
                    <a:pt x="85" y="27"/>
                  </a:cubicBezTo>
                  <a:cubicBezTo>
                    <a:pt x="84" y="28"/>
                    <a:pt x="86" y="29"/>
                    <a:pt x="86" y="30"/>
                  </a:cubicBezTo>
                  <a:cubicBezTo>
                    <a:pt x="85" y="31"/>
                    <a:pt x="84" y="31"/>
                    <a:pt x="83" y="32"/>
                  </a:cubicBezTo>
                  <a:cubicBezTo>
                    <a:pt x="81" y="33"/>
                    <a:pt x="80" y="34"/>
                    <a:pt x="78" y="34"/>
                  </a:cubicBezTo>
                  <a:cubicBezTo>
                    <a:pt x="77" y="34"/>
                    <a:pt x="75" y="33"/>
                    <a:pt x="73" y="34"/>
                  </a:cubicBezTo>
                  <a:cubicBezTo>
                    <a:pt x="71" y="35"/>
                    <a:pt x="70" y="36"/>
                    <a:pt x="69" y="36"/>
                  </a:cubicBezTo>
                  <a:cubicBezTo>
                    <a:pt x="68" y="36"/>
                    <a:pt x="68" y="35"/>
                    <a:pt x="67" y="35"/>
                  </a:cubicBezTo>
                  <a:cubicBezTo>
                    <a:pt x="66" y="35"/>
                    <a:pt x="66" y="35"/>
                    <a:pt x="65" y="35"/>
                  </a:cubicBezTo>
                  <a:cubicBezTo>
                    <a:pt x="64" y="34"/>
                    <a:pt x="64" y="35"/>
                    <a:pt x="62" y="34"/>
                  </a:cubicBezTo>
                  <a:cubicBezTo>
                    <a:pt x="61" y="33"/>
                    <a:pt x="59" y="33"/>
                    <a:pt x="58" y="33"/>
                  </a:cubicBezTo>
                  <a:cubicBezTo>
                    <a:pt x="57" y="33"/>
                    <a:pt x="54" y="33"/>
                    <a:pt x="53" y="33"/>
                  </a:cubicBezTo>
                  <a:cubicBezTo>
                    <a:pt x="52" y="33"/>
                    <a:pt x="50" y="33"/>
                    <a:pt x="50" y="33"/>
                  </a:cubicBezTo>
                  <a:cubicBezTo>
                    <a:pt x="50" y="32"/>
                    <a:pt x="49" y="32"/>
                    <a:pt x="48" y="30"/>
                  </a:cubicBezTo>
                  <a:cubicBezTo>
                    <a:pt x="48" y="29"/>
                    <a:pt x="47" y="28"/>
                    <a:pt x="47" y="28"/>
                  </a:cubicBezTo>
                  <a:cubicBezTo>
                    <a:pt x="46" y="28"/>
                    <a:pt x="46" y="27"/>
                    <a:pt x="45" y="27"/>
                  </a:cubicBezTo>
                  <a:cubicBezTo>
                    <a:pt x="45" y="27"/>
                    <a:pt x="44" y="26"/>
                    <a:pt x="43" y="26"/>
                  </a:cubicBezTo>
                  <a:cubicBezTo>
                    <a:pt x="42" y="26"/>
                    <a:pt x="39" y="26"/>
                    <a:pt x="38" y="25"/>
                  </a:cubicBezTo>
                  <a:cubicBezTo>
                    <a:pt x="38" y="24"/>
                    <a:pt x="39" y="24"/>
                    <a:pt x="39" y="23"/>
                  </a:cubicBezTo>
                  <a:cubicBezTo>
                    <a:pt x="39" y="22"/>
                    <a:pt x="39" y="21"/>
                    <a:pt x="39" y="21"/>
                  </a:cubicBezTo>
                  <a:cubicBezTo>
                    <a:pt x="38" y="20"/>
                    <a:pt x="38" y="20"/>
                    <a:pt x="38" y="19"/>
                  </a:cubicBezTo>
                  <a:cubicBezTo>
                    <a:pt x="37" y="18"/>
                    <a:pt x="36" y="17"/>
                    <a:pt x="36" y="17"/>
                  </a:cubicBezTo>
                  <a:cubicBezTo>
                    <a:pt x="35" y="17"/>
                    <a:pt x="34" y="17"/>
                    <a:pt x="33" y="16"/>
                  </a:cubicBezTo>
                  <a:cubicBezTo>
                    <a:pt x="33" y="16"/>
                    <a:pt x="32" y="16"/>
                    <a:pt x="32" y="14"/>
                  </a:cubicBezTo>
                  <a:cubicBezTo>
                    <a:pt x="32" y="14"/>
                    <a:pt x="32" y="14"/>
                    <a:pt x="32" y="14"/>
                  </a:cubicBezTo>
                  <a:cubicBezTo>
                    <a:pt x="31" y="14"/>
                    <a:pt x="31" y="14"/>
                    <a:pt x="31" y="14"/>
                  </a:cubicBezTo>
                  <a:cubicBezTo>
                    <a:pt x="31" y="14"/>
                    <a:pt x="30" y="13"/>
                    <a:pt x="30" y="13"/>
                  </a:cubicBezTo>
                  <a:cubicBezTo>
                    <a:pt x="30" y="14"/>
                    <a:pt x="29" y="14"/>
                    <a:pt x="29" y="15"/>
                  </a:cubicBezTo>
                  <a:cubicBezTo>
                    <a:pt x="29" y="15"/>
                    <a:pt x="29" y="16"/>
                    <a:pt x="28" y="16"/>
                  </a:cubicBezTo>
                  <a:cubicBezTo>
                    <a:pt x="28" y="16"/>
                    <a:pt x="27" y="17"/>
                    <a:pt x="27" y="18"/>
                  </a:cubicBezTo>
                  <a:cubicBezTo>
                    <a:pt x="27" y="19"/>
                    <a:pt x="28" y="19"/>
                    <a:pt x="27" y="20"/>
                  </a:cubicBezTo>
                  <a:cubicBezTo>
                    <a:pt x="27" y="20"/>
                    <a:pt x="26" y="21"/>
                    <a:pt x="25" y="20"/>
                  </a:cubicBezTo>
                  <a:cubicBezTo>
                    <a:pt x="25" y="20"/>
                    <a:pt x="24" y="20"/>
                    <a:pt x="23" y="20"/>
                  </a:cubicBezTo>
                  <a:cubicBezTo>
                    <a:pt x="22" y="20"/>
                    <a:pt x="22" y="19"/>
                    <a:pt x="21" y="20"/>
                  </a:cubicBezTo>
                  <a:cubicBezTo>
                    <a:pt x="21" y="21"/>
                    <a:pt x="20" y="24"/>
                    <a:pt x="20" y="25"/>
                  </a:cubicBezTo>
                  <a:cubicBezTo>
                    <a:pt x="20" y="25"/>
                    <a:pt x="21" y="26"/>
                    <a:pt x="20" y="26"/>
                  </a:cubicBezTo>
                  <a:cubicBezTo>
                    <a:pt x="19" y="26"/>
                    <a:pt x="19" y="26"/>
                    <a:pt x="18" y="25"/>
                  </a:cubicBezTo>
                  <a:cubicBezTo>
                    <a:pt x="18" y="25"/>
                    <a:pt x="17" y="26"/>
                    <a:pt x="16" y="26"/>
                  </a:cubicBezTo>
                  <a:cubicBezTo>
                    <a:pt x="16" y="26"/>
                    <a:pt x="14" y="26"/>
                    <a:pt x="15" y="27"/>
                  </a:cubicBezTo>
                  <a:cubicBezTo>
                    <a:pt x="15" y="27"/>
                    <a:pt x="15" y="28"/>
                    <a:pt x="15" y="29"/>
                  </a:cubicBezTo>
                  <a:cubicBezTo>
                    <a:pt x="15" y="29"/>
                    <a:pt x="16" y="31"/>
                    <a:pt x="16" y="31"/>
                  </a:cubicBezTo>
                  <a:cubicBezTo>
                    <a:pt x="16" y="32"/>
                    <a:pt x="15" y="32"/>
                    <a:pt x="15" y="33"/>
                  </a:cubicBezTo>
                  <a:cubicBezTo>
                    <a:pt x="15" y="34"/>
                    <a:pt x="15" y="34"/>
                    <a:pt x="15" y="35"/>
                  </a:cubicBezTo>
                  <a:cubicBezTo>
                    <a:pt x="14" y="35"/>
                    <a:pt x="13" y="35"/>
                    <a:pt x="13" y="36"/>
                  </a:cubicBezTo>
                  <a:cubicBezTo>
                    <a:pt x="12" y="36"/>
                    <a:pt x="11" y="36"/>
                    <a:pt x="11" y="37"/>
                  </a:cubicBezTo>
                  <a:cubicBezTo>
                    <a:pt x="11" y="37"/>
                    <a:pt x="10" y="38"/>
                    <a:pt x="9" y="38"/>
                  </a:cubicBezTo>
                  <a:cubicBezTo>
                    <a:pt x="8" y="37"/>
                    <a:pt x="8" y="37"/>
                    <a:pt x="7" y="38"/>
                  </a:cubicBezTo>
                  <a:cubicBezTo>
                    <a:pt x="6" y="39"/>
                    <a:pt x="6" y="39"/>
                    <a:pt x="6" y="39"/>
                  </a:cubicBezTo>
                  <a:cubicBezTo>
                    <a:pt x="5" y="40"/>
                    <a:pt x="5" y="39"/>
                    <a:pt x="4" y="39"/>
                  </a:cubicBezTo>
                  <a:cubicBezTo>
                    <a:pt x="4" y="39"/>
                    <a:pt x="3" y="39"/>
                    <a:pt x="3" y="39"/>
                  </a:cubicBezTo>
                  <a:cubicBezTo>
                    <a:pt x="2" y="39"/>
                    <a:pt x="2" y="40"/>
                    <a:pt x="1" y="40"/>
                  </a:cubicBezTo>
                  <a:cubicBezTo>
                    <a:pt x="1" y="40"/>
                    <a:pt x="0" y="40"/>
                    <a:pt x="0" y="41"/>
                  </a:cubicBezTo>
                  <a:cubicBezTo>
                    <a:pt x="0" y="41"/>
                    <a:pt x="0" y="41"/>
                    <a:pt x="0" y="42"/>
                  </a:cubicBezTo>
                  <a:cubicBezTo>
                    <a:pt x="0" y="42"/>
                    <a:pt x="0" y="42"/>
                    <a:pt x="0" y="42"/>
                  </a:cubicBezTo>
                  <a:cubicBezTo>
                    <a:pt x="0" y="44"/>
                    <a:pt x="0" y="44"/>
                    <a:pt x="0" y="44"/>
                  </a:cubicBezTo>
                  <a:cubicBezTo>
                    <a:pt x="0" y="44"/>
                    <a:pt x="3" y="44"/>
                    <a:pt x="3" y="45"/>
                  </a:cubicBezTo>
                  <a:cubicBezTo>
                    <a:pt x="3" y="46"/>
                    <a:pt x="3" y="48"/>
                    <a:pt x="3" y="48"/>
                  </a:cubicBezTo>
                  <a:cubicBezTo>
                    <a:pt x="3" y="48"/>
                    <a:pt x="3" y="48"/>
                    <a:pt x="3" y="48"/>
                  </a:cubicBezTo>
                  <a:cubicBezTo>
                    <a:pt x="4" y="49"/>
                    <a:pt x="5" y="50"/>
                    <a:pt x="5" y="50"/>
                  </a:cubicBezTo>
                  <a:cubicBezTo>
                    <a:pt x="5" y="50"/>
                    <a:pt x="5" y="51"/>
                    <a:pt x="6" y="52"/>
                  </a:cubicBezTo>
                  <a:cubicBezTo>
                    <a:pt x="7" y="52"/>
                    <a:pt x="8" y="52"/>
                    <a:pt x="8" y="53"/>
                  </a:cubicBezTo>
                  <a:cubicBezTo>
                    <a:pt x="8" y="53"/>
                    <a:pt x="8" y="53"/>
                    <a:pt x="8" y="53"/>
                  </a:cubicBezTo>
                  <a:cubicBezTo>
                    <a:pt x="9" y="52"/>
                    <a:pt x="9" y="52"/>
                    <a:pt x="9" y="52"/>
                  </a:cubicBezTo>
                  <a:cubicBezTo>
                    <a:pt x="9" y="52"/>
                    <a:pt x="9" y="53"/>
                    <a:pt x="10" y="53"/>
                  </a:cubicBezTo>
                  <a:cubicBezTo>
                    <a:pt x="10" y="52"/>
                    <a:pt x="12" y="51"/>
                    <a:pt x="12" y="51"/>
                  </a:cubicBezTo>
                  <a:cubicBezTo>
                    <a:pt x="13" y="51"/>
                    <a:pt x="15" y="53"/>
                    <a:pt x="15" y="54"/>
                  </a:cubicBezTo>
                  <a:cubicBezTo>
                    <a:pt x="15" y="54"/>
                    <a:pt x="13" y="56"/>
                    <a:pt x="13" y="56"/>
                  </a:cubicBezTo>
                  <a:cubicBezTo>
                    <a:pt x="12" y="56"/>
                    <a:pt x="12" y="56"/>
                    <a:pt x="12" y="57"/>
                  </a:cubicBezTo>
                  <a:cubicBezTo>
                    <a:pt x="12" y="57"/>
                    <a:pt x="12" y="57"/>
                    <a:pt x="12" y="57"/>
                  </a:cubicBezTo>
                  <a:cubicBezTo>
                    <a:pt x="12" y="58"/>
                    <a:pt x="12" y="59"/>
                    <a:pt x="13" y="59"/>
                  </a:cubicBezTo>
                  <a:cubicBezTo>
                    <a:pt x="13" y="60"/>
                    <a:pt x="12" y="61"/>
                    <a:pt x="11" y="60"/>
                  </a:cubicBezTo>
                  <a:cubicBezTo>
                    <a:pt x="11" y="60"/>
                    <a:pt x="11" y="61"/>
                    <a:pt x="11" y="61"/>
                  </a:cubicBezTo>
                  <a:cubicBezTo>
                    <a:pt x="11" y="62"/>
                    <a:pt x="11" y="63"/>
                    <a:pt x="12" y="63"/>
                  </a:cubicBezTo>
                  <a:cubicBezTo>
                    <a:pt x="12" y="63"/>
                    <a:pt x="13" y="64"/>
                    <a:pt x="14" y="64"/>
                  </a:cubicBezTo>
                  <a:cubicBezTo>
                    <a:pt x="14" y="64"/>
                    <a:pt x="15" y="66"/>
                    <a:pt x="15" y="66"/>
                  </a:cubicBezTo>
                  <a:cubicBezTo>
                    <a:pt x="15" y="66"/>
                    <a:pt x="16" y="66"/>
                    <a:pt x="16" y="67"/>
                  </a:cubicBezTo>
                  <a:cubicBezTo>
                    <a:pt x="16" y="67"/>
                    <a:pt x="16" y="67"/>
                    <a:pt x="16" y="67"/>
                  </a:cubicBezTo>
                  <a:cubicBezTo>
                    <a:pt x="17" y="67"/>
                    <a:pt x="17" y="67"/>
                    <a:pt x="17" y="66"/>
                  </a:cubicBezTo>
                  <a:cubicBezTo>
                    <a:pt x="18" y="66"/>
                    <a:pt x="19" y="66"/>
                    <a:pt x="19" y="67"/>
                  </a:cubicBezTo>
                  <a:cubicBezTo>
                    <a:pt x="20" y="67"/>
                    <a:pt x="23" y="69"/>
                    <a:pt x="24" y="70"/>
                  </a:cubicBezTo>
                  <a:cubicBezTo>
                    <a:pt x="25" y="71"/>
                    <a:pt x="28" y="72"/>
                    <a:pt x="29" y="72"/>
                  </a:cubicBezTo>
                  <a:cubicBezTo>
                    <a:pt x="29" y="72"/>
                    <a:pt x="30" y="73"/>
                    <a:pt x="32" y="72"/>
                  </a:cubicBezTo>
                  <a:cubicBezTo>
                    <a:pt x="32" y="72"/>
                    <a:pt x="32" y="72"/>
                    <a:pt x="32" y="73"/>
                  </a:cubicBezTo>
                  <a:cubicBezTo>
                    <a:pt x="32" y="72"/>
                    <a:pt x="33" y="72"/>
                    <a:pt x="33" y="72"/>
                  </a:cubicBezTo>
                  <a:cubicBezTo>
                    <a:pt x="33" y="71"/>
                    <a:pt x="34" y="72"/>
                    <a:pt x="34" y="73"/>
                  </a:cubicBezTo>
                  <a:cubicBezTo>
                    <a:pt x="34" y="73"/>
                    <a:pt x="34" y="74"/>
                    <a:pt x="34" y="74"/>
                  </a:cubicBezTo>
                  <a:cubicBezTo>
                    <a:pt x="34" y="74"/>
                    <a:pt x="34" y="74"/>
                    <a:pt x="34" y="73"/>
                  </a:cubicBezTo>
                  <a:cubicBezTo>
                    <a:pt x="35" y="72"/>
                    <a:pt x="35" y="72"/>
                    <a:pt x="36" y="72"/>
                  </a:cubicBezTo>
                  <a:cubicBezTo>
                    <a:pt x="36" y="71"/>
                    <a:pt x="37" y="72"/>
                    <a:pt x="38" y="72"/>
                  </a:cubicBezTo>
                  <a:cubicBezTo>
                    <a:pt x="39" y="73"/>
                    <a:pt x="39" y="71"/>
                    <a:pt x="40" y="73"/>
                  </a:cubicBezTo>
                  <a:cubicBezTo>
                    <a:pt x="41" y="73"/>
                    <a:pt x="41" y="72"/>
                    <a:pt x="41" y="72"/>
                  </a:cubicBezTo>
                  <a:cubicBezTo>
                    <a:pt x="42" y="72"/>
                    <a:pt x="42" y="72"/>
                    <a:pt x="42" y="71"/>
                  </a:cubicBezTo>
                  <a:cubicBezTo>
                    <a:pt x="43" y="71"/>
                    <a:pt x="43" y="70"/>
                    <a:pt x="43" y="71"/>
                  </a:cubicBezTo>
                  <a:cubicBezTo>
                    <a:pt x="44" y="71"/>
                    <a:pt x="44" y="70"/>
                    <a:pt x="45" y="69"/>
                  </a:cubicBezTo>
                  <a:cubicBezTo>
                    <a:pt x="47" y="69"/>
                    <a:pt x="48" y="70"/>
                    <a:pt x="48" y="69"/>
                  </a:cubicBezTo>
                  <a:cubicBezTo>
                    <a:pt x="49" y="69"/>
                    <a:pt x="49" y="69"/>
                    <a:pt x="49" y="69"/>
                  </a:cubicBezTo>
                  <a:cubicBezTo>
                    <a:pt x="49" y="69"/>
                    <a:pt x="50" y="70"/>
                    <a:pt x="50" y="71"/>
                  </a:cubicBezTo>
                  <a:cubicBezTo>
                    <a:pt x="50" y="71"/>
                    <a:pt x="51" y="71"/>
                    <a:pt x="52" y="71"/>
                  </a:cubicBezTo>
                  <a:cubicBezTo>
                    <a:pt x="52" y="71"/>
                    <a:pt x="52" y="71"/>
                    <a:pt x="52" y="71"/>
                  </a:cubicBezTo>
                  <a:cubicBezTo>
                    <a:pt x="52" y="71"/>
                    <a:pt x="53" y="71"/>
                    <a:pt x="53" y="72"/>
                  </a:cubicBezTo>
                  <a:cubicBezTo>
                    <a:pt x="53" y="72"/>
                    <a:pt x="54" y="73"/>
                    <a:pt x="54" y="73"/>
                  </a:cubicBezTo>
                  <a:cubicBezTo>
                    <a:pt x="54" y="73"/>
                    <a:pt x="55" y="73"/>
                    <a:pt x="55" y="74"/>
                  </a:cubicBezTo>
                  <a:cubicBezTo>
                    <a:pt x="55" y="75"/>
                    <a:pt x="55" y="77"/>
                    <a:pt x="54" y="78"/>
                  </a:cubicBezTo>
                  <a:cubicBezTo>
                    <a:pt x="53" y="79"/>
                    <a:pt x="52" y="80"/>
                    <a:pt x="52" y="81"/>
                  </a:cubicBezTo>
                  <a:cubicBezTo>
                    <a:pt x="53" y="81"/>
                    <a:pt x="52" y="82"/>
                    <a:pt x="53" y="82"/>
                  </a:cubicBezTo>
                  <a:cubicBezTo>
                    <a:pt x="54" y="82"/>
                    <a:pt x="55" y="82"/>
                    <a:pt x="55" y="82"/>
                  </a:cubicBezTo>
                  <a:cubicBezTo>
                    <a:pt x="55" y="83"/>
                    <a:pt x="55" y="84"/>
                    <a:pt x="56" y="84"/>
                  </a:cubicBezTo>
                  <a:cubicBezTo>
                    <a:pt x="56" y="84"/>
                    <a:pt x="57" y="85"/>
                    <a:pt x="57" y="85"/>
                  </a:cubicBezTo>
                  <a:cubicBezTo>
                    <a:pt x="56" y="86"/>
                    <a:pt x="56" y="87"/>
                    <a:pt x="57" y="87"/>
                  </a:cubicBezTo>
                  <a:cubicBezTo>
                    <a:pt x="57" y="87"/>
                    <a:pt x="58" y="87"/>
                    <a:pt x="58" y="87"/>
                  </a:cubicBezTo>
                  <a:cubicBezTo>
                    <a:pt x="58" y="88"/>
                    <a:pt x="58" y="89"/>
                    <a:pt x="59" y="88"/>
                  </a:cubicBezTo>
                  <a:cubicBezTo>
                    <a:pt x="60" y="88"/>
                    <a:pt x="60" y="88"/>
                    <a:pt x="60" y="88"/>
                  </a:cubicBezTo>
                  <a:cubicBezTo>
                    <a:pt x="61" y="88"/>
                    <a:pt x="61" y="89"/>
                    <a:pt x="61" y="89"/>
                  </a:cubicBezTo>
                  <a:cubicBezTo>
                    <a:pt x="62" y="89"/>
                    <a:pt x="62" y="88"/>
                    <a:pt x="62" y="87"/>
                  </a:cubicBezTo>
                  <a:cubicBezTo>
                    <a:pt x="61" y="87"/>
                    <a:pt x="62" y="86"/>
                    <a:pt x="62" y="86"/>
                  </a:cubicBezTo>
                  <a:cubicBezTo>
                    <a:pt x="62" y="86"/>
                    <a:pt x="63" y="86"/>
                    <a:pt x="64" y="86"/>
                  </a:cubicBezTo>
                  <a:cubicBezTo>
                    <a:pt x="64" y="85"/>
                    <a:pt x="65" y="86"/>
                    <a:pt x="65" y="85"/>
                  </a:cubicBezTo>
                  <a:cubicBezTo>
                    <a:pt x="66" y="85"/>
                    <a:pt x="66" y="86"/>
                    <a:pt x="67" y="85"/>
                  </a:cubicBezTo>
                  <a:cubicBezTo>
                    <a:pt x="68" y="85"/>
                    <a:pt x="68" y="86"/>
                    <a:pt x="69" y="85"/>
                  </a:cubicBezTo>
                  <a:cubicBezTo>
                    <a:pt x="69" y="84"/>
                    <a:pt x="70" y="84"/>
                    <a:pt x="71" y="84"/>
                  </a:cubicBezTo>
                  <a:cubicBezTo>
                    <a:pt x="71" y="84"/>
                    <a:pt x="71" y="85"/>
                    <a:pt x="73" y="85"/>
                  </a:cubicBezTo>
                  <a:cubicBezTo>
                    <a:pt x="74" y="85"/>
                    <a:pt x="73" y="86"/>
                    <a:pt x="73" y="86"/>
                  </a:cubicBezTo>
                  <a:cubicBezTo>
                    <a:pt x="73" y="87"/>
                    <a:pt x="75" y="88"/>
                    <a:pt x="76" y="88"/>
                  </a:cubicBezTo>
                  <a:cubicBezTo>
                    <a:pt x="76" y="88"/>
                    <a:pt x="76" y="88"/>
                    <a:pt x="76" y="88"/>
                  </a:cubicBezTo>
                  <a:cubicBezTo>
                    <a:pt x="76" y="88"/>
                    <a:pt x="77" y="89"/>
                    <a:pt x="77" y="88"/>
                  </a:cubicBezTo>
                  <a:cubicBezTo>
                    <a:pt x="78" y="87"/>
                    <a:pt x="78" y="88"/>
                    <a:pt x="79" y="88"/>
                  </a:cubicBezTo>
                  <a:cubicBezTo>
                    <a:pt x="79" y="89"/>
                    <a:pt x="79" y="89"/>
                    <a:pt x="80" y="88"/>
                  </a:cubicBezTo>
                  <a:cubicBezTo>
                    <a:pt x="81" y="87"/>
                    <a:pt x="81" y="89"/>
                    <a:pt x="81" y="89"/>
                  </a:cubicBezTo>
                  <a:cubicBezTo>
                    <a:pt x="80" y="89"/>
                    <a:pt x="81" y="90"/>
                    <a:pt x="81" y="91"/>
                  </a:cubicBezTo>
                  <a:cubicBezTo>
                    <a:pt x="82" y="92"/>
                    <a:pt x="82" y="91"/>
                    <a:pt x="82" y="90"/>
                  </a:cubicBezTo>
                  <a:cubicBezTo>
                    <a:pt x="82" y="89"/>
                    <a:pt x="83" y="89"/>
                    <a:pt x="85" y="88"/>
                  </a:cubicBezTo>
                  <a:cubicBezTo>
                    <a:pt x="87" y="87"/>
                    <a:pt x="90" y="86"/>
                    <a:pt x="90" y="85"/>
                  </a:cubicBezTo>
                  <a:cubicBezTo>
                    <a:pt x="90" y="85"/>
                    <a:pt x="91" y="86"/>
                    <a:pt x="92" y="86"/>
                  </a:cubicBezTo>
                  <a:cubicBezTo>
                    <a:pt x="93" y="85"/>
                    <a:pt x="95" y="85"/>
                    <a:pt x="96" y="85"/>
                  </a:cubicBezTo>
                  <a:cubicBezTo>
                    <a:pt x="97" y="85"/>
                    <a:pt x="97" y="84"/>
                    <a:pt x="97" y="84"/>
                  </a:cubicBezTo>
                  <a:cubicBezTo>
                    <a:pt x="98" y="83"/>
                    <a:pt x="98" y="83"/>
                    <a:pt x="99" y="83"/>
                  </a:cubicBezTo>
                  <a:cubicBezTo>
                    <a:pt x="99" y="82"/>
                    <a:pt x="100" y="82"/>
                    <a:pt x="100" y="81"/>
                  </a:cubicBezTo>
                  <a:cubicBezTo>
                    <a:pt x="100" y="81"/>
                    <a:pt x="102" y="81"/>
                    <a:pt x="102" y="80"/>
                  </a:cubicBezTo>
                  <a:cubicBezTo>
                    <a:pt x="102" y="80"/>
                    <a:pt x="103" y="80"/>
                    <a:pt x="103" y="79"/>
                  </a:cubicBezTo>
                  <a:cubicBezTo>
                    <a:pt x="103" y="78"/>
                    <a:pt x="103" y="79"/>
                    <a:pt x="104" y="78"/>
                  </a:cubicBezTo>
                  <a:cubicBezTo>
                    <a:pt x="104" y="78"/>
                    <a:pt x="103" y="77"/>
                    <a:pt x="104" y="76"/>
                  </a:cubicBezTo>
                  <a:cubicBezTo>
                    <a:pt x="105" y="76"/>
                    <a:pt x="104" y="76"/>
                    <a:pt x="104" y="75"/>
                  </a:cubicBezTo>
                  <a:cubicBezTo>
                    <a:pt x="104" y="75"/>
                    <a:pt x="105" y="75"/>
                    <a:pt x="105" y="74"/>
                  </a:cubicBezTo>
                  <a:cubicBezTo>
                    <a:pt x="106" y="74"/>
                    <a:pt x="106" y="74"/>
                    <a:pt x="106" y="73"/>
                  </a:cubicBezTo>
                  <a:cubicBezTo>
                    <a:pt x="106" y="72"/>
                    <a:pt x="107" y="72"/>
                    <a:pt x="108" y="71"/>
                  </a:cubicBezTo>
                  <a:cubicBezTo>
                    <a:pt x="108" y="71"/>
                    <a:pt x="109" y="70"/>
                    <a:pt x="108" y="70"/>
                  </a:cubicBezTo>
                  <a:cubicBezTo>
                    <a:pt x="108" y="69"/>
                    <a:pt x="109" y="69"/>
                    <a:pt x="109" y="69"/>
                  </a:cubicBezTo>
                  <a:cubicBezTo>
                    <a:pt x="108" y="68"/>
                    <a:pt x="109" y="68"/>
                    <a:pt x="110" y="67"/>
                  </a:cubicBezTo>
                  <a:cubicBezTo>
                    <a:pt x="111" y="67"/>
                    <a:pt x="109" y="67"/>
                    <a:pt x="109" y="67"/>
                  </a:cubicBezTo>
                  <a:cubicBezTo>
                    <a:pt x="108" y="67"/>
                    <a:pt x="108" y="66"/>
                    <a:pt x="107" y="67"/>
                  </a:cubicBezTo>
                  <a:cubicBezTo>
                    <a:pt x="107" y="67"/>
                    <a:pt x="106" y="66"/>
                    <a:pt x="107" y="66"/>
                  </a:cubicBezTo>
                  <a:cubicBezTo>
                    <a:pt x="107" y="66"/>
                    <a:pt x="109" y="65"/>
                    <a:pt x="109" y="65"/>
                  </a:cubicBezTo>
                  <a:cubicBezTo>
                    <a:pt x="110" y="65"/>
                    <a:pt x="108" y="64"/>
                    <a:pt x="108" y="64"/>
                  </a:cubicBezTo>
                  <a:cubicBezTo>
                    <a:pt x="107" y="64"/>
                    <a:pt x="106" y="62"/>
                    <a:pt x="106" y="62"/>
                  </a:cubicBezTo>
                  <a:cubicBezTo>
                    <a:pt x="105" y="62"/>
                    <a:pt x="106" y="62"/>
                    <a:pt x="107" y="62"/>
                  </a:cubicBezTo>
                  <a:cubicBezTo>
                    <a:pt x="108" y="62"/>
                    <a:pt x="109" y="63"/>
                    <a:pt x="109" y="62"/>
                  </a:cubicBezTo>
                  <a:cubicBezTo>
                    <a:pt x="109" y="62"/>
                    <a:pt x="108" y="61"/>
                    <a:pt x="107" y="60"/>
                  </a:cubicBezTo>
                  <a:cubicBezTo>
                    <a:pt x="106" y="60"/>
                    <a:pt x="107" y="59"/>
                    <a:pt x="107" y="59"/>
                  </a:cubicBezTo>
                  <a:cubicBezTo>
                    <a:pt x="106" y="59"/>
                    <a:pt x="105" y="57"/>
                    <a:pt x="105" y="56"/>
                  </a:cubicBezTo>
                  <a:cubicBezTo>
                    <a:pt x="105" y="55"/>
                    <a:pt x="103" y="55"/>
                    <a:pt x="103" y="55"/>
                  </a:cubicBezTo>
                  <a:cubicBezTo>
                    <a:pt x="103" y="54"/>
                    <a:pt x="103" y="53"/>
                    <a:pt x="104" y="52"/>
                  </a:cubicBezTo>
                  <a:cubicBezTo>
                    <a:pt x="105" y="52"/>
                    <a:pt x="105" y="51"/>
                    <a:pt x="105" y="51"/>
                  </a:cubicBezTo>
                  <a:cubicBezTo>
                    <a:pt x="106" y="51"/>
                    <a:pt x="106" y="51"/>
                    <a:pt x="107" y="50"/>
                  </a:cubicBezTo>
                  <a:cubicBezTo>
                    <a:pt x="107" y="49"/>
                    <a:pt x="108" y="50"/>
                    <a:pt x="108" y="50"/>
                  </a:cubicBezTo>
                  <a:cubicBezTo>
                    <a:pt x="108" y="49"/>
                    <a:pt x="110" y="49"/>
                    <a:pt x="111" y="49"/>
                  </a:cubicBezTo>
                  <a:cubicBezTo>
                    <a:pt x="111" y="48"/>
                    <a:pt x="110" y="47"/>
                    <a:pt x="109" y="47"/>
                  </a:cubicBezTo>
                  <a:cubicBezTo>
                    <a:pt x="108" y="47"/>
                    <a:pt x="108" y="47"/>
                    <a:pt x="107" y="46"/>
                  </a:cubicBezTo>
                  <a:cubicBezTo>
                    <a:pt x="106" y="45"/>
                    <a:pt x="105" y="48"/>
                    <a:pt x="104" y="48"/>
                  </a:cubicBezTo>
                  <a:cubicBezTo>
                    <a:pt x="103" y="49"/>
                    <a:pt x="102" y="47"/>
                    <a:pt x="102" y="46"/>
                  </a:cubicBezTo>
                  <a:cubicBezTo>
                    <a:pt x="103" y="46"/>
                    <a:pt x="102" y="46"/>
                    <a:pt x="100" y="46"/>
                  </a:cubicBezTo>
                  <a:cubicBezTo>
                    <a:pt x="98" y="46"/>
                    <a:pt x="99" y="43"/>
                    <a:pt x="100" y="43"/>
                  </a:cubicBezTo>
                  <a:cubicBezTo>
                    <a:pt x="101" y="43"/>
                    <a:pt x="102" y="44"/>
                    <a:pt x="103" y="42"/>
                  </a:cubicBezTo>
                  <a:cubicBezTo>
                    <a:pt x="103" y="40"/>
                    <a:pt x="104" y="42"/>
                    <a:pt x="106" y="40"/>
                  </a:cubicBezTo>
                  <a:cubicBezTo>
                    <a:pt x="107" y="39"/>
                    <a:pt x="108" y="38"/>
                    <a:pt x="110" y="38"/>
                  </a:cubicBezTo>
                  <a:cubicBezTo>
                    <a:pt x="111" y="39"/>
                    <a:pt x="108" y="41"/>
                    <a:pt x="108" y="42"/>
                  </a:cubicBezTo>
                  <a:cubicBezTo>
                    <a:pt x="108" y="42"/>
                    <a:pt x="108" y="43"/>
                    <a:pt x="108" y="43"/>
                  </a:cubicBezTo>
                  <a:cubicBezTo>
                    <a:pt x="107" y="44"/>
                    <a:pt x="108" y="44"/>
                    <a:pt x="109" y="43"/>
                  </a:cubicBezTo>
                  <a:cubicBezTo>
                    <a:pt x="111" y="43"/>
                    <a:pt x="112" y="41"/>
                    <a:pt x="114" y="41"/>
                  </a:cubicBezTo>
                  <a:cubicBezTo>
                    <a:pt x="114" y="41"/>
                    <a:pt x="114" y="41"/>
                    <a:pt x="115" y="41"/>
                  </a:cubicBezTo>
                  <a:cubicBezTo>
                    <a:pt x="115" y="40"/>
                    <a:pt x="115" y="40"/>
                    <a:pt x="115" y="40"/>
                  </a:cubicBezTo>
                  <a:cubicBezTo>
                    <a:pt x="116" y="39"/>
                    <a:pt x="119" y="38"/>
                    <a:pt x="120" y="37"/>
                  </a:cubicBezTo>
                  <a:cubicBezTo>
                    <a:pt x="120" y="37"/>
                    <a:pt x="121" y="36"/>
                    <a:pt x="121" y="36"/>
                  </a:cubicBezTo>
                  <a:cubicBezTo>
                    <a:pt x="122" y="36"/>
                    <a:pt x="122" y="36"/>
                    <a:pt x="123" y="36"/>
                  </a:cubicBezTo>
                  <a:cubicBezTo>
                    <a:pt x="124" y="36"/>
                    <a:pt x="125" y="37"/>
                    <a:pt x="124" y="36"/>
                  </a:cubicBezTo>
                  <a:cubicBezTo>
                    <a:pt x="124" y="35"/>
                    <a:pt x="124" y="35"/>
                    <a:pt x="125" y="35"/>
                  </a:cubicBezTo>
                  <a:cubicBezTo>
                    <a:pt x="126" y="35"/>
                    <a:pt x="126" y="34"/>
                    <a:pt x="127" y="34"/>
                  </a:cubicBezTo>
                  <a:cubicBezTo>
                    <a:pt x="127" y="34"/>
                    <a:pt x="127" y="32"/>
                    <a:pt x="128" y="32"/>
                  </a:cubicBezTo>
                  <a:cubicBezTo>
                    <a:pt x="129" y="32"/>
                    <a:pt x="129" y="33"/>
                    <a:pt x="130" y="33"/>
                  </a:cubicBezTo>
                  <a:cubicBezTo>
                    <a:pt x="130" y="33"/>
                    <a:pt x="130" y="33"/>
                    <a:pt x="131" y="33"/>
                  </a:cubicBezTo>
                  <a:cubicBezTo>
                    <a:pt x="131" y="33"/>
                    <a:pt x="131" y="33"/>
                    <a:pt x="131" y="32"/>
                  </a:cubicBezTo>
                  <a:cubicBezTo>
                    <a:pt x="131" y="32"/>
                    <a:pt x="131" y="31"/>
                    <a:pt x="131" y="30"/>
                  </a:cubicBezTo>
                  <a:cubicBezTo>
                    <a:pt x="131" y="29"/>
                    <a:pt x="131" y="29"/>
                    <a:pt x="131" y="28"/>
                  </a:cubicBezTo>
                  <a:cubicBezTo>
                    <a:pt x="131" y="28"/>
                    <a:pt x="131" y="27"/>
                    <a:pt x="131" y="27"/>
                  </a:cubicBezTo>
                  <a:cubicBezTo>
                    <a:pt x="132" y="27"/>
                    <a:pt x="132" y="25"/>
                    <a:pt x="133" y="26"/>
                  </a:cubicBezTo>
                  <a:cubicBezTo>
                    <a:pt x="134" y="26"/>
                    <a:pt x="135" y="26"/>
                    <a:pt x="135" y="26"/>
                  </a:cubicBezTo>
                  <a:cubicBezTo>
                    <a:pt x="135" y="25"/>
                    <a:pt x="136" y="25"/>
                    <a:pt x="136" y="24"/>
                  </a:cubicBezTo>
                  <a:cubicBezTo>
                    <a:pt x="136" y="23"/>
                    <a:pt x="137" y="23"/>
                    <a:pt x="138" y="22"/>
                  </a:cubicBezTo>
                  <a:cubicBezTo>
                    <a:pt x="138" y="22"/>
                    <a:pt x="138" y="20"/>
                    <a:pt x="139" y="20"/>
                  </a:cubicBezTo>
                  <a:cubicBezTo>
                    <a:pt x="140" y="19"/>
                    <a:pt x="139" y="19"/>
                    <a:pt x="139" y="18"/>
                  </a:cubicBezTo>
                  <a:close/>
                  <a:moveTo>
                    <a:pt x="105" y="83"/>
                  </a:moveTo>
                  <a:cubicBezTo>
                    <a:pt x="104" y="85"/>
                    <a:pt x="106" y="87"/>
                    <a:pt x="106" y="87"/>
                  </a:cubicBezTo>
                  <a:cubicBezTo>
                    <a:pt x="107" y="86"/>
                    <a:pt x="110" y="80"/>
                    <a:pt x="109" y="79"/>
                  </a:cubicBezTo>
                  <a:cubicBezTo>
                    <a:pt x="109" y="79"/>
                    <a:pt x="106" y="80"/>
                    <a:pt x="105" y="83"/>
                  </a:cubicBezTo>
                  <a:close/>
                  <a:moveTo>
                    <a:pt x="81" y="92"/>
                  </a:moveTo>
                  <a:cubicBezTo>
                    <a:pt x="80" y="92"/>
                    <a:pt x="77" y="93"/>
                    <a:pt x="78" y="95"/>
                  </a:cubicBezTo>
                  <a:cubicBezTo>
                    <a:pt x="79" y="97"/>
                    <a:pt x="82" y="96"/>
                    <a:pt x="82" y="95"/>
                  </a:cubicBezTo>
                  <a:cubicBezTo>
                    <a:pt x="82" y="94"/>
                    <a:pt x="84" y="93"/>
                    <a:pt x="84" y="92"/>
                  </a:cubicBezTo>
                  <a:cubicBezTo>
                    <a:pt x="83" y="92"/>
                    <a:pt x="82" y="92"/>
                    <a:pt x="81" y="9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326">
              <a:extLst>
                <a:ext uri="{FF2B5EF4-FFF2-40B4-BE49-F238E27FC236}">
                  <a16:creationId xmlns:a16="http://schemas.microsoft.com/office/drawing/2014/main" id="{4E17598C-6494-47D3-9CB5-CC8959F9FAF1}"/>
                </a:ext>
              </a:extLst>
            </p:cNvPr>
            <p:cNvSpPr>
              <a:spLocks noEditPoints="1"/>
            </p:cNvSpPr>
            <p:nvPr/>
          </p:nvSpPr>
          <p:spPr bwMode="auto">
            <a:xfrm>
              <a:off x="-2549525" y="2073275"/>
              <a:ext cx="84137" cy="114300"/>
            </a:xfrm>
            <a:custGeom>
              <a:avLst/>
              <a:gdLst>
                <a:gd name="T0" fmla="*/ 12 w 23"/>
                <a:gd name="T1" fmla="*/ 12 h 32"/>
                <a:gd name="T2" fmla="*/ 15 w 23"/>
                <a:gd name="T3" fmla="*/ 14 h 32"/>
                <a:gd name="T4" fmla="*/ 15 w 23"/>
                <a:gd name="T5" fmla="*/ 17 h 32"/>
                <a:gd name="T6" fmla="*/ 16 w 23"/>
                <a:gd name="T7" fmla="*/ 18 h 32"/>
                <a:gd name="T8" fmla="*/ 18 w 23"/>
                <a:gd name="T9" fmla="*/ 20 h 32"/>
                <a:gd name="T10" fmla="*/ 18 w 23"/>
                <a:gd name="T11" fmla="*/ 20 h 32"/>
                <a:gd name="T12" fmla="*/ 19 w 23"/>
                <a:gd name="T13" fmla="*/ 18 h 32"/>
                <a:gd name="T14" fmla="*/ 19 w 23"/>
                <a:gd name="T15" fmla="*/ 16 h 32"/>
                <a:gd name="T16" fmla="*/ 16 w 23"/>
                <a:gd name="T17" fmla="*/ 14 h 32"/>
                <a:gd name="T18" fmla="*/ 15 w 23"/>
                <a:gd name="T19" fmla="*/ 12 h 32"/>
                <a:gd name="T20" fmla="*/ 11 w 23"/>
                <a:gd name="T21" fmla="*/ 11 h 32"/>
                <a:gd name="T22" fmla="*/ 10 w 23"/>
                <a:gd name="T23" fmla="*/ 9 h 32"/>
                <a:gd name="T24" fmla="*/ 12 w 23"/>
                <a:gd name="T25" fmla="*/ 6 h 32"/>
                <a:gd name="T26" fmla="*/ 12 w 23"/>
                <a:gd name="T27" fmla="*/ 2 h 32"/>
                <a:gd name="T28" fmla="*/ 11 w 23"/>
                <a:gd name="T29" fmla="*/ 1 h 32"/>
                <a:gd name="T30" fmla="*/ 8 w 23"/>
                <a:gd name="T31" fmla="*/ 1 h 32"/>
                <a:gd name="T32" fmla="*/ 7 w 23"/>
                <a:gd name="T33" fmla="*/ 6 h 32"/>
                <a:gd name="T34" fmla="*/ 6 w 23"/>
                <a:gd name="T35" fmla="*/ 6 h 32"/>
                <a:gd name="T36" fmla="*/ 7 w 23"/>
                <a:gd name="T37" fmla="*/ 9 h 32"/>
                <a:gd name="T38" fmla="*/ 8 w 23"/>
                <a:gd name="T39" fmla="*/ 11 h 32"/>
                <a:gd name="T40" fmla="*/ 10 w 23"/>
                <a:gd name="T41" fmla="*/ 12 h 32"/>
                <a:gd name="T42" fmla="*/ 12 w 23"/>
                <a:gd name="T43" fmla="*/ 12 h 32"/>
                <a:gd name="T44" fmla="*/ 8 w 23"/>
                <a:gd name="T45" fmla="*/ 13 h 32"/>
                <a:gd name="T46" fmla="*/ 10 w 23"/>
                <a:gd name="T47" fmla="*/ 15 h 32"/>
                <a:gd name="T48" fmla="*/ 8 w 23"/>
                <a:gd name="T49" fmla="*/ 13 h 32"/>
                <a:gd name="T50" fmla="*/ 11 w 23"/>
                <a:gd name="T51" fmla="*/ 20 h 32"/>
                <a:gd name="T52" fmla="*/ 13 w 23"/>
                <a:gd name="T53" fmla="*/ 19 h 32"/>
                <a:gd name="T54" fmla="*/ 13 w 23"/>
                <a:gd name="T55" fmla="*/ 21 h 32"/>
                <a:gd name="T56" fmla="*/ 13 w 23"/>
                <a:gd name="T57" fmla="*/ 23 h 32"/>
                <a:gd name="T58" fmla="*/ 16 w 23"/>
                <a:gd name="T59" fmla="*/ 20 h 32"/>
                <a:gd name="T60" fmla="*/ 15 w 23"/>
                <a:gd name="T61" fmla="*/ 19 h 32"/>
                <a:gd name="T62" fmla="*/ 11 w 23"/>
                <a:gd name="T63" fmla="*/ 17 h 32"/>
                <a:gd name="T64" fmla="*/ 11 w 23"/>
                <a:gd name="T65" fmla="*/ 20 h 32"/>
                <a:gd name="T66" fmla="*/ 3 w 23"/>
                <a:gd name="T67" fmla="*/ 21 h 32"/>
                <a:gd name="T68" fmla="*/ 0 w 23"/>
                <a:gd name="T69" fmla="*/ 25 h 32"/>
                <a:gd name="T70" fmla="*/ 5 w 23"/>
                <a:gd name="T71" fmla="*/ 21 h 32"/>
                <a:gd name="T72" fmla="*/ 5 w 23"/>
                <a:gd name="T73" fmla="*/ 18 h 32"/>
                <a:gd name="T74" fmla="*/ 3 w 23"/>
                <a:gd name="T75" fmla="*/ 21 h 32"/>
                <a:gd name="T76" fmla="*/ 16 w 23"/>
                <a:gd name="T77" fmla="*/ 22 h 32"/>
                <a:gd name="T78" fmla="*/ 17 w 23"/>
                <a:gd name="T79" fmla="*/ 21 h 32"/>
                <a:gd name="T80" fmla="*/ 16 w 23"/>
                <a:gd name="T81" fmla="*/ 22 h 32"/>
                <a:gd name="T82" fmla="*/ 22 w 23"/>
                <a:gd name="T83" fmla="*/ 28 h 32"/>
                <a:gd name="T84" fmla="*/ 21 w 23"/>
                <a:gd name="T85" fmla="*/ 23 h 32"/>
                <a:gd name="T86" fmla="*/ 20 w 23"/>
                <a:gd name="T87" fmla="*/ 22 h 32"/>
                <a:gd name="T88" fmla="*/ 18 w 23"/>
                <a:gd name="T89" fmla="*/ 24 h 32"/>
                <a:gd name="T90" fmla="*/ 17 w 23"/>
                <a:gd name="T91" fmla="*/ 25 h 32"/>
                <a:gd name="T92" fmla="*/ 15 w 23"/>
                <a:gd name="T93" fmla="*/ 24 h 32"/>
                <a:gd name="T94" fmla="*/ 12 w 23"/>
                <a:gd name="T95" fmla="*/ 26 h 32"/>
                <a:gd name="T96" fmla="*/ 11 w 23"/>
                <a:gd name="T97" fmla="*/ 28 h 32"/>
                <a:gd name="T98" fmla="*/ 13 w 23"/>
                <a:gd name="T99" fmla="*/ 27 h 32"/>
                <a:gd name="T100" fmla="*/ 15 w 23"/>
                <a:gd name="T101" fmla="*/ 26 h 32"/>
                <a:gd name="T102" fmla="*/ 17 w 23"/>
                <a:gd name="T103" fmla="*/ 30 h 32"/>
                <a:gd name="T104" fmla="*/ 19 w 23"/>
                <a:gd name="T105" fmla="*/ 32 h 32"/>
                <a:gd name="T106" fmla="*/ 19 w 23"/>
                <a:gd name="T107" fmla="*/ 29 h 32"/>
                <a:gd name="T108" fmla="*/ 22 w 23"/>
                <a:gd name="T10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 h="32">
                  <a:moveTo>
                    <a:pt x="12" y="12"/>
                  </a:moveTo>
                  <a:cubicBezTo>
                    <a:pt x="13" y="12"/>
                    <a:pt x="15" y="14"/>
                    <a:pt x="15" y="14"/>
                  </a:cubicBezTo>
                  <a:cubicBezTo>
                    <a:pt x="15" y="15"/>
                    <a:pt x="15" y="17"/>
                    <a:pt x="15" y="17"/>
                  </a:cubicBezTo>
                  <a:cubicBezTo>
                    <a:pt x="16" y="16"/>
                    <a:pt x="17" y="17"/>
                    <a:pt x="16" y="18"/>
                  </a:cubicBezTo>
                  <a:cubicBezTo>
                    <a:pt x="16" y="18"/>
                    <a:pt x="17" y="19"/>
                    <a:pt x="18" y="20"/>
                  </a:cubicBezTo>
                  <a:cubicBezTo>
                    <a:pt x="18" y="22"/>
                    <a:pt x="19" y="21"/>
                    <a:pt x="18" y="20"/>
                  </a:cubicBezTo>
                  <a:cubicBezTo>
                    <a:pt x="18" y="19"/>
                    <a:pt x="19" y="19"/>
                    <a:pt x="19" y="18"/>
                  </a:cubicBezTo>
                  <a:cubicBezTo>
                    <a:pt x="20" y="18"/>
                    <a:pt x="19" y="17"/>
                    <a:pt x="19" y="16"/>
                  </a:cubicBezTo>
                  <a:cubicBezTo>
                    <a:pt x="18" y="14"/>
                    <a:pt x="16" y="15"/>
                    <a:pt x="16" y="14"/>
                  </a:cubicBezTo>
                  <a:cubicBezTo>
                    <a:pt x="16" y="13"/>
                    <a:pt x="15" y="12"/>
                    <a:pt x="15" y="12"/>
                  </a:cubicBezTo>
                  <a:cubicBezTo>
                    <a:pt x="15" y="11"/>
                    <a:pt x="13" y="10"/>
                    <a:pt x="11" y="11"/>
                  </a:cubicBezTo>
                  <a:cubicBezTo>
                    <a:pt x="10" y="12"/>
                    <a:pt x="11" y="10"/>
                    <a:pt x="10" y="9"/>
                  </a:cubicBezTo>
                  <a:cubicBezTo>
                    <a:pt x="9" y="8"/>
                    <a:pt x="11" y="7"/>
                    <a:pt x="12" y="6"/>
                  </a:cubicBezTo>
                  <a:cubicBezTo>
                    <a:pt x="13" y="5"/>
                    <a:pt x="12" y="3"/>
                    <a:pt x="12" y="2"/>
                  </a:cubicBezTo>
                  <a:cubicBezTo>
                    <a:pt x="12" y="1"/>
                    <a:pt x="12" y="1"/>
                    <a:pt x="11" y="1"/>
                  </a:cubicBezTo>
                  <a:cubicBezTo>
                    <a:pt x="11" y="1"/>
                    <a:pt x="9" y="0"/>
                    <a:pt x="8" y="1"/>
                  </a:cubicBezTo>
                  <a:cubicBezTo>
                    <a:pt x="7" y="1"/>
                    <a:pt x="8" y="6"/>
                    <a:pt x="7" y="6"/>
                  </a:cubicBezTo>
                  <a:cubicBezTo>
                    <a:pt x="7" y="7"/>
                    <a:pt x="6" y="6"/>
                    <a:pt x="6" y="6"/>
                  </a:cubicBezTo>
                  <a:cubicBezTo>
                    <a:pt x="6" y="7"/>
                    <a:pt x="6" y="9"/>
                    <a:pt x="7" y="9"/>
                  </a:cubicBezTo>
                  <a:cubicBezTo>
                    <a:pt x="7" y="9"/>
                    <a:pt x="8" y="10"/>
                    <a:pt x="8" y="11"/>
                  </a:cubicBezTo>
                  <a:cubicBezTo>
                    <a:pt x="7" y="12"/>
                    <a:pt x="9" y="12"/>
                    <a:pt x="10" y="12"/>
                  </a:cubicBezTo>
                  <a:cubicBezTo>
                    <a:pt x="11" y="11"/>
                    <a:pt x="11" y="13"/>
                    <a:pt x="12" y="12"/>
                  </a:cubicBezTo>
                  <a:close/>
                  <a:moveTo>
                    <a:pt x="8" y="13"/>
                  </a:moveTo>
                  <a:cubicBezTo>
                    <a:pt x="8" y="14"/>
                    <a:pt x="8" y="16"/>
                    <a:pt x="10" y="15"/>
                  </a:cubicBezTo>
                  <a:cubicBezTo>
                    <a:pt x="11" y="15"/>
                    <a:pt x="7" y="12"/>
                    <a:pt x="8" y="13"/>
                  </a:cubicBezTo>
                  <a:close/>
                  <a:moveTo>
                    <a:pt x="11" y="20"/>
                  </a:moveTo>
                  <a:cubicBezTo>
                    <a:pt x="12" y="20"/>
                    <a:pt x="13" y="20"/>
                    <a:pt x="13" y="19"/>
                  </a:cubicBezTo>
                  <a:cubicBezTo>
                    <a:pt x="13" y="18"/>
                    <a:pt x="13" y="20"/>
                    <a:pt x="13" y="21"/>
                  </a:cubicBezTo>
                  <a:cubicBezTo>
                    <a:pt x="12" y="21"/>
                    <a:pt x="12" y="23"/>
                    <a:pt x="13" y="23"/>
                  </a:cubicBezTo>
                  <a:cubicBezTo>
                    <a:pt x="14" y="24"/>
                    <a:pt x="16" y="20"/>
                    <a:pt x="16" y="20"/>
                  </a:cubicBezTo>
                  <a:cubicBezTo>
                    <a:pt x="15" y="19"/>
                    <a:pt x="15" y="20"/>
                    <a:pt x="15" y="19"/>
                  </a:cubicBezTo>
                  <a:cubicBezTo>
                    <a:pt x="15" y="18"/>
                    <a:pt x="12" y="16"/>
                    <a:pt x="11" y="17"/>
                  </a:cubicBezTo>
                  <a:cubicBezTo>
                    <a:pt x="10" y="17"/>
                    <a:pt x="11" y="20"/>
                    <a:pt x="11" y="20"/>
                  </a:cubicBezTo>
                  <a:close/>
                  <a:moveTo>
                    <a:pt x="3" y="21"/>
                  </a:moveTo>
                  <a:cubicBezTo>
                    <a:pt x="2" y="22"/>
                    <a:pt x="0" y="24"/>
                    <a:pt x="0" y="25"/>
                  </a:cubicBezTo>
                  <a:cubicBezTo>
                    <a:pt x="1" y="26"/>
                    <a:pt x="3" y="22"/>
                    <a:pt x="5" y="21"/>
                  </a:cubicBezTo>
                  <a:cubicBezTo>
                    <a:pt x="6" y="20"/>
                    <a:pt x="6" y="19"/>
                    <a:pt x="5" y="18"/>
                  </a:cubicBezTo>
                  <a:cubicBezTo>
                    <a:pt x="5" y="18"/>
                    <a:pt x="4" y="20"/>
                    <a:pt x="3" y="21"/>
                  </a:cubicBezTo>
                  <a:close/>
                  <a:moveTo>
                    <a:pt x="16" y="22"/>
                  </a:moveTo>
                  <a:cubicBezTo>
                    <a:pt x="16" y="23"/>
                    <a:pt x="18" y="22"/>
                    <a:pt x="17" y="21"/>
                  </a:cubicBezTo>
                  <a:cubicBezTo>
                    <a:pt x="17" y="21"/>
                    <a:pt x="15" y="22"/>
                    <a:pt x="16" y="22"/>
                  </a:cubicBezTo>
                  <a:close/>
                  <a:moveTo>
                    <a:pt x="22" y="28"/>
                  </a:moveTo>
                  <a:cubicBezTo>
                    <a:pt x="23" y="27"/>
                    <a:pt x="21" y="24"/>
                    <a:pt x="21" y="23"/>
                  </a:cubicBezTo>
                  <a:cubicBezTo>
                    <a:pt x="21" y="21"/>
                    <a:pt x="19" y="21"/>
                    <a:pt x="20" y="22"/>
                  </a:cubicBezTo>
                  <a:cubicBezTo>
                    <a:pt x="20" y="23"/>
                    <a:pt x="18" y="23"/>
                    <a:pt x="18" y="24"/>
                  </a:cubicBezTo>
                  <a:cubicBezTo>
                    <a:pt x="18" y="25"/>
                    <a:pt x="17" y="24"/>
                    <a:pt x="17" y="25"/>
                  </a:cubicBezTo>
                  <a:cubicBezTo>
                    <a:pt x="17" y="26"/>
                    <a:pt x="15" y="25"/>
                    <a:pt x="15" y="24"/>
                  </a:cubicBezTo>
                  <a:cubicBezTo>
                    <a:pt x="14" y="24"/>
                    <a:pt x="13" y="26"/>
                    <a:pt x="12" y="26"/>
                  </a:cubicBezTo>
                  <a:cubicBezTo>
                    <a:pt x="11" y="26"/>
                    <a:pt x="11" y="28"/>
                    <a:pt x="11" y="28"/>
                  </a:cubicBezTo>
                  <a:cubicBezTo>
                    <a:pt x="12" y="28"/>
                    <a:pt x="12" y="27"/>
                    <a:pt x="13" y="27"/>
                  </a:cubicBezTo>
                  <a:cubicBezTo>
                    <a:pt x="14" y="27"/>
                    <a:pt x="14" y="26"/>
                    <a:pt x="15" y="26"/>
                  </a:cubicBezTo>
                  <a:cubicBezTo>
                    <a:pt x="16" y="27"/>
                    <a:pt x="15" y="30"/>
                    <a:pt x="17" y="30"/>
                  </a:cubicBezTo>
                  <a:cubicBezTo>
                    <a:pt x="19" y="31"/>
                    <a:pt x="19" y="32"/>
                    <a:pt x="19" y="32"/>
                  </a:cubicBezTo>
                  <a:cubicBezTo>
                    <a:pt x="20" y="32"/>
                    <a:pt x="19" y="30"/>
                    <a:pt x="19" y="29"/>
                  </a:cubicBezTo>
                  <a:cubicBezTo>
                    <a:pt x="19" y="28"/>
                    <a:pt x="21" y="29"/>
                    <a:pt x="22"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327">
              <a:extLst>
                <a:ext uri="{FF2B5EF4-FFF2-40B4-BE49-F238E27FC236}">
                  <a16:creationId xmlns:a16="http://schemas.microsoft.com/office/drawing/2014/main" id="{104EEBBE-46C6-40DF-8D2E-530FB84652E6}"/>
                </a:ext>
              </a:extLst>
            </p:cNvPr>
            <p:cNvSpPr>
              <a:spLocks noEditPoints="1"/>
            </p:cNvSpPr>
            <p:nvPr/>
          </p:nvSpPr>
          <p:spPr bwMode="auto">
            <a:xfrm>
              <a:off x="-2346325" y="2257425"/>
              <a:ext cx="104775" cy="68263"/>
            </a:xfrm>
            <a:custGeom>
              <a:avLst/>
              <a:gdLst>
                <a:gd name="T0" fmla="*/ 21 w 29"/>
                <a:gd name="T1" fmla="*/ 17 h 19"/>
                <a:gd name="T2" fmla="*/ 19 w 29"/>
                <a:gd name="T3" fmla="*/ 16 h 19"/>
                <a:gd name="T4" fmla="*/ 17 w 29"/>
                <a:gd name="T5" fmla="*/ 15 h 19"/>
                <a:gd name="T6" fmla="*/ 15 w 29"/>
                <a:gd name="T7" fmla="*/ 11 h 19"/>
                <a:gd name="T8" fmla="*/ 15 w 29"/>
                <a:gd name="T9" fmla="*/ 10 h 19"/>
                <a:gd name="T10" fmla="*/ 15 w 29"/>
                <a:gd name="T11" fmla="*/ 8 h 19"/>
                <a:gd name="T12" fmla="*/ 10 w 29"/>
                <a:gd name="T13" fmla="*/ 6 h 19"/>
                <a:gd name="T14" fmla="*/ 1 w 29"/>
                <a:gd name="T15" fmla="*/ 0 h 19"/>
                <a:gd name="T16" fmla="*/ 0 w 29"/>
                <a:gd name="T17" fmla="*/ 0 h 19"/>
                <a:gd name="T18" fmla="*/ 0 w 29"/>
                <a:gd name="T19" fmla="*/ 15 h 19"/>
                <a:gd name="T20" fmla="*/ 2 w 29"/>
                <a:gd name="T21" fmla="*/ 15 h 19"/>
                <a:gd name="T22" fmla="*/ 5 w 29"/>
                <a:gd name="T23" fmla="*/ 14 h 19"/>
                <a:gd name="T24" fmla="*/ 6 w 29"/>
                <a:gd name="T25" fmla="*/ 12 h 19"/>
                <a:gd name="T26" fmla="*/ 11 w 29"/>
                <a:gd name="T27" fmla="*/ 13 h 19"/>
                <a:gd name="T28" fmla="*/ 16 w 29"/>
                <a:gd name="T29" fmla="*/ 18 h 19"/>
                <a:gd name="T30" fmla="*/ 21 w 29"/>
                <a:gd name="T31" fmla="*/ 19 h 19"/>
                <a:gd name="T32" fmla="*/ 21 w 29"/>
                <a:gd name="T33" fmla="*/ 17 h 19"/>
                <a:gd name="T34" fmla="*/ 25 w 29"/>
                <a:gd name="T35" fmla="*/ 5 h 19"/>
                <a:gd name="T36" fmla="*/ 22 w 29"/>
                <a:gd name="T37" fmla="*/ 7 h 19"/>
                <a:gd name="T38" fmla="*/ 17 w 29"/>
                <a:gd name="T39" fmla="*/ 7 h 19"/>
                <a:gd name="T40" fmla="*/ 21 w 29"/>
                <a:gd name="T41" fmla="*/ 9 h 19"/>
                <a:gd name="T42" fmla="*/ 26 w 29"/>
                <a:gd name="T43" fmla="*/ 6 h 19"/>
                <a:gd name="T44" fmla="*/ 26 w 29"/>
                <a:gd name="T45" fmla="*/ 4 h 19"/>
                <a:gd name="T46" fmla="*/ 25 w 29"/>
                <a:gd name="T47" fmla="*/ 5 h 19"/>
                <a:gd name="T48" fmla="*/ 27 w 29"/>
                <a:gd name="T49" fmla="*/ 2 h 19"/>
                <a:gd name="T50" fmla="*/ 26 w 29"/>
                <a:gd name="T51" fmla="*/ 3 h 19"/>
                <a:gd name="T52" fmla="*/ 28 w 29"/>
                <a:gd name="T53" fmla="*/ 5 h 19"/>
                <a:gd name="T54" fmla="*/ 27 w 29"/>
                <a:gd name="T55"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9" h="19">
                  <a:moveTo>
                    <a:pt x="21" y="17"/>
                  </a:moveTo>
                  <a:cubicBezTo>
                    <a:pt x="20" y="17"/>
                    <a:pt x="19" y="16"/>
                    <a:pt x="19" y="16"/>
                  </a:cubicBezTo>
                  <a:cubicBezTo>
                    <a:pt x="19" y="15"/>
                    <a:pt x="18" y="15"/>
                    <a:pt x="17" y="15"/>
                  </a:cubicBezTo>
                  <a:cubicBezTo>
                    <a:pt x="16" y="14"/>
                    <a:pt x="16" y="12"/>
                    <a:pt x="15" y="11"/>
                  </a:cubicBezTo>
                  <a:cubicBezTo>
                    <a:pt x="14" y="11"/>
                    <a:pt x="13" y="9"/>
                    <a:pt x="15" y="10"/>
                  </a:cubicBezTo>
                  <a:cubicBezTo>
                    <a:pt x="16" y="10"/>
                    <a:pt x="16" y="9"/>
                    <a:pt x="15" y="8"/>
                  </a:cubicBezTo>
                  <a:cubicBezTo>
                    <a:pt x="14" y="7"/>
                    <a:pt x="11" y="7"/>
                    <a:pt x="10" y="6"/>
                  </a:cubicBezTo>
                  <a:cubicBezTo>
                    <a:pt x="10" y="4"/>
                    <a:pt x="4" y="1"/>
                    <a:pt x="1" y="0"/>
                  </a:cubicBezTo>
                  <a:cubicBezTo>
                    <a:pt x="1" y="0"/>
                    <a:pt x="0" y="0"/>
                    <a:pt x="0" y="0"/>
                  </a:cubicBezTo>
                  <a:cubicBezTo>
                    <a:pt x="0" y="15"/>
                    <a:pt x="0" y="15"/>
                    <a:pt x="0" y="15"/>
                  </a:cubicBezTo>
                  <a:cubicBezTo>
                    <a:pt x="0" y="15"/>
                    <a:pt x="1" y="15"/>
                    <a:pt x="2" y="15"/>
                  </a:cubicBezTo>
                  <a:cubicBezTo>
                    <a:pt x="5" y="16"/>
                    <a:pt x="4" y="14"/>
                    <a:pt x="5" y="14"/>
                  </a:cubicBezTo>
                  <a:cubicBezTo>
                    <a:pt x="5" y="14"/>
                    <a:pt x="6" y="13"/>
                    <a:pt x="6" y="12"/>
                  </a:cubicBezTo>
                  <a:cubicBezTo>
                    <a:pt x="7" y="11"/>
                    <a:pt x="10" y="12"/>
                    <a:pt x="11" y="13"/>
                  </a:cubicBezTo>
                  <a:cubicBezTo>
                    <a:pt x="13" y="15"/>
                    <a:pt x="15" y="18"/>
                    <a:pt x="16" y="18"/>
                  </a:cubicBezTo>
                  <a:cubicBezTo>
                    <a:pt x="18" y="17"/>
                    <a:pt x="20" y="19"/>
                    <a:pt x="21" y="19"/>
                  </a:cubicBezTo>
                  <a:cubicBezTo>
                    <a:pt x="23" y="19"/>
                    <a:pt x="21" y="17"/>
                    <a:pt x="21" y="17"/>
                  </a:cubicBezTo>
                  <a:close/>
                  <a:moveTo>
                    <a:pt x="25" y="5"/>
                  </a:moveTo>
                  <a:cubicBezTo>
                    <a:pt x="25" y="6"/>
                    <a:pt x="24" y="6"/>
                    <a:pt x="22" y="7"/>
                  </a:cubicBezTo>
                  <a:cubicBezTo>
                    <a:pt x="20" y="7"/>
                    <a:pt x="17" y="6"/>
                    <a:pt x="17" y="7"/>
                  </a:cubicBezTo>
                  <a:cubicBezTo>
                    <a:pt x="17" y="8"/>
                    <a:pt x="19" y="9"/>
                    <a:pt x="21" y="9"/>
                  </a:cubicBezTo>
                  <a:cubicBezTo>
                    <a:pt x="23" y="9"/>
                    <a:pt x="26" y="7"/>
                    <a:pt x="26" y="6"/>
                  </a:cubicBezTo>
                  <a:cubicBezTo>
                    <a:pt x="26" y="6"/>
                    <a:pt x="27" y="5"/>
                    <a:pt x="26" y="4"/>
                  </a:cubicBezTo>
                  <a:cubicBezTo>
                    <a:pt x="26" y="4"/>
                    <a:pt x="25" y="4"/>
                    <a:pt x="25" y="5"/>
                  </a:cubicBezTo>
                  <a:close/>
                  <a:moveTo>
                    <a:pt x="27" y="2"/>
                  </a:moveTo>
                  <a:cubicBezTo>
                    <a:pt x="26" y="2"/>
                    <a:pt x="25" y="1"/>
                    <a:pt x="26" y="3"/>
                  </a:cubicBezTo>
                  <a:cubicBezTo>
                    <a:pt x="28" y="4"/>
                    <a:pt x="27" y="5"/>
                    <a:pt x="28" y="5"/>
                  </a:cubicBezTo>
                  <a:cubicBezTo>
                    <a:pt x="29" y="4"/>
                    <a:pt x="28" y="3"/>
                    <a:pt x="27"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328">
              <a:extLst>
                <a:ext uri="{FF2B5EF4-FFF2-40B4-BE49-F238E27FC236}">
                  <a16:creationId xmlns:a16="http://schemas.microsoft.com/office/drawing/2014/main" id="{FF77F2C9-DF64-4CCF-BB41-0BB588A24A10}"/>
                </a:ext>
              </a:extLst>
            </p:cNvPr>
            <p:cNvSpPr>
              <a:spLocks/>
            </p:cNvSpPr>
            <p:nvPr/>
          </p:nvSpPr>
          <p:spPr bwMode="auto">
            <a:xfrm>
              <a:off x="-2855913" y="2152650"/>
              <a:ext cx="17462" cy="31750"/>
            </a:xfrm>
            <a:custGeom>
              <a:avLst/>
              <a:gdLst>
                <a:gd name="T0" fmla="*/ 1 w 5"/>
                <a:gd name="T1" fmla="*/ 0 h 9"/>
                <a:gd name="T2" fmla="*/ 1 w 5"/>
                <a:gd name="T3" fmla="*/ 2 h 9"/>
                <a:gd name="T4" fmla="*/ 0 w 5"/>
                <a:gd name="T5" fmla="*/ 5 h 9"/>
                <a:gd name="T6" fmla="*/ 2 w 5"/>
                <a:gd name="T7" fmla="*/ 8 h 9"/>
                <a:gd name="T8" fmla="*/ 5 w 5"/>
                <a:gd name="T9" fmla="*/ 5 h 9"/>
                <a:gd name="T10" fmla="*/ 1 w 5"/>
                <a:gd name="T11" fmla="*/ 0 h 9"/>
              </a:gdLst>
              <a:ahLst/>
              <a:cxnLst>
                <a:cxn ang="0">
                  <a:pos x="T0" y="T1"/>
                </a:cxn>
                <a:cxn ang="0">
                  <a:pos x="T2" y="T3"/>
                </a:cxn>
                <a:cxn ang="0">
                  <a:pos x="T4" y="T5"/>
                </a:cxn>
                <a:cxn ang="0">
                  <a:pos x="T6" y="T7"/>
                </a:cxn>
                <a:cxn ang="0">
                  <a:pos x="T8" y="T9"/>
                </a:cxn>
                <a:cxn ang="0">
                  <a:pos x="T10" y="T11"/>
                </a:cxn>
              </a:cxnLst>
              <a:rect l="0" t="0" r="r" b="b"/>
              <a:pathLst>
                <a:path w="5" h="9">
                  <a:moveTo>
                    <a:pt x="1" y="0"/>
                  </a:moveTo>
                  <a:cubicBezTo>
                    <a:pt x="1" y="0"/>
                    <a:pt x="1" y="1"/>
                    <a:pt x="1" y="2"/>
                  </a:cubicBezTo>
                  <a:cubicBezTo>
                    <a:pt x="0" y="3"/>
                    <a:pt x="0" y="4"/>
                    <a:pt x="0" y="5"/>
                  </a:cubicBezTo>
                  <a:cubicBezTo>
                    <a:pt x="1" y="6"/>
                    <a:pt x="0" y="8"/>
                    <a:pt x="2" y="8"/>
                  </a:cubicBezTo>
                  <a:cubicBezTo>
                    <a:pt x="3" y="9"/>
                    <a:pt x="5" y="7"/>
                    <a:pt x="5" y="5"/>
                  </a:cubicBezTo>
                  <a:cubicBezTo>
                    <a:pt x="5" y="3"/>
                    <a:pt x="2" y="0"/>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79" name="Freeform 329">
              <a:extLst>
                <a:ext uri="{FF2B5EF4-FFF2-40B4-BE49-F238E27FC236}">
                  <a16:creationId xmlns:a16="http://schemas.microsoft.com/office/drawing/2014/main" id="{75B3F1DF-39A0-4EC1-987C-365CD6BB7BDA}"/>
                </a:ext>
              </a:extLst>
            </p:cNvPr>
            <p:cNvSpPr>
              <a:spLocks/>
            </p:cNvSpPr>
            <p:nvPr/>
          </p:nvSpPr>
          <p:spPr bwMode="auto">
            <a:xfrm>
              <a:off x="-3167063" y="2328863"/>
              <a:ext cx="61912" cy="125413"/>
            </a:xfrm>
            <a:custGeom>
              <a:avLst/>
              <a:gdLst>
                <a:gd name="T0" fmla="*/ 14 w 17"/>
                <a:gd name="T1" fmla="*/ 1 h 35"/>
                <a:gd name="T2" fmla="*/ 14 w 17"/>
                <a:gd name="T3" fmla="*/ 2 h 35"/>
                <a:gd name="T4" fmla="*/ 13 w 17"/>
                <a:gd name="T5" fmla="*/ 4 h 35"/>
                <a:gd name="T6" fmla="*/ 12 w 17"/>
                <a:gd name="T7" fmla="*/ 5 h 35"/>
                <a:gd name="T8" fmla="*/ 11 w 17"/>
                <a:gd name="T9" fmla="*/ 6 h 35"/>
                <a:gd name="T10" fmla="*/ 11 w 17"/>
                <a:gd name="T11" fmla="*/ 7 h 35"/>
                <a:gd name="T12" fmla="*/ 9 w 17"/>
                <a:gd name="T13" fmla="*/ 9 h 35"/>
                <a:gd name="T14" fmla="*/ 6 w 17"/>
                <a:gd name="T15" fmla="*/ 10 h 35"/>
                <a:gd name="T16" fmla="*/ 3 w 17"/>
                <a:gd name="T17" fmla="*/ 11 h 35"/>
                <a:gd name="T18" fmla="*/ 2 w 17"/>
                <a:gd name="T19" fmla="*/ 14 h 35"/>
                <a:gd name="T20" fmla="*/ 2 w 17"/>
                <a:gd name="T21" fmla="*/ 18 h 35"/>
                <a:gd name="T22" fmla="*/ 1 w 17"/>
                <a:gd name="T23" fmla="*/ 23 h 35"/>
                <a:gd name="T24" fmla="*/ 1 w 17"/>
                <a:gd name="T25" fmla="*/ 28 h 35"/>
                <a:gd name="T26" fmla="*/ 2 w 17"/>
                <a:gd name="T27" fmla="*/ 33 h 35"/>
                <a:gd name="T28" fmla="*/ 6 w 17"/>
                <a:gd name="T29" fmla="*/ 34 h 35"/>
                <a:gd name="T30" fmla="*/ 9 w 17"/>
                <a:gd name="T31" fmla="*/ 33 h 35"/>
                <a:gd name="T32" fmla="*/ 12 w 17"/>
                <a:gd name="T33" fmla="*/ 23 h 35"/>
                <a:gd name="T34" fmla="*/ 14 w 17"/>
                <a:gd name="T35" fmla="*/ 14 h 35"/>
                <a:gd name="T36" fmla="*/ 15 w 17"/>
                <a:gd name="T37" fmla="*/ 11 h 35"/>
                <a:gd name="T38" fmla="*/ 16 w 17"/>
                <a:gd name="T39" fmla="*/ 10 h 35"/>
                <a:gd name="T40" fmla="*/ 17 w 17"/>
                <a:gd name="T41" fmla="*/ 10 h 35"/>
                <a:gd name="T42" fmla="*/ 16 w 17"/>
                <a:gd name="T43" fmla="*/ 5 h 35"/>
                <a:gd name="T44" fmla="*/ 14 w 17"/>
                <a:gd name="T45"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 h="35">
                  <a:moveTo>
                    <a:pt x="14" y="1"/>
                  </a:moveTo>
                  <a:cubicBezTo>
                    <a:pt x="14" y="0"/>
                    <a:pt x="14" y="2"/>
                    <a:pt x="14" y="2"/>
                  </a:cubicBezTo>
                  <a:cubicBezTo>
                    <a:pt x="13" y="2"/>
                    <a:pt x="13" y="3"/>
                    <a:pt x="13" y="4"/>
                  </a:cubicBezTo>
                  <a:cubicBezTo>
                    <a:pt x="13" y="4"/>
                    <a:pt x="12" y="5"/>
                    <a:pt x="12" y="5"/>
                  </a:cubicBezTo>
                  <a:cubicBezTo>
                    <a:pt x="11" y="5"/>
                    <a:pt x="10" y="5"/>
                    <a:pt x="11" y="6"/>
                  </a:cubicBezTo>
                  <a:cubicBezTo>
                    <a:pt x="11" y="7"/>
                    <a:pt x="10" y="6"/>
                    <a:pt x="11" y="7"/>
                  </a:cubicBezTo>
                  <a:cubicBezTo>
                    <a:pt x="11" y="8"/>
                    <a:pt x="10" y="8"/>
                    <a:pt x="9" y="9"/>
                  </a:cubicBezTo>
                  <a:cubicBezTo>
                    <a:pt x="8" y="9"/>
                    <a:pt x="7" y="10"/>
                    <a:pt x="6" y="10"/>
                  </a:cubicBezTo>
                  <a:cubicBezTo>
                    <a:pt x="5" y="10"/>
                    <a:pt x="4" y="11"/>
                    <a:pt x="3" y="11"/>
                  </a:cubicBezTo>
                  <a:cubicBezTo>
                    <a:pt x="2" y="11"/>
                    <a:pt x="2" y="13"/>
                    <a:pt x="2" y="14"/>
                  </a:cubicBezTo>
                  <a:cubicBezTo>
                    <a:pt x="1" y="15"/>
                    <a:pt x="1" y="17"/>
                    <a:pt x="2" y="18"/>
                  </a:cubicBezTo>
                  <a:cubicBezTo>
                    <a:pt x="3" y="20"/>
                    <a:pt x="3" y="21"/>
                    <a:pt x="1" y="23"/>
                  </a:cubicBezTo>
                  <a:cubicBezTo>
                    <a:pt x="0" y="25"/>
                    <a:pt x="0" y="27"/>
                    <a:pt x="1" y="28"/>
                  </a:cubicBezTo>
                  <a:cubicBezTo>
                    <a:pt x="1" y="30"/>
                    <a:pt x="1" y="32"/>
                    <a:pt x="2" y="33"/>
                  </a:cubicBezTo>
                  <a:cubicBezTo>
                    <a:pt x="3" y="34"/>
                    <a:pt x="5" y="35"/>
                    <a:pt x="6" y="34"/>
                  </a:cubicBezTo>
                  <a:cubicBezTo>
                    <a:pt x="7" y="33"/>
                    <a:pt x="8" y="34"/>
                    <a:pt x="9" y="33"/>
                  </a:cubicBezTo>
                  <a:cubicBezTo>
                    <a:pt x="9" y="32"/>
                    <a:pt x="11" y="27"/>
                    <a:pt x="12" y="23"/>
                  </a:cubicBezTo>
                  <a:cubicBezTo>
                    <a:pt x="13" y="20"/>
                    <a:pt x="15" y="15"/>
                    <a:pt x="14" y="14"/>
                  </a:cubicBezTo>
                  <a:cubicBezTo>
                    <a:pt x="14" y="13"/>
                    <a:pt x="15" y="12"/>
                    <a:pt x="15" y="11"/>
                  </a:cubicBezTo>
                  <a:cubicBezTo>
                    <a:pt x="14" y="10"/>
                    <a:pt x="15" y="9"/>
                    <a:pt x="16" y="10"/>
                  </a:cubicBezTo>
                  <a:cubicBezTo>
                    <a:pt x="16" y="11"/>
                    <a:pt x="17" y="11"/>
                    <a:pt x="17" y="10"/>
                  </a:cubicBezTo>
                  <a:cubicBezTo>
                    <a:pt x="17" y="9"/>
                    <a:pt x="16" y="7"/>
                    <a:pt x="16" y="5"/>
                  </a:cubicBezTo>
                  <a:cubicBezTo>
                    <a:pt x="16" y="4"/>
                    <a:pt x="15" y="2"/>
                    <a:pt x="14"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0" name="Freeform 330">
              <a:extLst>
                <a:ext uri="{FF2B5EF4-FFF2-40B4-BE49-F238E27FC236}">
                  <a16:creationId xmlns:a16="http://schemas.microsoft.com/office/drawing/2014/main" id="{E8B50F38-8C41-4B3E-A461-438FBCD088F7}"/>
                </a:ext>
              </a:extLst>
            </p:cNvPr>
            <p:cNvSpPr>
              <a:spLocks noEditPoints="1"/>
            </p:cNvSpPr>
            <p:nvPr/>
          </p:nvSpPr>
          <p:spPr bwMode="auto">
            <a:xfrm>
              <a:off x="-3170238" y="2068513"/>
              <a:ext cx="101600" cy="61913"/>
            </a:xfrm>
            <a:custGeom>
              <a:avLst/>
              <a:gdLst>
                <a:gd name="T0" fmla="*/ 20 w 28"/>
                <a:gd name="T1" fmla="*/ 1 h 17"/>
                <a:gd name="T2" fmla="*/ 15 w 28"/>
                <a:gd name="T3" fmla="*/ 1 h 17"/>
                <a:gd name="T4" fmla="*/ 12 w 28"/>
                <a:gd name="T5" fmla="*/ 4 h 17"/>
                <a:gd name="T6" fmla="*/ 10 w 28"/>
                <a:gd name="T7" fmla="*/ 5 h 17"/>
                <a:gd name="T8" fmla="*/ 7 w 28"/>
                <a:gd name="T9" fmla="*/ 4 h 17"/>
                <a:gd name="T10" fmla="*/ 4 w 28"/>
                <a:gd name="T11" fmla="*/ 4 h 17"/>
                <a:gd name="T12" fmla="*/ 2 w 28"/>
                <a:gd name="T13" fmla="*/ 4 h 17"/>
                <a:gd name="T14" fmla="*/ 1 w 28"/>
                <a:gd name="T15" fmla="*/ 4 h 17"/>
                <a:gd name="T16" fmla="*/ 1 w 28"/>
                <a:gd name="T17" fmla="*/ 6 h 17"/>
                <a:gd name="T18" fmla="*/ 0 w 28"/>
                <a:gd name="T19" fmla="*/ 6 h 17"/>
                <a:gd name="T20" fmla="*/ 0 w 28"/>
                <a:gd name="T21" fmla="*/ 8 h 17"/>
                <a:gd name="T22" fmla="*/ 1 w 28"/>
                <a:gd name="T23" fmla="*/ 11 h 17"/>
                <a:gd name="T24" fmla="*/ 2 w 28"/>
                <a:gd name="T25" fmla="*/ 15 h 17"/>
                <a:gd name="T26" fmla="*/ 6 w 28"/>
                <a:gd name="T27" fmla="*/ 14 h 17"/>
                <a:gd name="T28" fmla="*/ 9 w 28"/>
                <a:gd name="T29" fmla="*/ 13 h 17"/>
                <a:gd name="T30" fmla="*/ 12 w 28"/>
                <a:gd name="T31" fmla="*/ 12 h 17"/>
                <a:gd name="T32" fmla="*/ 14 w 28"/>
                <a:gd name="T33" fmla="*/ 12 h 17"/>
                <a:gd name="T34" fmla="*/ 16 w 28"/>
                <a:gd name="T35" fmla="*/ 11 h 17"/>
                <a:gd name="T36" fmla="*/ 21 w 28"/>
                <a:gd name="T37" fmla="*/ 9 h 17"/>
                <a:gd name="T38" fmla="*/ 23 w 28"/>
                <a:gd name="T39" fmla="*/ 7 h 17"/>
                <a:gd name="T40" fmla="*/ 25 w 28"/>
                <a:gd name="T41" fmla="*/ 6 h 17"/>
                <a:gd name="T42" fmla="*/ 22 w 28"/>
                <a:gd name="T43" fmla="*/ 0 h 17"/>
                <a:gd name="T44" fmla="*/ 20 w 28"/>
                <a:gd name="T45" fmla="*/ 1 h 17"/>
                <a:gd name="T46" fmla="*/ 25 w 28"/>
                <a:gd name="T47" fmla="*/ 16 h 17"/>
                <a:gd name="T48" fmla="*/ 28 w 28"/>
                <a:gd name="T49" fmla="*/ 16 h 17"/>
                <a:gd name="T50" fmla="*/ 25 w 28"/>
                <a:gd name="T51"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17">
                  <a:moveTo>
                    <a:pt x="20" y="1"/>
                  </a:moveTo>
                  <a:cubicBezTo>
                    <a:pt x="19" y="1"/>
                    <a:pt x="16" y="1"/>
                    <a:pt x="15" y="1"/>
                  </a:cubicBezTo>
                  <a:cubicBezTo>
                    <a:pt x="15" y="1"/>
                    <a:pt x="12" y="3"/>
                    <a:pt x="12" y="4"/>
                  </a:cubicBezTo>
                  <a:cubicBezTo>
                    <a:pt x="11" y="5"/>
                    <a:pt x="11" y="5"/>
                    <a:pt x="10" y="5"/>
                  </a:cubicBezTo>
                  <a:cubicBezTo>
                    <a:pt x="9" y="4"/>
                    <a:pt x="7" y="4"/>
                    <a:pt x="7" y="4"/>
                  </a:cubicBezTo>
                  <a:cubicBezTo>
                    <a:pt x="7" y="4"/>
                    <a:pt x="5" y="4"/>
                    <a:pt x="4" y="4"/>
                  </a:cubicBezTo>
                  <a:cubicBezTo>
                    <a:pt x="3" y="4"/>
                    <a:pt x="3" y="3"/>
                    <a:pt x="2" y="4"/>
                  </a:cubicBezTo>
                  <a:cubicBezTo>
                    <a:pt x="2" y="4"/>
                    <a:pt x="1" y="4"/>
                    <a:pt x="1" y="4"/>
                  </a:cubicBezTo>
                  <a:cubicBezTo>
                    <a:pt x="1" y="5"/>
                    <a:pt x="1" y="5"/>
                    <a:pt x="1" y="6"/>
                  </a:cubicBezTo>
                  <a:cubicBezTo>
                    <a:pt x="1" y="6"/>
                    <a:pt x="1" y="6"/>
                    <a:pt x="0" y="6"/>
                  </a:cubicBezTo>
                  <a:cubicBezTo>
                    <a:pt x="0" y="7"/>
                    <a:pt x="1" y="7"/>
                    <a:pt x="0" y="8"/>
                  </a:cubicBezTo>
                  <a:cubicBezTo>
                    <a:pt x="0" y="9"/>
                    <a:pt x="0" y="10"/>
                    <a:pt x="1" y="11"/>
                  </a:cubicBezTo>
                  <a:cubicBezTo>
                    <a:pt x="2" y="13"/>
                    <a:pt x="2" y="14"/>
                    <a:pt x="2" y="15"/>
                  </a:cubicBezTo>
                  <a:cubicBezTo>
                    <a:pt x="2" y="15"/>
                    <a:pt x="5" y="15"/>
                    <a:pt x="6" y="14"/>
                  </a:cubicBezTo>
                  <a:cubicBezTo>
                    <a:pt x="7" y="14"/>
                    <a:pt x="8" y="13"/>
                    <a:pt x="9" y="13"/>
                  </a:cubicBezTo>
                  <a:cubicBezTo>
                    <a:pt x="10" y="13"/>
                    <a:pt x="11" y="13"/>
                    <a:pt x="12" y="12"/>
                  </a:cubicBezTo>
                  <a:cubicBezTo>
                    <a:pt x="12" y="12"/>
                    <a:pt x="13" y="12"/>
                    <a:pt x="14" y="12"/>
                  </a:cubicBezTo>
                  <a:cubicBezTo>
                    <a:pt x="15" y="12"/>
                    <a:pt x="15" y="11"/>
                    <a:pt x="16" y="11"/>
                  </a:cubicBezTo>
                  <a:cubicBezTo>
                    <a:pt x="16" y="10"/>
                    <a:pt x="18" y="10"/>
                    <a:pt x="21" y="9"/>
                  </a:cubicBezTo>
                  <a:cubicBezTo>
                    <a:pt x="23" y="8"/>
                    <a:pt x="22" y="7"/>
                    <a:pt x="23" y="7"/>
                  </a:cubicBezTo>
                  <a:cubicBezTo>
                    <a:pt x="23" y="6"/>
                    <a:pt x="24" y="6"/>
                    <a:pt x="25" y="6"/>
                  </a:cubicBezTo>
                  <a:cubicBezTo>
                    <a:pt x="24" y="4"/>
                    <a:pt x="23" y="1"/>
                    <a:pt x="22" y="0"/>
                  </a:cubicBezTo>
                  <a:cubicBezTo>
                    <a:pt x="21" y="0"/>
                    <a:pt x="20" y="1"/>
                    <a:pt x="20" y="1"/>
                  </a:cubicBezTo>
                  <a:close/>
                  <a:moveTo>
                    <a:pt x="25" y="16"/>
                  </a:moveTo>
                  <a:cubicBezTo>
                    <a:pt x="26" y="17"/>
                    <a:pt x="28" y="16"/>
                    <a:pt x="28" y="16"/>
                  </a:cubicBezTo>
                  <a:cubicBezTo>
                    <a:pt x="28" y="15"/>
                    <a:pt x="25" y="15"/>
                    <a:pt x="25"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1" name="Freeform 331">
              <a:extLst>
                <a:ext uri="{FF2B5EF4-FFF2-40B4-BE49-F238E27FC236}">
                  <a16:creationId xmlns:a16="http://schemas.microsoft.com/office/drawing/2014/main" id="{821DCC81-4BED-4CD6-BB25-C11BC9776B10}"/>
                </a:ext>
              </a:extLst>
            </p:cNvPr>
            <p:cNvSpPr>
              <a:spLocks/>
            </p:cNvSpPr>
            <p:nvPr/>
          </p:nvSpPr>
          <p:spPr bwMode="auto">
            <a:xfrm>
              <a:off x="-2957513" y="2678113"/>
              <a:ext cx="22225" cy="14288"/>
            </a:xfrm>
            <a:custGeom>
              <a:avLst/>
              <a:gdLst>
                <a:gd name="T0" fmla="*/ 3 w 6"/>
                <a:gd name="T1" fmla="*/ 1 h 4"/>
                <a:gd name="T2" fmla="*/ 2 w 6"/>
                <a:gd name="T3" fmla="*/ 4 h 4"/>
                <a:gd name="T4" fmla="*/ 4 w 6"/>
                <a:gd name="T5" fmla="*/ 4 h 4"/>
                <a:gd name="T6" fmla="*/ 6 w 6"/>
                <a:gd name="T7" fmla="*/ 3 h 4"/>
                <a:gd name="T8" fmla="*/ 3 w 6"/>
                <a:gd name="T9" fmla="*/ 1 h 4"/>
              </a:gdLst>
              <a:ahLst/>
              <a:cxnLst>
                <a:cxn ang="0">
                  <a:pos x="T0" y="T1"/>
                </a:cxn>
                <a:cxn ang="0">
                  <a:pos x="T2" y="T3"/>
                </a:cxn>
                <a:cxn ang="0">
                  <a:pos x="T4" y="T5"/>
                </a:cxn>
                <a:cxn ang="0">
                  <a:pos x="T6" y="T7"/>
                </a:cxn>
                <a:cxn ang="0">
                  <a:pos x="T8" y="T9"/>
                </a:cxn>
              </a:cxnLst>
              <a:rect l="0" t="0" r="r" b="b"/>
              <a:pathLst>
                <a:path w="6" h="4">
                  <a:moveTo>
                    <a:pt x="3" y="1"/>
                  </a:moveTo>
                  <a:cubicBezTo>
                    <a:pt x="3" y="0"/>
                    <a:pt x="0" y="3"/>
                    <a:pt x="2" y="4"/>
                  </a:cubicBezTo>
                  <a:cubicBezTo>
                    <a:pt x="3" y="4"/>
                    <a:pt x="3" y="3"/>
                    <a:pt x="4" y="4"/>
                  </a:cubicBezTo>
                  <a:cubicBezTo>
                    <a:pt x="5" y="4"/>
                    <a:pt x="6" y="4"/>
                    <a:pt x="6" y="3"/>
                  </a:cubicBezTo>
                  <a:cubicBezTo>
                    <a:pt x="6" y="2"/>
                    <a:pt x="3" y="2"/>
                    <a:pt x="3" y="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2" name="Freeform 332">
              <a:extLst>
                <a:ext uri="{FF2B5EF4-FFF2-40B4-BE49-F238E27FC236}">
                  <a16:creationId xmlns:a16="http://schemas.microsoft.com/office/drawing/2014/main" id="{15B55D28-C39B-49B8-B461-5F75F9A12796}"/>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3" name="Freeform 333">
              <a:extLst>
                <a:ext uri="{FF2B5EF4-FFF2-40B4-BE49-F238E27FC236}">
                  <a16:creationId xmlns:a16="http://schemas.microsoft.com/office/drawing/2014/main" id="{E4A835A6-E0D2-4B84-8A3E-04A096E2CCB5}"/>
                </a:ext>
              </a:extLst>
            </p:cNvPr>
            <p:cNvSpPr>
              <a:spLocks noEditPoints="1"/>
            </p:cNvSpPr>
            <p:nvPr/>
          </p:nvSpPr>
          <p:spPr bwMode="auto">
            <a:xfrm>
              <a:off x="-2230438" y="2278063"/>
              <a:ext cx="68262" cy="50800"/>
            </a:xfrm>
            <a:custGeom>
              <a:avLst/>
              <a:gdLst>
                <a:gd name="T0" fmla="*/ 0 w 19"/>
                <a:gd name="T1" fmla="*/ 1 h 14"/>
                <a:gd name="T2" fmla="*/ 3 w 19"/>
                <a:gd name="T3" fmla="*/ 4 h 14"/>
                <a:gd name="T4" fmla="*/ 0 w 19"/>
                <a:gd name="T5" fmla="*/ 1 h 14"/>
                <a:gd name="T6" fmla="*/ 4 w 19"/>
                <a:gd name="T7" fmla="*/ 4 h 14"/>
                <a:gd name="T8" fmla="*/ 6 w 19"/>
                <a:gd name="T9" fmla="*/ 5 h 14"/>
                <a:gd name="T10" fmla="*/ 4 w 19"/>
                <a:gd name="T11" fmla="*/ 4 h 14"/>
                <a:gd name="T12" fmla="*/ 12 w 19"/>
                <a:gd name="T13" fmla="*/ 8 h 14"/>
                <a:gd name="T14" fmla="*/ 9 w 19"/>
                <a:gd name="T15" fmla="*/ 6 h 14"/>
                <a:gd name="T16" fmla="*/ 12 w 19"/>
                <a:gd name="T17" fmla="*/ 8 h 14"/>
                <a:gd name="T18" fmla="*/ 12 w 19"/>
                <a:gd name="T19" fmla="*/ 10 h 14"/>
                <a:gd name="T20" fmla="*/ 14 w 19"/>
                <a:gd name="T21" fmla="*/ 11 h 14"/>
                <a:gd name="T22" fmla="*/ 12 w 19"/>
                <a:gd name="T23" fmla="*/ 10 h 14"/>
                <a:gd name="T24" fmla="*/ 16 w 19"/>
                <a:gd name="T25" fmla="*/ 12 h 14"/>
                <a:gd name="T26" fmla="*/ 18 w 19"/>
                <a:gd name="T27" fmla="*/ 13 h 14"/>
                <a:gd name="T28" fmla="*/ 16 w 19"/>
                <a:gd name="T29" fmla="*/ 12 h 14"/>
                <a:gd name="T30" fmla="*/ 14 w 19"/>
                <a:gd name="T31" fmla="*/ 8 h 14"/>
                <a:gd name="T32" fmla="*/ 16 w 19"/>
                <a:gd name="T33" fmla="*/ 11 h 14"/>
                <a:gd name="T34" fmla="*/ 14 w 19"/>
                <a:gd name="T35"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14">
                  <a:moveTo>
                    <a:pt x="0" y="1"/>
                  </a:moveTo>
                  <a:cubicBezTo>
                    <a:pt x="0" y="1"/>
                    <a:pt x="2" y="5"/>
                    <a:pt x="3" y="4"/>
                  </a:cubicBezTo>
                  <a:cubicBezTo>
                    <a:pt x="4" y="3"/>
                    <a:pt x="0" y="0"/>
                    <a:pt x="0" y="1"/>
                  </a:cubicBezTo>
                  <a:close/>
                  <a:moveTo>
                    <a:pt x="4" y="4"/>
                  </a:moveTo>
                  <a:cubicBezTo>
                    <a:pt x="4" y="4"/>
                    <a:pt x="6" y="5"/>
                    <a:pt x="6" y="5"/>
                  </a:cubicBezTo>
                  <a:cubicBezTo>
                    <a:pt x="7" y="5"/>
                    <a:pt x="4" y="3"/>
                    <a:pt x="4" y="4"/>
                  </a:cubicBezTo>
                  <a:close/>
                  <a:moveTo>
                    <a:pt x="12" y="8"/>
                  </a:moveTo>
                  <a:cubicBezTo>
                    <a:pt x="13" y="7"/>
                    <a:pt x="9" y="5"/>
                    <a:pt x="9" y="6"/>
                  </a:cubicBezTo>
                  <a:cubicBezTo>
                    <a:pt x="9" y="7"/>
                    <a:pt x="11" y="8"/>
                    <a:pt x="12" y="8"/>
                  </a:cubicBezTo>
                  <a:close/>
                  <a:moveTo>
                    <a:pt x="12" y="10"/>
                  </a:moveTo>
                  <a:cubicBezTo>
                    <a:pt x="12" y="11"/>
                    <a:pt x="13" y="12"/>
                    <a:pt x="14" y="11"/>
                  </a:cubicBezTo>
                  <a:cubicBezTo>
                    <a:pt x="15" y="11"/>
                    <a:pt x="11" y="9"/>
                    <a:pt x="12" y="10"/>
                  </a:cubicBezTo>
                  <a:close/>
                  <a:moveTo>
                    <a:pt x="16" y="12"/>
                  </a:moveTo>
                  <a:cubicBezTo>
                    <a:pt x="16" y="12"/>
                    <a:pt x="17" y="14"/>
                    <a:pt x="18" y="13"/>
                  </a:cubicBezTo>
                  <a:cubicBezTo>
                    <a:pt x="19" y="13"/>
                    <a:pt x="16" y="12"/>
                    <a:pt x="16" y="12"/>
                  </a:cubicBezTo>
                  <a:close/>
                  <a:moveTo>
                    <a:pt x="14" y="8"/>
                  </a:moveTo>
                  <a:cubicBezTo>
                    <a:pt x="13" y="9"/>
                    <a:pt x="16" y="11"/>
                    <a:pt x="16" y="11"/>
                  </a:cubicBezTo>
                  <a:cubicBezTo>
                    <a:pt x="16" y="11"/>
                    <a:pt x="14" y="7"/>
                    <a:pt x="14"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4" name="Freeform 334">
              <a:extLst>
                <a:ext uri="{FF2B5EF4-FFF2-40B4-BE49-F238E27FC236}">
                  <a16:creationId xmlns:a16="http://schemas.microsoft.com/office/drawing/2014/main" id="{D5E20C77-BB1B-456D-B86A-E3D770ABCC72}"/>
                </a:ext>
              </a:extLst>
            </p:cNvPr>
            <p:cNvSpPr>
              <a:spLocks noEditPoints="1"/>
            </p:cNvSpPr>
            <p:nvPr/>
          </p:nvSpPr>
          <p:spPr bwMode="auto">
            <a:xfrm>
              <a:off x="-2584450" y="2325688"/>
              <a:ext cx="342900" cy="301625"/>
            </a:xfrm>
            <a:custGeom>
              <a:avLst/>
              <a:gdLst>
                <a:gd name="T0" fmla="*/ 94 w 95"/>
                <a:gd name="T1" fmla="*/ 37 h 84"/>
                <a:gd name="T2" fmla="*/ 90 w 95"/>
                <a:gd name="T3" fmla="*/ 33 h 84"/>
                <a:gd name="T4" fmla="*/ 87 w 95"/>
                <a:gd name="T5" fmla="*/ 28 h 84"/>
                <a:gd name="T6" fmla="*/ 85 w 95"/>
                <a:gd name="T7" fmla="*/ 25 h 84"/>
                <a:gd name="T8" fmla="*/ 78 w 95"/>
                <a:gd name="T9" fmla="*/ 19 h 84"/>
                <a:gd name="T10" fmla="*/ 76 w 95"/>
                <a:gd name="T11" fmla="*/ 11 h 84"/>
                <a:gd name="T12" fmla="*/ 71 w 95"/>
                <a:gd name="T13" fmla="*/ 6 h 84"/>
                <a:gd name="T14" fmla="*/ 68 w 95"/>
                <a:gd name="T15" fmla="*/ 2 h 84"/>
                <a:gd name="T16" fmla="*/ 67 w 95"/>
                <a:gd name="T17" fmla="*/ 10 h 84"/>
                <a:gd name="T18" fmla="*/ 61 w 95"/>
                <a:gd name="T19" fmla="*/ 15 h 84"/>
                <a:gd name="T20" fmla="*/ 54 w 95"/>
                <a:gd name="T21" fmla="*/ 12 h 84"/>
                <a:gd name="T22" fmla="*/ 53 w 95"/>
                <a:gd name="T23" fmla="*/ 7 h 84"/>
                <a:gd name="T24" fmla="*/ 55 w 95"/>
                <a:gd name="T25" fmla="*/ 3 h 84"/>
                <a:gd name="T26" fmla="*/ 52 w 95"/>
                <a:gd name="T27" fmla="*/ 3 h 84"/>
                <a:gd name="T28" fmla="*/ 46 w 95"/>
                <a:gd name="T29" fmla="*/ 2 h 84"/>
                <a:gd name="T30" fmla="*/ 40 w 95"/>
                <a:gd name="T31" fmla="*/ 6 h 84"/>
                <a:gd name="T32" fmla="*/ 38 w 95"/>
                <a:gd name="T33" fmla="*/ 10 h 84"/>
                <a:gd name="T34" fmla="*/ 34 w 95"/>
                <a:gd name="T35" fmla="*/ 8 h 84"/>
                <a:gd name="T36" fmla="*/ 30 w 95"/>
                <a:gd name="T37" fmla="*/ 9 h 84"/>
                <a:gd name="T38" fmla="*/ 27 w 95"/>
                <a:gd name="T39" fmla="*/ 11 h 84"/>
                <a:gd name="T40" fmla="*/ 25 w 95"/>
                <a:gd name="T41" fmla="*/ 15 h 84"/>
                <a:gd name="T42" fmla="*/ 22 w 95"/>
                <a:gd name="T43" fmla="*/ 15 h 84"/>
                <a:gd name="T44" fmla="*/ 14 w 95"/>
                <a:gd name="T45" fmla="*/ 22 h 84"/>
                <a:gd name="T46" fmla="*/ 7 w 95"/>
                <a:gd name="T47" fmla="*/ 25 h 84"/>
                <a:gd name="T48" fmla="*/ 3 w 95"/>
                <a:gd name="T49" fmla="*/ 26 h 84"/>
                <a:gd name="T50" fmla="*/ 1 w 95"/>
                <a:gd name="T51" fmla="*/ 34 h 84"/>
                <a:gd name="T52" fmla="*/ 2 w 95"/>
                <a:gd name="T53" fmla="*/ 38 h 84"/>
                <a:gd name="T54" fmla="*/ 4 w 95"/>
                <a:gd name="T55" fmla="*/ 46 h 84"/>
                <a:gd name="T56" fmla="*/ 5 w 95"/>
                <a:gd name="T57" fmla="*/ 57 h 84"/>
                <a:gd name="T58" fmla="*/ 11 w 95"/>
                <a:gd name="T59" fmla="*/ 60 h 84"/>
                <a:gd name="T60" fmla="*/ 21 w 95"/>
                <a:gd name="T61" fmla="*/ 57 h 84"/>
                <a:gd name="T62" fmla="*/ 32 w 95"/>
                <a:gd name="T63" fmla="*/ 53 h 84"/>
                <a:gd name="T64" fmla="*/ 45 w 95"/>
                <a:gd name="T65" fmla="*/ 52 h 84"/>
                <a:gd name="T66" fmla="*/ 49 w 95"/>
                <a:gd name="T67" fmla="*/ 55 h 84"/>
                <a:gd name="T68" fmla="*/ 54 w 95"/>
                <a:gd name="T69" fmla="*/ 59 h 84"/>
                <a:gd name="T70" fmla="*/ 57 w 95"/>
                <a:gd name="T71" fmla="*/ 58 h 84"/>
                <a:gd name="T72" fmla="*/ 59 w 95"/>
                <a:gd name="T73" fmla="*/ 59 h 84"/>
                <a:gd name="T74" fmla="*/ 63 w 95"/>
                <a:gd name="T75" fmla="*/ 65 h 84"/>
                <a:gd name="T76" fmla="*/ 71 w 95"/>
                <a:gd name="T77" fmla="*/ 70 h 84"/>
                <a:gd name="T78" fmla="*/ 75 w 95"/>
                <a:gd name="T79" fmla="*/ 70 h 84"/>
                <a:gd name="T80" fmla="*/ 78 w 95"/>
                <a:gd name="T81" fmla="*/ 71 h 84"/>
                <a:gd name="T82" fmla="*/ 86 w 95"/>
                <a:gd name="T83" fmla="*/ 68 h 84"/>
                <a:gd name="T84" fmla="*/ 91 w 95"/>
                <a:gd name="T85" fmla="*/ 54 h 84"/>
                <a:gd name="T86" fmla="*/ 94 w 95"/>
                <a:gd name="T87" fmla="*/ 47 h 84"/>
                <a:gd name="T88" fmla="*/ 43 w 95"/>
                <a:gd name="T89" fmla="*/ 2 h 84"/>
                <a:gd name="T90" fmla="*/ 55 w 95"/>
                <a:gd name="T91" fmla="*/ 63 h 84"/>
                <a:gd name="T92" fmla="*/ 78 w 95"/>
                <a:gd name="T93" fmla="*/ 77 h 84"/>
                <a:gd name="T94" fmla="*/ 78 w 95"/>
                <a:gd name="T95" fmla="*/ 84 h 84"/>
                <a:gd name="T96" fmla="*/ 81 w 95"/>
                <a:gd name="T97" fmla="*/ 82 h 84"/>
                <a:gd name="T98" fmla="*/ 78 w 95"/>
                <a:gd name="T99" fmla="*/ 77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95" h="84">
                  <a:moveTo>
                    <a:pt x="95" y="42"/>
                  </a:moveTo>
                  <a:cubicBezTo>
                    <a:pt x="95" y="42"/>
                    <a:pt x="95" y="40"/>
                    <a:pt x="94" y="40"/>
                  </a:cubicBezTo>
                  <a:cubicBezTo>
                    <a:pt x="94" y="41"/>
                    <a:pt x="94" y="38"/>
                    <a:pt x="94" y="37"/>
                  </a:cubicBezTo>
                  <a:cubicBezTo>
                    <a:pt x="94" y="35"/>
                    <a:pt x="94" y="35"/>
                    <a:pt x="94" y="36"/>
                  </a:cubicBezTo>
                  <a:cubicBezTo>
                    <a:pt x="93" y="37"/>
                    <a:pt x="92" y="35"/>
                    <a:pt x="92" y="34"/>
                  </a:cubicBezTo>
                  <a:cubicBezTo>
                    <a:pt x="92" y="34"/>
                    <a:pt x="91" y="32"/>
                    <a:pt x="90" y="33"/>
                  </a:cubicBezTo>
                  <a:cubicBezTo>
                    <a:pt x="89" y="33"/>
                    <a:pt x="90" y="31"/>
                    <a:pt x="89" y="31"/>
                  </a:cubicBezTo>
                  <a:cubicBezTo>
                    <a:pt x="88" y="32"/>
                    <a:pt x="88" y="30"/>
                    <a:pt x="88" y="29"/>
                  </a:cubicBezTo>
                  <a:cubicBezTo>
                    <a:pt x="88" y="28"/>
                    <a:pt x="88" y="29"/>
                    <a:pt x="87" y="28"/>
                  </a:cubicBezTo>
                  <a:cubicBezTo>
                    <a:pt x="87" y="28"/>
                    <a:pt x="87" y="28"/>
                    <a:pt x="86" y="28"/>
                  </a:cubicBezTo>
                  <a:cubicBezTo>
                    <a:pt x="85" y="29"/>
                    <a:pt x="85" y="27"/>
                    <a:pt x="85" y="27"/>
                  </a:cubicBezTo>
                  <a:cubicBezTo>
                    <a:pt x="86" y="26"/>
                    <a:pt x="85" y="26"/>
                    <a:pt x="85" y="25"/>
                  </a:cubicBezTo>
                  <a:cubicBezTo>
                    <a:pt x="84" y="24"/>
                    <a:pt x="84" y="24"/>
                    <a:pt x="84" y="23"/>
                  </a:cubicBezTo>
                  <a:cubicBezTo>
                    <a:pt x="84" y="23"/>
                    <a:pt x="79" y="20"/>
                    <a:pt x="78" y="20"/>
                  </a:cubicBezTo>
                  <a:cubicBezTo>
                    <a:pt x="77" y="20"/>
                    <a:pt x="78" y="19"/>
                    <a:pt x="78" y="19"/>
                  </a:cubicBezTo>
                  <a:cubicBezTo>
                    <a:pt x="77" y="18"/>
                    <a:pt x="77" y="17"/>
                    <a:pt x="77" y="16"/>
                  </a:cubicBezTo>
                  <a:cubicBezTo>
                    <a:pt x="77" y="15"/>
                    <a:pt x="76" y="14"/>
                    <a:pt x="76" y="13"/>
                  </a:cubicBezTo>
                  <a:cubicBezTo>
                    <a:pt x="76" y="12"/>
                    <a:pt x="75" y="12"/>
                    <a:pt x="76" y="11"/>
                  </a:cubicBezTo>
                  <a:cubicBezTo>
                    <a:pt x="76" y="9"/>
                    <a:pt x="74" y="9"/>
                    <a:pt x="74" y="9"/>
                  </a:cubicBezTo>
                  <a:cubicBezTo>
                    <a:pt x="74" y="8"/>
                    <a:pt x="73" y="9"/>
                    <a:pt x="72" y="9"/>
                  </a:cubicBezTo>
                  <a:cubicBezTo>
                    <a:pt x="71" y="9"/>
                    <a:pt x="71" y="8"/>
                    <a:pt x="71" y="6"/>
                  </a:cubicBezTo>
                  <a:cubicBezTo>
                    <a:pt x="72" y="5"/>
                    <a:pt x="71" y="3"/>
                    <a:pt x="70" y="3"/>
                  </a:cubicBezTo>
                  <a:cubicBezTo>
                    <a:pt x="70" y="2"/>
                    <a:pt x="70" y="0"/>
                    <a:pt x="69" y="0"/>
                  </a:cubicBezTo>
                  <a:cubicBezTo>
                    <a:pt x="69" y="0"/>
                    <a:pt x="68" y="1"/>
                    <a:pt x="68" y="2"/>
                  </a:cubicBezTo>
                  <a:cubicBezTo>
                    <a:pt x="68" y="2"/>
                    <a:pt x="68" y="3"/>
                    <a:pt x="67" y="3"/>
                  </a:cubicBezTo>
                  <a:cubicBezTo>
                    <a:pt x="67" y="4"/>
                    <a:pt x="68" y="5"/>
                    <a:pt x="67" y="6"/>
                  </a:cubicBezTo>
                  <a:cubicBezTo>
                    <a:pt x="66" y="7"/>
                    <a:pt x="67" y="9"/>
                    <a:pt x="67" y="10"/>
                  </a:cubicBezTo>
                  <a:cubicBezTo>
                    <a:pt x="67" y="11"/>
                    <a:pt x="67" y="13"/>
                    <a:pt x="66" y="14"/>
                  </a:cubicBezTo>
                  <a:cubicBezTo>
                    <a:pt x="65" y="15"/>
                    <a:pt x="65" y="16"/>
                    <a:pt x="64" y="16"/>
                  </a:cubicBezTo>
                  <a:cubicBezTo>
                    <a:pt x="63" y="17"/>
                    <a:pt x="61" y="16"/>
                    <a:pt x="61" y="15"/>
                  </a:cubicBezTo>
                  <a:cubicBezTo>
                    <a:pt x="61" y="15"/>
                    <a:pt x="60" y="14"/>
                    <a:pt x="59" y="14"/>
                  </a:cubicBezTo>
                  <a:cubicBezTo>
                    <a:pt x="58" y="14"/>
                    <a:pt x="58" y="13"/>
                    <a:pt x="57" y="12"/>
                  </a:cubicBezTo>
                  <a:cubicBezTo>
                    <a:pt x="56" y="12"/>
                    <a:pt x="55" y="13"/>
                    <a:pt x="54" y="12"/>
                  </a:cubicBezTo>
                  <a:cubicBezTo>
                    <a:pt x="54" y="11"/>
                    <a:pt x="54" y="10"/>
                    <a:pt x="53" y="10"/>
                  </a:cubicBezTo>
                  <a:cubicBezTo>
                    <a:pt x="52" y="9"/>
                    <a:pt x="52" y="9"/>
                    <a:pt x="53" y="9"/>
                  </a:cubicBezTo>
                  <a:cubicBezTo>
                    <a:pt x="54" y="8"/>
                    <a:pt x="54" y="7"/>
                    <a:pt x="53" y="7"/>
                  </a:cubicBezTo>
                  <a:cubicBezTo>
                    <a:pt x="53" y="6"/>
                    <a:pt x="54" y="6"/>
                    <a:pt x="55" y="6"/>
                  </a:cubicBezTo>
                  <a:cubicBezTo>
                    <a:pt x="56" y="5"/>
                    <a:pt x="55" y="4"/>
                    <a:pt x="56" y="4"/>
                  </a:cubicBezTo>
                  <a:cubicBezTo>
                    <a:pt x="56" y="4"/>
                    <a:pt x="56" y="3"/>
                    <a:pt x="55" y="3"/>
                  </a:cubicBezTo>
                  <a:cubicBezTo>
                    <a:pt x="54" y="3"/>
                    <a:pt x="55" y="4"/>
                    <a:pt x="54" y="4"/>
                  </a:cubicBezTo>
                  <a:cubicBezTo>
                    <a:pt x="54" y="4"/>
                    <a:pt x="54" y="3"/>
                    <a:pt x="53" y="3"/>
                  </a:cubicBezTo>
                  <a:cubicBezTo>
                    <a:pt x="53" y="3"/>
                    <a:pt x="52" y="4"/>
                    <a:pt x="52" y="3"/>
                  </a:cubicBezTo>
                  <a:cubicBezTo>
                    <a:pt x="51" y="3"/>
                    <a:pt x="48" y="2"/>
                    <a:pt x="47" y="2"/>
                  </a:cubicBezTo>
                  <a:cubicBezTo>
                    <a:pt x="46" y="2"/>
                    <a:pt x="46" y="0"/>
                    <a:pt x="45" y="1"/>
                  </a:cubicBezTo>
                  <a:cubicBezTo>
                    <a:pt x="44" y="1"/>
                    <a:pt x="45" y="1"/>
                    <a:pt x="46" y="2"/>
                  </a:cubicBezTo>
                  <a:cubicBezTo>
                    <a:pt x="47" y="3"/>
                    <a:pt x="43" y="4"/>
                    <a:pt x="42" y="3"/>
                  </a:cubicBezTo>
                  <a:cubicBezTo>
                    <a:pt x="41" y="3"/>
                    <a:pt x="42" y="4"/>
                    <a:pt x="42" y="4"/>
                  </a:cubicBezTo>
                  <a:cubicBezTo>
                    <a:pt x="41" y="4"/>
                    <a:pt x="41" y="5"/>
                    <a:pt x="40" y="6"/>
                  </a:cubicBezTo>
                  <a:cubicBezTo>
                    <a:pt x="39" y="7"/>
                    <a:pt x="40" y="7"/>
                    <a:pt x="39" y="8"/>
                  </a:cubicBezTo>
                  <a:cubicBezTo>
                    <a:pt x="38" y="8"/>
                    <a:pt x="38" y="9"/>
                    <a:pt x="39" y="10"/>
                  </a:cubicBezTo>
                  <a:cubicBezTo>
                    <a:pt x="40" y="11"/>
                    <a:pt x="39" y="11"/>
                    <a:pt x="38" y="10"/>
                  </a:cubicBezTo>
                  <a:cubicBezTo>
                    <a:pt x="37" y="9"/>
                    <a:pt x="36" y="9"/>
                    <a:pt x="36" y="10"/>
                  </a:cubicBezTo>
                  <a:cubicBezTo>
                    <a:pt x="36" y="11"/>
                    <a:pt x="35" y="11"/>
                    <a:pt x="36" y="10"/>
                  </a:cubicBezTo>
                  <a:cubicBezTo>
                    <a:pt x="36" y="9"/>
                    <a:pt x="35" y="9"/>
                    <a:pt x="34" y="8"/>
                  </a:cubicBezTo>
                  <a:cubicBezTo>
                    <a:pt x="34" y="8"/>
                    <a:pt x="33" y="7"/>
                    <a:pt x="32" y="7"/>
                  </a:cubicBezTo>
                  <a:cubicBezTo>
                    <a:pt x="32" y="7"/>
                    <a:pt x="32" y="8"/>
                    <a:pt x="31" y="8"/>
                  </a:cubicBezTo>
                  <a:cubicBezTo>
                    <a:pt x="30" y="8"/>
                    <a:pt x="30" y="8"/>
                    <a:pt x="30" y="9"/>
                  </a:cubicBezTo>
                  <a:cubicBezTo>
                    <a:pt x="30" y="10"/>
                    <a:pt x="29" y="9"/>
                    <a:pt x="28" y="9"/>
                  </a:cubicBezTo>
                  <a:cubicBezTo>
                    <a:pt x="28" y="9"/>
                    <a:pt x="28" y="10"/>
                    <a:pt x="28" y="10"/>
                  </a:cubicBezTo>
                  <a:cubicBezTo>
                    <a:pt x="28" y="10"/>
                    <a:pt x="28" y="11"/>
                    <a:pt x="27" y="11"/>
                  </a:cubicBezTo>
                  <a:cubicBezTo>
                    <a:pt x="26" y="11"/>
                    <a:pt x="26" y="12"/>
                    <a:pt x="27" y="13"/>
                  </a:cubicBezTo>
                  <a:cubicBezTo>
                    <a:pt x="27" y="14"/>
                    <a:pt x="26" y="13"/>
                    <a:pt x="25" y="13"/>
                  </a:cubicBezTo>
                  <a:cubicBezTo>
                    <a:pt x="24" y="13"/>
                    <a:pt x="25" y="14"/>
                    <a:pt x="25" y="15"/>
                  </a:cubicBezTo>
                  <a:cubicBezTo>
                    <a:pt x="25" y="16"/>
                    <a:pt x="25" y="15"/>
                    <a:pt x="24" y="16"/>
                  </a:cubicBezTo>
                  <a:cubicBezTo>
                    <a:pt x="24" y="16"/>
                    <a:pt x="24" y="15"/>
                    <a:pt x="24" y="14"/>
                  </a:cubicBezTo>
                  <a:cubicBezTo>
                    <a:pt x="24" y="13"/>
                    <a:pt x="23" y="14"/>
                    <a:pt x="22" y="15"/>
                  </a:cubicBezTo>
                  <a:cubicBezTo>
                    <a:pt x="21" y="16"/>
                    <a:pt x="22" y="17"/>
                    <a:pt x="22" y="18"/>
                  </a:cubicBezTo>
                  <a:cubicBezTo>
                    <a:pt x="21" y="18"/>
                    <a:pt x="19" y="20"/>
                    <a:pt x="18" y="21"/>
                  </a:cubicBezTo>
                  <a:cubicBezTo>
                    <a:pt x="17" y="22"/>
                    <a:pt x="15" y="22"/>
                    <a:pt x="14" y="22"/>
                  </a:cubicBezTo>
                  <a:cubicBezTo>
                    <a:pt x="13" y="23"/>
                    <a:pt x="13" y="22"/>
                    <a:pt x="12" y="23"/>
                  </a:cubicBezTo>
                  <a:cubicBezTo>
                    <a:pt x="11" y="23"/>
                    <a:pt x="10" y="25"/>
                    <a:pt x="10" y="24"/>
                  </a:cubicBezTo>
                  <a:cubicBezTo>
                    <a:pt x="10" y="23"/>
                    <a:pt x="8" y="24"/>
                    <a:pt x="7" y="25"/>
                  </a:cubicBezTo>
                  <a:cubicBezTo>
                    <a:pt x="6" y="25"/>
                    <a:pt x="5" y="26"/>
                    <a:pt x="4" y="26"/>
                  </a:cubicBezTo>
                  <a:cubicBezTo>
                    <a:pt x="3" y="26"/>
                    <a:pt x="3" y="28"/>
                    <a:pt x="3" y="28"/>
                  </a:cubicBezTo>
                  <a:cubicBezTo>
                    <a:pt x="2" y="28"/>
                    <a:pt x="3" y="27"/>
                    <a:pt x="3" y="26"/>
                  </a:cubicBezTo>
                  <a:cubicBezTo>
                    <a:pt x="3" y="26"/>
                    <a:pt x="2" y="27"/>
                    <a:pt x="1" y="28"/>
                  </a:cubicBezTo>
                  <a:cubicBezTo>
                    <a:pt x="1" y="29"/>
                    <a:pt x="2" y="30"/>
                    <a:pt x="1" y="31"/>
                  </a:cubicBezTo>
                  <a:cubicBezTo>
                    <a:pt x="1" y="32"/>
                    <a:pt x="0" y="33"/>
                    <a:pt x="1" y="34"/>
                  </a:cubicBezTo>
                  <a:cubicBezTo>
                    <a:pt x="2" y="36"/>
                    <a:pt x="3" y="37"/>
                    <a:pt x="2" y="38"/>
                  </a:cubicBezTo>
                  <a:cubicBezTo>
                    <a:pt x="2" y="38"/>
                    <a:pt x="1" y="36"/>
                    <a:pt x="1" y="36"/>
                  </a:cubicBezTo>
                  <a:cubicBezTo>
                    <a:pt x="1" y="37"/>
                    <a:pt x="2" y="38"/>
                    <a:pt x="2" y="38"/>
                  </a:cubicBezTo>
                  <a:cubicBezTo>
                    <a:pt x="1" y="38"/>
                    <a:pt x="0" y="36"/>
                    <a:pt x="0" y="37"/>
                  </a:cubicBezTo>
                  <a:cubicBezTo>
                    <a:pt x="0" y="37"/>
                    <a:pt x="2" y="41"/>
                    <a:pt x="2" y="42"/>
                  </a:cubicBezTo>
                  <a:cubicBezTo>
                    <a:pt x="2" y="43"/>
                    <a:pt x="4" y="45"/>
                    <a:pt x="4" y="46"/>
                  </a:cubicBezTo>
                  <a:cubicBezTo>
                    <a:pt x="4" y="48"/>
                    <a:pt x="6" y="51"/>
                    <a:pt x="6" y="52"/>
                  </a:cubicBezTo>
                  <a:cubicBezTo>
                    <a:pt x="7" y="52"/>
                    <a:pt x="6" y="53"/>
                    <a:pt x="6" y="55"/>
                  </a:cubicBezTo>
                  <a:cubicBezTo>
                    <a:pt x="6" y="56"/>
                    <a:pt x="5" y="57"/>
                    <a:pt x="5" y="57"/>
                  </a:cubicBezTo>
                  <a:cubicBezTo>
                    <a:pt x="4" y="57"/>
                    <a:pt x="4" y="58"/>
                    <a:pt x="5" y="58"/>
                  </a:cubicBezTo>
                  <a:cubicBezTo>
                    <a:pt x="6" y="58"/>
                    <a:pt x="6" y="59"/>
                    <a:pt x="7" y="60"/>
                  </a:cubicBezTo>
                  <a:cubicBezTo>
                    <a:pt x="8" y="60"/>
                    <a:pt x="11" y="60"/>
                    <a:pt x="11" y="60"/>
                  </a:cubicBezTo>
                  <a:cubicBezTo>
                    <a:pt x="12" y="60"/>
                    <a:pt x="13" y="59"/>
                    <a:pt x="14" y="59"/>
                  </a:cubicBezTo>
                  <a:cubicBezTo>
                    <a:pt x="15" y="59"/>
                    <a:pt x="15" y="58"/>
                    <a:pt x="15" y="58"/>
                  </a:cubicBezTo>
                  <a:cubicBezTo>
                    <a:pt x="16" y="57"/>
                    <a:pt x="19" y="57"/>
                    <a:pt x="21" y="57"/>
                  </a:cubicBezTo>
                  <a:cubicBezTo>
                    <a:pt x="24" y="57"/>
                    <a:pt x="25" y="57"/>
                    <a:pt x="26" y="56"/>
                  </a:cubicBezTo>
                  <a:cubicBezTo>
                    <a:pt x="26" y="55"/>
                    <a:pt x="28" y="54"/>
                    <a:pt x="29" y="54"/>
                  </a:cubicBezTo>
                  <a:cubicBezTo>
                    <a:pt x="30" y="53"/>
                    <a:pt x="30" y="53"/>
                    <a:pt x="32" y="53"/>
                  </a:cubicBezTo>
                  <a:cubicBezTo>
                    <a:pt x="34" y="53"/>
                    <a:pt x="36" y="52"/>
                    <a:pt x="37" y="52"/>
                  </a:cubicBezTo>
                  <a:cubicBezTo>
                    <a:pt x="39" y="51"/>
                    <a:pt x="41" y="51"/>
                    <a:pt x="42" y="51"/>
                  </a:cubicBezTo>
                  <a:cubicBezTo>
                    <a:pt x="44" y="51"/>
                    <a:pt x="44" y="53"/>
                    <a:pt x="45" y="52"/>
                  </a:cubicBezTo>
                  <a:cubicBezTo>
                    <a:pt x="47" y="52"/>
                    <a:pt x="47" y="53"/>
                    <a:pt x="48" y="53"/>
                  </a:cubicBezTo>
                  <a:cubicBezTo>
                    <a:pt x="49" y="53"/>
                    <a:pt x="48" y="53"/>
                    <a:pt x="49" y="53"/>
                  </a:cubicBezTo>
                  <a:cubicBezTo>
                    <a:pt x="50" y="54"/>
                    <a:pt x="50" y="54"/>
                    <a:pt x="49" y="55"/>
                  </a:cubicBezTo>
                  <a:cubicBezTo>
                    <a:pt x="49" y="56"/>
                    <a:pt x="50" y="55"/>
                    <a:pt x="51" y="57"/>
                  </a:cubicBezTo>
                  <a:cubicBezTo>
                    <a:pt x="52" y="58"/>
                    <a:pt x="51" y="58"/>
                    <a:pt x="52" y="59"/>
                  </a:cubicBezTo>
                  <a:cubicBezTo>
                    <a:pt x="53" y="60"/>
                    <a:pt x="53" y="60"/>
                    <a:pt x="54" y="59"/>
                  </a:cubicBezTo>
                  <a:cubicBezTo>
                    <a:pt x="55" y="57"/>
                    <a:pt x="56" y="58"/>
                    <a:pt x="56" y="57"/>
                  </a:cubicBezTo>
                  <a:cubicBezTo>
                    <a:pt x="56" y="56"/>
                    <a:pt x="57" y="54"/>
                    <a:pt x="58" y="55"/>
                  </a:cubicBezTo>
                  <a:cubicBezTo>
                    <a:pt x="59" y="56"/>
                    <a:pt x="58" y="56"/>
                    <a:pt x="57" y="58"/>
                  </a:cubicBezTo>
                  <a:cubicBezTo>
                    <a:pt x="57" y="61"/>
                    <a:pt x="56" y="59"/>
                    <a:pt x="56" y="60"/>
                  </a:cubicBezTo>
                  <a:cubicBezTo>
                    <a:pt x="56" y="61"/>
                    <a:pt x="58" y="61"/>
                    <a:pt x="58" y="60"/>
                  </a:cubicBezTo>
                  <a:cubicBezTo>
                    <a:pt x="58" y="59"/>
                    <a:pt x="58" y="58"/>
                    <a:pt x="59" y="59"/>
                  </a:cubicBezTo>
                  <a:cubicBezTo>
                    <a:pt x="60" y="60"/>
                    <a:pt x="59" y="61"/>
                    <a:pt x="59" y="62"/>
                  </a:cubicBezTo>
                  <a:cubicBezTo>
                    <a:pt x="59" y="62"/>
                    <a:pt x="60" y="62"/>
                    <a:pt x="61" y="62"/>
                  </a:cubicBezTo>
                  <a:cubicBezTo>
                    <a:pt x="62" y="62"/>
                    <a:pt x="63" y="64"/>
                    <a:pt x="63" y="65"/>
                  </a:cubicBezTo>
                  <a:cubicBezTo>
                    <a:pt x="62" y="66"/>
                    <a:pt x="62" y="67"/>
                    <a:pt x="64" y="68"/>
                  </a:cubicBezTo>
                  <a:cubicBezTo>
                    <a:pt x="66" y="69"/>
                    <a:pt x="65" y="69"/>
                    <a:pt x="66" y="69"/>
                  </a:cubicBezTo>
                  <a:cubicBezTo>
                    <a:pt x="67" y="69"/>
                    <a:pt x="70" y="70"/>
                    <a:pt x="71" y="70"/>
                  </a:cubicBezTo>
                  <a:cubicBezTo>
                    <a:pt x="72" y="71"/>
                    <a:pt x="73" y="70"/>
                    <a:pt x="74" y="69"/>
                  </a:cubicBezTo>
                  <a:cubicBezTo>
                    <a:pt x="74" y="68"/>
                    <a:pt x="75" y="69"/>
                    <a:pt x="75" y="69"/>
                  </a:cubicBezTo>
                  <a:cubicBezTo>
                    <a:pt x="74" y="70"/>
                    <a:pt x="75" y="70"/>
                    <a:pt x="75" y="70"/>
                  </a:cubicBezTo>
                  <a:cubicBezTo>
                    <a:pt x="75" y="69"/>
                    <a:pt x="76" y="69"/>
                    <a:pt x="76" y="69"/>
                  </a:cubicBezTo>
                  <a:cubicBezTo>
                    <a:pt x="76" y="70"/>
                    <a:pt x="77" y="70"/>
                    <a:pt x="77" y="71"/>
                  </a:cubicBezTo>
                  <a:cubicBezTo>
                    <a:pt x="78" y="71"/>
                    <a:pt x="78" y="72"/>
                    <a:pt x="78" y="71"/>
                  </a:cubicBezTo>
                  <a:cubicBezTo>
                    <a:pt x="78" y="71"/>
                    <a:pt x="78" y="70"/>
                    <a:pt x="79" y="70"/>
                  </a:cubicBezTo>
                  <a:cubicBezTo>
                    <a:pt x="80" y="70"/>
                    <a:pt x="80" y="69"/>
                    <a:pt x="81" y="68"/>
                  </a:cubicBezTo>
                  <a:cubicBezTo>
                    <a:pt x="82" y="68"/>
                    <a:pt x="86" y="68"/>
                    <a:pt x="86" y="68"/>
                  </a:cubicBezTo>
                  <a:cubicBezTo>
                    <a:pt x="87" y="68"/>
                    <a:pt x="87" y="64"/>
                    <a:pt x="87" y="63"/>
                  </a:cubicBezTo>
                  <a:cubicBezTo>
                    <a:pt x="87" y="61"/>
                    <a:pt x="89" y="61"/>
                    <a:pt x="89" y="59"/>
                  </a:cubicBezTo>
                  <a:cubicBezTo>
                    <a:pt x="89" y="58"/>
                    <a:pt x="91" y="54"/>
                    <a:pt x="91" y="54"/>
                  </a:cubicBezTo>
                  <a:cubicBezTo>
                    <a:pt x="92" y="54"/>
                    <a:pt x="93" y="54"/>
                    <a:pt x="93" y="53"/>
                  </a:cubicBezTo>
                  <a:cubicBezTo>
                    <a:pt x="93" y="52"/>
                    <a:pt x="94" y="51"/>
                    <a:pt x="94" y="49"/>
                  </a:cubicBezTo>
                  <a:cubicBezTo>
                    <a:pt x="94" y="48"/>
                    <a:pt x="95" y="47"/>
                    <a:pt x="94" y="47"/>
                  </a:cubicBezTo>
                  <a:cubicBezTo>
                    <a:pt x="94" y="46"/>
                    <a:pt x="94" y="45"/>
                    <a:pt x="95" y="44"/>
                  </a:cubicBezTo>
                  <a:cubicBezTo>
                    <a:pt x="95" y="43"/>
                    <a:pt x="94" y="42"/>
                    <a:pt x="95" y="42"/>
                  </a:cubicBezTo>
                  <a:close/>
                  <a:moveTo>
                    <a:pt x="43" y="2"/>
                  </a:moveTo>
                  <a:cubicBezTo>
                    <a:pt x="43" y="1"/>
                    <a:pt x="39" y="2"/>
                    <a:pt x="40" y="2"/>
                  </a:cubicBezTo>
                  <a:cubicBezTo>
                    <a:pt x="41" y="3"/>
                    <a:pt x="43" y="2"/>
                    <a:pt x="43" y="2"/>
                  </a:cubicBezTo>
                  <a:close/>
                  <a:moveTo>
                    <a:pt x="55" y="63"/>
                  </a:moveTo>
                  <a:cubicBezTo>
                    <a:pt x="55" y="63"/>
                    <a:pt x="57" y="63"/>
                    <a:pt x="58" y="62"/>
                  </a:cubicBezTo>
                  <a:cubicBezTo>
                    <a:pt x="58" y="62"/>
                    <a:pt x="54" y="62"/>
                    <a:pt x="55" y="63"/>
                  </a:cubicBezTo>
                  <a:close/>
                  <a:moveTo>
                    <a:pt x="78" y="77"/>
                  </a:moveTo>
                  <a:cubicBezTo>
                    <a:pt x="77" y="77"/>
                    <a:pt x="75" y="76"/>
                    <a:pt x="74" y="76"/>
                  </a:cubicBezTo>
                  <a:cubicBezTo>
                    <a:pt x="73" y="76"/>
                    <a:pt x="76" y="80"/>
                    <a:pt x="75" y="81"/>
                  </a:cubicBezTo>
                  <a:cubicBezTo>
                    <a:pt x="74" y="82"/>
                    <a:pt x="77" y="84"/>
                    <a:pt x="78" y="84"/>
                  </a:cubicBezTo>
                  <a:cubicBezTo>
                    <a:pt x="79" y="84"/>
                    <a:pt x="79" y="83"/>
                    <a:pt x="80" y="83"/>
                  </a:cubicBezTo>
                  <a:cubicBezTo>
                    <a:pt x="80" y="83"/>
                    <a:pt x="80" y="83"/>
                    <a:pt x="80" y="82"/>
                  </a:cubicBezTo>
                  <a:cubicBezTo>
                    <a:pt x="80" y="82"/>
                    <a:pt x="81" y="83"/>
                    <a:pt x="81" y="82"/>
                  </a:cubicBezTo>
                  <a:cubicBezTo>
                    <a:pt x="82" y="82"/>
                    <a:pt x="81" y="80"/>
                    <a:pt x="82" y="80"/>
                  </a:cubicBezTo>
                  <a:cubicBezTo>
                    <a:pt x="83" y="80"/>
                    <a:pt x="82" y="77"/>
                    <a:pt x="82" y="76"/>
                  </a:cubicBezTo>
                  <a:cubicBezTo>
                    <a:pt x="82" y="75"/>
                    <a:pt x="79" y="77"/>
                    <a:pt x="78" y="77"/>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5" name="Freeform 335">
              <a:extLst>
                <a:ext uri="{FF2B5EF4-FFF2-40B4-BE49-F238E27FC236}">
                  <a16:creationId xmlns:a16="http://schemas.microsoft.com/office/drawing/2014/main" id="{2AC45065-2B66-4157-BCBF-01E9969E5C5F}"/>
                </a:ext>
              </a:extLst>
            </p:cNvPr>
            <p:cNvSpPr>
              <a:spLocks noEditPoints="1"/>
            </p:cNvSpPr>
            <p:nvPr/>
          </p:nvSpPr>
          <p:spPr bwMode="auto">
            <a:xfrm>
              <a:off x="-2133600" y="2541588"/>
              <a:ext cx="104775" cy="125413"/>
            </a:xfrm>
            <a:custGeom>
              <a:avLst/>
              <a:gdLst>
                <a:gd name="T0" fmla="*/ 18 w 29"/>
                <a:gd name="T1" fmla="*/ 17 h 35"/>
                <a:gd name="T2" fmla="*/ 16 w 29"/>
                <a:gd name="T3" fmla="*/ 17 h 35"/>
                <a:gd name="T4" fmla="*/ 14 w 29"/>
                <a:gd name="T5" fmla="*/ 16 h 35"/>
                <a:gd name="T6" fmla="*/ 12 w 29"/>
                <a:gd name="T7" fmla="*/ 18 h 35"/>
                <a:gd name="T8" fmla="*/ 11 w 29"/>
                <a:gd name="T9" fmla="*/ 22 h 35"/>
                <a:gd name="T10" fmla="*/ 4 w 29"/>
                <a:gd name="T11" fmla="*/ 26 h 35"/>
                <a:gd name="T12" fmla="*/ 1 w 29"/>
                <a:gd name="T13" fmla="*/ 29 h 35"/>
                <a:gd name="T14" fmla="*/ 1 w 29"/>
                <a:gd name="T15" fmla="*/ 31 h 35"/>
                <a:gd name="T16" fmla="*/ 3 w 29"/>
                <a:gd name="T17" fmla="*/ 32 h 35"/>
                <a:gd name="T18" fmla="*/ 4 w 29"/>
                <a:gd name="T19" fmla="*/ 33 h 35"/>
                <a:gd name="T20" fmla="*/ 9 w 29"/>
                <a:gd name="T21" fmla="*/ 32 h 35"/>
                <a:gd name="T22" fmla="*/ 10 w 29"/>
                <a:gd name="T23" fmla="*/ 29 h 35"/>
                <a:gd name="T24" fmla="*/ 11 w 29"/>
                <a:gd name="T25" fmla="*/ 27 h 35"/>
                <a:gd name="T26" fmla="*/ 14 w 29"/>
                <a:gd name="T27" fmla="*/ 25 h 35"/>
                <a:gd name="T28" fmla="*/ 15 w 29"/>
                <a:gd name="T29" fmla="*/ 24 h 35"/>
                <a:gd name="T30" fmla="*/ 16 w 29"/>
                <a:gd name="T31" fmla="*/ 22 h 35"/>
                <a:gd name="T32" fmla="*/ 18 w 29"/>
                <a:gd name="T33" fmla="*/ 19 h 35"/>
                <a:gd name="T34" fmla="*/ 18 w 29"/>
                <a:gd name="T35" fmla="*/ 17 h 35"/>
                <a:gd name="T36" fmla="*/ 3 w 29"/>
                <a:gd name="T37" fmla="*/ 34 h 35"/>
                <a:gd name="T38" fmla="*/ 4 w 29"/>
                <a:gd name="T39" fmla="*/ 33 h 35"/>
                <a:gd name="T40" fmla="*/ 3 w 29"/>
                <a:gd name="T41" fmla="*/ 34 h 35"/>
                <a:gd name="T42" fmla="*/ 26 w 29"/>
                <a:gd name="T43" fmla="*/ 8 h 35"/>
                <a:gd name="T44" fmla="*/ 24 w 29"/>
                <a:gd name="T45" fmla="*/ 8 h 35"/>
                <a:gd name="T46" fmla="*/ 23 w 29"/>
                <a:gd name="T47" fmla="*/ 7 h 35"/>
                <a:gd name="T48" fmla="*/ 22 w 29"/>
                <a:gd name="T49" fmla="*/ 5 h 35"/>
                <a:gd name="T50" fmla="*/ 21 w 29"/>
                <a:gd name="T51" fmla="*/ 6 h 35"/>
                <a:gd name="T52" fmla="*/ 21 w 29"/>
                <a:gd name="T53" fmla="*/ 6 h 35"/>
                <a:gd name="T54" fmla="*/ 20 w 29"/>
                <a:gd name="T55" fmla="*/ 4 h 35"/>
                <a:gd name="T56" fmla="*/ 19 w 29"/>
                <a:gd name="T57" fmla="*/ 2 h 35"/>
                <a:gd name="T58" fmla="*/ 16 w 29"/>
                <a:gd name="T59" fmla="*/ 0 h 35"/>
                <a:gd name="T60" fmla="*/ 17 w 29"/>
                <a:gd name="T61" fmla="*/ 2 h 35"/>
                <a:gd name="T62" fmla="*/ 18 w 29"/>
                <a:gd name="T63" fmla="*/ 4 h 35"/>
                <a:gd name="T64" fmla="*/ 20 w 29"/>
                <a:gd name="T65" fmla="*/ 6 h 35"/>
                <a:gd name="T66" fmla="*/ 19 w 29"/>
                <a:gd name="T67" fmla="*/ 9 h 35"/>
                <a:gd name="T68" fmla="*/ 17 w 29"/>
                <a:gd name="T69" fmla="*/ 11 h 35"/>
                <a:gd name="T70" fmla="*/ 20 w 29"/>
                <a:gd name="T71" fmla="*/ 14 h 35"/>
                <a:gd name="T72" fmla="*/ 20 w 29"/>
                <a:gd name="T73" fmla="*/ 18 h 35"/>
                <a:gd name="T74" fmla="*/ 22 w 29"/>
                <a:gd name="T75" fmla="*/ 18 h 35"/>
                <a:gd name="T76" fmla="*/ 24 w 29"/>
                <a:gd name="T77" fmla="*/ 15 h 35"/>
                <a:gd name="T78" fmla="*/ 25 w 29"/>
                <a:gd name="T79" fmla="*/ 12 h 35"/>
                <a:gd name="T80" fmla="*/ 27 w 29"/>
                <a:gd name="T81" fmla="*/ 12 h 35"/>
                <a:gd name="T82" fmla="*/ 28 w 29"/>
                <a:gd name="T83" fmla="*/ 10 h 35"/>
                <a:gd name="T84" fmla="*/ 28 w 29"/>
                <a:gd name="T85" fmla="*/ 8 h 35"/>
                <a:gd name="T86" fmla="*/ 26 w 29"/>
                <a:gd name="T87" fmla="*/ 8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 h="35">
                  <a:moveTo>
                    <a:pt x="18" y="17"/>
                  </a:moveTo>
                  <a:cubicBezTo>
                    <a:pt x="17" y="16"/>
                    <a:pt x="17" y="17"/>
                    <a:pt x="16" y="17"/>
                  </a:cubicBezTo>
                  <a:cubicBezTo>
                    <a:pt x="15" y="18"/>
                    <a:pt x="15" y="15"/>
                    <a:pt x="14" y="16"/>
                  </a:cubicBezTo>
                  <a:cubicBezTo>
                    <a:pt x="13" y="17"/>
                    <a:pt x="14" y="17"/>
                    <a:pt x="12" y="18"/>
                  </a:cubicBezTo>
                  <a:cubicBezTo>
                    <a:pt x="11" y="19"/>
                    <a:pt x="12" y="20"/>
                    <a:pt x="11" y="22"/>
                  </a:cubicBezTo>
                  <a:cubicBezTo>
                    <a:pt x="9" y="24"/>
                    <a:pt x="5" y="25"/>
                    <a:pt x="4" y="26"/>
                  </a:cubicBezTo>
                  <a:cubicBezTo>
                    <a:pt x="4" y="27"/>
                    <a:pt x="1" y="28"/>
                    <a:pt x="1" y="29"/>
                  </a:cubicBezTo>
                  <a:cubicBezTo>
                    <a:pt x="1" y="29"/>
                    <a:pt x="0" y="30"/>
                    <a:pt x="1" y="31"/>
                  </a:cubicBezTo>
                  <a:cubicBezTo>
                    <a:pt x="1" y="32"/>
                    <a:pt x="2" y="31"/>
                    <a:pt x="3" y="32"/>
                  </a:cubicBezTo>
                  <a:cubicBezTo>
                    <a:pt x="3" y="33"/>
                    <a:pt x="4" y="32"/>
                    <a:pt x="4" y="33"/>
                  </a:cubicBezTo>
                  <a:cubicBezTo>
                    <a:pt x="5" y="33"/>
                    <a:pt x="7" y="33"/>
                    <a:pt x="9" y="32"/>
                  </a:cubicBezTo>
                  <a:cubicBezTo>
                    <a:pt x="10" y="30"/>
                    <a:pt x="10" y="29"/>
                    <a:pt x="10" y="29"/>
                  </a:cubicBezTo>
                  <a:cubicBezTo>
                    <a:pt x="11" y="29"/>
                    <a:pt x="11" y="27"/>
                    <a:pt x="11" y="27"/>
                  </a:cubicBezTo>
                  <a:cubicBezTo>
                    <a:pt x="12" y="26"/>
                    <a:pt x="12" y="25"/>
                    <a:pt x="14" y="25"/>
                  </a:cubicBezTo>
                  <a:cubicBezTo>
                    <a:pt x="16" y="25"/>
                    <a:pt x="15" y="25"/>
                    <a:pt x="15" y="24"/>
                  </a:cubicBezTo>
                  <a:cubicBezTo>
                    <a:pt x="15" y="23"/>
                    <a:pt x="16" y="23"/>
                    <a:pt x="16" y="22"/>
                  </a:cubicBezTo>
                  <a:cubicBezTo>
                    <a:pt x="16" y="20"/>
                    <a:pt x="19" y="19"/>
                    <a:pt x="18" y="19"/>
                  </a:cubicBezTo>
                  <a:cubicBezTo>
                    <a:pt x="18" y="18"/>
                    <a:pt x="19" y="17"/>
                    <a:pt x="18" y="17"/>
                  </a:cubicBezTo>
                  <a:close/>
                  <a:moveTo>
                    <a:pt x="3" y="34"/>
                  </a:moveTo>
                  <a:cubicBezTo>
                    <a:pt x="3" y="35"/>
                    <a:pt x="4" y="34"/>
                    <a:pt x="4" y="33"/>
                  </a:cubicBezTo>
                  <a:cubicBezTo>
                    <a:pt x="3" y="33"/>
                    <a:pt x="2" y="34"/>
                    <a:pt x="3" y="34"/>
                  </a:cubicBezTo>
                  <a:close/>
                  <a:moveTo>
                    <a:pt x="26" y="8"/>
                  </a:moveTo>
                  <a:cubicBezTo>
                    <a:pt x="26" y="9"/>
                    <a:pt x="25" y="8"/>
                    <a:pt x="24" y="8"/>
                  </a:cubicBezTo>
                  <a:cubicBezTo>
                    <a:pt x="23" y="8"/>
                    <a:pt x="23" y="8"/>
                    <a:pt x="23" y="7"/>
                  </a:cubicBezTo>
                  <a:cubicBezTo>
                    <a:pt x="23" y="6"/>
                    <a:pt x="22" y="5"/>
                    <a:pt x="22" y="5"/>
                  </a:cubicBezTo>
                  <a:cubicBezTo>
                    <a:pt x="21" y="5"/>
                    <a:pt x="22" y="6"/>
                    <a:pt x="21" y="6"/>
                  </a:cubicBezTo>
                  <a:cubicBezTo>
                    <a:pt x="21" y="7"/>
                    <a:pt x="21" y="6"/>
                    <a:pt x="21" y="6"/>
                  </a:cubicBezTo>
                  <a:cubicBezTo>
                    <a:pt x="20" y="6"/>
                    <a:pt x="20" y="5"/>
                    <a:pt x="20" y="4"/>
                  </a:cubicBezTo>
                  <a:cubicBezTo>
                    <a:pt x="20" y="3"/>
                    <a:pt x="19" y="3"/>
                    <a:pt x="19" y="2"/>
                  </a:cubicBezTo>
                  <a:cubicBezTo>
                    <a:pt x="19" y="1"/>
                    <a:pt x="17" y="0"/>
                    <a:pt x="16" y="0"/>
                  </a:cubicBezTo>
                  <a:cubicBezTo>
                    <a:pt x="15" y="0"/>
                    <a:pt x="16" y="2"/>
                    <a:pt x="17" y="2"/>
                  </a:cubicBezTo>
                  <a:cubicBezTo>
                    <a:pt x="17" y="3"/>
                    <a:pt x="18" y="4"/>
                    <a:pt x="18" y="4"/>
                  </a:cubicBezTo>
                  <a:cubicBezTo>
                    <a:pt x="18" y="4"/>
                    <a:pt x="19" y="6"/>
                    <a:pt x="20" y="6"/>
                  </a:cubicBezTo>
                  <a:cubicBezTo>
                    <a:pt x="20" y="6"/>
                    <a:pt x="19" y="8"/>
                    <a:pt x="19" y="9"/>
                  </a:cubicBezTo>
                  <a:cubicBezTo>
                    <a:pt x="19" y="11"/>
                    <a:pt x="18" y="10"/>
                    <a:pt x="17" y="11"/>
                  </a:cubicBezTo>
                  <a:cubicBezTo>
                    <a:pt x="17" y="12"/>
                    <a:pt x="19" y="13"/>
                    <a:pt x="20" y="14"/>
                  </a:cubicBezTo>
                  <a:cubicBezTo>
                    <a:pt x="22" y="15"/>
                    <a:pt x="19" y="17"/>
                    <a:pt x="20" y="18"/>
                  </a:cubicBezTo>
                  <a:cubicBezTo>
                    <a:pt x="20" y="18"/>
                    <a:pt x="21" y="19"/>
                    <a:pt x="22" y="18"/>
                  </a:cubicBezTo>
                  <a:cubicBezTo>
                    <a:pt x="23" y="18"/>
                    <a:pt x="24" y="15"/>
                    <a:pt x="24" y="15"/>
                  </a:cubicBezTo>
                  <a:cubicBezTo>
                    <a:pt x="25" y="14"/>
                    <a:pt x="25" y="13"/>
                    <a:pt x="25" y="12"/>
                  </a:cubicBezTo>
                  <a:cubicBezTo>
                    <a:pt x="26" y="12"/>
                    <a:pt x="26" y="12"/>
                    <a:pt x="27" y="12"/>
                  </a:cubicBezTo>
                  <a:cubicBezTo>
                    <a:pt x="27" y="12"/>
                    <a:pt x="27" y="10"/>
                    <a:pt x="28" y="10"/>
                  </a:cubicBezTo>
                  <a:cubicBezTo>
                    <a:pt x="28" y="10"/>
                    <a:pt x="28" y="9"/>
                    <a:pt x="28" y="8"/>
                  </a:cubicBezTo>
                  <a:cubicBezTo>
                    <a:pt x="29" y="7"/>
                    <a:pt x="27" y="8"/>
                    <a:pt x="26"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6" name="Freeform 336">
              <a:extLst>
                <a:ext uri="{FF2B5EF4-FFF2-40B4-BE49-F238E27FC236}">
                  <a16:creationId xmlns:a16="http://schemas.microsoft.com/office/drawing/2014/main" id="{C382FAFE-9071-45FE-B78C-B10F34B5B1F6}"/>
                </a:ext>
              </a:extLst>
            </p:cNvPr>
            <p:cNvSpPr>
              <a:spLocks noEditPoints="1"/>
            </p:cNvSpPr>
            <p:nvPr/>
          </p:nvSpPr>
          <p:spPr bwMode="auto">
            <a:xfrm>
              <a:off x="-2043113" y="2371725"/>
              <a:ext cx="25400" cy="22225"/>
            </a:xfrm>
            <a:custGeom>
              <a:avLst/>
              <a:gdLst>
                <a:gd name="T0" fmla="*/ 1 w 7"/>
                <a:gd name="T1" fmla="*/ 5 h 6"/>
                <a:gd name="T2" fmla="*/ 4 w 7"/>
                <a:gd name="T3" fmla="*/ 4 h 6"/>
                <a:gd name="T4" fmla="*/ 1 w 7"/>
                <a:gd name="T5" fmla="*/ 5 h 6"/>
                <a:gd name="T6" fmla="*/ 4 w 7"/>
                <a:gd name="T7" fmla="*/ 2 h 6"/>
                <a:gd name="T8" fmla="*/ 7 w 7"/>
                <a:gd name="T9" fmla="*/ 1 h 6"/>
                <a:gd name="T10" fmla="*/ 4 w 7"/>
                <a:gd name="T11" fmla="*/ 2 h 6"/>
              </a:gdLst>
              <a:ahLst/>
              <a:cxnLst>
                <a:cxn ang="0">
                  <a:pos x="T0" y="T1"/>
                </a:cxn>
                <a:cxn ang="0">
                  <a:pos x="T2" y="T3"/>
                </a:cxn>
                <a:cxn ang="0">
                  <a:pos x="T4" y="T5"/>
                </a:cxn>
                <a:cxn ang="0">
                  <a:pos x="T6" y="T7"/>
                </a:cxn>
                <a:cxn ang="0">
                  <a:pos x="T8" y="T9"/>
                </a:cxn>
                <a:cxn ang="0">
                  <a:pos x="T10" y="T11"/>
                </a:cxn>
              </a:cxnLst>
              <a:rect l="0" t="0" r="r" b="b"/>
              <a:pathLst>
                <a:path w="7" h="6">
                  <a:moveTo>
                    <a:pt x="1" y="5"/>
                  </a:moveTo>
                  <a:cubicBezTo>
                    <a:pt x="2" y="6"/>
                    <a:pt x="4" y="6"/>
                    <a:pt x="4" y="4"/>
                  </a:cubicBezTo>
                  <a:cubicBezTo>
                    <a:pt x="4" y="3"/>
                    <a:pt x="0" y="4"/>
                    <a:pt x="1" y="5"/>
                  </a:cubicBezTo>
                  <a:close/>
                  <a:moveTo>
                    <a:pt x="4" y="2"/>
                  </a:moveTo>
                  <a:cubicBezTo>
                    <a:pt x="5" y="2"/>
                    <a:pt x="7" y="2"/>
                    <a:pt x="7" y="1"/>
                  </a:cubicBezTo>
                  <a:cubicBezTo>
                    <a:pt x="7" y="0"/>
                    <a:pt x="3" y="2"/>
                    <a:pt x="4"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89" name="Freeform 337">
              <a:extLst>
                <a:ext uri="{FF2B5EF4-FFF2-40B4-BE49-F238E27FC236}">
                  <a16:creationId xmlns:a16="http://schemas.microsoft.com/office/drawing/2014/main" id="{068EECB1-9421-4259-93BE-E2B21734DDC2}"/>
                </a:ext>
              </a:extLst>
            </p:cNvPr>
            <p:cNvSpPr>
              <a:spLocks/>
            </p:cNvSpPr>
            <p:nvPr/>
          </p:nvSpPr>
          <p:spPr bwMode="auto">
            <a:xfrm>
              <a:off x="-3082925" y="1846263"/>
              <a:ext cx="119062" cy="79375"/>
            </a:xfrm>
            <a:custGeom>
              <a:avLst/>
              <a:gdLst>
                <a:gd name="T0" fmla="*/ 33 w 33"/>
                <a:gd name="T1" fmla="*/ 14 h 22"/>
                <a:gd name="T2" fmla="*/ 31 w 33"/>
                <a:gd name="T3" fmla="*/ 13 h 22"/>
                <a:gd name="T4" fmla="*/ 28 w 33"/>
                <a:gd name="T5" fmla="*/ 11 h 22"/>
                <a:gd name="T6" fmla="*/ 26 w 33"/>
                <a:gd name="T7" fmla="*/ 10 h 22"/>
                <a:gd name="T8" fmla="*/ 23 w 33"/>
                <a:gd name="T9" fmla="*/ 8 h 22"/>
                <a:gd name="T10" fmla="*/ 22 w 33"/>
                <a:gd name="T11" fmla="*/ 6 h 22"/>
                <a:gd name="T12" fmla="*/ 21 w 33"/>
                <a:gd name="T13" fmla="*/ 5 h 22"/>
                <a:gd name="T14" fmla="*/ 18 w 33"/>
                <a:gd name="T15" fmla="*/ 4 h 22"/>
                <a:gd name="T16" fmla="*/ 17 w 33"/>
                <a:gd name="T17" fmla="*/ 2 h 22"/>
                <a:gd name="T18" fmla="*/ 15 w 33"/>
                <a:gd name="T19" fmla="*/ 1 h 22"/>
                <a:gd name="T20" fmla="*/ 14 w 33"/>
                <a:gd name="T21" fmla="*/ 1 h 22"/>
                <a:gd name="T22" fmla="*/ 13 w 33"/>
                <a:gd name="T23" fmla="*/ 1 h 22"/>
                <a:gd name="T24" fmla="*/ 12 w 33"/>
                <a:gd name="T25" fmla="*/ 2 h 22"/>
                <a:gd name="T26" fmla="*/ 10 w 33"/>
                <a:gd name="T27" fmla="*/ 3 h 22"/>
                <a:gd name="T28" fmla="*/ 10 w 33"/>
                <a:gd name="T29" fmla="*/ 5 h 22"/>
                <a:gd name="T30" fmla="*/ 8 w 33"/>
                <a:gd name="T31" fmla="*/ 4 h 22"/>
                <a:gd name="T32" fmla="*/ 6 w 33"/>
                <a:gd name="T33" fmla="*/ 4 h 22"/>
                <a:gd name="T34" fmla="*/ 3 w 33"/>
                <a:gd name="T35" fmla="*/ 2 h 22"/>
                <a:gd name="T36" fmla="*/ 1 w 33"/>
                <a:gd name="T37" fmla="*/ 3 h 22"/>
                <a:gd name="T38" fmla="*/ 2 w 33"/>
                <a:gd name="T39" fmla="*/ 2 h 22"/>
                <a:gd name="T40" fmla="*/ 4 w 33"/>
                <a:gd name="T41" fmla="*/ 5 h 22"/>
                <a:gd name="T42" fmla="*/ 5 w 33"/>
                <a:gd name="T43" fmla="*/ 6 h 22"/>
                <a:gd name="T44" fmla="*/ 3 w 33"/>
                <a:gd name="T45" fmla="*/ 6 h 22"/>
                <a:gd name="T46" fmla="*/ 0 w 33"/>
                <a:gd name="T47" fmla="*/ 6 h 22"/>
                <a:gd name="T48" fmla="*/ 1 w 33"/>
                <a:gd name="T49" fmla="*/ 8 h 22"/>
                <a:gd name="T50" fmla="*/ 1 w 33"/>
                <a:gd name="T51" fmla="*/ 10 h 22"/>
                <a:gd name="T52" fmla="*/ 2 w 33"/>
                <a:gd name="T53" fmla="*/ 10 h 22"/>
                <a:gd name="T54" fmla="*/ 3 w 33"/>
                <a:gd name="T55" fmla="*/ 12 h 22"/>
                <a:gd name="T56" fmla="*/ 3 w 33"/>
                <a:gd name="T57" fmla="*/ 15 h 22"/>
                <a:gd name="T58" fmla="*/ 5 w 33"/>
                <a:gd name="T59" fmla="*/ 15 h 22"/>
                <a:gd name="T60" fmla="*/ 7 w 33"/>
                <a:gd name="T61" fmla="*/ 13 h 22"/>
                <a:gd name="T62" fmla="*/ 9 w 33"/>
                <a:gd name="T63" fmla="*/ 13 h 22"/>
                <a:gd name="T64" fmla="*/ 11 w 33"/>
                <a:gd name="T65" fmla="*/ 13 h 22"/>
                <a:gd name="T66" fmla="*/ 13 w 33"/>
                <a:gd name="T67" fmla="*/ 14 h 22"/>
                <a:gd name="T68" fmla="*/ 14 w 33"/>
                <a:gd name="T69" fmla="*/ 15 h 22"/>
                <a:gd name="T70" fmla="*/ 16 w 33"/>
                <a:gd name="T71" fmla="*/ 15 h 22"/>
                <a:gd name="T72" fmla="*/ 17 w 33"/>
                <a:gd name="T73" fmla="*/ 16 h 22"/>
                <a:gd name="T74" fmla="*/ 19 w 33"/>
                <a:gd name="T75" fmla="*/ 17 h 22"/>
                <a:gd name="T76" fmla="*/ 20 w 33"/>
                <a:gd name="T77" fmla="*/ 18 h 22"/>
                <a:gd name="T78" fmla="*/ 21 w 33"/>
                <a:gd name="T79" fmla="*/ 21 h 22"/>
                <a:gd name="T80" fmla="*/ 21 w 33"/>
                <a:gd name="T81" fmla="*/ 20 h 22"/>
                <a:gd name="T82" fmla="*/ 23 w 33"/>
                <a:gd name="T83" fmla="*/ 21 h 22"/>
                <a:gd name="T84" fmla="*/ 25 w 33"/>
                <a:gd name="T85" fmla="*/ 20 h 22"/>
                <a:gd name="T86" fmla="*/ 28 w 33"/>
                <a:gd name="T87" fmla="*/ 18 h 22"/>
                <a:gd name="T88" fmla="*/ 30 w 33"/>
                <a:gd name="T89" fmla="*/ 16 h 22"/>
                <a:gd name="T90" fmla="*/ 31 w 33"/>
                <a:gd name="T91" fmla="*/ 15 h 22"/>
                <a:gd name="T92" fmla="*/ 33 w 33"/>
                <a:gd name="T93" fmla="*/ 15 h 22"/>
                <a:gd name="T94" fmla="*/ 33 w 33"/>
                <a:gd name="T95" fmla="*/ 1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3" h="22">
                  <a:moveTo>
                    <a:pt x="33" y="14"/>
                  </a:moveTo>
                  <a:cubicBezTo>
                    <a:pt x="33" y="14"/>
                    <a:pt x="31" y="13"/>
                    <a:pt x="31" y="13"/>
                  </a:cubicBezTo>
                  <a:cubicBezTo>
                    <a:pt x="30" y="13"/>
                    <a:pt x="29" y="12"/>
                    <a:pt x="28" y="11"/>
                  </a:cubicBezTo>
                  <a:cubicBezTo>
                    <a:pt x="28" y="11"/>
                    <a:pt x="26" y="11"/>
                    <a:pt x="26" y="10"/>
                  </a:cubicBezTo>
                  <a:cubicBezTo>
                    <a:pt x="25" y="9"/>
                    <a:pt x="24" y="9"/>
                    <a:pt x="23" y="8"/>
                  </a:cubicBezTo>
                  <a:cubicBezTo>
                    <a:pt x="23" y="8"/>
                    <a:pt x="23" y="7"/>
                    <a:pt x="22" y="6"/>
                  </a:cubicBezTo>
                  <a:cubicBezTo>
                    <a:pt x="22" y="6"/>
                    <a:pt x="22" y="5"/>
                    <a:pt x="21" y="5"/>
                  </a:cubicBezTo>
                  <a:cubicBezTo>
                    <a:pt x="21" y="5"/>
                    <a:pt x="18" y="5"/>
                    <a:pt x="18" y="4"/>
                  </a:cubicBezTo>
                  <a:cubicBezTo>
                    <a:pt x="18" y="4"/>
                    <a:pt x="18" y="2"/>
                    <a:pt x="17" y="2"/>
                  </a:cubicBezTo>
                  <a:cubicBezTo>
                    <a:pt x="17" y="2"/>
                    <a:pt x="16" y="2"/>
                    <a:pt x="15" y="1"/>
                  </a:cubicBezTo>
                  <a:cubicBezTo>
                    <a:pt x="15" y="1"/>
                    <a:pt x="14" y="0"/>
                    <a:pt x="14" y="1"/>
                  </a:cubicBezTo>
                  <a:cubicBezTo>
                    <a:pt x="14" y="1"/>
                    <a:pt x="13" y="1"/>
                    <a:pt x="13" y="1"/>
                  </a:cubicBezTo>
                  <a:cubicBezTo>
                    <a:pt x="13" y="1"/>
                    <a:pt x="13" y="2"/>
                    <a:pt x="12" y="2"/>
                  </a:cubicBezTo>
                  <a:cubicBezTo>
                    <a:pt x="11" y="2"/>
                    <a:pt x="10" y="3"/>
                    <a:pt x="10" y="3"/>
                  </a:cubicBezTo>
                  <a:cubicBezTo>
                    <a:pt x="10" y="4"/>
                    <a:pt x="10" y="5"/>
                    <a:pt x="10" y="5"/>
                  </a:cubicBezTo>
                  <a:cubicBezTo>
                    <a:pt x="9" y="5"/>
                    <a:pt x="8" y="4"/>
                    <a:pt x="8" y="4"/>
                  </a:cubicBezTo>
                  <a:cubicBezTo>
                    <a:pt x="8" y="4"/>
                    <a:pt x="7" y="5"/>
                    <a:pt x="6" y="4"/>
                  </a:cubicBezTo>
                  <a:cubicBezTo>
                    <a:pt x="5" y="3"/>
                    <a:pt x="4" y="2"/>
                    <a:pt x="3" y="2"/>
                  </a:cubicBezTo>
                  <a:cubicBezTo>
                    <a:pt x="3" y="2"/>
                    <a:pt x="0" y="2"/>
                    <a:pt x="1" y="3"/>
                  </a:cubicBezTo>
                  <a:cubicBezTo>
                    <a:pt x="1" y="3"/>
                    <a:pt x="1" y="2"/>
                    <a:pt x="2" y="2"/>
                  </a:cubicBezTo>
                  <a:cubicBezTo>
                    <a:pt x="4" y="3"/>
                    <a:pt x="3" y="4"/>
                    <a:pt x="4" y="5"/>
                  </a:cubicBezTo>
                  <a:cubicBezTo>
                    <a:pt x="5" y="5"/>
                    <a:pt x="6" y="6"/>
                    <a:pt x="5" y="6"/>
                  </a:cubicBezTo>
                  <a:cubicBezTo>
                    <a:pt x="4" y="6"/>
                    <a:pt x="3" y="7"/>
                    <a:pt x="3" y="6"/>
                  </a:cubicBezTo>
                  <a:cubicBezTo>
                    <a:pt x="2" y="6"/>
                    <a:pt x="1" y="5"/>
                    <a:pt x="0" y="6"/>
                  </a:cubicBezTo>
                  <a:cubicBezTo>
                    <a:pt x="0" y="7"/>
                    <a:pt x="0" y="8"/>
                    <a:pt x="1" y="8"/>
                  </a:cubicBezTo>
                  <a:cubicBezTo>
                    <a:pt x="2" y="8"/>
                    <a:pt x="2" y="9"/>
                    <a:pt x="1" y="10"/>
                  </a:cubicBezTo>
                  <a:cubicBezTo>
                    <a:pt x="0" y="11"/>
                    <a:pt x="2" y="10"/>
                    <a:pt x="2" y="10"/>
                  </a:cubicBezTo>
                  <a:cubicBezTo>
                    <a:pt x="3" y="11"/>
                    <a:pt x="3" y="11"/>
                    <a:pt x="3" y="12"/>
                  </a:cubicBezTo>
                  <a:cubicBezTo>
                    <a:pt x="3" y="13"/>
                    <a:pt x="3" y="14"/>
                    <a:pt x="3" y="15"/>
                  </a:cubicBezTo>
                  <a:cubicBezTo>
                    <a:pt x="4" y="15"/>
                    <a:pt x="5" y="15"/>
                    <a:pt x="5" y="15"/>
                  </a:cubicBezTo>
                  <a:cubicBezTo>
                    <a:pt x="5" y="14"/>
                    <a:pt x="6" y="13"/>
                    <a:pt x="7" y="13"/>
                  </a:cubicBezTo>
                  <a:cubicBezTo>
                    <a:pt x="8" y="13"/>
                    <a:pt x="8" y="14"/>
                    <a:pt x="9" y="13"/>
                  </a:cubicBezTo>
                  <a:cubicBezTo>
                    <a:pt x="9" y="13"/>
                    <a:pt x="11" y="13"/>
                    <a:pt x="11" y="13"/>
                  </a:cubicBezTo>
                  <a:cubicBezTo>
                    <a:pt x="12" y="14"/>
                    <a:pt x="13" y="14"/>
                    <a:pt x="13" y="14"/>
                  </a:cubicBezTo>
                  <a:cubicBezTo>
                    <a:pt x="13" y="14"/>
                    <a:pt x="13" y="15"/>
                    <a:pt x="14" y="15"/>
                  </a:cubicBezTo>
                  <a:cubicBezTo>
                    <a:pt x="15" y="15"/>
                    <a:pt x="16" y="15"/>
                    <a:pt x="16" y="15"/>
                  </a:cubicBezTo>
                  <a:cubicBezTo>
                    <a:pt x="16" y="16"/>
                    <a:pt x="17" y="16"/>
                    <a:pt x="17" y="16"/>
                  </a:cubicBezTo>
                  <a:cubicBezTo>
                    <a:pt x="18" y="16"/>
                    <a:pt x="18" y="17"/>
                    <a:pt x="19" y="17"/>
                  </a:cubicBezTo>
                  <a:cubicBezTo>
                    <a:pt x="19" y="17"/>
                    <a:pt x="20" y="17"/>
                    <a:pt x="20" y="18"/>
                  </a:cubicBezTo>
                  <a:cubicBezTo>
                    <a:pt x="20" y="18"/>
                    <a:pt x="20" y="20"/>
                    <a:pt x="21" y="21"/>
                  </a:cubicBezTo>
                  <a:cubicBezTo>
                    <a:pt x="21" y="20"/>
                    <a:pt x="21" y="20"/>
                    <a:pt x="21" y="20"/>
                  </a:cubicBezTo>
                  <a:cubicBezTo>
                    <a:pt x="21" y="21"/>
                    <a:pt x="23" y="20"/>
                    <a:pt x="23" y="21"/>
                  </a:cubicBezTo>
                  <a:cubicBezTo>
                    <a:pt x="23" y="22"/>
                    <a:pt x="25" y="21"/>
                    <a:pt x="25" y="20"/>
                  </a:cubicBezTo>
                  <a:cubicBezTo>
                    <a:pt x="25" y="19"/>
                    <a:pt x="28" y="19"/>
                    <a:pt x="28" y="18"/>
                  </a:cubicBezTo>
                  <a:cubicBezTo>
                    <a:pt x="28" y="17"/>
                    <a:pt x="29" y="16"/>
                    <a:pt x="30" y="16"/>
                  </a:cubicBezTo>
                  <a:cubicBezTo>
                    <a:pt x="30" y="16"/>
                    <a:pt x="31" y="15"/>
                    <a:pt x="31" y="15"/>
                  </a:cubicBezTo>
                  <a:cubicBezTo>
                    <a:pt x="32" y="15"/>
                    <a:pt x="32" y="15"/>
                    <a:pt x="33" y="15"/>
                  </a:cubicBezTo>
                  <a:lnTo>
                    <a:pt x="33" y="14"/>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338">
              <a:extLst>
                <a:ext uri="{FF2B5EF4-FFF2-40B4-BE49-F238E27FC236}">
                  <a16:creationId xmlns:a16="http://schemas.microsoft.com/office/drawing/2014/main" id="{BDFE5364-66B4-441A-AA4F-E52F5A0F2DE5}"/>
                </a:ext>
              </a:extLst>
            </p:cNvPr>
            <p:cNvSpPr>
              <a:spLocks/>
            </p:cNvSpPr>
            <p:nvPr/>
          </p:nvSpPr>
          <p:spPr bwMode="auto">
            <a:xfrm>
              <a:off x="-3155950" y="1874838"/>
              <a:ext cx="166687" cy="139700"/>
            </a:xfrm>
            <a:custGeom>
              <a:avLst/>
              <a:gdLst>
                <a:gd name="T0" fmla="*/ 44 w 46"/>
                <a:gd name="T1" fmla="*/ 34 h 39"/>
                <a:gd name="T2" fmla="*/ 43 w 46"/>
                <a:gd name="T3" fmla="*/ 31 h 39"/>
                <a:gd name="T4" fmla="*/ 41 w 46"/>
                <a:gd name="T5" fmla="*/ 29 h 39"/>
                <a:gd name="T6" fmla="*/ 39 w 46"/>
                <a:gd name="T7" fmla="*/ 27 h 39"/>
                <a:gd name="T8" fmla="*/ 42 w 46"/>
                <a:gd name="T9" fmla="*/ 24 h 39"/>
                <a:gd name="T10" fmla="*/ 39 w 46"/>
                <a:gd name="T11" fmla="*/ 23 h 39"/>
                <a:gd name="T12" fmla="*/ 39 w 46"/>
                <a:gd name="T13" fmla="*/ 20 h 39"/>
                <a:gd name="T14" fmla="*/ 39 w 46"/>
                <a:gd name="T15" fmla="*/ 17 h 39"/>
                <a:gd name="T16" fmla="*/ 39 w 46"/>
                <a:gd name="T17" fmla="*/ 15 h 39"/>
                <a:gd name="T18" fmla="*/ 40 w 46"/>
                <a:gd name="T19" fmla="*/ 14 h 39"/>
                <a:gd name="T20" fmla="*/ 41 w 46"/>
                <a:gd name="T21" fmla="*/ 13 h 39"/>
                <a:gd name="T22" fmla="*/ 40 w 46"/>
                <a:gd name="T23" fmla="*/ 10 h 39"/>
                <a:gd name="T24" fmla="*/ 39 w 46"/>
                <a:gd name="T25" fmla="*/ 9 h 39"/>
                <a:gd name="T26" fmla="*/ 37 w 46"/>
                <a:gd name="T27" fmla="*/ 8 h 39"/>
                <a:gd name="T28" fmla="*/ 36 w 46"/>
                <a:gd name="T29" fmla="*/ 7 h 39"/>
                <a:gd name="T30" fmla="*/ 34 w 46"/>
                <a:gd name="T31" fmla="*/ 7 h 39"/>
                <a:gd name="T32" fmla="*/ 33 w 46"/>
                <a:gd name="T33" fmla="*/ 6 h 39"/>
                <a:gd name="T34" fmla="*/ 31 w 46"/>
                <a:gd name="T35" fmla="*/ 5 h 39"/>
                <a:gd name="T36" fmla="*/ 29 w 46"/>
                <a:gd name="T37" fmla="*/ 5 h 39"/>
                <a:gd name="T38" fmla="*/ 27 w 46"/>
                <a:gd name="T39" fmla="*/ 5 h 39"/>
                <a:gd name="T40" fmla="*/ 25 w 46"/>
                <a:gd name="T41" fmla="*/ 7 h 39"/>
                <a:gd name="T42" fmla="*/ 23 w 46"/>
                <a:gd name="T43" fmla="*/ 7 h 39"/>
                <a:gd name="T44" fmla="*/ 23 w 46"/>
                <a:gd name="T45" fmla="*/ 9 h 39"/>
                <a:gd name="T46" fmla="*/ 18 w 46"/>
                <a:gd name="T47" fmla="*/ 10 h 39"/>
                <a:gd name="T48" fmla="*/ 14 w 46"/>
                <a:gd name="T49" fmla="*/ 7 h 39"/>
                <a:gd name="T50" fmla="*/ 11 w 46"/>
                <a:gd name="T51" fmla="*/ 4 h 39"/>
                <a:gd name="T52" fmla="*/ 9 w 46"/>
                <a:gd name="T53" fmla="*/ 3 h 39"/>
                <a:gd name="T54" fmla="*/ 9 w 46"/>
                <a:gd name="T55" fmla="*/ 1 h 39"/>
                <a:gd name="T56" fmla="*/ 4 w 46"/>
                <a:gd name="T57" fmla="*/ 3 h 39"/>
                <a:gd name="T58" fmla="*/ 2 w 46"/>
                <a:gd name="T59" fmla="*/ 2 h 39"/>
                <a:gd name="T60" fmla="*/ 1 w 46"/>
                <a:gd name="T61" fmla="*/ 0 h 39"/>
                <a:gd name="T62" fmla="*/ 0 w 46"/>
                <a:gd name="T63" fmla="*/ 2 h 39"/>
                <a:gd name="T64" fmla="*/ 0 w 46"/>
                <a:gd name="T65" fmla="*/ 3 h 39"/>
                <a:gd name="T66" fmla="*/ 0 w 46"/>
                <a:gd name="T67" fmla="*/ 6 h 39"/>
                <a:gd name="T68" fmla="*/ 1 w 46"/>
                <a:gd name="T69" fmla="*/ 8 h 39"/>
                <a:gd name="T70" fmla="*/ 2 w 46"/>
                <a:gd name="T71" fmla="*/ 10 h 39"/>
                <a:gd name="T72" fmla="*/ 3 w 46"/>
                <a:gd name="T73" fmla="*/ 11 h 39"/>
                <a:gd name="T74" fmla="*/ 4 w 46"/>
                <a:gd name="T75" fmla="*/ 12 h 39"/>
                <a:gd name="T76" fmla="*/ 4 w 46"/>
                <a:gd name="T77" fmla="*/ 13 h 39"/>
                <a:gd name="T78" fmla="*/ 3 w 46"/>
                <a:gd name="T79" fmla="*/ 15 h 39"/>
                <a:gd name="T80" fmla="*/ 3 w 46"/>
                <a:gd name="T81" fmla="*/ 17 h 39"/>
                <a:gd name="T82" fmla="*/ 5 w 46"/>
                <a:gd name="T83" fmla="*/ 18 h 39"/>
                <a:gd name="T84" fmla="*/ 7 w 46"/>
                <a:gd name="T85" fmla="*/ 20 h 39"/>
                <a:gd name="T86" fmla="*/ 8 w 46"/>
                <a:gd name="T87" fmla="*/ 22 h 39"/>
                <a:gd name="T88" fmla="*/ 8 w 46"/>
                <a:gd name="T89" fmla="*/ 23 h 39"/>
                <a:gd name="T90" fmla="*/ 9 w 46"/>
                <a:gd name="T91" fmla="*/ 25 h 39"/>
                <a:gd name="T92" fmla="*/ 10 w 46"/>
                <a:gd name="T93" fmla="*/ 27 h 39"/>
                <a:gd name="T94" fmla="*/ 11 w 46"/>
                <a:gd name="T95" fmla="*/ 26 h 39"/>
                <a:gd name="T96" fmla="*/ 12 w 46"/>
                <a:gd name="T97" fmla="*/ 26 h 39"/>
                <a:gd name="T98" fmla="*/ 13 w 46"/>
                <a:gd name="T99" fmla="*/ 26 h 39"/>
                <a:gd name="T100" fmla="*/ 16 w 46"/>
                <a:gd name="T101" fmla="*/ 30 h 39"/>
                <a:gd name="T102" fmla="*/ 17 w 46"/>
                <a:gd name="T103" fmla="*/ 32 h 39"/>
                <a:gd name="T104" fmla="*/ 20 w 46"/>
                <a:gd name="T105" fmla="*/ 33 h 39"/>
                <a:gd name="T106" fmla="*/ 25 w 46"/>
                <a:gd name="T107" fmla="*/ 35 h 39"/>
                <a:gd name="T108" fmla="*/ 29 w 46"/>
                <a:gd name="T109" fmla="*/ 34 h 39"/>
                <a:gd name="T110" fmla="*/ 31 w 46"/>
                <a:gd name="T111" fmla="*/ 37 h 39"/>
                <a:gd name="T112" fmla="*/ 39 w 46"/>
                <a:gd name="T113" fmla="*/ 39 h 39"/>
                <a:gd name="T114" fmla="*/ 41 w 46"/>
                <a:gd name="T115" fmla="*/ 39 h 39"/>
                <a:gd name="T116" fmla="*/ 41 w 46"/>
                <a:gd name="T117" fmla="*/ 38 h 39"/>
                <a:gd name="T118" fmla="*/ 43 w 46"/>
                <a:gd name="T119" fmla="*/ 36 h 39"/>
                <a:gd name="T120" fmla="*/ 45 w 46"/>
                <a:gd name="T121" fmla="*/ 35 h 39"/>
                <a:gd name="T122" fmla="*/ 44 w 46"/>
                <a:gd name="T123"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6" h="39">
                  <a:moveTo>
                    <a:pt x="44" y="34"/>
                  </a:moveTo>
                  <a:cubicBezTo>
                    <a:pt x="44" y="33"/>
                    <a:pt x="44" y="32"/>
                    <a:pt x="43" y="31"/>
                  </a:cubicBezTo>
                  <a:cubicBezTo>
                    <a:pt x="42" y="31"/>
                    <a:pt x="41" y="30"/>
                    <a:pt x="41" y="29"/>
                  </a:cubicBezTo>
                  <a:cubicBezTo>
                    <a:pt x="41" y="28"/>
                    <a:pt x="39" y="28"/>
                    <a:pt x="39" y="27"/>
                  </a:cubicBezTo>
                  <a:cubicBezTo>
                    <a:pt x="39" y="27"/>
                    <a:pt x="42" y="25"/>
                    <a:pt x="42" y="24"/>
                  </a:cubicBezTo>
                  <a:cubicBezTo>
                    <a:pt x="41" y="23"/>
                    <a:pt x="40" y="23"/>
                    <a:pt x="39" y="23"/>
                  </a:cubicBezTo>
                  <a:cubicBezTo>
                    <a:pt x="39" y="22"/>
                    <a:pt x="39" y="21"/>
                    <a:pt x="39" y="20"/>
                  </a:cubicBezTo>
                  <a:cubicBezTo>
                    <a:pt x="39" y="19"/>
                    <a:pt x="39" y="18"/>
                    <a:pt x="39" y="17"/>
                  </a:cubicBezTo>
                  <a:cubicBezTo>
                    <a:pt x="39" y="17"/>
                    <a:pt x="39" y="16"/>
                    <a:pt x="39" y="15"/>
                  </a:cubicBezTo>
                  <a:cubicBezTo>
                    <a:pt x="39" y="15"/>
                    <a:pt x="40" y="14"/>
                    <a:pt x="40" y="14"/>
                  </a:cubicBezTo>
                  <a:cubicBezTo>
                    <a:pt x="40" y="13"/>
                    <a:pt x="40" y="13"/>
                    <a:pt x="41" y="13"/>
                  </a:cubicBezTo>
                  <a:cubicBezTo>
                    <a:pt x="40" y="12"/>
                    <a:pt x="40" y="10"/>
                    <a:pt x="40" y="10"/>
                  </a:cubicBezTo>
                  <a:cubicBezTo>
                    <a:pt x="40" y="9"/>
                    <a:pt x="39" y="9"/>
                    <a:pt x="39" y="9"/>
                  </a:cubicBezTo>
                  <a:cubicBezTo>
                    <a:pt x="38" y="9"/>
                    <a:pt x="38" y="8"/>
                    <a:pt x="37" y="8"/>
                  </a:cubicBezTo>
                  <a:cubicBezTo>
                    <a:pt x="37" y="8"/>
                    <a:pt x="36" y="8"/>
                    <a:pt x="36" y="7"/>
                  </a:cubicBezTo>
                  <a:cubicBezTo>
                    <a:pt x="36" y="7"/>
                    <a:pt x="35" y="7"/>
                    <a:pt x="34" y="7"/>
                  </a:cubicBezTo>
                  <a:cubicBezTo>
                    <a:pt x="33" y="7"/>
                    <a:pt x="33" y="6"/>
                    <a:pt x="33" y="6"/>
                  </a:cubicBezTo>
                  <a:cubicBezTo>
                    <a:pt x="33" y="6"/>
                    <a:pt x="32" y="6"/>
                    <a:pt x="31" y="5"/>
                  </a:cubicBezTo>
                  <a:cubicBezTo>
                    <a:pt x="31" y="5"/>
                    <a:pt x="29" y="5"/>
                    <a:pt x="29" y="5"/>
                  </a:cubicBezTo>
                  <a:cubicBezTo>
                    <a:pt x="28" y="6"/>
                    <a:pt x="28" y="5"/>
                    <a:pt x="27" y="5"/>
                  </a:cubicBezTo>
                  <a:cubicBezTo>
                    <a:pt x="26" y="5"/>
                    <a:pt x="25" y="6"/>
                    <a:pt x="25" y="7"/>
                  </a:cubicBezTo>
                  <a:cubicBezTo>
                    <a:pt x="25" y="7"/>
                    <a:pt x="24" y="7"/>
                    <a:pt x="23" y="7"/>
                  </a:cubicBezTo>
                  <a:cubicBezTo>
                    <a:pt x="23" y="8"/>
                    <a:pt x="23" y="8"/>
                    <a:pt x="23" y="9"/>
                  </a:cubicBezTo>
                  <a:cubicBezTo>
                    <a:pt x="22" y="9"/>
                    <a:pt x="20" y="10"/>
                    <a:pt x="18" y="10"/>
                  </a:cubicBezTo>
                  <a:cubicBezTo>
                    <a:pt x="16" y="10"/>
                    <a:pt x="16" y="7"/>
                    <a:pt x="14" y="7"/>
                  </a:cubicBezTo>
                  <a:cubicBezTo>
                    <a:pt x="12" y="7"/>
                    <a:pt x="11" y="6"/>
                    <a:pt x="11" y="4"/>
                  </a:cubicBezTo>
                  <a:cubicBezTo>
                    <a:pt x="10" y="4"/>
                    <a:pt x="9" y="3"/>
                    <a:pt x="9" y="3"/>
                  </a:cubicBezTo>
                  <a:cubicBezTo>
                    <a:pt x="9" y="3"/>
                    <a:pt x="10" y="0"/>
                    <a:pt x="9" y="1"/>
                  </a:cubicBezTo>
                  <a:cubicBezTo>
                    <a:pt x="8" y="2"/>
                    <a:pt x="6" y="3"/>
                    <a:pt x="4" y="3"/>
                  </a:cubicBezTo>
                  <a:cubicBezTo>
                    <a:pt x="2" y="3"/>
                    <a:pt x="3" y="3"/>
                    <a:pt x="2" y="2"/>
                  </a:cubicBezTo>
                  <a:cubicBezTo>
                    <a:pt x="1" y="2"/>
                    <a:pt x="2" y="1"/>
                    <a:pt x="1" y="0"/>
                  </a:cubicBezTo>
                  <a:cubicBezTo>
                    <a:pt x="0" y="0"/>
                    <a:pt x="1" y="2"/>
                    <a:pt x="0" y="2"/>
                  </a:cubicBezTo>
                  <a:cubicBezTo>
                    <a:pt x="0" y="2"/>
                    <a:pt x="0" y="3"/>
                    <a:pt x="0" y="3"/>
                  </a:cubicBezTo>
                  <a:cubicBezTo>
                    <a:pt x="0" y="4"/>
                    <a:pt x="0" y="6"/>
                    <a:pt x="0" y="6"/>
                  </a:cubicBezTo>
                  <a:cubicBezTo>
                    <a:pt x="1" y="6"/>
                    <a:pt x="1" y="8"/>
                    <a:pt x="1" y="8"/>
                  </a:cubicBezTo>
                  <a:cubicBezTo>
                    <a:pt x="1" y="8"/>
                    <a:pt x="2" y="9"/>
                    <a:pt x="2" y="10"/>
                  </a:cubicBezTo>
                  <a:cubicBezTo>
                    <a:pt x="2" y="10"/>
                    <a:pt x="3" y="11"/>
                    <a:pt x="3" y="11"/>
                  </a:cubicBezTo>
                  <a:cubicBezTo>
                    <a:pt x="4" y="11"/>
                    <a:pt x="5" y="11"/>
                    <a:pt x="4" y="12"/>
                  </a:cubicBezTo>
                  <a:cubicBezTo>
                    <a:pt x="4" y="12"/>
                    <a:pt x="5" y="13"/>
                    <a:pt x="4" y="13"/>
                  </a:cubicBezTo>
                  <a:cubicBezTo>
                    <a:pt x="4" y="13"/>
                    <a:pt x="4" y="15"/>
                    <a:pt x="3" y="15"/>
                  </a:cubicBezTo>
                  <a:cubicBezTo>
                    <a:pt x="3" y="15"/>
                    <a:pt x="3" y="17"/>
                    <a:pt x="3" y="17"/>
                  </a:cubicBezTo>
                  <a:cubicBezTo>
                    <a:pt x="4" y="17"/>
                    <a:pt x="5" y="18"/>
                    <a:pt x="5" y="18"/>
                  </a:cubicBezTo>
                  <a:cubicBezTo>
                    <a:pt x="4" y="19"/>
                    <a:pt x="7" y="20"/>
                    <a:pt x="7" y="20"/>
                  </a:cubicBezTo>
                  <a:cubicBezTo>
                    <a:pt x="8" y="20"/>
                    <a:pt x="8" y="21"/>
                    <a:pt x="8" y="22"/>
                  </a:cubicBezTo>
                  <a:cubicBezTo>
                    <a:pt x="9" y="22"/>
                    <a:pt x="8" y="23"/>
                    <a:pt x="8" y="23"/>
                  </a:cubicBezTo>
                  <a:cubicBezTo>
                    <a:pt x="8" y="24"/>
                    <a:pt x="9" y="24"/>
                    <a:pt x="9" y="25"/>
                  </a:cubicBezTo>
                  <a:cubicBezTo>
                    <a:pt x="9" y="25"/>
                    <a:pt x="10" y="26"/>
                    <a:pt x="10" y="27"/>
                  </a:cubicBezTo>
                  <a:cubicBezTo>
                    <a:pt x="10" y="26"/>
                    <a:pt x="11" y="26"/>
                    <a:pt x="11" y="26"/>
                  </a:cubicBezTo>
                  <a:cubicBezTo>
                    <a:pt x="11" y="26"/>
                    <a:pt x="11" y="26"/>
                    <a:pt x="12" y="26"/>
                  </a:cubicBezTo>
                  <a:cubicBezTo>
                    <a:pt x="12" y="27"/>
                    <a:pt x="13" y="26"/>
                    <a:pt x="13" y="26"/>
                  </a:cubicBezTo>
                  <a:cubicBezTo>
                    <a:pt x="14" y="26"/>
                    <a:pt x="15" y="29"/>
                    <a:pt x="16" y="30"/>
                  </a:cubicBezTo>
                  <a:cubicBezTo>
                    <a:pt x="16" y="31"/>
                    <a:pt x="16" y="31"/>
                    <a:pt x="17" y="32"/>
                  </a:cubicBezTo>
                  <a:cubicBezTo>
                    <a:pt x="18" y="32"/>
                    <a:pt x="19" y="32"/>
                    <a:pt x="20" y="33"/>
                  </a:cubicBezTo>
                  <a:cubicBezTo>
                    <a:pt x="21" y="34"/>
                    <a:pt x="24" y="35"/>
                    <a:pt x="25" y="35"/>
                  </a:cubicBezTo>
                  <a:cubicBezTo>
                    <a:pt x="27" y="35"/>
                    <a:pt x="27" y="34"/>
                    <a:pt x="29" y="34"/>
                  </a:cubicBezTo>
                  <a:cubicBezTo>
                    <a:pt x="31" y="35"/>
                    <a:pt x="30" y="37"/>
                    <a:pt x="31" y="37"/>
                  </a:cubicBezTo>
                  <a:cubicBezTo>
                    <a:pt x="31" y="38"/>
                    <a:pt x="38" y="39"/>
                    <a:pt x="39" y="39"/>
                  </a:cubicBezTo>
                  <a:cubicBezTo>
                    <a:pt x="39" y="39"/>
                    <a:pt x="40" y="39"/>
                    <a:pt x="41" y="39"/>
                  </a:cubicBezTo>
                  <a:cubicBezTo>
                    <a:pt x="41" y="39"/>
                    <a:pt x="41" y="39"/>
                    <a:pt x="41" y="38"/>
                  </a:cubicBezTo>
                  <a:cubicBezTo>
                    <a:pt x="41" y="37"/>
                    <a:pt x="42" y="36"/>
                    <a:pt x="43" y="36"/>
                  </a:cubicBezTo>
                  <a:cubicBezTo>
                    <a:pt x="43" y="36"/>
                    <a:pt x="44" y="36"/>
                    <a:pt x="45" y="35"/>
                  </a:cubicBezTo>
                  <a:cubicBezTo>
                    <a:pt x="46" y="35"/>
                    <a:pt x="45" y="34"/>
                    <a:pt x="44" y="3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339">
              <a:extLst>
                <a:ext uri="{FF2B5EF4-FFF2-40B4-BE49-F238E27FC236}">
                  <a16:creationId xmlns:a16="http://schemas.microsoft.com/office/drawing/2014/main" id="{84744DF9-CC97-4662-ADBB-7ECE97ABD0BB}"/>
                </a:ext>
              </a:extLst>
            </p:cNvPr>
            <p:cNvSpPr>
              <a:spLocks noEditPoints="1"/>
            </p:cNvSpPr>
            <p:nvPr/>
          </p:nvSpPr>
          <p:spPr bwMode="auto">
            <a:xfrm>
              <a:off x="-3133725" y="1709738"/>
              <a:ext cx="339725" cy="161925"/>
            </a:xfrm>
            <a:custGeom>
              <a:avLst/>
              <a:gdLst>
                <a:gd name="T0" fmla="*/ 91 w 94"/>
                <a:gd name="T1" fmla="*/ 19 h 45"/>
                <a:gd name="T2" fmla="*/ 88 w 94"/>
                <a:gd name="T3" fmla="*/ 16 h 45"/>
                <a:gd name="T4" fmla="*/ 82 w 94"/>
                <a:gd name="T5" fmla="*/ 15 h 45"/>
                <a:gd name="T6" fmla="*/ 76 w 94"/>
                <a:gd name="T7" fmla="*/ 11 h 45"/>
                <a:gd name="T8" fmla="*/ 70 w 94"/>
                <a:gd name="T9" fmla="*/ 4 h 45"/>
                <a:gd name="T10" fmla="*/ 63 w 94"/>
                <a:gd name="T11" fmla="*/ 6 h 45"/>
                <a:gd name="T12" fmla="*/ 62 w 94"/>
                <a:gd name="T13" fmla="*/ 5 h 45"/>
                <a:gd name="T14" fmla="*/ 58 w 94"/>
                <a:gd name="T15" fmla="*/ 4 h 45"/>
                <a:gd name="T16" fmla="*/ 57 w 94"/>
                <a:gd name="T17" fmla="*/ 1 h 45"/>
                <a:gd name="T18" fmla="*/ 49 w 94"/>
                <a:gd name="T19" fmla="*/ 2 h 45"/>
                <a:gd name="T20" fmla="*/ 39 w 94"/>
                <a:gd name="T21" fmla="*/ 4 h 45"/>
                <a:gd name="T22" fmla="*/ 35 w 94"/>
                <a:gd name="T23" fmla="*/ 7 h 45"/>
                <a:gd name="T24" fmla="*/ 34 w 94"/>
                <a:gd name="T25" fmla="*/ 10 h 45"/>
                <a:gd name="T26" fmla="*/ 35 w 94"/>
                <a:gd name="T27" fmla="*/ 13 h 45"/>
                <a:gd name="T28" fmla="*/ 32 w 94"/>
                <a:gd name="T29" fmla="*/ 14 h 45"/>
                <a:gd name="T30" fmla="*/ 29 w 94"/>
                <a:gd name="T31" fmla="*/ 14 h 45"/>
                <a:gd name="T32" fmla="*/ 23 w 94"/>
                <a:gd name="T33" fmla="*/ 15 h 45"/>
                <a:gd name="T34" fmla="*/ 19 w 94"/>
                <a:gd name="T35" fmla="*/ 15 h 45"/>
                <a:gd name="T36" fmla="*/ 12 w 94"/>
                <a:gd name="T37" fmla="*/ 12 h 45"/>
                <a:gd name="T38" fmla="*/ 7 w 94"/>
                <a:gd name="T39" fmla="*/ 14 h 45"/>
                <a:gd name="T40" fmla="*/ 5 w 94"/>
                <a:gd name="T41" fmla="*/ 18 h 45"/>
                <a:gd name="T42" fmla="*/ 0 w 94"/>
                <a:gd name="T43" fmla="*/ 18 h 45"/>
                <a:gd name="T44" fmla="*/ 0 w 94"/>
                <a:gd name="T45" fmla="*/ 22 h 45"/>
                <a:gd name="T46" fmla="*/ 3 w 94"/>
                <a:gd name="T47" fmla="*/ 24 h 45"/>
                <a:gd name="T48" fmla="*/ 5 w 94"/>
                <a:gd name="T49" fmla="*/ 28 h 45"/>
                <a:gd name="T50" fmla="*/ 11 w 94"/>
                <a:gd name="T51" fmla="*/ 26 h 45"/>
                <a:gd name="T52" fmla="*/ 13 w 94"/>
                <a:gd name="T53" fmla="*/ 31 h 45"/>
                <a:gd name="T54" fmla="*/ 9 w 94"/>
                <a:gd name="T55" fmla="*/ 34 h 45"/>
                <a:gd name="T56" fmla="*/ 13 w 94"/>
                <a:gd name="T57" fmla="*/ 38 h 45"/>
                <a:gd name="T58" fmla="*/ 15 w 94"/>
                <a:gd name="T59" fmla="*/ 41 h 45"/>
                <a:gd name="T60" fmla="*/ 22 w 94"/>
                <a:gd name="T61" fmla="*/ 42 h 45"/>
                <a:gd name="T62" fmla="*/ 28 w 94"/>
                <a:gd name="T63" fmla="*/ 30 h 45"/>
                <a:gd name="T64" fmla="*/ 32 w 94"/>
                <a:gd name="T65" fmla="*/ 30 h 45"/>
                <a:gd name="T66" fmla="*/ 39 w 94"/>
                <a:gd name="T67" fmla="*/ 36 h 45"/>
                <a:gd name="T68" fmla="*/ 46 w 94"/>
                <a:gd name="T69" fmla="*/ 40 h 45"/>
                <a:gd name="T70" fmla="*/ 51 w 94"/>
                <a:gd name="T71" fmla="*/ 44 h 45"/>
                <a:gd name="T72" fmla="*/ 56 w 94"/>
                <a:gd name="T73" fmla="*/ 42 h 45"/>
                <a:gd name="T74" fmla="*/ 61 w 94"/>
                <a:gd name="T75" fmla="*/ 39 h 45"/>
                <a:gd name="T76" fmla="*/ 69 w 94"/>
                <a:gd name="T77" fmla="*/ 38 h 45"/>
                <a:gd name="T78" fmla="*/ 79 w 94"/>
                <a:gd name="T79" fmla="*/ 40 h 45"/>
                <a:gd name="T80" fmla="*/ 79 w 94"/>
                <a:gd name="T81" fmla="*/ 35 h 45"/>
                <a:gd name="T82" fmla="*/ 82 w 94"/>
                <a:gd name="T83" fmla="*/ 31 h 45"/>
                <a:gd name="T84" fmla="*/ 85 w 94"/>
                <a:gd name="T85" fmla="*/ 26 h 45"/>
                <a:gd name="T86" fmla="*/ 91 w 94"/>
                <a:gd name="T87" fmla="*/ 26 h 45"/>
                <a:gd name="T88" fmla="*/ 93 w 94"/>
                <a:gd name="T89" fmla="*/ 21 h 45"/>
                <a:gd name="T90" fmla="*/ 35 w 94"/>
                <a:gd name="T91" fmla="*/ 28 h 45"/>
                <a:gd name="T92" fmla="*/ 74 w 94"/>
                <a:gd name="T93" fmla="*/ 28 h 45"/>
                <a:gd name="T94" fmla="*/ 65 w 94"/>
                <a:gd name="T95" fmla="*/ 28 h 45"/>
                <a:gd name="T96" fmla="*/ 74 w 94"/>
                <a:gd name="T97" fmla="*/ 2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4" h="45">
                  <a:moveTo>
                    <a:pt x="94" y="18"/>
                  </a:moveTo>
                  <a:cubicBezTo>
                    <a:pt x="94" y="18"/>
                    <a:pt x="93" y="18"/>
                    <a:pt x="93" y="18"/>
                  </a:cubicBezTo>
                  <a:cubicBezTo>
                    <a:pt x="93" y="18"/>
                    <a:pt x="91" y="19"/>
                    <a:pt x="91" y="19"/>
                  </a:cubicBezTo>
                  <a:cubicBezTo>
                    <a:pt x="91" y="19"/>
                    <a:pt x="90" y="18"/>
                    <a:pt x="90" y="18"/>
                  </a:cubicBezTo>
                  <a:cubicBezTo>
                    <a:pt x="90" y="17"/>
                    <a:pt x="90" y="17"/>
                    <a:pt x="89" y="17"/>
                  </a:cubicBezTo>
                  <a:cubicBezTo>
                    <a:pt x="89" y="17"/>
                    <a:pt x="88" y="17"/>
                    <a:pt x="88" y="16"/>
                  </a:cubicBezTo>
                  <a:cubicBezTo>
                    <a:pt x="88" y="15"/>
                    <a:pt x="87" y="15"/>
                    <a:pt x="86" y="14"/>
                  </a:cubicBezTo>
                  <a:cubicBezTo>
                    <a:pt x="86" y="14"/>
                    <a:pt x="85" y="15"/>
                    <a:pt x="84" y="15"/>
                  </a:cubicBezTo>
                  <a:cubicBezTo>
                    <a:pt x="84" y="15"/>
                    <a:pt x="83" y="15"/>
                    <a:pt x="82" y="15"/>
                  </a:cubicBezTo>
                  <a:cubicBezTo>
                    <a:pt x="81" y="15"/>
                    <a:pt x="81" y="13"/>
                    <a:pt x="80" y="13"/>
                  </a:cubicBezTo>
                  <a:cubicBezTo>
                    <a:pt x="79" y="14"/>
                    <a:pt x="79" y="15"/>
                    <a:pt x="79" y="15"/>
                  </a:cubicBezTo>
                  <a:cubicBezTo>
                    <a:pt x="78" y="15"/>
                    <a:pt x="77" y="12"/>
                    <a:pt x="76" y="11"/>
                  </a:cubicBezTo>
                  <a:cubicBezTo>
                    <a:pt x="75" y="9"/>
                    <a:pt x="74" y="6"/>
                    <a:pt x="72" y="6"/>
                  </a:cubicBezTo>
                  <a:cubicBezTo>
                    <a:pt x="70" y="5"/>
                    <a:pt x="71" y="4"/>
                    <a:pt x="71" y="4"/>
                  </a:cubicBezTo>
                  <a:cubicBezTo>
                    <a:pt x="72" y="4"/>
                    <a:pt x="70" y="3"/>
                    <a:pt x="70" y="4"/>
                  </a:cubicBezTo>
                  <a:cubicBezTo>
                    <a:pt x="69" y="4"/>
                    <a:pt x="68" y="5"/>
                    <a:pt x="68" y="5"/>
                  </a:cubicBezTo>
                  <a:cubicBezTo>
                    <a:pt x="67" y="5"/>
                    <a:pt x="66" y="6"/>
                    <a:pt x="65" y="6"/>
                  </a:cubicBezTo>
                  <a:cubicBezTo>
                    <a:pt x="64" y="6"/>
                    <a:pt x="64" y="7"/>
                    <a:pt x="63" y="6"/>
                  </a:cubicBezTo>
                  <a:cubicBezTo>
                    <a:pt x="63" y="6"/>
                    <a:pt x="64" y="5"/>
                    <a:pt x="64" y="5"/>
                  </a:cubicBezTo>
                  <a:cubicBezTo>
                    <a:pt x="64" y="4"/>
                    <a:pt x="63" y="5"/>
                    <a:pt x="63" y="5"/>
                  </a:cubicBezTo>
                  <a:cubicBezTo>
                    <a:pt x="63" y="4"/>
                    <a:pt x="62" y="4"/>
                    <a:pt x="62" y="5"/>
                  </a:cubicBezTo>
                  <a:cubicBezTo>
                    <a:pt x="62" y="5"/>
                    <a:pt x="61" y="5"/>
                    <a:pt x="61" y="4"/>
                  </a:cubicBezTo>
                  <a:cubicBezTo>
                    <a:pt x="61" y="4"/>
                    <a:pt x="61" y="3"/>
                    <a:pt x="60" y="4"/>
                  </a:cubicBezTo>
                  <a:cubicBezTo>
                    <a:pt x="60" y="4"/>
                    <a:pt x="59" y="5"/>
                    <a:pt x="58" y="4"/>
                  </a:cubicBezTo>
                  <a:cubicBezTo>
                    <a:pt x="58" y="4"/>
                    <a:pt x="58" y="4"/>
                    <a:pt x="59" y="3"/>
                  </a:cubicBezTo>
                  <a:cubicBezTo>
                    <a:pt x="59" y="3"/>
                    <a:pt x="58" y="2"/>
                    <a:pt x="58" y="2"/>
                  </a:cubicBezTo>
                  <a:cubicBezTo>
                    <a:pt x="58" y="1"/>
                    <a:pt x="57" y="0"/>
                    <a:pt x="57" y="1"/>
                  </a:cubicBezTo>
                  <a:cubicBezTo>
                    <a:pt x="56" y="1"/>
                    <a:pt x="55" y="1"/>
                    <a:pt x="55" y="0"/>
                  </a:cubicBezTo>
                  <a:cubicBezTo>
                    <a:pt x="54" y="0"/>
                    <a:pt x="52" y="1"/>
                    <a:pt x="52" y="1"/>
                  </a:cubicBezTo>
                  <a:cubicBezTo>
                    <a:pt x="52" y="2"/>
                    <a:pt x="49" y="2"/>
                    <a:pt x="49" y="2"/>
                  </a:cubicBezTo>
                  <a:cubicBezTo>
                    <a:pt x="48" y="2"/>
                    <a:pt x="46" y="3"/>
                    <a:pt x="45" y="3"/>
                  </a:cubicBezTo>
                  <a:cubicBezTo>
                    <a:pt x="44" y="3"/>
                    <a:pt x="44" y="4"/>
                    <a:pt x="43" y="4"/>
                  </a:cubicBezTo>
                  <a:cubicBezTo>
                    <a:pt x="42" y="4"/>
                    <a:pt x="40" y="4"/>
                    <a:pt x="39" y="4"/>
                  </a:cubicBezTo>
                  <a:cubicBezTo>
                    <a:pt x="39" y="5"/>
                    <a:pt x="37" y="4"/>
                    <a:pt x="37" y="5"/>
                  </a:cubicBezTo>
                  <a:cubicBezTo>
                    <a:pt x="36" y="5"/>
                    <a:pt x="35" y="4"/>
                    <a:pt x="35" y="5"/>
                  </a:cubicBezTo>
                  <a:cubicBezTo>
                    <a:pt x="34" y="5"/>
                    <a:pt x="34" y="6"/>
                    <a:pt x="35" y="7"/>
                  </a:cubicBezTo>
                  <a:cubicBezTo>
                    <a:pt x="35" y="7"/>
                    <a:pt x="37" y="7"/>
                    <a:pt x="37" y="8"/>
                  </a:cubicBezTo>
                  <a:cubicBezTo>
                    <a:pt x="37" y="8"/>
                    <a:pt x="35" y="8"/>
                    <a:pt x="34" y="8"/>
                  </a:cubicBezTo>
                  <a:cubicBezTo>
                    <a:pt x="33" y="8"/>
                    <a:pt x="34" y="9"/>
                    <a:pt x="34" y="10"/>
                  </a:cubicBezTo>
                  <a:cubicBezTo>
                    <a:pt x="34" y="10"/>
                    <a:pt x="33" y="11"/>
                    <a:pt x="32" y="11"/>
                  </a:cubicBezTo>
                  <a:cubicBezTo>
                    <a:pt x="32" y="11"/>
                    <a:pt x="32" y="12"/>
                    <a:pt x="33" y="12"/>
                  </a:cubicBezTo>
                  <a:cubicBezTo>
                    <a:pt x="34" y="12"/>
                    <a:pt x="34" y="13"/>
                    <a:pt x="35" y="13"/>
                  </a:cubicBezTo>
                  <a:cubicBezTo>
                    <a:pt x="35" y="13"/>
                    <a:pt x="35" y="14"/>
                    <a:pt x="35" y="14"/>
                  </a:cubicBezTo>
                  <a:cubicBezTo>
                    <a:pt x="35" y="15"/>
                    <a:pt x="35" y="15"/>
                    <a:pt x="34" y="15"/>
                  </a:cubicBezTo>
                  <a:cubicBezTo>
                    <a:pt x="33" y="15"/>
                    <a:pt x="33" y="15"/>
                    <a:pt x="32" y="14"/>
                  </a:cubicBezTo>
                  <a:cubicBezTo>
                    <a:pt x="32" y="14"/>
                    <a:pt x="32" y="15"/>
                    <a:pt x="31" y="16"/>
                  </a:cubicBezTo>
                  <a:cubicBezTo>
                    <a:pt x="31" y="16"/>
                    <a:pt x="31" y="15"/>
                    <a:pt x="30" y="15"/>
                  </a:cubicBezTo>
                  <a:cubicBezTo>
                    <a:pt x="30" y="15"/>
                    <a:pt x="29" y="15"/>
                    <a:pt x="29" y="14"/>
                  </a:cubicBezTo>
                  <a:cubicBezTo>
                    <a:pt x="28" y="14"/>
                    <a:pt x="27" y="13"/>
                    <a:pt x="26" y="14"/>
                  </a:cubicBezTo>
                  <a:cubicBezTo>
                    <a:pt x="26" y="15"/>
                    <a:pt x="26" y="14"/>
                    <a:pt x="25" y="14"/>
                  </a:cubicBezTo>
                  <a:cubicBezTo>
                    <a:pt x="24" y="14"/>
                    <a:pt x="23" y="14"/>
                    <a:pt x="23" y="15"/>
                  </a:cubicBezTo>
                  <a:cubicBezTo>
                    <a:pt x="23" y="15"/>
                    <a:pt x="21" y="15"/>
                    <a:pt x="21" y="15"/>
                  </a:cubicBezTo>
                  <a:cubicBezTo>
                    <a:pt x="20" y="14"/>
                    <a:pt x="19" y="14"/>
                    <a:pt x="19" y="15"/>
                  </a:cubicBezTo>
                  <a:cubicBezTo>
                    <a:pt x="19" y="16"/>
                    <a:pt x="19" y="15"/>
                    <a:pt x="19" y="15"/>
                  </a:cubicBezTo>
                  <a:cubicBezTo>
                    <a:pt x="19" y="14"/>
                    <a:pt x="17" y="13"/>
                    <a:pt x="17" y="13"/>
                  </a:cubicBezTo>
                  <a:cubicBezTo>
                    <a:pt x="16" y="13"/>
                    <a:pt x="14" y="13"/>
                    <a:pt x="14" y="12"/>
                  </a:cubicBezTo>
                  <a:cubicBezTo>
                    <a:pt x="14" y="12"/>
                    <a:pt x="13" y="11"/>
                    <a:pt x="12" y="12"/>
                  </a:cubicBezTo>
                  <a:cubicBezTo>
                    <a:pt x="12" y="13"/>
                    <a:pt x="12" y="12"/>
                    <a:pt x="11" y="12"/>
                  </a:cubicBezTo>
                  <a:cubicBezTo>
                    <a:pt x="11" y="12"/>
                    <a:pt x="10" y="12"/>
                    <a:pt x="9" y="13"/>
                  </a:cubicBezTo>
                  <a:cubicBezTo>
                    <a:pt x="9" y="13"/>
                    <a:pt x="8" y="14"/>
                    <a:pt x="7" y="14"/>
                  </a:cubicBezTo>
                  <a:cubicBezTo>
                    <a:pt x="6" y="14"/>
                    <a:pt x="7" y="15"/>
                    <a:pt x="6" y="15"/>
                  </a:cubicBezTo>
                  <a:cubicBezTo>
                    <a:pt x="5" y="15"/>
                    <a:pt x="5" y="16"/>
                    <a:pt x="5" y="16"/>
                  </a:cubicBezTo>
                  <a:cubicBezTo>
                    <a:pt x="5" y="17"/>
                    <a:pt x="6" y="17"/>
                    <a:pt x="5" y="18"/>
                  </a:cubicBezTo>
                  <a:cubicBezTo>
                    <a:pt x="4" y="18"/>
                    <a:pt x="4" y="17"/>
                    <a:pt x="3" y="16"/>
                  </a:cubicBezTo>
                  <a:cubicBezTo>
                    <a:pt x="2" y="16"/>
                    <a:pt x="2" y="16"/>
                    <a:pt x="2" y="17"/>
                  </a:cubicBezTo>
                  <a:cubicBezTo>
                    <a:pt x="2" y="18"/>
                    <a:pt x="1" y="18"/>
                    <a:pt x="0" y="18"/>
                  </a:cubicBezTo>
                  <a:cubicBezTo>
                    <a:pt x="0" y="19"/>
                    <a:pt x="1" y="19"/>
                    <a:pt x="1" y="19"/>
                  </a:cubicBezTo>
                  <a:cubicBezTo>
                    <a:pt x="1" y="20"/>
                    <a:pt x="0" y="20"/>
                    <a:pt x="0" y="20"/>
                  </a:cubicBezTo>
                  <a:cubicBezTo>
                    <a:pt x="0" y="20"/>
                    <a:pt x="0" y="21"/>
                    <a:pt x="0" y="22"/>
                  </a:cubicBezTo>
                  <a:cubicBezTo>
                    <a:pt x="0" y="22"/>
                    <a:pt x="1" y="22"/>
                    <a:pt x="1" y="23"/>
                  </a:cubicBezTo>
                  <a:cubicBezTo>
                    <a:pt x="1" y="23"/>
                    <a:pt x="1" y="24"/>
                    <a:pt x="2" y="24"/>
                  </a:cubicBezTo>
                  <a:cubicBezTo>
                    <a:pt x="2" y="24"/>
                    <a:pt x="3" y="24"/>
                    <a:pt x="3" y="24"/>
                  </a:cubicBezTo>
                  <a:cubicBezTo>
                    <a:pt x="4" y="24"/>
                    <a:pt x="4" y="24"/>
                    <a:pt x="5" y="25"/>
                  </a:cubicBezTo>
                  <a:cubicBezTo>
                    <a:pt x="5" y="26"/>
                    <a:pt x="6" y="27"/>
                    <a:pt x="5" y="27"/>
                  </a:cubicBezTo>
                  <a:cubicBezTo>
                    <a:pt x="4" y="27"/>
                    <a:pt x="5" y="27"/>
                    <a:pt x="5" y="28"/>
                  </a:cubicBezTo>
                  <a:cubicBezTo>
                    <a:pt x="6" y="28"/>
                    <a:pt x="6" y="28"/>
                    <a:pt x="6" y="28"/>
                  </a:cubicBezTo>
                  <a:cubicBezTo>
                    <a:pt x="6" y="28"/>
                    <a:pt x="6" y="28"/>
                    <a:pt x="7" y="28"/>
                  </a:cubicBezTo>
                  <a:cubicBezTo>
                    <a:pt x="8" y="27"/>
                    <a:pt x="10" y="26"/>
                    <a:pt x="11" y="26"/>
                  </a:cubicBezTo>
                  <a:cubicBezTo>
                    <a:pt x="13" y="27"/>
                    <a:pt x="14" y="26"/>
                    <a:pt x="15" y="27"/>
                  </a:cubicBezTo>
                  <a:cubicBezTo>
                    <a:pt x="16" y="28"/>
                    <a:pt x="15" y="30"/>
                    <a:pt x="15" y="30"/>
                  </a:cubicBezTo>
                  <a:cubicBezTo>
                    <a:pt x="16" y="31"/>
                    <a:pt x="14" y="31"/>
                    <a:pt x="13" y="31"/>
                  </a:cubicBezTo>
                  <a:cubicBezTo>
                    <a:pt x="12" y="31"/>
                    <a:pt x="10" y="31"/>
                    <a:pt x="10" y="32"/>
                  </a:cubicBezTo>
                  <a:cubicBezTo>
                    <a:pt x="10" y="33"/>
                    <a:pt x="11" y="34"/>
                    <a:pt x="10" y="33"/>
                  </a:cubicBezTo>
                  <a:cubicBezTo>
                    <a:pt x="8" y="33"/>
                    <a:pt x="8" y="34"/>
                    <a:pt x="9" y="34"/>
                  </a:cubicBezTo>
                  <a:cubicBezTo>
                    <a:pt x="9" y="34"/>
                    <a:pt x="10" y="35"/>
                    <a:pt x="10" y="36"/>
                  </a:cubicBezTo>
                  <a:cubicBezTo>
                    <a:pt x="10" y="36"/>
                    <a:pt x="11" y="38"/>
                    <a:pt x="11" y="37"/>
                  </a:cubicBezTo>
                  <a:cubicBezTo>
                    <a:pt x="12" y="37"/>
                    <a:pt x="12" y="38"/>
                    <a:pt x="13" y="38"/>
                  </a:cubicBezTo>
                  <a:cubicBezTo>
                    <a:pt x="14" y="38"/>
                    <a:pt x="15" y="39"/>
                    <a:pt x="14" y="40"/>
                  </a:cubicBezTo>
                  <a:cubicBezTo>
                    <a:pt x="13" y="40"/>
                    <a:pt x="14" y="43"/>
                    <a:pt x="15" y="42"/>
                  </a:cubicBezTo>
                  <a:cubicBezTo>
                    <a:pt x="15" y="42"/>
                    <a:pt x="15" y="41"/>
                    <a:pt x="15" y="41"/>
                  </a:cubicBezTo>
                  <a:cubicBezTo>
                    <a:pt x="14" y="40"/>
                    <a:pt x="17" y="40"/>
                    <a:pt x="17" y="40"/>
                  </a:cubicBezTo>
                  <a:cubicBezTo>
                    <a:pt x="18" y="40"/>
                    <a:pt x="19" y="41"/>
                    <a:pt x="20" y="42"/>
                  </a:cubicBezTo>
                  <a:cubicBezTo>
                    <a:pt x="21" y="43"/>
                    <a:pt x="22" y="42"/>
                    <a:pt x="22" y="42"/>
                  </a:cubicBezTo>
                  <a:cubicBezTo>
                    <a:pt x="22" y="32"/>
                    <a:pt x="22" y="32"/>
                    <a:pt x="22" y="32"/>
                  </a:cubicBezTo>
                  <a:cubicBezTo>
                    <a:pt x="28" y="30"/>
                    <a:pt x="28" y="30"/>
                    <a:pt x="28" y="30"/>
                  </a:cubicBezTo>
                  <a:cubicBezTo>
                    <a:pt x="28" y="30"/>
                    <a:pt x="28" y="30"/>
                    <a:pt x="28" y="30"/>
                  </a:cubicBezTo>
                  <a:cubicBezTo>
                    <a:pt x="29" y="29"/>
                    <a:pt x="30" y="30"/>
                    <a:pt x="30" y="30"/>
                  </a:cubicBezTo>
                  <a:cubicBezTo>
                    <a:pt x="31" y="30"/>
                    <a:pt x="31" y="29"/>
                    <a:pt x="31" y="29"/>
                  </a:cubicBezTo>
                  <a:cubicBezTo>
                    <a:pt x="32" y="29"/>
                    <a:pt x="31" y="30"/>
                    <a:pt x="32" y="30"/>
                  </a:cubicBezTo>
                  <a:cubicBezTo>
                    <a:pt x="32" y="30"/>
                    <a:pt x="33" y="32"/>
                    <a:pt x="33" y="33"/>
                  </a:cubicBezTo>
                  <a:cubicBezTo>
                    <a:pt x="34" y="34"/>
                    <a:pt x="36" y="36"/>
                    <a:pt x="36" y="36"/>
                  </a:cubicBezTo>
                  <a:cubicBezTo>
                    <a:pt x="36" y="37"/>
                    <a:pt x="38" y="36"/>
                    <a:pt x="39" y="36"/>
                  </a:cubicBezTo>
                  <a:cubicBezTo>
                    <a:pt x="39" y="36"/>
                    <a:pt x="43" y="36"/>
                    <a:pt x="44" y="36"/>
                  </a:cubicBezTo>
                  <a:cubicBezTo>
                    <a:pt x="44" y="36"/>
                    <a:pt x="45" y="37"/>
                    <a:pt x="45" y="38"/>
                  </a:cubicBezTo>
                  <a:cubicBezTo>
                    <a:pt x="46" y="38"/>
                    <a:pt x="46" y="39"/>
                    <a:pt x="46" y="40"/>
                  </a:cubicBezTo>
                  <a:cubicBezTo>
                    <a:pt x="46" y="41"/>
                    <a:pt x="47" y="41"/>
                    <a:pt x="47" y="42"/>
                  </a:cubicBezTo>
                  <a:cubicBezTo>
                    <a:pt x="47" y="43"/>
                    <a:pt x="49" y="43"/>
                    <a:pt x="49" y="43"/>
                  </a:cubicBezTo>
                  <a:cubicBezTo>
                    <a:pt x="50" y="43"/>
                    <a:pt x="51" y="43"/>
                    <a:pt x="51" y="44"/>
                  </a:cubicBezTo>
                  <a:cubicBezTo>
                    <a:pt x="51" y="45"/>
                    <a:pt x="52" y="44"/>
                    <a:pt x="52" y="44"/>
                  </a:cubicBezTo>
                  <a:cubicBezTo>
                    <a:pt x="52" y="43"/>
                    <a:pt x="53" y="42"/>
                    <a:pt x="55" y="42"/>
                  </a:cubicBezTo>
                  <a:cubicBezTo>
                    <a:pt x="55" y="42"/>
                    <a:pt x="56" y="42"/>
                    <a:pt x="56" y="42"/>
                  </a:cubicBezTo>
                  <a:cubicBezTo>
                    <a:pt x="56" y="41"/>
                    <a:pt x="57" y="40"/>
                    <a:pt x="57" y="40"/>
                  </a:cubicBezTo>
                  <a:cubicBezTo>
                    <a:pt x="57" y="40"/>
                    <a:pt x="58" y="39"/>
                    <a:pt x="58" y="39"/>
                  </a:cubicBezTo>
                  <a:cubicBezTo>
                    <a:pt x="58" y="38"/>
                    <a:pt x="60" y="38"/>
                    <a:pt x="61" y="39"/>
                  </a:cubicBezTo>
                  <a:cubicBezTo>
                    <a:pt x="63" y="39"/>
                    <a:pt x="63" y="39"/>
                    <a:pt x="63" y="38"/>
                  </a:cubicBezTo>
                  <a:cubicBezTo>
                    <a:pt x="63" y="37"/>
                    <a:pt x="65" y="37"/>
                    <a:pt x="66" y="37"/>
                  </a:cubicBezTo>
                  <a:cubicBezTo>
                    <a:pt x="66" y="38"/>
                    <a:pt x="68" y="39"/>
                    <a:pt x="69" y="38"/>
                  </a:cubicBezTo>
                  <a:cubicBezTo>
                    <a:pt x="70" y="38"/>
                    <a:pt x="74" y="38"/>
                    <a:pt x="75" y="39"/>
                  </a:cubicBezTo>
                  <a:cubicBezTo>
                    <a:pt x="76" y="39"/>
                    <a:pt x="76" y="38"/>
                    <a:pt x="77" y="39"/>
                  </a:cubicBezTo>
                  <a:cubicBezTo>
                    <a:pt x="78" y="40"/>
                    <a:pt x="78" y="39"/>
                    <a:pt x="79" y="40"/>
                  </a:cubicBezTo>
                  <a:cubicBezTo>
                    <a:pt x="79" y="40"/>
                    <a:pt x="79" y="39"/>
                    <a:pt x="79" y="39"/>
                  </a:cubicBezTo>
                  <a:cubicBezTo>
                    <a:pt x="79" y="38"/>
                    <a:pt x="80" y="38"/>
                    <a:pt x="80" y="37"/>
                  </a:cubicBezTo>
                  <a:cubicBezTo>
                    <a:pt x="80" y="37"/>
                    <a:pt x="79" y="35"/>
                    <a:pt x="79" y="35"/>
                  </a:cubicBezTo>
                  <a:cubicBezTo>
                    <a:pt x="79" y="34"/>
                    <a:pt x="79" y="33"/>
                    <a:pt x="79" y="33"/>
                  </a:cubicBezTo>
                  <a:cubicBezTo>
                    <a:pt x="78" y="32"/>
                    <a:pt x="80" y="32"/>
                    <a:pt x="80" y="32"/>
                  </a:cubicBezTo>
                  <a:cubicBezTo>
                    <a:pt x="81" y="32"/>
                    <a:pt x="82" y="31"/>
                    <a:pt x="82" y="31"/>
                  </a:cubicBezTo>
                  <a:cubicBezTo>
                    <a:pt x="83" y="32"/>
                    <a:pt x="83" y="32"/>
                    <a:pt x="84" y="32"/>
                  </a:cubicBezTo>
                  <a:cubicBezTo>
                    <a:pt x="85" y="32"/>
                    <a:pt x="84" y="31"/>
                    <a:pt x="84" y="31"/>
                  </a:cubicBezTo>
                  <a:cubicBezTo>
                    <a:pt x="84" y="30"/>
                    <a:pt x="85" y="27"/>
                    <a:pt x="85" y="26"/>
                  </a:cubicBezTo>
                  <a:cubicBezTo>
                    <a:pt x="86" y="25"/>
                    <a:pt x="86" y="26"/>
                    <a:pt x="87" y="26"/>
                  </a:cubicBezTo>
                  <a:cubicBezTo>
                    <a:pt x="88" y="26"/>
                    <a:pt x="89" y="26"/>
                    <a:pt x="89" y="26"/>
                  </a:cubicBezTo>
                  <a:cubicBezTo>
                    <a:pt x="90" y="27"/>
                    <a:pt x="91" y="26"/>
                    <a:pt x="91" y="26"/>
                  </a:cubicBezTo>
                  <a:cubicBezTo>
                    <a:pt x="92" y="25"/>
                    <a:pt x="91" y="25"/>
                    <a:pt x="91" y="24"/>
                  </a:cubicBezTo>
                  <a:cubicBezTo>
                    <a:pt x="91" y="23"/>
                    <a:pt x="92" y="22"/>
                    <a:pt x="92" y="22"/>
                  </a:cubicBezTo>
                  <a:cubicBezTo>
                    <a:pt x="93" y="22"/>
                    <a:pt x="93" y="21"/>
                    <a:pt x="93" y="21"/>
                  </a:cubicBezTo>
                  <a:cubicBezTo>
                    <a:pt x="93" y="20"/>
                    <a:pt x="94" y="20"/>
                    <a:pt x="94" y="19"/>
                  </a:cubicBezTo>
                  <a:cubicBezTo>
                    <a:pt x="94" y="19"/>
                    <a:pt x="94" y="19"/>
                    <a:pt x="94" y="18"/>
                  </a:cubicBezTo>
                  <a:close/>
                  <a:moveTo>
                    <a:pt x="35" y="28"/>
                  </a:moveTo>
                  <a:cubicBezTo>
                    <a:pt x="35" y="29"/>
                    <a:pt x="32" y="28"/>
                    <a:pt x="32" y="28"/>
                  </a:cubicBezTo>
                  <a:cubicBezTo>
                    <a:pt x="31" y="27"/>
                    <a:pt x="36" y="28"/>
                    <a:pt x="35" y="28"/>
                  </a:cubicBezTo>
                  <a:close/>
                  <a:moveTo>
                    <a:pt x="74" y="28"/>
                  </a:moveTo>
                  <a:cubicBezTo>
                    <a:pt x="72" y="28"/>
                    <a:pt x="68" y="27"/>
                    <a:pt x="66" y="29"/>
                  </a:cubicBezTo>
                  <a:cubicBezTo>
                    <a:pt x="64" y="31"/>
                    <a:pt x="66" y="32"/>
                    <a:pt x="65" y="32"/>
                  </a:cubicBezTo>
                  <a:cubicBezTo>
                    <a:pt x="64" y="32"/>
                    <a:pt x="64" y="29"/>
                    <a:pt x="65" y="28"/>
                  </a:cubicBezTo>
                  <a:cubicBezTo>
                    <a:pt x="65" y="27"/>
                    <a:pt x="69" y="27"/>
                    <a:pt x="71" y="27"/>
                  </a:cubicBezTo>
                  <a:cubicBezTo>
                    <a:pt x="72" y="28"/>
                    <a:pt x="76" y="27"/>
                    <a:pt x="76" y="27"/>
                  </a:cubicBezTo>
                  <a:cubicBezTo>
                    <a:pt x="77" y="27"/>
                    <a:pt x="76" y="28"/>
                    <a:pt x="74" y="2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340">
              <a:extLst>
                <a:ext uri="{FF2B5EF4-FFF2-40B4-BE49-F238E27FC236}">
                  <a16:creationId xmlns:a16="http://schemas.microsoft.com/office/drawing/2014/main" id="{1B0BCC0E-DD69-41DF-9E20-F003849B3982}"/>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2" name="Freeform 341">
              <a:extLst>
                <a:ext uri="{FF2B5EF4-FFF2-40B4-BE49-F238E27FC236}">
                  <a16:creationId xmlns:a16="http://schemas.microsoft.com/office/drawing/2014/main" id="{9DA7CA42-F9E7-4B6C-BC24-06594E996C66}"/>
                </a:ext>
              </a:extLst>
            </p:cNvPr>
            <p:cNvSpPr>
              <a:spLocks noEditPoints="1"/>
            </p:cNvSpPr>
            <p:nvPr/>
          </p:nvSpPr>
          <p:spPr bwMode="auto">
            <a:xfrm>
              <a:off x="-3362325" y="1316038"/>
              <a:ext cx="1435100" cy="547688"/>
            </a:xfrm>
            <a:custGeom>
              <a:avLst/>
              <a:gdLst>
                <a:gd name="T0" fmla="*/ 105 w 397"/>
                <a:gd name="T1" fmla="*/ 3 h 152"/>
                <a:gd name="T2" fmla="*/ 177 w 397"/>
                <a:gd name="T3" fmla="*/ 1 h 152"/>
                <a:gd name="T4" fmla="*/ 139 w 397"/>
                <a:gd name="T5" fmla="*/ 43 h 152"/>
                <a:gd name="T6" fmla="*/ 192 w 397"/>
                <a:gd name="T7" fmla="*/ 14 h 152"/>
                <a:gd name="T8" fmla="*/ 290 w 397"/>
                <a:gd name="T9" fmla="*/ 32 h 152"/>
                <a:gd name="T10" fmla="*/ 305 w 397"/>
                <a:gd name="T11" fmla="*/ 33 h 152"/>
                <a:gd name="T12" fmla="*/ 284 w 397"/>
                <a:gd name="T13" fmla="*/ 123 h 152"/>
                <a:gd name="T14" fmla="*/ 71 w 397"/>
                <a:gd name="T15" fmla="*/ 6 h 152"/>
                <a:gd name="T16" fmla="*/ 385 w 397"/>
                <a:gd name="T17" fmla="*/ 70 h 152"/>
                <a:gd name="T18" fmla="*/ 345 w 397"/>
                <a:gd name="T19" fmla="*/ 58 h 152"/>
                <a:gd name="T20" fmla="*/ 307 w 397"/>
                <a:gd name="T21" fmla="*/ 51 h 152"/>
                <a:gd name="T22" fmla="*/ 282 w 397"/>
                <a:gd name="T23" fmla="*/ 43 h 152"/>
                <a:gd name="T24" fmla="*/ 261 w 397"/>
                <a:gd name="T25" fmla="*/ 48 h 152"/>
                <a:gd name="T26" fmla="*/ 244 w 397"/>
                <a:gd name="T27" fmla="*/ 40 h 152"/>
                <a:gd name="T28" fmla="*/ 216 w 397"/>
                <a:gd name="T29" fmla="*/ 39 h 152"/>
                <a:gd name="T30" fmla="*/ 213 w 397"/>
                <a:gd name="T31" fmla="*/ 34 h 152"/>
                <a:gd name="T32" fmla="*/ 202 w 397"/>
                <a:gd name="T33" fmla="*/ 24 h 152"/>
                <a:gd name="T34" fmla="*/ 183 w 397"/>
                <a:gd name="T35" fmla="*/ 27 h 152"/>
                <a:gd name="T36" fmla="*/ 158 w 397"/>
                <a:gd name="T37" fmla="*/ 33 h 152"/>
                <a:gd name="T38" fmla="*/ 150 w 397"/>
                <a:gd name="T39" fmla="*/ 39 h 152"/>
                <a:gd name="T40" fmla="*/ 139 w 397"/>
                <a:gd name="T41" fmla="*/ 51 h 152"/>
                <a:gd name="T42" fmla="*/ 132 w 397"/>
                <a:gd name="T43" fmla="*/ 59 h 152"/>
                <a:gd name="T44" fmla="*/ 122 w 397"/>
                <a:gd name="T45" fmla="*/ 70 h 152"/>
                <a:gd name="T46" fmla="*/ 127 w 397"/>
                <a:gd name="T47" fmla="*/ 61 h 152"/>
                <a:gd name="T48" fmla="*/ 112 w 397"/>
                <a:gd name="T49" fmla="*/ 54 h 152"/>
                <a:gd name="T50" fmla="*/ 95 w 397"/>
                <a:gd name="T51" fmla="*/ 56 h 152"/>
                <a:gd name="T52" fmla="*/ 78 w 397"/>
                <a:gd name="T53" fmla="*/ 61 h 152"/>
                <a:gd name="T54" fmla="*/ 57 w 397"/>
                <a:gd name="T55" fmla="*/ 61 h 152"/>
                <a:gd name="T56" fmla="*/ 44 w 397"/>
                <a:gd name="T57" fmla="*/ 76 h 152"/>
                <a:gd name="T58" fmla="*/ 30 w 397"/>
                <a:gd name="T59" fmla="*/ 67 h 152"/>
                <a:gd name="T60" fmla="*/ 31 w 397"/>
                <a:gd name="T61" fmla="*/ 57 h 152"/>
                <a:gd name="T62" fmla="*/ 23 w 397"/>
                <a:gd name="T63" fmla="*/ 66 h 152"/>
                <a:gd name="T64" fmla="*/ 21 w 397"/>
                <a:gd name="T65" fmla="*/ 91 h 152"/>
                <a:gd name="T66" fmla="*/ 22 w 397"/>
                <a:gd name="T67" fmla="*/ 107 h 152"/>
                <a:gd name="T68" fmla="*/ 33 w 397"/>
                <a:gd name="T69" fmla="*/ 119 h 152"/>
                <a:gd name="T70" fmla="*/ 47 w 397"/>
                <a:gd name="T71" fmla="*/ 130 h 152"/>
                <a:gd name="T72" fmla="*/ 48 w 397"/>
                <a:gd name="T73" fmla="*/ 145 h 152"/>
                <a:gd name="T74" fmla="*/ 69 w 397"/>
                <a:gd name="T75" fmla="*/ 137 h 152"/>
                <a:gd name="T76" fmla="*/ 69 w 397"/>
                <a:gd name="T77" fmla="*/ 124 h 152"/>
                <a:gd name="T78" fmla="*/ 94 w 397"/>
                <a:gd name="T79" fmla="*/ 125 h 152"/>
                <a:gd name="T80" fmla="*/ 108 w 397"/>
                <a:gd name="T81" fmla="*/ 112 h 152"/>
                <a:gd name="T82" fmla="*/ 131 w 397"/>
                <a:gd name="T83" fmla="*/ 114 h 152"/>
                <a:gd name="T84" fmla="*/ 157 w 397"/>
                <a:gd name="T85" fmla="*/ 127 h 152"/>
                <a:gd name="T86" fmla="*/ 181 w 397"/>
                <a:gd name="T87" fmla="*/ 125 h 152"/>
                <a:gd name="T88" fmla="*/ 202 w 397"/>
                <a:gd name="T89" fmla="*/ 126 h 152"/>
                <a:gd name="T90" fmla="*/ 233 w 397"/>
                <a:gd name="T91" fmla="*/ 121 h 152"/>
                <a:gd name="T92" fmla="*/ 257 w 397"/>
                <a:gd name="T93" fmla="*/ 131 h 152"/>
                <a:gd name="T94" fmla="*/ 260 w 397"/>
                <a:gd name="T95" fmla="*/ 146 h 152"/>
                <a:gd name="T96" fmla="*/ 278 w 397"/>
                <a:gd name="T97" fmla="*/ 113 h 152"/>
                <a:gd name="T98" fmla="*/ 280 w 397"/>
                <a:gd name="T99" fmla="*/ 100 h 152"/>
                <a:gd name="T100" fmla="*/ 312 w 397"/>
                <a:gd name="T101" fmla="*/ 97 h 152"/>
                <a:gd name="T102" fmla="*/ 333 w 397"/>
                <a:gd name="T103" fmla="*/ 86 h 152"/>
                <a:gd name="T104" fmla="*/ 318 w 397"/>
                <a:gd name="T105" fmla="*/ 122 h 152"/>
                <a:gd name="T106" fmla="*/ 333 w 397"/>
                <a:gd name="T107" fmla="*/ 101 h 152"/>
                <a:gd name="T108" fmla="*/ 357 w 397"/>
                <a:gd name="T109" fmla="*/ 89 h 152"/>
                <a:gd name="T110" fmla="*/ 374 w 397"/>
                <a:gd name="T111" fmla="*/ 75 h 152"/>
                <a:gd name="T112" fmla="*/ 390 w 397"/>
                <a:gd name="T113" fmla="*/ 77 h 152"/>
                <a:gd name="T114" fmla="*/ 205 w 397"/>
                <a:gd name="T115" fmla="*/ 113 h 152"/>
                <a:gd name="T116" fmla="*/ 80 w 397"/>
                <a:gd name="T117" fmla="*/ 6 h 152"/>
                <a:gd name="T118" fmla="*/ 82 w 397"/>
                <a:gd name="T119" fmla="*/ 4 h 152"/>
                <a:gd name="T120" fmla="*/ 87 w 397"/>
                <a:gd name="T121" fmla="*/ 42 h 152"/>
                <a:gd name="T122" fmla="*/ 87 w 397"/>
                <a:gd name="T123" fmla="*/ 3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97" h="152">
                  <a:moveTo>
                    <a:pt x="6" y="110"/>
                  </a:moveTo>
                  <a:cubicBezTo>
                    <a:pt x="6" y="110"/>
                    <a:pt x="5" y="110"/>
                    <a:pt x="5" y="109"/>
                  </a:cubicBezTo>
                  <a:cubicBezTo>
                    <a:pt x="5" y="109"/>
                    <a:pt x="4" y="109"/>
                    <a:pt x="4" y="109"/>
                  </a:cubicBezTo>
                  <a:cubicBezTo>
                    <a:pt x="4" y="109"/>
                    <a:pt x="4" y="109"/>
                    <a:pt x="4" y="109"/>
                  </a:cubicBezTo>
                  <a:cubicBezTo>
                    <a:pt x="4" y="110"/>
                    <a:pt x="3" y="110"/>
                    <a:pt x="3" y="111"/>
                  </a:cubicBezTo>
                  <a:cubicBezTo>
                    <a:pt x="4" y="111"/>
                    <a:pt x="2" y="111"/>
                    <a:pt x="2" y="111"/>
                  </a:cubicBezTo>
                  <a:cubicBezTo>
                    <a:pt x="2" y="110"/>
                    <a:pt x="0" y="110"/>
                    <a:pt x="1" y="111"/>
                  </a:cubicBezTo>
                  <a:cubicBezTo>
                    <a:pt x="1" y="111"/>
                    <a:pt x="0" y="111"/>
                    <a:pt x="0" y="111"/>
                  </a:cubicBezTo>
                  <a:cubicBezTo>
                    <a:pt x="1" y="112"/>
                    <a:pt x="1" y="112"/>
                    <a:pt x="2" y="112"/>
                  </a:cubicBezTo>
                  <a:cubicBezTo>
                    <a:pt x="2" y="112"/>
                    <a:pt x="6" y="112"/>
                    <a:pt x="8" y="112"/>
                  </a:cubicBezTo>
                  <a:cubicBezTo>
                    <a:pt x="7" y="112"/>
                    <a:pt x="8" y="111"/>
                    <a:pt x="8" y="110"/>
                  </a:cubicBezTo>
                  <a:cubicBezTo>
                    <a:pt x="8" y="110"/>
                    <a:pt x="7" y="110"/>
                    <a:pt x="6" y="110"/>
                  </a:cubicBezTo>
                  <a:close/>
                  <a:moveTo>
                    <a:pt x="106" y="4"/>
                  </a:moveTo>
                  <a:cubicBezTo>
                    <a:pt x="108" y="4"/>
                    <a:pt x="108" y="2"/>
                    <a:pt x="107" y="2"/>
                  </a:cubicBezTo>
                  <a:cubicBezTo>
                    <a:pt x="106" y="2"/>
                    <a:pt x="105" y="3"/>
                    <a:pt x="105" y="3"/>
                  </a:cubicBezTo>
                  <a:cubicBezTo>
                    <a:pt x="104" y="3"/>
                    <a:pt x="101" y="3"/>
                    <a:pt x="102" y="4"/>
                  </a:cubicBezTo>
                  <a:cubicBezTo>
                    <a:pt x="103" y="4"/>
                    <a:pt x="105" y="4"/>
                    <a:pt x="106" y="4"/>
                  </a:cubicBezTo>
                  <a:close/>
                  <a:moveTo>
                    <a:pt x="119" y="42"/>
                  </a:moveTo>
                  <a:cubicBezTo>
                    <a:pt x="120" y="42"/>
                    <a:pt x="122" y="42"/>
                    <a:pt x="123" y="41"/>
                  </a:cubicBezTo>
                  <a:cubicBezTo>
                    <a:pt x="123" y="41"/>
                    <a:pt x="122" y="40"/>
                    <a:pt x="120" y="40"/>
                  </a:cubicBezTo>
                  <a:cubicBezTo>
                    <a:pt x="119" y="40"/>
                    <a:pt x="118" y="42"/>
                    <a:pt x="119" y="42"/>
                  </a:cubicBezTo>
                  <a:close/>
                  <a:moveTo>
                    <a:pt x="170" y="7"/>
                  </a:moveTo>
                  <a:cubicBezTo>
                    <a:pt x="171" y="8"/>
                    <a:pt x="171" y="8"/>
                    <a:pt x="169" y="8"/>
                  </a:cubicBezTo>
                  <a:cubicBezTo>
                    <a:pt x="168" y="8"/>
                    <a:pt x="167" y="8"/>
                    <a:pt x="168" y="9"/>
                  </a:cubicBezTo>
                  <a:cubicBezTo>
                    <a:pt x="168" y="9"/>
                    <a:pt x="168" y="10"/>
                    <a:pt x="170" y="10"/>
                  </a:cubicBezTo>
                  <a:cubicBezTo>
                    <a:pt x="171" y="10"/>
                    <a:pt x="173" y="9"/>
                    <a:pt x="172" y="8"/>
                  </a:cubicBezTo>
                  <a:cubicBezTo>
                    <a:pt x="172" y="8"/>
                    <a:pt x="177" y="7"/>
                    <a:pt x="179" y="6"/>
                  </a:cubicBezTo>
                  <a:cubicBezTo>
                    <a:pt x="180" y="6"/>
                    <a:pt x="178" y="5"/>
                    <a:pt x="179" y="5"/>
                  </a:cubicBezTo>
                  <a:cubicBezTo>
                    <a:pt x="181" y="4"/>
                    <a:pt x="180" y="4"/>
                    <a:pt x="179" y="3"/>
                  </a:cubicBezTo>
                  <a:cubicBezTo>
                    <a:pt x="177" y="3"/>
                    <a:pt x="177" y="2"/>
                    <a:pt x="177" y="1"/>
                  </a:cubicBezTo>
                  <a:cubicBezTo>
                    <a:pt x="176" y="1"/>
                    <a:pt x="176" y="2"/>
                    <a:pt x="173" y="2"/>
                  </a:cubicBezTo>
                  <a:cubicBezTo>
                    <a:pt x="171" y="3"/>
                    <a:pt x="170" y="3"/>
                    <a:pt x="171" y="4"/>
                  </a:cubicBezTo>
                  <a:cubicBezTo>
                    <a:pt x="172" y="4"/>
                    <a:pt x="171" y="5"/>
                    <a:pt x="170" y="5"/>
                  </a:cubicBezTo>
                  <a:cubicBezTo>
                    <a:pt x="169" y="5"/>
                    <a:pt x="169" y="6"/>
                    <a:pt x="170" y="7"/>
                  </a:cubicBezTo>
                  <a:close/>
                  <a:moveTo>
                    <a:pt x="173" y="9"/>
                  </a:moveTo>
                  <a:cubicBezTo>
                    <a:pt x="173" y="10"/>
                    <a:pt x="171" y="10"/>
                    <a:pt x="172" y="11"/>
                  </a:cubicBezTo>
                  <a:cubicBezTo>
                    <a:pt x="172" y="11"/>
                    <a:pt x="173" y="11"/>
                    <a:pt x="174" y="11"/>
                  </a:cubicBezTo>
                  <a:cubicBezTo>
                    <a:pt x="174" y="12"/>
                    <a:pt x="175" y="13"/>
                    <a:pt x="176" y="13"/>
                  </a:cubicBezTo>
                  <a:cubicBezTo>
                    <a:pt x="177" y="13"/>
                    <a:pt x="181" y="14"/>
                    <a:pt x="182" y="14"/>
                  </a:cubicBezTo>
                  <a:cubicBezTo>
                    <a:pt x="184" y="14"/>
                    <a:pt x="185" y="13"/>
                    <a:pt x="184" y="13"/>
                  </a:cubicBezTo>
                  <a:cubicBezTo>
                    <a:pt x="183" y="13"/>
                    <a:pt x="184" y="12"/>
                    <a:pt x="185" y="10"/>
                  </a:cubicBezTo>
                  <a:cubicBezTo>
                    <a:pt x="186" y="8"/>
                    <a:pt x="182" y="7"/>
                    <a:pt x="182" y="9"/>
                  </a:cubicBezTo>
                  <a:cubicBezTo>
                    <a:pt x="182" y="10"/>
                    <a:pt x="180" y="8"/>
                    <a:pt x="180" y="8"/>
                  </a:cubicBezTo>
                  <a:cubicBezTo>
                    <a:pt x="180" y="7"/>
                    <a:pt x="173" y="8"/>
                    <a:pt x="173" y="9"/>
                  </a:cubicBezTo>
                  <a:close/>
                  <a:moveTo>
                    <a:pt x="139" y="43"/>
                  </a:moveTo>
                  <a:cubicBezTo>
                    <a:pt x="140" y="44"/>
                    <a:pt x="141" y="43"/>
                    <a:pt x="141" y="42"/>
                  </a:cubicBezTo>
                  <a:cubicBezTo>
                    <a:pt x="141" y="41"/>
                    <a:pt x="138" y="43"/>
                    <a:pt x="139" y="43"/>
                  </a:cubicBezTo>
                  <a:close/>
                  <a:moveTo>
                    <a:pt x="168" y="2"/>
                  </a:moveTo>
                  <a:cubicBezTo>
                    <a:pt x="168" y="1"/>
                    <a:pt x="164" y="2"/>
                    <a:pt x="165" y="3"/>
                  </a:cubicBezTo>
                  <a:cubicBezTo>
                    <a:pt x="165" y="3"/>
                    <a:pt x="168" y="3"/>
                    <a:pt x="168" y="2"/>
                  </a:cubicBezTo>
                  <a:close/>
                  <a:moveTo>
                    <a:pt x="370" y="52"/>
                  </a:moveTo>
                  <a:cubicBezTo>
                    <a:pt x="372" y="53"/>
                    <a:pt x="372" y="51"/>
                    <a:pt x="374" y="52"/>
                  </a:cubicBezTo>
                  <a:cubicBezTo>
                    <a:pt x="375" y="53"/>
                    <a:pt x="377" y="52"/>
                    <a:pt x="378" y="51"/>
                  </a:cubicBezTo>
                  <a:cubicBezTo>
                    <a:pt x="380" y="51"/>
                    <a:pt x="379" y="50"/>
                    <a:pt x="376" y="49"/>
                  </a:cubicBezTo>
                  <a:cubicBezTo>
                    <a:pt x="373" y="49"/>
                    <a:pt x="369" y="51"/>
                    <a:pt x="370" y="52"/>
                  </a:cubicBezTo>
                  <a:close/>
                  <a:moveTo>
                    <a:pt x="184" y="19"/>
                  </a:moveTo>
                  <a:cubicBezTo>
                    <a:pt x="185" y="19"/>
                    <a:pt x="188" y="18"/>
                    <a:pt x="190" y="18"/>
                  </a:cubicBezTo>
                  <a:cubicBezTo>
                    <a:pt x="192" y="18"/>
                    <a:pt x="198" y="16"/>
                    <a:pt x="198" y="15"/>
                  </a:cubicBezTo>
                  <a:cubicBezTo>
                    <a:pt x="199" y="14"/>
                    <a:pt x="196" y="14"/>
                    <a:pt x="195" y="13"/>
                  </a:cubicBezTo>
                  <a:cubicBezTo>
                    <a:pt x="194" y="12"/>
                    <a:pt x="192" y="13"/>
                    <a:pt x="192" y="14"/>
                  </a:cubicBezTo>
                  <a:cubicBezTo>
                    <a:pt x="191" y="15"/>
                    <a:pt x="191" y="14"/>
                    <a:pt x="192" y="13"/>
                  </a:cubicBezTo>
                  <a:cubicBezTo>
                    <a:pt x="193" y="11"/>
                    <a:pt x="191" y="10"/>
                    <a:pt x="191" y="11"/>
                  </a:cubicBezTo>
                  <a:cubicBezTo>
                    <a:pt x="191" y="12"/>
                    <a:pt x="188" y="11"/>
                    <a:pt x="188" y="12"/>
                  </a:cubicBezTo>
                  <a:cubicBezTo>
                    <a:pt x="188" y="13"/>
                    <a:pt x="187" y="13"/>
                    <a:pt x="188" y="14"/>
                  </a:cubicBezTo>
                  <a:cubicBezTo>
                    <a:pt x="188" y="15"/>
                    <a:pt x="186" y="14"/>
                    <a:pt x="186" y="15"/>
                  </a:cubicBezTo>
                  <a:cubicBezTo>
                    <a:pt x="186" y="17"/>
                    <a:pt x="183" y="18"/>
                    <a:pt x="184" y="19"/>
                  </a:cubicBezTo>
                  <a:close/>
                  <a:moveTo>
                    <a:pt x="273" y="33"/>
                  </a:moveTo>
                  <a:cubicBezTo>
                    <a:pt x="274" y="33"/>
                    <a:pt x="274" y="34"/>
                    <a:pt x="275" y="34"/>
                  </a:cubicBezTo>
                  <a:cubicBezTo>
                    <a:pt x="275" y="35"/>
                    <a:pt x="277" y="34"/>
                    <a:pt x="278" y="34"/>
                  </a:cubicBezTo>
                  <a:cubicBezTo>
                    <a:pt x="279" y="33"/>
                    <a:pt x="279" y="35"/>
                    <a:pt x="280" y="34"/>
                  </a:cubicBezTo>
                  <a:cubicBezTo>
                    <a:pt x="282" y="33"/>
                    <a:pt x="283" y="34"/>
                    <a:pt x="284" y="34"/>
                  </a:cubicBezTo>
                  <a:cubicBezTo>
                    <a:pt x="286" y="34"/>
                    <a:pt x="284" y="32"/>
                    <a:pt x="284" y="31"/>
                  </a:cubicBezTo>
                  <a:cubicBezTo>
                    <a:pt x="284" y="30"/>
                    <a:pt x="286" y="31"/>
                    <a:pt x="285" y="31"/>
                  </a:cubicBezTo>
                  <a:cubicBezTo>
                    <a:pt x="285" y="32"/>
                    <a:pt x="286" y="34"/>
                    <a:pt x="288" y="34"/>
                  </a:cubicBezTo>
                  <a:cubicBezTo>
                    <a:pt x="291" y="33"/>
                    <a:pt x="289" y="32"/>
                    <a:pt x="290" y="32"/>
                  </a:cubicBezTo>
                  <a:cubicBezTo>
                    <a:pt x="291" y="31"/>
                    <a:pt x="291" y="31"/>
                    <a:pt x="289" y="30"/>
                  </a:cubicBezTo>
                  <a:cubicBezTo>
                    <a:pt x="288" y="29"/>
                    <a:pt x="286" y="29"/>
                    <a:pt x="284" y="29"/>
                  </a:cubicBezTo>
                  <a:cubicBezTo>
                    <a:pt x="283" y="28"/>
                    <a:pt x="281" y="28"/>
                    <a:pt x="281" y="29"/>
                  </a:cubicBezTo>
                  <a:cubicBezTo>
                    <a:pt x="281" y="31"/>
                    <a:pt x="278" y="28"/>
                    <a:pt x="277" y="27"/>
                  </a:cubicBezTo>
                  <a:cubicBezTo>
                    <a:pt x="275" y="27"/>
                    <a:pt x="271" y="32"/>
                    <a:pt x="273" y="33"/>
                  </a:cubicBezTo>
                  <a:close/>
                  <a:moveTo>
                    <a:pt x="287" y="42"/>
                  </a:moveTo>
                  <a:cubicBezTo>
                    <a:pt x="288" y="41"/>
                    <a:pt x="286" y="39"/>
                    <a:pt x="284" y="39"/>
                  </a:cubicBezTo>
                  <a:cubicBezTo>
                    <a:pt x="282" y="38"/>
                    <a:pt x="280" y="40"/>
                    <a:pt x="280" y="40"/>
                  </a:cubicBezTo>
                  <a:cubicBezTo>
                    <a:pt x="281" y="41"/>
                    <a:pt x="286" y="42"/>
                    <a:pt x="287" y="42"/>
                  </a:cubicBezTo>
                  <a:close/>
                  <a:moveTo>
                    <a:pt x="282" y="37"/>
                  </a:moveTo>
                  <a:cubicBezTo>
                    <a:pt x="282" y="36"/>
                    <a:pt x="278" y="37"/>
                    <a:pt x="279" y="38"/>
                  </a:cubicBezTo>
                  <a:cubicBezTo>
                    <a:pt x="280" y="38"/>
                    <a:pt x="282" y="38"/>
                    <a:pt x="282" y="37"/>
                  </a:cubicBezTo>
                  <a:close/>
                  <a:moveTo>
                    <a:pt x="294" y="33"/>
                  </a:moveTo>
                  <a:cubicBezTo>
                    <a:pt x="295" y="33"/>
                    <a:pt x="296" y="34"/>
                    <a:pt x="299" y="35"/>
                  </a:cubicBezTo>
                  <a:cubicBezTo>
                    <a:pt x="302" y="35"/>
                    <a:pt x="305" y="34"/>
                    <a:pt x="305" y="33"/>
                  </a:cubicBezTo>
                  <a:cubicBezTo>
                    <a:pt x="305" y="33"/>
                    <a:pt x="302" y="32"/>
                    <a:pt x="301" y="32"/>
                  </a:cubicBezTo>
                  <a:cubicBezTo>
                    <a:pt x="300" y="33"/>
                    <a:pt x="299" y="31"/>
                    <a:pt x="298" y="32"/>
                  </a:cubicBezTo>
                  <a:cubicBezTo>
                    <a:pt x="297" y="32"/>
                    <a:pt x="296" y="32"/>
                    <a:pt x="295" y="31"/>
                  </a:cubicBezTo>
                  <a:cubicBezTo>
                    <a:pt x="295" y="30"/>
                    <a:pt x="293" y="33"/>
                    <a:pt x="294" y="33"/>
                  </a:cubicBezTo>
                  <a:close/>
                  <a:moveTo>
                    <a:pt x="64" y="5"/>
                  </a:moveTo>
                  <a:cubicBezTo>
                    <a:pt x="66" y="3"/>
                    <a:pt x="68" y="5"/>
                    <a:pt x="68" y="4"/>
                  </a:cubicBezTo>
                  <a:cubicBezTo>
                    <a:pt x="68" y="3"/>
                    <a:pt x="65" y="3"/>
                    <a:pt x="64" y="4"/>
                  </a:cubicBezTo>
                  <a:cubicBezTo>
                    <a:pt x="63" y="4"/>
                    <a:pt x="60" y="4"/>
                    <a:pt x="60" y="5"/>
                  </a:cubicBezTo>
                  <a:cubicBezTo>
                    <a:pt x="60" y="5"/>
                    <a:pt x="62" y="6"/>
                    <a:pt x="64" y="5"/>
                  </a:cubicBezTo>
                  <a:close/>
                  <a:moveTo>
                    <a:pt x="287" y="121"/>
                  </a:moveTo>
                  <a:cubicBezTo>
                    <a:pt x="286" y="119"/>
                    <a:pt x="288" y="117"/>
                    <a:pt x="286" y="116"/>
                  </a:cubicBezTo>
                  <a:cubicBezTo>
                    <a:pt x="285" y="115"/>
                    <a:pt x="285" y="113"/>
                    <a:pt x="285" y="113"/>
                  </a:cubicBezTo>
                  <a:cubicBezTo>
                    <a:pt x="284" y="114"/>
                    <a:pt x="285" y="115"/>
                    <a:pt x="284" y="116"/>
                  </a:cubicBezTo>
                  <a:cubicBezTo>
                    <a:pt x="283" y="116"/>
                    <a:pt x="284" y="117"/>
                    <a:pt x="283" y="118"/>
                  </a:cubicBezTo>
                  <a:cubicBezTo>
                    <a:pt x="283" y="120"/>
                    <a:pt x="283" y="122"/>
                    <a:pt x="284" y="123"/>
                  </a:cubicBezTo>
                  <a:cubicBezTo>
                    <a:pt x="285" y="124"/>
                    <a:pt x="283" y="131"/>
                    <a:pt x="284" y="132"/>
                  </a:cubicBezTo>
                  <a:cubicBezTo>
                    <a:pt x="284" y="133"/>
                    <a:pt x="283" y="138"/>
                    <a:pt x="283" y="138"/>
                  </a:cubicBezTo>
                  <a:cubicBezTo>
                    <a:pt x="284" y="139"/>
                    <a:pt x="284" y="137"/>
                    <a:pt x="285" y="137"/>
                  </a:cubicBezTo>
                  <a:cubicBezTo>
                    <a:pt x="286" y="137"/>
                    <a:pt x="286" y="138"/>
                    <a:pt x="287" y="138"/>
                  </a:cubicBezTo>
                  <a:cubicBezTo>
                    <a:pt x="288" y="139"/>
                    <a:pt x="287" y="136"/>
                    <a:pt x="286" y="136"/>
                  </a:cubicBezTo>
                  <a:cubicBezTo>
                    <a:pt x="286" y="137"/>
                    <a:pt x="285" y="135"/>
                    <a:pt x="285" y="134"/>
                  </a:cubicBezTo>
                  <a:cubicBezTo>
                    <a:pt x="285" y="133"/>
                    <a:pt x="286" y="131"/>
                    <a:pt x="286" y="130"/>
                  </a:cubicBezTo>
                  <a:cubicBezTo>
                    <a:pt x="286" y="128"/>
                    <a:pt x="287" y="129"/>
                    <a:pt x="288" y="130"/>
                  </a:cubicBezTo>
                  <a:cubicBezTo>
                    <a:pt x="289" y="131"/>
                    <a:pt x="289" y="130"/>
                    <a:pt x="289" y="129"/>
                  </a:cubicBezTo>
                  <a:cubicBezTo>
                    <a:pt x="289" y="128"/>
                    <a:pt x="287" y="123"/>
                    <a:pt x="287" y="121"/>
                  </a:cubicBezTo>
                  <a:close/>
                  <a:moveTo>
                    <a:pt x="70" y="4"/>
                  </a:moveTo>
                  <a:cubicBezTo>
                    <a:pt x="71" y="5"/>
                    <a:pt x="68" y="5"/>
                    <a:pt x="67" y="5"/>
                  </a:cubicBezTo>
                  <a:cubicBezTo>
                    <a:pt x="67" y="6"/>
                    <a:pt x="65" y="6"/>
                    <a:pt x="65" y="7"/>
                  </a:cubicBezTo>
                  <a:cubicBezTo>
                    <a:pt x="66" y="7"/>
                    <a:pt x="69" y="7"/>
                    <a:pt x="69" y="7"/>
                  </a:cubicBezTo>
                  <a:cubicBezTo>
                    <a:pt x="69" y="6"/>
                    <a:pt x="71" y="7"/>
                    <a:pt x="71" y="6"/>
                  </a:cubicBezTo>
                  <a:cubicBezTo>
                    <a:pt x="71" y="5"/>
                    <a:pt x="72" y="5"/>
                    <a:pt x="74" y="5"/>
                  </a:cubicBezTo>
                  <a:cubicBezTo>
                    <a:pt x="76" y="5"/>
                    <a:pt x="76" y="4"/>
                    <a:pt x="74" y="3"/>
                  </a:cubicBezTo>
                  <a:cubicBezTo>
                    <a:pt x="72" y="2"/>
                    <a:pt x="70" y="3"/>
                    <a:pt x="70" y="4"/>
                  </a:cubicBezTo>
                  <a:close/>
                  <a:moveTo>
                    <a:pt x="68" y="60"/>
                  </a:moveTo>
                  <a:cubicBezTo>
                    <a:pt x="69" y="61"/>
                    <a:pt x="71" y="59"/>
                    <a:pt x="72" y="59"/>
                  </a:cubicBezTo>
                  <a:cubicBezTo>
                    <a:pt x="73" y="59"/>
                    <a:pt x="71" y="58"/>
                    <a:pt x="70" y="57"/>
                  </a:cubicBezTo>
                  <a:cubicBezTo>
                    <a:pt x="68" y="57"/>
                    <a:pt x="66" y="58"/>
                    <a:pt x="68" y="60"/>
                  </a:cubicBezTo>
                  <a:close/>
                  <a:moveTo>
                    <a:pt x="397" y="71"/>
                  </a:moveTo>
                  <a:cubicBezTo>
                    <a:pt x="396" y="71"/>
                    <a:pt x="394" y="70"/>
                    <a:pt x="393" y="69"/>
                  </a:cubicBezTo>
                  <a:cubicBezTo>
                    <a:pt x="393" y="68"/>
                    <a:pt x="390" y="68"/>
                    <a:pt x="390" y="68"/>
                  </a:cubicBezTo>
                  <a:cubicBezTo>
                    <a:pt x="390" y="69"/>
                    <a:pt x="389" y="68"/>
                    <a:pt x="389" y="68"/>
                  </a:cubicBezTo>
                  <a:cubicBezTo>
                    <a:pt x="389" y="67"/>
                    <a:pt x="386" y="67"/>
                    <a:pt x="386" y="68"/>
                  </a:cubicBezTo>
                  <a:cubicBezTo>
                    <a:pt x="386" y="68"/>
                    <a:pt x="387" y="68"/>
                    <a:pt x="387" y="69"/>
                  </a:cubicBezTo>
                  <a:cubicBezTo>
                    <a:pt x="387" y="69"/>
                    <a:pt x="387" y="70"/>
                    <a:pt x="387" y="70"/>
                  </a:cubicBezTo>
                  <a:cubicBezTo>
                    <a:pt x="387" y="71"/>
                    <a:pt x="386" y="70"/>
                    <a:pt x="385" y="70"/>
                  </a:cubicBezTo>
                  <a:cubicBezTo>
                    <a:pt x="385" y="69"/>
                    <a:pt x="385" y="68"/>
                    <a:pt x="385" y="67"/>
                  </a:cubicBezTo>
                  <a:cubicBezTo>
                    <a:pt x="385" y="66"/>
                    <a:pt x="384" y="67"/>
                    <a:pt x="384" y="66"/>
                  </a:cubicBezTo>
                  <a:cubicBezTo>
                    <a:pt x="384" y="65"/>
                    <a:pt x="381" y="64"/>
                    <a:pt x="380" y="63"/>
                  </a:cubicBezTo>
                  <a:cubicBezTo>
                    <a:pt x="378" y="63"/>
                    <a:pt x="377" y="62"/>
                    <a:pt x="376" y="62"/>
                  </a:cubicBezTo>
                  <a:cubicBezTo>
                    <a:pt x="376" y="61"/>
                    <a:pt x="374" y="61"/>
                    <a:pt x="373" y="60"/>
                  </a:cubicBezTo>
                  <a:cubicBezTo>
                    <a:pt x="372" y="59"/>
                    <a:pt x="368" y="57"/>
                    <a:pt x="366" y="57"/>
                  </a:cubicBezTo>
                  <a:cubicBezTo>
                    <a:pt x="364" y="57"/>
                    <a:pt x="365" y="56"/>
                    <a:pt x="364" y="56"/>
                  </a:cubicBezTo>
                  <a:cubicBezTo>
                    <a:pt x="363" y="56"/>
                    <a:pt x="360" y="56"/>
                    <a:pt x="359" y="56"/>
                  </a:cubicBezTo>
                  <a:cubicBezTo>
                    <a:pt x="357" y="56"/>
                    <a:pt x="357" y="57"/>
                    <a:pt x="356" y="56"/>
                  </a:cubicBezTo>
                  <a:cubicBezTo>
                    <a:pt x="356" y="56"/>
                    <a:pt x="352" y="55"/>
                    <a:pt x="351" y="55"/>
                  </a:cubicBezTo>
                  <a:cubicBezTo>
                    <a:pt x="351" y="56"/>
                    <a:pt x="351" y="57"/>
                    <a:pt x="350" y="57"/>
                  </a:cubicBezTo>
                  <a:cubicBezTo>
                    <a:pt x="350" y="57"/>
                    <a:pt x="350" y="57"/>
                    <a:pt x="351" y="59"/>
                  </a:cubicBezTo>
                  <a:cubicBezTo>
                    <a:pt x="353" y="60"/>
                    <a:pt x="352" y="60"/>
                    <a:pt x="351" y="61"/>
                  </a:cubicBezTo>
                  <a:cubicBezTo>
                    <a:pt x="350" y="61"/>
                    <a:pt x="348" y="60"/>
                    <a:pt x="348" y="60"/>
                  </a:cubicBezTo>
                  <a:cubicBezTo>
                    <a:pt x="347" y="59"/>
                    <a:pt x="346" y="59"/>
                    <a:pt x="345" y="58"/>
                  </a:cubicBezTo>
                  <a:cubicBezTo>
                    <a:pt x="345" y="57"/>
                    <a:pt x="346" y="57"/>
                    <a:pt x="346" y="57"/>
                  </a:cubicBezTo>
                  <a:cubicBezTo>
                    <a:pt x="347" y="58"/>
                    <a:pt x="348" y="58"/>
                    <a:pt x="348" y="57"/>
                  </a:cubicBezTo>
                  <a:cubicBezTo>
                    <a:pt x="348" y="56"/>
                    <a:pt x="346" y="56"/>
                    <a:pt x="345" y="56"/>
                  </a:cubicBezTo>
                  <a:cubicBezTo>
                    <a:pt x="344" y="56"/>
                    <a:pt x="344" y="57"/>
                    <a:pt x="343" y="58"/>
                  </a:cubicBezTo>
                  <a:cubicBezTo>
                    <a:pt x="341" y="58"/>
                    <a:pt x="337" y="58"/>
                    <a:pt x="337" y="57"/>
                  </a:cubicBezTo>
                  <a:cubicBezTo>
                    <a:pt x="336" y="57"/>
                    <a:pt x="330" y="57"/>
                    <a:pt x="330" y="58"/>
                  </a:cubicBezTo>
                  <a:cubicBezTo>
                    <a:pt x="329" y="58"/>
                    <a:pt x="330" y="60"/>
                    <a:pt x="329" y="60"/>
                  </a:cubicBezTo>
                  <a:cubicBezTo>
                    <a:pt x="329" y="60"/>
                    <a:pt x="329" y="58"/>
                    <a:pt x="329" y="57"/>
                  </a:cubicBezTo>
                  <a:cubicBezTo>
                    <a:pt x="329" y="57"/>
                    <a:pt x="328" y="57"/>
                    <a:pt x="327" y="57"/>
                  </a:cubicBezTo>
                  <a:cubicBezTo>
                    <a:pt x="326" y="57"/>
                    <a:pt x="325" y="57"/>
                    <a:pt x="326" y="56"/>
                  </a:cubicBezTo>
                  <a:cubicBezTo>
                    <a:pt x="326" y="56"/>
                    <a:pt x="325" y="55"/>
                    <a:pt x="326" y="55"/>
                  </a:cubicBezTo>
                  <a:cubicBezTo>
                    <a:pt x="327" y="54"/>
                    <a:pt x="324" y="52"/>
                    <a:pt x="322" y="52"/>
                  </a:cubicBezTo>
                  <a:cubicBezTo>
                    <a:pt x="320" y="51"/>
                    <a:pt x="315" y="51"/>
                    <a:pt x="313" y="52"/>
                  </a:cubicBezTo>
                  <a:cubicBezTo>
                    <a:pt x="312" y="52"/>
                    <a:pt x="309" y="52"/>
                    <a:pt x="308" y="52"/>
                  </a:cubicBezTo>
                  <a:cubicBezTo>
                    <a:pt x="307" y="52"/>
                    <a:pt x="308" y="51"/>
                    <a:pt x="307" y="51"/>
                  </a:cubicBezTo>
                  <a:cubicBezTo>
                    <a:pt x="307" y="50"/>
                    <a:pt x="305" y="49"/>
                    <a:pt x="304" y="50"/>
                  </a:cubicBezTo>
                  <a:cubicBezTo>
                    <a:pt x="304" y="50"/>
                    <a:pt x="304" y="50"/>
                    <a:pt x="304" y="50"/>
                  </a:cubicBezTo>
                  <a:cubicBezTo>
                    <a:pt x="304" y="49"/>
                    <a:pt x="301" y="48"/>
                    <a:pt x="301" y="49"/>
                  </a:cubicBezTo>
                  <a:cubicBezTo>
                    <a:pt x="300" y="49"/>
                    <a:pt x="299" y="48"/>
                    <a:pt x="300" y="48"/>
                  </a:cubicBezTo>
                  <a:cubicBezTo>
                    <a:pt x="301" y="48"/>
                    <a:pt x="303" y="48"/>
                    <a:pt x="302" y="47"/>
                  </a:cubicBezTo>
                  <a:cubicBezTo>
                    <a:pt x="302" y="46"/>
                    <a:pt x="295" y="45"/>
                    <a:pt x="295" y="46"/>
                  </a:cubicBezTo>
                  <a:cubicBezTo>
                    <a:pt x="294" y="46"/>
                    <a:pt x="295" y="47"/>
                    <a:pt x="293" y="48"/>
                  </a:cubicBezTo>
                  <a:cubicBezTo>
                    <a:pt x="292" y="49"/>
                    <a:pt x="291" y="48"/>
                    <a:pt x="291" y="48"/>
                  </a:cubicBezTo>
                  <a:cubicBezTo>
                    <a:pt x="291" y="47"/>
                    <a:pt x="293" y="47"/>
                    <a:pt x="293" y="47"/>
                  </a:cubicBezTo>
                  <a:cubicBezTo>
                    <a:pt x="293" y="46"/>
                    <a:pt x="291" y="46"/>
                    <a:pt x="290" y="46"/>
                  </a:cubicBezTo>
                  <a:cubicBezTo>
                    <a:pt x="290" y="45"/>
                    <a:pt x="291" y="45"/>
                    <a:pt x="291" y="45"/>
                  </a:cubicBezTo>
                  <a:cubicBezTo>
                    <a:pt x="292" y="45"/>
                    <a:pt x="294" y="46"/>
                    <a:pt x="294" y="45"/>
                  </a:cubicBezTo>
                  <a:cubicBezTo>
                    <a:pt x="294" y="45"/>
                    <a:pt x="293" y="45"/>
                    <a:pt x="292" y="45"/>
                  </a:cubicBezTo>
                  <a:cubicBezTo>
                    <a:pt x="290" y="44"/>
                    <a:pt x="287" y="43"/>
                    <a:pt x="285" y="44"/>
                  </a:cubicBezTo>
                  <a:cubicBezTo>
                    <a:pt x="283" y="44"/>
                    <a:pt x="283" y="43"/>
                    <a:pt x="282" y="43"/>
                  </a:cubicBezTo>
                  <a:cubicBezTo>
                    <a:pt x="281" y="43"/>
                    <a:pt x="281" y="43"/>
                    <a:pt x="281" y="44"/>
                  </a:cubicBezTo>
                  <a:cubicBezTo>
                    <a:pt x="282" y="45"/>
                    <a:pt x="280" y="45"/>
                    <a:pt x="279" y="45"/>
                  </a:cubicBezTo>
                  <a:cubicBezTo>
                    <a:pt x="278" y="45"/>
                    <a:pt x="276" y="45"/>
                    <a:pt x="277" y="46"/>
                  </a:cubicBezTo>
                  <a:cubicBezTo>
                    <a:pt x="278" y="47"/>
                    <a:pt x="278" y="46"/>
                    <a:pt x="279" y="46"/>
                  </a:cubicBezTo>
                  <a:cubicBezTo>
                    <a:pt x="279" y="46"/>
                    <a:pt x="277" y="47"/>
                    <a:pt x="278" y="47"/>
                  </a:cubicBezTo>
                  <a:cubicBezTo>
                    <a:pt x="279" y="48"/>
                    <a:pt x="279" y="49"/>
                    <a:pt x="279" y="49"/>
                  </a:cubicBezTo>
                  <a:cubicBezTo>
                    <a:pt x="279" y="49"/>
                    <a:pt x="277" y="50"/>
                    <a:pt x="277" y="49"/>
                  </a:cubicBezTo>
                  <a:cubicBezTo>
                    <a:pt x="276" y="48"/>
                    <a:pt x="276" y="49"/>
                    <a:pt x="275" y="49"/>
                  </a:cubicBezTo>
                  <a:cubicBezTo>
                    <a:pt x="274" y="49"/>
                    <a:pt x="273" y="49"/>
                    <a:pt x="274" y="49"/>
                  </a:cubicBezTo>
                  <a:cubicBezTo>
                    <a:pt x="275" y="50"/>
                    <a:pt x="276" y="50"/>
                    <a:pt x="274" y="50"/>
                  </a:cubicBezTo>
                  <a:cubicBezTo>
                    <a:pt x="273" y="50"/>
                    <a:pt x="273" y="49"/>
                    <a:pt x="272" y="49"/>
                  </a:cubicBezTo>
                  <a:cubicBezTo>
                    <a:pt x="271" y="49"/>
                    <a:pt x="270" y="49"/>
                    <a:pt x="269" y="49"/>
                  </a:cubicBezTo>
                  <a:cubicBezTo>
                    <a:pt x="268" y="49"/>
                    <a:pt x="267" y="49"/>
                    <a:pt x="266" y="50"/>
                  </a:cubicBezTo>
                  <a:cubicBezTo>
                    <a:pt x="265" y="50"/>
                    <a:pt x="263" y="49"/>
                    <a:pt x="263" y="48"/>
                  </a:cubicBezTo>
                  <a:cubicBezTo>
                    <a:pt x="262" y="47"/>
                    <a:pt x="262" y="47"/>
                    <a:pt x="261" y="48"/>
                  </a:cubicBezTo>
                  <a:cubicBezTo>
                    <a:pt x="261" y="49"/>
                    <a:pt x="261" y="50"/>
                    <a:pt x="260" y="50"/>
                  </a:cubicBezTo>
                  <a:cubicBezTo>
                    <a:pt x="259" y="51"/>
                    <a:pt x="259" y="52"/>
                    <a:pt x="258" y="52"/>
                  </a:cubicBezTo>
                  <a:cubicBezTo>
                    <a:pt x="258" y="53"/>
                    <a:pt x="258" y="52"/>
                    <a:pt x="257" y="52"/>
                  </a:cubicBezTo>
                  <a:cubicBezTo>
                    <a:pt x="256" y="52"/>
                    <a:pt x="254" y="49"/>
                    <a:pt x="254" y="49"/>
                  </a:cubicBezTo>
                  <a:cubicBezTo>
                    <a:pt x="253" y="48"/>
                    <a:pt x="252" y="47"/>
                    <a:pt x="251" y="46"/>
                  </a:cubicBezTo>
                  <a:cubicBezTo>
                    <a:pt x="251" y="46"/>
                    <a:pt x="252" y="46"/>
                    <a:pt x="252" y="46"/>
                  </a:cubicBezTo>
                  <a:cubicBezTo>
                    <a:pt x="253" y="47"/>
                    <a:pt x="254" y="47"/>
                    <a:pt x="254" y="47"/>
                  </a:cubicBezTo>
                  <a:cubicBezTo>
                    <a:pt x="255" y="46"/>
                    <a:pt x="254" y="45"/>
                    <a:pt x="254" y="45"/>
                  </a:cubicBezTo>
                  <a:cubicBezTo>
                    <a:pt x="253" y="45"/>
                    <a:pt x="253" y="44"/>
                    <a:pt x="253" y="44"/>
                  </a:cubicBezTo>
                  <a:cubicBezTo>
                    <a:pt x="254" y="44"/>
                    <a:pt x="252" y="43"/>
                    <a:pt x="253" y="42"/>
                  </a:cubicBezTo>
                  <a:cubicBezTo>
                    <a:pt x="254" y="42"/>
                    <a:pt x="253" y="42"/>
                    <a:pt x="253" y="42"/>
                  </a:cubicBezTo>
                  <a:cubicBezTo>
                    <a:pt x="252" y="41"/>
                    <a:pt x="251" y="41"/>
                    <a:pt x="251" y="40"/>
                  </a:cubicBezTo>
                  <a:cubicBezTo>
                    <a:pt x="251" y="40"/>
                    <a:pt x="248" y="40"/>
                    <a:pt x="248" y="41"/>
                  </a:cubicBezTo>
                  <a:cubicBezTo>
                    <a:pt x="248" y="41"/>
                    <a:pt x="247" y="41"/>
                    <a:pt x="247" y="40"/>
                  </a:cubicBezTo>
                  <a:cubicBezTo>
                    <a:pt x="247" y="40"/>
                    <a:pt x="246" y="40"/>
                    <a:pt x="244" y="40"/>
                  </a:cubicBezTo>
                  <a:cubicBezTo>
                    <a:pt x="243" y="39"/>
                    <a:pt x="243" y="38"/>
                    <a:pt x="242" y="38"/>
                  </a:cubicBezTo>
                  <a:cubicBezTo>
                    <a:pt x="242" y="38"/>
                    <a:pt x="242" y="40"/>
                    <a:pt x="241" y="39"/>
                  </a:cubicBezTo>
                  <a:cubicBezTo>
                    <a:pt x="240" y="39"/>
                    <a:pt x="240" y="40"/>
                    <a:pt x="240" y="41"/>
                  </a:cubicBezTo>
                  <a:cubicBezTo>
                    <a:pt x="240" y="41"/>
                    <a:pt x="240" y="42"/>
                    <a:pt x="240" y="42"/>
                  </a:cubicBezTo>
                  <a:cubicBezTo>
                    <a:pt x="240" y="43"/>
                    <a:pt x="240" y="43"/>
                    <a:pt x="239" y="42"/>
                  </a:cubicBezTo>
                  <a:cubicBezTo>
                    <a:pt x="238" y="42"/>
                    <a:pt x="238" y="43"/>
                    <a:pt x="236" y="43"/>
                  </a:cubicBezTo>
                  <a:cubicBezTo>
                    <a:pt x="234" y="42"/>
                    <a:pt x="233" y="43"/>
                    <a:pt x="233" y="42"/>
                  </a:cubicBezTo>
                  <a:cubicBezTo>
                    <a:pt x="232" y="41"/>
                    <a:pt x="232" y="41"/>
                    <a:pt x="232" y="42"/>
                  </a:cubicBezTo>
                  <a:cubicBezTo>
                    <a:pt x="232" y="42"/>
                    <a:pt x="229" y="42"/>
                    <a:pt x="228" y="41"/>
                  </a:cubicBezTo>
                  <a:cubicBezTo>
                    <a:pt x="228" y="41"/>
                    <a:pt x="229" y="41"/>
                    <a:pt x="229" y="40"/>
                  </a:cubicBezTo>
                  <a:cubicBezTo>
                    <a:pt x="230" y="40"/>
                    <a:pt x="229" y="40"/>
                    <a:pt x="227" y="40"/>
                  </a:cubicBezTo>
                  <a:cubicBezTo>
                    <a:pt x="226" y="40"/>
                    <a:pt x="225" y="39"/>
                    <a:pt x="223" y="39"/>
                  </a:cubicBezTo>
                  <a:cubicBezTo>
                    <a:pt x="221" y="39"/>
                    <a:pt x="218" y="40"/>
                    <a:pt x="217" y="40"/>
                  </a:cubicBezTo>
                  <a:cubicBezTo>
                    <a:pt x="217" y="40"/>
                    <a:pt x="218" y="41"/>
                    <a:pt x="217" y="41"/>
                  </a:cubicBezTo>
                  <a:cubicBezTo>
                    <a:pt x="216" y="41"/>
                    <a:pt x="217" y="40"/>
                    <a:pt x="216" y="39"/>
                  </a:cubicBezTo>
                  <a:cubicBezTo>
                    <a:pt x="216" y="38"/>
                    <a:pt x="215" y="38"/>
                    <a:pt x="215" y="39"/>
                  </a:cubicBezTo>
                  <a:cubicBezTo>
                    <a:pt x="215" y="39"/>
                    <a:pt x="213" y="40"/>
                    <a:pt x="213" y="39"/>
                  </a:cubicBezTo>
                  <a:cubicBezTo>
                    <a:pt x="212" y="39"/>
                    <a:pt x="212" y="38"/>
                    <a:pt x="210" y="38"/>
                  </a:cubicBezTo>
                  <a:cubicBezTo>
                    <a:pt x="209" y="37"/>
                    <a:pt x="207" y="39"/>
                    <a:pt x="208" y="39"/>
                  </a:cubicBezTo>
                  <a:cubicBezTo>
                    <a:pt x="208" y="40"/>
                    <a:pt x="209" y="39"/>
                    <a:pt x="209" y="40"/>
                  </a:cubicBezTo>
                  <a:cubicBezTo>
                    <a:pt x="209" y="40"/>
                    <a:pt x="206" y="40"/>
                    <a:pt x="206" y="40"/>
                  </a:cubicBezTo>
                  <a:cubicBezTo>
                    <a:pt x="206" y="41"/>
                    <a:pt x="203" y="42"/>
                    <a:pt x="203" y="42"/>
                  </a:cubicBezTo>
                  <a:cubicBezTo>
                    <a:pt x="200" y="42"/>
                    <a:pt x="200" y="42"/>
                    <a:pt x="199" y="43"/>
                  </a:cubicBezTo>
                  <a:cubicBezTo>
                    <a:pt x="198" y="44"/>
                    <a:pt x="199" y="42"/>
                    <a:pt x="199" y="41"/>
                  </a:cubicBezTo>
                  <a:cubicBezTo>
                    <a:pt x="200" y="40"/>
                    <a:pt x="201" y="41"/>
                    <a:pt x="202" y="40"/>
                  </a:cubicBezTo>
                  <a:cubicBezTo>
                    <a:pt x="202" y="39"/>
                    <a:pt x="203" y="39"/>
                    <a:pt x="204" y="39"/>
                  </a:cubicBezTo>
                  <a:cubicBezTo>
                    <a:pt x="205" y="39"/>
                    <a:pt x="205" y="38"/>
                    <a:pt x="206" y="38"/>
                  </a:cubicBezTo>
                  <a:cubicBezTo>
                    <a:pt x="207" y="38"/>
                    <a:pt x="208" y="37"/>
                    <a:pt x="208" y="37"/>
                  </a:cubicBezTo>
                  <a:cubicBezTo>
                    <a:pt x="209" y="36"/>
                    <a:pt x="212" y="35"/>
                    <a:pt x="212" y="35"/>
                  </a:cubicBezTo>
                  <a:cubicBezTo>
                    <a:pt x="213" y="35"/>
                    <a:pt x="213" y="34"/>
                    <a:pt x="213" y="34"/>
                  </a:cubicBezTo>
                  <a:cubicBezTo>
                    <a:pt x="214" y="34"/>
                    <a:pt x="216" y="33"/>
                    <a:pt x="216" y="33"/>
                  </a:cubicBezTo>
                  <a:cubicBezTo>
                    <a:pt x="217" y="32"/>
                    <a:pt x="217" y="32"/>
                    <a:pt x="217" y="31"/>
                  </a:cubicBezTo>
                  <a:cubicBezTo>
                    <a:pt x="217" y="31"/>
                    <a:pt x="216" y="31"/>
                    <a:pt x="216" y="30"/>
                  </a:cubicBezTo>
                  <a:cubicBezTo>
                    <a:pt x="216" y="30"/>
                    <a:pt x="217" y="30"/>
                    <a:pt x="217" y="30"/>
                  </a:cubicBezTo>
                  <a:cubicBezTo>
                    <a:pt x="218" y="30"/>
                    <a:pt x="217" y="29"/>
                    <a:pt x="217" y="29"/>
                  </a:cubicBezTo>
                  <a:cubicBezTo>
                    <a:pt x="216" y="29"/>
                    <a:pt x="217" y="28"/>
                    <a:pt x="217" y="28"/>
                  </a:cubicBezTo>
                  <a:cubicBezTo>
                    <a:pt x="216" y="27"/>
                    <a:pt x="215" y="28"/>
                    <a:pt x="215" y="28"/>
                  </a:cubicBezTo>
                  <a:cubicBezTo>
                    <a:pt x="215" y="27"/>
                    <a:pt x="215" y="26"/>
                    <a:pt x="215" y="26"/>
                  </a:cubicBezTo>
                  <a:cubicBezTo>
                    <a:pt x="214" y="25"/>
                    <a:pt x="214" y="26"/>
                    <a:pt x="213" y="26"/>
                  </a:cubicBezTo>
                  <a:cubicBezTo>
                    <a:pt x="212" y="25"/>
                    <a:pt x="209" y="25"/>
                    <a:pt x="209" y="25"/>
                  </a:cubicBezTo>
                  <a:cubicBezTo>
                    <a:pt x="209" y="25"/>
                    <a:pt x="208" y="24"/>
                    <a:pt x="208" y="25"/>
                  </a:cubicBezTo>
                  <a:cubicBezTo>
                    <a:pt x="208" y="25"/>
                    <a:pt x="206" y="25"/>
                    <a:pt x="205" y="25"/>
                  </a:cubicBezTo>
                  <a:cubicBezTo>
                    <a:pt x="204" y="25"/>
                    <a:pt x="204" y="25"/>
                    <a:pt x="203" y="26"/>
                  </a:cubicBezTo>
                  <a:cubicBezTo>
                    <a:pt x="203" y="26"/>
                    <a:pt x="201" y="26"/>
                    <a:pt x="201" y="26"/>
                  </a:cubicBezTo>
                  <a:cubicBezTo>
                    <a:pt x="200" y="26"/>
                    <a:pt x="202" y="24"/>
                    <a:pt x="202" y="24"/>
                  </a:cubicBezTo>
                  <a:cubicBezTo>
                    <a:pt x="202" y="23"/>
                    <a:pt x="199" y="24"/>
                    <a:pt x="198" y="24"/>
                  </a:cubicBezTo>
                  <a:cubicBezTo>
                    <a:pt x="198" y="23"/>
                    <a:pt x="196" y="23"/>
                    <a:pt x="196" y="23"/>
                  </a:cubicBezTo>
                  <a:cubicBezTo>
                    <a:pt x="195" y="23"/>
                    <a:pt x="196" y="23"/>
                    <a:pt x="196" y="23"/>
                  </a:cubicBezTo>
                  <a:cubicBezTo>
                    <a:pt x="197" y="23"/>
                    <a:pt x="198" y="22"/>
                    <a:pt x="199" y="22"/>
                  </a:cubicBezTo>
                  <a:cubicBezTo>
                    <a:pt x="199" y="22"/>
                    <a:pt x="199" y="22"/>
                    <a:pt x="199" y="21"/>
                  </a:cubicBezTo>
                  <a:cubicBezTo>
                    <a:pt x="198" y="21"/>
                    <a:pt x="198" y="21"/>
                    <a:pt x="197" y="21"/>
                  </a:cubicBezTo>
                  <a:cubicBezTo>
                    <a:pt x="196" y="20"/>
                    <a:pt x="195" y="20"/>
                    <a:pt x="194" y="20"/>
                  </a:cubicBezTo>
                  <a:cubicBezTo>
                    <a:pt x="194" y="20"/>
                    <a:pt x="193" y="20"/>
                    <a:pt x="191" y="21"/>
                  </a:cubicBezTo>
                  <a:cubicBezTo>
                    <a:pt x="190" y="21"/>
                    <a:pt x="190" y="22"/>
                    <a:pt x="189" y="23"/>
                  </a:cubicBezTo>
                  <a:cubicBezTo>
                    <a:pt x="188" y="23"/>
                    <a:pt x="187" y="24"/>
                    <a:pt x="187" y="25"/>
                  </a:cubicBezTo>
                  <a:cubicBezTo>
                    <a:pt x="188" y="25"/>
                    <a:pt x="188" y="25"/>
                    <a:pt x="188" y="26"/>
                  </a:cubicBezTo>
                  <a:cubicBezTo>
                    <a:pt x="188" y="26"/>
                    <a:pt x="187" y="26"/>
                    <a:pt x="186" y="26"/>
                  </a:cubicBezTo>
                  <a:cubicBezTo>
                    <a:pt x="186" y="26"/>
                    <a:pt x="183" y="26"/>
                    <a:pt x="183" y="27"/>
                  </a:cubicBezTo>
                  <a:cubicBezTo>
                    <a:pt x="183" y="27"/>
                    <a:pt x="184" y="27"/>
                    <a:pt x="184" y="28"/>
                  </a:cubicBezTo>
                  <a:cubicBezTo>
                    <a:pt x="184" y="28"/>
                    <a:pt x="183" y="28"/>
                    <a:pt x="183" y="27"/>
                  </a:cubicBezTo>
                  <a:cubicBezTo>
                    <a:pt x="182" y="27"/>
                    <a:pt x="181" y="27"/>
                    <a:pt x="181" y="28"/>
                  </a:cubicBezTo>
                  <a:cubicBezTo>
                    <a:pt x="180" y="28"/>
                    <a:pt x="179" y="28"/>
                    <a:pt x="179" y="28"/>
                  </a:cubicBezTo>
                  <a:cubicBezTo>
                    <a:pt x="179" y="28"/>
                    <a:pt x="178" y="28"/>
                    <a:pt x="178" y="28"/>
                  </a:cubicBezTo>
                  <a:cubicBezTo>
                    <a:pt x="177" y="28"/>
                    <a:pt x="179" y="27"/>
                    <a:pt x="178" y="27"/>
                  </a:cubicBezTo>
                  <a:cubicBezTo>
                    <a:pt x="178" y="27"/>
                    <a:pt x="176" y="27"/>
                    <a:pt x="176" y="27"/>
                  </a:cubicBezTo>
                  <a:cubicBezTo>
                    <a:pt x="176" y="28"/>
                    <a:pt x="175" y="27"/>
                    <a:pt x="174" y="27"/>
                  </a:cubicBezTo>
                  <a:cubicBezTo>
                    <a:pt x="174" y="27"/>
                    <a:pt x="174" y="28"/>
                    <a:pt x="173" y="28"/>
                  </a:cubicBezTo>
                  <a:cubicBezTo>
                    <a:pt x="172" y="28"/>
                    <a:pt x="171" y="28"/>
                    <a:pt x="171" y="28"/>
                  </a:cubicBezTo>
                  <a:cubicBezTo>
                    <a:pt x="170" y="29"/>
                    <a:pt x="172" y="29"/>
                    <a:pt x="172" y="29"/>
                  </a:cubicBezTo>
                  <a:cubicBezTo>
                    <a:pt x="172" y="29"/>
                    <a:pt x="168" y="29"/>
                    <a:pt x="168" y="30"/>
                  </a:cubicBezTo>
                  <a:cubicBezTo>
                    <a:pt x="168" y="30"/>
                    <a:pt x="167" y="30"/>
                    <a:pt x="165" y="30"/>
                  </a:cubicBezTo>
                  <a:cubicBezTo>
                    <a:pt x="164" y="30"/>
                    <a:pt x="164" y="31"/>
                    <a:pt x="163" y="31"/>
                  </a:cubicBezTo>
                  <a:cubicBezTo>
                    <a:pt x="162" y="31"/>
                    <a:pt x="161" y="31"/>
                    <a:pt x="161" y="32"/>
                  </a:cubicBezTo>
                  <a:cubicBezTo>
                    <a:pt x="161" y="33"/>
                    <a:pt x="160" y="33"/>
                    <a:pt x="159" y="32"/>
                  </a:cubicBezTo>
                  <a:cubicBezTo>
                    <a:pt x="159" y="32"/>
                    <a:pt x="158" y="33"/>
                    <a:pt x="158" y="33"/>
                  </a:cubicBezTo>
                  <a:cubicBezTo>
                    <a:pt x="159" y="33"/>
                    <a:pt x="158" y="33"/>
                    <a:pt x="158" y="33"/>
                  </a:cubicBezTo>
                  <a:cubicBezTo>
                    <a:pt x="158" y="33"/>
                    <a:pt x="156" y="34"/>
                    <a:pt x="157" y="34"/>
                  </a:cubicBezTo>
                  <a:cubicBezTo>
                    <a:pt x="158" y="34"/>
                    <a:pt x="158" y="34"/>
                    <a:pt x="158" y="35"/>
                  </a:cubicBezTo>
                  <a:cubicBezTo>
                    <a:pt x="157" y="35"/>
                    <a:pt x="156" y="34"/>
                    <a:pt x="156" y="34"/>
                  </a:cubicBezTo>
                  <a:cubicBezTo>
                    <a:pt x="155" y="35"/>
                    <a:pt x="156" y="35"/>
                    <a:pt x="157" y="35"/>
                  </a:cubicBezTo>
                  <a:cubicBezTo>
                    <a:pt x="158" y="35"/>
                    <a:pt x="158" y="36"/>
                    <a:pt x="158" y="36"/>
                  </a:cubicBezTo>
                  <a:cubicBezTo>
                    <a:pt x="158" y="36"/>
                    <a:pt x="157" y="36"/>
                    <a:pt x="156" y="36"/>
                  </a:cubicBezTo>
                  <a:cubicBezTo>
                    <a:pt x="156" y="36"/>
                    <a:pt x="156" y="37"/>
                    <a:pt x="157" y="37"/>
                  </a:cubicBezTo>
                  <a:cubicBezTo>
                    <a:pt x="158" y="37"/>
                    <a:pt x="157" y="37"/>
                    <a:pt x="158" y="38"/>
                  </a:cubicBezTo>
                  <a:cubicBezTo>
                    <a:pt x="158" y="38"/>
                    <a:pt x="158" y="38"/>
                    <a:pt x="158" y="38"/>
                  </a:cubicBezTo>
                  <a:cubicBezTo>
                    <a:pt x="158" y="38"/>
                    <a:pt x="158" y="38"/>
                    <a:pt x="158" y="39"/>
                  </a:cubicBezTo>
                  <a:cubicBezTo>
                    <a:pt x="158" y="39"/>
                    <a:pt x="157" y="39"/>
                    <a:pt x="157" y="39"/>
                  </a:cubicBezTo>
                  <a:cubicBezTo>
                    <a:pt x="157" y="38"/>
                    <a:pt x="155" y="38"/>
                    <a:pt x="155" y="39"/>
                  </a:cubicBezTo>
                  <a:cubicBezTo>
                    <a:pt x="154" y="39"/>
                    <a:pt x="154" y="40"/>
                    <a:pt x="154" y="39"/>
                  </a:cubicBezTo>
                  <a:cubicBezTo>
                    <a:pt x="153" y="39"/>
                    <a:pt x="152" y="39"/>
                    <a:pt x="150" y="39"/>
                  </a:cubicBezTo>
                  <a:cubicBezTo>
                    <a:pt x="149" y="39"/>
                    <a:pt x="145" y="40"/>
                    <a:pt x="144" y="40"/>
                  </a:cubicBezTo>
                  <a:cubicBezTo>
                    <a:pt x="143" y="40"/>
                    <a:pt x="143" y="41"/>
                    <a:pt x="144" y="42"/>
                  </a:cubicBezTo>
                  <a:cubicBezTo>
                    <a:pt x="144" y="43"/>
                    <a:pt x="144" y="43"/>
                    <a:pt x="144" y="44"/>
                  </a:cubicBezTo>
                  <a:cubicBezTo>
                    <a:pt x="144" y="44"/>
                    <a:pt x="146" y="45"/>
                    <a:pt x="147" y="45"/>
                  </a:cubicBezTo>
                  <a:cubicBezTo>
                    <a:pt x="148" y="46"/>
                    <a:pt x="149" y="47"/>
                    <a:pt x="148" y="48"/>
                  </a:cubicBezTo>
                  <a:cubicBezTo>
                    <a:pt x="147" y="49"/>
                    <a:pt x="145" y="47"/>
                    <a:pt x="144" y="46"/>
                  </a:cubicBezTo>
                  <a:cubicBezTo>
                    <a:pt x="143" y="45"/>
                    <a:pt x="140" y="45"/>
                    <a:pt x="139" y="45"/>
                  </a:cubicBezTo>
                  <a:cubicBezTo>
                    <a:pt x="138" y="45"/>
                    <a:pt x="138" y="44"/>
                    <a:pt x="137" y="44"/>
                  </a:cubicBezTo>
                  <a:cubicBezTo>
                    <a:pt x="136" y="44"/>
                    <a:pt x="135" y="45"/>
                    <a:pt x="136" y="45"/>
                  </a:cubicBezTo>
                  <a:cubicBezTo>
                    <a:pt x="136" y="45"/>
                    <a:pt x="137" y="45"/>
                    <a:pt x="137" y="46"/>
                  </a:cubicBezTo>
                  <a:cubicBezTo>
                    <a:pt x="136" y="46"/>
                    <a:pt x="137" y="46"/>
                    <a:pt x="138" y="46"/>
                  </a:cubicBezTo>
                  <a:cubicBezTo>
                    <a:pt x="139" y="47"/>
                    <a:pt x="137" y="48"/>
                    <a:pt x="136" y="47"/>
                  </a:cubicBezTo>
                  <a:cubicBezTo>
                    <a:pt x="135" y="46"/>
                    <a:pt x="134" y="47"/>
                    <a:pt x="133" y="47"/>
                  </a:cubicBezTo>
                  <a:cubicBezTo>
                    <a:pt x="133" y="48"/>
                    <a:pt x="135" y="49"/>
                    <a:pt x="137" y="50"/>
                  </a:cubicBezTo>
                  <a:cubicBezTo>
                    <a:pt x="138" y="50"/>
                    <a:pt x="138" y="51"/>
                    <a:pt x="139" y="51"/>
                  </a:cubicBezTo>
                  <a:cubicBezTo>
                    <a:pt x="139" y="51"/>
                    <a:pt x="139" y="52"/>
                    <a:pt x="138" y="52"/>
                  </a:cubicBezTo>
                  <a:cubicBezTo>
                    <a:pt x="138" y="52"/>
                    <a:pt x="137" y="51"/>
                    <a:pt x="136" y="50"/>
                  </a:cubicBezTo>
                  <a:cubicBezTo>
                    <a:pt x="135" y="50"/>
                    <a:pt x="132" y="50"/>
                    <a:pt x="132" y="50"/>
                  </a:cubicBezTo>
                  <a:cubicBezTo>
                    <a:pt x="131" y="49"/>
                    <a:pt x="132" y="49"/>
                    <a:pt x="132" y="48"/>
                  </a:cubicBezTo>
                  <a:cubicBezTo>
                    <a:pt x="131" y="48"/>
                    <a:pt x="131" y="47"/>
                    <a:pt x="132" y="46"/>
                  </a:cubicBezTo>
                  <a:cubicBezTo>
                    <a:pt x="133" y="45"/>
                    <a:pt x="132" y="43"/>
                    <a:pt x="131" y="43"/>
                  </a:cubicBezTo>
                  <a:cubicBezTo>
                    <a:pt x="130" y="43"/>
                    <a:pt x="130" y="44"/>
                    <a:pt x="130" y="44"/>
                  </a:cubicBezTo>
                  <a:cubicBezTo>
                    <a:pt x="131" y="44"/>
                    <a:pt x="131" y="46"/>
                    <a:pt x="130" y="47"/>
                  </a:cubicBezTo>
                  <a:cubicBezTo>
                    <a:pt x="129" y="47"/>
                    <a:pt x="127" y="47"/>
                    <a:pt x="127" y="48"/>
                  </a:cubicBezTo>
                  <a:cubicBezTo>
                    <a:pt x="127" y="49"/>
                    <a:pt x="126" y="49"/>
                    <a:pt x="126" y="49"/>
                  </a:cubicBezTo>
                  <a:cubicBezTo>
                    <a:pt x="127" y="50"/>
                    <a:pt x="129" y="52"/>
                    <a:pt x="129" y="53"/>
                  </a:cubicBezTo>
                  <a:cubicBezTo>
                    <a:pt x="129" y="53"/>
                    <a:pt x="127" y="55"/>
                    <a:pt x="127" y="57"/>
                  </a:cubicBezTo>
                  <a:cubicBezTo>
                    <a:pt x="128" y="58"/>
                    <a:pt x="127" y="58"/>
                    <a:pt x="128" y="59"/>
                  </a:cubicBezTo>
                  <a:cubicBezTo>
                    <a:pt x="128" y="59"/>
                    <a:pt x="129" y="59"/>
                    <a:pt x="129" y="59"/>
                  </a:cubicBezTo>
                  <a:cubicBezTo>
                    <a:pt x="130" y="59"/>
                    <a:pt x="131" y="59"/>
                    <a:pt x="132" y="59"/>
                  </a:cubicBezTo>
                  <a:cubicBezTo>
                    <a:pt x="133" y="58"/>
                    <a:pt x="136" y="60"/>
                    <a:pt x="136" y="60"/>
                  </a:cubicBezTo>
                  <a:cubicBezTo>
                    <a:pt x="137" y="61"/>
                    <a:pt x="137" y="61"/>
                    <a:pt x="137" y="62"/>
                  </a:cubicBezTo>
                  <a:cubicBezTo>
                    <a:pt x="138" y="63"/>
                    <a:pt x="136" y="63"/>
                    <a:pt x="136" y="64"/>
                  </a:cubicBezTo>
                  <a:cubicBezTo>
                    <a:pt x="136" y="65"/>
                    <a:pt x="139" y="65"/>
                    <a:pt x="139" y="65"/>
                  </a:cubicBezTo>
                  <a:cubicBezTo>
                    <a:pt x="139" y="66"/>
                    <a:pt x="137" y="65"/>
                    <a:pt x="136" y="65"/>
                  </a:cubicBezTo>
                  <a:cubicBezTo>
                    <a:pt x="136" y="65"/>
                    <a:pt x="136" y="64"/>
                    <a:pt x="135" y="64"/>
                  </a:cubicBezTo>
                  <a:cubicBezTo>
                    <a:pt x="135" y="64"/>
                    <a:pt x="136" y="63"/>
                    <a:pt x="136" y="62"/>
                  </a:cubicBezTo>
                  <a:cubicBezTo>
                    <a:pt x="136" y="61"/>
                    <a:pt x="135" y="61"/>
                    <a:pt x="135" y="61"/>
                  </a:cubicBezTo>
                  <a:cubicBezTo>
                    <a:pt x="134" y="60"/>
                    <a:pt x="134" y="59"/>
                    <a:pt x="133" y="60"/>
                  </a:cubicBezTo>
                  <a:cubicBezTo>
                    <a:pt x="133" y="60"/>
                    <a:pt x="130" y="60"/>
                    <a:pt x="130" y="61"/>
                  </a:cubicBezTo>
                  <a:cubicBezTo>
                    <a:pt x="129" y="61"/>
                    <a:pt x="130" y="63"/>
                    <a:pt x="130" y="64"/>
                  </a:cubicBezTo>
                  <a:cubicBezTo>
                    <a:pt x="131" y="65"/>
                    <a:pt x="128" y="66"/>
                    <a:pt x="128" y="67"/>
                  </a:cubicBezTo>
                  <a:cubicBezTo>
                    <a:pt x="128" y="67"/>
                    <a:pt x="127" y="68"/>
                    <a:pt x="126" y="68"/>
                  </a:cubicBezTo>
                  <a:cubicBezTo>
                    <a:pt x="125" y="69"/>
                    <a:pt x="124" y="69"/>
                    <a:pt x="124" y="70"/>
                  </a:cubicBezTo>
                  <a:cubicBezTo>
                    <a:pt x="124" y="71"/>
                    <a:pt x="123" y="70"/>
                    <a:pt x="122" y="70"/>
                  </a:cubicBezTo>
                  <a:cubicBezTo>
                    <a:pt x="122" y="70"/>
                    <a:pt x="121" y="70"/>
                    <a:pt x="120" y="70"/>
                  </a:cubicBezTo>
                  <a:cubicBezTo>
                    <a:pt x="119" y="70"/>
                    <a:pt x="119" y="69"/>
                    <a:pt x="118" y="70"/>
                  </a:cubicBezTo>
                  <a:cubicBezTo>
                    <a:pt x="117" y="70"/>
                    <a:pt x="116" y="69"/>
                    <a:pt x="117" y="69"/>
                  </a:cubicBezTo>
                  <a:cubicBezTo>
                    <a:pt x="117" y="68"/>
                    <a:pt x="118" y="68"/>
                    <a:pt x="118" y="69"/>
                  </a:cubicBezTo>
                  <a:cubicBezTo>
                    <a:pt x="118" y="69"/>
                    <a:pt x="118" y="69"/>
                    <a:pt x="119" y="69"/>
                  </a:cubicBezTo>
                  <a:cubicBezTo>
                    <a:pt x="120" y="68"/>
                    <a:pt x="119" y="69"/>
                    <a:pt x="120" y="69"/>
                  </a:cubicBezTo>
                  <a:cubicBezTo>
                    <a:pt x="121" y="69"/>
                    <a:pt x="121" y="69"/>
                    <a:pt x="122" y="69"/>
                  </a:cubicBezTo>
                  <a:cubicBezTo>
                    <a:pt x="122" y="69"/>
                    <a:pt x="122" y="69"/>
                    <a:pt x="122" y="68"/>
                  </a:cubicBezTo>
                  <a:cubicBezTo>
                    <a:pt x="122" y="68"/>
                    <a:pt x="123" y="68"/>
                    <a:pt x="123" y="67"/>
                  </a:cubicBezTo>
                  <a:cubicBezTo>
                    <a:pt x="124" y="67"/>
                    <a:pt x="124" y="66"/>
                    <a:pt x="124" y="66"/>
                  </a:cubicBezTo>
                  <a:cubicBezTo>
                    <a:pt x="124" y="66"/>
                    <a:pt x="124" y="65"/>
                    <a:pt x="125" y="65"/>
                  </a:cubicBezTo>
                  <a:cubicBezTo>
                    <a:pt x="125" y="65"/>
                    <a:pt x="125" y="65"/>
                    <a:pt x="126" y="65"/>
                  </a:cubicBezTo>
                  <a:cubicBezTo>
                    <a:pt x="126" y="65"/>
                    <a:pt x="126" y="64"/>
                    <a:pt x="126" y="64"/>
                  </a:cubicBezTo>
                  <a:cubicBezTo>
                    <a:pt x="126" y="63"/>
                    <a:pt x="126" y="62"/>
                    <a:pt x="127" y="62"/>
                  </a:cubicBezTo>
                  <a:cubicBezTo>
                    <a:pt x="127" y="62"/>
                    <a:pt x="127" y="61"/>
                    <a:pt x="127" y="61"/>
                  </a:cubicBezTo>
                  <a:cubicBezTo>
                    <a:pt x="126" y="61"/>
                    <a:pt x="125" y="60"/>
                    <a:pt x="125" y="59"/>
                  </a:cubicBezTo>
                  <a:cubicBezTo>
                    <a:pt x="125" y="59"/>
                    <a:pt x="125" y="57"/>
                    <a:pt x="125" y="57"/>
                  </a:cubicBezTo>
                  <a:cubicBezTo>
                    <a:pt x="125" y="56"/>
                    <a:pt x="125" y="55"/>
                    <a:pt x="125" y="55"/>
                  </a:cubicBezTo>
                  <a:cubicBezTo>
                    <a:pt x="125" y="54"/>
                    <a:pt x="125" y="53"/>
                    <a:pt x="125" y="52"/>
                  </a:cubicBezTo>
                  <a:cubicBezTo>
                    <a:pt x="126" y="51"/>
                    <a:pt x="124" y="50"/>
                    <a:pt x="124" y="50"/>
                  </a:cubicBezTo>
                  <a:cubicBezTo>
                    <a:pt x="123" y="49"/>
                    <a:pt x="123" y="49"/>
                    <a:pt x="124" y="48"/>
                  </a:cubicBezTo>
                  <a:cubicBezTo>
                    <a:pt x="125" y="47"/>
                    <a:pt x="125" y="44"/>
                    <a:pt x="125" y="44"/>
                  </a:cubicBezTo>
                  <a:cubicBezTo>
                    <a:pt x="125" y="43"/>
                    <a:pt x="123" y="43"/>
                    <a:pt x="122" y="43"/>
                  </a:cubicBezTo>
                  <a:cubicBezTo>
                    <a:pt x="122" y="43"/>
                    <a:pt x="119" y="43"/>
                    <a:pt x="118" y="43"/>
                  </a:cubicBezTo>
                  <a:cubicBezTo>
                    <a:pt x="117" y="43"/>
                    <a:pt x="117" y="43"/>
                    <a:pt x="117" y="44"/>
                  </a:cubicBezTo>
                  <a:cubicBezTo>
                    <a:pt x="116" y="45"/>
                    <a:pt x="116" y="46"/>
                    <a:pt x="115" y="47"/>
                  </a:cubicBezTo>
                  <a:cubicBezTo>
                    <a:pt x="115" y="49"/>
                    <a:pt x="113" y="49"/>
                    <a:pt x="112" y="50"/>
                  </a:cubicBezTo>
                  <a:cubicBezTo>
                    <a:pt x="111" y="50"/>
                    <a:pt x="111" y="51"/>
                    <a:pt x="111" y="52"/>
                  </a:cubicBezTo>
                  <a:cubicBezTo>
                    <a:pt x="112" y="52"/>
                    <a:pt x="112" y="52"/>
                    <a:pt x="112" y="52"/>
                  </a:cubicBezTo>
                  <a:cubicBezTo>
                    <a:pt x="113" y="52"/>
                    <a:pt x="112" y="54"/>
                    <a:pt x="112" y="54"/>
                  </a:cubicBezTo>
                  <a:cubicBezTo>
                    <a:pt x="112" y="54"/>
                    <a:pt x="113" y="55"/>
                    <a:pt x="112" y="55"/>
                  </a:cubicBezTo>
                  <a:cubicBezTo>
                    <a:pt x="111" y="55"/>
                    <a:pt x="111" y="56"/>
                    <a:pt x="111" y="57"/>
                  </a:cubicBezTo>
                  <a:cubicBezTo>
                    <a:pt x="112" y="57"/>
                    <a:pt x="113" y="57"/>
                    <a:pt x="114" y="58"/>
                  </a:cubicBezTo>
                  <a:cubicBezTo>
                    <a:pt x="115" y="58"/>
                    <a:pt x="114" y="59"/>
                    <a:pt x="115" y="59"/>
                  </a:cubicBezTo>
                  <a:cubicBezTo>
                    <a:pt x="116" y="60"/>
                    <a:pt x="116" y="60"/>
                    <a:pt x="116" y="60"/>
                  </a:cubicBezTo>
                  <a:cubicBezTo>
                    <a:pt x="117" y="61"/>
                    <a:pt x="115" y="62"/>
                    <a:pt x="115" y="62"/>
                  </a:cubicBezTo>
                  <a:cubicBezTo>
                    <a:pt x="115" y="63"/>
                    <a:pt x="113" y="61"/>
                    <a:pt x="112" y="60"/>
                  </a:cubicBezTo>
                  <a:cubicBezTo>
                    <a:pt x="112" y="60"/>
                    <a:pt x="109" y="59"/>
                    <a:pt x="108" y="59"/>
                  </a:cubicBezTo>
                  <a:cubicBezTo>
                    <a:pt x="107" y="58"/>
                    <a:pt x="106" y="58"/>
                    <a:pt x="105" y="57"/>
                  </a:cubicBezTo>
                  <a:cubicBezTo>
                    <a:pt x="104" y="57"/>
                    <a:pt x="103" y="56"/>
                    <a:pt x="101" y="56"/>
                  </a:cubicBezTo>
                  <a:cubicBezTo>
                    <a:pt x="99" y="56"/>
                    <a:pt x="97" y="56"/>
                    <a:pt x="97" y="56"/>
                  </a:cubicBezTo>
                  <a:cubicBezTo>
                    <a:pt x="96" y="56"/>
                    <a:pt x="96" y="55"/>
                    <a:pt x="95" y="55"/>
                  </a:cubicBezTo>
                  <a:cubicBezTo>
                    <a:pt x="94" y="54"/>
                    <a:pt x="93" y="53"/>
                    <a:pt x="92" y="54"/>
                  </a:cubicBezTo>
                  <a:cubicBezTo>
                    <a:pt x="92" y="54"/>
                    <a:pt x="92" y="55"/>
                    <a:pt x="93" y="56"/>
                  </a:cubicBezTo>
                  <a:cubicBezTo>
                    <a:pt x="94" y="56"/>
                    <a:pt x="93" y="56"/>
                    <a:pt x="95" y="56"/>
                  </a:cubicBezTo>
                  <a:cubicBezTo>
                    <a:pt x="96" y="56"/>
                    <a:pt x="96" y="57"/>
                    <a:pt x="96" y="57"/>
                  </a:cubicBezTo>
                  <a:cubicBezTo>
                    <a:pt x="96" y="58"/>
                    <a:pt x="97" y="59"/>
                    <a:pt x="97" y="59"/>
                  </a:cubicBezTo>
                  <a:cubicBezTo>
                    <a:pt x="98" y="60"/>
                    <a:pt x="97" y="61"/>
                    <a:pt x="96" y="61"/>
                  </a:cubicBezTo>
                  <a:cubicBezTo>
                    <a:pt x="96" y="61"/>
                    <a:pt x="94" y="61"/>
                    <a:pt x="95" y="61"/>
                  </a:cubicBezTo>
                  <a:cubicBezTo>
                    <a:pt x="95" y="62"/>
                    <a:pt x="95" y="62"/>
                    <a:pt x="94" y="62"/>
                  </a:cubicBezTo>
                  <a:cubicBezTo>
                    <a:pt x="93" y="61"/>
                    <a:pt x="93" y="61"/>
                    <a:pt x="94" y="60"/>
                  </a:cubicBezTo>
                  <a:cubicBezTo>
                    <a:pt x="94" y="60"/>
                    <a:pt x="93" y="60"/>
                    <a:pt x="92" y="59"/>
                  </a:cubicBezTo>
                  <a:cubicBezTo>
                    <a:pt x="92" y="59"/>
                    <a:pt x="89" y="61"/>
                    <a:pt x="89" y="61"/>
                  </a:cubicBezTo>
                  <a:cubicBezTo>
                    <a:pt x="88" y="61"/>
                    <a:pt x="86" y="61"/>
                    <a:pt x="85" y="61"/>
                  </a:cubicBezTo>
                  <a:cubicBezTo>
                    <a:pt x="83" y="62"/>
                    <a:pt x="83" y="63"/>
                    <a:pt x="83" y="63"/>
                  </a:cubicBezTo>
                  <a:cubicBezTo>
                    <a:pt x="82" y="63"/>
                    <a:pt x="80" y="63"/>
                    <a:pt x="79" y="62"/>
                  </a:cubicBezTo>
                  <a:cubicBezTo>
                    <a:pt x="79" y="62"/>
                    <a:pt x="79" y="62"/>
                    <a:pt x="80" y="62"/>
                  </a:cubicBezTo>
                  <a:cubicBezTo>
                    <a:pt x="81" y="62"/>
                    <a:pt x="81" y="62"/>
                    <a:pt x="81" y="61"/>
                  </a:cubicBezTo>
                  <a:cubicBezTo>
                    <a:pt x="80" y="61"/>
                    <a:pt x="81" y="60"/>
                    <a:pt x="81" y="60"/>
                  </a:cubicBezTo>
                  <a:cubicBezTo>
                    <a:pt x="81" y="59"/>
                    <a:pt x="78" y="60"/>
                    <a:pt x="78" y="61"/>
                  </a:cubicBezTo>
                  <a:cubicBezTo>
                    <a:pt x="77" y="61"/>
                    <a:pt x="78" y="62"/>
                    <a:pt x="77" y="62"/>
                  </a:cubicBezTo>
                  <a:cubicBezTo>
                    <a:pt x="77" y="62"/>
                    <a:pt x="77" y="61"/>
                    <a:pt x="76" y="61"/>
                  </a:cubicBezTo>
                  <a:cubicBezTo>
                    <a:pt x="76" y="61"/>
                    <a:pt x="72" y="62"/>
                    <a:pt x="71" y="63"/>
                  </a:cubicBezTo>
                  <a:cubicBezTo>
                    <a:pt x="70" y="64"/>
                    <a:pt x="69" y="64"/>
                    <a:pt x="69" y="64"/>
                  </a:cubicBezTo>
                  <a:cubicBezTo>
                    <a:pt x="69" y="65"/>
                    <a:pt x="67" y="65"/>
                    <a:pt x="66" y="65"/>
                  </a:cubicBezTo>
                  <a:cubicBezTo>
                    <a:pt x="66" y="65"/>
                    <a:pt x="66" y="67"/>
                    <a:pt x="66" y="67"/>
                  </a:cubicBezTo>
                  <a:cubicBezTo>
                    <a:pt x="66" y="68"/>
                    <a:pt x="63" y="68"/>
                    <a:pt x="62" y="68"/>
                  </a:cubicBezTo>
                  <a:cubicBezTo>
                    <a:pt x="61" y="68"/>
                    <a:pt x="61" y="66"/>
                    <a:pt x="60" y="66"/>
                  </a:cubicBezTo>
                  <a:cubicBezTo>
                    <a:pt x="59" y="66"/>
                    <a:pt x="60" y="65"/>
                    <a:pt x="60" y="65"/>
                  </a:cubicBezTo>
                  <a:cubicBezTo>
                    <a:pt x="60" y="64"/>
                    <a:pt x="61" y="65"/>
                    <a:pt x="62" y="64"/>
                  </a:cubicBezTo>
                  <a:cubicBezTo>
                    <a:pt x="62" y="63"/>
                    <a:pt x="63" y="64"/>
                    <a:pt x="64" y="64"/>
                  </a:cubicBezTo>
                  <a:cubicBezTo>
                    <a:pt x="64" y="64"/>
                    <a:pt x="62" y="63"/>
                    <a:pt x="62" y="62"/>
                  </a:cubicBezTo>
                  <a:cubicBezTo>
                    <a:pt x="62" y="61"/>
                    <a:pt x="60" y="61"/>
                    <a:pt x="59" y="61"/>
                  </a:cubicBezTo>
                  <a:cubicBezTo>
                    <a:pt x="58" y="61"/>
                    <a:pt x="57" y="61"/>
                    <a:pt x="56" y="61"/>
                  </a:cubicBezTo>
                  <a:cubicBezTo>
                    <a:pt x="56" y="60"/>
                    <a:pt x="56" y="61"/>
                    <a:pt x="57" y="61"/>
                  </a:cubicBezTo>
                  <a:cubicBezTo>
                    <a:pt x="58" y="62"/>
                    <a:pt x="57" y="63"/>
                    <a:pt x="58" y="63"/>
                  </a:cubicBezTo>
                  <a:cubicBezTo>
                    <a:pt x="58" y="64"/>
                    <a:pt x="57" y="65"/>
                    <a:pt x="57" y="66"/>
                  </a:cubicBezTo>
                  <a:cubicBezTo>
                    <a:pt x="56" y="67"/>
                    <a:pt x="56" y="67"/>
                    <a:pt x="57" y="66"/>
                  </a:cubicBezTo>
                  <a:cubicBezTo>
                    <a:pt x="58" y="66"/>
                    <a:pt x="58" y="68"/>
                    <a:pt x="58" y="69"/>
                  </a:cubicBezTo>
                  <a:cubicBezTo>
                    <a:pt x="58" y="69"/>
                    <a:pt x="58" y="70"/>
                    <a:pt x="58" y="70"/>
                  </a:cubicBezTo>
                  <a:cubicBezTo>
                    <a:pt x="58" y="71"/>
                    <a:pt x="57" y="70"/>
                    <a:pt x="57" y="70"/>
                  </a:cubicBezTo>
                  <a:cubicBezTo>
                    <a:pt x="56" y="71"/>
                    <a:pt x="56" y="70"/>
                    <a:pt x="56" y="70"/>
                  </a:cubicBezTo>
                  <a:cubicBezTo>
                    <a:pt x="56" y="69"/>
                    <a:pt x="54" y="69"/>
                    <a:pt x="53" y="69"/>
                  </a:cubicBezTo>
                  <a:cubicBezTo>
                    <a:pt x="53" y="69"/>
                    <a:pt x="52" y="69"/>
                    <a:pt x="52" y="70"/>
                  </a:cubicBezTo>
                  <a:cubicBezTo>
                    <a:pt x="52" y="70"/>
                    <a:pt x="51" y="71"/>
                    <a:pt x="50" y="71"/>
                  </a:cubicBezTo>
                  <a:cubicBezTo>
                    <a:pt x="49" y="71"/>
                    <a:pt x="48" y="72"/>
                    <a:pt x="48" y="72"/>
                  </a:cubicBezTo>
                  <a:cubicBezTo>
                    <a:pt x="47" y="73"/>
                    <a:pt x="47" y="74"/>
                    <a:pt x="48" y="74"/>
                  </a:cubicBezTo>
                  <a:cubicBezTo>
                    <a:pt x="49" y="75"/>
                    <a:pt x="49" y="76"/>
                    <a:pt x="49" y="76"/>
                  </a:cubicBezTo>
                  <a:cubicBezTo>
                    <a:pt x="49" y="77"/>
                    <a:pt x="46" y="77"/>
                    <a:pt x="46" y="76"/>
                  </a:cubicBezTo>
                  <a:cubicBezTo>
                    <a:pt x="46" y="76"/>
                    <a:pt x="44" y="75"/>
                    <a:pt x="44" y="76"/>
                  </a:cubicBezTo>
                  <a:cubicBezTo>
                    <a:pt x="43" y="76"/>
                    <a:pt x="42" y="74"/>
                    <a:pt x="41" y="74"/>
                  </a:cubicBezTo>
                  <a:cubicBezTo>
                    <a:pt x="40" y="74"/>
                    <a:pt x="40" y="75"/>
                    <a:pt x="40" y="75"/>
                  </a:cubicBezTo>
                  <a:cubicBezTo>
                    <a:pt x="39" y="76"/>
                    <a:pt x="40" y="76"/>
                    <a:pt x="40" y="77"/>
                  </a:cubicBezTo>
                  <a:cubicBezTo>
                    <a:pt x="41" y="77"/>
                    <a:pt x="42" y="77"/>
                    <a:pt x="43" y="77"/>
                  </a:cubicBezTo>
                  <a:cubicBezTo>
                    <a:pt x="43" y="77"/>
                    <a:pt x="43" y="78"/>
                    <a:pt x="43" y="79"/>
                  </a:cubicBezTo>
                  <a:cubicBezTo>
                    <a:pt x="43" y="79"/>
                    <a:pt x="41" y="80"/>
                    <a:pt x="41" y="79"/>
                  </a:cubicBezTo>
                  <a:cubicBezTo>
                    <a:pt x="41" y="79"/>
                    <a:pt x="39" y="79"/>
                    <a:pt x="39" y="79"/>
                  </a:cubicBezTo>
                  <a:cubicBezTo>
                    <a:pt x="39" y="78"/>
                    <a:pt x="38" y="77"/>
                    <a:pt x="37" y="77"/>
                  </a:cubicBezTo>
                  <a:cubicBezTo>
                    <a:pt x="36" y="77"/>
                    <a:pt x="36" y="77"/>
                    <a:pt x="36" y="76"/>
                  </a:cubicBezTo>
                  <a:cubicBezTo>
                    <a:pt x="36" y="75"/>
                    <a:pt x="35" y="75"/>
                    <a:pt x="35" y="74"/>
                  </a:cubicBezTo>
                  <a:cubicBezTo>
                    <a:pt x="35" y="74"/>
                    <a:pt x="35" y="73"/>
                    <a:pt x="35" y="73"/>
                  </a:cubicBezTo>
                  <a:cubicBezTo>
                    <a:pt x="36" y="72"/>
                    <a:pt x="35" y="72"/>
                    <a:pt x="36" y="71"/>
                  </a:cubicBezTo>
                  <a:cubicBezTo>
                    <a:pt x="36" y="71"/>
                    <a:pt x="35" y="70"/>
                    <a:pt x="34" y="70"/>
                  </a:cubicBezTo>
                  <a:cubicBezTo>
                    <a:pt x="33" y="70"/>
                    <a:pt x="33" y="69"/>
                    <a:pt x="32" y="69"/>
                  </a:cubicBezTo>
                  <a:cubicBezTo>
                    <a:pt x="32" y="69"/>
                    <a:pt x="30" y="68"/>
                    <a:pt x="30" y="67"/>
                  </a:cubicBezTo>
                  <a:cubicBezTo>
                    <a:pt x="30" y="67"/>
                    <a:pt x="29" y="66"/>
                    <a:pt x="29" y="66"/>
                  </a:cubicBezTo>
                  <a:cubicBezTo>
                    <a:pt x="30" y="66"/>
                    <a:pt x="30" y="66"/>
                    <a:pt x="31" y="67"/>
                  </a:cubicBezTo>
                  <a:cubicBezTo>
                    <a:pt x="32" y="68"/>
                    <a:pt x="33" y="68"/>
                    <a:pt x="34" y="68"/>
                  </a:cubicBezTo>
                  <a:cubicBezTo>
                    <a:pt x="36" y="69"/>
                    <a:pt x="37" y="69"/>
                    <a:pt x="38" y="70"/>
                  </a:cubicBezTo>
                  <a:cubicBezTo>
                    <a:pt x="40" y="70"/>
                    <a:pt x="41" y="70"/>
                    <a:pt x="44" y="71"/>
                  </a:cubicBezTo>
                  <a:cubicBezTo>
                    <a:pt x="46" y="71"/>
                    <a:pt x="50" y="68"/>
                    <a:pt x="51" y="68"/>
                  </a:cubicBezTo>
                  <a:cubicBezTo>
                    <a:pt x="51" y="67"/>
                    <a:pt x="50" y="65"/>
                    <a:pt x="50" y="65"/>
                  </a:cubicBezTo>
                  <a:cubicBezTo>
                    <a:pt x="50" y="64"/>
                    <a:pt x="49" y="64"/>
                    <a:pt x="49" y="64"/>
                  </a:cubicBezTo>
                  <a:cubicBezTo>
                    <a:pt x="49" y="63"/>
                    <a:pt x="48" y="63"/>
                    <a:pt x="47" y="63"/>
                  </a:cubicBezTo>
                  <a:cubicBezTo>
                    <a:pt x="46" y="63"/>
                    <a:pt x="46" y="61"/>
                    <a:pt x="45" y="62"/>
                  </a:cubicBezTo>
                  <a:cubicBezTo>
                    <a:pt x="44" y="62"/>
                    <a:pt x="44" y="61"/>
                    <a:pt x="42" y="60"/>
                  </a:cubicBezTo>
                  <a:cubicBezTo>
                    <a:pt x="40" y="58"/>
                    <a:pt x="37" y="57"/>
                    <a:pt x="36" y="58"/>
                  </a:cubicBezTo>
                  <a:cubicBezTo>
                    <a:pt x="36" y="58"/>
                    <a:pt x="35" y="58"/>
                    <a:pt x="35" y="58"/>
                  </a:cubicBezTo>
                  <a:cubicBezTo>
                    <a:pt x="35" y="57"/>
                    <a:pt x="34" y="57"/>
                    <a:pt x="33" y="58"/>
                  </a:cubicBezTo>
                  <a:cubicBezTo>
                    <a:pt x="33" y="58"/>
                    <a:pt x="32" y="57"/>
                    <a:pt x="31" y="57"/>
                  </a:cubicBezTo>
                  <a:cubicBezTo>
                    <a:pt x="30" y="58"/>
                    <a:pt x="30" y="57"/>
                    <a:pt x="30" y="57"/>
                  </a:cubicBezTo>
                  <a:cubicBezTo>
                    <a:pt x="30" y="56"/>
                    <a:pt x="32" y="57"/>
                    <a:pt x="32" y="56"/>
                  </a:cubicBezTo>
                  <a:cubicBezTo>
                    <a:pt x="32" y="56"/>
                    <a:pt x="31" y="56"/>
                    <a:pt x="30" y="55"/>
                  </a:cubicBezTo>
                  <a:cubicBezTo>
                    <a:pt x="29" y="55"/>
                    <a:pt x="29" y="55"/>
                    <a:pt x="29" y="56"/>
                  </a:cubicBezTo>
                  <a:cubicBezTo>
                    <a:pt x="28" y="56"/>
                    <a:pt x="28" y="56"/>
                    <a:pt x="27" y="56"/>
                  </a:cubicBezTo>
                  <a:cubicBezTo>
                    <a:pt x="27" y="56"/>
                    <a:pt x="27" y="56"/>
                    <a:pt x="27" y="56"/>
                  </a:cubicBezTo>
                  <a:cubicBezTo>
                    <a:pt x="27" y="56"/>
                    <a:pt x="26" y="57"/>
                    <a:pt x="26" y="56"/>
                  </a:cubicBezTo>
                  <a:cubicBezTo>
                    <a:pt x="25" y="56"/>
                    <a:pt x="25" y="57"/>
                    <a:pt x="24" y="57"/>
                  </a:cubicBezTo>
                  <a:cubicBezTo>
                    <a:pt x="23" y="57"/>
                    <a:pt x="22" y="58"/>
                    <a:pt x="22" y="59"/>
                  </a:cubicBezTo>
                  <a:cubicBezTo>
                    <a:pt x="22" y="59"/>
                    <a:pt x="21" y="59"/>
                    <a:pt x="21" y="59"/>
                  </a:cubicBezTo>
                  <a:cubicBezTo>
                    <a:pt x="21" y="60"/>
                    <a:pt x="21" y="60"/>
                    <a:pt x="21" y="61"/>
                  </a:cubicBezTo>
                  <a:cubicBezTo>
                    <a:pt x="21" y="61"/>
                    <a:pt x="21" y="61"/>
                    <a:pt x="21" y="62"/>
                  </a:cubicBezTo>
                  <a:cubicBezTo>
                    <a:pt x="22" y="63"/>
                    <a:pt x="22" y="63"/>
                    <a:pt x="23" y="63"/>
                  </a:cubicBezTo>
                  <a:cubicBezTo>
                    <a:pt x="23" y="63"/>
                    <a:pt x="24" y="64"/>
                    <a:pt x="24" y="64"/>
                  </a:cubicBezTo>
                  <a:cubicBezTo>
                    <a:pt x="24" y="65"/>
                    <a:pt x="23" y="66"/>
                    <a:pt x="23" y="66"/>
                  </a:cubicBezTo>
                  <a:cubicBezTo>
                    <a:pt x="23" y="66"/>
                    <a:pt x="22" y="67"/>
                    <a:pt x="22" y="68"/>
                  </a:cubicBezTo>
                  <a:cubicBezTo>
                    <a:pt x="23" y="68"/>
                    <a:pt x="24" y="70"/>
                    <a:pt x="25" y="71"/>
                  </a:cubicBezTo>
                  <a:cubicBezTo>
                    <a:pt x="25" y="72"/>
                    <a:pt x="24" y="72"/>
                    <a:pt x="24" y="72"/>
                  </a:cubicBezTo>
                  <a:cubicBezTo>
                    <a:pt x="23" y="73"/>
                    <a:pt x="24" y="74"/>
                    <a:pt x="24" y="74"/>
                  </a:cubicBezTo>
                  <a:cubicBezTo>
                    <a:pt x="24" y="75"/>
                    <a:pt x="23" y="75"/>
                    <a:pt x="24" y="75"/>
                  </a:cubicBezTo>
                  <a:cubicBezTo>
                    <a:pt x="24" y="75"/>
                    <a:pt x="25" y="75"/>
                    <a:pt x="25" y="76"/>
                  </a:cubicBezTo>
                  <a:cubicBezTo>
                    <a:pt x="25" y="76"/>
                    <a:pt x="24" y="76"/>
                    <a:pt x="24" y="77"/>
                  </a:cubicBezTo>
                  <a:cubicBezTo>
                    <a:pt x="25" y="77"/>
                    <a:pt x="26" y="77"/>
                    <a:pt x="26" y="78"/>
                  </a:cubicBezTo>
                  <a:cubicBezTo>
                    <a:pt x="26" y="79"/>
                    <a:pt x="24" y="79"/>
                    <a:pt x="24" y="79"/>
                  </a:cubicBezTo>
                  <a:cubicBezTo>
                    <a:pt x="24" y="80"/>
                    <a:pt x="26" y="81"/>
                    <a:pt x="27" y="82"/>
                  </a:cubicBezTo>
                  <a:cubicBezTo>
                    <a:pt x="28" y="83"/>
                    <a:pt x="28" y="83"/>
                    <a:pt x="28" y="84"/>
                  </a:cubicBezTo>
                  <a:cubicBezTo>
                    <a:pt x="27" y="85"/>
                    <a:pt x="25" y="86"/>
                    <a:pt x="24" y="87"/>
                  </a:cubicBezTo>
                  <a:cubicBezTo>
                    <a:pt x="24" y="88"/>
                    <a:pt x="22" y="89"/>
                    <a:pt x="21" y="90"/>
                  </a:cubicBezTo>
                  <a:cubicBezTo>
                    <a:pt x="20" y="90"/>
                    <a:pt x="20" y="91"/>
                    <a:pt x="20" y="91"/>
                  </a:cubicBezTo>
                  <a:cubicBezTo>
                    <a:pt x="20" y="91"/>
                    <a:pt x="20" y="91"/>
                    <a:pt x="21" y="91"/>
                  </a:cubicBezTo>
                  <a:cubicBezTo>
                    <a:pt x="21" y="90"/>
                    <a:pt x="22" y="92"/>
                    <a:pt x="22" y="92"/>
                  </a:cubicBezTo>
                  <a:cubicBezTo>
                    <a:pt x="23" y="93"/>
                    <a:pt x="24" y="92"/>
                    <a:pt x="24" y="93"/>
                  </a:cubicBezTo>
                  <a:cubicBezTo>
                    <a:pt x="24" y="93"/>
                    <a:pt x="24" y="93"/>
                    <a:pt x="23" y="93"/>
                  </a:cubicBezTo>
                  <a:cubicBezTo>
                    <a:pt x="22" y="93"/>
                    <a:pt x="22" y="93"/>
                    <a:pt x="21" y="94"/>
                  </a:cubicBezTo>
                  <a:cubicBezTo>
                    <a:pt x="20" y="94"/>
                    <a:pt x="20" y="94"/>
                    <a:pt x="20" y="95"/>
                  </a:cubicBezTo>
                  <a:cubicBezTo>
                    <a:pt x="20" y="95"/>
                    <a:pt x="19" y="96"/>
                    <a:pt x="19" y="96"/>
                  </a:cubicBezTo>
                  <a:cubicBezTo>
                    <a:pt x="19" y="97"/>
                    <a:pt x="18" y="97"/>
                    <a:pt x="18" y="97"/>
                  </a:cubicBezTo>
                  <a:cubicBezTo>
                    <a:pt x="18" y="98"/>
                    <a:pt x="18" y="98"/>
                    <a:pt x="19" y="99"/>
                  </a:cubicBezTo>
                  <a:cubicBezTo>
                    <a:pt x="19" y="99"/>
                    <a:pt x="19" y="99"/>
                    <a:pt x="19" y="100"/>
                  </a:cubicBezTo>
                  <a:cubicBezTo>
                    <a:pt x="19" y="100"/>
                    <a:pt x="19" y="100"/>
                    <a:pt x="18" y="101"/>
                  </a:cubicBezTo>
                  <a:cubicBezTo>
                    <a:pt x="18" y="101"/>
                    <a:pt x="18" y="102"/>
                    <a:pt x="19" y="102"/>
                  </a:cubicBezTo>
                  <a:cubicBezTo>
                    <a:pt x="19" y="102"/>
                    <a:pt x="19" y="103"/>
                    <a:pt x="19" y="103"/>
                  </a:cubicBezTo>
                  <a:cubicBezTo>
                    <a:pt x="19" y="104"/>
                    <a:pt x="19" y="104"/>
                    <a:pt x="20" y="105"/>
                  </a:cubicBezTo>
                  <a:cubicBezTo>
                    <a:pt x="20" y="105"/>
                    <a:pt x="20" y="106"/>
                    <a:pt x="20" y="106"/>
                  </a:cubicBezTo>
                  <a:cubicBezTo>
                    <a:pt x="21" y="106"/>
                    <a:pt x="21" y="107"/>
                    <a:pt x="22" y="107"/>
                  </a:cubicBezTo>
                  <a:cubicBezTo>
                    <a:pt x="22" y="106"/>
                    <a:pt x="23" y="107"/>
                    <a:pt x="23" y="107"/>
                  </a:cubicBezTo>
                  <a:cubicBezTo>
                    <a:pt x="23" y="108"/>
                    <a:pt x="23" y="107"/>
                    <a:pt x="24" y="107"/>
                  </a:cubicBezTo>
                  <a:cubicBezTo>
                    <a:pt x="25" y="107"/>
                    <a:pt x="26" y="108"/>
                    <a:pt x="26" y="108"/>
                  </a:cubicBezTo>
                  <a:cubicBezTo>
                    <a:pt x="26" y="108"/>
                    <a:pt x="26" y="109"/>
                    <a:pt x="26" y="109"/>
                  </a:cubicBezTo>
                  <a:cubicBezTo>
                    <a:pt x="26" y="110"/>
                    <a:pt x="26" y="111"/>
                    <a:pt x="27" y="111"/>
                  </a:cubicBezTo>
                  <a:cubicBezTo>
                    <a:pt x="27" y="111"/>
                    <a:pt x="27" y="112"/>
                    <a:pt x="28" y="112"/>
                  </a:cubicBezTo>
                  <a:cubicBezTo>
                    <a:pt x="28" y="113"/>
                    <a:pt x="29" y="114"/>
                    <a:pt x="29" y="114"/>
                  </a:cubicBezTo>
                  <a:cubicBezTo>
                    <a:pt x="29" y="114"/>
                    <a:pt x="30" y="114"/>
                    <a:pt x="30" y="115"/>
                  </a:cubicBezTo>
                  <a:cubicBezTo>
                    <a:pt x="30" y="115"/>
                    <a:pt x="30" y="116"/>
                    <a:pt x="29" y="116"/>
                  </a:cubicBezTo>
                  <a:cubicBezTo>
                    <a:pt x="29" y="116"/>
                    <a:pt x="28" y="115"/>
                    <a:pt x="28" y="116"/>
                  </a:cubicBezTo>
                  <a:cubicBezTo>
                    <a:pt x="27" y="116"/>
                    <a:pt x="28" y="117"/>
                    <a:pt x="28" y="118"/>
                  </a:cubicBezTo>
                  <a:cubicBezTo>
                    <a:pt x="28" y="119"/>
                    <a:pt x="28" y="119"/>
                    <a:pt x="29" y="119"/>
                  </a:cubicBezTo>
                  <a:cubicBezTo>
                    <a:pt x="29" y="119"/>
                    <a:pt x="30" y="119"/>
                    <a:pt x="30" y="119"/>
                  </a:cubicBezTo>
                  <a:cubicBezTo>
                    <a:pt x="30" y="118"/>
                    <a:pt x="31" y="119"/>
                    <a:pt x="31" y="119"/>
                  </a:cubicBezTo>
                  <a:cubicBezTo>
                    <a:pt x="32" y="118"/>
                    <a:pt x="33" y="118"/>
                    <a:pt x="33" y="119"/>
                  </a:cubicBezTo>
                  <a:cubicBezTo>
                    <a:pt x="34" y="119"/>
                    <a:pt x="34" y="120"/>
                    <a:pt x="34" y="120"/>
                  </a:cubicBezTo>
                  <a:cubicBezTo>
                    <a:pt x="33" y="121"/>
                    <a:pt x="34" y="121"/>
                    <a:pt x="34" y="122"/>
                  </a:cubicBezTo>
                  <a:cubicBezTo>
                    <a:pt x="34" y="122"/>
                    <a:pt x="36" y="122"/>
                    <a:pt x="36" y="122"/>
                  </a:cubicBezTo>
                  <a:cubicBezTo>
                    <a:pt x="36" y="122"/>
                    <a:pt x="37" y="123"/>
                    <a:pt x="37" y="124"/>
                  </a:cubicBezTo>
                  <a:cubicBezTo>
                    <a:pt x="37" y="125"/>
                    <a:pt x="37" y="125"/>
                    <a:pt x="38" y="124"/>
                  </a:cubicBezTo>
                  <a:cubicBezTo>
                    <a:pt x="38" y="124"/>
                    <a:pt x="39" y="125"/>
                    <a:pt x="39" y="125"/>
                  </a:cubicBezTo>
                  <a:cubicBezTo>
                    <a:pt x="39" y="125"/>
                    <a:pt x="40" y="125"/>
                    <a:pt x="40" y="125"/>
                  </a:cubicBezTo>
                  <a:cubicBezTo>
                    <a:pt x="41" y="125"/>
                    <a:pt x="41" y="124"/>
                    <a:pt x="41" y="125"/>
                  </a:cubicBezTo>
                  <a:cubicBezTo>
                    <a:pt x="42" y="125"/>
                    <a:pt x="42" y="126"/>
                    <a:pt x="42" y="126"/>
                  </a:cubicBezTo>
                  <a:cubicBezTo>
                    <a:pt x="42" y="126"/>
                    <a:pt x="44" y="126"/>
                    <a:pt x="44" y="126"/>
                  </a:cubicBezTo>
                  <a:cubicBezTo>
                    <a:pt x="45" y="127"/>
                    <a:pt x="46" y="126"/>
                    <a:pt x="46" y="127"/>
                  </a:cubicBezTo>
                  <a:cubicBezTo>
                    <a:pt x="47" y="127"/>
                    <a:pt x="48" y="127"/>
                    <a:pt x="48" y="128"/>
                  </a:cubicBezTo>
                  <a:cubicBezTo>
                    <a:pt x="48" y="128"/>
                    <a:pt x="47" y="128"/>
                    <a:pt x="47" y="129"/>
                  </a:cubicBezTo>
                  <a:cubicBezTo>
                    <a:pt x="47" y="129"/>
                    <a:pt x="48" y="129"/>
                    <a:pt x="48" y="129"/>
                  </a:cubicBezTo>
                  <a:cubicBezTo>
                    <a:pt x="48" y="130"/>
                    <a:pt x="47" y="130"/>
                    <a:pt x="47" y="130"/>
                  </a:cubicBezTo>
                  <a:cubicBezTo>
                    <a:pt x="47" y="130"/>
                    <a:pt x="47" y="130"/>
                    <a:pt x="47" y="131"/>
                  </a:cubicBezTo>
                  <a:cubicBezTo>
                    <a:pt x="47" y="131"/>
                    <a:pt x="47" y="132"/>
                    <a:pt x="47" y="132"/>
                  </a:cubicBezTo>
                  <a:cubicBezTo>
                    <a:pt x="47" y="132"/>
                    <a:pt x="45" y="132"/>
                    <a:pt x="45" y="132"/>
                  </a:cubicBezTo>
                  <a:cubicBezTo>
                    <a:pt x="45" y="132"/>
                    <a:pt x="43" y="133"/>
                    <a:pt x="43" y="133"/>
                  </a:cubicBezTo>
                  <a:cubicBezTo>
                    <a:pt x="43" y="133"/>
                    <a:pt x="43" y="134"/>
                    <a:pt x="43" y="134"/>
                  </a:cubicBezTo>
                  <a:cubicBezTo>
                    <a:pt x="44" y="134"/>
                    <a:pt x="45" y="134"/>
                    <a:pt x="45" y="134"/>
                  </a:cubicBezTo>
                  <a:cubicBezTo>
                    <a:pt x="46" y="135"/>
                    <a:pt x="43" y="136"/>
                    <a:pt x="43" y="136"/>
                  </a:cubicBezTo>
                  <a:cubicBezTo>
                    <a:pt x="42" y="136"/>
                    <a:pt x="43" y="137"/>
                    <a:pt x="43" y="137"/>
                  </a:cubicBezTo>
                  <a:cubicBezTo>
                    <a:pt x="43" y="138"/>
                    <a:pt x="42" y="138"/>
                    <a:pt x="42" y="139"/>
                  </a:cubicBezTo>
                  <a:cubicBezTo>
                    <a:pt x="42" y="140"/>
                    <a:pt x="42" y="140"/>
                    <a:pt x="41" y="140"/>
                  </a:cubicBezTo>
                  <a:cubicBezTo>
                    <a:pt x="40" y="140"/>
                    <a:pt x="40" y="140"/>
                    <a:pt x="40" y="140"/>
                  </a:cubicBezTo>
                  <a:cubicBezTo>
                    <a:pt x="41" y="140"/>
                    <a:pt x="41" y="141"/>
                    <a:pt x="42" y="142"/>
                  </a:cubicBezTo>
                  <a:cubicBezTo>
                    <a:pt x="43" y="142"/>
                    <a:pt x="45" y="143"/>
                    <a:pt x="46" y="145"/>
                  </a:cubicBezTo>
                  <a:cubicBezTo>
                    <a:pt x="47" y="145"/>
                    <a:pt x="47" y="145"/>
                    <a:pt x="47" y="145"/>
                  </a:cubicBezTo>
                  <a:cubicBezTo>
                    <a:pt x="47" y="145"/>
                    <a:pt x="48" y="145"/>
                    <a:pt x="48" y="145"/>
                  </a:cubicBezTo>
                  <a:cubicBezTo>
                    <a:pt x="49" y="145"/>
                    <a:pt x="50" y="145"/>
                    <a:pt x="51" y="146"/>
                  </a:cubicBezTo>
                  <a:cubicBezTo>
                    <a:pt x="51" y="146"/>
                    <a:pt x="54" y="146"/>
                    <a:pt x="54" y="146"/>
                  </a:cubicBezTo>
                  <a:cubicBezTo>
                    <a:pt x="55" y="146"/>
                    <a:pt x="55" y="147"/>
                    <a:pt x="56" y="147"/>
                  </a:cubicBezTo>
                  <a:cubicBezTo>
                    <a:pt x="56" y="147"/>
                    <a:pt x="57" y="148"/>
                    <a:pt x="57" y="148"/>
                  </a:cubicBezTo>
                  <a:cubicBezTo>
                    <a:pt x="58" y="147"/>
                    <a:pt x="59" y="147"/>
                    <a:pt x="59" y="147"/>
                  </a:cubicBezTo>
                  <a:cubicBezTo>
                    <a:pt x="60" y="147"/>
                    <a:pt x="60" y="148"/>
                    <a:pt x="60" y="148"/>
                  </a:cubicBezTo>
                  <a:cubicBezTo>
                    <a:pt x="61" y="148"/>
                    <a:pt x="61" y="149"/>
                    <a:pt x="61" y="149"/>
                  </a:cubicBezTo>
                  <a:cubicBezTo>
                    <a:pt x="61" y="149"/>
                    <a:pt x="62" y="150"/>
                    <a:pt x="63" y="150"/>
                  </a:cubicBezTo>
                  <a:cubicBezTo>
                    <a:pt x="64" y="150"/>
                    <a:pt x="65" y="152"/>
                    <a:pt x="65" y="151"/>
                  </a:cubicBezTo>
                  <a:cubicBezTo>
                    <a:pt x="65" y="151"/>
                    <a:pt x="66" y="152"/>
                    <a:pt x="66" y="151"/>
                  </a:cubicBezTo>
                  <a:cubicBezTo>
                    <a:pt x="66" y="151"/>
                    <a:pt x="67" y="151"/>
                    <a:pt x="67" y="150"/>
                  </a:cubicBezTo>
                  <a:cubicBezTo>
                    <a:pt x="66" y="149"/>
                    <a:pt x="65" y="147"/>
                    <a:pt x="65" y="146"/>
                  </a:cubicBezTo>
                  <a:cubicBezTo>
                    <a:pt x="65" y="145"/>
                    <a:pt x="65" y="144"/>
                    <a:pt x="64" y="143"/>
                  </a:cubicBezTo>
                  <a:cubicBezTo>
                    <a:pt x="62" y="142"/>
                    <a:pt x="64" y="141"/>
                    <a:pt x="65" y="140"/>
                  </a:cubicBezTo>
                  <a:cubicBezTo>
                    <a:pt x="66" y="139"/>
                    <a:pt x="68" y="138"/>
                    <a:pt x="69" y="137"/>
                  </a:cubicBezTo>
                  <a:cubicBezTo>
                    <a:pt x="69" y="137"/>
                    <a:pt x="69" y="137"/>
                    <a:pt x="68" y="137"/>
                  </a:cubicBezTo>
                  <a:cubicBezTo>
                    <a:pt x="68" y="136"/>
                    <a:pt x="67" y="136"/>
                    <a:pt x="68" y="136"/>
                  </a:cubicBezTo>
                  <a:cubicBezTo>
                    <a:pt x="69" y="136"/>
                    <a:pt x="68" y="135"/>
                    <a:pt x="68" y="134"/>
                  </a:cubicBezTo>
                  <a:cubicBezTo>
                    <a:pt x="67" y="133"/>
                    <a:pt x="67" y="133"/>
                    <a:pt x="66" y="133"/>
                  </a:cubicBezTo>
                  <a:cubicBezTo>
                    <a:pt x="66" y="133"/>
                    <a:pt x="65" y="133"/>
                    <a:pt x="65" y="133"/>
                  </a:cubicBezTo>
                  <a:cubicBezTo>
                    <a:pt x="64" y="133"/>
                    <a:pt x="64" y="132"/>
                    <a:pt x="64" y="132"/>
                  </a:cubicBezTo>
                  <a:cubicBezTo>
                    <a:pt x="64" y="131"/>
                    <a:pt x="63" y="131"/>
                    <a:pt x="63" y="131"/>
                  </a:cubicBezTo>
                  <a:cubicBezTo>
                    <a:pt x="63" y="130"/>
                    <a:pt x="63" y="129"/>
                    <a:pt x="63" y="129"/>
                  </a:cubicBezTo>
                  <a:cubicBezTo>
                    <a:pt x="63" y="129"/>
                    <a:pt x="64" y="129"/>
                    <a:pt x="64" y="128"/>
                  </a:cubicBezTo>
                  <a:cubicBezTo>
                    <a:pt x="64" y="128"/>
                    <a:pt x="63" y="128"/>
                    <a:pt x="63" y="127"/>
                  </a:cubicBezTo>
                  <a:cubicBezTo>
                    <a:pt x="64" y="127"/>
                    <a:pt x="65" y="127"/>
                    <a:pt x="65" y="126"/>
                  </a:cubicBezTo>
                  <a:cubicBezTo>
                    <a:pt x="65" y="125"/>
                    <a:pt x="65" y="125"/>
                    <a:pt x="66" y="125"/>
                  </a:cubicBezTo>
                  <a:cubicBezTo>
                    <a:pt x="67" y="126"/>
                    <a:pt x="67" y="127"/>
                    <a:pt x="68" y="127"/>
                  </a:cubicBezTo>
                  <a:cubicBezTo>
                    <a:pt x="69" y="126"/>
                    <a:pt x="68" y="126"/>
                    <a:pt x="68" y="125"/>
                  </a:cubicBezTo>
                  <a:cubicBezTo>
                    <a:pt x="68" y="125"/>
                    <a:pt x="68" y="124"/>
                    <a:pt x="69" y="124"/>
                  </a:cubicBezTo>
                  <a:cubicBezTo>
                    <a:pt x="70" y="124"/>
                    <a:pt x="69" y="123"/>
                    <a:pt x="70" y="123"/>
                  </a:cubicBezTo>
                  <a:cubicBezTo>
                    <a:pt x="71" y="123"/>
                    <a:pt x="72" y="122"/>
                    <a:pt x="72" y="122"/>
                  </a:cubicBezTo>
                  <a:cubicBezTo>
                    <a:pt x="73" y="121"/>
                    <a:pt x="74" y="121"/>
                    <a:pt x="74" y="121"/>
                  </a:cubicBezTo>
                  <a:cubicBezTo>
                    <a:pt x="75" y="121"/>
                    <a:pt x="75" y="122"/>
                    <a:pt x="75" y="121"/>
                  </a:cubicBezTo>
                  <a:cubicBezTo>
                    <a:pt x="76" y="120"/>
                    <a:pt x="77" y="121"/>
                    <a:pt x="77" y="121"/>
                  </a:cubicBezTo>
                  <a:cubicBezTo>
                    <a:pt x="77" y="122"/>
                    <a:pt x="79" y="122"/>
                    <a:pt x="80" y="122"/>
                  </a:cubicBezTo>
                  <a:cubicBezTo>
                    <a:pt x="80" y="122"/>
                    <a:pt x="82" y="123"/>
                    <a:pt x="82" y="124"/>
                  </a:cubicBezTo>
                  <a:cubicBezTo>
                    <a:pt x="82" y="124"/>
                    <a:pt x="82" y="125"/>
                    <a:pt x="82" y="124"/>
                  </a:cubicBezTo>
                  <a:cubicBezTo>
                    <a:pt x="82" y="123"/>
                    <a:pt x="83" y="123"/>
                    <a:pt x="84" y="124"/>
                  </a:cubicBezTo>
                  <a:cubicBezTo>
                    <a:pt x="84" y="124"/>
                    <a:pt x="86" y="124"/>
                    <a:pt x="86" y="124"/>
                  </a:cubicBezTo>
                  <a:cubicBezTo>
                    <a:pt x="86" y="123"/>
                    <a:pt x="87" y="123"/>
                    <a:pt x="88" y="123"/>
                  </a:cubicBezTo>
                  <a:cubicBezTo>
                    <a:pt x="89" y="123"/>
                    <a:pt x="89" y="124"/>
                    <a:pt x="89" y="123"/>
                  </a:cubicBezTo>
                  <a:cubicBezTo>
                    <a:pt x="90" y="122"/>
                    <a:pt x="91" y="123"/>
                    <a:pt x="92" y="123"/>
                  </a:cubicBezTo>
                  <a:cubicBezTo>
                    <a:pt x="92" y="124"/>
                    <a:pt x="93" y="124"/>
                    <a:pt x="93" y="124"/>
                  </a:cubicBezTo>
                  <a:cubicBezTo>
                    <a:pt x="94" y="124"/>
                    <a:pt x="94" y="125"/>
                    <a:pt x="94" y="125"/>
                  </a:cubicBezTo>
                  <a:cubicBezTo>
                    <a:pt x="95" y="124"/>
                    <a:pt x="95" y="123"/>
                    <a:pt x="95" y="123"/>
                  </a:cubicBezTo>
                  <a:cubicBezTo>
                    <a:pt x="96" y="124"/>
                    <a:pt x="96" y="124"/>
                    <a:pt x="97" y="124"/>
                  </a:cubicBezTo>
                  <a:cubicBezTo>
                    <a:pt x="98" y="124"/>
                    <a:pt x="98" y="124"/>
                    <a:pt x="98" y="123"/>
                  </a:cubicBezTo>
                  <a:cubicBezTo>
                    <a:pt x="98" y="123"/>
                    <a:pt x="98" y="122"/>
                    <a:pt x="98" y="122"/>
                  </a:cubicBezTo>
                  <a:cubicBezTo>
                    <a:pt x="97" y="122"/>
                    <a:pt x="97" y="121"/>
                    <a:pt x="96" y="121"/>
                  </a:cubicBezTo>
                  <a:cubicBezTo>
                    <a:pt x="95" y="121"/>
                    <a:pt x="95" y="120"/>
                    <a:pt x="95" y="120"/>
                  </a:cubicBezTo>
                  <a:cubicBezTo>
                    <a:pt x="96" y="120"/>
                    <a:pt x="97" y="119"/>
                    <a:pt x="97" y="119"/>
                  </a:cubicBezTo>
                  <a:cubicBezTo>
                    <a:pt x="97" y="118"/>
                    <a:pt x="96" y="117"/>
                    <a:pt x="97" y="117"/>
                  </a:cubicBezTo>
                  <a:cubicBezTo>
                    <a:pt x="98" y="117"/>
                    <a:pt x="100" y="117"/>
                    <a:pt x="100" y="117"/>
                  </a:cubicBezTo>
                  <a:cubicBezTo>
                    <a:pt x="100" y="116"/>
                    <a:pt x="98" y="116"/>
                    <a:pt x="98" y="116"/>
                  </a:cubicBezTo>
                  <a:cubicBezTo>
                    <a:pt x="97" y="115"/>
                    <a:pt x="97" y="114"/>
                    <a:pt x="98" y="114"/>
                  </a:cubicBezTo>
                  <a:cubicBezTo>
                    <a:pt x="98" y="113"/>
                    <a:pt x="99" y="114"/>
                    <a:pt x="100" y="114"/>
                  </a:cubicBezTo>
                  <a:cubicBezTo>
                    <a:pt x="100" y="113"/>
                    <a:pt x="102" y="114"/>
                    <a:pt x="102" y="113"/>
                  </a:cubicBezTo>
                  <a:cubicBezTo>
                    <a:pt x="103" y="113"/>
                    <a:pt x="105" y="113"/>
                    <a:pt x="106" y="113"/>
                  </a:cubicBezTo>
                  <a:cubicBezTo>
                    <a:pt x="107" y="113"/>
                    <a:pt x="107" y="112"/>
                    <a:pt x="108" y="112"/>
                  </a:cubicBezTo>
                  <a:cubicBezTo>
                    <a:pt x="109" y="112"/>
                    <a:pt x="111" y="111"/>
                    <a:pt x="112" y="111"/>
                  </a:cubicBezTo>
                  <a:cubicBezTo>
                    <a:pt x="112" y="111"/>
                    <a:pt x="115" y="111"/>
                    <a:pt x="115" y="110"/>
                  </a:cubicBezTo>
                  <a:cubicBezTo>
                    <a:pt x="115" y="110"/>
                    <a:pt x="117" y="109"/>
                    <a:pt x="118" y="109"/>
                  </a:cubicBezTo>
                  <a:cubicBezTo>
                    <a:pt x="118" y="110"/>
                    <a:pt x="119" y="110"/>
                    <a:pt x="120" y="110"/>
                  </a:cubicBezTo>
                  <a:cubicBezTo>
                    <a:pt x="120" y="109"/>
                    <a:pt x="121" y="110"/>
                    <a:pt x="121" y="111"/>
                  </a:cubicBezTo>
                  <a:cubicBezTo>
                    <a:pt x="121" y="111"/>
                    <a:pt x="122" y="112"/>
                    <a:pt x="122" y="112"/>
                  </a:cubicBezTo>
                  <a:cubicBezTo>
                    <a:pt x="121" y="113"/>
                    <a:pt x="121" y="113"/>
                    <a:pt x="121" y="113"/>
                  </a:cubicBezTo>
                  <a:cubicBezTo>
                    <a:pt x="122" y="114"/>
                    <a:pt x="123" y="113"/>
                    <a:pt x="123" y="113"/>
                  </a:cubicBezTo>
                  <a:cubicBezTo>
                    <a:pt x="124" y="112"/>
                    <a:pt x="124" y="113"/>
                    <a:pt x="124" y="113"/>
                  </a:cubicBezTo>
                  <a:cubicBezTo>
                    <a:pt x="124" y="114"/>
                    <a:pt x="125" y="114"/>
                    <a:pt x="125" y="114"/>
                  </a:cubicBezTo>
                  <a:cubicBezTo>
                    <a:pt x="125" y="113"/>
                    <a:pt x="126" y="113"/>
                    <a:pt x="126" y="114"/>
                  </a:cubicBezTo>
                  <a:cubicBezTo>
                    <a:pt x="126" y="114"/>
                    <a:pt x="127" y="113"/>
                    <a:pt x="127" y="114"/>
                  </a:cubicBezTo>
                  <a:cubicBezTo>
                    <a:pt x="127" y="114"/>
                    <a:pt x="126" y="115"/>
                    <a:pt x="126" y="115"/>
                  </a:cubicBezTo>
                  <a:cubicBezTo>
                    <a:pt x="127" y="116"/>
                    <a:pt x="127" y="115"/>
                    <a:pt x="128" y="115"/>
                  </a:cubicBezTo>
                  <a:cubicBezTo>
                    <a:pt x="129" y="115"/>
                    <a:pt x="130" y="114"/>
                    <a:pt x="131" y="114"/>
                  </a:cubicBezTo>
                  <a:cubicBezTo>
                    <a:pt x="131" y="114"/>
                    <a:pt x="132" y="113"/>
                    <a:pt x="133" y="113"/>
                  </a:cubicBezTo>
                  <a:cubicBezTo>
                    <a:pt x="133" y="112"/>
                    <a:pt x="135" y="113"/>
                    <a:pt x="134" y="113"/>
                  </a:cubicBezTo>
                  <a:cubicBezTo>
                    <a:pt x="134" y="113"/>
                    <a:pt x="133" y="114"/>
                    <a:pt x="135" y="115"/>
                  </a:cubicBezTo>
                  <a:cubicBezTo>
                    <a:pt x="137" y="115"/>
                    <a:pt x="138" y="118"/>
                    <a:pt x="139" y="120"/>
                  </a:cubicBezTo>
                  <a:cubicBezTo>
                    <a:pt x="140" y="121"/>
                    <a:pt x="141" y="124"/>
                    <a:pt x="142" y="124"/>
                  </a:cubicBezTo>
                  <a:cubicBezTo>
                    <a:pt x="142" y="124"/>
                    <a:pt x="142" y="123"/>
                    <a:pt x="143" y="122"/>
                  </a:cubicBezTo>
                  <a:cubicBezTo>
                    <a:pt x="144" y="122"/>
                    <a:pt x="144" y="124"/>
                    <a:pt x="145" y="124"/>
                  </a:cubicBezTo>
                  <a:cubicBezTo>
                    <a:pt x="146" y="124"/>
                    <a:pt x="147" y="124"/>
                    <a:pt x="147" y="124"/>
                  </a:cubicBezTo>
                  <a:cubicBezTo>
                    <a:pt x="148" y="124"/>
                    <a:pt x="149" y="123"/>
                    <a:pt x="149" y="123"/>
                  </a:cubicBezTo>
                  <a:cubicBezTo>
                    <a:pt x="150" y="124"/>
                    <a:pt x="151" y="124"/>
                    <a:pt x="151" y="125"/>
                  </a:cubicBezTo>
                  <a:cubicBezTo>
                    <a:pt x="151" y="126"/>
                    <a:pt x="152" y="126"/>
                    <a:pt x="152" y="126"/>
                  </a:cubicBezTo>
                  <a:cubicBezTo>
                    <a:pt x="153" y="126"/>
                    <a:pt x="153" y="126"/>
                    <a:pt x="153" y="127"/>
                  </a:cubicBezTo>
                  <a:cubicBezTo>
                    <a:pt x="153" y="127"/>
                    <a:pt x="154" y="128"/>
                    <a:pt x="154" y="128"/>
                  </a:cubicBezTo>
                  <a:cubicBezTo>
                    <a:pt x="154" y="128"/>
                    <a:pt x="156" y="127"/>
                    <a:pt x="156" y="127"/>
                  </a:cubicBezTo>
                  <a:cubicBezTo>
                    <a:pt x="156" y="127"/>
                    <a:pt x="157" y="127"/>
                    <a:pt x="157" y="127"/>
                  </a:cubicBezTo>
                  <a:cubicBezTo>
                    <a:pt x="157" y="128"/>
                    <a:pt x="157" y="129"/>
                    <a:pt x="158" y="129"/>
                  </a:cubicBezTo>
                  <a:cubicBezTo>
                    <a:pt x="158" y="129"/>
                    <a:pt x="159" y="129"/>
                    <a:pt x="159" y="129"/>
                  </a:cubicBezTo>
                  <a:cubicBezTo>
                    <a:pt x="159" y="128"/>
                    <a:pt x="160" y="128"/>
                    <a:pt x="161" y="128"/>
                  </a:cubicBezTo>
                  <a:cubicBezTo>
                    <a:pt x="161" y="128"/>
                    <a:pt x="163" y="128"/>
                    <a:pt x="163" y="127"/>
                  </a:cubicBezTo>
                  <a:cubicBezTo>
                    <a:pt x="163" y="126"/>
                    <a:pt x="164" y="126"/>
                    <a:pt x="165" y="126"/>
                  </a:cubicBezTo>
                  <a:cubicBezTo>
                    <a:pt x="165" y="126"/>
                    <a:pt x="166" y="125"/>
                    <a:pt x="166" y="125"/>
                  </a:cubicBezTo>
                  <a:cubicBezTo>
                    <a:pt x="166" y="125"/>
                    <a:pt x="168" y="125"/>
                    <a:pt x="168" y="124"/>
                  </a:cubicBezTo>
                  <a:cubicBezTo>
                    <a:pt x="168" y="124"/>
                    <a:pt x="169" y="124"/>
                    <a:pt x="169" y="124"/>
                  </a:cubicBezTo>
                  <a:cubicBezTo>
                    <a:pt x="170" y="124"/>
                    <a:pt x="172" y="125"/>
                    <a:pt x="173" y="125"/>
                  </a:cubicBezTo>
                  <a:cubicBezTo>
                    <a:pt x="173" y="124"/>
                    <a:pt x="173" y="126"/>
                    <a:pt x="173" y="126"/>
                  </a:cubicBezTo>
                  <a:cubicBezTo>
                    <a:pt x="174" y="126"/>
                    <a:pt x="175" y="127"/>
                    <a:pt x="175" y="127"/>
                  </a:cubicBezTo>
                  <a:cubicBezTo>
                    <a:pt x="176" y="126"/>
                    <a:pt x="176" y="126"/>
                    <a:pt x="177" y="126"/>
                  </a:cubicBezTo>
                  <a:cubicBezTo>
                    <a:pt x="178" y="127"/>
                    <a:pt x="179" y="127"/>
                    <a:pt x="179" y="127"/>
                  </a:cubicBezTo>
                  <a:cubicBezTo>
                    <a:pt x="179" y="126"/>
                    <a:pt x="181" y="126"/>
                    <a:pt x="181" y="126"/>
                  </a:cubicBezTo>
                  <a:cubicBezTo>
                    <a:pt x="181" y="126"/>
                    <a:pt x="181" y="125"/>
                    <a:pt x="181" y="125"/>
                  </a:cubicBezTo>
                  <a:cubicBezTo>
                    <a:pt x="180" y="124"/>
                    <a:pt x="180" y="123"/>
                    <a:pt x="180" y="123"/>
                  </a:cubicBezTo>
                  <a:cubicBezTo>
                    <a:pt x="180" y="122"/>
                    <a:pt x="181" y="122"/>
                    <a:pt x="181" y="122"/>
                  </a:cubicBezTo>
                  <a:cubicBezTo>
                    <a:pt x="181" y="121"/>
                    <a:pt x="182" y="121"/>
                    <a:pt x="182" y="121"/>
                  </a:cubicBezTo>
                  <a:cubicBezTo>
                    <a:pt x="182" y="120"/>
                    <a:pt x="182" y="120"/>
                    <a:pt x="183" y="120"/>
                  </a:cubicBezTo>
                  <a:cubicBezTo>
                    <a:pt x="183" y="120"/>
                    <a:pt x="184" y="120"/>
                    <a:pt x="185" y="121"/>
                  </a:cubicBezTo>
                  <a:cubicBezTo>
                    <a:pt x="185" y="121"/>
                    <a:pt x="186" y="121"/>
                    <a:pt x="186" y="121"/>
                  </a:cubicBezTo>
                  <a:cubicBezTo>
                    <a:pt x="187" y="121"/>
                    <a:pt x="187" y="121"/>
                    <a:pt x="188" y="122"/>
                  </a:cubicBezTo>
                  <a:cubicBezTo>
                    <a:pt x="188" y="122"/>
                    <a:pt x="190" y="122"/>
                    <a:pt x="190" y="122"/>
                  </a:cubicBezTo>
                  <a:cubicBezTo>
                    <a:pt x="190" y="123"/>
                    <a:pt x="190" y="124"/>
                    <a:pt x="190" y="124"/>
                  </a:cubicBezTo>
                  <a:cubicBezTo>
                    <a:pt x="191" y="125"/>
                    <a:pt x="192" y="126"/>
                    <a:pt x="192" y="125"/>
                  </a:cubicBezTo>
                  <a:cubicBezTo>
                    <a:pt x="192" y="125"/>
                    <a:pt x="193" y="126"/>
                    <a:pt x="194" y="126"/>
                  </a:cubicBezTo>
                  <a:cubicBezTo>
                    <a:pt x="194" y="126"/>
                    <a:pt x="195" y="125"/>
                    <a:pt x="196" y="125"/>
                  </a:cubicBezTo>
                  <a:cubicBezTo>
                    <a:pt x="196" y="125"/>
                    <a:pt x="197" y="125"/>
                    <a:pt x="198" y="125"/>
                  </a:cubicBezTo>
                  <a:cubicBezTo>
                    <a:pt x="198" y="125"/>
                    <a:pt x="200" y="126"/>
                    <a:pt x="200" y="125"/>
                  </a:cubicBezTo>
                  <a:cubicBezTo>
                    <a:pt x="200" y="125"/>
                    <a:pt x="201" y="126"/>
                    <a:pt x="202" y="126"/>
                  </a:cubicBezTo>
                  <a:cubicBezTo>
                    <a:pt x="202" y="126"/>
                    <a:pt x="204" y="126"/>
                    <a:pt x="204" y="127"/>
                  </a:cubicBezTo>
                  <a:cubicBezTo>
                    <a:pt x="204" y="127"/>
                    <a:pt x="204" y="128"/>
                    <a:pt x="205" y="128"/>
                  </a:cubicBezTo>
                  <a:cubicBezTo>
                    <a:pt x="205" y="129"/>
                    <a:pt x="207" y="128"/>
                    <a:pt x="208" y="129"/>
                  </a:cubicBezTo>
                  <a:cubicBezTo>
                    <a:pt x="208" y="129"/>
                    <a:pt x="211" y="129"/>
                    <a:pt x="211" y="129"/>
                  </a:cubicBezTo>
                  <a:cubicBezTo>
                    <a:pt x="211" y="128"/>
                    <a:pt x="213" y="128"/>
                    <a:pt x="214" y="128"/>
                  </a:cubicBezTo>
                  <a:cubicBezTo>
                    <a:pt x="214" y="128"/>
                    <a:pt x="216" y="128"/>
                    <a:pt x="216" y="127"/>
                  </a:cubicBezTo>
                  <a:cubicBezTo>
                    <a:pt x="216" y="127"/>
                    <a:pt x="217" y="126"/>
                    <a:pt x="218" y="126"/>
                  </a:cubicBezTo>
                  <a:cubicBezTo>
                    <a:pt x="218" y="126"/>
                    <a:pt x="220" y="126"/>
                    <a:pt x="220" y="126"/>
                  </a:cubicBezTo>
                  <a:cubicBezTo>
                    <a:pt x="221" y="127"/>
                    <a:pt x="222" y="127"/>
                    <a:pt x="222" y="127"/>
                  </a:cubicBezTo>
                  <a:cubicBezTo>
                    <a:pt x="223" y="126"/>
                    <a:pt x="224" y="127"/>
                    <a:pt x="225" y="127"/>
                  </a:cubicBezTo>
                  <a:cubicBezTo>
                    <a:pt x="225" y="128"/>
                    <a:pt x="226" y="128"/>
                    <a:pt x="227" y="128"/>
                  </a:cubicBezTo>
                  <a:cubicBezTo>
                    <a:pt x="227" y="128"/>
                    <a:pt x="229" y="127"/>
                    <a:pt x="229" y="127"/>
                  </a:cubicBezTo>
                  <a:cubicBezTo>
                    <a:pt x="230" y="126"/>
                    <a:pt x="230" y="126"/>
                    <a:pt x="230" y="126"/>
                  </a:cubicBezTo>
                  <a:cubicBezTo>
                    <a:pt x="230" y="125"/>
                    <a:pt x="231" y="124"/>
                    <a:pt x="231" y="123"/>
                  </a:cubicBezTo>
                  <a:cubicBezTo>
                    <a:pt x="231" y="123"/>
                    <a:pt x="232" y="121"/>
                    <a:pt x="233" y="121"/>
                  </a:cubicBezTo>
                  <a:cubicBezTo>
                    <a:pt x="233" y="121"/>
                    <a:pt x="234" y="120"/>
                    <a:pt x="234" y="120"/>
                  </a:cubicBezTo>
                  <a:cubicBezTo>
                    <a:pt x="234" y="119"/>
                    <a:pt x="233" y="118"/>
                    <a:pt x="233" y="118"/>
                  </a:cubicBezTo>
                  <a:cubicBezTo>
                    <a:pt x="233" y="118"/>
                    <a:pt x="232" y="118"/>
                    <a:pt x="233" y="117"/>
                  </a:cubicBezTo>
                  <a:cubicBezTo>
                    <a:pt x="234" y="116"/>
                    <a:pt x="235" y="116"/>
                    <a:pt x="236" y="116"/>
                  </a:cubicBezTo>
                  <a:cubicBezTo>
                    <a:pt x="236" y="116"/>
                    <a:pt x="238" y="115"/>
                    <a:pt x="239" y="116"/>
                  </a:cubicBezTo>
                  <a:cubicBezTo>
                    <a:pt x="240" y="116"/>
                    <a:pt x="241" y="115"/>
                    <a:pt x="242" y="116"/>
                  </a:cubicBezTo>
                  <a:cubicBezTo>
                    <a:pt x="243" y="117"/>
                    <a:pt x="244" y="116"/>
                    <a:pt x="245" y="117"/>
                  </a:cubicBezTo>
                  <a:cubicBezTo>
                    <a:pt x="245" y="117"/>
                    <a:pt x="246" y="118"/>
                    <a:pt x="246" y="119"/>
                  </a:cubicBezTo>
                  <a:cubicBezTo>
                    <a:pt x="246" y="119"/>
                    <a:pt x="247" y="119"/>
                    <a:pt x="247" y="121"/>
                  </a:cubicBezTo>
                  <a:cubicBezTo>
                    <a:pt x="248" y="122"/>
                    <a:pt x="248" y="123"/>
                    <a:pt x="249" y="123"/>
                  </a:cubicBezTo>
                  <a:cubicBezTo>
                    <a:pt x="249" y="124"/>
                    <a:pt x="250" y="126"/>
                    <a:pt x="250" y="126"/>
                  </a:cubicBezTo>
                  <a:cubicBezTo>
                    <a:pt x="250" y="127"/>
                    <a:pt x="249" y="127"/>
                    <a:pt x="251" y="128"/>
                  </a:cubicBezTo>
                  <a:cubicBezTo>
                    <a:pt x="252" y="128"/>
                    <a:pt x="253" y="129"/>
                    <a:pt x="253" y="128"/>
                  </a:cubicBezTo>
                  <a:cubicBezTo>
                    <a:pt x="253" y="128"/>
                    <a:pt x="255" y="129"/>
                    <a:pt x="255" y="129"/>
                  </a:cubicBezTo>
                  <a:cubicBezTo>
                    <a:pt x="256" y="130"/>
                    <a:pt x="257" y="130"/>
                    <a:pt x="257" y="131"/>
                  </a:cubicBezTo>
                  <a:cubicBezTo>
                    <a:pt x="257" y="131"/>
                    <a:pt x="257" y="132"/>
                    <a:pt x="257" y="133"/>
                  </a:cubicBezTo>
                  <a:cubicBezTo>
                    <a:pt x="257" y="133"/>
                    <a:pt x="259" y="134"/>
                    <a:pt x="260" y="133"/>
                  </a:cubicBezTo>
                  <a:cubicBezTo>
                    <a:pt x="261" y="133"/>
                    <a:pt x="261" y="134"/>
                    <a:pt x="262" y="133"/>
                  </a:cubicBezTo>
                  <a:cubicBezTo>
                    <a:pt x="262" y="132"/>
                    <a:pt x="264" y="132"/>
                    <a:pt x="264" y="132"/>
                  </a:cubicBezTo>
                  <a:cubicBezTo>
                    <a:pt x="264" y="132"/>
                    <a:pt x="266" y="131"/>
                    <a:pt x="266" y="133"/>
                  </a:cubicBezTo>
                  <a:cubicBezTo>
                    <a:pt x="266" y="134"/>
                    <a:pt x="267" y="134"/>
                    <a:pt x="266" y="135"/>
                  </a:cubicBezTo>
                  <a:cubicBezTo>
                    <a:pt x="265" y="135"/>
                    <a:pt x="265" y="137"/>
                    <a:pt x="265" y="137"/>
                  </a:cubicBezTo>
                  <a:cubicBezTo>
                    <a:pt x="264" y="138"/>
                    <a:pt x="263" y="138"/>
                    <a:pt x="263" y="139"/>
                  </a:cubicBezTo>
                  <a:cubicBezTo>
                    <a:pt x="263" y="140"/>
                    <a:pt x="262" y="140"/>
                    <a:pt x="262" y="141"/>
                  </a:cubicBezTo>
                  <a:cubicBezTo>
                    <a:pt x="262" y="141"/>
                    <a:pt x="261" y="141"/>
                    <a:pt x="260" y="141"/>
                  </a:cubicBezTo>
                  <a:cubicBezTo>
                    <a:pt x="259" y="140"/>
                    <a:pt x="259" y="142"/>
                    <a:pt x="258" y="142"/>
                  </a:cubicBezTo>
                  <a:cubicBezTo>
                    <a:pt x="258" y="142"/>
                    <a:pt x="258" y="143"/>
                    <a:pt x="258" y="143"/>
                  </a:cubicBezTo>
                  <a:cubicBezTo>
                    <a:pt x="258" y="144"/>
                    <a:pt x="258" y="144"/>
                    <a:pt x="258" y="145"/>
                  </a:cubicBezTo>
                  <a:cubicBezTo>
                    <a:pt x="258" y="146"/>
                    <a:pt x="258" y="147"/>
                    <a:pt x="258" y="147"/>
                  </a:cubicBezTo>
                  <a:cubicBezTo>
                    <a:pt x="259" y="147"/>
                    <a:pt x="260" y="146"/>
                    <a:pt x="260" y="146"/>
                  </a:cubicBezTo>
                  <a:cubicBezTo>
                    <a:pt x="261" y="146"/>
                    <a:pt x="262" y="148"/>
                    <a:pt x="263" y="148"/>
                  </a:cubicBezTo>
                  <a:cubicBezTo>
                    <a:pt x="264" y="148"/>
                    <a:pt x="268" y="145"/>
                    <a:pt x="268" y="145"/>
                  </a:cubicBezTo>
                  <a:cubicBezTo>
                    <a:pt x="268" y="144"/>
                    <a:pt x="271" y="142"/>
                    <a:pt x="272" y="140"/>
                  </a:cubicBezTo>
                  <a:cubicBezTo>
                    <a:pt x="273" y="139"/>
                    <a:pt x="275" y="137"/>
                    <a:pt x="275" y="136"/>
                  </a:cubicBezTo>
                  <a:cubicBezTo>
                    <a:pt x="276" y="135"/>
                    <a:pt x="277" y="133"/>
                    <a:pt x="278" y="132"/>
                  </a:cubicBezTo>
                  <a:cubicBezTo>
                    <a:pt x="278" y="132"/>
                    <a:pt x="278" y="132"/>
                    <a:pt x="279" y="130"/>
                  </a:cubicBezTo>
                  <a:cubicBezTo>
                    <a:pt x="280" y="128"/>
                    <a:pt x="280" y="124"/>
                    <a:pt x="280" y="124"/>
                  </a:cubicBezTo>
                  <a:cubicBezTo>
                    <a:pt x="280" y="124"/>
                    <a:pt x="280" y="123"/>
                    <a:pt x="281" y="123"/>
                  </a:cubicBezTo>
                  <a:cubicBezTo>
                    <a:pt x="281" y="122"/>
                    <a:pt x="281" y="121"/>
                    <a:pt x="282" y="121"/>
                  </a:cubicBezTo>
                  <a:cubicBezTo>
                    <a:pt x="282" y="120"/>
                    <a:pt x="282" y="120"/>
                    <a:pt x="282" y="119"/>
                  </a:cubicBezTo>
                  <a:cubicBezTo>
                    <a:pt x="282" y="119"/>
                    <a:pt x="282" y="118"/>
                    <a:pt x="282" y="118"/>
                  </a:cubicBezTo>
                  <a:cubicBezTo>
                    <a:pt x="282" y="117"/>
                    <a:pt x="282" y="117"/>
                    <a:pt x="282" y="117"/>
                  </a:cubicBezTo>
                  <a:cubicBezTo>
                    <a:pt x="282" y="117"/>
                    <a:pt x="282" y="116"/>
                    <a:pt x="281" y="116"/>
                  </a:cubicBezTo>
                  <a:cubicBezTo>
                    <a:pt x="281" y="116"/>
                    <a:pt x="280" y="115"/>
                    <a:pt x="280" y="115"/>
                  </a:cubicBezTo>
                  <a:cubicBezTo>
                    <a:pt x="280" y="114"/>
                    <a:pt x="279" y="113"/>
                    <a:pt x="278" y="113"/>
                  </a:cubicBezTo>
                  <a:cubicBezTo>
                    <a:pt x="277" y="113"/>
                    <a:pt x="276" y="113"/>
                    <a:pt x="276" y="113"/>
                  </a:cubicBezTo>
                  <a:cubicBezTo>
                    <a:pt x="276" y="114"/>
                    <a:pt x="276" y="114"/>
                    <a:pt x="276" y="114"/>
                  </a:cubicBezTo>
                  <a:cubicBezTo>
                    <a:pt x="275" y="114"/>
                    <a:pt x="275" y="114"/>
                    <a:pt x="275" y="115"/>
                  </a:cubicBezTo>
                  <a:cubicBezTo>
                    <a:pt x="274" y="116"/>
                    <a:pt x="273" y="116"/>
                    <a:pt x="273" y="115"/>
                  </a:cubicBezTo>
                  <a:cubicBezTo>
                    <a:pt x="274" y="114"/>
                    <a:pt x="273" y="114"/>
                    <a:pt x="273" y="114"/>
                  </a:cubicBezTo>
                  <a:cubicBezTo>
                    <a:pt x="273" y="113"/>
                    <a:pt x="274" y="112"/>
                    <a:pt x="273" y="113"/>
                  </a:cubicBezTo>
                  <a:cubicBezTo>
                    <a:pt x="272" y="113"/>
                    <a:pt x="272" y="114"/>
                    <a:pt x="272" y="114"/>
                  </a:cubicBezTo>
                  <a:cubicBezTo>
                    <a:pt x="271" y="115"/>
                    <a:pt x="271" y="113"/>
                    <a:pt x="271" y="112"/>
                  </a:cubicBezTo>
                  <a:cubicBezTo>
                    <a:pt x="272" y="112"/>
                    <a:pt x="270" y="112"/>
                    <a:pt x="269" y="112"/>
                  </a:cubicBezTo>
                  <a:cubicBezTo>
                    <a:pt x="267" y="112"/>
                    <a:pt x="268" y="111"/>
                    <a:pt x="269" y="110"/>
                  </a:cubicBezTo>
                  <a:cubicBezTo>
                    <a:pt x="270" y="110"/>
                    <a:pt x="270" y="109"/>
                    <a:pt x="270" y="109"/>
                  </a:cubicBezTo>
                  <a:cubicBezTo>
                    <a:pt x="271" y="109"/>
                    <a:pt x="272" y="108"/>
                    <a:pt x="273" y="107"/>
                  </a:cubicBezTo>
                  <a:cubicBezTo>
                    <a:pt x="274" y="107"/>
                    <a:pt x="274" y="106"/>
                    <a:pt x="275" y="105"/>
                  </a:cubicBezTo>
                  <a:cubicBezTo>
                    <a:pt x="275" y="105"/>
                    <a:pt x="276" y="104"/>
                    <a:pt x="278" y="103"/>
                  </a:cubicBezTo>
                  <a:cubicBezTo>
                    <a:pt x="279" y="102"/>
                    <a:pt x="280" y="101"/>
                    <a:pt x="280" y="100"/>
                  </a:cubicBezTo>
                  <a:cubicBezTo>
                    <a:pt x="281" y="100"/>
                    <a:pt x="283" y="99"/>
                    <a:pt x="283" y="98"/>
                  </a:cubicBezTo>
                  <a:cubicBezTo>
                    <a:pt x="283" y="98"/>
                    <a:pt x="286" y="96"/>
                    <a:pt x="287" y="96"/>
                  </a:cubicBezTo>
                  <a:cubicBezTo>
                    <a:pt x="289" y="96"/>
                    <a:pt x="292" y="96"/>
                    <a:pt x="292" y="96"/>
                  </a:cubicBezTo>
                  <a:cubicBezTo>
                    <a:pt x="293" y="97"/>
                    <a:pt x="293" y="97"/>
                    <a:pt x="294" y="96"/>
                  </a:cubicBezTo>
                  <a:cubicBezTo>
                    <a:pt x="294" y="96"/>
                    <a:pt x="295" y="96"/>
                    <a:pt x="296" y="96"/>
                  </a:cubicBezTo>
                  <a:cubicBezTo>
                    <a:pt x="297" y="97"/>
                    <a:pt x="297" y="96"/>
                    <a:pt x="298" y="96"/>
                  </a:cubicBezTo>
                  <a:cubicBezTo>
                    <a:pt x="299" y="96"/>
                    <a:pt x="300" y="96"/>
                    <a:pt x="300" y="96"/>
                  </a:cubicBezTo>
                  <a:cubicBezTo>
                    <a:pt x="300" y="95"/>
                    <a:pt x="303" y="95"/>
                    <a:pt x="303" y="95"/>
                  </a:cubicBezTo>
                  <a:cubicBezTo>
                    <a:pt x="304" y="96"/>
                    <a:pt x="304" y="96"/>
                    <a:pt x="305" y="96"/>
                  </a:cubicBezTo>
                  <a:cubicBezTo>
                    <a:pt x="306" y="95"/>
                    <a:pt x="306" y="96"/>
                    <a:pt x="307" y="96"/>
                  </a:cubicBezTo>
                  <a:cubicBezTo>
                    <a:pt x="307" y="96"/>
                    <a:pt x="307" y="97"/>
                    <a:pt x="306" y="97"/>
                  </a:cubicBezTo>
                  <a:cubicBezTo>
                    <a:pt x="306" y="97"/>
                    <a:pt x="305" y="97"/>
                    <a:pt x="305" y="98"/>
                  </a:cubicBezTo>
                  <a:cubicBezTo>
                    <a:pt x="306" y="98"/>
                    <a:pt x="307" y="97"/>
                    <a:pt x="308" y="98"/>
                  </a:cubicBezTo>
                  <a:cubicBezTo>
                    <a:pt x="308" y="98"/>
                    <a:pt x="309" y="98"/>
                    <a:pt x="310" y="97"/>
                  </a:cubicBezTo>
                  <a:cubicBezTo>
                    <a:pt x="311" y="97"/>
                    <a:pt x="311" y="98"/>
                    <a:pt x="312" y="97"/>
                  </a:cubicBezTo>
                  <a:cubicBezTo>
                    <a:pt x="312" y="97"/>
                    <a:pt x="314" y="96"/>
                    <a:pt x="314" y="96"/>
                  </a:cubicBezTo>
                  <a:cubicBezTo>
                    <a:pt x="315" y="97"/>
                    <a:pt x="314" y="96"/>
                    <a:pt x="313" y="96"/>
                  </a:cubicBezTo>
                  <a:cubicBezTo>
                    <a:pt x="312" y="96"/>
                    <a:pt x="312" y="95"/>
                    <a:pt x="313" y="94"/>
                  </a:cubicBezTo>
                  <a:cubicBezTo>
                    <a:pt x="314" y="92"/>
                    <a:pt x="316" y="92"/>
                    <a:pt x="317" y="91"/>
                  </a:cubicBezTo>
                  <a:cubicBezTo>
                    <a:pt x="318" y="90"/>
                    <a:pt x="318" y="90"/>
                    <a:pt x="318" y="90"/>
                  </a:cubicBezTo>
                  <a:cubicBezTo>
                    <a:pt x="318" y="89"/>
                    <a:pt x="319" y="88"/>
                    <a:pt x="320" y="88"/>
                  </a:cubicBezTo>
                  <a:cubicBezTo>
                    <a:pt x="320" y="88"/>
                    <a:pt x="322" y="88"/>
                    <a:pt x="323" y="87"/>
                  </a:cubicBezTo>
                  <a:cubicBezTo>
                    <a:pt x="325" y="87"/>
                    <a:pt x="324" y="88"/>
                    <a:pt x="325" y="88"/>
                  </a:cubicBezTo>
                  <a:cubicBezTo>
                    <a:pt x="325" y="88"/>
                    <a:pt x="326" y="87"/>
                    <a:pt x="327" y="87"/>
                  </a:cubicBezTo>
                  <a:cubicBezTo>
                    <a:pt x="327" y="88"/>
                    <a:pt x="326" y="88"/>
                    <a:pt x="325" y="89"/>
                  </a:cubicBezTo>
                  <a:cubicBezTo>
                    <a:pt x="325" y="90"/>
                    <a:pt x="326" y="90"/>
                    <a:pt x="327" y="90"/>
                  </a:cubicBezTo>
                  <a:cubicBezTo>
                    <a:pt x="327" y="91"/>
                    <a:pt x="326" y="91"/>
                    <a:pt x="326" y="91"/>
                  </a:cubicBezTo>
                  <a:cubicBezTo>
                    <a:pt x="326" y="92"/>
                    <a:pt x="327" y="92"/>
                    <a:pt x="329" y="90"/>
                  </a:cubicBezTo>
                  <a:cubicBezTo>
                    <a:pt x="330" y="89"/>
                    <a:pt x="332" y="88"/>
                    <a:pt x="333" y="88"/>
                  </a:cubicBezTo>
                  <a:cubicBezTo>
                    <a:pt x="334" y="88"/>
                    <a:pt x="333" y="87"/>
                    <a:pt x="333" y="86"/>
                  </a:cubicBezTo>
                  <a:cubicBezTo>
                    <a:pt x="333" y="85"/>
                    <a:pt x="336" y="84"/>
                    <a:pt x="337" y="85"/>
                  </a:cubicBezTo>
                  <a:cubicBezTo>
                    <a:pt x="338" y="85"/>
                    <a:pt x="338" y="85"/>
                    <a:pt x="337" y="85"/>
                  </a:cubicBezTo>
                  <a:cubicBezTo>
                    <a:pt x="336" y="85"/>
                    <a:pt x="335" y="86"/>
                    <a:pt x="335" y="87"/>
                  </a:cubicBezTo>
                  <a:cubicBezTo>
                    <a:pt x="336" y="88"/>
                    <a:pt x="335" y="88"/>
                    <a:pt x="335" y="89"/>
                  </a:cubicBezTo>
                  <a:cubicBezTo>
                    <a:pt x="336" y="89"/>
                    <a:pt x="334" y="89"/>
                    <a:pt x="334" y="90"/>
                  </a:cubicBezTo>
                  <a:cubicBezTo>
                    <a:pt x="334" y="90"/>
                    <a:pt x="334" y="91"/>
                    <a:pt x="334" y="91"/>
                  </a:cubicBezTo>
                  <a:cubicBezTo>
                    <a:pt x="333" y="91"/>
                    <a:pt x="331" y="91"/>
                    <a:pt x="331" y="92"/>
                  </a:cubicBezTo>
                  <a:cubicBezTo>
                    <a:pt x="331" y="93"/>
                    <a:pt x="329" y="93"/>
                    <a:pt x="329" y="94"/>
                  </a:cubicBezTo>
                  <a:cubicBezTo>
                    <a:pt x="328" y="96"/>
                    <a:pt x="326" y="96"/>
                    <a:pt x="324" y="98"/>
                  </a:cubicBezTo>
                  <a:cubicBezTo>
                    <a:pt x="323" y="101"/>
                    <a:pt x="321" y="101"/>
                    <a:pt x="321" y="101"/>
                  </a:cubicBezTo>
                  <a:cubicBezTo>
                    <a:pt x="321" y="101"/>
                    <a:pt x="319" y="101"/>
                    <a:pt x="319" y="101"/>
                  </a:cubicBezTo>
                  <a:cubicBezTo>
                    <a:pt x="318" y="101"/>
                    <a:pt x="319" y="103"/>
                    <a:pt x="318" y="104"/>
                  </a:cubicBezTo>
                  <a:cubicBezTo>
                    <a:pt x="316" y="106"/>
                    <a:pt x="316" y="108"/>
                    <a:pt x="316" y="110"/>
                  </a:cubicBezTo>
                  <a:cubicBezTo>
                    <a:pt x="316" y="112"/>
                    <a:pt x="316" y="117"/>
                    <a:pt x="317" y="118"/>
                  </a:cubicBezTo>
                  <a:cubicBezTo>
                    <a:pt x="317" y="119"/>
                    <a:pt x="317" y="122"/>
                    <a:pt x="318" y="122"/>
                  </a:cubicBezTo>
                  <a:cubicBezTo>
                    <a:pt x="318" y="123"/>
                    <a:pt x="318" y="123"/>
                    <a:pt x="318" y="124"/>
                  </a:cubicBezTo>
                  <a:cubicBezTo>
                    <a:pt x="319" y="124"/>
                    <a:pt x="320" y="122"/>
                    <a:pt x="321" y="122"/>
                  </a:cubicBezTo>
                  <a:cubicBezTo>
                    <a:pt x="322" y="121"/>
                    <a:pt x="321" y="121"/>
                    <a:pt x="322" y="120"/>
                  </a:cubicBezTo>
                  <a:cubicBezTo>
                    <a:pt x="322" y="120"/>
                    <a:pt x="322" y="118"/>
                    <a:pt x="322" y="118"/>
                  </a:cubicBezTo>
                  <a:cubicBezTo>
                    <a:pt x="323" y="118"/>
                    <a:pt x="324" y="117"/>
                    <a:pt x="324" y="117"/>
                  </a:cubicBezTo>
                  <a:cubicBezTo>
                    <a:pt x="324" y="116"/>
                    <a:pt x="325" y="117"/>
                    <a:pt x="326" y="117"/>
                  </a:cubicBezTo>
                  <a:cubicBezTo>
                    <a:pt x="326" y="116"/>
                    <a:pt x="326" y="115"/>
                    <a:pt x="325" y="115"/>
                  </a:cubicBezTo>
                  <a:cubicBezTo>
                    <a:pt x="325" y="114"/>
                    <a:pt x="327" y="113"/>
                    <a:pt x="328" y="112"/>
                  </a:cubicBezTo>
                  <a:cubicBezTo>
                    <a:pt x="328" y="112"/>
                    <a:pt x="330" y="113"/>
                    <a:pt x="330" y="112"/>
                  </a:cubicBezTo>
                  <a:cubicBezTo>
                    <a:pt x="331" y="111"/>
                    <a:pt x="330" y="110"/>
                    <a:pt x="330" y="110"/>
                  </a:cubicBezTo>
                  <a:cubicBezTo>
                    <a:pt x="330" y="109"/>
                    <a:pt x="331" y="107"/>
                    <a:pt x="332" y="107"/>
                  </a:cubicBezTo>
                  <a:cubicBezTo>
                    <a:pt x="332" y="107"/>
                    <a:pt x="333" y="107"/>
                    <a:pt x="333" y="107"/>
                  </a:cubicBezTo>
                  <a:cubicBezTo>
                    <a:pt x="334" y="106"/>
                    <a:pt x="333" y="105"/>
                    <a:pt x="332" y="105"/>
                  </a:cubicBezTo>
                  <a:cubicBezTo>
                    <a:pt x="332" y="105"/>
                    <a:pt x="332" y="103"/>
                    <a:pt x="333" y="103"/>
                  </a:cubicBezTo>
                  <a:cubicBezTo>
                    <a:pt x="334" y="102"/>
                    <a:pt x="334" y="102"/>
                    <a:pt x="333" y="101"/>
                  </a:cubicBezTo>
                  <a:cubicBezTo>
                    <a:pt x="332" y="101"/>
                    <a:pt x="332" y="101"/>
                    <a:pt x="331" y="101"/>
                  </a:cubicBezTo>
                  <a:cubicBezTo>
                    <a:pt x="331" y="102"/>
                    <a:pt x="330" y="100"/>
                    <a:pt x="331" y="99"/>
                  </a:cubicBezTo>
                  <a:cubicBezTo>
                    <a:pt x="332" y="98"/>
                    <a:pt x="333" y="98"/>
                    <a:pt x="333" y="97"/>
                  </a:cubicBezTo>
                  <a:cubicBezTo>
                    <a:pt x="333" y="96"/>
                    <a:pt x="334" y="95"/>
                    <a:pt x="335" y="94"/>
                  </a:cubicBezTo>
                  <a:cubicBezTo>
                    <a:pt x="335" y="94"/>
                    <a:pt x="336" y="94"/>
                    <a:pt x="337" y="94"/>
                  </a:cubicBezTo>
                  <a:cubicBezTo>
                    <a:pt x="337" y="94"/>
                    <a:pt x="337" y="95"/>
                    <a:pt x="338" y="94"/>
                  </a:cubicBezTo>
                  <a:cubicBezTo>
                    <a:pt x="338" y="94"/>
                    <a:pt x="339" y="92"/>
                    <a:pt x="340" y="92"/>
                  </a:cubicBezTo>
                  <a:cubicBezTo>
                    <a:pt x="341" y="92"/>
                    <a:pt x="340" y="93"/>
                    <a:pt x="340" y="94"/>
                  </a:cubicBezTo>
                  <a:cubicBezTo>
                    <a:pt x="341" y="95"/>
                    <a:pt x="341" y="94"/>
                    <a:pt x="343" y="93"/>
                  </a:cubicBezTo>
                  <a:cubicBezTo>
                    <a:pt x="344" y="92"/>
                    <a:pt x="347" y="92"/>
                    <a:pt x="348" y="93"/>
                  </a:cubicBezTo>
                  <a:cubicBezTo>
                    <a:pt x="349" y="93"/>
                    <a:pt x="350" y="94"/>
                    <a:pt x="350" y="94"/>
                  </a:cubicBezTo>
                  <a:cubicBezTo>
                    <a:pt x="351" y="94"/>
                    <a:pt x="350" y="93"/>
                    <a:pt x="351" y="93"/>
                  </a:cubicBezTo>
                  <a:cubicBezTo>
                    <a:pt x="352" y="92"/>
                    <a:pt x="353" y="92"/>
                    <a:pt x="354" y="91"/>
                  </a:cubicBezTo>
                  <a:cubicBezTo>
                    <a:pt x="356" y="90"/>
                    <a:pt x="355" y="91"/>
                    <a:pt x="356" y="90"/>
                  </a:cubicBezTo>
                  <a:cubicBezTo>
                    <a:pt x="356" y="89"/>
                    <a:pt x="357" y="89"/>
                    <a:pt x="357" y="89"/>
                  </a:cubicBezTo>
                  <a:cubicBezTo>
                    <a:pt x="357" y="88"/>
                    <a:pt x="359" y="88"/>
                    <a:pt x="361" y="87"/>
                  </a:cubicBezTo>
                  <a:cubicBezTo>
                    <a:pt x="363" y="87"/>
                    <a:pt x="366" y="85"/>
                    <a:pt x="366" y="85"/>
                  </a:cubicBezTo>
                  <a:cubicBezTo>
                    <a:pt x="366" y="84"/>
                    <a:pt x="367" y="84"/>
                    <a:pt x="367" y="85"/>
                  </a:cubicBezTo>
                  <a:cubicBezTo>
                    <a:pt x="367" y="85"/>
                    <a:pt x="368" y="85"/>
                    <a:pt x="369" y="85"/>
                  </a:cubicBezTo>
                  <a:cubicBezTo>
                    <a:pt x="370" y="85"/>
                    <a:pt x="371" y="86"/>
                    <a:pt x="371" y="85"/>
                  </a:cubicBezTo>
                  <a:cubicBezTo>
                    <a:pt x="372" y="84"/>
                    <a:pt x="371" y="84"/>
                    <a:pt x="371" y="83"/>
                  </a:cubicBezTo>
                  <a:cubicBezTo>
                    <a:pt x="371" y="82"/>
                    <a:pt x="370" y="82"/>
                    <a:pt x="370" y="81"/>
                  </a:cubicBezTo>
                  <a:cubicBezTo>
                    <a:pt x="370" y="80"/>
                    <a:pt x="369" y="78"/>
                    <a:pt x="369" y="79"/>
                  </a:cubicBezTo>
                  <a:cubicBezTo>
                    <a:pt x="368" y="79"/>
                    <a:pt x="367" y="78"/>
                    <a:pt x="367" y="78"/>
                  </a:cubicBezTo>
                  <a:cubicBezTo>
                    <a:pt x="367" y="77"/>
                    <a:pt x="367" y="77"/>
                    <a:pt x="366" y="77"/>
                  </a:cubicBezTo>
                  <a:cubicBezTo>
                    <a:pt x="366" y="77"/>
                    <a:pt x="365" y="77"/>
                    <a:pt x="364" y="77"/>
                  </a:cubicBezTo>
                  <a:cubicBezTo>
                    <a:pt x="364" y="76"/>
                    <a:pt x="366" y="75"/>
                    <a:pt x="367" y="76"/>
                  </a:cubicBezTo>
                  <a:cubicBezTo>
                    <a:pt x="368" y="76"/>
                    <a:pt x="367" y="77"/>
                    <a:pt x="368" y="77"/>
                  </a:cubicBezTo>
                  <a:cubicBezTo>
                    <a:pt x="369" y="77"/>
                    <a:pt x="370" y="77"/>
                    <a:pt x="371" y="77"/>
                  </a:cubicBezTo>
                  <a:cubicBezTo>
                    <a:pt x="371" y="77"/>
                    <a:pt x="373" y="76"/>
                    <a:pt x="374" y="75"/>
                  </a:cubicBezTo>
                  <a:cubicBezTo>
                    <a:pt x="374" y="75"/>
                    <a:pt x="374" y="74"/>
                    <a:pt x="374" y="74"/>
                  </a:cubicBezTo>
                  <a:cubicBezTo>
                    <a:pt x="375" y="74"/>
                    <a:pt x="375" y="73"/>
                    <a:pt x="374" y="73"/>
                  </a:cubicBezTo>
                  <a:cubicBezTo>
                    <a:pt x="373" y="72"/>
                    <a:pt x="374" y="72"/>
                    <a:pt x="374" y="72"/>
                  </a:cubicBezTo>
                  <a:cubicBezTo>
                    <a:pt x="375" y="72"/>
                    <a:pt x="375" y="71"/>
                    <a:pt x="375" y="71"/>
                  </a:cubicBezTo>
                  <a:cubicBezTo>
                    <a:pt x="375" y="71"/>
                    <a:pt x="375" y="71"/>
                    <a:pt x="376" y="71"/>
                  </a:cubicBezTo>
                  <a:cubicBezTo>
                    <a:pt x="377" y="70"/>
                    <a:pt x="376" y="71"/>
                    <a:pt x="376" y="72"/>
                  </a:cubicBezTo>
                  <a:cubicBezTo>
                    <a:pt x="376" y="73"/>
                    <a:pt x="377" y="73"/>
                    <a:pt x="377" y="74"/>
                  </a:cubicBezTo>
                  <a:cubicBezTo>
                    <a:pt x="377" y="74"/>
                    <a:pt x="378" y="74"/>
                    <a:pt x="379" y="74"/>
                  </a:cubicBezTo>
                  <a:cubicBezTo>
                    <a:pt x="380" y="73"/>
                    <a:pt x="383" y="74"/>
                    <a:pt x="383" y="75"/>
                  </a:cubicBezTo>
                  <a:cubicBezTo>
                    <a:pt x="383" y="75"/>
                    <a:pt x="383" y="76"/>
                    <a:pt x="384" y="77"/>
                  </a:cubicBezTo>
                  <a:cubicBezTo>
                    <a:pt x="386" y="77"/>
                    <a:pt x="387" y="77"/>
                    <a:pt x="387" y="78"/>
                  </a:cubicBezTo>
                  <a:cubicBezTo>
                    <a:pt x="387" y="78"/>
                    <a:pt x="387" y="78"/>
                    <a:pt x="388" y="78"/>
                  </a:cubicBezTo>
                  <a:cubicBezTo>
                    <a:pt x="389" y="78"/>
                    <a:pt x="389" y="79"/>
                    <a:pt x="389" y="78"/>
                  </a:cubicBezTo>
                  <a:cubicBezTo>
                    <a:pt x="390" y="78"/>
                    <a:pt x="390" y="79"/>
                    <a:pt x="391" y="78"/>
                  </a:cubicBezTo>
                  <a:cubicBezTo>
                    <a:pt x="391" y="78"/>
                    <a:pt x="389" y="77"/>
                    <a:pt x="390" y="77"/>
                  </a:cubicBezTo>
                  <a:cubicBezTo>
                    <a:pt x="390" y="76"/>
                    <a:pt x="390" y="77"/>
                    <a:pt x="391" y="77"/>
                  </a:cubicBezTo>
                  <a:cubicBezTo>
                    <a:pt x="391" y="77"/>
                    <a:pt x="391" y="76"/>
                    <a:pt x="391" y="76"/>
                  </a:cubicBezTo>
                  <a:cubicBezTo>
                    <a:pt x="391" y="76"/>
                    <a:pt x="391" y="74"/>
                    <a:pt x="391" y="74"/>
                  </a:cubicBezTo>
                  <a:cubicBezTo>
                    <a:pt x="390" y="74"/>
                    <a:pt x="391" y="73"/>
                    <a:pt x="391" y="73"/>
                  </a:cubicBezTo>
                  <a:cubicBezTo>
                    <a:pt x="392" y="74"/>
                    <a:pt x="393" y="74"/>
                    <a:pt x="394" y="74"/>
                  </a:cubicBezTo>
                  <a:cubicBezTo>
                    <a:pt x="395" y="74"/>
                    <a:pt x="394" y="73"/>
                    <a:pt x="393" y="73"/>
                  </a:cubicBezTo>
                  <a:cubicBezTo>
                    <a:pt x="393" y="73"/>
                    <a:pt x="394" y="73"/>
                    <a:pt x="394" y="73"/>
                  </a:cubicBezTo>
                  <a:cubicBezTo>
                    <a:pt x="394" y="74"/>
                    <a:pt x="395" y="74"/>
                    <a:pt x="395" y="73"/>
                  </a:cubicBezTo>
                  <a:cubicBezTo>
                    <a:pt x="395" y="73"/>
                    <a:pt x="396" y="72"/>
                    <a:pt x="396" y="72"/>
                  </a:cubicBezTo>
                  <a:cubicBezTo>
                    <a:pt x="397" y="72"/>
                    <a:pt x="397" y="72"/>
                    <a:pt x="397" y="71"/>
                  </a:cubicBezTo>
                  <a:close/>
                  <a:moveTo>
                    <a:pt x="205" y="116"/>
                  </a:moveTo>
                  <a:cubicBezTo>
                    <a:pt x="203" y="118"/>
                    <a:pt x="199" y="119"/>
                    <a:pt x="199" y="120"/>
                  </a:cubicBezTo>
                  <a:cubicBezTo>
                    <a:pt x="199" y="122"/>
                    <a:pt x="194" y="122"/>
                    <a:pt x="194" y="122"/>
                  </a:cubicBezTo>
                  <a:cubicBezTo>
                    <a:pt x="194" y="121"/>
                    <a:pt x="198" y="121"/>
                    <a:pt x="199" y="119"/>
                  </a:cubicBezTo>
                  <a:cubicBezTo>
                    <a:pt x="199" y="117"/>
                    <a:pt x="203" y="116"/>
                    <a:pt x="205" y="113"/>
                  </a:cubicBezTo>
                  <a:cubicBezTo>
                    <a:pt x="206" y="111"/>
                    <a:pt x="207" y="108"/>
                    <a:pt x="208" y="108"/>
                  </a:cubicBezTo>
                  <a:cubicBezTo>
                    <a:pt x="208" y="108"/>
                    <a:pt x="207" y="115"/>
                    <a:pt x="205" y="116"/>
                  </a:cubicBezTo>
                  <a:close/>
                  <a:moveTo>
                    <a:pt x="214" y="36"/>
                  </a:moveTo>
                  <a:cubicBezTo>
                    <a:pt x="214" y="36"/>
                    <a:pt x="212" y="36"/>
                    <a:pt x="212" y="37"/>
                  </a:cubicBezTo>
                  <a:cubicBezTo>
                    <a:pt x="213" y="38"/>
                    <a:pt x="217" y="37"/>
                    <a:pt x="217" y="36"/>
                  </a:cubicBezTo>
                  <a:cubicBezTo>
                    <a:pt x="217" y="35"/>
                    <a:pt x="214" y="35"/>
                    <a:pt x="214" y="36"/>
                  </a:cubicBezTo>
                  <a:close/>
                  <a:moveTo>
                    <a:pt x="89" y="2"/>
                  </a:moveTo>
                  <a:cubicBezTo>
                    <a:pt x="90" y="2"/>
                    <a:pt x="90" y="1"/>
                    <a:pt x="91" y="1"/>
                  </a:cubicBezTo>
                  <a:cubicBezTo>
                    <a:pt x="92" y="1"/>
                    <a:pt x="94" y="1"/>
                    <a:pt x="93" y="0"/>
                  </a:cubicBezTo>
                  <a:cubicBezTo>
                    <a:pt x="92" y="0"/>
                    <a:pt x="88" y="0"/>
                    <a:pt x="89" y="0"/>
                  </a:cubicBezTo>
                  <a:cubicBezTo>
                    <a:pt x="89" y="1"/>
                    <a:pt x="86" y="1"/>
                    <a:pt x="86" y="1"/>
                  </a:cubicBezTo>
                  <a:cubicBezTo>
                    <a:pt x="86" y="1"/>
                    <a:pt x="87" y="2"/>
                    <a:pt x="89" y="2"/>
                  </a:cubicBezTo>
                  <a:close/>
                  <a:moveTo>
                    <a:pt x="80" y="6"/>
                  </a:moveTo>
                  <a:cubicBezTo>
                    <a:pt x="80" y="5"/>
                    <a:pt x="77" y="7"/>
                    <a:pt x="77" y="7"/>
                  </a:cubicBezTo>
                  <a:cubicBezTo>
                    <a:pt x="78" y="7"/>
                    <a:pt x="80" y="8"/>
                    <a:pt x="80" y="6"/>
                  </a:cubicBezTo>
                  <a:close/>
                  <a:moveTo>
                    <a:pt x="89" y="6"/>
                  </a:moveTo>
                  <a:cubicBezTo>
                    <a:pt x="89" y="6"/>
                    <a:pt x="89" y="6"/>
                    <a:pt x="87" y="6"/>
                  </a:cubicBezTo>
                  <a:cubicBezTo>
                    <a:pt x="86" y="6"/>
                    <a:pt x="85" y="7"/>
                    <a:pt x="86" y="8"/>
                  </a:cubicBezTo>
                  <a:cubicBezTo>
                    <a:pt x="87" y="8"/>
                    <a:pt x="90" y="8"/>
                    <a:pt x="91" y="7"/>
                  </a:cubicBezTo>
                  <a:cubicBezTo>
                    <a:pt x="92" y="6"/>
                    <a:pt x="93" y="7"/>
                    <a:pt x="94" y="6"/>
                  </a:cubicBezTo>
                  <a:cubicBezTo>
                    <a:pt x="94" y="5"/>
                    <a:pt x="89" y="5"/>
                    <a:pt x="89" y="6"/>
                  </a:cubicBezTo>
                  <a:close/>
                  <a:moveTo>
                    <a:pt x="101" y="4"/>
                  </a:moveTo>
                  <a:cubicBezTo>
                    <a:pt x="101" y="4"/>
                    <a:pt x="100" y="4"/>
                    <a:pt x="100" y="3"/>
                  </a:cubicBezTo>
                  <a:cubicBezTo>
                    <a:pt x="100" y="2"/>
                    <a:pt x="96" y="2"/>
                    <a:pt x="96" y="3"/>
                  </a:cubicBezTo>
                  <a:cubicBezTo>
                    <a:pt x="96" y="4"/>
                    <a:pt x="93" y="4"/>
                    <a:pt x="94" y="5"/>
                  </a:cubicBezTo>
                  <a:cubicBezTo>
                    <a:pt x="96" y="6"/>
                    <a:pt x="100" y="5"/>
                    <a:pt x="101" y="4"/>
                  </a:cubicBezTo>
                  <a:close/>
                  <a:moveTo>
                    <a:pt x="90" y="3"/>
                  </a:moveTo>
                  <a:cubicBezTo>
                    <a:pt x="90" y="2"/>
                    <a:pt x="88" y="3"/>
                    <a:pt x="86" y="2"/>
                  </a:cubicBezTo>
                  <a:cubicBezTo>
                    <a:pt x="84" y="1"/>
                    <a:pt x="83" y="1"/>
                    <a:pt x="84" y="2"/>
                  </a:cubicBezTo>
                  <a:cubicBezTo>
                    <a:pt x="85" y="3"/>
                    <a:pt x="81" y="3"/>
                    <a:pt x="82" y="4"/>
                  </a:cubicBezTo>
                  <a:cubicBezTo>
                    <a:pt x="83" y="5"/>
                    <a:pt x="90" y="5"/>
                    <a:pt x="90" y="3"/>
                  </a:cubicBezTo>
                  <a:close/>
                  <a:moveTo>
                    <a:pt x="80" y="41"/>
                  </a:moveTo>
                  <a:cubicBezTo>
                    <a:pt x="80" y="42"/>
                    <a:pt x="79" y="42"/>
                    <a:pt x="78" y="42"/>
                  </a:cubicBezTo>
                  <a:cubicBezTo>
                    <a:pt x="77" y="42"/>
                    <a:pt x="79" y="43"/>
                    <a:pt x="79" y="44"/>
                  </a:cubicBezTo>
                  <a:cubicBezTo>
                    <a:pt x="79" y="45"/>
                    <a:pt x="77" y="44"/>
                    <a:pt x="77" y="45"/>
                  </a:cubicBezTo>
                  <a:cubicBezTo>
                    <a:pt x="77" y="47"/>
                    <a:pt x="75" y="45"/>
                    <a:pt x="74" y="47"/>
                  </a:cubicBezTo>
                  <a:cubicBezTo>
                    <a:pt x="74" y="48"/>
                    <a:pt x="76" y="48"/>
                    <a:pt x="77" y="48"/>
                  </a:cubicBezTo>
                  <a:cubicBezTo>
                    <a:pt x="78" y="48"/>
                    <a:pt x="76" y="49"/>
                    <a:pt x="77" y="50"/>
                  </a:cubicBezTo>
                  <a:cubicBezTo>
                    <a:pt x="78" y="51"/>
                    <a:pt x="79" y="50"/>
                    <a:pt x="78" y="49"/>
                  </a:cubicBezTo>
                  <a:cubicBezTo>
                    <a:pt x="78" y="48"/>
                    <a:pt x="81" y="50"/>
                    <a:pt x="80" y="51"/>
                  </a:cubicBezTo>
                  <a:cubicBezTo>
                    <a:pt x="79" y="51"/>
                    <a:pt x="82" y="52"/>
                    <a:pt x="83" y="52"/>
                  </a:cubicBezTo>
                  <a:cubicBezTo>
                    <a:pt x="84" y="52"/>
                    <a:pt x="89" y="53"/>
                    <a:pt x="89" y="52"/>
                  </a:cubicBezTo>
                  <a:cubicBezTo>
                    <a:pt x="89" y="52"/>
                    <a:pt x="87" y="51"/>
                    <a:pt x="86" y="49"/>
                  </a:cubicBezTo>
                  <a:cubicBezTo>
                    <a:pt x="84" y="48"/>
                    <a:pt x="83" y="45"/>
                    <a:pt x="85" y="44"/>
                  </a:cubicBezTo>
                  <a:cubicBezTo>
                    <a:pt x="87" y="43"/>
                    <a:pt x="85" y="43"/>
                    <a:pt x="87" y="42"/>
                  </a:cubicBezTo>
                  <a:cubicBezTo>
                    <a:pt x="88" y="41"/>
                    <a:pt x="88" y="39"/>
                    <a:pt x="89" y="39"/>
                  </a:cubicBezTo>
                  <a:cubicBezTo>
                    <a:pt x="90" y="39"/>
                    <a:pt x="89" y="38"/>
                    <a:pt x="90" y="38"/>
                  </a:cubicBezTo>
                  <a:cubicBezTo>
                    <a:pt x="92" y="37"/>
                    <a:pt x="92" y="36"/>
                    <a:pt x="92" y="35"/>
                  </a:cubicBezTo>
                  <a:cubicBezTo>
                    <a:pt x="91" y="35"/>
                    <a:pt x="93" y="35"/>
                    <a:pt x="94" y="35"/>
                  </a:cubicBezTo>
                  <a:cubicBezTo>
                    <a:pt x="95" y="34"/>
                    <a:pt x="96" y="34"/>
                    <a:pt x="97" y="33"/>
                  </a:cubicBezTo>
                  <a:cubicBezTo>
                    <a:pt x="97" y="32"/>
                    <a:pt x="105" y="29"/>
                    <a:pt x="110" y="28"/>
                  </a:cubicBezTo>
                  <a:cubicBezTo>
                    <a:pt x="114" y="27"/>
                    <a:pt x="117" y="25"/>
                    <a:pt x="116" y="24"/>
                  </a:cubicBezTo>
                  <a:cubicBezTo>
                    <a:pt x="114" y="23"/>
                    <a:pt x="110" y="25"/>
                    <a:pt x="109" y="26"/>
                  </a:cubicBezTo>
                  <a:cubicBezTo>
                    <a:pt x="108" y="26"/>
                    <a:pt x="106" y="26"/>
                    <a:pt x="105" y="26"/>
                  </a:cubicBezTo>
                  <a:cubicBezTo>
                    <a:pt x="104" y="27"/>
                    <a:pt x="101" y="28"/>
                    <a:pt x="100" y="27"/>
                  </a:cubicBezTo>
                  <a:cubicBezTo>
                    <a:pt x="99" y="26"/>
                    <a:pt x="98" y="28"/>
                    <a:pt x="97" y="28"/>
                  </a:cubicBezTo>
                  <a:cubicBezTo>
                    <a:pt x="96" y="28"/>
                    <a:pt x="95" y="29"/>
                    <a:pt x="94" y="29"/>
                  </a:cubicBezTo>
                  <a:cubicBezTo>
                    <a:pt x="93" y="28"/>
                    <a:pt x="91" y="29"/>
                    <a:pt x="91" y="30"/>
                  </a:cubicBezTo>
                  <a:cubicBezTo>
                    <a:pt x="91" y="30"/>
                    <a:pt x="89" y="30"/>
                    <a:pt x="89" y="31"/>
                  </a:cubicBezTo>
                  <a:cubicBezTo>
                    <a:pt x="89" y="32"/>
                    <a:pt x="88" y="32"/>
                    <a:pt x="87" y="32"/>
                  </a:cubicBezTo>
                  <a:cubicBezTo>
                    <a:pt x="86" y="31"/>
                    <a:pt x="86" y="32"/>
                    <a:pt x="87" y="33"/>
                  </a:cubicBezTo>
                  <a:cubicBezTo>
                    <a:pt x="88" y="34"/>
                    <a:pt x="85" y="34"/>
                    <a:pt x="85" y="35"/>
                  </a:cubicBezTo>
                  <a:cubicBezTo>
                    <a:pt x="86" y="35"/>
                    <a:pt x="84" y="36"/>
                    <a:pt x="85" y="36"/>
                  </a:cubicBezTo>
                  <a:cubicBezTo>
                    <a:pt x="85" y="37"/>
                    <a:pt x="84" y="37"/>
                    <a:pt x="83" y="37"/>
                  </a:cubicBezTo>
                  <a:cubicBezTo>
                    <a:pt x="82" y="37"/>
                    <a:pt x="81" y="39"/>
                    <a:pt x="82" y="39"/>
                  </a:cubicBezTo>
                  <a:cubicBezTo>
                    <a:pt x="84" y="39"/>
                    <a:pt x="82" y="39"/>
                    <a:pt x="82" y="40"/>
                  </a:cubicBezTo>
                  <a:cubicBezTo>
                    <a:pt x="82" y="41"/>
                    <a:pt x="80" y="41"/>
                    <a:pt x="80" y="4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3" name="Freeform 342">
              <a:extLst>
                <a:ext uri="{FF2B5EF4-FFF2-40B4-BE49-F238E27FC236}">
                  <a16:creationId xmlns:a16="http://schemas.microsoft.com/office/drawing/2014/main" id="{6172860C-4944-4CFE-92B8-DA95EBEA99FD}"/>
                </a:ext>
              </a:extLst>
            </p:cNvPr>
            <p:cNvSpPr>
              <a:spLocks/>
            </p:cNvSpPr>
            <p:nvPr/>
          </p:nvSpPr>
          <p:spPr bwMode="auto">
            <a:xfrm>
              <a:off x="-3419475" y="2184400"/>
              <a:ext cx="150812" cy="161925"/>
            </a:xfrm>
            <a:custGeom>
              <a:avLst/>
              <a:gdLst>
                <a:gd name="T0" fmla="*/ 38 w 42"/>
                <a:gd name="T1" fmla="*/ 21 h 45"/>
                <a:gd name="T2" fmla="*/ 38 w 42"/>
                <a:gd name="T3" fmla="*/ 19 h 45"/>
                <a:gd name="T4" fmla="*/ 37 w 42"/>
                <a:gd name="T5" fmla="*/ 19 h 45"/>
                <a:gd name="T6" fmla="*/ 38 w 42"/>
                <a:gd name="T7" fmla="*/ 16 h 45"/>
                <a:gd name="T8" fmla="*/ 39 w 42"/>
                <a:gd name="T9" fmla="*/ 14 h 45"/>
                <a:gd name="T10" fmla="*/ 40 w 42"/>
                <a:gd name="T11" fmla="*/ 11 h 45"/>
                <a:gd name="T12" fmla="*/ 41 w 42"/>
                <a:gd name="T13" fmla="*/ 9 h 45"/>
                <a:gd name="T14" fmla="*/ 41 w 42"/>
                <a:gd name="T15" fmla="*/ 7 h 45"/>
                <a:gd name="T16" fmla="*/ 42 w 42"/>
                <a:gd name="T17" fmla="*/ 5 h 45"/>
                <a:gd name="T18" fmla="*/ 38 w 42"/>
                <a:gd name="T19" fmla="*/ 3 h 45"/>
                <a:gd name="T20" fmla="*/ 35 w 42"/>
                <a:gd name="T21" fmla="*/ 2 h 45"/>
                <a:gd name="T22" fmla="*/ 33 w 42"/>
                <a:gd name="T23" fmla="*/ 1 h 45"/>
                <a:gd name="T24" fmla="*/ 32 w 42"/>
                <a:gd name="T25" fmla="*/ 1 h 45"/>
                <a:gd name="T26" fmla="*/ 27 w 42"/>
                <a:gd name="T27" fmla="*/ 1 h 45"/>
                <a:gd name="T28" fmla="*/ 23 w 42"/>
                <a:gd name="T29" fmla="*/ 2 h 45"/>
                <a:gd name="T30" fmla="*/ 18 w 42"/>
                <a:gd name="T31" fmla="*/ 2 h 45"/>
                <a:gd name="T32" fmla="*/ 14 w 42"/>
                <a:gd name="T33" fmla="*/ 3 h 45"/>
                <a:gd name="T34" fmla="*/ 13 w 42"/>
                <a:gd name="T35" fmla="*/ 7 h 45"/>
                <a:gd name="T36" fmla="*/ 11 w 42"/>
                <a:gd name="T37" fmla="*/ 14 h 45"/>
                <a:gd name="T38" fmla="*/ 8 w 42"/>
                <a:gd name="T39" fmla="*/ 21 h 45"/>
                <a:gd name="T40" fmla="*/ 6 w 42"/>
                <a:gd name="T41" fmla="*/ 24 h 45"/>
                <a:gd name="T42" fmla="*/ 3 w 42"/>
                <a:gd name="T43" fmla="*/ 24 h 45"/>
                <a:gd name="T44" fmla="*/ 0 w 42"/>
                <a:gd name="T45" fmla="*/ 25 h 45"/>
                <a:gd name="T46" fmla="*/ 0 w 42"/>
                <a:gd name="T47" fmla="*/ 28 h 45"/>
                <a:gd name="T48" fmla="*/ 9 w 42"/>
                <a:gd name="T49" fmla="*/ 27 h 45"/>
                <a:gd name="T50" fmla="*/ 11 w 42"/>
                <a:gd name="T51" fmla="*/ 31 h 45"/>
                <a:gd name="T52" fmla="*/ 15 w 42"/>
                <a:gd name="T53" fmla="*/ 32 h 45"/>
                <a:gd name="T54" fmla="*/ 18 w 42"/>
                <a:gd name="T55" fmla="*/ 30 h 45"/>
                <a:gd name="T56" fmla="*/ 21 w 42"/>
                <a:gd name="T57" fmla="*/ 30 h 45"/>
                <a:gd name="T58" fmla="*/ 21 w 42"/>
                <a:gd name="T59" fmla="*/ 36 h 45"/>
                <a:gd name="T60" fmla="*/ 22 w 42"/>
                <a:gd name="T61" fmla="*/ 39 h 45"/>
                <a:gd name="T62" fmla="*/ 25 w 42"/>
                <a:gd name="T63" fmla="*/ 38 h 45"/>
                <a:gd name="T64" fmla="*/ 27 w 42"/>
                <a:gd name="T65" fmla="*/ 39 h 45"/>
                <a:gd name="T66" fmla="*/ 29 w 42"/>
                <a:gd name="T67" fmla="*/ 39 h 45"/>
                <a:gd name="T68" fmla="*/ 31 w 42"/>
                <a:gd name="T69" fmla="*/ 41 h 45"/>
                <a:gd name="T70" fmla="*/ 33 w 42"/>
                <a:gd name="T71" fmla="*/ 40 h 45"/>
                <a:gd name="T72" fmla="*/ 36 w 42"/>
                <a:gd name="T73" fmla="*/ 42 h 45"/>
                <a:gd name="T74" fmla="*/ 39 w 42"/>
                <a:gd name="T75" fmla="*/ 44 h 45"/>
                <a:gd name="T76" fmla="*/ 39 w 42"/>
                <a:gd name="T77" fmla="*/ 42 h 45"/>
                <a:gd name="T78" fmla="*/ 36 w 42"/>
                <a:gd name="T79" fmla="*/ 40 h 45"/>
                <a:gd name="T80" fmla="*/ 36 w 42"/>
                <a:gd name="T81" fmla="*/ 35 h 45"/>
                <a:gd name="T82" fmla="*/ 37 w 42"/>
                <a:gd name="T83" fmla="*/ 33 h 45"/>
                <a:gd name="T84" fmla="*/ 40 w 42"/>
                <a:gd name="T85" fmla="*/ 32 h 45"/>
                <a:gd name="T86" fmla="*/ 39 w 42"/>
                <a:gd name="T87" fmla="*/ 2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 h="45">
                  <a:moveTo>
                    <a:pt x="39" y="29"/>
                  </a:moveTo>
                  <a:cubicBezTo>
                    <a:pt x="37" y="29"/>
                    <a:pt x="37" y="21"/>
                    <a:pt x="38" y="21"/>
                  </a:cubicBezTo>
                  <a:cubicBezTo>
                    <a:pt x="38" y="21"/>
                    <a:pt x="38" y="21"/>
                    <a:pt x="38" y="21"/>
                  </a:cubicBezTo>
                  <a:cubicBezTo>
                    <a:pt x="38" y="19"/>
                    <a:pt x="38" y="19"/>
                    <a:pt x="38" y="19"/>
                  </a:cubicBezTo>
                  <a:cubicBezTo>
                    <a:pt x="38" y="19"/>
                    <a:pt x="38" y="19"/>
                    <a:pt x="37" y="19"/>
                  </a:cubicBezTo>
                  <a:cubicBezTo>
                    <a:pt x="37" y="19"/>
                    <a:pt x="37" y="19"/>
                    <a:pt x="37" y="19"/>
                  </a:cubicBezTo>
                  <a:cubicBezTo>
                    <a:pt x="37" y="18"/>
                    <a:pt x="38" y="18"/>
                    <a:pt x="38" y="18"/>
                  </a:cubicBezTo>
                  <a:cubicBezTo>
                    <a:pt x="38" y="18"/>
                    <a:pt x="37" y="17"/>
                    <a:pt x="38" y="16"/>
                  </a:cubicBezTo>
                  <a:cubicBezTo>
                    <a:pt x="38" y="16"/>
                    <a:pt x="38" y="16"/>
                    <a:pt x="38" y="16"/>
                  </a:cubicBezTo>
                  <a:cubicBezTo>
                    <a:pt x="39" y="16"/>
                    <a:pt x="39" y="15"/>
                    <a:pt x="39" y="14"/>
                  </a:cubicBezTo>
                  <a:cubicBezTo>
                    <a:pt x="39" y="14"/>
                    <a:pt x="39" y="13"/>
                    <a:pt x="39" y="12"/>
                  </a:cubicBezTo>
                  <a:cubicBezTo>
                    <a:pt x="39" y="12"/>
                    <a:pt x="39" y="11"/>
                    <a:pt x="40" y="11"/>
                  </a:cubicBezTo>
                  <a:cubicBezTo>
                    <a:pt x="40" y="10"/>
                    <a:pt x="40" y="10"/>
                    <a:pt x="41" y="10"/>
                  </a:cubicBezTo>
                  <a:cubicBezTo>
                    <a:pt x="41" y="9"/>
                    <a:pt x="41" y="9"/>
                    <a:pt x="41" y="9"/>
                  </a:cubicBezTo>
                  <a:cubicBezTo>
                    <a:pt x="42" y="9"/>
                    <a:pt x="42" y="8"/>
                    <a:pt x="42" y="8"/>
                  </a:cubicBezTo>
                  <a:cubicBezTo>
                    <a:pt x="42" y="7"/>
                    <a:pt x="41" y="7"/>
                    <a:pt x="41" y="7"/>
                  </a:cubicBezTo>
                  <a:cubicBezTo>
                    <a:pt x="41" y="6"/>
                    <a:pt x="42" y="5"/>
                    <a:pt x="42" y="5"/>
                  </a:cubicBezTo>
                  <a:cubicBezTo>
                    <a:pt x="42" y="5"/>
                    <a:pt x="42" y="5"/>
                    <a:pt x="42" y="5"/>
                  </a:cubicBezTo>
                  <a:cubicBezTo>
                    <a:pt x="41" y="3"/>
                    <a:pt x="39" y="2"/>
                    <a:pt x="39" y="2"/>
                  </a:cubicBezTo>
                  <a:cubicBezTo>
                    <a:pt x="39" y="2"/>
                    <a:pt x="38" y="3"/>
                    <a:pt x="38" y="3"/>
                  </a:cubicBezTo>
                  <a:cubicBezTo>
                    <a:pt x="38" y="3"/>
                    <a:pt x="37" y="2"/>
                    <a:pt x="37" y="2"/>
                  </a:cubicBezTo>
                  <a:cubicBezTo>
                    <a:pt x="36" y="3"/>
                    <a:pt x="35" y="2"/>
                    <a:pt x="35" y="2"/>
                  </a:cubicBezTo>
                  <a:cubicBezTo>
                    <a:pt x="35" y="2"/>
                    <a:pt x="34" y="2"/>
                    <a:pt x="34" y="1"/>
                  </a:cubicBezTo>
                  <a:cubicBezTo>
                    <a:pt x="34" y="1"/>
                    <a:pt x="34" y="1"/>
                    <a:pt x="33" y="1"/>
                  </a:cubicBezTo>
                  <a:cubicBezTo>
                    <a:pt x="34" y="1"/>
                    <a:pt x="34" y="1"/>
                    <a:pt x="34" y="1"/>
                  </a:cubicBezTo>
                  <a:cubicBezTo>
                    <a:pt x="32" y="1"/>
                    <a:pt x="32" y="1"/>
                    <a:pt x="32" y="1"/>
                  </a:cubicBezTo>
                  <a:cubicBezTo>
                    <a:pt x="32" y="1"/>
                    <a:pt x="30" y="0"/>
                    <a:pt x="29" y="1"/>
                  </a:cubicBezTo>
                  <a:cubicBezTo>
                    <a:pt x="29" y="2"/>
                    <a:pt x="28" y="1"/>
                    <a:pt x="27" y="1"/>
                  </a:cubicBezTo>
                  <a:cubicBezTo>
                    <a:pt x="26" y="1"/>
                    <a:pt x="25" y="1"/>
                    <a:pt x="25" y="2"/>
                  </a:cubicBezTo>
                  <a:cubicBezTo>
                    <a:pt x="24" y="2"/>
                    <a:pt x="23" y="1"/>
                    <a:pt x="23" y="2"/>
                  </a:cubicBezTo>
                  <a:cubicBezTo>
                    <a:pt x="23" y="2"/>
                    <a:pt x="22" y="3"/>
                    <a:pt x="22" y="3"/>
                  </a:cubicBezTo>
                  <a:cubicBezTo>
                    <a:pt x="18" y="2"/>
                    <a:pt x="18" y="2"/>
                    <a:pt x="18" y="2"/>
                  </a:cubicBezTo>
                  <a:cubicBezTo>
                    <a:pt x="18" y="2"/>
                    <a:pt x="17" y="1"/>
                    <a:pt x="16" y="1"/>
                  </a:cubicBezTo>
                  <a:cubicBezTo>
                    <a:pt x="15" y="1"/>
                    <a:pt x="14" y="3"/>
                    <a:pt x="14" y="3"/>
                  </a:cubicBezTo>
                  <a:cubicBezTo>
                    <a:pt x="14" y="5"/>
                    <a:pt x="14" y="5"/>
                    <a:pt x="14" y="5"/>
                  </a:cubicBezTo>
                  <a:cubicBezTo>
                    <a:pt x="14" y="6"/>
                    <a:pt x="14" y="6"/>
                    <a:pt x="13" y="7"/>
                  </a:cubicBezTo>
                  <a:cubicBezTo>
                    <a:pt x="13" y="8"/>
                    <a:pt x="12" y="8"/>
                    <a:pt x="12" y="9"/>
                  </a:cubicBezTo>
                  <a:cubicBezTo>
                    <a:pt x="12" y="11"/>
                    <a:pt x="11" y="13"/>
                    <a:pt x="11" y="14"/>
                  </a:cubicBezTo>
                  <a:cubicBezTo>
                    <a:pt x="11" y="15"/>
                    <a:pt x="9" y="16"/>
                    <a:pt x="9" y="17"/>
                  </a:cubicBezTo>
                  <a:cubicBezTo>
                    <a:pt x="9" y="18"/>
                    <a:pt x="8" y="19"/>
                    <a:pt x="8" y="21"/>
                  </a:cubicBezTo>
                  <a:cubicBezTo>
                    <a:pt x="8" y="22"/>
                    <a:pt x="8" y="21"/>
                    <a:pt x="8" y="22"/>
                  </a:cubicBezTo>
                  <a:cubicBezTo>
                    <a:pt x="8" y="24"/>
                    <a:pt x="7" y="23"/>
                    <a:pt x="6" y="24"/>
                  </a:cubicBezTo>
                  <a:cubicBezTo>
                    <a:pt x="5" y="25"/>
                    <a:pt x="5" y="25"/>
                    <a:pt x="5" y="24"/>
                  </a:cubicBezTo>
                  <a:cubicBezTo>
                    <a:pt x="5" y="23"/>
                    <a:pt x="4" y="23"/>
                    <a:pt x="3" y="24"/>
                  </a:cubicBezTo>
                  <a:cubicBezTo>
                    <a:pt x="2" y="25"/>
                    <a:pt x="2" y="24"/>
                    <a:pt x="2" y="24"/>
                  </a:cubicBezTo>
                  <a:cubicBezTo>
                    <a:pt x="2" y="24"/>
                    <a:pt x="1" y="24"/>
                    <a:pt x="0" y="25"/>
                  </a:cubicBezTo>
                  <a:cubicBezTo>
                    <a:pt x="0" y="26"/>
                    <a:pt x="0" y="27"/>
                    <a:pt x="0" y="27"/>
                  </a:cubicBezTo>
                  <a:cubicBezTo>
                    <a:pt x="0" y="27"/>
                    <a:pt x="0" y="28"/>
                    <a:pt x="0" y="28"/>
                  </a:cubicBezTo>
                  <a:cubicBezTo>
                    <a:pt x="1" y="27"/>
                    <a:pt x="1" y="27"/>
                    <a:pt x="2" y="27"/>
                  </a:cubicBezTo>
                  <a:cubicBezTo>
                    <a:pt x="2" y="27"/>
                    <a:pt x="9" y="27"/>
                    <a:pt x="9" y="27"/>
                  </a:cubicBezTo>
                  <a:cubicBezTo>
                    <a:pt x="9" y="27"/>
                    <a:pt x="10" y="28"/>
                    <a:pt x="10" y="29"/>
                  </a:cubicBezTo>
                  <a:cubicBezTo>
                    <a:pt x="9" y="30"/>
                    <a:pt x="10" y="29"/>
                    <a:pt x="11" y="31"/>
                  </a:cubicBezTo>
                  <a:cubicBezTo>
                    <a:pt x="11" y="32"/>
                    <a:pt x="12" y="32"/>
                    <a:pt x="13" y="32"/>
                  </a:cubicBezTo>
                  <a:cubicBezTo>
                    <a:pt x="14" y="32"/>
                    <a:pt x="15" y="32"/>
                    <a:pt x="15" y="32"/>
                  </a:cubicBezTo>
                  <a:cubicBezTo>
                    <a:pt x="16" y="32"/>
                    <a:pt x="16" y="30"/>
                    <a:pt x="16" y="30"/>
                  </a:cubicBezTo>
                  <a:cubicBezTo>
                    <a:pt x="17" y="29"/>
                    <a:pt x="18" y="30"/>
                    <a:pt x="18" y="30"/>
                  </a:cubicBezTo>
                  <a:cubicBezTo>
                    <a:pt x="18" y="30"/>
                    <a:pt x="18" y="30"/>
                    <a:pt x="19" y="30"/>
                  </a:cubicBezTo>
                  <a:cubicBezTo>
                    <a:pt x="20" y="30"/>
                    <a:pt x="21" y="30"/>
                    <a:pt x="21" y="30"/>
                  </a:cubicBezTo>
                  <a:cubicBezTo>
                    <a:pt x="21" y="31"/>
                    <a:pt x="21" y="32"/>
                    <a:pt x="21" y="32"/>
                  </a:cubicBezTo>
                  <a:cubicBezTo>
                    <a:pt x="21" y="33"/>
                    <a:pt x="20" y="35"/>
                    <a:pt x="21" y="36"/>
                  </a:cubicBezTo>
                  <a:cubicBezTo>
                    <a:pt x="21" y="36"/>
                    <a:pt x="22" y="37"/>
                    <a:pt x="22" y="37"/>
                  </a:cubicBezTo>
                  <a:cubicBezTo>
                    <a:pt x="22" y="38"/>
                    <a:pt x="22" y="39"/>
                    <a:pt x="22" y="39"/>
                  </a:cubicBezTo>
                  <a:cubicBezTo>
                    <a:pt x="22" y="39"/>
                    <a:pt x="22" y="39"/>
                    <a:pt x="23" y="39"/>
                  </a:cubicBezTo>
                  <a:cubicBezTo>
                    <a:pt x="24" y="39"/>
                    <a:pt x="25" y="39"/>
                    <a:pt x="25" y="38"/>
                  </a:cubicBezTo>
                  <a:cubicBezTo>
                    <a:pt x="26" y="38"/>
                    <a:pt x="26" y="38"/>
                    <a:pt x="26" y="38"/>
                  </a:cubicBezTo>
                  <a:cubicBezTo>
                    <a:pt x="26" y="39"/>
                    <a:pt x="27" y="39"/>
                    <a:pt x="27" y="39"/>
                  </a:cubicBezTo>
                  <a:cubicBezTo>
                    <a:pt x="27" y="39"/>
                    <a:pt x="27" y="40"/>
                    <a:pt x="27" y="40"/>
                  </a:cubicBezTo>
                  <a:cubicBezTo>
                    <a:pt x="28" y="39"/>
                    <a:pt x="29" y="39"/>
                    <a:pt x="29" y="39"/>
                  </a:cubicBezTo>
                  <a:cubicBezTo>
                    <a:pt x="28" y="40"/>
                    <a:pt x="29" y="41"/>
                    <a:pt x="29" y="41"/>
                  </a:cubicBezTo>
                  <a:cubicBezTo>
                    <a:pt x="30" y="40"/>
                    <a:pt x="31" y="41"/>
                    <a:pt x="31" y="41"/>
                  </a:cubicBezTo>
                  <a:cubicBezTo>
                    <a:pt x="32" y="41"/>
                    <a:pt x="32" y="41"/>
                    <a:pt x="32" y="41"/>
                  </a:cubicBezTo>
                  <a:cubicBezTo>
                    <a:pt x="32" y="41"/>
                    <a:pt x="33" y="40"/>
                    <a:pt x="33" y="40"/>
                  </a:cubicBezTo>
                  <a:cubicBezTo>
                    <a:pt x="33" y="41"/>
                    <a:pt x="34" y="42"/>
                    <a:pt x="34" y="42"/>
                  </a:cubicBezTo>
                  <a:cubicBezTo>
                    <a:pt x="35" y="42"/>
                    <a:pt x="36" y="42"/>
                    <a:pt x="36" y="42"/>
                  </a:cubicBezTo>
                  <a:cubicBezTo>
                    <a:pt x="36" y="43"/>
                    <a:pt x="36" y="44"/>
                    <a:pt x="37" y="44"/>
                  </a:cubicBezTo>
                  <a:cubicBezTo>
                    <a:pt x="38" y="45"/>
                    <a:pt x="39" y="44"/>
                    <a:pt x="39" y="44"/>
                  </a:cubicBezTo>
                  <a:cubicBezTo>
                    <a:pt x="39" y="44"/>
                    <a:pt x="39" y="44"/>
                    <a:pt x="39" y="43"/>
                  </a:cubicBezTo>
                  <a:cubicBezTo>
                    <a:pt x="39" y="42"/>
                    <a:pt x="39" y="42"/>
                    <a:pt x="39" y="42"/>
                  </a:cubicBezTo>
                  <a:cubicBezTo>
                    <a:pt x="38" y="42"/>
                    <a:pt x="38" y="42"/>
                    <a:pt x="37" y="42"/>
                  </a:cubicBezTo>
                  <a:cubicBezTo>
                    <a:pt x="36" y="42"/>
                    <a:pt x="36" y="40"/>
                    <a:pt x="36" y="40"/>
                  </a:cubicBezTo>
                  <a:cubicBezTo>
                    <a:pt x="35" y="40"/>
                    <a:pt x="36" y="39"/>
                    <a:pt x="36" y="38"/>
                  </a:cubicBezTo>
                  <a:cubicBezTo>
                    <a:pt x="36" y="37"/>
                    <a:pt x="37" y="36"/>
                    <a:pt x="36" y="35"/>
                  </a:cubicBezTo>
                  <a:cubicBezTo>
                    <a:pt x="36" y="35"/>
                    <a:pt x="36" y="35"/>
                    <a:pt x="37" y="34"/>
                  </a:cubicBezTo>
                  <a:cubicBezTo>
                    <a:pt x="37" y="34"/>
                    <a:pt x="36" y="33"/>
                    <a:pt x="37" y="33"/>
                  </a:cubicBezTo>
                  <a:cubicBezTo>
                    <a:pt x="38" y="33"/>
                    <a:pt x="40" y="33"/>
                    <a:pt x="40" y="32"/>
                  </a:cubicBezTo>
                  <a:cubicBezTo>
                    <a:pt x="40" y="32"/>
                    <a:pt x="40" y="32"/>
                    <a:pt x="40" y="32"/>
                  </a:cubicBezTo>
                  <a:cubicBezTo>
                    <a:pt x="40" y="32"/>
                    <a:pt x="40" y="32"/>
                    <a:pt x="40" y="32"/>
                  </a:cubicBezTo>
                  <a:cubicBezTo>
                    <a:pt x="40" y="31"/>
                    <a:pt x="39" y="30"/>
                    <a:pt x="39" y="2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4" name="Freeform 343">
              <a:extLst>
                <a:ext uri="{FF2B5EF4-FFF2-40B4-BE49-F238E27FC236}">
                  <a16:creationId xmlns:a16="http://schemas.microsoft.com/office/drawing/2014/main" id="{BBBB7B9F-420F-4AAF-8ECA-52B124D4E756}"/>
                </a:ext>
              </a:extLst>
            </p:cNvPr>
            <p:cNvSpPr>
              <a:spLocks/>
            </p:cNvSpPr>
            <p:nvPr/>
          </p:nvSpPr>
          <p:spPr bwMode="auto">
            <a:xfrm>
              <a:off x="-3286125" y="2252663"/>
              <a:ext cx="14287" cy="14288"/>
            </a:xfrm>
            <a:custGeom>
              <a:avLst/>
              <a:gdLst>
                <a:gd name="T0" fmla="*/ 1 w 4"/>
                <a:gd name="T1" fmla="*/ 2 h 4"/>
                <a:gd name="T2" fmla="*/ 1 w 4"/>
                <a:gd name="T3" fmla="*/ 4 h 4"/>
                <a:gd name="T4" fmla="*/ 2 w 4"/>
                <a:gd name="T5" fmla="*/ 4 h 4"/>
                <a:gd name="T6" fmla="*/ 4 w 4"/>
                <a:gd name="T7" fmla="*/ 1 h 4"/>
                <a:gd name="T8" fmla="*/ 4 w 4"/>
                <a:gd name="T9" fmla="*/ 1 h 4"/>
                <a:gd name="T10" fmla="*/ 4 w 4"/>
                <a:gd name="T11" fmla="*/ 0 h 4"/>
                <a:gd name="T12" fmla="*/ 2 w 4"/>
                <a:gd name="T13" fmla="*/ 0 h 4"/>
                <a:gd name="T14" fmla="*/ 1 w 4"/>
                <a:gd name="T15" fmla="*/ 0 h 4"/>
                <a:gd name="T16" fmla="*/ 0 w 4"/>
                <a:gd name="T17" fmla="*/ 0 h 4"/>
                <a:gd name="T18" fmla="*/ 1 w 4"/>
                <a:gd name="T19" fmla="*/ 0 h 4"/>
                <a:gd name="T20" fmla="*/ 1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1" y="2"/>
                  </a:moveTo>
                  <a:cubicBezTo>
                    <a:pt x="1" y="2"/>
                    <a:pt x="1" y="3"/>
                    <a:pt x="1" y="4"/>
                  </a:cubicBezTo>
                  <a:cubicBezTo>
                    <a:pt x="2" y="4"/>
                    <a:pt x="2" y="4"/>
                    <a:pt x="2" y="4"/>
                  </a:cubicBezTo>
                  <a:cubicBezTo>
                    <a:pt x="3" y="4"/>
                    <a:pt x="4" y="1"/>
                    <a:pt x="4" y="1"/>
                  </a:cubicBezTo>
                  <a:cubicBezTo>
                    <a:pt x="4" y="1"/>
                    <a:pt x="4" y="1"/>
                    <a:pt x="4" y="1"/>
                  </a:cubicBezTo>
                  <a:cubicBezTo>
                    <a:pt x="4" y="1"/>
                    <a:pt x="4" y="0"/>
                    <a:pt x="4" y="0"/>
                  </a:cubicBezTo>
                  <a:cubicBezTo>
                    <a:pt x="3" y="0"/>
                    <a:pt x="2" y="0"/>
                    <a:pt x="2" y="0"/>
                  </a:cubicBezTo>
                  <a:cubicBezTo>
                    <a:pt x="2" y="0"/>
                    <a:pt x="3" y="1"/>
                    <a:pt x="1" y="0"/>
                  </a:cubicBezTo>
                  <a:cubicBezTo>
                    <a:pt x="1" y="0"/>
                    <a:pt x="1" y="0"/>
                    <a:pt x="0" y="0"/>
                  </a:cubicBezTo>
                  <a:cubicBezTo>
                    <a:pt x="1" y="0"/>
                    <a:pt x="1" y="0"/>
                    <a:pt x="1" y="0"/>
                  </a:cubicBezTo>
                  <a:lnTo>
                    <a:pt x="1" y="2"/>
                  </a:ln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5" name="Freeform 344">
              <a:extLst>
                <a:ext uri="{FF2B5EF4-FFF2-40B4-BE49-F238E27FC236}">
                  <a16:creationId xmlns:a16="http://schemas.microsoft.com/office/drawing/2014/main" id="{6BAB8BCA-32B8-4444-93FD-F0C65F7A0CA1}"/>
                </a:ext>
              </a:extLst>
            </p:cNvPr>
            <p:cNvSpPr>
              <a:spLocks/>
            </p:cNvSpPr>
            <p:nvPr/>
          </p:nvSpPr>
          <p:spPr bwMode="auto">
            <a:xfrm>
              <a:off x="-3275013" y="2320925"/>
              <a:ext cx="90487" cy="144463"/>
            </a:xfrm>
            <a:custGeom>
              <a:avLst/>
              <a:gdLst>
                <a:gd name="T0" fmla="*/ 24 w 25"/>
                <a:gd name="T1" fmla="*/ 10 h 40"/>
                <a:gd name="T2" fmla="*/ 24 w 25"/>
                <a:gd name="T3" fmla="*/ 5 h 40"/>
                <a:gd name="T4" fmla="*/ 24 w 25"/>
                <a:gd name="T5" fmla="*/ 0 h 40"/>
                <a:gd name="T6" fmla="*/ 24 w 25"/>
                <a:gd name="T7" fmla="*/ 0 h 40"/>
                <a:gd name="T8" fmla="*/ 21 w 25"/>
                <a:gd name="T9" fmla="*/ 1 h 40"/>
                <a:gd name="T10" fmla="*/ 19 w 25"/>
                <a:gd name="T11" fmla="*/ 1 h 40"/>
                <a:gd name="T12" fmla="*/ 18 w 25"/>
                <a:gd name="T13" fmla="*/ 1 h 40"/>
                <a:gd name="T14" fmla="*/ 17 w 25"/>
                <a:gd name="T15" fmla="*/ 2 h 40"/>
                <a:gd name="T16" fmla="*/ 16 w 25"/>
                <a:gd name="T17" fmla="*/ 2 h 40"/>
                <a:gd name="T18" fmla="*/ 14 w 25"/>
                <a:gd name="T19" fmla="*/ 3 h 40"/>
                <a:gd name="T20" fmla="*/ 13 w 25"/>
                <a:gd name="T21" fmla="*/ 2 h 40"/>
                <a:gd name="T22" fmla="*/ 12 w 25"/>
                <a:gd name="T23" fmla="*/ 2 h 40"/>
                <a:gd name="T24" fmla="*/ 11 w 25"/>
                <a:gd name="T25" fmla="*/ 2 h 40"/>
                <a:gd name="T26" fmla="*/ 10 w 25"/>
                <a:gd name="T27" fmla="*/ 3 h 40"/>
                <a:gd name="T28" fmla="*/ 11 w 25"/>
                <a:gd name="T29" fmla="*/ 8 h 40"/>
                <a:gd name="T30" fmla="*/ 13 w 25"/>
                <a:gd name="T31" fmla="*/ 9 h 40"/>
                <a:gd name="T32" fmla="*/ 13 w 25"/>
                <a:gd name="T33" fmla="*/ 12 h 40"/>
                <a:gd name="T34" fmla="*/ 12 w 25"/>
                <a:gd name="T35" fmla="*/ 13 h 40"/>
                <a:gd name="T36" fmla="*/ 11 w 25"/>
                <a:gd name="T37" fmla="*/ 15 h 40"/>
                <a:gd name="T38" fmla="*/ 9 w 25"/>
                <a:gd name="T39" fmla="*/ 12 h 40"/>
                <a:gd name="T40" fmla="*/ 10 w 25"/>
                <a:gd name="T41" fmla="*/ 9 h 40"/>
                <a:gd name="T42" fmla="*/ 8 w 25"/>
                <a:gd name="T43" fmla="*/ 9 h 40"/>
                <a:gd name="T44" fmla="*/ 6 w 25"/>
                <a:gd name="T45" fmla="*/ 8 h 40"/>
                <a:gd name="T46" fmla="*/ 0 w 25"/>
                <a:gd name="T47" fmla="*/ 10 h 40"/>
                <a:gd name="T48" fmla="*/ 0 w 25"/>
                <a:gd name="T49" fmla="*/ 12 h 40"/>
                <a:gd name="T50" fmla="*/ 0 w 25"/>
                <a:gd name="T51" fmla="*/ 12 h 40"/>
                <a:gd name="T52" fmla="*/ 1 w 25"/>
                <a:gd name="T53" fmla="*/ 13 h 40"/>
                <a:gd name="T54" fmla="*/ 4 w 25"/>
                <a:gd name="T55" fmla="*/ 14 h 40"/>
                <a:gd name="T56" fmla="*/ 6 w 25"/>
                <a:gd name="T57" fmla="*/ 14 h 40"/>
                <a:gd name="T58" fmla="*/ 6 w 25"/>
                <a:gd name="T59" fmla="*/ 18 h 40"/>
                <a:gd name="T60" fmla="*/ 6 w 25"/>
                <a:gd name="T61" fmla="*/ 20 h 40"/>
                <a:gd name="T62" fmla="*/ 6 w 25"/>
                <a:gd name="T63" fmla="*/ 22 h 40"/>
                <a:gd name="T64" fmla="*/ 5 w 25"/>
                <a:gd name="T65" fmla="*/ 24 h 40"/>
                <a:gd name="T66" fmla="*/ 5 w 25"/>
                <a:gd name="T67" fmla="*/ 26 h 40"/>
                <a:gd name="T68" fmla="*/ 2 w 25"/>
                <a:gd name="T69" fmla="*/ 28 h 40"/>
                <a:gd name="T70" fmla="*/ 2 w 25"/>
                <a:gd name="T71" fmla="*/ 28 h 40"/>
                <a:gd name="T72" fmla="*/ 4 w 25"/>
                <a:gd name="T73" fmla="*/ 33 h 40"/>
                <a:gd name="T74" fmla="*/ 4 w 25"/>
                <a:gd name="T75" fmla="*/ 37 h 40"/>
                <a:gd name="T76" fmla="*/ 4 w 25"/>
                <a:gd name="T77" fmla="*/ 40 h 40"/>
                <a:gd name="T78" fmla="*/ 6 w 25"/>
                <a:gd name="T79" fmla="*/ 39 h 40"/>
                <a:gd name="T80" fmla="*/ 6 w 25"/>
                <a:gd name="T81" fmla="*/ 38 h 40"/>
                <a:gd name="T82" fmla="*/ 5 w 25"/>
                <a:gd name="T83" fmla="*/ 37 h 40"/>
                <a:gd name="T84" fmla="*/ 9 w 25"/>
                <a:gd name="T85" fmla="*/ 35 h 40"/>
                <a:gd name="T86" fmla="*/ 12 w 25"/>
                <a:gd name="T87" fmla="*/ 33 h 40"/>
                <a:gd name="T88" fmla="*/ 12 w 25"/>
                <a:gd name="T89" fmla="*/ 29 h 40"/>
                <a:gd name="T90" fmla="*/ 11 w 25"/>
                <a:gd name="T91" fmla="*/ 27 h 40"/>
                <a:gd name="T92" fmla="*/ 10 w 25"/>
                <a:gd name="T93" fmla="*/ 24 h 40"/>
                <a:gd name="T94" fmla="*/ 11 w 25"/>
                <a:gd name="T95" fmla="*/ 22 h 40"/>
                <a:gd name="T96" fmla="*/ 12 w 25"/>
                <a:gd name="T97" fmla="*/ 21 h 40"/>
                <a:gd name="T98" fmla="*/ 14 w 25"/>
                <a:gd name="T99" fmla="*/ 19 h 40"/>
                <a:gd name="T100" fmla="*/ 16 w 25"/>
                <a:gd name="T101" fmla="*/ 17 h 40"/>
                <a:gd name="T102" fmla="*/ 21 w 25"/>
                <a:gd name="T103" fmla="*/ 15 h 40"/>
                <a:gd name="T104" fmla="*/ 24 w 25"/>
                <a:gd name="T105" fmla="*/ 1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 h="40">
                  <a:moveTo>
                    <a:pt x="24" y="10"/>
                  </a:moveTo>
                  <a:cubicBezTo>
                    <a:pt x="24" y="9"/>
                    <a:pt x="24" y="7"/>
                    <a:pt x="24" y="5"/>
                  </a:cubicBezTo>
                  <a:cubicBezTo>
                    <a:pt x="24" y="4"/>
                    <a:pt x="24" y="1"/>
                    <a:pt x="24" y="0"/>
                  </a:cubicBezTo>
                  <a:cubicBezTo>
                    <a:pt x="24" y="0"/>
                    <a:pt x="24" y="0"/>
                    <a:pt x="24" y="0"/>
                  </a:cubicBezTo>
                  <a:cubicBezTo>
                    <a:pt x="22" y="0"/>
                    <a:pt x="21" y="1"/>
                    <a:pt x="21" y="1"/>
                  </a:cubicBezTo>
                  <a:cubicBezTo>
                    <a:pt x="21" y="1"/>
                    <a:pt x="20" y="1"/>
                    <a:pt x="19" y="1"/>
                  </a:cubicBezTo>
                  <a:cubicBezTo>
                    <a:pt x="19" y="2"/>
                    <a:pt x="19" y="2"/>
                    <a:pt x="18" y="1"/>
                  </a:cubicBezTo>
                  <a:cubicBezTo>
                    <a:pt x="18" y="1"/>
                    <a:pt x="17" y="2"/>
                    <a:pt x="17" y="2"/>
                  </a:cubicBezTo>
                  <a:cubicBezTo>
                    <a:pt x="17" y="3"/>
                    <a:pt x="16" y="2"/>
                    <a:pt x="16" y="2"/>
                  </a:cubicBezTo>
                  <a:cubicBezTo>
                    <a:pt x="16" y="2"/>
                    <a:pt x="15" y="3"/>
                    <a:pt x="14" y="3"/>
                  </a:cubicBezTo>
                  <a:cubicBezTo>
                    <a:pt x="13" y="3"/>
                    <a:pt x="14" y="2"/>
                    <a:pt x="13" y="2"/>
                  </a:cubicBezTo>
                  <a:cubicBezTo>
                    <a:pt x="13" y="2"/>
                    <a:pt x="12" y="2"/>
                    <a:pt x="12" y="2"/>
                  </a:cubicBezTo>
                  <a:cubicBezTo>
                    <a:pt x="12" y="2"/>
                    <a:pt x="11" y="2"/>
                    <a:pt x="11" y="2"/>
                  </a:cubicBezTo>
                  <a:cubicBezTo>
                    <a:pt x="11" y="2"/>
                    <a:pt x="10" y="3"/>
                    <a:pt x="10" y="3"/>
                  </a:cubicBezTo>
                  <a:cubicBezTo>
                    <a:pt x="10" y="4"/>
                    <a:pt x="11" y="7"/>
                    <a:pt x="11" y="8"/>
                  </a:cubicBezTo>
                  <a:cubicBezTo>
                    <a:pt x="12" y="8"/>
                    <a:pt x="13" y="9"/>
                    <a:pt x="13" y="9"/>
                  </a:cubicBezTo>
                  <a:cubicBezTo>
                    <a:pt x="13" y="10"/>
                    <a:pt x="13" y="10"/>
                    <a:pt x="13" y="12"/>
                  </a:cubicBezTo>
                  <a:cubicBezTo>
                    <a:pt x="13" y="13"/>
                    <a:pt x="12" y="13"/>
                    <a:pt x="12" y="13"/>
                  </a:cubicBezTo>
                  <a:cubicBezTo>
                    <a:pt x="11" y="14"/>
                    <a:pt x="12" y="15"/>
                    <a:pt x="11" y="15"/>
                  </a:cubicBezTo>
                  <a:cubicBezTo>
                    <a:pt x="11" y="16"/>
                    <a:pt x="9" y="13"/>
                    <a:pt x="9" y="12"/>
                  </a:cubicBezTo>
                  <a:cubicBezTo>
                    <a:pt x="9" y="12"/>
                    <a:pt x="10" y="10"/>
                    <a:pt x="10" y="9"/>
                  </a:cubicBezTo>
                  <a:cubicBezTo>
                    <a:pt x="10" y="8"/>
                    <a:pt x="8" y="9"/>
                    <a:pt x="8" y="9"/>
                  </a:cubicBezTo>
                  <a:cubicBezTo>
                    <a:pt x="7" y="9"/>
                    <a:pt x="6" y="8"/>
                    <a:pt x="6" y="8"/>
                  </a:cubicBezTo>
                  <a:cubicBezTo>
                    <a:pt x="6" y="8"/>
                    <a:pt x="0" y="10"/>
                    <a:pt x="0" y="10"/>
                  </a:cubicBezTo>
                  <a:cubicBezTo>
                    <a:pt x="0" y="12"/>
                    <a:pt x="0" y="12"/>
                    <a:pt x="0" y="12"/>
                  </a:cubicBezTo>
                  <a:cubicBezTo>
                    <a:pt x="0" y="12"/>
                    <a:pt x="0" y="12"/>
                    <a:pt x="0" y="12"/>
                  </a:cubicBezTo>
                  <a:cubicBezTo>
                    <a:pt x="1" y="13"/>
                    <a:pt x="1" y="13"/>
                    <a:pt x="1" y="13"/>
                  </a:cubicBezTo>
                  <a:cubicBezTo>
                    <a:pt x="1" y="13"/>
                    <a:pt x="3" y="13"/>
                    <a:pt x="4" y="14"/>
                  </a:cubicBezTo>
                  <a:cubicBezTo>
                    <a:pt x="4" y="14"/>
                    <a:pt x="6" y="14"/>
                    <a:pt x="6" y="14"/>
                  </a:cubicBezTo>
                  <a:cubicBezTo>
                    <a:pt x="6" y="15"/>
                    <a:pt x="6" y="17"/>
                    <a:pt x="6" y="18"/>
                  </a:cubicBezTo>
                  <a:cubicBezTo>
                    <a:pt x="6" y="19"/>
                    <a:pt x="5" y="19"/>
                    <a:pt x="6" y="20"/>
                  </a:cubicBezTo>
                  <a:cubicBezTo>
                    <a:pt x="6" y="21"/>
                    <a:pt x="6" y="22"/>
                    <a:pt x="6" y="22"/>
                  </a:cubicBezTo>
                  <a:cubicBezTo>
                    <a:pt x="7" y="22"/>
                    <a:pt x="6" y="23"/>
                    <a:pt x="5" y="24"/>
                  </a:cubicBezTo>
                  <a:cubicBezTo>
                    <a:pt x="5" y="24"/>
                    <a:pt x="5" y="25"/>
                    <a:pt x="5" y="26"/>
                  </a:cubicBezTo>
                  <a:cubicBezTo>
                    <a:pt x="4" y="26"/>
                    <a:pt x="3" y="27"/>
                    <a:pt x="2" y="28"/>
                  </a:cubicBezTo>
                  <a:cubicBezTo>
                    <a:pt x="2" y="28"/>
                    <a:pt x="2" y="28"/>
                    <a:pt x="2" y="28"/>
                  </a:cubicBezTo>
                  <a:cubicBezTo>
                    <a:pt x="2" y="29"/>
                    <a:pt x="3" y="32"/>
                    <a:pt x="4" y="33"/>
                  </a:cubicBezTo>
                  <a:cubicBezTo>
                    <a:pt x="4" y="33"/>
                    <a:pt x="4" y="37"/>
                    <a:pt x="4" y="37"/>
                  </a:cubicBezTo>
                  <a:cubicBezTo>
                    <a:pt x="4" y="37"/>
                    <a:pt x="4" y="40"/>
                    <a:pt x="4" y="40"/>
                  </a:cubicBezTo>
                  <a:cubicBezTo>
                    <a:pt x="4" y="40"/>
                    <a:pt x="5" y="39"/>
                    <a:pt x="6" y="39"/>
                  </a:cubicBezTo>
                  <a:cubicBezTo>
                    <a:pt x="6" y="39"/>
                    <a:pt x="6" y="39"/>
                    <a:pt x="6" y="38"/>
                  </a:cubicBezTo>
                  <a:cubicBezTo>
                    <a:pt x="6" y="37"/>
                    <a:pt x="5" y="38"/>
                    <a:pt x="5" y="37"/>
                  </a:cubicBezTo>
                  <a:cubicBezTo>
                    <a:pt x="5" y="37"/>
                    <a:pt x="7" y="35"/>
                    <a:pt x="9" y="35"/>
                  </a:cubicBezTo>
                  <a:cubicBezTo>
                    <a:pt x="11" y="34"/>
                    <a:pt x="11" y="34"/>
                    <a:pt x="12" y="33"/>
                  </a:cubicBezTo>
                  <a:cubicBezTo>
                    <a:pt x="12" y="32"/>
                    <a:pt x="12" y="30"/>
                    <a:pt x="12" y="29"/>
                  </a:cubicBezTo>
                  <a:cubicBezTo>
                    <a:pt x="12" y="29"/>
                    <a:pt x="12" y="28"/>
                    <a:pt x="11" y="27"/>
                  </a:cubicBezTo>
                  <a:cubicBezTo>
                    <a:pt x="11" y="25"/>
                    <a:pt x="11" y="25"/>
                    <a:pt x="10" y="24"/>
                  </a:cubicBezTo>
                  <a:cubicBezTo>
                    <a:pt x="10" y="23"/>
                    <a:pt x="10" y="22"/>
                    <a:pt x="11" y="22"/>
                  </a:cubicBezTo>
                  <a:cubicBezTo>
                    <a:pt x="11" y="22"/>
                    <a:pt x="11" y="22"/>
                    <a:pt x="12" y="21"/>
                  </a:cubicBezTo>
                  <a:cubicBezTo>
                    <a:pt x="12" y="20"/>
                    <a:pt x="13" y="20"/>
                    <a:pt x="14" y="19"/>
                  </a:cubicBezTo>
                  <a:cubicBezTo>
                    <a:pt x="15" y="19"/>
                    <a:pt x="15" y="18"/>
                    <a:pt x="16" y="17"/>
                  </a:cubicBezTo>
                  <a:cubicBezTo>
                    <a:pt x="18" y="16"/>
                    <a:pt x="19" y="16"/>
                    <a:pt x="21" y="15"/>
                  </a:cubicBezTo>
                  <a:cubicBezTo>
                    <a:pt x="22" y="14"/>
                    <a:pt x="25" y="11"/>
                    <a:pt x="24" y="1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6" name="Freeform 345">
              <a:extLst>
                <a:ext uri="{FF2B5EF4-FFF2-40B4-BE49-F238E27FC236}">
                  <a16:creationId xmlns:a16="http://schemas.microsoft.com/office/drawing/2014/main" id="{ED62396E-3F3E-4F02-82FC-8F2C5635C524}"/>
                </a:ext>
              </a:extLst>
            </p:cNvPr>
            <p:cNvSpPr>
              <a:spLocks/>
            </p:cNvSpPr>
            <p:nvPr/>
          </p:nvSpPr>
          <p:spPr bwMode="auto">
            <a:xfrm>
              <a:off x="-3282950" y="2238375"/>
              <a:ext cx="95250" cy="93663"/>
            </a:xfrm>
            <a:custGeom>
              <a:avLst/>
              <a:gdLst>
                <a:gd name="T0" fmla="*/ 24 w 26"/>
                <a:gd name="T1" fmla="*/ 21 h 26"/>
                <a:gd name="T2" fmla="*/ 23 w 26"/>
                <a:gd name="T3" fmla="*/ 18 h 26"/>
                <a:gd name="T4" fmla="*/ 23 w 26"/>
                <a:gd name="T5" fmla="*/ 16 h 26"/>
                <a:gd name="T6" fmla="*/ 23 w 26"/>
                <a:gd name="T7" fmla="*/ 15 h 26"/>
                <a:gd name="T8" fmla="*/ 22 w 26"/>
                <a:gd name="T9" fmla="*/ 13 h 26"/>
                <a:gd name="T10" fmla="*/ 23 w 26"/>
                <a:gd name="T11" fmla="*/ 9 h 26"/>
                <a:gd name="T12" fmla="*/ 19 w 26"/>
                <a:gd name="T13" fmla="*/ 6 h 26"/>
                <a:gd name="T14" fmla="*/ 19 w 26"/>
                <a:gd name="T15" fmla="*/ 5 h 26"/>
                <a:gd name="T16" fmla="*/ 10 w 26"/>
                <a:gd name="T17" fmla="*/ 0 h 26"/>
                <a:gd name="T18" fmla="*/ 9 w 26"/>
                <a:gd name="T19" fmla="*/ 2 h 26"/>
                <a:gd name="T20" fmla="*/ 10 w 26"/>
                <a:gd name="T21" fmla="*/ 4 h 26"/>
                <a:gd name="T22" fmla="*/ 6 w 26"/>
                <a:gd name="T23" fmla="*/ 4 h 26"/>
                <a:gd name="T24" fmla="*/ 6 w 26"/>
                <a:gd name="T25" fmla="*/ 0 h 26"/>
                <a:gd name="T26" fmla="*/ 4 w 26"/>
                <a:gd name="T27" fmla="*/ 0 h 26"/>
                <a:gd name="T28" fmla="*/ 3 w 26"/>
                <a:gd name="T29" fmla="*/ 1 h 26"/>
                <a:gd name="T30" fmla="*/ 3 w 26"/>
                <a:gd name="T31" fmla="*/ 2 h 26"/>
                <a:gd name="T32" fmla="*/ 3 w 26"/>
                <a:gd name="T33" fmla="*/ 3 h 26"/>
                <a:gd name="T34" fmla="*/ 3 w 26"/>
                <a:gd name="T35" fmla="*/ 4 h 26"/>
                <a:gd name="T36" fmla="*/ 3 w 26"/>
                <a:gd name="T37" fmla="*/ 5 h 26"/>
                <a:gd name="T38" fmla="*/ 3 w 26"/>
                <a:gd name="T39" fmla="*/ 5 h 26"/>
                <a:gd name="T40" fmla="*/ 1 w 26"/>
                <a:gd name="T41" fmla="*/ 8 h 26"/>
                <a:gd name="T42" fmla="*/ 0 w 26"/>
                <a:gd name="T43" fmla="*/ 8 h 26"/>
                <a:gd name="T44" fmla="*/ 2 w 26"/>
                <a:gd name="T45" fmla="*/ 13 h 26"/>
                <a:gd name="T46" fmla="*/ 3 w 26"/>
                <a:gd name="T47" fmla="*/ 16 h 26"/>
                <a:gd name="T48" fmla="*/ 4 w 26"/>
                <a:gd name="T49" fmla="*/ 18 h 26"/>
                <a:gd name="T50" fmla="*/ 2 w 26"/>
                <a:gd name="T51" fmla="*/ 17 h 26"/>
                <a:gd name="T52" fmla="*/ 2 w 26"/>
                <a:gd name="T53" fmla="*/ 17 h 26"/>
                <a:gd name="T54" fmla="*/ 2 w 26"/>
                <a:gd name="T55" fmla="*/ 17 h 26"/>
                <a:gd name="T56" fmla="*/ 4 w 26"/>
                <a:gd name="T57" fmla="*/ 18 h 26"/>
                <a:gd name="T58" fmla="*/ 6 w 26"/>
                <a:gd name="T59" fmla="*/ 19 h 26"/>
                <a:gd name="T60" fmla="*/ 9 w 26"/>
                <a:gd name="T61" fmla="*/ 20 h 26"/>
                <a:gd name="T62" fmla="*/ 9 w 26"/>
                <a:gd name="T63" fmla="*/ 21 h 26"/>
                <a:gd name="T64" fmla="*/ 11 w 26"/>
                <a:gd name="T65" fmla="*/ 21 h 26"/>
                <a:gd name="T66" fmla="*/ 11 w 26"/>
                <a:gd name="T67" fmla="*/ 20 h 26"/>
                <a:gd name="T68" fmla="*/ 13 w 26"/>
                <a:gd name="T69" fmla="*/ 25 h 26"/>
                <a:gd name="T70" fmla="*/ 14 w 26"/>
                <a:gd name="T71" fmla="*/ 25 h 26"/>
                <a:gd name="T72" fmla="*/ 15 w 26"/>
                <a:gd name="T73" fmla="*/ 25 h 26"/>
                <a:gd name="T74" fmla="*/ 16 w 26"/>
                <a:gd name="T75" fmla="*/ 26 h 26"/>
                <a:gd name="T76" fmla="*/ 18 w 26"/>
                <a:gd name="T77" fmla="*/ 25 h 26"/>
                <a:gd name="T78" fmla="*/ 19 w 26"/>
                <a:gd name="T79" fmla="*/ 25 h 26"/>
                <a:gd name="T80" fmla="*/ 20 w 26"/>
                <a:gd name="T81" fmla="*/ 24 h 26"/>
                <a:gd name="T82" fmla="*/ 21 w 26"/>
                <a:gd name="T83" fmla="*/ 24 h 26"/>
                <a:gd name="T84" fmla="*/ 23 w 26"/>
                <a:gd name="T85" fmla="*/ 24 h 26"/>
                <a:gd name="T86" fmla="*/ 26 w 26"/>
                <a:gd name="T87" fmla="*/ 23 h 26"/>
                <a:gd name="T88" fmla="*/ 24 w 26"/>
                <a:gd name="T8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 h="26">
                  <a:moveTo>
                    <a:pt x="24" y="21"/>
                  </a:moveTo>
                  <a:cubicBezTo>
                    <a:pt x="24" y="19"/>
                    <a:pt x="23" y="19"/>
                    <a:pt x="23" y="18"/>
                  </a:cubicBezTo>
                  <a:cubicBezTo>
                    <a:pt x="23" y="17"/>
                    <a:pt x="23" y="16"/>
                    <a:pt x="23" y="16"/>
                  </a:cubicBezTo>
                  <a:cubicBezTo>
                    <a:pt x="23" y="16"/>
                    <a:pt x="23" y="15"/>
                    <a:pt x="23" y="15"/>
                  </a:cubicBezTo>
                  <a:cubicBezTo>
                    <a:pt x="24" y="14"/>
                    <a:pt x="22" y="14"/>
                    <a:pt x="22" y="13"/>
                  </a:cubicBezTo>
                  <a:cubicBezTo>
                    <a:pt x="22" y="12"/>
                    <a:pt x="22" y="11"/>
                    <a:pt x="23" y="9"/>
                  </a:cubicBezTo>
                  <a:cubicBezTo>
                    <a:pt x="21" y="8"/>
                    <a:pt x="19" y="6"/>
                    <a:pt x="19" y="6"/>
                  </a:cubicBezTo>
                  <a:cubicBezTo>
                    <a:pt x="19" y="5"/>
                    <a:pt x="19" y="5"/>
                    <a:pt x="19" y="5"/>
                  </a:cubicBezTo>
                  <a:cubicBezTo>
                    <a:pt x="10" y="0"/>
                    <a:pt x="10" y="0"/>
                    <a:pt x="10" y="0"/>
                  </a:cubicBezTo>
                  <a:cubicBezTo>
                    <a:pt x="10" y="1"/>
                    <a:pt x="10" y="2"/>
                    <a:pt x="9" y="2"/>
                  </a:cubicBezTo>
                  <a:cubicBezTo>
                    <a:pt x="9" y="3"/>
                    <a:pt x="10" y="4"/>
                    <a:pt x="10" y="4"/>
                  </a:cubicBezTo>
                  <a:cubicBezTo>
                    <a:pt x="9" y="4"/>
                    <a:pt x="7" y="3"/>
                    <a:pt x="6" y="4"/>
                  </a:cubicBezTo>
                  <a:cubicBezTo>
                    <a:pt x="5" y="4"/>
                    <a:pt x="5" y="2"/>
                    <a:pt x="6" y="0"/>
                  </a:cubicBezTo>
                  <a:cubicBezTo>
                    <a:pt x="4" y="0"/>
                    <a:pt x="4" y="0"/>
                    <a:pt x="4" y="0"/>
                  </a:cubicBezTo>
                  <a:cubicBezTo>
                    <a:pt x="4" y="0"/>
                    <a:pt x="3" y="0"/>
                    <a:pt x="3" y="1"/>
                  </a:cubicBezTo>
                  <a:cubicBezTo>
                    <a:pt x="3" y="2"/>
                    <a:pt x="3" y="2"/>
                    <a:pt x="3" y="2"/>
                  </a:cubicBezTo>
                  <a:cubicBezTo>
                    <a:pt x="3" y="2"/>
                    <a:pt x="4" y="2"/>
                    <a:pt x="3" y="3"/>
                  </a:cubicBezTo>
                  <a:cubicBezTo>
                    <a:pt x="3" y="3"/>
                    <a:pt x="3" y="3"/>
                    <a:pt x="3" y="4"/>
                  </a:cubicBezTo>
                  <a:cubicBezTo>
                    <a:pt x="3" y="4"/>
                    <a:pt x="3" y="5"/>
                    <a:pt x="3" y="5"/>
                  </a:cubicBezTo>
                  <a:cubicBezTo>
                    <a:pt x="3" y="5"/>
                    <a:pt x="3" y="5"/>
                    <a:pt x="3" y="5"/>
                  </a:cubicBezTo>
                  <a:cubicBezTo>
                    <a:pt x="3" y="5"/>
                    <a:pt x="2" y="8"/>
                    <a:pt x="1" y="8"/>
                  </a:cubicBezTo>
                  <a:cubicBezTo>
                    <a:pt x="1" y="8"/>
                    <a:pt x="1" y="8"/>
                    <a:pt x="0" y="8"/>
                  </a:cubicBezTo>
                  <a:cubicBezTo>
                    <a:pt x="1" y="10"/>
                    <a:pt x="1" y="12"/>
                    <a:pt x="2" y="13"/>
                  </a:cubicBezTo>
                  <a:cubicBezTo>
                    <a:pt x="3" y="14"/>
                    <a:pt x="3" y="15"/>
                    <a:pt x="3" y="16"/>
                  </a:cubicBezTo>
                  <a:cubicBezTo>
                    <a:pt x="3" y="17"/>
                    <a:pt x="4" y="17"/>
                    <a:pt x="4" y="18"/>
                  </a:cubicBezTo>
                  <a:cubicBezTo>
                    <a:pt x="3" y="18"/>
                    <a:pt x="3" y="17"/>
                    <a:pt x="2" y="17"/>
                  </a:cubicBezTo>
                  <a:cubicBezTo>
                    <a:pt x="2" y="17"/>
                    <a:pt x="2" y="17"/>
                    <a:pt x="2" y="17"/>
                  </a:cubicBezTo>
                  <a:cubicBezTo>
                    <a:pt x="2" y="17"/>
                    <a:pt x="2" y="17"/>
                    <a:pt x="2" y="17"/>
                  </a:cubicBezTo>
                  <a:cubicBezTo>
                    <a:pt x="3" y="18"/>
                    <a:pt x="3" y="18"/>
                    <a:pt x="4" y="18"/>
                  </a:cubicBezTo>
                  <a:cubicBezTo>
                    <a:pt x="4" y="18"/>
                    <a:pt x="5" y="19"/>
                    <a:pt x="6" y="19"/>
                  </a:cubicBezTo>
                  <a:cubicBezTo>
                    <a:pt x="6" y="19"/>
                    <a:pt x="9" y="20"/>
                    <a:pt x="9" y="20"/>
                  </a:cubicBezTo>
                  <a:cubicBezTo>
                    <a:pt x="9" y="20"/>
                    <a:pt x="9" y="20"/>
                    <a:pt x="9" y="21"/>
                  </a:cubicBezTo>
                  <a:cubicBezTo>
                    <a:pt x="9" y="21"/>
                    <a:pt x="10" y="21"/>
                    <a:pt x="11" y="21"/>
                  </a:cubicBezTo>
                  <a:cubicBezTo>
                    <a:pt x="11" y="20"/>
                    <a:pt x="11" y="20"/>
                    <a:pt x="11" y="20"/>
                  </a:cubicBezTo>
                  <a:cubicBezTo>
                    <a:pt x="12" y="20"/>
                    <a:pt x="13" y="23"/>
                    <a:pt x="13" y="25"/>
                  </a:cubicBezTo>
                  <a:cubicBezTo>
                    <a:pt x="13" y="25"/>
                    <a:pt x="14" y="25"/>
                    <a:pt x="14" y="25"/>
                  </a:cubicBezTo>
                  <a:cubicBezTo>
                    <a:pt x="14" y="25"/>
                    <a:pt x="15" y="25"/>
                    <a:pt x="15" y="25"/>
                  </a:cubicBezTo>
                  <a:cubicBezTo>
                    <a:pt x="16" y="25"/>
                    <a:pt x="15" y="26"/>
                    <a:pt x="16" y="26"/>
                  </a:cubicBezTo>
                  <a:cubicBezTo>
                    <a:pt x="17" y="26"/>
                    <a:pt x="18" y="25"/>
                    <a:pt x="18" y="25"/>
                  </a:cubicBezTo>
                  <a:cubicBezTo>
                    <a:pt x="18" y="25"/>
                    <a:pt x="19" y="26"/>
                    <a:pt x="19" y="25"/>
                  </a:cubicBezTo>
                  <a:cubicBezTo>
                    <a:pt x="19" y="25"/>
                    <a:pt x="20" y="24"/>
                    <a:pt x="20" y="24"/>
                  </a:cubicBezTo>
                  <a:cubicBezTo>
                    <a:pt x="21" y="25"/>
                    <a:pt x="21" y="25"/>
                    <a:pt x="21" y="24"/>
                  </a:cubicBezTo>
                  <a:cubicBezTo>
                    <a:pt x="22" y="24"/>
                    <a:pt x="23" y="24"/>
                    <a:pt x="23" y="24"/>
                  </a:cubicBezTo>
                  <a:cubicBezTo>
                    <a:pt x="23" y="24"/>
                    <a:pt x="24" y="23"/>
                    <a:pt x="26" y="23"/>
                  </a:cubicBezTo>
                  <a:cubicBezTo>
                    <a:pt x="26" y="21"/>
                    <a:pt x="24" y="22"/>
                    <a:pt x="24" y="2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346">
              <a:extLst>
                <a:ext uri="{FF2B5EF4-FFF2-40B4-BE49-F238E27FC236}">
                  <a16:creationId xmlns:a16="http://schemas.microsoft.com/office/drawing/2014/main" id="{7C4E45B3-B5E3-4D22-B374-51BC1688FABD}"/>
                </a:ext>
              </a:extLst>
            </p:cNvPr>
            <p:cNvSpPr>
              <a:spLocks/>
            </p:cNvSpPr>
            <p:nvPr/>
          </p:nvSpPr>
          <p:spPr bwMode="auto">
            <a:xfrm>
              <a:off x="-3252788" y="2314575"/>
              <a:ext cx="25400" cy="65088"/>
            </a:xfrm>
            <a:custGeom>
              <a:avLst/>
              <a:gdLst>
                <a:gd name="T0" fmla="*/ 7 w 7"/>
                <a:gd name="T1" fmla="*/ 11 h 18"/>
                <a:gd name="T2" fmla="*/ 5 w 7"/>
                <a:gd name="T3" fmla="*/ 10 h 18"/>
                <a:gd name="T4" fmla="*/ 5 w 7"/>
                <a:gd name="T5" fmla="*/ 10 h 18"/>
                <a:gd name="T6" fmla="*/ 3 w 7"/>
                <a:gd name="T7" fmla="*/ 7 h 18"/>
                <a:gd name="T8" fmla="*/ 3 w 7"/>
                <a:gd name="T9" fmla="*/ 3 h 18"/>
                <a:gd name="T10" fmla="*/ 3 w 7"/>
                <a:gd name="T11" fmla="*/ 0 h 18"/>
                <a:gd name="T12" fmla="*/ 1 w 7"/>
                <a:gd name="T13" fmla="*/ 0 h 18"/>
                <a:gd name="T14" fmla="*/ 2 w 7"/>
                <a:gd name="T15" fmla="*/ 2 h 18"/>
                <a:gd name="T16" fmla="*/ 1 w 7"/>
                <a:gd name="T17" fmla="*/ 2 h 18"/>
                <a:gd name="T18" fmla="*/ 1 w 7"/>
                <a:gd name="T19" fmla="*/ 6 h 18"/>
                <a:gd name="T20" fmla="*/ 0 w 7"/>
                <a:gd name="T21" fmla="*/ 7 h 18"/>
                <a:gd name="T22" fmla="*/ 0 w 7"/>
                <a:gd name="T23" fmla="*/ 9 h 18"/>
                <a:gd name="T24" fmla="*/ 0 w 7"/>
                <a:gd name="T25" fmla="*/ 10 h 18"/>
                <a:gd name="T26" fmla="*/ 0 w 7"/>
                <a:gd name="T27" fmla="*/ 10 h 18"/>
                <a:gd name="T28" fmla="*/ 2 w 7"/>
                <a:gd name="T29" fmla="*/ 11 h 18"/>
                <a:gd name="T30" fmla="*/ 4 w 7"/>
                <a:gd name="T31" fmla="*/ 11 h 18"/>
                <a:gd name="T32" fmla="*/ 3 w 7"/>
                <a:gd name="T33" fmla="*/ 14 h 18"/>
                <a:gd name="T34" fmla="*/ 5 w 7"/>
                <a:gd name="T35" fmla="*/ 17 h 18"/>
                <a:gd name="T36" fmla="*/ 6 w 7"/>
                <a:gd name="T37" fmla="*/ 15 h 18"/>
                <a:gd name="T38" fmla="*/ 7 w 7"/>
                <a:gd name="T39" fmla="*/ 14 h 18"/>
                <a:gd name="T40" fmla="*/ 7 w 7"/>
                <a:gd name="T41" fmla="*/ 1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18">
                  <a:moveTo>
                    <a:pt x="7" y="11"/>
                  </a:moveTo>
                  <a:cubicBezTo>
                    <a:pt x="7" y="11"/>
                    <a:pt x="6" y="10"/>
                    <a:pt x="5" y="10"/>
                  </a:cubicBezTo>
                  <a:cubicBezTo>
                    <a:pt x="5" y="10"/>
                    <a:pt x="5" y="10"/>
                    <a:pt x="5" y="10"/>
                  </a:cubicBezTo>
                  <a:cubicBezTo>
                    <a:pt x="5" y="11"/>
                    <a:pt x="3" y="8"/>
                    <a:pt x="3" y="7"/>
                  </a:cubicBezTo>
                  <a:cubicBezTo>
                    <a:pt x="3" y="5"/>
                    <a:pt x="4" y="4"/>
                    <a:pt x="3" y="3"/>
                  </a:cubicBezTo>
                  <a:cubicBezTo>
                    <a:pt x="2" y="1"/>
                    <a:pt x="2" y="0"/>
                    <a:pt x="3" y="0"/>
                  </a:cubicBezTo>
                  <a:cubicBezTo>
                    <a:pt x="2" y="0"/>
                    <a:pt x="1" y="0"/>
                    <a:pt x="1" y="0"/>
                  </a:cubicBezTo>
                  <a:cubicBezTo>
                    <a:pt x="1" y="0"/>
                    <a:pt x="2" y="1"/>
                    <a:pt x="2" y="2"/>
                  </a:cubicBezTo>
                  <a:cubicBezTo>
                    <a:pt x="2" y="2"/>
                    <a:pt x="1" y="2"/>
                    <a:pt x="1" y="2"/>
                  </a:cubicBezTo>
                  <a:cubicBezTo>
                    <a:pt x="1" y="3"/>
                    <a:pt x="1" y="6"/>
                    <a:pt x="1" y="6"/>
                  </a:cubicBezTo>
                  <a:cubicBezTo>
                    <a:pt x="2" y="7"/>
                    <a:pt x="0" y="6"/>
                    <a:pt x="0" y="7"/>
                  </a:cubicBezTo>
                  <a:cubicBezTo>
                    <a:pt x="0" y="7"/>
                    <a:pt x="0" y="9"/>
                    <a:pt x="0" y="9"/>
                  </a:cubicBezTo>
                  <a:cubicBezTo>
                    <a:pt x="0" y="9"/>
                    <a:pt x="0" y="9"/>
                    <a:pt x="0" y="10"/>
                  </a:cubicBezTo>
                  <a:cubicBezTo>
                    <a:pt x="0" y="10"/>
                    <a:pt x="0" y="10"/>
                    <a:pt x="0" y="10"/>
                  </a:cubicBezTo>
                  <a:cubicBezTo>
                    <a:pt x="0" y="10"/>
                    <a:pt x="1" y="11"/>
                    <a:pt x="2" y="11"/>
                  </a:cubicBezTo>
                  <a:cubicBezTo>
                    <a:pt x="2" y="11"/>
                    <a:pt x="4" y="10"/>
                    <a:pt x="4" y="11"/>
                  </a:cubicBezTo>
                  <a:cubicBezTo>
                    <a:pt x="4" y="12"/>
                    <a:pt x="3" y="14"/>
                    <a:pt x="3" y="14"/>
                  </a:cubicBezTo>
                  <a:cubicBezTo>
                    <a:pt x="3" y="15"/>
                    <a:pt x="5" y="18"/>
                    <a:pt x="5" y="17"/>
                  </a:cubicBezTo>
                  <a:cubicBezTo>
                    <a:pt x="6" y="17"/>
                    <a:pt x="5" y="16"/>
                    <a:pt x="6" y="15"/>
                  </a:cubicBezTo>
                  <a:cubicBezTo>
                    <a:pt x="6" y="15"/>
                    <a:pt x="7" y="15"/>
                    <a:pt x="7" y="14"/>
                  </a:cubicBezTo>
                  <a:cubicBezTo>
                    <a:pt x="7" y="12"/>
                    <a:pt x="7" y="12"/>
                    <a:pt x="7" y="11"/>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347">
              <a:extLst>
                <a:ext uri="{FF2B5EF4-FFF2-40B4-BE49-F238E27FC236}">
                  <a16:creationId xmlns:a16="http://schemas.microsoft.com/office/drawing/2014/main" id="{8CACE8EB-1924-4354-ADDC-AB9A433FEA8D}"/>
                </a:ext>
              </a:extLst>
            </p:cNvPr>
            <p:cNvSpPr>
              <a:spLocks/>
            </p:cNvSpPr>
            <p:nvPr/>
          </p:nvSpPr>
          <p:spPr bwMode="auto">
            <a:xfrm>
              <a:off x="-2151063" y="2408238"/>
              <a:ext cx="25400" cy="20638"/>
            </a:xfrm>
            <a:custGeom>
              <a:avLst/>
              <a:gdLst>
                <a:gd name="T0" fmla="*/ 0 w 7"/>
                <a:gd name="T1" fmla="*/ 0 h 6"/>
                <a:gd name="T2" fmla="*/ 7 w 7"/>
                <a:gd name="T3" fmla="*/ 5 h 6"/>
                <a:gd name="T4" fmla="*/ 0 w 7"/>
                <a:gd name="T5" fmla="*/ 0 h 6"/>
              </a:gdLst>
              <a:ahLst/>
              <a:cxnLst>
                <a:cxn ang="0">
                  <a:pos x="T0" y="T1"/>
                </a:cxn>
                <a:cxn ang="0">
                  <a:pos x="T2" y="T3"/>
                </a:cxn>
                <a:cxn ang="0">
                  <a:pos x="T4" y="T5"/>
                </a:cxn>
              </a:cxnLst>
              <a:rect l="0" t="0" r="r" b="b"/>
              <a:pathLst>
                <a:path w="7" h="6">
                  <a:moveTo>
                    <a:pt x="0" y="0"/>
                  </a:moveTo>
                  <a:cubicBezTo>
                    <a:pt x="0" y="0"/>
                    <a:pt x="7" y="4"/>
                    <a:pt x="7" y="5"/>
                  </a:cubicBezTo>
                  <a:cubicBezTo>
                    <a:pt x="6" y="6"/>
                    <a:pt x="0" y="1"/>
                    <a:pt x="0"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348">
              <a:extLst>
                <a:ext uri="{FF2B5EF4-FFF2-40B4-BE49-F238E27FC236}">
                  <a16:creationId xmlns:a16="http://schemas.microsoft.com/office/drawing/2014/main" id="{EFBE5AE8-904B-49E3-8138-1A33F582459F}"/>
                </a:ext>
              </a:extLst>
            </p:cNvPr>
            <p:cNvSpPr>
              <a:spLocks/>
            </p:cNvSpPr>
            <p:nvPr/>
          </p:nvSpPr>
          <p:spPr bwMode="auto">
            <a:xfrm>
              <a:off x="-2957513" y="1866900"/>
              <a:ext cx="65087" cy="44450"/>
            </a:xfrm>
            <a:custGeom>
              <a:avLst/>
              <a:gdLst>
                <a:gd name="T0" fmla="*/ 15 w 18"/>
                <a:gd name="T1" fmla="*/ 9 h 12"/>
                <a:gd name="T2" fmla="*/ 16 w 18"/>
                <a:gd name="T3" fmla="*/ 10 h 12"/>
                <a:gd name="T4" fmla="*/ 17 w 18"/>
                <a:gd name="T5" fmla="*/ 10 h 12"/>
                <a:gd name="T6" fmla="*/ 18 w 18"/>
                <a:gd name="T7" fmla="*/ 10 h 12"/>
                <a:gd name="T8" fmla="*/ 18 w 18"/>
                <a:gd name="T9" fmla="*/ 7 h 12"/>
                <a:gd name="T10" fmla="*/ 15 w 18"/>
                <a:gd name="T11" fmla="*/ 6 h 12"/>
                <a:gd name="T12" fmla="*/ 15 w 18"/>
                <a:gd name="T13" fmla="*/ 4 h 12"/>
                <a:gd name="T14" fmla="*/ 12 w 18"/>
                <a:gd name="T15" fmla="*/ 4 h 12"/>
                <a:gd name="T16" fmla="*/ 10 w 18"/>
                <a:gd name="T17" fmla="*/ 4 h 12"/>
                <a:gd name="T18" fmla="*/ 8 w 18"/>
                <a:gd name="T19" fmla="*/ 3 h 12"/>
                <a:gd name="T20" fmla="*/ 5 w 18"/>
                <a:gd name="T21" fmla="*/ 3 h 12"/>
                <a:gd name="T22" fmla="*/ 6 w 18"/>
                <a:gd name="T23" fmla="*/ 2 h 12"/>
                <a:gd name="T24" fmla="*/ 7 w 18"/>
                <a:gd name="T25" fmla="*/ 2 h 12"/>
                <a:gd name="T26" fmla="*/ 8 w 18"/>
                <a:gd name="T27" fmla="*/ 0 h 12"/>
                <a:gd name="T28" fmla="*/ 6 w 18"/>
                <a:gd name="T29" fmla="*/ 0 h 12"/>
                <a:gd name="T30" fmla="*/ 4 w 18"/>
                <a:gd name="T31" fmla="*/ 1 h 12"/>
                <a:gd name="T32" fmla="*/ 3 w 18"/>
                <a:gd name="T33" fmla="*/ 2 h 12"/>
                <a:gd name="T34" fmla="*/ 3 w 18"/>
                <a:gd name="T35" fmla="*/ 3 h 12"/>
                <a:gd name="T36" fmla="*/ 0 w 18"/>
                <a:gd name="T37" fmla="*/ 4 h 12"/>
                <a:gd name="T38" fmla="*/ 2 w 18"/>
                <a:gd name="T39" fmla="*/ 6 h 12"/>
                <a:gd name="T40" fmla="*/ 2 w 18"/>
                <a:gd name="T41" fmla="*/ 8 h 12"/>
                <a:gd name="T42" fmla="*/ 1 w 18"/>
                <a:gd name="T43" fmla="*/ 10 h 12"/>
                <a:gd name="T44" fmla="*/ 2 w 18"/>
                <a:gd name="T45" fmla="*/ 10 h 12"/>
                <a:gd name="T46" fmla="*/ 5 w 18"/>
                <a:gd name="T47" fmla="*/ 10 h 12"/>
                <a:gd name="T48" fmla="*/ 7 w 18"/>
                <a:gd name="T49" fmla="*/ 9 h 12"/>
                <a:gd name="T50" fmla="*/ 9 w 18"/>
                <a:gd name="T51" fmla="*/ 7 h 12"/>
                <a:gd name="T52" fmla="*/ 10 w 18"/>
                <a:gd name="T53" fmla="*/ 9 h 12"/>
                <a:gd name="T54" fmla="*/ 10 w 18"/>
                <a:gd name="T55" fmla="*/ 11 h 12"/>
                <a:gd name="T56" fmla="*/ 11 w 18"/>
                <a:gd name="T57" fmla="*/ 11 h 12"/>
                <a:gd name="T58" fmla="*/ 12 w 18"/>
                <a:gd name="T59" fmla="*/ 11 h 12"/>
                <a:gd name="T60" fmla="*/ 15 w 18"/>
                <a:gd name="T6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8" h="12">
                  <a:moveTo>
                    <a:pt x="15" y="9"/>
                  </a:moveTo>
                  <a:cubicBezTo>
                    <a:pt x="15" y="10"/>
                    <a:pt x="15" y="10"/>
                    <a:pt x="16" y="10"/>
                  </a:cubicBezTo>
                  <a:cubicBezTo>
                    <a:pt x="16" y="10"/>
                    <a:pt x="17" y="10"/>
                    <a:pt x="17" y="10"/>
                  </a:cubicBezTo>
                  <a:cubicBezTo>
                    <a:pt x="18" y="10"/>
                    <a:pt x="18" y="10"/>
                    <a:pt x="18" y="10"/>
                  </a:cubicBezTo>
                  <a:cubicBezTo>
                    <a:pt x="18" y="10"/>
                    <a:pt x="18" y="8"/>
                    <a:pt x="18" y="7"/>
                  </a:cubicBezTo>
                  <a:cubicBezTo>
                    <a:pt x="18" y="6"/>
                    <a:pt x="15" y="6"/>
                    <a:pt x="15" y="6"/>
                  </a:cubicBezTo>
                  <a:cubicBezTo>
                    <a:pt x="15" y="4"/>
                    <a:pt x="15" y="4"/>
                    <a:pt x="15" y="4"/>
                  </a:cubicBezTo>
                  <a:cubicBezTo>
                    <a:pt x="15" y="4"/>
                    <a:pt x="12" y="4"/>
                    <a:pt x="12" y="4"/>
                  </a:cubicBezTo>
                  <a:cubicBezTo>
                    <a:pt x="12" y="4"/>
                    <a:pt x="11" y="4"/>
                    <a:pt x="10" y="4"/>
                  </a:cubicBezTo>
                  <a:cubicBezTo>
                    <a:pt x="10" y="3"/>
                    <a:pt x="9" y="4"/>
                    <a:pt x="8" y="3"/>
                  </a:cubicBezTo>
                  <a:cubicBezTo>
                    <a:pt x="7" y="3"/>
                    <a:pt x="5" y="4"/>
                    <a:pt x="5" y="3"/>
                  </a:cubicBezTo>
                  <a:cubicBezTo>
                    <a:pt x="5" y="3"/>
                    <a:pt x="6" y="2"/>
                    <a:pt x="6" y="2"/>
                  </a:cubicBezTo>
                  <a:cubicBezTo>
                    <a:pt x="6" y="2"/>
                    <a:pt x="7" y="2"/>
                    <a:pt x="7" y="2"/>
                  </a:cubicBezTo>
                  <a:cubicBezTo>
                    <a:pt x="7" y="1"/>
                    <a:pt x="8" y="0"/>
                    <a:pt x="8" y="0"/>
                  </a:cubicBezTo>
                  <a:cubicBezTo>
                    <a:pt x="8" y="0"/>
                    <a:pt x="7" y="0"/>
                    <a:pt x="6" y="0"/>
                  </a:cubicBezTo>
                  <a:cubicBezTo>
                    <a:pt x="6" y="1"/>
                    <a:pt x="5" y="0"/>
                    <a:pt x="4" y="1"/>
                  </a:cubicBezTo>
                  <a:cubicBezTo>
                    <a:pt x="4" y="1"/>
                    <a:pt x="4" y="2"/>
                    <a:pt x="3" y="2"/>
                  </a:cubicBezTo>
                  <a:cubicBezTo>
                    <a:pt x="3" y="2"/>
                    <a:pt x="3" y="3"/>
                    <a:pt x="3" y="3"/>
                  </a:cubicBezTo>
                  <a:cubicBezTo>
                    <a:pt x="2" y="3"/>
                    <a:pt x="1" y="3"/>
                    <a:pt x="0" y="4"/>
                  </a:cubicBezTo>
                  <a:cubicBezTo>
                    <a:pt x="0" y="5"/>
                    <a:pt x="2" y="5"/>
                    <a:pt x="2" y="6"/>
                  </a:cubicBezTo>
                  <a:cubicBezTo>
                    <a:pt x="2" y="7"/>
                    <a:pt x="3" y="7"/>
                    <a:pt x="2" y="8"/>
                  </a:cubicBezTo>
                  <a:cubicBezTo>
                    <a:pt x="2" y="8"/>
                    <a:pt x="1" y="9"/>
                    <a:pt x="1" y="10"/>
                  </a:cubicBezTo>
                  <a:cubicBezTo>
                    <a:pt x="2" y="11"/>
                    <a:pt x="2" y="11"/>
                    <a:pt x="2" y="10"/>
                  </a:cubicBezTo>
                  <a:cubicBezTo>
                    <a:pt x="3" y="10"/>
                    <a:pt x="5" y="10"/>
                    <a:pt x="5" y="10"/>
                  </a:cubicBezTo>
                  <a:cubicBezTo>
                    <a:pt x="5" y="9"/>
                    <a:pt x="7" y="9"/>
                    <a:pt x="7" y="9"/>
                  </a:cubicBezTo>
                  <a:cubicBezTo>
                    <a:pt x="7" y="8"/>
                    <a:pt x="8" y="7"/>
                    <a:pt x="9" y="7"/>
                  </a:cubicBezTo>
                  <a:cubicBezTo>
                    <a:pt x="10" y="7"/>
                    <a:pt x="9" y="8"/>
                    <a:pt x="10" y="9"/>
                  </a:cubicBezTo>
                  <a:cubicBezTo>
                    <a:pt x="11" y="9"/>
                    <a:pt x="9" y="11"/>
                    <a:pt x="10" y="11"/>
                  </a:cubicBezTo>
                  <a:cubicBezTo>
                    <a:pt x="10" y="12"/>
                    <a:pt x="11" y="12"/>
                    <a:pt x="11" y="11"/>
                  </a:cubicBezTo>
                  <a:cubicBezTo>
                    <a:pt x="11" y="11"/>
                    <a:pt x="12" y="11"/>
                    <a:pt x="12" y="11"/>
                  </a:cubicBezTo>
                  <a:cubicBezTo>
                    <a:pt x="13" y="10"/>
                    <a:pt x="14" y="9"/>
                    <a:pt x="15" y="9"/>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0" name="Freeform 349">
              <a:extLst>
                <a:ext uri="{FF2B5EF4-FFF2-40B4-BE49-F238E27FC236}">
                  <a16:creationId xmlns:a16="http://schemas.microsoft.com/office/drawing/2014/main" id="{5F422983-2091-428F-B84A-91B7F63173CE}"/>
                </a:ext>
              </a:extLst>
            </p:cNvPr>
            <p:cNvSpPr>
              <a:spLocks/>
            </p:cNvSpPr>
            <p:nvPr/>
          </p:nvSpPr>
          <p:spPr bwMode="auto">
            <a:xfrm>
              <a:off x="-4186238" y="2011363"/>
              <a:ext cx="7937" cy="19050"/>
            </a:xfrm>
            <a:custGeom>
              <a:avLst/>
              <a:gdLst>
                <a:gd name="T0" fmla="*/ 1 w 2"/>
                <a:gd name="T1" fmla="*/ 4 h 5"/>
                <a:gd name="T2" fmla="*/ 1 w 2"/>
                <a:gd name="T3" fmla="*/ 3 h 5"/>
                <a:gd name="T4" fmla="*/ 0 w 2"/>
                <a:gd name="T5" fmla="*/ 2 h 5"/>
                <a:gd name="T6" fmla="*/ 1 w 2"/>
                <a:gd name="T7" fmla="*/ 1 h 5"/>
                <a:gd name="T8" fmla="*/ 1 w 2"/>
                <a:gd name="T9" fmla="*/ 3 h 5"/>
                <a:gd name="T10" fmla="*/ 1 w 2"/>
                <a:gd name="T11" fmla="*/ 4 h 5"/>
              </a:gdLst>
              <a:ahLst/>
              <a:cxnLst>
                <a:cxn ang="0">
                  <a:pos x="T0" y="T1"/>
                </a:cxn>
                <a:cxn ang="0">
                  <a:pos x="T2" y="T3"/>
                </a:cxn>
                <a:cxn ang="0">
                  <a:pos x="T4" y="T5"/>
                </a:cxn>
                <a:cxn ang="0">
                  <a:pos x="T6" y="T7"/>
                </a:cxn>
                <a:cxn ang="0">
                  <a:pos x="T8" y="T9"/>
                </a:cxn>
                <a:cxn ang="0">
                  <a:pos x="T10" y="T11"/>
                </a:cxn>
              </a:cxnLst>
              <a:rect l="0" t="0" r="r" b="b"/>
              <a:pathLst>
                <a:path w="2" h="5">
                  <a:moveTo>
                    <a:pt x="1" y="4"/>
                  </a:moveTo>
                  <a:cubicBezTo>
                    <a:pt x="1" y="5"/>
                    <a:pt x="1" y="4"/>
                    <a:pt x="1" y="3"/>
                  </a:cubicBezTo>
                  <a:cubicBezTo>
                    <a:pt x="0" y="3"/>
                    <a:pt x="0" y="3"/>
                    <a:pt x="0" y="2"/>
                  </a:cubicBezTo>
                  <a:cubicBezTo>
                    <a:pt x="0" y="1"/>
                    <a:pt x="0" y="0"/>
                    <a:pt x="1" y="1"/>
                  </a:cubicBezTo>
                  <a:cubicBezTo>
                    <a:pt x="1" y="2"/>
                    <a:pt x="1" y="2"/>
                    <a:pt x="1" y="3"/>
                  </a:cubicBezTo>
                  <a:cubicBezTo>
                    <a:pt x="1" y="3"/>
                    <a:pt x="2" y="4"/>
                    <a:pt x="1"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350">
              <a:extLst>
                <a:ext uri="{FF2B5EF4-FFF2-40B4-BE49-F238E27FC236}">
                  <a16:creationId xmlns:a16="http://schemas.microsoft.com/office/drawing/2014/main" id="{6C577E16-0349-4DC1-8391-601900CD8578}"/>
                </a:ext>
              </a:extLst>
            </p:cNvPr>
            <p:cNvSpPr>
              <a:spLocks/>
            </p:cNvSpPr>
            <p:nvPr/>
          </p:nvSpPr>
          <p:spPr bwMode="auto">
            <a:xfrm>
              <a:off x="-4048125" y="2141538"/>
              <a:ext cx="11112" cy="6350"/>
            </a:xfrm>
            <a:custGeom>
              <a:avLst/>
              <a:gdLst>
                <a:gd name="T0" fmla="*/ 1 w 3"/>
                <a:gd name="T1" fmla="*/ 2 h 2"/>
                <a:gd name="T2" fmla="*/ 1 w 3"/>
                <a:gd name="T3" fmla="*/ 0 h 2"/>
                <a:gd name="T4" fmla="*/ 2 w 3"/>
                <a:gd name="T5" fmla="*/ 0 h 2"/>
                <a:gd name="T6" fmla="*/ 2 w 3"/>
                <a:gd name="T7" fmla="*/ 1 h 2"/>
                <a:gd name="T8" fmla="*/ 1 w 3"/>
                <a:gd name="T9" fmla="*/ 2 h 2"/>
              </a:gdLst>
              <a:ahLst/>
              <a:cxnLst>
                <a:cxn ang="0">
                  <a:pos x="T0" y="T1"/>
                </a:cxn>
                <a:cxn ang="0">
                  <a:pos x="T2" y="T3"/>
                </a:cxn>
                <a:cxn ang="0">
                  <a:pos x="T4" y="T5"/>
                </a:cxn>
                <a:cxn ang="0">
                  <a:pos x="T6" y="T7"/>
                </a:cxn>
                <a:cxn ang="0">
                  <a:pos x="T8" y="T9"/>
                </a:cxn>
              </a:cxnLst>
              <a:rect l="0" t="0" r="r" b="b"/>
              <a:pathLst>
                <a:path w="3" h="2">
                  <a:moveTo>
                    <a:pt x="1" y="2"/>
                  </a:moveTo>
                  <a:cubicBezTo>
                    <a:pt x="0" y="1"/>
                    <a:pt x="1" y="1"/>
                    <a:pt x="1" y="0"/>
                  </a:cubicBezTo>
                  <a:cubicBezTo>
                    <a:pt x="0" y="0"/>
                    <a:pt x="2" y="0"/>
                    <a:pt x="2" y="0"/>
                  </a:cubicBezTo>
                  <a:cubicBezTo>
                    <a:pt x="3" y="0"/>
                    <a:pt x="3" y="1"/>
                    <a:pt x="2" y="1"/>
                  </a:cubicBezTo>
                  <a:cubicBezTo>
                    <a:pt x="2" y="2"/>
                    <a:pt x="1" y="2"/>
                    <a:pt x="1" y="2"/>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351">
              <a:extLst>
                <a:ext uri="{FF2B5EF4-FFF2-40B4-BE49-F238E27FC236}">
                  <a16:creationId xmlns:a16="http://schemas.microsoft.com/office/drawing/2014/main" id="{9B847A03-C8D1-4CAF-A1AC-E086C3662831}"/>
                </a:ext>
              </a:extLst>
            </p:cNvPr>
            <p:cNvSpPr>
              <a:spLocks/>
            </p:cNvSpPr>
            <p:nvPr/>
          </p:nvSpPr>
          <p:spPr bwMode="auto">
            <a:xfrm>
              <a:off x="-3163888" y="1860550"/>
              <a:ext cx="30162" cy="25400"/>
            </a:xfrm>
            <a:custGeom>
              <a:avLst/>
              <a:gdLst>
                <a:gd name="T0" fmla="*/ 7 w 8"/>
                <a:gd name="T1" fmla="*/ 6 h 7"/>
                <a:gd name="T2" fmla="*/ 6 w 8"/>
                <a:gd name="T3" fmla="*/ 4 h 7"/>
                <a:gd name="T4" fmla="*/ 5 w 8"/>
                <a:gd name="T5" fmla="*/ 2 h 7"/>
                <a:gd name="T6" fmla="*/ 4 w 8"/>
                <a:gd name="T7" fmla="*/ 1 h 7"/>
                <a:gd name="T8" fmla="*/ 2 w 8"/>
                <a:gd name="T9" fmla="*/ 0 h 7"/>
                <a:gd name="T10" fmla="*/ 0 w 8"/>
                <a:gd name="T11" fmla="*/ 1 h 7"/>
                <a:gd name="T12" fmla="*/ 1 w 8"/>
                <a:gd name="T13" fmla="*/ 3 h 7"/>
                <a:gd name="T14" fmla="*/ 2 w 8"/>
                <a:gd name="T15" fmla="*/ 4 h 7"/>
                <a:gd name="T16" fmla="*/ 3 w 8"/>
                <a:gd name="T17" fmla="*/ 4 h 7"/>
                <a:gd name="T18" fmla="*/ 3 w 8"/>
                <a:gd name="T19" fmla="*/ 4 h 7"/>
                <a:gd name="T20" fmla="*/ 4 w 8"/>
                <a:gd name="T21" fmla="*/ 5 h 7"/>
                <a:gd name="T22" fmla="*/ 5 w 8"/>
                <a:gd name="T23" fmla="*/ 5 h 7"/>
                <a:gd name="T24" fmla="*/ 6 w 8"/>
                <a:gd name="T25" fmla="*/ 6 h 7"/>
                <a:gd name="T26" fmla="*/ 6 w 8"/>
                <a:gd name="T27" fmla="*/ 7 h 7"/>
                <a:gd name="T28" fmla="*/ 8 w 8"/>
                <a:gd name="T29" fmla="*/ 7 h 7"/>
                <a:gd name="T30" fmla="*/ 7 w 8"/>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7">
                  <a:moveTo>
                    <a:pt x="7" y="6"/>
                  </a:moveTo>
                  <a:cubicBezTo>
                    <a:pt x="7" y="5"/>
                    <a:pt x="6" y="5"/>
                    <a:pt x="6" y="4"/>
                  </a:cubicBezTo>
                  <a:cubicBezTo>
                    <a:pt x="6" y="3"/>
                    <a:pt x="5" y="3"/>
                    <a:pt x="5" y="2"/>
                  </a:cubicBezTo>
                  <a:cubicBezTo>
                    <a:pt x="5" y="2"/>
                    <a:pt x="5" y="1"/>
                    <a:pt x="4" y="1"/>
                  </a:cubicBezTo>
                  <a:cubicBezTo>
                    <a:pt x="4" y="0"/>
                    <a:pt x="3" y="0"/>
                    <a:pt x="2" y="0"/>
                  </a:cubicBezTo>
                  <a:cubicBezTo>
                    <a:pt x="2" y="1"/>
                    <a:pt x="1" y="1"/>
                    <a:pt x="0" y="1"/>
                  </a:cubicBezTo>
                  <a:cubicBezTo>
                    <a:pt x="1" y="2"/>
                    <a:pt x="0" y="2"/>
                    <a:pt x="1" y="3"/>
                  </a:cubicBezTo>
                  <a:cubicBezTo>
                    <a:pt x="1" y="4"/>
                    <a:pt x="2" y="3"/>
                    <a:pt x="2" y="4"/>
                  </a:cubicBezTo>
                  <a:cubicBezTo>
                    <a:pt x="2" y="4"/>
                    <a:pt x="3" y="4"/>
                    <a:pt x="3" y="4"/>
                  </a:cubicBezTo>
                  <a:cubicBezTo>
                    <a:pt x="3" y="4"/>
                    <a:pt x="3" y="4"/>
                    <a:pt x="3" y="4"/>
                  </a:cubicBezTo>
                  <a:cubicBezTo>
                    <a:pt x="3" y="4"/>
                    <a:pt x="4" y="5"/>
                    <a:pt x="4" y="5"/>
                  </a:cubicBezTo>
                  <a:cubicBezTo>
                    <a:pt x="4" y="5"/>
                    <a:pt x="5" y="5"/>
                    <a:pt x="5" y="5"/>
                  </a:cubicBezTo>
                  <a:cubicBezTo>
                    <a:pt x="5" y="6"/>
                    <a:pt x="5" y="5"/>
                    <a:pt x="6" y="6"/>
                  </a:cubicBezTo>
                  <a:cubicBezTo>
                    <a:pt x="6" y="6"/>
                    <a:pt x="6" y="7"/>
                    <a:pt x="6" y="7"/>
                  </a:cubicBezTo>
                  <a:cubicBezTo>
                    <a:pt x="7" y="7"/>
                    <a:pt x="7" y="7"/>
                    <a:pt x="8" y="7"/>
                  </a:cubicBezTo>
                  <a:cubicBezTo>
                    <a:pt x="8" y="6"/>
                    <a:pt x="7" y="6"/>
                    <a:pt x="7"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352">
              <a:extLst>
                <a:ext uri="{FF2B5EF4-FFF2-40B4-BE49-F238E27FC236}">
                  <a16:creationId xmlns:a16="http://schemas.microsoft.com/office/drawing/2014/main" id="{75B05D93-DC0C-4223-B880-CFE9C029A2B6}"/>
                </a:ext>
              </a:extLst>
            </p:cNvPr>
            <p:cNvSpPr>
              <a:spLocks noEditPoints="1"/>
            </p:cNvSpPr>
            <p:nvPr/>
          </p:nvSpPr>
          <p:spPr bwMode="auto">
            <a:xfrm>
              <a:off x="-3148013" y="1857375"/>
              <a:ext cx="39687" cy="31750"/>
            </a:xfrm>
            <a:custGeom>
              <a:avLst/>
              <a:gdLst>
                <a:gd name="T0" fmla="*/ 11 w 11"/>
                <a:gd name="T1" fmla="*/ 3 h 9"/>
                <a:gd name="T2" fmla="*/ 8 w 11"/>
                <a:gd name="T3" fmla="*/ 0 h 9"/>
                <a:gd name="T4" fmla="*/ 7 w 11"/>
                <a:gd name="T5" fmla="*/ 1 h 9"/>
                <a:gd name="T6" fmla="*/ 6 w 11"/>
                <a:gd name="T7" fmla="*/ 1 h 9"/>
                <a:gd name="T8" fmla="*/ 4 w 11"/>
                <a:gd name="T9" fmla="*/ 0 h 9"/>
                <a:gd name="T10" fmla="*/ 3 w 11"/>
                <a:gd name="T11" fmla="*/ 0 h 9"/>
                <a:gd name="T12" fmla="*/ 3 w 11"/>
                <a:gd name="T13" fmla="*/ 1 h 9"/>
                <a:gd name="T14" fmla="*/ 4 w 11"/>
                <a:gd name="T15" fmla="*/ 2 h 9"/>
                <a:gd name="T16" fmla="*/ 2 w 11"/>
                <a:gd name="T17" fmla="*/ 2 h 9"/>
                <a:gd name="T18" fmla="*/ 0 w 11"/>
                <a:gd name="T19" fmla="*/ 1 h 9"/>
                <a:gd name="T20" fmla="*/ 1 w 11"/>
                <a:gd name="T21" fmla="*/ 3 h 9"/>
                <a:gd name="T22" fmla="*/ 2 w 11"/>
                <a:gd name="T23" fmla="*/ 5 h 9"/>
                <a:gd name="T24" fmla="*/ 3 w 11"/>
                <a:gd name="T25" fmla="*/ 7 h 9"/>
                <a:gd name="T26" fmla="*/ 4 w 11"/>
                <a:gd name="T27" fmla="*/ 8 h 9"/>
                <a:gd name="T28" fmla="*/ 7 w 11"/>
                <a:gd name="T29" fmla="*/ 6 h 9"/>
                <a:gd name="T30" fmla="*/ 7 w 11"/>
                <a:gd name="T31" fmla="*/ 8 h 9"/>
                <a:gd name="T32" fmla="*/ 9 w 11"/>
                <a:gd name="T33" fmla="*/ 9 h 9"/>
                <a:gd name="T34" fmla="*/ 9 w 11"/>
                <a:gd name="T35" fmla="*/ 8 h 9"/>
                <a:gd name="T36" fmla="*/ 11 w 11"/>
                <a:gd name="T37" fmla="*/ 3 h 9"/>
                <a:gd name="T38" fmla="*/ 1 w 11"/>
                <a:gd name="T39" fmla="*/ 6 h 9"/>
                <a:gd name="T40" fmla="*/ 0 w 11"/>
                <a:gd name="T41" fmla="*/ 6 h 9"/>
                <a:gd name="T42" fmla="*/ 0 w 11"/>
                <a:gd name="T43" fmla="*/ 7 h 9"/>
                <a:gd name="T44" fmla="*/ 2 w 11"/>
                <a:gd name="T45" fmla="*/ 8 h 9"/>
                <a:gd name="T46" fmla="*/ 2 w 11"/>
                <a:gd name="T47" fmla="*/ 8 h 9"/>
                <a:gd name="T48" fmla="*/ 2 w 11"/>
                <a:gd name="T49" fmla="*/ 7 h 9"/>
                <a:gd name="T50" fmla="*/ 1 w 11"/>
                <a:gd name="T51"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9">
                  <a:moveTo>
                    <a:pt x="11" y="3"/>
                  </a:moveTo>
                  <a:cubicBezTo>
                    <a:pt x="10" y="2"/>
                    <a:pt x="9" y="1"/>
                    <a:pt x="8" y="0"/>
                  </a:cubicBezTo>
                  <a:cubicBezTo>
                    <a:pt x="8" y="1"/>
                    <a:pt x="7" y="1"/>
                    <a:pt x="7" y="1"/>
                  </a:cubicBezTo>
                  <a:cubicBezTo>
                    <a:pt x="7" y="2"/>
                    <a:pt x="6" y="1"/>
                    <a:pt x="6" y="1"/>
                  </a:cubicBezTo>
                  <a:cubicBezTo>
                    <a:pt x="6" y="2"/>
                    <a:pt x="5" y="0"/>
                    <a:pt x="4" y="0"/>
                  </a:cubicBezTo>
                  <a:cubicBezTo>
                    <a:pt x="4" y="0"/>
                    <a:pt x="4" y="0"/>
                    <a:pt x="3" y="0"/>
                  </a:cubicBezTo>
                  <a:cubicBezTo>
                    <a:pt x="3" y="0"/>
                    <a:pt x="3" y="1"/>
                    <a:pt x="3" y="1"/>
                  </a:cubicBezTo>
                  <a:cubicBezTo>
                    <a:pt x="3" y="1"/>
                    <a:pt x="4" y="1"/>
                    <a:pt x="4" y="2"/>
                  </a:cubicBezTo>
                  <a:cubicBezTo>
                    <a:pt x="3" y="2"/>
                    <a:pt x="2" y="2"/>
                    <a:pt x="2" y="2"/>
                  </a:cubicBezTo>
                  <a:cubicBezTo>
                    <a:pt x="2" y="1"/>
                    <a:pt x="1" y="1"/>
                    <a:pt x="0" y="1"/>
                  </a:cubicBezTo>
                  <a:cubicBezTo>
                    <a:pt x="0" y="2"/>
                    <a:pt x="1" y="2"/>
                    <a:pt x="1" y="3"/>
                  </a:cubicBezTo>
                  <a:cubicBezTo>
                    <a:pt x="1" y="4"/>
                    <a:pt x="2" y="4"/>
                    <a:pt x="2" y="5"/>
                  </a:cubicBezTo>
                  <a:cubicBezTo>
                    <a:pt x="2" y="6"/>
                    <a:pt x="3" y="6"/>
                    <a:pt x="3" y="7"/>
                  </a:cubicBezTo>
                  <a:cubicBezTo>
                    <a:pt x="3" y="7"/>
                    <a:pt x="4" y="7"/>
                    <a:pt x="4" y="8"/>
                  </a:cubicBezTo>
                  <a:cubicBezTo>
                    <a:pt x="5" y="7"/>
                    <a:pt x="6" y="6"/>
                    <a:pt x="7" y="6"/>
                  </a:cubicBezTo>
                  <a:cubicBezTo>
                    <a:pt x="8" y="5"/>
                    <a:pt x="7" y="8"/>
                    <a:pt x="7" y="8"/>
                  </a:cubicBezTo>
                  <a:cubicBezTo>
                    <a:pt x="7" y="8"/>
                    <a:pt x="8" y="9"/>
                    <a:pt x="9" y="9"/>
                  </a:cubicBezTo>
                  <a:cubicBezTo>
                    <a:pt x="9" y="9"/>
                    <a:pt x="9" y="8"/>
                    <a:pt x="9" y="8"/>
                  </a:cubicBezTo>
                  <a:cubicBezTo>
                    <a:pt x="10" y="6"/>
                    <a:pt x="11" y="4"/>
                    <a:pt x="11" y="3"/>
                  </a:cubicBezTo>
                  <a:close/>
                  <a:moveTo>
                    <a:pt x="1" y="6"/>
                  </a:moveTo>
                  <a:cubicBezTo>
                    <a:pt x="1" y="6"/>
                    <a:pt x="0" y="6"/>
                    <a:pt x="0" y="6"/>
                  </a:cubicBezTo>
                  <a:cubicBezTo>
                    <a:pt x="0" y="6"/>
                    <a:pt x="0" y="7"/>
                    <a:pt x="0" y="7"/>
                  </a:cubicBezTo>
                  <a:cubicBezTo>
                    <a:pt x="1" y="8"/>
                    <a:pt x="0" y="8"/>
                    <a:pt x="2" y="8"/>
                  </a:cubicBezTo>
                  <a:cubicBezTo>
                    <a:pt x="2" y="8"/>
                    <a:pt x="2" y="8"/>
                    <a:pt x="2" y="8"/>
                  </a:cubicBezTo>
                  <a:cubicBezTo>
                    <a:pt x="2" y="8"/>
                    <a:pt x="2" y="7"/>
                    <a:pt x="2" y="7"/>
                  </a:cubicBezTo>
                  <a:cubicBezTo>
                    <a:pt x="1" y="6"/>
                    <a:pt x="1" y="7"/>
                    <a:pt x="1" y="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4" name="Freeform 353">
              <a:extLst>
                <a:ext uri="{FF2B5EF4-FFF2-40B4-BE49-F238E27FC236}">
                  <a16:creationId xmlns:a16="http://schemas.microsoft.com/office/drawing/2014/main" id="{D605DB3F-E4E3-480C-A777-910A803C2277}"/>
                </a:ext>
              </a:extLst>
            </p:cNvPr>
            <p:cNvSpPr>
              <a:spLocks/>
            </p:cNvSpPr>
            <p:nvPr/>
          </p:nvSpPr>
          <p:spPr bwMode="auto">
            <a:xfrm>
              <a:off x="-3014663" y="1892300"/>
              <a:ext cx="119062" cy="87313"/>
            </a:xfrm>
            <a:custGeom>
              <a:avLst/>
              <a:gdLst>
                <a:gd name="T0" fmla="*/ 32 w 33"/>
                <a:gd name="T1" fmla="*/ 3 h 24"/>
                <a:gd name="T2" fmla="*/ 31 w 33"/>
                <a:gd name="T3" fmla="*/ 2 h 24"/>
                <a:gd name="T4" fmla="*/ 28 w 33"/>
                <a:gd name="T5" fmla="*/ 4 h 24"/>
                <a:gd name="T6" fmla="*/ 27 w 33"/>
                <a:gd name="T7" fmla="*/ 4 h 24"/>
                <a:gd name="T8" fmla="*/ 26 w 33"/>
                <a:gd name="T9" fmla="*/ 4 h 24"/>
                <a:gd name="T10" fmla="*/ 26 w 33"/>
                <a:gd name="T11" fmla="*/ 2 h 24"/>
                <a:gd name="T12" fmla="*/ 25 w 33"/>
                <a:gd name="T13" fmla="*/ 0 h 24"/>
                <a:gd name="T14" fmla="*/ 23 w 33"/>
                <a:gd name="T15" fmla="*/ 2 h 24"/>
                <a:gd name="T16" fmla="*/ 21 w 33"/>
                <a:gd name="T17" fmla="*/ 3 h 24"/>
                <a:gd name="T18" fmla="*/ 18 w 33"/>
                <a:gd name="T19" fmla="*/ 3 h 24"/>
                <a:gd name="T20" fmla="*/ 16 w 33"/>
                <a:gd name="T21" fmla="*/ 3 h 24"/>
                <a:gd name="T22" fmla="*/ 14 w 33"/>
                <a:gd name="T23" fmla="*/ 2 h 24"/>
                <a:gd name="T24" fmla="*/ 12 w 33"/>
                <a:gd name="T25" fmla="*/ 2 h 24"/>
                <a:gd name="T26" fmla="*/ 11 w 33"/>
                <a:gd name="T27" fmla="*/ 3 h 24"/>
                <a:gd name="T28" fmla="*/ 9 w 33"/>
                <a:gd name="T29" fmla="*/ 5 h 24"/>
                <a:gd name="T30" fmla="*/ 6 w 33"/>
                <a:gd name="T31" fmla="*/ 7 h 24"/>
                <a:gd name="T32" fmla="*/ 4 w 33"/>
                <a:gd name="T33" fmla="*/ 8 h 24"/>
                <a:gd name="T34" fmla="*/ 2 w 33"/>
                <a:gd name="T35" fmla="*/ 7 h 24"/>
                <a:gd name="T36" fmla="*/ 1 w 33"/>
                <a:gd name="T37" fmla="*/ 9 h 24"/>
                <a:gd name="T38" fmla="*/ 0 w 33"/>
                <a:gd name="T39" fmla="*/ 10 h 24"/>
                <a:gd name="T40" fmla="*/ 0 w 33"/>
                <a:gd name="T41" fmla="*/ 12 h 24"/>
                <a:gd name="T42" fmla="*/ 0 w 33"/>
                <a:gd name="T43" fmla="*/ 15 h 24"/>
                <a:gd name="T44" fmla="*/ 0 w 33"/>
                <a:gd name="T45" fmla="*/ 18 h 24"/>
                <a:gd name="T46" fmla="*/ 3 w 33"/>
                <a:gd name="T47" fmla="*/ 19 h 24"/>
                <a:gd name="T48" fmla="*/ 0 w 33"/>
                <a:gd name="T49" fmla="*/ 22 h 24"/>
                <a:gd name="T50" fmla="*/ 1 w 33"/>
                <a:gd name="T51" fmla="*/ 23 h 24"/>
                <a:gd name="T52" fmla="*/ 4 w 33"/>
                <a:gd name="T53" fmla="*/ 23 h 24"/>
                <a:gd name="T54" fmla="*/ 14 w 33"/>
                <a:gd name="T55" fmla="*/ 22 h 24"/>
                <a:gd name="T56" fmla="*/ 13 w 33"/>
                <a:gd name="T57" fmla="*/ 20 h 24"/>
                <a:gd name="T58" fmla="*/ 15 w 33"/>
                <a:gd name="T59" fmla="*/ 19 h 24"/>
                <a:gd name="T60" fmla="*/ 17 w 33"/>
                <a:gd name="T61" fmla="*/ 18 h 24"/>
                <a:gd name="T62" fmla="*/ 19 w 33"/>
                <a:gd name="T63" fmla="*/ 17 h 24"/>
                <a:gd name="T64" fmla="*/ 20 w 33"/>
                <a:gd name="T65" fmla="*/ 16 h 24"/>
                <a:gd name="T66" fmla="*/ 21 w 33"/>
                <a:gd name="T67" fmla="*/ 14 h 24"/>
                <a:gd name="T68" fmla="*/ 23 w 33"/>
                <a:gd name="T69" fmla="*/ 13 h 24"/>
                <a:gd name="T70" fmla="*/ 22 w 33"/>
                <a:gd name="T71" fmla="*/ 11 h 24"/>
                <a:gd name="T72" fmla="*/ 25 w 33"/>
                <a:gd name="T73" fmla="*/ 11 h 24"/>
                <a:gd name="T74" fmla="*/ 25 w 33"/>
                <a:gd name="T75" fmla="*/ 10 h 24"/>
                <a:gd name="T76" fmla="*/ 26 w 33"/>
                <a:gd name="T77" fmla="*/ 8 h 24"/>
                <a:gd name="T78" fmla="*/ 26 w 33"/>
                <a:gd name="T79" fmla="*/ 7 h 24"/>
                <a:gd name="T80" fmla="*/ 26 w 33"/>
                <a:gd name="T81" fmla="*/ 5 h 24"/>
                <a:gd name="T82" fmla="*/ 26 w 33"/>
                <a:gd name="T83" fmla="*/ 5 h 24"/>
                <a:gd name="T84" fmla="*/ 27 w 33"/>
                <a:gd name="T85" fmla="*/ 5 h 24"/>
                <a:gd name="T86" fmla="*/ 31 w 33"/>
                <a:gd name="T87" fmla="*/ 4 h 24"/>
                <a:gd name="T88" fmla="*/ 33 w 33"/>
                <a:gd name="T89" fmla="*/ 3 h 24"/>
                <a:gd name="T90" fmla="*/ 32 w 33"/>
                <a:gd name="T91"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3" h="24">
                  <a:moveTo>
                    <a:pt x="32" y="3"/>
                  </a:moveTo>
                  <a:cubicBezTo>
                    <a:pt x="31" y="3"/>
                    <a:pt x="31" y="3"/>
                    <a:pt x="31" y="2"/>
                  </a:cubicBezTo>
                  <a:cubicBezTo>
                    <a:pt x="30" y="2"/>
                    <a:pt x="29" y="3"/>
                    <a:pt x="28" y="4"/>
                  </a:cubicBezTo>
                  <a:cubicBezTo>
                    <a:pt x="28" y="4"/>
                    <a:pt x="27" y="4"/>
                    <a:pt x="27" y="4"/>
                  </a:cubicBezTo>
                  <a:cubicBezTo>
                    <a:pt x="27" y="5"/>
                    <a:pt x="26" y="5"/>
                    <a:pt x="26" y="4"/>
                  </a:cubicBezTo>
                  <a:cubicBezTo>
                    <a:pt x="25" y="4"/>
                    <a:pt x="27" y="2"/>
                    <a:pt x="26" y="2"/>
                  </a:cubicBezTo>
                  <a:cubicBezTo>
                    <a:pt x="25" y="1"/>
                    <a:pt x="26" y="0"/>
                    <a:pt x="25" y="0"/>
                  </a:cubicBezTo>
                  <a:cubicBezTo>
                    <a:pt x="24" y="0"/>
                    <a:pt x="23" y="1"/>
                    <a:pt x="23" y="2"/>
                  </a:cubicBezTo>
                  <a:cubicBezTo>
                    <a:pt x="23" y="2"/>
                    <a:pt x="21" y="2"/>
                    <a:pt x="21" y="3"/>
                  </a:cubicBezTo>
                  <a:cubicBezTo>
                    <a:pt x="21" y="3"/>
                    <a:pt x="19" y="3"/>
                    <a:pt x="18" y="3"/>
                  </a:cubicBezTo>
                  <a:cubicBezTo>
                    <a:pt x="18" y="4"/>
                    <a:pt x="17" y="3"/>
                    <a:pt x="16" y="3"/>
                  </a:cubicBezTo>
                  <a:cubicBezTo>
                    <a:pt x="16" y="3"/>
                    <a:pt x="15" y="2"/>
                    <a:pt x="14" y="2"/>
                  </a:cubicBezTo>
                  <a:cubicBezTo>
                    <a:pt x="13" y="3"/>
                    <a:pt x="13" y="2"/>
                    <a:pt x="12" y="2"/>
                  </a:cubicBezTo>
                  <a:cubicBezTo>
                    <a:pt x="12" y="2"/>
                    <a:pt x="11" y="3"/>
                    <a:pt x="11" y="3"/>
                  </a:cubicBezTo>
                  <a:cubicBezTo>
                    <a:pt x="10" y="3"/>
                    <a:pt x="9" y="4"/>
                    <a:pt x="9" y="5"/>
                  </a:cubicBezTo>
                  <a:cubicBezTo>
                    <a:pt x="9" y="6"/>
                    <a:pt x="6" y="6"/>
                    <a:pt x="6" y="7"/>
                  </a:cubicBezTo>
                  <a:cubicBezTo>
                    <a:pt x="6" y="8"/>
                    <a:pt x="4" y="9"/>
                    <a:pt x="4" y="8"/>
                  </a:cubicBezTo>
                  <a:cubicBezTo>
                    <a:pt x="4" y="7"/>
                    <a:pt x="2" y="8"/>
                    <a:pt x="2" y="7"/>
                  </a:cubicBezTo>
                  <a:cubicBezTo>
                    <a:pt x="2" y="7"/>
                    <a:pt x="1" y="8"/>
                    <a:pt x="1" y="9"/>
                  </a:cubicBezTo>
                  <a:cubicBezTo>
                    <a:pt x="1" y="9"/>
                    <a:pt x="0" y="10"/>
                    <a:pt x="0" y="10"/>
                  </a:cubicBezTo>
                  <a:cubicBezTo>
                    <a:pt x="0" y="11"/>
                    <a:pt x="0" y="12"/>
                    <a:pt x="0" y="12"/>
                  </a:cubicBezTo>
                  <a:cubicBezTo>
                    <a:pt x="0" y="13"/>
                    <a:pt x="0" y="14"/>
                    <a:pt x="0" y="15"/>
                  </a:cubicBezTo>
                  <a:cubicBezTo>
                    <a:pt x="0" y="16"/>
                    <a:pt x="0" y="17"/>
                    <a:pt x="0" y="18"/>
                  </a:cubicBezTo>
                  <a:cubicBezTo>
                    <a:pt x="1" y="18"/>
                    <a:pt x="2" y="18"/>
                    <a:pt x="3" y="19"/>
                  </a:cubicBezTo>
                  <a:cubicBezTo>
                    <a:pt x="3" y="20"/>
                    <a:pt x="0" y="22"/>
                    <a:pt x="0" y="22"/>
                  </a:cubicBezTo>
                  <a:cubicBezTo>
                    <a:pt x="0" y="22"/>
                    <a:pt x="0" y="23"/>
                    <a:pt x="1" y="23"/>
                  </a:cubicBezTo>
                  <a:cubicBezTo>
                    <a:pt x="2" y="23"/>
                    <a:pt x="3" y="23"/>
                    <a:pt x="4" y="23"/>
                  </a:cubicBezTo>
                  <a:cubicBezTo>
                    <a:pt x="6" y="24"/>
                    <a:pt x="14" y="22"/>
                    <a:pt x="14" y="22"/>
                  </a:cubicBezTo>
                  <a:cubicBezTo>
                    <a:pt x="14" y="22"/>
                    <a:pt x="13" y="20"/>
                    <a:pt x="13" y="20"/>
                  </a:cubicBezTo>
                  <a:cubicBezTo>
                    <a:pt x="14" y="19"/>
                    <a:pt x="14" y="19"/>
                    <a:pt x="15" y="19"/>
                  </a:cubicBezTo>
                  <a:cubicBezTo>
                    <a:pt x="16" y="19"/>
                    <a:pt x="17" y="19"/>
                    <a:pt x="17" y="18"/>
                  </a:cubicBezTo>
                  <a:cubicBezTo>
                    <a:pt x="17" y="18"/>
                    <a:pt x="19" y="17"/>
                    <a:pt x="19" y="17"/>
                  </a:cubicBezTo>
                  <a:cubicBezTo>
                    <a:pt x="20" y="18"/>
                    <a:pt x="20" y="18"/>
                    <a:pt x="20" y="16"/>
                  </a:cubicBezTo>
                  <a:cubicBezTo>
                    <a:pt x="21" y="15"/>
                    <a:pt x="20" y="14"/>
                    <a:pt x="21" y="14"/>
                  </a:cubicBezTo>
                  <a:cubicBezTo>
                    <a:pt x="22" y="14"/>
                    <a:pt x="23" y="13"/>
                    <a:pt x="23" y="13"/>
                  </a:cubicBezTo>
                  <a:cubicBezTo>
                    <a:pt x="23" y="13"/>
                    <a:pt x="22" y="12"/>
                    <a:pt x="22" y="11"/>
                  </a:cubicBezTo>
                  <a:cubicBezTo>
                    <a:pt x="22" y="11"/>
                    <a:pt x="24" y="12"/>
                    <a:pt x="25" y="11"/>
                  </a:cubicBezTo>
                  <a:cubicBezTo>
                    <a:pt x="25" y="11"/>
                    <a:pt x="25" y="10"/>
                    <a:pt x="25" y="10"/>
                  </a:cubicBezTo>
                  <a:cubicBezTo>
                    <a:pt x="25" y="9"/>
                    <a:pt x="26" y="9"/>
                    <a:pt x="26" y="8"/>
                  </a:cubicBezTo>
                  <a:cubicBezTo>
                    <a:pt x="26" y="7"/>
                    <a:pt x="26" y="7"/>
                    <a:pt x="26" y="7"/>
                  </a:cubicBezTo>
                  <a:cubicBezTo>
                    <a:pt x="25" y="6"/>
                    <a:pt x="25" y="5"/>
                    <a:pt x="26" y="5"/>
                  </a:cubicBezTo>
                  <a:cubicBezTo>
                    <a:pt x="26" y="5"/>
                    <a:pt x="26" y="5"/>
                    <a:pt x="26" y="5"/>
                  </a:cubicBezTo>
                  <a:cubicBezTo>
                    <a:pt x="27" y="5"/>
                    <a:pt x="27" y="5"/>
                    <a:pt x="27" y="5"/>
                  </a:cubicBezTo>
                  <a:cubicBezTo>
                    <a:pt x="28" y="4"/>
                    <a:pt x="30" y="4"/>
                    <a:pt x="31" y="4"/>
                  </a:cubicBezTo>
                  <a:cubicBezTo>
                    <a:pt x="31" y="4"/>
                    <a:pt x="32" y="4"/>
                    <a:pt x="33" y="3"/>
                  </a:cubicBezTo>
                  <a:cubicBezTo>
                    <a:pt x="33" y="3"/>
                    <a:pt x="32" y="3"/>
                    <a:pt x="32" y="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5" name="Freeform 354">
              <a:extLst>
                <a:ext uri="{FF2B5EF4-FFF2-40B4-BE49-F238E27FC236}">
                  <a16:creationId xmlns:a16="http://schemas.microsoft.com/office/drawing/2014/main" id="{D7DEDB00-DAE2-4F5F-815C-8AB71E22139A}"/>
                </a:ext>
              </a:extLst>
            </p:cNvPr>
            <p:cNvSpPr>
              <a:spLocks/>
            </p:cNvSpPr>
            <p:nvPr/>
          </p:nvSpPr>
          <p:spPr bwMode="auto">
            <a:xfrm>
              <a:off x="-3011488" y="1903413"/>
              <a:ext cx="138112" cy="127000"/>
            </a:xfrm>
            <a:custGeom>
              <a:avLst/>
              <a:gdLst>
                <a:gd name="T0" fmla="*/ 35 w 38"/>
                <a:gd name="T1" fmla="*/ 2 h 35"/>
                <a:gd name="T2" fmla="*/ 32 w 38"/>
                <a:gd name="T3" fmla="*/ 0 h 35"/>
                <a:gd name="T4" fmla="*/ 30 w 38"/>
                <a:gd name="T5" fmla="*/ 1 h 35"/>
                <a:gd name="T6" fmla="*/ 25 w 38"/>
                <a:gd name="T7" fmla="*/ 2 h 35"/>
                <a:gd name="T8" fmla="*/ 25 w 38"/>
                <a:gd name="T9" fmla="*/ 4 h 35"/>
                <a:gd name="T10" fmla="*/ 24 w 38"/>
                <a:gd name="T11" fmla="*/ 7 h 35"/>
                <a:gd name="T12" fmla="*/ 21 w 38"/>
                <a:gd name="T13" fmla="*/ 8 h 35"/>
                <a:gd name="T14" fmla="*/ 20 w 38"/>
                <a:gd name="T15" fmla="*/ 11 h 35"/>
                <a:gd name="T16" fmla="*/ 18 w 38"/>
                <a:gd name="T17" fmla="*/ 14 h 35"/>
                <a:gd name="T18" fmla="*/ 14 w 38"/>
                <a:gd name="T19" fmla="*/ 16 h 35"/>
                <a:gd name="T20" fmla="*/ 13 w 38"/>
                <a:gd name="T21" fmla="*/ 19 h 35"/>
                <a:gd name="T22" fmla="*/ 0 w 38"/>
                <a:gd name="T23" fmla="*/ 20 h 35"/>
                <a:gd name="T24" fmla="*/ 3 w 38"/>
                <a:gd name="T25" fmla="*/ 23 h 35"/>
                <a:gd name="T26" fmla="*/ 5 w 38"/>
                <a:gd name="T27" fmla="*/ 27 h 35"/>
                <a:gd name="T28" fmla="*/ 1 w 38"/>
                <a:gd name="T29" fmla="*/ 30 h 35"/>
                <a:gd name="T30" fmla="*/ 6 w 38"/>
                <a:gd name="T31" fmla="*/ 31 h 35"/>
                <a:gd name="T32" fmla="*/ 11 w 38"/>
                <a:gd name="T33" fmla="*/ 30 h 35"/>
                <a:gd name="T34" fmla="*/ 14 w 38"/>
                <a:gd name="T35" fmla="*/ 32 h 35"/>
                <a:gd name="T36" fmla="*/ 17 w 38"/>
                <a:gd name="T37" fmla="*/ 35 h 35"/>
                <a:gd name="T38" fmla="*/ 17 w 38"/>
                <a:gd name="T39" fmla="*/ 35 h 35"/>
                <a:gd name="T40" fmla="*/ 21 w 38"/>
                <a:gd name="T41" fmla="*/ 33 h 35"/>
                <a:gd name="T42" fmla="*/ 22 w 38"/>
                <a:gd name="T43" fmla="*/ 31 h 35"/>
                <a:gd name="T44" fmla="*/ 20 w 38"/>
                <a:gd name="T45" fmla="*/ 27 h 35"/>
                <a:gd name="T46" fmla="*/ 23 w 38"/>
                <a:gd name="T47" fmla="*/ 25 h 35"/>
                <a:gd name="T48" fmla="*/ 26 w 38"/>
                <a:gd name="T49" fmla="*/ 23 h 35"/>
                <a:gd name="T50" fmla="*/ 29 w 38"/>
                <a:gd name="T51" fmla="*/ 19 h 35"/>
                <a:gd name="T52" fmla="*/ 32 w 38"/>
                <a:gd name="T53" fmla="*/ 17 h 35"/>
                <a:gd name="T54" fmla="*/ 33 w 38"/>
                <a:gd name="T55" fmla="*/ 13 h 35"/>
                <a:gd name="T56" fmla="*/ 31 w 38"/>
                <a:gd name="T57" fmla="*/ 10 h 35"/>
                <a:gd name="T58" fmla="*/ 32 w 38"/>
                <a:gd name="T59" fmla="*/ 6 h 35"/>
                <a:gd name="T60" fmla="*/ 37 w 38"/>
                <a:gd name="T61" fmla="*/ 6 h 35"/>
                <a:gd name="T62" fmla="*/ 36 w 38"/>
                <a:gd name="T63" fmla="*/ 4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35">
                  <a:moveTo>
                    <a:pt x="36" y="4"/>
                  </a:moveTo>
                  <a:cubicBezTo>
                    <a:pt x="35" y="3"/>
                    <a:pt x="35" y="2"/>
                    <a:pt x="35" y="2"/>
                  </a:cubicBezTo>
                  <a:cubicBezTo>
                    <a:pt x="35" y="2"/>
                    <a:pt x="34" y="1"/>
                    <a:pt x="33" y="0"/>
                  </a:cubicBezTo>
                  <a:cubicBezTo>
                    <a:pt x="33" y="0"/>
                    <a:pt x="33" y="0"/>
                    <a:pt x="32" y="0"/>
                  </a:cubicBezTo>
                  <a:cubicBezTo>
                    <a:pt x="32" y="0"/>
                    <a:pt x="32" y="0"/>
                    <a:pt x="32" y="0"/>
                  </a:cubicBezTo>
                  <a:cubicBezTo>
                    <a:pt x="31" y="1"/>
                    <a:pt x="30" y="1"/>
                    <a:pt x="30" y="1"/>
                  </a:cubicBezTo>
                  <a:cubicBezTo>
                    <a:pt x="29" y="1"/>
                    <a:pt x="27" y="1"/>
                    <a:pt x="26" y="2"/>
                  </a:cubicBezTo>
                  <a:cubicBezTo>
                    <a:pt x="26" y="2"/>
                    <a:pt x="26" y="2"/>
                    <a:pt x="25" y="2"/>
                  </a:cubicBezTo>
                  <a:cubicBezTo>
                    <a:pt x="25" y="2"/>
                    <a:pt x="25" y="2"/>
                    <a:pt x="25" y="2"/>
                  </a:cubicBezTo>
                  <a:cubicBezTo>
                    <a:pt x="24" y="2"/>
                    <a:pt x="24" y="3"/>
                    <a:pt x="25" y="4"/>
                  </a:cubicBezTo>
                  <a:cubicBezTo>
                    <a:pt x="25" y="4"/>
                    <a:pt x="25" y="4"/>
                    <a:pt x="25" y="5"/>
                  </a:cubicBezTo>
                  <a:cubicBezTo>
                    <a:pt x="25" y="6"/>
                    <a:pt x="24" y="6"/>
                    <a:pt x="24" y="7"/>
                  </a:cubicBezTo>
                  <a:cubicBezTo>
                    <a:pt x="24" y="7"/>
                    <a:pt x="24" y="8"/>
                    <a:pt x="24" y="8"/>
                  </a:cubicBezTo>
                  <a:cubicBezTo>
                    <a:pt x="23" y="9"/>
                    <a:pt x="21" y="8"/>
                    <a:pt x="21" y="8"/>
                  </a:cubicBezTo>
                  <a:cubicBezTo>
                    <a:pt x="21" y="9"/>
                    <a:pt x="22" y="10"/>
                    <a:pt x="22" y="10"/>
                  </a:cubicBezTo>
                  <a:cubicBezTo>
                    <a:pt x="22" y="10"/>
                    <a:pt x="21" y="11"/>
                    <a:pt x="20" y="11"/>
                  </a:cubicBezTo>
                  <a:cubicBezTo>
                    <a:pt x="19" y="11"/>
                    <a:pt x="20" y="12"/>
                    <a:pt x="19" y="13"/>
                  </a:cubicBezTo>
                  <a:cubicBezTo>
                    <a:pt x="19" y="15"/>
                    <a:pt x="19" y="15"/>
                    <a:pt x="18" y="14"/>
                  </a:cubicBezTo>
                  <a:cubicBezTo>
                    <a:pt x="18" y="14"/>
                    <a:pt x="16" y="15"/>
                    <a:pt x="16" y="15"/>
                  </a:cubicBezTo>
                  <a:cubicBezTo>
                    <a:pt x="16" y="16"/>
                    <a:pt x="15" y="16"/>
                    <a:pt x="14" y="16"/>
                  </a:cubicBezTo>
                  <a:cubicBezTo>
                    <a:pt x="13" y="16"/>
                    <a:pt x="13" y="16"/>
                    <a:pt x="12" y="17"/>
                  </a:cubicBezTo>
                  <a:cubicBezTo>
                    <a:pt x="12" y="17"/>
                    <a:pt x="13" y="19"/>
                    <a:pt x="13" y="19"/>
                  </a:cubicBezTo>
                  <a:cubicBezTo>
                    <a:pt x="13" y="19"/>
                    <a:pt x="5" y="21"/>
                    <a:pt x="3" y="20"/>
                  </a:cubicBezTo>
                  <a:cubicBezTo>
                    <a:pt x="2" y="20"/>
                    <a:pt x="1" y="20"/>
                    <a:pt x="0" y="20"/>
                  </a:cubicBezTo>
                  <a:cubicBezTo>
                    <a:pt x="0" y="20"/>
                    <a:pt x="1" y="21"/>
                    <a:pt x="1" y="21"/>
                  </a:cubicBezTo>
                  <a:cubicBezTo>
                    <a:pt x="1" y="22"/>
                    <a:pt x="2" y="23"/>
                    <a:pt x="3" y="23"/>
                  </a:cubicBezTo>
                  <a:cubicBezTo>
                    <a:pt x="4" y="24"/>
                    <a:pt x="4" y="25"/>
                    <a:pt x="4" y="26"/>
                  </a:cubicBezTo>
                  <a:cubicBezTo>
                    <a:pt x="5" y="26"/>
                    <a:pt x="6" y="27"/>
                    <a:pt x="5" y="27"/>
                  </a:cubicBezTo>
                  <a:cubicBezTo>
                    <a:pt x="4" y="28"/>
                    <a:pt x="3" y="28"/>
                    <a:pt x="3" y="28"/>
                  </a:cubicBezTo>
                  <a:cubicBezTo>
                    <a:pt x="2" y="28"/>
                    <a:pt x="1" y="29"/>
                    <a:pt x="1" y="30"/>
                  </a:cubicBezTo>
                  <a:cubicBezTo>
                    <a:pt x="1" y="31"/>
                    <a:pt x="1" y="31"/>
                    <a:pt x="1" y="31"/>
                  </a:cubicBezTo>
                  <a:cubicBezTo>
                    <a:pt x="3" y="31"/>
                    <a:pt x="5" y="31"/>
                    <a:pt x="6" y="31"/>
                  </a:cubicBezTo>
                  <a:cubicBezTo>
                    <a:pt x="6" y="30"/>
                    <a:pt x="7" y="30"/>
                    <a:pt x="7" y="30"/>
                  </a:cubicBezTo>
                  <a:cubicBezTo>
                    <a:pt x="8" y="31"/>
                    <a:pt x="10" y="31"/>
                    <a:pt x="11" y="30"/>
                  </a:cubicBezTo>
                  <a:cubicBezTo>
                    <a:pt x="12" y="30"/>
                    <a:pt x="13" y="30"/>
                    <a:pt x="13" y="31"/>
                  </a:cubicBezTo>
                  <a:cubicBezTo>
                    <a:pt x="13" y="31"/>
                    <a:pt x="14" y="32"/>
                    <a:pt x="14" y="32"/>
                  </a:cubicBezTo>
                  <a:cubicBezTo>
                    <a:pt x="15" y="33"/>
                    <a:pt x="14" y="33"/>
                    <a:pt x="15" y="34"/>
                  </a:cubicBezTo>
                  <a:cubicBezTo>
                    <a:pt x="15" y="34"/>
                    <a:pt x="16" y="34"/>
                    <a:pt x="17" y="35"/>
                  </a:cubicBezTo>
                  <a:cubicBezTo>
                    <a:pt x="17" y="35"/>
                    <a:pt x="17" y="35"/>
                    <a:pt x="17" y="35"/>
                  </a:cubicBezTo>
                  <a:cubicBezTo>
                    <a:pt x="17" y="35"/>
                    <a:pt x="17" y="35"/>
                    <a:pt x="17" y="35"/>
                  </a:cubicBezTo>
                  <a:cubicBezTo>
                    <a:pt x="18" y="34"/>
                    <a:pt x="18" y="33"/>
                    <a:pt x="19" y="33"/>
                  </a:cubicBezTo>
                  <a:cubicBezTo>
                    <a:pt x="21" y="34"/>
                    <a:pt x="21" y="33"/>
                    <a:pt x="21" y="33"/>
                  </a:cubicBezTo>
                  <a:cubicBezTo>
                    <a:pt x="22" y="33"/>
                    <a:pt x="23" y="33"/>
                    <a:pt x="23" y="33"/>
                  </a:cubicBezTo>
                  <a:cubicBezTo>
                    <a:pt x="24" y="32"/>
                    <a:pt x="23" y="31"/>
                    <a:pt x="22" y="31"/>
                  </a:cubicBezTo>
                  <a:cubicBezTo>
                    <a:pt x="22" y="30"/>
                    <a:pt x="21" y="29"/>
                    <a:pt x="21" y="28"/>
                  </a:cubicBezTo>
                  <a:cubicBezTo>
                    <a:pt x="21" y="27"/>
                    <a:pt x="20" y="27"/>
                    <a:pt x="20" y="27"/>
                  </a:cubicBezTo>
                  <a:cubicBezTo>
                    <a:pt x="20" y="26"/>
                    <a:pt x="21" y="25"/>
                    <a:pt x="22" y="24"/>
                  </a:cubicBezTo>
                  <a:cubicBezTo>
                    <a:pt x="22" y="24"/>
                    <a:pt x="23" y="25"/>
                    <a:pt x="23" y="25"/>
                  </a:cubicBezTo>
                  <a:cubicBezTo>
                    <a:pt x="24" y="24"/>
                    <a:pt x="25" y="24"/>
                    <a:pt x="25" y="24"/>
                  </a:cubicBezTo>
                  <a:cubicBezTo>
                    <a:pt x="25" y="25"/>
                    <a:pt x="26" y="24"/>
                    <a:pt x="26" y="23"/>
                  </a:cubicBezTo>
                  <a:cubicBezTo>
                    <a:pt x="26" y="22"/>
                    <a:pt x="28" y="22"/>
                    <a:pt x="28" y="22"/>
                  </a:cubicBezTo>
                  <a:cubicBezTo>
                    <a:pt x="28" y="21"/>
                    <a:pt x="29" y="19"/>
                    <a:pt x="29" y="19"/>
                  </a:cubicBezTo>
                  <a:cubicBezTo>
                    <a:pt x="29" y="19"/>
                    <a:pt x="30" y="19"/>
                    <a:pt x="30" y="18"/>
                  </a:cubicBezTo>
                  <a:cubicBezTo>
                    <a:pt x="30" y="17"/>
                    <a:pt x="31" y="17"/>
                    <a:pt x="32" y="17"/>
                  </a:cubicBezTo>
                  <a:cubicBezTo>
                    <a:pt x="32" y="17"/>
                    <a:pt x="32" y="16"/>
                    <a:pt x="32" y="15"/>
                  </a:cubicBezTo>
                  <a:cubicBezTo>
                    <a:pt x="32" y="14"/>
                    <a:pt x="32" y="13"/>
                    <a:pt x="33" y="13"/>
                  </a:cubicBezTo>
                  <a:cubicBezTo>
                    <a:pt x="34" y="13"/>
                    <a:pt x="33" y="12"/>
                    <a:pt x="32" y="12"/>
                  </a:cubicBezTo>
                  <a:cubicBezTo>
                    <a:pt x="31" y="12"/>
                    <a:pt x="31" y="10"/>
                    <a:pt x="31" y="10"/>
                  </a:cubicBezTo>
                  <a:cubicBezTo>
                    <a:pt x="31" y="10"/>
                    <a:pt x="31" y="8"/>
                    <a:pt x="30" y="8"/>
                  </a:cubicBezTo>
                  <a:cubicBezTo>
                    <a:pt x="30" y="8"/>
                    <a:pt x="31" y="6"/>
                    <a:pt x="32" y="6"/>
                  </a:cubicBezTo>
                  <a:cubicBezTo>
                    <a:pt x="33" y="6"/>
                    <a:pt x="34" y="8"/>
                    <a:pt x="35" y="7"/>
                  </a:cubicBezTo>
                  <a:cubicBezTo>
                    <a:pt x="36" y="7"/>
                    <a:pt x="37" y="6"/>
                    <a:pt x="37" y="6"/>
                  </a:cubicBezTo>
                  <a:cubicBezTo>
                    <a:pt x="38" y="6"/>
                    <a:pt x="38" y="5"/>
                    <a:pt x="38" y="5"/>
                  </a:cubicBezTo>
                  <a:cubicBezTo>
                    <a:pt x="38" y="4"/>
                    <a:pt x="37" y="4"/>
                    <a:pt x="36" y="4"/>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6" name="Freeform 355">
              <a:extLst>
                <a:ext uri="{FF2B5EF4-FFF2-40B4-BE49-F238E27FC236}">
                  <a16:creationId xmlns:a16="http://schemas.microsoft.com/office/drawing/2014/main" id="{40A24BDC-2B3A-445E-8122-BB6707352EB2}"/>
                </a:ext>
              </a:extLst>
            </p:cNvPr>
            <p:cNvSpPr>
              <a:spLocks noEditPoints="1"/>
            </p:cNvSpPr>
            <p:nvPr/>
          </p:nvSpPr>
          <p:spPr bwMode="auto">
            <a:xfrm>
              <a:off x="-2733675" y="2184400"/>
              <a:ext cx="387350" cy="136525"/>
            </a:xfrm>
            <a:custGeom>
              <a:avLst/>
              <a:gdLst>
                <a:gd name="T0" fmla="*/ 8 w 107"/>
                <a:gd name="T1" fmla="*/ 16 h 38"/>
                <a:gd name="T2" fmla="*/ 30 w 107"/>
                <a:gd name="T3" fmla="*/ 20 h 38"/>
                <a:gd name="T4" fmla="*/ 4 w 107"/>
                <a:gd name="T5" fmla="*/ 10 h 38"/>
                <a:gd name="T6" fmla="*/ 57 w 107"/>
                <a:gd name="T7" fmla="*/ 27 h 38"/>
                <a:gd name="T8" fmla="*/ 59 w 107"/>
                <a:gd name="T9" fmla="*/ 22 h 38"/>
                <a:gd name="T10" fmla="*/ 63 w 107"/>
                <a:gd name="T11" fmla="*/ 22 h 38"/>
                <a:gd name="T12" fmla="*/ 65 w 107"/>
                <a:gd name="T13" fmla="*/ 15 h 38"/>
                <a:gd name="T14" fmla="*/ 65 w 107"/>
                <a:gd name="T15" fmla="*/ 13 h 38"/>
                <a:gd name="T16" fmla="*/ 61 w 107"/>
                <a:gd name="T17" fmla="*/ 11 h 38"/>
                <a:gd name="T18" fmla="*/ 55 w 107"/>
                <a:gd name="T19" fmla="*/ 20 h 38"/>
                <a:gd name="T20" fmla="*/ 25 w 107"/>
                <a:gd name="T21" fmla="*/ 21 h 38"/>
                <a:gd name="T22" fmla="*/ 24 w 107"/>
                <a:gd name="T23" fmla="*/ 17 h 38"/>
                <a:gd name="T24" fmla="*/ 23 w 107"/>
                <a:gd name="T25" fmla="*/ 19 h 38"/>
                <a:gd name="T26" fmla="*/ 19 w 107"/>
                <a:gd name="T27" fmla="*/ 14 h 38"/>
                <a:gd name="T28" fmla="*/ 16 w 107"/>
                <a:gd name="T29" fmla="*/ 10 h 38"/>
                <a:gd name="T30" fmla="*/ 10 w 107"/>
                <a:gd name="T31" fmla="*/ 6 h 38"/>
                <a:gd name="T32" fmla="*/ 0 w 107"/>
                <a:gd name="T33" fmla="*/ 0 h 38"/>
                <a:gd name="T34" fmla="*/ 9 w 107"/>
                <a:gd name="T35" fmla="*/ 13 h 38"/>
                <a:gd name="T36" fmla="*/ 20 w 107"/>
                <a:gd name="T37" fmla="*/ 26 h 38"/>
                <a:gd name="T38" fmla="*/ 25 w 107"/>
                <a:gd name="T39" fmla="*/ 24 h 38"/>
                <a:gd name="T40" fmla="*/ 77 w 107"/>
                <a:gd name="T41" fmla="*/ 10 h 38"/>
                <a:gd name="T42" fmla="*/ 77 w 107"/>
                <a:gd name="T43" fmla="*/ 13 h 38"/>
                <a:gd name="T44" fmla="*/ 72 w 107"/>
                <a:gd name="T45" fmla="*/ 21 h 38"/>
                <a:gd name="T46" fmla="*/ 57 w 107"/>
                <a:gd name="T47" fmla="*/ 34 h 38"/>
                <a:gd name="T48" fmla="*/ 66 w 107"/>
                <a:gd name="T49" fmla="*/ 33 h 38"/>
                <a:gd name="T50" fmla="*/ 79 w 107"/>
                <a:gd name="T51" fmla="*/ 22 h 38"/>
                <a:gd name="T52" fmla="*/ 45 w 107"/>
                <a:gd name="T53" fmla="*/ 32 h 38"/>
                <a:gd name="T54" fmla="*/ 40 w 107"/>
                <a:gd name="T55" fmla="*/ 30 h 38"/>
                <a:gd name="T56" fmla="*/ 25 w 107"/>
                <a:gd name="T57" fmla="*/ 28 h 38"/>
                <a:gd name="T58" fmla="*/ 27 w 107"/>
                <a:gd name="T59" fmla="*/ 31 h 38"/>
                <a:gd name="T60" fmla="*/ 41 w 107"/>
                <a:gd name="T61" fmla="*/ 33 h 38"/>
                <a:gd name="T62" fmla="*/ 45 w 107"/>
                <a:gd name="T63" fmla="*/ 32 h 38"/>
                <a:gd name="T64" fmla="*/ 93 w 107"/>
                <a:gd name="T65" fmla="*/ 21 h 38"/>
                <a:gd name="T66" fmla="*/ 83 w 107"/>
                <a:gd name="T67" fmla="*/ 17 h 38"/>
                <a:gd name="T68" fmla="*/ 89 w 107"/>
                <a:gd name="T69" fmla="*/ 19 h 38"/>
                <a:gd name="T70" fmla="*/ 86 w 107"/>
                <a:gd name="T71" fmla="*/ 20 h 38"/>
                <a:gd name="T72" fmla="*/ 91 w 107"/>
                <a:gd name="T73" fmla="*/ 23 h 38"/>
                <a:gd name="T74" fmla="*/ 101 w 107"/>
                <a:gd name="T75" fmla="*/ 29 h 38"/>
                <a:gd name="T76" fmla="*/ 104 w 107"/>
                <a:gd name="T77" fmla="*/ 33 h 38"/>
                <a:gd name="T78" fmla="*/ 99 w 107"/>
                <a:gd name="T79" fmla="*/ 17 h 38"/>
                <a:gd name="T80" fmla="*/ 68 w 107"/>
                <a:gd name="T81" fmla="*/ 36 h 38"/>
                <a:gd name="T82" fmla="*/ 69 w 107"/>
                <a:gd name="T83" fmla="*/ 36 h 38"/>
                <a:gd name="T84" fmla="*/ 70 w 107"/>
                <a:gd name="T85" fmla="*/ 35 h 38"/>
                <a:gd name="T86" fmla="*/ 51 w 107"/>
                <a:gd name="T87" fmla="*/ 13 h 38"/>
                <a:gd name="T88" fmla="*/ 52 w 107"/>
                <a:gd name="T89" fmla="*/ 8 h 38"/>
                <a:gd name="T90" fmla="*/ 52 w 107"/>
                <a:gd name="T91" fmla="*/ 4 h 38"/>
                <a:gd name="T92" fmla="*/ 46 w 107"/>
                <a:gd name="T93" fmla="*/ 7 h 38"/>
                <a:gd name="T94" fmla="*/ 41 w 107"/>
                <a:gd name="T95" fmla="*/ 10 h 38"/>
                <a:gd name="T96" fmla="*/ 34 w 107"/>
                <a:gd name="T97" fmla="*/ 10 h 38"/>
                <a:gd name="T98" fmla="*/ 31 w 107"/>
                <a:gd name="T99" fmla="*/ 12 h 38"/>
                <a:gd name="T100" fmla="*/ 37 w 107"/>
                <a:gd name="T101" fmla="*/ 21 h 38"/>
                <a:gd name="T102" fmla="*/ 45 w 107"/>
                <a:gd name="T103" fmla="*/ 23 h 38"/>
                <a:gd name="T104" fmla="*/ 55 w 107"/>
                <a:gd name="T105" fmla="*/ 36 h 38"/>
                <a:gd name="T106" fmla="*/ 55 w 107"/>
                <a:gd name="T107" fmla="*/ 36 h 38"/>
                <a:gd name="T108" fmla="*/ 48 w 107"/>
                <a:gd name="T109" fmla="*/ 34 h 38"/>
                <a:gd name="T110" fmla="*/ 52 w 107"/>
                <a:gd name="T111" fmla="*/ 33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7" h="38">
                  <a:moveTo>
                    <a:pt x="8" y="16"/>
                  </a:moveTo>
                  <a:cubicBezTo>
                    <a:pt x="7" y="16"/>
                    <a:pt x="8" y="18"/>
                    <a:pt x="9" y="17"/>
                  </a:cubicBezTo>
                  <a:cubicBezTo>
                    <a:pt x="9" y="17"/>
                    <a:pt x="8" y="15"/>
                    <a:pt x="8" y="16"/>
                  </a:cubicBezTo>
                  <a:close/>
                  <a:moveTo>
                    <a:pt x="30" y="20"/>
                  </a:moveTo>
                  <a:cubicBezTo>
                    <a:pt x="30" y="20"/>
                    <a:pt x="28" y="20"/>
                    <a:pt x="29" y="21"/>
                  </a:cubicBezTo>
                  <a:cubicBezTo>
                    <a:pt x="29" y="22"/>
                    <a:pt x="30" y="21"/>
                    <a:pt x="30" y="20"/>
                  </a:cubicBezTo>
                  <a:close/>
                  <a:moveTo>
                    <a:pt x="4" y="10"/>
                  </a:moveTo>
                  <a:cubicBezTo>
                    <a:pt x="4" y="11"/>
                    <a:pt x="5" y="13"/>
                    <a:pt x="6" y="12"/>
                  </a:cubicBezTo>
                  <a:cubicBezTo>
                    <a:pt x="6" y="11"/>
                    <a:pt x="4" y="10"/>
                    <a:pt x="4" y="10"/>
                  </a:cubicBezTo>
                  <a:close/>
                  <a:moveTo>
                    <a:pt x="56" y="22"/>
                  </a:moveTo>
                  <a:cubicBezTo>
                    <a:pt x="57" y="22"/>
                    <a:pt x="57" y="24"/>
                    <a:pt x="57" y="24"/>
                  </a:cubicBezTo>
                  <a:cubicBezTo>
                    <a:pt x="57" y="25"/>
                    <a:pt x="56" y="27"/>
                    <a:pt x="57" y="27"/>
                  </a:cubicBezTo>
                  <a:cubicBezTo>
                    <a:pt x="58" y="27"/>
                    <a:pt x="59" y="25"/>
                    <a:pt x="58" y="25"/>
                  </a:cubicBezTo>
                  <a:cubicBezTo>
                    <a:pt x="58" y="24"/>
                    <a:pt x="58" y="21"/>
                    <a:pt x="58" y="21"/>
                  </a:cubicBezTo>
                  <a:cubicBezTo>
                    <a:pt x="58" y="20"/>
                    <a:pt x="60" y="20"/>
                    <a:pt x="59" y="22"/>
                  </a:cubicBezTo>
                  <a:cubicBezTo>
                    <a:pt x="59" y="23"/>
                    <a:pt x="61" y="23"/>
                    <a:pt x="61" y="24"/>
                  </a:cubicBezTo>
                  <a:cubicBezTo>
                    <a:pt x="61" y="25"/>
                    <a:pt x="62" y="24"/>
                    <a:pt x="63" y="24"/>
                  </a:cubicBezTo>
                  <a:cubicBezTo>
                    <a:pt x="64" y="24"/>
                    <a:pt x="64" y="23"/>
                    <a:pt x="63" y="22"/>
                  </a:cubicBezTo>
                  <a:cubicBezTo>
                    <a:pt x="62" y="22"/>
                    <a:pt x="63" y="20"/>
                    <a:pt x="62" y="20"/>
                  </a:cubicBezTo>
                  <a:cubicBezTo>
                    <a:pt x="61" y="19"/>
                    <a:pt x="61" y="18"/>
                    <a:pt x="62" y="18"/>
                  </a:cubicBezTo>
                  <a:cubicBezTo>
                    <a:pt x="63" y="18"/>
                    <a:pt x="65" y="16"/>
                    <a:pt x="65" y="15"/>
                  </a:cubicBezTo>
                  <a:cubicBezTo>
                    <a:pt x="65" y="15"/>
                    <a:pt x="61" y="15"/>
                    <a:pt x="60" y="17"/>
                  </a:cubicBezTo>
                  <a:cubicBezTo>
                    <a:pt x="60" y="18"/>
                    <a:pt x="57" y="16"/>
                    <a:pt x="57" y="14"/>
                  </a:cubicBezTo>
                  <a:cubicBezTo>
                    <a:pt x="58" y="12"/>
                    <a:pt x="64" y="12"/>
                    <a:pt x="65" y="13"/>
                  </a:cubicBezTo>
                  <a:cubicBezTo>
                    <a:pt x="67" y="13"/>
                    <a:pt x="69" y="11"/>
                    <a:pt x="69" y="10"/>
                  </a:cubicBezTo>
                  <a:cubicBezTo>
                    <a:pt x="70" y="9"/>
                    <a:pt x="68" y="10"/>
                    <a:pt x="67" y="11"/>
                  </a:cubicBezTo>
                  <a:cubicBezTo>
                    <a:pt x="66" y="12"/>
                    <a:pt x="63" y="11"/>
                    <a:pt x="61" y="11"/>
                  </a:cubicBezTo>
                  <a:cubicBezTo>
                    <a:pt x="59" y="10"/>
                    <a:pt x="59" y="11"/>
                    <a:pt x="58" y="12"/>
                  </a:cubicBezTo>
                  <a:cubicBezTo>
                    <a:pt x="57" y="12"/>
                    <a:pt x="57" y="15"/>
                    <a:pt x="56" y="15"/>
                  </a:cubicBezTo>
                  <a:cubicBezTo>
                    <a:pt x="56" y="15"/>
                    <a:pt x="56" y="18"/>
                    <a:pt x="55" y="20"/>
                  </a:cubicBezTo>
                  <a:cubicBezTo>
                    <a:pt x="53" y="22"/>
                    <a:pt x="55" y="22"/>
                    <a:pt x="56" y="22"/>
                  </a:cubicBezTo>
                  <a:close/>
                  <a:moveTo>
                    <a:pt x="25" y="24"/>
                  </a:moveTo>
                  <a:cubicBezTo>
                    <a:pt x="25" y="23"/>
                    <a:pt x="25" y="22"/>
                    <a:pt x="25" y="21"/>
                  </a:cubicBezTo>
                  <a:cubicBezTo>
                    <a:pt x="25" y="21"/>
                    <a:pt x="25" y="21"/>
                    <a:pt x="26" y="21"/>
                  </a:cubicBezTo>
                  <a:cubicBezTo>
                    <a:pt x="27" y="21"/>
                    <a:pt x="27" y="19"/>
                    <a:pt x="26" y="19"/>
                  </a:cubicBezTo>
                  <a:cubicBezTo>
                    <a:pt x="26" y="19"/>
                    <a:pt x="25" y="17"/>
                    <a:pt x="24" y="17"/>
                  </a:cubicBezTo>
                  <a:cubicBezTo>
                    <a:pt x="23" y="17"/>
                    <a:pt x="23" y="18"/>
                    <a:pt x="24" y="19"/>
                  </a:cubicBezTo>
                  <a:cubicBezTo>
                    <a:pt x="25" y="19"/>
                    <a:pt x="25" y="19"/>
                    <a:pt x="25" y="20"/>
                  </a:cubicBezTo>
                  <a:cubicBezTo>
                    <a:pt x="25" y="20"/>
                    <a:pt x="24" y="19"/>
                    <a:pt x="23" y="19"/>
                  </a:cubicBezTo>
                  <a:cubicBezTo>
                    <a:pt x="22" y="19"/>
                    <a:pt x="23" y="18"/>
                    <a:pt x="22" y="18"/>
                  </a:cubicBezTo>
                  <a:cubicBezTo>
                    <a:pt x="21" y="18"/>
                    <a:pt x="21" y="16"/>
                    <a:pt x="20" y="16"/>
                  </a:cubicBezTo>
                  <a:cubicBezTo>
                    <a:pt x="19" y="16"/>
                    <a:pt x="19" y="15"/>
                    <a:pt x="19" y="14"/>
                  </a:cubicBezTo>
                  <a:cubicBezTo>
                    <a:pt x="20" y="14"/>
                    <a:pt x="18" y="13"/>
                    <a:pt x="18" y="12"/>
                  </a:cubicBezTo>
                  <a:cubicBezTo>
                    <a:pt x="18" y="11"/>
                    <a:pt x="17" y="12"/>
                    <a:pt x="17" y="11"/>
                  </a:cubicBezTo>
                  <a:cubicBezTo>
                    <a:pt x="17" y="10"/>
                    <a:pt x="16" y="11"/>
                    <a:pt x="16" y="10"/>
                  </a:cubicBezTo>
                  <a:cubicBezTo>
                    <a:pt x="15" y="9"/>
                    <a:pt x="15" y="10"/>
                    <a:pt x="14" y="9"/>
                  </a:cubicBezTo>
                  <a:cubicBezTo>
                    <a:pt x="14" y="9"/>
                    <a:pt x="13" y="8"/>
                    <a:pt x="12" y="8"/>
                  </a:cubicBezTo>
                  <a:cubicBezTo>
                    <a:pt x="12" y="9"/>
                    <a:pt x="11" y="8"/>
                    <a:pt x="10" y="6"/>
                  </a:cubicBezTo>
                  <a:cubicBezTo>
                    <a:pt x="10" y="6"/>
                    <a:pt x="7" y="4"/>
                    <a:pt x="7" y="3"/>
                  </a:cubicBezTo>
                  <a:cubicBezTo>
                    <a:pt x="6" y="2"/>
                    <a:pt x="5" y="1"/>
                    <a:pt x="3" y="1"/>
                  </a:cubicBezTo>
                  <a:cubicBezTo>
                    <a:pt x="1" y="1"/>
                    <a:pt x="1" y="0"/>
                    <a:pt x="0" y="0"/>
                  </a:cubicBezTo>
                  <a:cubicBezTo>
                    <a:pt x="0" y="2"/>
                    <a:pt x="2" y="4"/>
                    <a:pt x="3" y="5"/>
                  </a:cubicBezTo>
                  <a:cubicBezTo>
                    <a:pt x="5" y="6"/>
                    <a:pt x="5" y="8"/>
                    <a:pt x="7" y="8"/>
                  </a:cubicBezTo>
                  <a:cubicBezTo>
                    <a:pt x="8" y="8"/>
                    <a:pt x="8" y="13"/>
                    <a:pt x="9" y="13"/>
                  </a:cubicBezTo>
                  <a:cubicBezTo>
                    <a:pt x="10" y="13"/>
                    <a:pt x="12" y="17"/>
                    <a:pt x="13" y="18"/>
                  </a:cubicBezTo>
                  <a:cubicBezTo>
                    <a:pt x="13" y="20"/>
                    <a:pt x="15" y="21"/>
                    <a:pt x="16" y="22"/>
                  </a:cubicBezTo>
                  <a:cubicBezTo>
                    <a:pt x="17" y="24"/>
                    <a:pt x="20" y="25"/>
                    <a:pt x="20" y="26"/>
                  </a:cubicBezTo>
                  <a:cubicBezTo>
                    <a:pt x="21" y="26"/>
                    <a:pt x="21" y="28"/>
                    <a:pt x="21" y="27"/>
                  </a:cubicBezTo>
                  <a:cubicBezTo>
                    <a:pt x="22" y="26"/>
                    <a:pt x="23" y="27"/>
                    <a:pt x="24" y="27"/>
                  </a:cubicBezTo>
                  <a:cubicBezTo>
                    <a:pt x="25" y="27"/>
                    <a:pt x="25" y="25"/>
                    <a:pt x="25" y="24"/>
                  </a:cubicBezTo>
                  <a:close/>
                  <a:moveTo>
                    <a:pt x="77" y="13"/>
                  </a:moveTo>
                  <a:cubicBezTo>
                    <a:pt x="79" y="13"/>
                    <a:pt x="78" y="12"/>
                    <a:pt x="78" y="11"/>
                  </a:cubicBezTo>
                  <a:cubicBezTo>
                    <a:pt x="78" y="10"/>
                    <a:pt x="77" y="11"/>
                    <a:pt x="77" y="10"/>
                  </a:cubicBezTo>
                  <a:cubicBezTo>
                    <a:pt x="77" y="10"/>
                    <a:pt x="76" y="8"/>
                    <a:pt x="75" y="10"/>
                  </a:cubicBezTo>
                  <a:cubicBezTo>
                    <a:pt x="74" y="11"/>
                    <a:pt x="75" y="15"/>
                    <a:pt x="76" y="15"/>
                  </a:cubicBezTo>
                  <a:cubicBezTo>
                    <a:pt x="77" y="14"/>
                    <a:pt x="76" y="13"/>
                    <a:pt x="77" y="13"/>
                  </a:cubicBezTo>
                  <a:close/>
                  <a:moveTo>
                    <a:pt x="72" y="21"/>
                  </a:moveTo>
                  <a:cubicBezTo>
                    <a:pt x="72" y="22"/>
                    <a:pt x="74" y="23"/>
                    <a:pt x="74" y="22"/>
                  </a:cubicBezTo>
                  <a:cubicBezTo>
                    <a:pt x="75" y="21"/>
                    <a:pt x="71" y="20"/>
                    <a:pt x="72" y="21"/>
                  </a:cubicBezTo>
                  <a:close/>
                  <a:moveTo>
                    <a:pt x="66" y="33"/>
                  </a:moveTo>
                  <a:cubicBezTo>
                    <a:pt x="64" y="33"/>
                    <a:pt x="63" y="34"/>
                    <a:pt x="61" y="33"/>
                  </a:cubicBezTo>
                  <a:cubicBezTo>
                    <a:pt x="59" y="33"/>
                    <a:pt x="57" y="33"/>
                    <a:pt x="57" y="34"/>
                  </a:cubicBezTo>
                  <a:cubicBezTo>
                    <a:pt x="57" y="35"/>
                    <a:pt x="59" y="35"/>
                    <a:pt x="61" y="35"/>
                  </a:cubicBezTo>
                  <a:cubicBezTo>
                    <a:pt x="62" y="35"/>
                    <a:pt x="64" y="34"/>
                    <a:pt x="65" y="34"/>
                  </a:cubicBezTo>
                  <a:cubicBezTo>
                    <a:pt x="67" y="34"/>
                    <a:pt x="68" y="33"/>
                    <a:pt x="66" y="33"/>
                  </a:cubicBezTo>
                  <a:close/>
                  <a:moveTo>
                    <a:pt x="81" y="20"/>
                  </a:moveTo>
                  <a:cubicBezTo>
                    <a:pt x="79" y="20"/>
                    <a:pt x="76" y="20"/>
                    <a:pt x="76" y="21"/>
                  </a:cubicBezTo>
                  <a:cubicBezTo>
                    <a:pt x="77" y="22"/>
                    <a:pt x="78" y="22"/>
                    <a:pt x="79" y="22"/>
                  </a:cubicBezTo>
                  <a:cubicBezTo>
                    <a:pt x="81" y="22"/>
                    <a:pt x="82" y="23"/>
                    <a:pt x="82" y="23"/>
                  </a:cubicBezTo>
                  <a:cubicBezTo>
                    <a:pt x="83" y="23"/>
                    <a:pt x="83" y="21"/>
                    <a:pt x="81" y="20"/>
                  </a:cubicBezTo>
                  <a:close/>
                  <a:moveTo>
                    <a:pt x="45" y="32"/>
                  </a:moveTo>
                  <a:cubicBezTo>
                    <a:pt x="45" y="31"/>
                    <a:pt x="42" y="32"/>
                    <a:pt x="41" y="32"/>
                  </a:cubicBezTo>
                  <a:cubicBezTo>
                    <a:pt x="39" y="31"/>
                    <a:pt x="42" y="31"/>
                    <a:pt x="43" y="30"/>
                  </a:cubicBezTo>
                  <a:cubicBezTo>
                    <a:pt x="44" y="29"/>
                    <a:pt x="42" y="29"/>
                    <a:pt x="40" y="30"/>
                  </a:cubicBezTo>
                  <a:cubicBezTo>
                    <a:pt x="38" y="31"/>
                    <a:pt x="35" y="28"/>
                    <a:pt x="35" y="29"/>
                  </a:cubicBezTo>
                  <a:cubicBezTo>
                    <a:pt x="35" y="30"/>
                    <a:pt x="31" y="29"/>
                    <a:pt x="30" y="28"/>
                  </a:cubicBezTo>
                  <a:cubicBezTo>
                    <a:pt x="29" y="28"/>
                    <a:pt x="26" y="27"/>
                    <a:pt x="25" y="28"/>
                  </a:cubicBezTo>
                  <a:cubicBezTo>
                    <a:pt x="24" y="29"/>
                    <a:pt x="24" y="28"/>
                    <a:pt x="24" y="29"/>
                  </a:cubicBezTo>
                  <a:cubicBezTo>
                    <a:pt x="24" y="30"/>
                    <a:pt x="25" y="30"/>
                    <a:pt x="26" y="30"/>
                  </a:cubicBezTo>
                  <a:cubicBezTo>
                    <a:pt x="26" y="30"/>
                    <a:pt x="26" y="31"/>
                    <a:pt x="27" y="31"/>
                  </a:cubicBezTo>
                  <a:cubicBezTo>
                    <a:pt x="28" y="31"/>
                    <a:pt x="31" y="32"/>
                    <a:pt x="31" y="31"/>
                  </a:cubicBezTo>
                  <a:cubicBezTo>
                    <a:pt x="31" y="31"/>
                    <a:pt x="34" y="31"/>
                    <a:pt x="35" y="32"/>
                  </a:cubicBezTo>
                  <a:cubicBezTo>
                    <a:pt x="37" y="34"/>
                    <a:pt x="40" y="34"/>
                    <a:pt x="41" y="33"/>
                  </a:cubicBezTo>
                  <a:cubicBezTo>
                    <a:pt x="42" y="33"/>
                    <a:pt x="44" y="34"/>
                    <a:pt x="44" y="34"/>
                  </a:cubicBezTo>
                  <a:cubicBezTo>
                    <a:pt x="45" y="33"/>
                    <a:pt x="46" y="35"/>
                    <a:pt x="47" y="34"/>
                  </a:cubicBezTo>
                  <a:cubicBezTo>
                    <a:pt x="48" y="33"/>
                    <a:pt x="45" y="33"/>
                    <a:pt x="45" y="32"/>
                  </a:cubicBezTo>
                  <a:close/>
                  <a:moveTo>
                    <a:pt x="99" y="17"/>
                  </a:moveTo>
                  <a:cubicBezTo>
                    <a:pt x="98" y="17"/>
                    <a:pt x="97" y="19"/>
                    <a:pt x="97" y="19"/>
                  </a:cubicBezTo>
                  <a:cubicBezTo>
                    <a:pt x="96" y="19"/>
                    <a:pt x="94" y="21"/>
                    <a:pt x="93" y="21"/>
                  </a:cubicBezTo>
                  <a:cubicBezTo>
                    <a:pt x="91" y="22"/>
                    <a:pt x="91" y="17"/>
                    <a:pt x="90" y="16"/>
                  </a:cubicBezTo>
                  <a:cubicBezTo>
                    <a:pt x="90" y="15"/>
                    <a:pt x="85" y="14"/>
                    <a:pt x="85" y="15"/>
                  </a:cubicBezTo>
                  <a:cubicBezTo>
                    <a:pt x="85" y="16"/>
                    <a:pt x="83" y="16"/>
                    <a:pt x="83" y="17"/>
                  </a:cubicBezTo>
                  <a:cubicBezTo>
                    <a:pt x="83" y="17"/>
                    <a:pt x="83" y="17"/>
                    <a:pt x="84" y="17"/>
                  </a:cubicBezTo>
                  <a:cubicBezTo>
                    <a:pt x="85" y="17"/>
                    <a:pt x="85" y="18"/>
                    <a:pt x="86" y="19"/>
                  </a:cubicBezTo>
                  <a:cubicBezTo>
                    <a:pt x="86" y="20"/>
                    <a:pt x="88" y="19"/>
                    <a:pt x="89" y="19"/>
                  </a:cubicBezTo>
                  <a:cubicBezTo>
                    <a:pt x="90" y="19"/>
                    <a:pt x="90" y="20"/>
                    <a:pt x="89" y="20"/>
                  </a:cubicBezTo>
                  <a:cubicBezTo>
                    <a:pt x="88" y="19"/>
                    <a:pt x="88" y="20"/>
                    <a:pt x="87" y="20"/>
                  </a:cubicBezTo>
                  <a:cubicBezTo>
                    <a:pt x="86" y="20"/>
                    <a:pt x="85" y="20"/>
                    <a:pt x="86" y="20"/>
                  </a:cubicBezTo>
                  <a:cubicBezTo>
                    <a:pt x="86" y="21"/>
                    <a:pt x="87" y="21"/>
                    <a:pt x="87" y="22"/>
                  </a:cubicBezTo>
                  <a:cubicBezTo>
                    <a:pt x="87" y="23"/>
                    <a:pt x="89" y="23"/>
                    <a:pt x="89" y="22"/>
                  </a:cubicBezTo>
                  <a:cubicBezTo>
                    <a:pt x="89" y="21"/>
                    <a:pt x="90" y="23"/>
                    <a:pt x="91" y="23"/>
                  </a:cubicBezTo>
                  <a:cubicBezTo>
                    <a:pt x="93" y="23"/>
                    <a:pt x="92" y="24"/>
                    <a:pt x="93" y="24"/>
                  </a:cubicBezTo>
                  <a:cubicBezTo>
                    <a:pt x="95" y="24"/>
                    <a:pt x="98" y="25"/>
                    <a:pt x="100" y="26"/>
                  </a:cubicBezTo>
                  <a:cubicBezTo>
                    <a:pt x="101" y="27"/>
                    <a:pt x="100" y="28"/>
                    <a:pt x="101" y="29"/>
                  </a:cubicBezTo>
                  <a:cubicBezTo>
                    <a:pt x="102" y="30"/>
                    <a:pt x="102" y="31"/>
                    <a:pt x="101" y="31"/>
                  </a:cubicBezTo>
                  <a:cubicBezTo>
                    <a:pt x="100" y="31"/>
                    <a:pt x="98" y="32"/>
                    <a:pt x="99" y="33"/>
                  </a:cubicBezTo>
                  <a:cubicBezTo>
                    <a:pt x="99" y="34"/>
                    <a:pt x="103" y="33"/>
                    <a:pt x="104" y="33"/>
                  </a:cubicBezTo>
                  <a:cubicBezTo>
                    <a:pt x="105" y="33"/>
                    <a:pt x="105" y="34"/>
                    <a:pt x="107" y="35"/>
                  </a:cubicBezTo>
                  <a:cubicBezTo>
                    <a:pt x="107" y="20"/>
                    <a:pt x="107" y="20"/>
                    <a:pt x="107" y="20"/>
                  </a:cubicBezTo>
                  <a:cubicBezTo>
                    <a:pt x="104" y="19"/>
                    <a:pt x="99" y="17"/>
                    <a:pt x="99" y="17"/>
                  </a:cubicBezTo>
                  <a:close/>
                  <a:moveTo>
                    <a:pt x="69" y="35"/>
                  </a:moveTo>
                  <a:cubicBezTo>
                    <a:pt x="69" y="35"/>
                    <a:pt x="68" y="35"/>
                    <a:pt x="68" y="35"/>
                  </a:cubicBezTo>
                  <a:cubicBezTo>
                    <a:pt x="68" y="35"/>
                    <a:pt x="68" y="35"/>
                    <a:pt x="68" y="36"/>
                  </a:cubicBezTo>
                  <a:cubicBezTo>
                    <a:pt x="68" y="36"/>
                    <a:pt x="67" y="35"/>
                    <a:pt x="67" y="35"/>
                  </a:cubicBezTo>
                  <a:cubicBezTo>
                    <a:pt x="66" y="36"/>
                    <a:pt x="65" y="37"/>
                    <a:pt x="66" y="38"/>
                  </a:cubicBezTo>
                  <a:cubicBezTo>
                    <a:pt x="67" y="38"/>
                    <a:pt x="68" y="37"/>
                    <a:pt x="69" y="36"/>
                  </a:cubicBezTo>
                  <a:cubicBezTo>
                    <a:pt x="69" y="36"/>
                    <a:pt x="69" y="36"/>
                    <a:pt x="69" y="36"/>
                  </a:cubicBezTo>
                  <a:cubicBezTo>
                    <a:pt x="69" y="36"/>
                    <a:pt x="69" y="36"/>
                    <a:pt x="69" y="36"/>
                  </a:cubicBezTo>
                  <a:cubicBezTo>
                    <a:pt x="69" y="35"/>
                    <a:pt x="70" y="35"/>
                    <a:pt x="70" y="35"/>
                  </a:cubicBezTo>
                  <a:cubicBezTo>
                    <a:pt x="69" y="35"/>
                    <a:pt x="69" y="35"/>
                    <a:pt x="69" y="35"/>
                  </a:cubicBezTo>
                  <a:close/>
                  <a:moveTo>
                    <a:pt x="50" y="17"/>
                  </a:moveTo>
                  <a:cubicBezTo>
                    <a:pt x="51" y="16"/>
                    <a:pt x="51" y="15"/>
                    <a:pt x="51" y="13"/>
                  </a:cubicBezTo>
                  <a:cubicBezTo>
                    <a:pt x="51" y="12"/>
                    <a:pt x="54" y="12"/>
                    <a:pt x="55" y="11"/>
                  </a:cubicBezTo>
                  <a:cubicBezTo>
                    <a:pt x="55" y="11"/>
                    <a:pt x="54" y="10"/>
                    <a:pt x="53" y="10"/>
                  </a:cubicBezTo>
                  <a:cubicBezTo>
                    <a:pt x="52" y="9"/>
                    <a:pt x="53" y="8"/>
                    <a:pt x="52" y="8"/>
                  </a:cubicBezTo>
                  <a:cubicBezTo>
                    <a:pt x="52" y="7"/>
                    <a:pt x="51" y="6"/>
                    <a:pt x="52" y="6"/>
                  </a:cubicBezTo>
                  <a:cubicBezTo>
                    <a:pt x="52" y="6"/>
                    <a:pt x="51" y="4"/>
                    <a:pt x="52" y="4"/>
                  </a:cubicBezTo>
                  <a:cubicBezTo>
                    <a:pt x="52" y="4"/>
                    <a:pt x="52" y="4"/>
                    <a:pt x="52" y="4"/>
                  </a:cubicBezTo>
                  <a:cubicBezTo>
                    <a:pt x="52" y="3"/>
                    <a:pt x="51" y="3"/>
                    <a:pt x="51" y="3"/>
                  </a:cubicBezTo>
                  <a:cubicBezTo>
                    <a:pt x="50" y="3"/>
                    <a:pt x="47" y="3"/>
                    <a:pt x="47" y="5"/>
                  </a:cubicBezTo>
                  <a:cubicBezTo>
                    <a:pt x="48" y="7"/>
                    <a:pt x="46" y="6"/>
                    <a:pt x="46" y="7"/>
                  </a:cubicBezTo>
                  <a:cubicBezTo>
                    <a:pt x="46" y="8"/>
                    <a:pt x="45" y="8"/>
                    <a:pt x="45" y="9"/>
                  </a:cubicBezTo>
                  <a:cubicBezTo>
                    <a:pt x="45" y="10"/>
                    <a:pt x="45" y="10"/>
                    <a:pt x="43" y="10"/>
                  </a:cubicBezTo>
                  <a:cubicBezTo>
                    <a:pt x="42" y="11"/>
                    <a:pt x="42" y="10"/>
                    <a:pt x="41" y="10"/>
                  </a:cubicBezTo>
                  <a:cubicBezTo>
                    <a:pt x="40" y="10"/>
                    <a:pt x="40" y="11"/>
                    <a:pt x="39" y="11"/>
                  </a:cubicBezTo>
                  <a:cubicBezTo>
                    <a:pt x="38" y="11"/>
                    <a:pt x="36" y="11"/>
                    <a:pt x="36" y="11"/>
                  </a:cubicBezTo>
                  <a:cubicBezTo>
                    <a:pt x="35" y="12"/>
                    <a:pt x="34" y="10"/>
                    <a:pt x="34" y="10"/>
                  </a:cubicBezTo>
                  <a:cubicBezTo>
                    <a:pt x="34" y="10"/>
                    <a:pt x="33" y="10"/>
                    <a:pt x="33" y="9"/>
                  </a:cubicBezTo>
                  <a:cubicBezTo>
                    <a:pt x="33" y="9"/>
                    <a:pt x="33" y="9"/>
                    <a:pt x="33" y="9"/>
                  </a:cubicBezTo>
                  <a:cubicBezTo>
                    <a:pt x="32" y="9"/>
                    <a:pt x="30" y="11"/>
                    <a:pt x="31" y="12"/>
                  </a:cubicBezTo>
                  <a:cubicBezTo>
                    <a:pt x="32" y="13"/>
                    <a:pt x="32" y="15"/>
                    <a:pt x="33" y="15"/>
                  </a:cubicBezTo>
                  <a:cubicBezTo>
                    <a:pt x="33" y="16"/>
                    <a:pt x="35" y="16"/>
                    <a:pt x="35" y="18"/>
                  </a:cubicBezTo>
                  <a:cubicBezTo>
                    <a:pt x="35" y="19"/>
                    <a:pt x="36" y="21"/>
                    <a:pt x="37" y="21"/>
                  </a:cubicBezTo>
                  <a:cubicBezTo>
                    <a:pt x="38" y="20"/>
                    <a:pt x="38" y="21"/>
                    <a:pt x="39" y="22"/>
                  </a:cubicBezTo>
                  <a:cubicBezTo>
                    <a:pt x="39" y="22"/>
                    <a:pt x="41" y="21"/>
                    <a:pt x="42" y="21"/>
                  </a:cubicBezTo>
                  <a:cubicBezTo>
                    <a:pt x="42" y="21"/>
                    <a:pt x="45" y="22"/>
                    <a:pt x="45" y="23"/>
                  </a:cubicBezTo>
                  <a:cubicBezTo>
                    <a:pt x="45" y="23"/>
                    <a:pt x="47" y="23"/>
                    <a:pt x="48" y="22"/>
                  </a:cubicBezTo>
                  <a:cubicBezTo>
                    <a:pt x="49" y="22"/>
                    <a:pt x="49" y="18"/>
                    <a:pt x="50" y="17"/>
                  </a:cubicBezTo>
                  <a:close/>
                  <a:moveTo>
                    <a:pt x="55" y="36"/>
                  </a:moveTo>
                  <a:cubicBezTo>
                    <a:pt x="55" y="37"/>
                    <a:pt x="57" y="37"/>
                    <a:pt x="57" y="37"/>
                  </a:cubicBezTo>
                  <a:cubicBezTo>
                    <a:pt x="57" y="38"/>
                    <a:pt x="59" y="38"/>
                    <a:pt x="59" y="37"/>
                  </a:cubicBezTo>
                  <a:cubicBezTo>
                    <a:pt x="59" y="36"/>
                    <a:pt x="54" y="35"/>
                    <a:pt x="55" y="36"/>
                  </a:cubicBezTo>
                  <a:close/>
                  <a:moveTo>
                    <a:pt x="52" y="33"/>
                  </a:moveTo>
                  <a:cubicBezTo>
                    <a:pt x="51" y="33"/>
                    <a:pt x="50" y="34"/>
                    <a:pt x="49" y="33"/>
                  </a:cubicBezTo>
                  <a:cubicBezTo>
                    <a:pt x="49" y="33"/>
                    <a:pt x="48" y="34"/>
                    <a:pt x="48" y="34"/>
                  </a:cubicBezTo>
                  <a:cubicBezTo>
                    <a:pt x="48" y="35"/>
                    <a:pt x="50" y="36"/>
                    <a:pt x="52" y="35"/>
                  </a:cubicBezTo>
                  <a:cubicBezTo>
                    <a:pt x="53" y="34"/>
                    <a:pt x="55" y="35"/>
                    <a:pt x="55" y="34"/>
                  </a:cubicBezTo>
                  <a:cubicBezTo>
                    <a:pt x="55" y="33"/>
                    <a:pt x="52" y="32"/>
                    <a:pt x="52" y="33"/>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7" name="Freeform 356">
              <a:extLst>
                <a:ext uri="{FF2B5EF4-FFF2-40B4-BE49-F238E27FC236}">
                  <a16:creationId xmlns:a16="http://schemas.microsoft.com/office/drawing/2014/main" id="{59537078-DC73-4200-8DD3-35E5D228AAF3}"/>
                </a:ext>
              </a:extLst>
            </p:cNvPr>
            <p:cNvSpPr>
              <a:spLocks noEditPoints="1"/>
            </p:cNvSpPr>
            <p:nvPr/>
          </p:nvSpPr>
          <p:spPr bwMode="auto">
            <a:xfrm>
              <a:off x="-2490788" y="2303463"/>
              <a:ext cx="28575" cy="11113"/>
            </a:xfrm>
            <a:custGeom>
              <a:avLst/>
              <a:gdLst>
                <a:gd name="T0" fmla="*/ 1 w 8"/>
                <a:gd name="T1" fmla="*/ 2 h 3"/>
                <a:gd name="T2" fmla="*/ 0 w 8"/>
                <a:gd name="T3" fmla="*/ 2 h 3"/>
                <a:gd name="T4" fmla="*/ 1 w 8"/>
                <a:gd name="T5" fmla="*/ 3 h 3"/>
                <a:gd name="T6" fmla="*/ 1 w 8"/>
                <a:gd name="T7" fmla="*/ 2 h 3"/>
                <a:gd name="T8" fmla="*/ 1 w 8"/>
                <a:gd name="T9" fmla="*/ 2 h 3"/>
                <a:gd name="T10" fmla="*/ 1 w 8"/>
                <a:gd name="T11" fmla="*/ 2 h 3"/>
                <a:gd name="T12" fmla="*/ 4 w 8"/>
                <a:gd name="T13" fmla="*/ 0 h 3"/>
                <a:gd name="T14" fmla="*/ 2 w 8"/>
                <a:gd name="T15" fmla="*/ 1 h 3"/>
                <a:gd name="T16" fmla="*/ 2 w 8"/>
                <a:gd name="T17" fmla="*/ 2 h 3"/>
                <a:gd name="T18" fmla="*/ 3 w 8"/>
                <a:gd name="T19" fmla="*/ 2 h 3"/>
                <a:gd name="T20" fmla="*/ 8 w 8"/>
                <a:gd name="T21" fmla="*/ 0 h 3"/>
                <a:gd name="T22" fmla="*/ 4 w 8"/>
                <a:gd name="T2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3">
                  <a:moveTo>
                    <a:pt x="1" y="2"/>
                  </a:moveTo>
                  <a:cubicBezTo>
                    <a:pt x="1" y="2"/>
                    <a:pt x="0" y="2"/>
                    <a:pt x="0" y="2"/>
                  </a:cubicBezTo>
                  <a:cubicBezTo>
                    <a:pt x="0" y="2"/>
                    <a:pt x="1" y="3"/>
                    <a:pt x="1" y="3"/>
                  </a:cubicBezTo>
                  <a:cubicBezTo>
                    <a:pt x="1" y="2"/>
                    <a:pt x="1" y="2"/>
                    <a:pt x="1" y="2"/>
                  </a:cubicBezTo>
                  <a:cubicBezTo>
                    <a:pt x="1" y="2"/>
                    <a:pt x="1" y="2"/>
                    <a:pt x="1" y="2"/>
                  </a:cubicBezTo>
                  <a:cubicBezTo>
                    <a:pt x="1" y="2"/>
                    <a:pt x="1" y="2"/>
                    <a:pt x="1" y="2"/>
                  </a:cubicBezTo>
                  <a:close/>
                  <a:moveTo>
                    <a:pt x="4" y="0"/>
                  </a:moveTo>
                  <a:cubicBezTo>
                    <a:pt x="3" y="0"/>
                    <a:pt x="3" y="1"/>
                    <a:pt x="2" y="1"/>
                  </a:cubicBezTo>
                  <a:cubicBezTo>
                    <a:pt x="2" y="2"/>
                    <a:pt x="2" y="2"/>
                    <a:pt x="2" y="2"/>
                  </a:cubicBezTo>
                  <a:cubicBezTo>
                    <a:pt x="2" y="2"/>
                    <a:pt x="2" y="2"/>
                    <a:pt x="3" y="2"/>
                  </a:cubicBezTo>
                  <a:cubicBezTo>
                    <a:pt x="4" y="2"/>
                    <a:pt x="7" y="1"/>
                    <a:pt x="8" y="0"/>
                  </a:cubicBezTo>
                  <a:cubicBezTo>
                    <a:pt x="8" y="0"/>
                    <a:pt x="5" y="0"/>
                    <a:pt x="4"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8" name="Freeform 357">
              <a:extLst>
                <a:ext uri="{FF2B5EF4-FFF2-40B4-BE49-F238E27FC236}">
                  <a16:creationId xmlns:a16="http://schemas.microsoft.com/office/drawing/2014/main" id="{5DDED39C-52DA-4407-85A7-300F7CB2E0AB}"/>
                </a:ext>
              </a:extLst>
            </p:cNvPr>
            <p:cNvSpPr>
              <a:spLocks noEditPoints="1"/>
            </p:cNvSpPr>
            <p:nvPr/>
          </p:nvSpPr>
          <p:spPr bwMode="auto">
            <a:xfrm>
              <a:off x="-3467100" y="1803400"/>
              <a:ext cx="98425" cy="103188"/>
            </a:xfrm>
            <a:custGeom>
              <a:avLst/>
              <a:gdLst>
                <a:gd name="T0" fmla="*/ 18 w 27"/>
                <a:gd name="T1" fmla="*/ 25 h 29"/>
                <a:gd name="T2" fmla="*/ 16 w 27"/>
                <a:gd name="T3" fmla="*/ 25 h 29"/>
                <a:gd name="T4" fmla="*/ 14 w 27"/>
                <a:gd name="T5" fmla="*/ 26 h 29"/>
                <a:gd name="T6" fmla="*/ 16 w 27"/>
                <a:gd name="T7" fmla="*/ 27 h 29"/>
                <a:gd name="T8" fmla="*/ 19 w 27"/>
                <a:gd name="T9" fmla="*/ 29 h 29"/>
                <a:gd name="T10" fmla="*/ 19 w 27"/>
                <a:gd name="T11" fmla="*/ 27 h 29"/>
                <a:gd name="T12" fmla="*/ 20 w 27"/>
                <a:gd name="T13" fmla="*/ 25 h 29"/>
                <a:gd name="T14" fmla="*/ 18 w 27"/>
                <a:gd name="T15" fmla="*/ 25 h 29"/>
                <a:gd name="T16" fmla="*/ 5 w 27"/>
                <a:gd name="T17" fmla="*/ 17 h 29"/>
                <a:gd name="T18" fmla="*/ 3 w 27"/>
                <a:gd name="T19" fmla="*/ 18 h 29"/>
                <a:gd name="T20" fmla="*/ 4 w 27"/>
                <a:gd name="T21" fmla="*/ 21 h 29"/>
                <a:gd name="T22" fmla="*/ 5 w 27"/>
                <a:gd name="T23" fmla="*/ 23 h 29"/>
                <a:gd name="T24" fmla="*/ 7 w 27"/>
                <a:gd name="T25" fmla="*/ 22 h 29"/>
                <a:gd name="T26" fmla="*/ 7 w 27"/>
                <a:gd name="T27" fmla="*/ 18 h 29"/>
                <a:gd name="T28" fmla="*/ 5 w 27"/>
                <a:gd name="T29" fmla="*/ 17 h 29"/>
                <a:gd name="T30" fmla="*/ 22 w 27"/>
                <a:gd name="T31" fmla="*/ 16 h 29"/>
                <a:gd name="T32" fmla="*/ 20 w 27"/>
                <a:gd name="T33" fmla="*/ 15 h 29"/>
                <a:gd name="T34" fmla="*/ 17 w 27"/>
                <a:gd name="T35" fmla="*/ 11 h 29"/>
                <a:gd name="T36" fmla="*/ 13 w 27"/>
                <a:gd name="T37" fmla="*/ 8 h 29"/>
                <a:gd name="T38" fmla="*/ 13 w 27"/>
                <a:gd name="T39" fmla="*/ 5 h 29"/>
                <a:gd name="T40" fmla="*/ 14 w 27"/>
                <a:gd name="T41" fmla="*/ 4 h 29"/>
                <a:gd name="T42" fmla="*/ 15 w 27"/>
                <a:gd name="T43" fmla="*/ 1 h 29"/>
                <a:gd name="T44" fmla="*/ 13 w 27"/>
                <a:gd name="T45" fmla="*/ 1 h 29"/>
                <a:gd name="T46" fmla="*/ 13 w 27"/>
                <a:gd name="T47" fmla="*/ 0 h 29"/>
                <a:gd name="T48" fmla="*/ 11 w 27"/>
                <a:gd name="T49" fmla="*/ 0 h 29"/>
                <a:gd name="T50" fmla="*/ 10 w 27"/>
                <a:gd name="T51" fmla="*/ 0 h 29"/>
                <a:gd name="T52" fmla="*/ 9 w 27"/>
                <a:gd name="T53" fmla="*/ 0 h 29"/>
                <a:gd name="T54" fmla="*/ 9 w 27"/>
                <a:gd name="T55" fmla="*/ 1 h 29"/>
                <a:gd name="T56" fmla="*/ 9 w 27"/>
                <a:gd name="T57" fmla="*/ 1 h 29"/>
                <a:gd name="T58" fmla="*/ 8 w 27"/>
                <a:gd name="T59" fmla="*/ 2 h 29"/>
                <a:gd name="T60" fmla="*/ 7 w 27"/>
                <a:gd name="T61" fmla="*/ 2 h 29"/>
                <a:gd name="T62" fmla="*/ 6 w 27"/>
                <a:gd name="T63" fmla="*/ 2 h 29"/>
                <a:gd name="T64" fmla="*/ 5 w 27"/>
                <a:gd name="T65" fmla="*/ 3 h 29"/>
                <a:gd name="T66" fmla="*/ 4 w 27"/>
                <a:gd name="T67" fmla="*/ 2 h 29"/>
                <a:gd name="T68" fmla="*/ 3 w 27"/>
                <a:gd name="T69" fmla="*/ 3 h 29"/>
                <a:gd name="T70" fmla="*/ 1 w 27"/>
                <a:gd name="T71" fmla="*/ 3 h 29"/>
                <a:gd name="T72" fmla="*/ 1 w 27"/>
                <a:gd name="T73" fmla="*/ 4 h 29"/>
                <a:gd name="T74" fmla="*/ 1 w 27"/>
                <a:gd name="T75" fmla="*/ 5 h 29"/>
                <a:gd name="T76" fmla="*/ 0 w 27"/>
                <a:gd name="T77" fmla="*/ 6 h 29"/>
                <a:gd name="T78" fmla="*/ 1 w 27"/>
                <a:gd name="T79" fmla="*/ 7 h 29"/>
                <a:gd name="T80" fmla="*/ 1 w 27"/>
                <a:gd name="T81" fmla="*/ 8 h 29"/>
                <a:gd name="T82" fmla="*/ 2 w 27"/>
                <a:gd name="T83" fmla="*/ 9 h 29"/>
                <a:gd name="T84" fmla="*/ 2 w 27"/>
                <a:gd name="T85" fmla="*/ 9 h 29"/>
                <a:gd name="T86" fmla="*/ 3 w 27"/>
                <a:gd name="T87" fmla="*/ 9 h 29"/>
                <a:gd name="T88" fmla="*/ 5 w 27"/>
                <a:gd name="T89" fmla="*/ 8 h 29"/>
                <a:gd name="T90" fmla="*/ 8 w 27"/>
                <a:gd name="T91" fmla="*/ 9 h 29"/>
                <a:gd name="T92" fmla="*/ 9 w 27"/>
                <a:gd name="T93" fmla="*/ 10 h 29"/>
                <a:gd name="T94" fmla="*/ 11 w 27"/>
                <a:gd name="T95" fmla="*/ 13 h 29"/>
                <a:gd name="T96" fmla="*/ 14 w 27"/>
                <a:gd name="T97" fmla="*/ 16 h 29"/>
                <a:gd name="T98" fmla="*/ 17 w 27"/>
                <a:gd name="T99" fmla="*/ 17 h 29"/>
                <a:gd name="T100" fmla="*/ 19 w 27"/>
                <a:gd name="T101" fmla="*/ 18 h 29"/>
                <a:gd name="T102" fmla="*/ 20 w 27"/>
                <a:gd name="T103" fmla="*/ 20 h 29"/>
                <a:gd name="T104" fmla="*/ 21 w 27"/>
                <a:gd name="T105" fmla="*/ 21 h 29"/>
                <a:gd name="T106" fmla="*/ 21 w 27"/>
                <a:gd name="T107" fmla="*/ 24 h 29"/>
                <a:gd name="T108" fmla="*/ 21 w 27"/>
                <a:gd name="T109" fmla="*/ 25 h 29"/>
                <a:gd name="T110" fmla="*/ 22 w 27"/>
                <a:gd name="T111" fmla="*/ 23 h 29"/>
                <a:gd name="T112" fmla="*/ 24 w 27"/>
                <a:gd name="T113" fmla="*/ 22 h 29"/>
                <a:gd name="T114" fmla="*/ 23 w 27"/>
                <a:gd name="T115" fmla="*/ 20 h 29"/>
                <a:gd name="T116" fmla="*/ 25 w 27"/>
                <a:gd name="T117" fmla="*/ 19 h 29"/>
                <a:gd name="T118" fmla="*/ 27 w 27"/>
                <a:gd name="T119" fmla="*/ 19 h 29"/>
                <a:gd name="T120" fmla="*/ 22 w 27"/>
                <a:gd name="T121"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 h="29">
                  <a:moveTo>
                    <a:pt x="18" y="25"/>
                  </a:moveTo>
                  <a:cubicBezTo>
                    <a:pt x="17" y="25"/>
                    <a:pt x="16" y="25"/>
                    <a:pt x="16" y="25"/>
                  </a:cubicBezTo>
                  <a:cubicBezTo>
                    <a:pt x="15" y="25"/>
                    <a:pt x="13" y="25"/>
                    <a:pt x="14" y="26"/>
                  </a:cubicBezTo>
                  <a:cubicBezTo>
                    <a:pt x="14" y="26"/>
                    <a:pt x="14" y="27"/>
                    <a:pt x="16" y="27"/>
                  </a:cubicBezTo>
                  <a:cubicBezTo>
                    <a:pt x="18" y="28"/>
                    <a:pt x="18" y="29"/>
                    <a:pt x="19" y="29"/>
                  </a:cubicBezTo>
                  <a:cubicBezTo>
                    <a:pt x="19" y="29"/>
                    <a:pt x="20" y="28"/>
                    <a:pt x="19" y="27"/>
                  </a:cubicBezTo>
                  <a:cubicBezTo>
                    <a:pt x="19" y="26"/>
                    <a:pt x="20" y="25"/>
                    <a:pt x="20" y="25"/>
                  </a:cubicBezTo>
                  <a:cubicBezTo>
                    <a:pt x="20" y="25"/>
                    <a:pt x="20" y="25"/>
                    <a:pt x="18" y="25"/>
                  </a:cubicBezTo>
                  <a:close/>
                  <a:moveTo>
                    <a:pt x="5" y="17"/>
                  </a:moveTo>
                  <a:cubicBezTo>
                    <a:pt x="4" y="18"/>
                    <a:pt x="4" y="17"/>
                    <a:pt x="3" y="18"/>
                  </a:cubicBezTo>
                  <a:cubicBezTo>
                    <a:pt x="3" y="18"/>
                    <a:pt x="5" y="19"/>
                    <a:pt x="4" y="21"/>
                  </a:cubicBezTo>
                  <a:cubicBezTo>
                    <a:pt x="4" y="22"/>
                    <a:pt x="5" y="24"/>
                    <a:pt x="5" y="23"/>
                  </a:cubicBezTo>
                  <a:cubicBezTo>
                    <a:pt x="6" y="22"/>
                    <a:pt x="6" y="22"/>
                    <a:pt x="7" y="22"/>
                  </a:cubicBezTo>
                  <a:cubicBezTo>
                    <a:pt x="7" y="21"/>
                    <a:pt x="7" y="19"/>
                    <a:pt x="7" y="18"/>
                  </a:cubicBezTo>
                  <a:cubicBezTo>
                    <a:pt x="8" y="17"/>
                    <a:pt x="6" y="17"/>
                    <a:pt x="5" y="17"/>
                  </a:cubicBezTo>
                  <a:close/>
                  <a:moveTo>
                    <a:pt x="22" y="16"/>
                  </a:moveTo>
                  <a:cubicBezTo>
                    <a:pt x="21" y="16"/>
                    <a:pt x="22" y="15"/>
                    <a:pt x="20" y="15"/>
                  </a:cubicBezTo>
                  <a:cubicBezTo>
                    <a:pt x="19" y="15"/>
                    <a:pt x="17" y="13"/>
                    <a:pt x="17" y="11"/>
                  </a:cubicBezTo>
                  <a:cubicBezTo>
                    <a:pt x="16" y="9"/>
                    <a:pt x="14" y="9"/>
                    <a:pt x="13" y="8"/>
                  </a:cubicBezTo>
                  <a:cubicBezTo>
                    <a:pt x="13" y="7"/>
                    <a:pt x="14" y="6"/>
                    <a:pt x="13" y="5"/>
                  </a:cubicBezTo>
                  <a:cubicBezTo>
                    <a:pt x="13" y="5"/>
                    <a:pt x="14" y="4"/>
                    <a:pt x="14" y="4"/>
                  </a:cubicBezTo>
                  <a:cubicBezTo>
                    <a:pt x="14" y="3"/>
                    <a:pt x="15" y="2"/>
                    <a:pt x="15" y="1"/>
                  </a:cubicBezTo>
                  <a:cubicBezTo>
                    <a:pt x="14" y="1"/>
                    <a:pt x="14" y="1"/>
                    <a:pt x="13" y="1"/>
                  </a:cubicBezTo>
                  <a:cubicBezTo>
                    <a:pt x="13" y="1"/>
                    <a:pt x="13" y="0"/>
                    <a:pt x="13" y="0"/>
                  </a:cubicBezTo>
                  <a:cubicBezTo>
                    <a:pt x="13" y="0"/>
                    <a:pt x="11" y="0"/>
                    <a:pt x="11" y="0"/>
                  </a:cubicBezTo>
                  <a:cubicBezTo>
                    <a:pt x="11" y="0"/>
                    <a:pt x="10" y="1"/>
                    <a:pt x="10" y="0"/>
                  </a:cubicBezTo>
                  <a:cubicBezTo>
                    <a:pt x="10" y="0"/>
                    <a:pt x="9" y="0"/>
                    <a:pt x="9" y="0"/>
                  </a:cubicBezTo>
                  <a:cubicBezTo>
                    <a:pt x="9" y="1"/>
                    <a:pt x="9" y="1"/>
                    <a:pt x="9" y="1"/>
                  </a:cubicBezTo>
                  <a:cubicBezTo>
                    <a:pt x="9" y="1"/>
                    <a:pt x="9" y="1"/>
                    <a:pt x="9" y="1"/>
                  </a:cubicBezTo>
                  <a:cubicBezTo>
                    <a:pt x="8" y="1"/>
                    <a:pt x="8" y="1"/>
                    <a:pt x="8" y="2"/>
                  </a:cubicBezTo>
                  <a:cubicBezTo>
                    <a:pt x="8" y="2"/>
                    <a:pt x="7" y="2"/>
                    <a:pt x="7" y="2"/>
                  </a:cubicBezTo>
                  <a:cubicBezTo>
                    <a:pt x="6" y="2"/>
                    <a:pt x="6" y="2"/>
                    <a:pt x="6" y="2"/>
                  </a:cubicBezTo>
                  <a:cubicBezTo>
                    <a:pt x="6" y="3"/>
                    <a:pt x="6" y="4"/>
                    <a:pt x="5" y="3"/>
                  </a:cubicBezTo>
                  <a:cubicBezTo>
                    <a:pt x="5" y="3"/>
                    <a:pt x="4" y="1"/>
                    <a:pt x="4" y="2"/>
                  </a:cubicBezTo>
                  <a:cubicBezTo>
                    <a:pt x="4" y="2"/>
                    <a:pt x="3" y="3"/>
                    <a:pt x="3" y="3"/>
                  </a:cubicBezTo>
                  <a:cubicBezTo>
                    <a:pt x="3" y="3"/>
                    <a:pt x="2" y="3"/>
                    <a:pt x="1" y="3"/>
                  </a:cubicBezTo>
                  <a:cubicBezTo>
                    <a:pt x="1" y="4"/>
                    <a:pt x="1" y="4"/>
                    <a:pt x="1" y="4"/>
                  </a:cubicBezTo>
                  <a:cubicBezTo>
                    <a:pt x="1" y="5"/>
                    <a:pt x="1" y="5"/>
                    <a:pt x="1" y="5"/>
                  </a:cubicBezTo>
                  <a:cubicBezTo>
                    <a:pt x="0" y="6"/>
                    <a:pt x="0" y="5"/>
                    <a:pt x="0" y="6"/>
                  </a:cubicBezTo>
                  <a:cubicBezTo>
                    <a:pt x="1" y="7"/>
                    <a:pt x="1" y="7"/>
                    <a:pt x="1" y="7"/>
                  </a:cubicBezTo>
                  <a:cubicBezTo>
                    <a:pt x="1" y="8"/>
                    <a:pt x="1" y="8"/>
                    <a:pt x="1" y="8"/>
                  </a:cubicBezTo>
                  <a:cubicBezTo>
                    <a:pt x="2" y="8"/>
                    <a:pt x="3" y="8"/>
                    <a:pt x="2" y="9"/>
                  </a:cubicBezTo>
                  <a:cubicBezTo>
                    <a:pt x="2" y="9"/>
                    <a:pt x="2" y="9"/>
                    <a:pt x="2" y="9"/>
                  </a:cubicBezTo>
                  <a:cubicBezTo>
                    <a:pt x="3" y="9"/>
                    <a:pt x="3" y="9"/>
                    <a:pt x="3" y="9"/>
                  </a:cubicBezTo>
                  <a:cubicBezTo>
                    <a:pt x="4" y="9"/>
                    <a:pt x="4" y="8"/>
                    <a:pt x="5" y="8"/>
                  </a:cubicBezTo>
                  <a:cubicBezTo>
                    <a:pt x="6" y="7"/>
                    <a:pt x="8" y="8"/>
                    <a:pt x="8" y="9"/>
                  </a:cubicBezTo>
                  <a:cubicBezTo>
                    <a:pt x="9" y="10"/>
                    <a:pt x="9" y="10"/>
                    <a:pt x="9" y="10"/>
                  </a:cubicBezTo>
                  <a:cubicBezTo>
                    <a:pt x="9" y="11"/>
                    <a:pt x="10" y="12"/>
                    <a:pt x="11" y="13"/>
                  </a:cubicBezTo>
                  <a:cubicBezTo>
                    <a:pt x="13" y="14"/>
                    <a:pt x="13" y="16"/>
                    <a:pt x="14" y="16"/>
                  </a:cubicBezTo>
                  <a:cubicBezTo>
                    <a:pt x="15" y="16"/>
                    <a:pt x="16" y="16"/>
                    <a:pt x="17" y="17"/>
                  </a:cubicBezTo>
                  <a:cubicBezTo>
                    <a:pt x="17" y="18"/>
                    <a:pt x="18" y="18"/>
                    <a:pt x="19" y="18"/>
                  </a:cubicBezTo>
                  <a:cubicBezTo>
                    <a:pt x="19" y="19"/>
                    <a:pt x="19" y="20"/>
                    <a:pt x="20" y="20"/>
                  </a:cubicBezTo>
                  <a:cubicBezTo>
                    <a:pt x="21" y="20"/>
                    <a:pt x="21" y="20"/>
                    <a:pt x="21" y="21"/>
                  </a:cubicBezTo>
                  <a:cubicBezTo>
                    <a:pt x="21" y="22"/>
                    <a:pt x="22" y="23"/>
                    <a:pt x="21" y="24"/>
                  </a:cubicBezTo>
                  <a:cubicBezTo>
                    <a:pt x="21" y="24"/>
                    <a:pt x="21" y="25"/>
                    <a:pt x="21" y="25"/>
                  </a:cubicBezTo>
                  <a:cubicBezTo>
                    <a:pt x="22" y="25"/>
                    <a:pt x="22" y="24"/>
                    <a:pt x="22" y="23"/>
                  </a:cubicBezTo>
                  <a:cubicBezTo>
                    <a:pt x="22" y="23"/>
                    <a:pt x="23" y="23"/>
                    <a:pt x="24" y="22"/>
                  </a:cubicBezTo>
                  <a:cubicBezTo>
                    <a:pt x="24" y="21"/>
                    <a:pt x="23" y="21"/>
                    <a:pt x="23" y="20"/>
                  </a:cubicBezTo>
                  <a:cubicBezTo>
                    <a:pt x="22" y="19"/>
                    <a:pt x="24" y="19"/>
                    <a:pt x="25" y="19"/>
                  </a:cubicBezTo>
                  <a:cubicBezTo>
                    <a:pt x="26" y="20"/>
                    <a:pt x="27" y="21"/>
                    <a:pt x="27" y="19"/>
                  </a:cubicBezTo>
                  <a:cubicBezTo>
                    <a:pt x="27" y="18"/>
                    <a:pt x="23" y="17"/>
                    <a:pt x="22" y="16"/>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9" name="Freeform 358">
              <a:extLst>
                <a:ext uri="{FF2B5EF4-FFF2-40B4-BE49-F238E27FC236}">
                  <a16:creationId xmlns:a16="http://schemas.microsoft.com/office/drawing/2014/main" id="{6D924B41-A433-4AEF-A05A-DF006BA2C4D9}"/>
                </a:ext>
              </a:extLst>
            </p:cNvPr>
            <p:cNvSpPr>
              <a:spLocks/>
            </p:cNvSpPr>
            <p:nvPr/>
          </p:nvSpPr>
          <p:spPr bwMode="auto">
            <a:xfrm>
              <a:off x="-3368675" y="1838325"/>
              <a:ext cx="6350" cy="14288"/>
            </a:xfrm>
            <a:custGeom>
              <a:avLst/>
              <a:gdLst>
                <a:gd name="T0" fmla="*/ 1 w 2"/>
                <a:gd name="T1" fmla="*/ 0 h 4"/>
                <a:gd name="T2" fmla="*/ 0 w 2"/>
                <a:gd name="T3" fmla="*/ 2 h 4"/>
                <a:gd name="T4" fmla="*/ 0 w 2"/>
                <a:gd name="T5" fmla="*/ 3 h 4"/>
                <a:gd name="T6" fmla="*/ 1 w 2"/>
                <a:gd name="T7" fmla="*/ 4 h 4"/>
                <a:gd name="T8" fmla="*/ 1 w 2"/>
                <a:gd name="T9" fmla="*/ 4 h 4"/>
                <a:gd name="T10" fmla="*/ 2 w 2"/>
                <a:gd name="T11" fmla="*/ 3 h 4"/>
                <a:gd name="T12" fmla="*/ 1 w 2"/>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1" y="0"/>
                  </a:moveTo>
                  <a:cubicBezTo>
                    <a:pt x="0" y="1"/>
                    <a:pt x="0" y="2"/>
                    <a:pt x="0" y="2"/>
                  </a:cubicBezTo>
                  <a:cubicBezTo>
                    <a:pt x="0" y="2"/>
                    <a:pt x="0" y="3"/>
                    <a:pt x="0" y="3"/>
                  </a:cubicBezTo>
                  <a:cubicBezTo>
                    <a:pt x="0" y="3"/>
                    <a:pt x="1" y="4"/>
                    <a:pt x="1" y="4"/>
                  </a:cubicBezTo>
                  <a:cubicBezTo>
                    <a:pt x="1" y="4"/>
                    <a:pt x="1" y="4"/>
                    <a:pt x="1" y="4"/>
                  </a:cubicBezTo>
                  <a:cubicBezTo>
                    <a:pt x="2" y="3"/>
                    <a:pt x="2" y="3"/>
                    <a:pt x="2" y="3"/>
                  </a:cubicBezTo>
                  <a:cubicBezTo>
                    <a:pt x="2" y="2"/>
                    <a:pt x="1" y="1"/>
                    <a:pt x="1" y="0"/>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0" name="Freeform 359">
              <a:extLst>
                <a:ext uri="{FF2B5EF4-FFF2-40B4-BE49-F238E27FC236}">
                  <a16:creationId xmlns:a16="http://schemas.microsoft.com/office/drawing/2014/main" id="{A63C6417-AF21-41B3-B186-DF18EA161057}"/>
                </a:ext>
              </a:extLst>
            </p:cNvPr>
            <p:cNvSpPr>
              <a:spLocks/>
            </p:cNvSpPr>
            <p:nvPr/>
          </p:nvSpPr>
          <p:spPr bwMode="auto">
            <a:xfrm>
              <a:off x="-3368675" y="1809750"/>
              <a:ext cx="36512" cy="42863"/>
            </a:xfrm>
            <a:custGeom>
              <a:avLst/>
              <a:gdLst>
                <a:gd name="T0" fmla="*/ 9 w 10"/>
                <a:gd name="T1" fmla="*/ 8 h 12"/>
                <a:gd name="T2" fmla="*/ 9 w 10"/>
                <a:gd name="T3" fmla="*/ 6 h 12"/>
                <a:gd name="T4" fmla="*/ 9 w 10"/>
                <a:gd name="T5" fmla="*/ 5 h 12"/>
                <a:gd name="T6" fmla="*/ 6 w 10"/>
                <a:gd name="T7" fmla="*/ 4 h 12"/>
                <a:gd name="T8" fmla="*/ 6 w 10"/>
                <a:gd name="T9" fmla="*/ 3 h 12"/>
                <a:gd name="T10" fmla="*/ 5 w 10"/>
                <a:gd name="T11" fmla="*/ 2 h 12"/>
                <a:gd name="T12" fmla="*/ 4 w 10"/>
                <a:gd name="T13" fmla="*/ 1 h 12"/>
                <a:gd name="T14" fmla="*/ 4 w 10"/>
                <a:gd name="T15" fmla="*/ 1 h 12"/>
                <a:gd name="T16" fmla="*/ 4 w 10"/>
                <a:gd name="T17" fmla="*/ 0 h 12"/>
                <a:gd name="T18" fmla="*/ 3 w 10"/>
                <a:gd name="T19" fmla="*/ 0 h 12"/>
                <a:gd name="T20" fmla="*/ 0 w 10"/>
                <a:gd name="T21" fmla="*/ 1 h 12"/>
                <a:gd name="T22" fmla="*/ 1 w 10"/>
                <a:gd name="T23" fmla="*/ 2 h 12"/>
                <a:gd name="T24" fmla="*/ 2 w 10"/>
                <a:gd name="T25" fmla="*/ 4 h 12"/>
                <a:gd name="T26" fmla="*/ 2 w 10"/>
                <a:gd name="T27" fmla="*/ 8 h 12"/>
                <a:gd name="T28" fmla="*/ 1 w 10"/>
                <a:gd name="T29" fmla="*/ 8 h 12"/>
                <a:gd name="T30" fmla="*/ 2 w 10"/>
                <a:gd name="T31" fmla="*/ 11 h 12"/>
                <a:gd name="T32" fmla="*/ 3 w 10"/>
                <a:gd name="T33" fmla="*/ 11 h 12"/>
                <a:gd name="T34" fmla="*/ 5 w 10"/>
                <a:gd name="T35" fmla="*/ 12 h 12"/>
                <a:gd name="T36" fmla="*/ 9 w 10"/>
                <a:gd name="T37" fmla="*/ 11 h 12"/>
                <a:gd name="T38" fmla="*/ 9 w 10"/>
                <a:gd name="T39" fmla="*/ 10 h 12"/>
                <a:gd name="T40" fmla="*/ 10 w 10"/>
                <a:gd name="T41" fmla="*/ 9 h 12"/>
                <a:gd name="T42" fmla="*/ 9 w 10"/>
                <a:gd name="T43"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 h="12">
                  <a:moveTo>
                    <a:pt x="9" y="8"/>
                  </a:moveTo>
                  <a:cubicBezTo>
                    <a:pt x="8" y="7"/>
                    <a:pt x="8" y="7"/>
                    <a:pt x="9" y="6"/>
                  </a:cubicBezTo>
                  <a:cubicBezTo>
                    <a:pt x="9" y="6"/>
                    <a:pt x="9" y="6"/>
                    <a:pt x="9" y="5"/>
                  </a:cubicBezTo>
                  <a:cubicBezTo>
                    <a:pt x="9" y="5"/>
                    <a:pt x="7" y="4"/>
                    <a:pt x="6" y="4"/>
                  </a:cubicBezTo>
                  <a:cubicBezTo>
                    <a:pt x="6" y="4"/>
                    <a:pt x="7" y="3"/>
                    <a:pt x="6" y="3"/>
                  </a:cubicBezTo>
                  <a:cubicBezTo>
                    <a:pt x="5" y="3"/>
                    <a:pt x="5" y="2"/>
                    <a:pt x="5" y="2"/>
                  </a:cubicBezTo>
                  <a:cubicBezTo>
                    <a:pt x="5" y="2"/>
                    <a:pt x="4" y="1"/>
                    <a:pt x="4" y="1"/>
                  </a:cubicBezTo>
                  <a:cubicBezTo>
                    <a:pt x="4" y="1"/>
                    <a:pt x="4" y="1"/>
                    <a:pt x="4" y="1"/>
                  </a:cubicBezTo>
                  <a:cubicBezTo>
                    <a:pt x="4" y="1"/>
                    <a:pt x="4" y="1"/>
                    <a:pt x="4" y="0"/>
                  </a:cubicBezTo>
                  <a:cubicBezTo>
                    <a:pt x="3" y="0"/>
                    <a:pt x="3" y="0"/>
                    <a:pt x="3" y="0"/>
                  </a:cubicBezTo>
                  <a:cubicBezTo>
                    <a:pt x="3" y="0"/>
                    <a:pt x="1" y="1"/>
                    <a:pt x="0" y="1"/>
                  </a:cubicBezTo>
                  <a:cubicBezTo>
                    <a:pt x="0" y="2"/>
                    <a:pt x="1" y="2"/>
                    <a:pt x="1" y="2"/>
                  </a:cubicBezTo>
                  <a:cubicBezTo>
                    <a:pt x="2" y="3"/>
                    <a:pt x="1" y="3"/>
                    <a:pt x="2" y="4"/>
                  </a:cubicBezTo>
                  <a:cubicBezTo>
                    <a:pt x="2" y="5"/>
                    <a:pt x="2" y="8"/>
                    <a:pt x="2" y="8"/>
                  </a:cubicBezTo>
                  <a:cubicBezTo>
                    <a:pt x="1" y="8"/>
                    <a:pt x="1" y="8"/>
                    <a:pt x="1" y="8"/>
                  </a:cubicBezTo>
                  <a:cubicBezTo>
                    <a:pt x="1" y="9"/>
                    <a:pt x="2" y="10"/>
                    <a:pt x="2" y="11"/>
                  </a:cubicBezTo>
                  <a:cubicBezTo>
                    <a:pt x="2" y="11"/>
                    <a:pt x="3" y="11"/>
                    <a:pt x="3" y="11"/>
                  </a:cubicBezTo>
                  <a:cubicBezTo>
                    <a:pt x="3" y="11"/>
                    <a:pt x="5" y="12"/>
                    <a:pt x="5" y="12"/>
                  </a:cubicBezTo>
                  <a:cubicBezTo>
                    <a:pt x="5" y="12"/>
                    <a:pt x="7" y="11"/>
                    <a:pt x="9" y="11"/>
                  </a:cubicBezTo>
                  <a:cubicBezTo>
                    <a:pt x="9" y="11"/>
                    <a:pt x="9" y="11"/>
                    <a:pt x="9" y="10"/>
                  </a:cubicBezTo>
                  <a:cubicBezTo>
                    <a:pt x="9" y="10"/>
                    <a:pt x="9" y="9"/>
                    <a:pt x="10" y="9"/>
                  </a:cubicBezTo>
                  <a:cubicBezTo>
                    <a:pt x="10" y="9"/>
                    <a:pt x="9" y="8"/>
                    <a:pt x="9" y="8"/>
                  </a:cubicBezTo>
                  <a:close/>
                </a:path>
              </a:pathLst>
            </a:custGeom>
            <a:grpFill/>
            <a:ln w="3175"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sp>
        <p:nvSpPr>
          <p:cNvPr id="231" name="TextBox 230">
            <a:extLst>
              <a:ext uri="{FF2B5EF4-FFF2-40B4-BE49-F238E27FC236}">
                <a16:creationId xmlns:a16="http://schemas.microsoft.com/office/drawing/2014/main" id="{CE91CBCB-67AA-4897-9F5A-F708A0272662}"/>
              </a:ext>
            </a:extLst>
          </p:cNvPr>
          <p:cNvSpPr txBox="1"/>
          <p:nvPr/>
        </p:nvSpPr>
        <p:spPr>
          <a:xfrm>
            <a:off x="790735" y="4006065"/>
            <a:ext cx="1802060" cy="400110"/>
          </a:xfrm>
          <a:prstGeom prst="rect">
            <a:avLst/>
          </a:prstGeom>
          <a:noFill/>
        </p:spPr>
        <p:txBody>
          <a:bodyPr wrap="square" rtlCol="0">
            <a:spAutoFit/>
          </a:bodyPr>
          <a:lstStyle/>
          <a:p>
            <a:r>
              <a:rPr lang="en-US" sz="2000" b="1" dirty="0">
                <a:solidFill>
                  <a:schemeClr val="tx2"/>
                </a:solidFill>
                <a:latin typeface="Roboto Slab" pitchFamily="2" charset="0"/>
                <a:ea typeface="Roboto Slab" pitchFamily="2" charset="0"/>
                <a:cs typeface="Lato" panose="020F0502020204030203" pitchFamily="34" charset="0"/>
              </a:rPr>
              <a:t>AUSTRALIA</a:t>
            </a:r>
          </a:p>
        </p:txBody>
      </p:sp>
      <p:sp>
        <p:nvSpPr>
          <p:cNvPr id="232" name="Rectangle 231">
            <a:extLst>
              <a:ext uri="{FF2B5EF4-FFF2-40B4-BE49-F238E27FC236}">
                <a16:creationId xmlns:a16="http://schemas.microsoft.com/office/drawing/2014/main" id="{9CA0936F-976A-4AB6-BCA9-9E1F067322C8}"/>
              </a:ext>
            </a:extLst>
          </p:cNvPr>
          <p:cNvSpPr/>
          <p:nvPr/>
        </p:nvSpPr>
        <p:spPr>
          <a:xfrm>
            <a:off x="790736" y="4461681"/>
            <a:ext cx="4438624" cy="1118255"/>
          </a:xfrm>
          <a:prstGeom prst="rect">
            <a:avLst/>
          </a:prstGeom>
        </p:spPr>
        <p:txBody>
          <a:bodyPr wrap="square">
            <a:spAutoFit/>
          </a:bodyPr>
          <a:lstStyle/>
          <a:p>
            <a:pPr>
              <a:lnSpc>
                <a:spcPts val="2000"/>
              </a:lnSpc>
            </a:pPr>
            <a:r>
              <a:rPr lang="en-US" sz="1200" b="1" dirty="0">
                <a:latin typeface="Roboto Slab" pitchFamily="2" charset="0"/>
                <a:ea typeface="Roboto Slab" pitchFamily="2" charset="0"/>
                <a:cs typeface="Lato" panose="020F0502020204030203" pitchFamily="34" charset="0"/>
              </a:rPr>
              <a:t>Lorem Ipsum</a:t>
            </a:r>
            <a:r>
              <a:rPr lang="en-US" sz="1200" dirty="0">
                <a:latin typeface="Roboto Slab" pitchFamily="2" charset="0"/>
                <a:ea typeface="Roboto Slab" pitchFamily="2" charset="0"/>
                <a:cs typeface="Lato" panose="020F0502020204030203" pitchFamily="34" charset="0"/>
              </a:rPr>
              <a:t> is simply dummy text of the printing and typesetting industry. Lorem Ipsum has been the industry's standard dummy text ever since the 1500s, when an unknown into electronic typesetting, remaining</a:t>
            </a:r>
          </a:p>
        </p:txBody>
      </p:sp>
      <p:sp>
        <p:nvSpPr>
          <p:cNvPr id="21" name="Picture Placeholder 20">
            <a:extLst>
              <a:ext uri="{FF2B5EF4-FFF2-40B4-BE49-F238E27FC236}">
                <a16:creationId xmlns:a16="http://schemas.microsoft.com/office/drawing/2014/main" id="{3A0FDCEC-E5A3-40E0-99D8-97A7A3A675BC}"/>
              </a:ext>
            </a:extLst>
          </p:cNvPr>
          <p:cNvSpPr>
            <a:spLocks noGrp="1"/>
          </p:cNvSpPr>
          <p:nvPr>
            <p:ph type="pic" sz="quarter" idx="22"/>
          </p:nvPr>
        </p:nvSpPr>
        <p:spPr/>
      </p:sp>
      <p:sp>
        <p:nvSpPr>
          <p:cNvPr id="23" name="Picture Placeholder 22">
            <a:extLst>
              <a:ext uri="{FF2B5EF4-FFF2-40B4-BE49-F238E27FC236}">
                <a16:creationId xmlns:a16="http://schemas.microsoft.com/office/drawing/2014/main" id="{B4072689-F3BA-4D4D-9D47-3CBC98772675}"/>
              </a:ext>
            </a:extLst>
          </p:cNvPr>
          <p:cNvSpPr>
            <a:spLocks noGrp="1"/>
          </p:cNvSpPr>
          <p:nvPr>
            <p:ph type="pic" sz="quarter" idx="21"/>
          </p:nvPr>
        </p:nvSpPr>
        <p:spPr/>
      </p:sp>
      <p:sp>
        <p:nvSpPr>
          <p:cNvPr id="25" name="Picture Placeholder 24">
            <a:extLst>
              <a:ext uri="{FF2B5EF4-FFF2-40B4-BE49-F238E27FC236}">
                <a16:creationId xmlns:a16="http://schemas.microsoft.com/office/drawing/2014/main" id="{4412E59B-9914-4877-9E7E-9E158876489E}"/>
              </a:ext>
            </a:extLst>
          </p:cNvPr>
          <p:cNvSpPr>
            <a:spLocks noGrp="1"/>
          </p:cNvSpPr>
          <p:nvPr>
            <p:ph type="pic" sz="quarter" idx="23"/>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7A5228B-987C-4DD1-AF31-634D65D4DB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 y="0"/>
            <a:ext cx="1219041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Oval 3">
            <a:extLst>
              <a:ext uri="{FF2B5EF4-FFF2-40B4-BE49-F238E27FC236}">
                <a16:creationId xmlns:a16="http://schemas.microsoft.com/office/drawing/2014/main" id="{EE1715F2-F84E-4201-B2E6-5DCBDE8B28D9}"/>
              </a:ext>
            </a:extLst>
          </p:cNvPr>
          <p:cNvSpPr/>
          <p:nvPr/>
        </p:nvSpPr>
        <p:spPr>
          <a:xfrm>
            <a:off x="5072819" y="1958055"/>
            <a:ext cx="2047948" cy="204794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grpSp>
        <p:nvGrpSpPr>
          <p:cNvPr id="14" name="Group 13"/>
          <p:cNvGrpSpPr/>
          <p:nvPr/>
        </p:nvGrpSpPr>
        <p:grpSpPr>
          <a:xfrm>
            <a:off x="2921793" y="747029"/>
            <a:ext cx="6350000" cy="781701"/>
            <a:chOff x="2921000" y="4064224"/>
            <a:chExt cx="6350000" cy="781701"/>
          </a:xfrm>
        </p:grpSpPr>
        <p:sp>
          <p:nvSpPr>
            <p:cNvPr id="17" name="Rectangle 2"/>
            <p:cNvSpPr>
              <a:spLocks/>
            </p:cNvSpPr>
            <p:nvPr/>
          </p:nvSpPr>
          <p:spPr bwMode="auto">
            <a:xfrm>
              <a:off x="4846076" y="4064224"/>
              <a:ext cx="2499848" cy="30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2400" b="1" kern="100" spc="200" dirty="0">
                  <a:solidFill>
                    <a:schemeClr val="accent2"/>
                  </a:solidFill>
                  <a:latin typeface="Roboto Slab" pitchFamily="2" charset="0"/>
                  <a:ea typeface="Roboto Slab" pitchFamily="2" charset="0"/>
                  <a:cs typeface="Lato Black" charset="0"/>
                  <a:sym typeface="Montserrat-Bold" charset="0"/>
                </a:rPr>
                <a:t>WELCOME</a:t>
              </a:r>
            </a:p>
          </p:txBody>
        </p:sp>
        <p:sp>
          <p:nvSpPr>
            <p:cNvPr id="18" name="Rectangle 4"/>
            <p:cNvSpPr>
              <a:spLocks/>
            </p:cNvSpPr>
            <p:nvPr/>
          </p:nvSpPr>
          <p:spPr bwMode="auto">
            <a:xfrm>
              <a:off x="2921000" y="4500084"/>
              <a:ext cx="6350000"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grpSp>
        <p:nvGrpSpPr>
          <p:cNvPr id="8" name="Group 7">
            <a:extLst>
              <a:ext uri="{FF2B5EF4-FFF2-40B4-BE49-F238E27FC236}">
                <a16:creationId xmlns:a16="http://schemas.microsoft.com/office/drawing/2014/main" id="{FDE97E9A-6C1F-4891-B219-8599923B789E}"/>
              </a:ext>
            </a:extLst>
          </p:cNvPr>
          <p:cNvGrpSpPr/>
          <p:nvPr/>
        </p:nvGrpSpPr>
        <p:grpSpPr>
          <a:xfrm>
            <a:off x="2466490" y="4228196"/>
            <a:ext cx="7260606" cy="1203805"/>
            <a:chOff x="2466490" y="4228196"/>
            <a:chExt cx="7260606" cy="1203805"/>
          </a:xfrm>
        </p:grpSpPr>
        <p:grpSp>
          <p:nvGrpSpPr>
            <p:cNvPr id="2" name="Group 1">
              <a:extLst>
                <a:ext uri="{FF2B5EF4-FFF2-40B4-BE49-F238E27FC236}">
                  <a16:creationId xmlns:a16="http://schemas.microsoft.com/office/drawing/2014/main" id="{F0A036A2-B344-4114-9BA0-C3F7AAEC5AED}"/>
                </a:ext>
              </a:extLst>
            </p:cNvPr>
            <p:cNvGrpSpPr/>
            <p:nvPr/>
          </p:nvGrpSpPr>
          <p:grpSpPr>
            <a:xfrm>
              <a:off x="4438366" y="4228196"/>
              <a:ext cx="3316855" cy="635771"/>
              <a:chOff x="4437572" y="4632237"/>
              <a:chExt cx="3316855" cy="635771"/>
            </a:xfrm>
          </p:grpSpPr>
          <p:sp>
            <p:nvSpPr>
              <p:cNvPr id="12" name="TextBox 11">
                <a:extLst>
                  <a:ext uri="{FF2B5EF4-FFF2-40B4-BE49-F238E27FC236}">
                    <a16:creationId xmlns:a16="http://schemas.microsoft.com/office/drawing/2014/main" id="{873F1D1D-7DEF-4D68-8E79-42C0C633A1C9}"/>
                  </a:ext>
                </a:extLst>
              </p:cNvPr>
              <p:cNvSpPr txBox="1"/>
              <p:nvPr/>
            </p:nvSpPr>
            <p:spPr>
              <a:xfrm>
                <a:off x="5406571" y="4632237"/>
                <a:ext cx="1378857" cy="400110"/>
              </a:xfrm>
              <a:prstGeom prst="rect">
                <a:avLst/>
              </a:prstGeom>
              <a:noFill/>
            </p:spPr>
            <p:txBody>
              <a:bodyPr wrap="square" rtlCol="0">
                <a:spAutoFit/>
              </a:bodyPr>
              <a:lstStyle/>
              <a:p>
                <a:pPr algn="ctr"/>
                <a:r>
                  <a:rPr lang="en-US" sz="2000" b="1" dirty="0">
                    <a:solidFill>
                      <a:schemeClr val="bg1"/>
                    </a:solidFill>
                    <a:latin typeface="Roboto Slab" pitchFamily="2" charset="0"/>
                    <a:ea typeface="Roboto Slab" pitchFamily="2" charset="0"/>
                  </a:rPr>
                  <a:t>HELLO”</a:t>
                </a:r>
              </a:p>
            </p:txBody>
          </p:sp>
          <p:sp>
            <p:nvSpPr>
              <p:cNvPr id="13" name="TextBox 12">
                <a:extLst>
                  <a:ext uri="{FF2B5EF4-FFF2-40B4-BE49-F238E27FC236}">
                    <a16:creationId xmlns:a16="http://schemas.microsoft.com/office/drawing/2014/main" id="{AB18B70E-5E4F-45CB-87FA-ACD51CE52EFE}"/>
                  </a:ext>
                </a:extLst>
              </p:cNvPr>
              <p:cNvSpPr txBox="1"/>
              <p:nvPr/>
            </p:nvSpPr>
            <p:spPr>
              <a:xfrm>
                <a:off x="4437572" y="4929454"/>
                <a:ext cx="3316855" cy="338554"/>
              </a:xfrm>
              <a:prstGeom prst="rect">
                <a:avLst/>
              </a:prstGeom>
              <a:noFill/>
            </p:spPr>
            <p:txBody>
              <a:bodyPr wrap="square" rtlCol="0">
                <a:spAutoFit/>
              </a:bodyPr>
              <a:lstStyle/>
              <a:p>
                <a:pPr algn="ctr"/>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16" name="Rectangle 4">
              <a:extLst>
                <a:ext uri="{FF2B5EF4-FFF2-40B4-BE49-F238E27FC236}">
                  <a16:creationId xmlns:a16="http://schemas.microsoft.com/office/drawing/2014/main" id="{DCE48D25-DB64-47B1-9936-D4A5D3E54EDC}"/>
                </a:ext>
              </a:extLst>
            </p:cNvPr>
            <p:cNvSpPr>
              <a:spLocks/>
            </p:cNvSpPr>
            <p:nvPr/>
          </p:nvSpPr>
          <p:spPr bwMode="auto">
            <a:xfrm>
              <a:off x="2466490" y="5086160"/>
              <a:ext cx="7260606" cy="345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700"/>
                </a:lnSpc>
              </a:pPr>
              <a:r>
                <a:rPr lang="en-US" sz="1100" dirty="0">
                  <a:solidFill>
                    <a:schemeClr val="bg1"/>
                  </a:solidFill>
                  <a:latin typeface="Roboto Slab" pitchFamily="2" charset="0"/>
                  <a:ea typeface="Roboto Slab" pitchFamily="2" charset="0"/>
                  <a:cs typeface="Lato" charset="0"/>
                  <a:sym typeface="Montserrat-Regular" charset="0"/>
                </a:rPr>
                <a:t>This letterhead design is meant to project an image of professionalism and reliability. By using simple alignments we have created a very much</a:t>
              </a:r>
            </a:p>
          </p:txBody>
        </p:sp>
      </p:grpSp>
      <p:sp>
        <p:nvSpPr>
          <p:cNvPr id="21" name="Picture Placeholder 20">
            <a:extLst>
              <a:ext uri="{FF2B5EF4-FFF2-40B4-BE49-F238E27FC236}">
                <a16:creationId xmlns:a16="http://schemas.microsoft.com/office/drawing/2014/main" id="{E49BECE1-5757-40ED-9DEB-4D6189B9DA7C}"/>
              </a:ext>
            </a:extLst>
          </p:cNvPr>
          <p:cNvSpPr>
            <a:spLocks noGrp="1"/>
          </p:cNvSpPr>
          <p:nvPr>
            <p:ph type="pic" sz="quarter" idx="21"/>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Project </a:t>
            </a:r>
            <a:r>
              <a:rPr lang="en-US" b="1" dirty="0">
                <a:solidFill>
                  <a:schemeClr val="accent2"/>
                </a:solidFill>
              </a:rPr>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5" name="Rectangle 9">
            <a:extLst>
              <a:ext uri="{FF2B5EF4-FFF2-40B4-BE49-F238E27FC236}">
                <a16:creationId xmlns:a16="http://schemas.microsoft.com/office/drawing/2014/main" id="{974A208A-19DA-44F5-8EBD-2D281E657572}"/>
              </a:ext>
            </a:extLst>
          </p:cNvPr>
          <p:cNvSpPr>
            <a:spLocks/>
          </p:cNvSpPr>
          <p:nvPr/>
        </p:nvSpPr>
        <p:spPr bwMode="auto">
          <a:xfrm>
            <a:off x="967407" y="4943061"/>
            <a:ext cx="10257186" cy="676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100" dirty="0" err="1">
                <a:latin typeface="Roboto Slab" pitchFamily="2" charset="0"/>
                <a:ea typeface="Roboto Slab" pitchFamily="2" charset="0"/>
                <a:cs typeface="Open Sans Condensed Light" panose="020B0306030504020204" pitchFamily="34" charset="0"/>
                <a:sym typeface="Montserrat-Regular" charset="0"/>
              </a:rPr>
              <a:t>powerpoint</a:t>
            </a:r>
            <a:r>
              <a:rPr lang="en-US" sz="1100" dirty="0">
                <a:latin typeface="Roboto Slab" pitchFamily="2" charset="0"/>
                <a:ea typeface="Roboto Slab" pitchFamily="2" charset="0"/>
                <a:cs typeface="Open Sans Condensed Light" panose="020B0306030504020204" pitchFamily="34" charset="0"/>
                <a:sym typeface="Montserrat-Regular" charset="0"/>
              </a:rPr>
              <a:t>.</a:t>
            </a:r>
          </a:p>
        </p:txBody>
      </p:sp>
      <p:sp>
        <p:nvSpPr>
          <p:cNvPr id="10" name="Rectangle 9">
            <a:extLst>
              <a:ext uri="{FF2B5EF4-FFF2-40B4-BE49-F238E27FC236}">
                <a16:creationId xmlns:a16="http://schemas.microsoft.com/office/drawing/2014/main" id="{3883B3A8-DB80-45CC-B530-553428FF3690}"/>
              </a:ext>
            </a:extLst>
          </p:cNvPr>
          <p:cNvSpPr/>
          <p:nvPr/>
        </p:nvSpPr>
        <p:spPr>
          <a:xfrm>
            <a:off x="6496878" y="1914939"/>
            <a:ext cx="4856922" cy="2590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9">
            <a:extLst>
              <a:ext uri="{FF2B5EF4-FFF2-40B4-BE49-F238E27FC236}">
                <a16:creationId xmlns:a16="http://schemas.microsoft.com/office/drawing/2014/main" id="{C312DA0F-0D7C-41B8-B17E-139CD5E938E7}"/>
              </a:ext>
            </a:extLst>
          </p:cNvPr>
          <p:cNvSpPr>
            <a:spLocks/>
          </p:cNvSpPr>
          <p:nvPr/>
        </p:nvSpPr>
        <p:spPr bwMode="auto">
          <a:xfrm>
            <a:off x="7266047" y="2199861"/>
            <a:ext cx="3318584" cy="20209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16" name="Picture Placeholder 15">
            <a:extLst>
              <a:ext uri="{FF2B5EF4-FFF2-40B4-BE49-F238E27FC236}">
                <a16:creationId xmlns:a16="http://schemas.microsoft.com/office/drawing/2014/main" id="{6267DDBA-5A7C-4D51-8500-0AC2759F2C4E}"/>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5B65897-059C-4F92-AF43-1D8C905AC390}"/>
              </a:ext>
            </a:extLst>
          </p:cNvPr>
          <p:cNvSpPr/>
          <p:nvPr/>
        </p:nvSpPr>
        <p:spPr>
          <a:xfrm>
            <a:off x="0" y="0"/>
            <a:ext cx="12192000" cy="6858000"/>
          </a:xfrm>
          <a:prstGeom prst="rect">
            <a:avLst/>
          </a:prstGeom>
          <a:solidFill>
            <a:schemeClr val="tx2">
              <a:lumMod val="50000"/>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3" name="TextBox 2">
            <a:extLst>
              <a:ext uri="{FF2B5EF4-FFF2-40B4-BE49-F238E27FC236}">
                <a16:creationId xmlns:a16="http://schemas.microsoft.com/office/drawing/2014/main" id="{D34E7FF3-115B-48CD-B865-F0A8030CC907}"/>
              </a:ext>
            </a:extLst>
          </p:cNvPr>
          <p:cNvSpPr txBox="1"/>
          <p:nvPr/>
        </p:nvSpPr>
        <p:spPr>
          <a:xfrm>
            <a:off x="4867138" y="3075057"/>
            <a:ext cx="2457725" cy="707886"/>
          </a:xfrm>
          <a:prstGeom prst="rect">
            <a:avLst/>
          </a:prstGeom>
          <a:noFill/>
        </p:spPr>
        <p:txBody>
          <a:bodyPr wrap="none" rtlCol="0">
            <a:spAutoFit/>
          </a:bodyPr>
          <a:lstStyle/>
          <a:p>
            <a:pPr algn="ctr"/>
            <a:r>
              <a:rPr lang="en-US" sz="4000" b="1" dirty="0">
                <a:solidFill>
                  <a:schemeClr val="accent2"/>
                </a:solidFill>
                <a:latin typeface="Roboto Slab" pitchFamily="2" charset="0"/>
                <a:ea typeface="Roboto Slab" pitchFamily="2" charset="0"/>
                <a:cs typeface="Raavi" panose="020B0502040204020203" pitchFamily="34" charset="0"/>
              </a:rPr>
              <a:t>THE END</a:t>
            </a:r>
          </a:p>
        </p:txBody>
      </p:sp>
      <p:sp>
        <p:nvSpPr>
          <p:cNvPr id="12" name="Rectangle 11">
            <a:extLst>
              <a:ext uri="{FF2B5EF4-FFF2-40B4-BE49-F238E27FC236}">
                <a16:creationId xmlns:a16="http://schemas.microsoft.com/office/drawing/2014/main" id="{FDDE0705-B323-44AD-9F7F-0927BC09E503}"/>
              </a:ext>
            </a:extLst>
          </p:cNvPr>
          <p:cNvSpPr/>
          <p:nvPr/>
        </p:nvSpPr>
        <p:spPr>
          <a:xfrm>
            <a:off x="4165600" y="2768600"/>
            <a:ext cx="3860800" cy="1320800"/>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7EBD6894-78FF-441B-84C8-BFBF03530451}"/>
              </a:ext>
            </a:extLst>
          </p:cNvPr>
          <p:cNvSpPr>
            <a:spLocks noGrp="1"/>
          </p:cNvSpPr>
          <p:nvPr>
            <p:ph type="pic" sz="quarter" idx="12"/>
          </p:nvPr>
        </p:nvSpPr>
        <p:spPr/>
      </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3</a:t>
            </a:fld>
            <a:endParaRPr lang="en-US" dirty="0">
              <a:latin typeface="Raleway" panose="020B0503030101060003" pitchFamily="34" charset="0"/>
            </a:endParaRPr>
          </a:p>
        </p:txBody>
      </p:sp>
      <p:grpSp>
        <p:nvGrpSpPr>
          <p:cNvPr id="7" name="Group 6">
            <a:extLst>
              <a:ext uri="{FF2B5EF4-FFF2-40B4-BE49-F238E27FC236}">
                <a16:creationId xmlns:a16="http://schemas.microsoft.com/office/drawing/2014/main" id="{FA745D46-9AED-4591-BC37-49638C48EBC4}"/>
              </a:ext>
            </a:extLst>
          </p:cNvPr>
          <p:cNvGrpSpPr/>
          <p:nvPr/>
        </p:nvGrpSpPr>
        <p:grpSpPr>
          <a:xfrm>
            <a:off x="6379032" y="2102338"/>
            <a:ext cx="5105835" cy="2707306"/>
            <a:chOff x="4826004" y="1955588"/>
            <a:chExt cx="5105835" cy="2707306"/>
          </a:xfrm>
        </p:grpSpPr>
        <p:sp>
          <p:nvSpPr>
            <p:cNvPr id="34" name="TextBox 33"/>
            <p:cNvSpPr txBox="1"/>
            <p:nvPr/>
          </p:nvSpPr>
          <p:spPr>
            <a:xfrm>
              <a:off x="4826004" y="1955588"/>
              <a:ext cx="1378857" cy="400110"/>
            </a:xfrm>
            <a:prstGeom prst="rect">
              <a:avLst/>
            </a:prstGeom>
            <a:noFill/>
          </p:spPr>
          <p:txBody>
            <a:bodyPr wrap="square" rtlCol="0">
              <a:spAutoFit/>
            </a:bodyPr>
            <a:lstStyle/>
            <a:p>
              <a:r>
                <a:rPr lang="en-US" sz="2000" b="1" dirty="0">
                  <a:solidFill>
                    <a:sysClr val="windowText" lastClr="000000"/>
                  </a:solidFill>
                  <a:latin typeface="Roboto Slab" pitchFamily="2" charset="0"/>
                  <a:ea typeface="Roboto Slab" pitchFamily="2" charset="0"/>
                </a:rPr>
                <a:t>HELLO”</a:t>
              </a:r>
            </a:p>
          </p:txBody>
        </p:sp>
        <p:sp>
          <p:nvSpPr>
            <p:cNvPr id="36" name="TextBox 35"/>
            <p:cNvSpPr txBox="1"/>
            <p:nvPr/>
          </p:nvSpPr>
          <p:spPr>
            <a:xfrm>
              <a:off x="4826004" y="2299815"/>
              <a:ext cx="3316855" cy="338554"/>
            </a:xfrm>
            <a:prstGeom prst="rect">
              <a:avLst/>
            </a:prstGeom>
            <a:noFill/>
          </p:spPr>
          <p:txBody>
            <a:bodyPr wrap="square" rtlCol="0">
              <a:spAutoFit/>
            </a:bodyPr>
            <a:lstStyle/>
            <a:p>
              <a:r>
                <a:rPr lang="en-US" sz="1600" dirty="0" err="1">
                  <a:solidFill>
                    <a:sysClr val="windowText" lastClr="000000"/>
                  </a:solidFill>
                  <a:latin typeface="Roboto Slab" pitchFamily="2" charset="0"/>
                  <a:ea typeface="Roboto Slab" pitchFamily="2" charset="0"/>
                </a:rPr>
                <a:t>Iam</a:t>
              </a:r>
              <a:r>
                <a:rPr lang="en-US" sz="1600" dirty="0">
                  <a:solidFill>
                    <a:sysClr val="windowText" lastClr="000000"/>
                  </a:solidFill>
                  <a:latin typeface="Roboto Slab" pitchFamily="2" charset="0"/>
                  <a:ea typeface="Roboto Slab" pitchFamily="2" charset="0"/>
                </a:rPr>
                <a:t> John Deo, Your Presenter!</a:t>
              </a:r>
            </a:p>
          </p:txBody>
        </p:sp>
        <p:grpSp>
          <p:nvGrpSpPr>
            <p:cNvPr id="50" name="Group 49"/>
            <p:cNvGrpSpPr/>
            <p:nvPr/>
          </p:nvGrpSpPr>
          <p:grpSpPr>
            <a:xfrm>
              <a:off x="4826004" y="3160557"/>
              <a:ext cx="5105835" cy="1502337"/>
              <a:chOff x="3417451" y="3841717"/>
              <a:chExt cx="5105835" cy="1502337"/>
            </a:xfrm>
          </p:grpSpPr>
          <p:sp>
            <p:nvSpPr>
              <p:cNvPr id="32" name="TextBox 31"/>
              <p:cNvSpPr txBox="1"/>
              <p:nvPr/>
            </p:nvSpPr>
            <p:spPr>
              <a:xfrm>
                <a:off x="3417451" y="3841717"/>
                <a:ext cx="2367740" cy="815544"/>
              </a:xfrm>
              <a:prstGeom prst="rect">
                <a:avLst/>
              </a:prstGeom>
              <a:noFill/>
            </p:spPr>
            <p:txBody>
              <a:bodyPr wrap="square" rtlCol="0">
                <a:spAutoFit/>
              </a:bodyPr>
              <a:lstStyle/>
              <a:p>
                <a:pPr>
                  <a:lnSpc>
                    <a:spcPts val="2800"/>
                  </a:lnSpc>
                </a:pPr>
                <a:r>
                  <a:rPr lang="en-US" sz="2000" dirty="0">
                    <a:solidFill>
                      <a:sysClr val="windowText" lastClr="000000"/>
                    </a:solidFill>
                    <a:latin typeface="Roboto Slab" pitchFamily="2" charset="0"/>
                    <a:ea typeface="Roboto Slab" pitchFamily="2" charset="0"/>
                  </a:rPr>
                  <a:t>Welcome</a:t>
                </a:r>
                <a:r>
                  <a:rPr lang="en-US" dirty="0">
                    <a:solidFill>
                      <a:sysClr val="windowText" lastClr="000000"/>
                    </a:solidFill>
                    <a:latin typeface="Roboto Slab" pitchFamily="2" charset="0"/>
                    <a:ea typeface="Roboto Slab" pitchFamily="2" charset="0"/>
                  </a:rPr>
                  <a:t> </a:t>
                </a:r>
                <a:r>
                  <a:rPr lang="en-US" sz="3000" b="1" dirty="0">
                    <a:solidFill>
                      <a:sysClr val="windowText" lastClr="000000"/>
                    </a:solidFill>
                    <a:latin typeface="Roboto Slab" pitchFamily="2" charset="0"/>
                    <a:ea typeface="Roboto Slab" pitchFamily="2" charset="0"/>
                  </a:rPr>
                  <a:t>Message</a:t>
                </a:r>
              </a:p>
            </p:txBody>
          </p:sp>
          <p:grpSp>
            <p:nvGrpSpPr>
              <p:cNvPr id="39" name="Group 38"/>
              <p:cNvGrpSpPr/>
              <p:nvPr/>
            </p:nvGrpSpPr>
            <p:grpSpPr>
              <a:xfrm>
                <a:off x="3541332" y="5038193"/>
                <a:ext cx="305861" cy="305861"/>
                <a:chOff x="1324575" y="5760204"/>
                <a:chExt cx="305861" cy="305861"/>
              </a:xfrm>
            </p:grpSpPr>
            <p:sp>
              <p:nvSpPr>
                <p:cNvPr id="40" name="Oval 39"/>
                <p:cNvSpPr/>
                <p:nvPr/>
              </p:nvSpPr>
              <p:spPr>
                <a:xfrm>
                  <a:off x="1324575" y="5760204"/>
                  <a:ext cx="305861" cy="3058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1" name="AutoShape 1"/>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solidFill>
                      <a:sysClr val="windowText" lastClr="000000"/>
                    </a:solidFill>
                  </a:endParaRPr>
                </a:p>
              </p:txBody>
            </p:sp>
          </p:grpSp>
          <p:grpSp>
            <p:nvGrpSpPr>
              <p:cNvPr id="42" name="Group 41"/>
              <p:cNvGrpSpPr/>
              <p:nvPr/>
            </p:nvGrpSpPr>
            <p:grpSpPr>
              <a:xfrm>
                <a:off x="3867816" y="5038193"/>
                <a:ext cx="305861" cy="305861"/>
                <a:chOff x="1684215" y="5760204"/>
                <a:chExt cx="305861" cy="305861"/>
              </a:xfrm>
            </p:grpSpPr>
            <p:sp>
              <p:nvSpPr>
                <p:cNvPr id="43" name="Oval 42"/>
                <p:cNvSpPr/>
                <p:nvPr/>
              </p:nvSpPr>
              <p:spPr>
                <a:xfrm>
                  <a:off x="1684215" y="5760204"/>
                  <a:ext cx="305861" cy="305861"/>
                </a:xfrm>
                <a:prstGeom prst="ellipse">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4" name="AutoShape 21"/>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solidFill>
                      <a:sysClr val="windowText" lastClr="000000"/>
                    </a:solidFill>
                  </a:endParaRPr>
                </a:p>
              </p:txBody>
            </p:sp>
          </p:grpSp>
          <p:grpSp>
            <p:nvGrpSpPr>
              <p:cNvPr id="45" name="Group 44"/>
              <p:cNvGrpSpPr/>
              <p:nvPr/>
            </p:nvGrpSpPr>
            <p:grpSpPr>
              <a:xfrm>
                <a:off x="4194300" y="5038192"/>
                <a:ext cx="305861" cy="305861"/>
                <a:chOff x="2177216" y="5760204"/>
                <a:chExt cx="305861" cy="305861"/>
              </a:xfrm>
            </p:grpSpPr>
            <p:sp>
              <p:nvSpPr>
                <p:cNvPr id="46" name="Oval 45"/>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ysClr val="windowText" lastClr="000000"/>
                    </a:solidFill>
                  </a:endParaRPr>
                </a:p>
              </p:txBody>
            </p:sp>
            <p:sp>
              <p:nvSpPr>
                <p:cNvPr id="47" name="AutoShape 18"/>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solidFill>
                      <a:sysClr val="windowText" lastClr="000000"/>
                    </a:solidFill>
                  </a:endParaRPr>
                </a:p>
              </p:txBody>
            </p:sp>
          </p:grpSp>
          <p:sp>
            <p:nvSpPr>
              <p:cNvPr id="48" name="TextBox 47"/>
              <p:cNvSpPr txBox="1"/>
              <p:nvPr/>
            </p:nvSpPr>
            <p:spPr>
              <a:xfrm>
                <a:off x="3417451" y="4670009"/>
                <a:ext cx="5105835" cy="246221"/>
              </a:xfrm>
              <a:prstGeom prst="rect">
                <a:avLst/>
              </a:prstGeom>
              <a:noFill/>
            </p:spPr>
            <p:txBody>
              <a:bodyPr wrap="square" rtlCol="0">
                <a:spAutoFit/>
              </a:bodyPr>
              <a:lstStyle/>
              <a:p>
                <a:r>
                  <a:rPr lang="en-US" sz="1000" spc="200" dirty="0">
                    <a:solidFill>
                      <a:sysClr val="windowText" lastClr="000000"/>
                    </a:solidFill>
                    <a:latin typeface="Roboto Slab" pitchFamily="2" charset="0"/>
                    <a:ea typeface="Roboto Slab" pitchFamily="2" charset="0"/>
                  </a:rPr>
                  <a:t>www.website/ fb/ you tube/company name.com</a:t>
                </a:r>
              </a:p>
            </p:txBody>
          </p:sp>
        </p:grpSp>
      </p:grpSp>
      <p:sp>
        <p:nvSpPr>
          <p:cNvPr id="22" name="Isosceles Triangle 21">
            <a:extLst>
              <a:ext uri="{FF2B5EF4-FFF2-40B4-BE49-F238E27FC236}">
                <a16:creationId xmlns:a16="http://schemas.microsoft.com/office/drawing/2014/main" id="{3A6A179D-50D1-45D3-803C-B27668751AE9}"/>
              </a:ext>
            </a:extLst>
          </p:cNvPr>
          <p:cNvSpPr/>
          <p:nvPr/>
        </p:nvSpPr>
        <p:spPr>
          <a:xfrm rot="19807801">
            <a:off x="2422815" y="1568294"/>
            <a:ext cx="886441" cy="76417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97CE2AA4-56C4-440F-884F-916DCFEB1A36}"/>
              </a:ext>
            </a:extLst>
          </p:cNvPr>
          <p:cNvSpPr/>
          <p:nvPr/>
        </p:nvSpPr>
        <p:spPr>
          <a:xfrm rot="19807801">
            <a:off x="4000524" y="2472374"/>
            <a:ext cx="886441" cy="76417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Isosceles Triangle 23">
            <a:extLst>
              <a:ext uri="{FF2B5EF4-FFF2-40B4-BE49-F238E27FC236}">
                <a16:creationId xmlns:a16="http://schemas.microsoft.com/office/drawing/2014/main" id="{A54F6444-F58E-4D76-A422-2C01AA32270C}"/>
              </a:ext>
            </a:extLst>
          </p:cNvPr>
          <p:cNvSpPr/>
          <p:nvPr/>
        </p:nvSpPr>
        <p:spPr>
          <a:xfrm rot="19807801">
            <a:off x="3125879" y="4121696"/>
            <a:ext cx="886441" cy="76417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Isosceles Triangle 24">
            <a:extLst>
              <a:ext uri="{FF2B5EF4-FFF2-40B4-BE49-F238E27FC236}">
                <a16:creationId xmlns:a16="http://schemas.microsoft.com/office/drawing/2014/main" id="{74D02699-FFE6-48AA-BAF4-B16A8236C964}"/>
              </a:ext>
            </a:extLst>
          </p:cNvPr>
          <p:cNvSpPr/>
          <p:nvPr/>
        </p:nvSpPr>
        <p:spPr>
          <a:xfrm rot="19807801">
            <a:off x="1408606" y="3017560"/>
            <a:ext cx="886441" cy="764173"/>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9D49358E-DA04-4AE5-A225-89D1374B7DE2}"/>
              </a:ext>
            </a:extLst>
          </p:cNvPr>
          <p:cNvSpPr>
            <a:spLocks noGrp="1"/>
          </p:cNvSpPr>
          <p:nvPr>
            <p:ph type="pic" sz="quarter" idx="13"/>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D9AEA4-082D-4191-824E-BB1E8619B0D0}"/>
              </a:ext>
            </a:extLst>
          </p:cNvPr>
          <p:cNvSpPr/>
          <p:nvPr/>
        </p:nvSpPr>
        <p:spPr>
          <a:xfrm>
            <a:off x="0" y="2067339"/>
            <a:ext cx="12192000" cy="31275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4" name="Title 3">
            <a:extLst>
              <a:ext uri="{FF2B5EF4-FFF2-40B4-BE49-F238E27FC236}">
                <a16:creationId xmlns:a16="http://schemas.microsoft.com/office/drawing/2014/main" id="{69DB055B-3F76-4158-A41D-9F468142D486}"/>
              </a:ext>
            </a:extLst>
          </p:cNvPr>
          <p:cNvSpPr>
            <a:spLocks noGrp="1"/>
          </p:cNvSpPr>
          <p:nvPr>
            <p:ph type="title"/>
          </p:nvPr>
        </p:nvSpPr>
        <p:spPr/>
        <p:txBody>
          <a:bodyPr/>
          <a:lstStyle/>
          <a:p>
            <a:r>
              <a:rPr lang="en-US" dirty="0"/>
              <a:t>Welcome Message</a:t>
            </a:r>
          </a:p>
        </p:txBody>
      </p:sp>
      <p:sp>
        <p:nvSpPr>
          <p:cNvPr id="9" name="Text Placeholder 8">
            <a:extLst>
              <a:ext uri="{FF2B5EF4-FFF2-40B4-BE49-F238E27FC236}">
                <a16:creationId xmlns:a16="http://schemas.microsoft.com/office/drawing/2014/main" id="{E820B573-5482-468D-859F-E72CD2B824C1}"/>
              </a:ext>
            </a:extLst>
          </p:cNvPr>
          <p:cNvSpPr>
            <a:spLocks noGrp="1"/>
          </p:cNvSpPr>
          <p:nvPr>
            <p:ph type="body" sz="quarter" idx="12"/>
          </p:nvPr>
        </p:nvSpPr>
        <p:spPr>
          <a:prstGeom prst="rect">
            <a:avLst/>
          </a:prstGeom>
        </p:spPr>
        <p:txBody>
          <a:bodyPr/>
          <a:lstStyle/>
          <a:p>
            <a:pPr marL="0" indent="0" algn="l">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12" name="Group 11">
            <a:extLst>
              <a:ext uri="{FF2B5EF4-FFF2-40B4-BE49-F238E27FC236}">
                <a16:creationId xmlns:a16="http://schemas.microsoft.com/office/drawing/2014/main" id="{1FEA1BB4-CC9C-4CCA-805B-D58B15BFB989}"/>
              </a:ext>
            </a:extLst>
          </p:cNvPr>
          <p:cNvGrpSpPr/>
          <p:nvPr/>
        </p:nvGrpSpPr>
        <p:grpSpPr>
          <a:xfrm>
            <a:off x="5526156" y="2513219"/>
            <a:ext cx="4775251" cy="2235752"/>
            <a:chOff x="5627060" y="2388599"/>
            <a:chExt cx="4775251" cy="2235752"/>
          </a:xfrm>
        </p:grpSpPr>
        <p:sp>
          <p:nvSpPr>
            <p:cNvPr id="26" name="Rectangle 9">
              <a:extLst>
                <a:ext uri="{FF2B5EF4-FFF2-40B4-BE49-F238E27FC236}">
                  <a16:creationId xmlns:a16="http://schemas.microsoft.com/office/drawing/2014/main" id="{B6A8B3C5-D16E-4766-9AF8-1EF3BA719E63}"/>
                </a:ext>
              </a:extLst>
            </p:cNvPr>
            <p:cNvSpPr>
              <a:spLocks/>
            </p:cNvSpPr>
            <p:nvPr/>
          </p:nvSpPr>
          <p:spPr bwMode="auto">
            <a:xfrm>
              <a:off x="5675270" y="3182249"/>
              <a:ext cx="4727041" cy="1442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4" name="TextBox 33"/>
            <p:cNvSpPr txBox="1"/>
            <p:nvPr/>
          </p:nvSpPr>
          <p:spPr>
            <a:xfrm>
              <a:off x="5627060" y="2388599"/>
              <a:ext cx="1378857" cy="400110"/>
            </a:xfrm>
            <a:prstGeom prst="rect">
              <a:avLst/>
            </a:prstGeom>
            <a:noFill/>
          </p:spPr>
          <p:txBody>
            <a:bodyPr wrap="square" rtlCol="0">
              <a:spAutoFit/>
            </a:bodyPr>
            <a:lstStyle/>
            <a:p>
              <a:r>
                <a:rPr lang="en-US" sz="2000" b="1" dirty="0">
                  <a:solidFill>
                    <a:schemeClr val="bg1"/>
                  </a:solidFill>
                  <a:latin typeface="Roboto Slab" pitchFamily="2" charset="0"/>
                  <a:ea typeface="Roboto Slab" pitchFamily="2" charset="0"/>
                </a:rPr>
                <a:t>HELLO”</a:t>
              </a:r>
            </a:p>
          </p:txBody>
        </p:sp>
        <p:sp>
          <p:nvSpPr>
            <p:cNvPr id="36" name="TextBox 35"/>
            <p:cNvSpPr txBox="1"/>
            <p:nvPr/>
          </p:nvSpPr>
          <p:spPr>
            <a:xfrm>
              <a:off x="5627060" y="2790126"/>
              <a:ext cx="3316855" cy="338554"/>
            </a:xfrm>
            <a:prstGeom prst="rect">
              <a:avLst/>
            </a:prstGeom>
            <a:noFill/>
          </p:spPr>
          <p:txBody>
            <a:bodyPr wrap="square" rtlCol="0">
              <a:spAutoFit/>
            </a:bodyPr>
            <a:lstStyle/>
            <a:p>
              <a:r>
                <a:rPr lang="en-US" sz="1600" dirty="0" err="1">
                  <a:solidFill>
                    <a:schemeClr val="bg1"/>
                  </a:solidFill>
                  <a:latin typeface="Roboto Slab" pitchFamily="2" charset="0"/>
                  <a:ea typeface="Roboto Slab" pitchFamily="2" charset="0"/>
                </a:rPr>
                <a:t>Iam</a:t>
              </a:r>
              <a:r>
                <a:rPr lang="en-US" sz="1600" dirty="0">
                  <a:solidFill>
                    <a:schemeClr val="bg1"/>
                  </a:solidFill>
                  <a:latin typeface="Roboto Slab" pitchFamily="2" charset="0"/>
                  <a:ea typeface="Roboto Slab" pitchFamily="2" charset="0"/>
                </a:rPr>
                <a:t> John Deo, Your Presenter!</a:t>
              </a:r>
            </a:p>
          </p:txBody>
        </p:sp>
      </p:grpSp>
      <p:sp>
        <p:nvSpPr>
          <p:cNvPr id="14" name="Picture Placeholder 13">
            <a:extLst>
              <a:ext uri="{FF2B5EF4-FFF2-40B4-BE49-F238E27FC236}">
                <a16:creationId xmlns:a16="http://schemas.microsoft.com/office/drawing/2014/main" id="{FCDE20C8-6ED9-4322-B4FD-ABC10A44AE00}"/>
              </a:ext>
            </a:extLst>
          </p:cNvPr>
          <p:cNvSpPr>
            <a:spLocks noGrp="1"/>
          </p:cNvSpPr>
          <p:nvPr>
            <p:ph type="pic" sz="quarter" idx="21"/>
          </p:nvPr>
        </p:nvSpPr>
        <p:spPr/>
      </p:sp>
    </p:spTree>
    <p:extLst>
      <p:ext uri="{BB962C8B-B14F-4D97-AF65-F5344CB8AC3E}">
        <p14:creationId xmlns:p14="http://schemas.microsoft.com/office/powerpoint/2010/main" val="2180577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5" name="Rectangle 9">
            <a:extLst>
              <a:ext uri="{FF2B5EF4-FFF2-40B4-BE49-F238E27FC236}">
                <a16:creationId xmlns:a16="http://schemas.microsoft.com/office/drawing/2014/main" id="{5616CFA7-3B88-42AE-BEA1-4FF75EE73ACF}"/>
              </a:ext>
            </a:extLst>
          </p:cNvPr>
          <p:cNvSpPr>
            <a:spLocks/>
          </p:cNvSpPr>
          <p:nvPr/>
        </p:nvSpPr>
        <p:spPr bwMode="auto">
          <a:xfrm>
            <a:off x="1139016" y="5239633"/>
            <a:ext cx="9913968" cy="649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8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sp>
        <p:nvSpPr>
          <p:cNvPr id="3" name="Oval 2">
            <a:extLst>
              <a:ext uri="{FF2B5EF4-FFF2-40B4-BE49-F238E27FC236}">
                <a16:creationId xmlns:a16="http://schemas.microsoft.com/office/drawing/2014/main" id="{9D325B67-32A3-408C-B406-4E20D3140028}"/>
              </a:ext>
            </a:extLst>
          </p:cNvPr>
          <p:cNvSpPr/>
          <p:nvPr/>
        </p:nvSpPr>
        <p:spPr>
          <a:xfrm>
            <a:off x="1363646" y="2018932"/>
            <a:ext cx="2537116" cy="25371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5D26441-DBB6-4FA7-B152-B0D1E690628C}"/>
              </a:ext>
            </a:extLst>
          </p:cNvPr>
          <p:cNvGrpSpPr/>
          <p:nvPr/>
        </p:nvGrpSpPr>
        <p:grpSpPr>
          <a:xfrm>
            <a:off x="1903961" y="2528696"/>
            <a:ext cx="1456486" cy="1517589"/>
            <a:chOff x="9231353" y="2157516"/>
            <a:chExt cx="1456486" cy="1517589"/>
          </a:xfrm>
        </p:grpSpPr>
        <p:grpSp>
          <p:nvGrpSpPr>
            <p:cNvPr id="52" name="Group 51">
              <a:extLst>
                <a:ext uri="{FF2B5EF4-FFF2-40B4-BE49-F238E27FC236}">
                  <a16:creationId xmlns:a16="http://schemas.microsoft.com/office/drawing/2014/main" id="{E532C754-6082-4E10-8EBD-1EE1B5C0DCED}"/>
                </a:ext>
              </a:extLst>
            </p:cNvPr>
            <p:cNvGrpSpPr/>
            <p:nvPr/>
          </p:nvGrpSpPr>
          <p:grpSpPr>
            <a:xfrm>
              <a:off x="9231353" y="2766398"/>
              <a:ext cx="1456486" cy="908707"/>
              <a:chOff x="2292162" y="6035319"/>
              <a:chExt cx="1456486" cy="908707"/>
            </a:xfrm>
          </p:grpSpPr>
          <p:sp>
            <p:nvSpPr>
              <p:cNvPr id="57" name="TextBox 56">
                <a:extLst>
                  <a:ext uri="{FF2B5EF4-FFF2-40B4-BE49-F238E27FC236}">
                    <a16:creationId xmlns:a16="http://schemas.microsoft.com/office/drawing/2014/main" id="{93C0BD34-FDB5-48C0-8B8D-4C447AC7E487}"/>
                  </a:ext>
                </a:extLst>
              </p:cNvPr>
              <p:cNvSpPr txBox="1"/>
              <p:nvPr/>
            </p:nvSpPr>
            <p:spPr>
              <a:xfrm>
                <a:off x="2442451" y="6035319"/>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Corporate</a:t>
                </a:r>
              </a:p>
            </p:txBody>
          </p:sp>
          <p:sp>
            <p:nvSpPr>
              <p:cNvPr id="58" name="Rectangle 57">
                <a:extLst>
                  <a:ext uri="{FF2B5EF4-FFF2-40B4-BE49-F238E27FC236}">
                    <a16:creationId xmlns:a16="http://schemas.microsoft.com/office/drawing/2014/main" id="{367083B4-3C66-49F8-9665-113AB9DD7D4C}"/>
                  </a:ext>
                </a:extLst>
              </p:cNvPr>
              <p:cNvSpPr/>
              <p:nvPr/>
            </p:nvSpPr>
            <p:spPr>
              <a:xfrm>
                <a:off x="2292162"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grpSp>
          <p:nvGrpSpPr>
            <p:cNvPr id="53" name="Group 52">
              <a:extLst>
                <a:ext uri="{FF2B5EF4-FFF2-40B4-BE49-F238E27FC236}">
                  <a16:creationId xmlns:a16="http://schemas.microsoft.com/office/drawing/2014/main" id="{9024F205-7A82-4CAD-B7A3-0679157F3378}"/>
                </a:ext>
              </a:extLst>
            </p:cNvPr>
            <p:cNvGrpSpPr/>
            <p:nvPr/>
          </p:nvGrpSpPr>
          <p:grpSpPr>
            <a:xfrm>
              <a:off x="9790751" y="2157516"/>
              <a:ext cx="337690" cy="432936"/>
              <a:chOff x="2522538" y="3189288"/>
              <a:chExt cx="371475" cy="476250"/>
            </a:xfrm>
            <a:solidFill>
              <a:schemeClr val="bg1"/>
            </a:solidFill>
          </p:grpSpPr>
          <p:sp>
            <p:nvSpPr>
              <p:cNvPr id="54" name="Freeform 5">
                <a:extLst>
                  <a:ext uri="{FF2B5EF4-FFF2-40B4-BE49-F238E27FC236}">
                    <a16:creationId xmlns:a16="http://schemas.microsoft.com/office/drawing/2014/main" id="{EA6D97D3-416C-4985-8582-5FA038905A5C}"/>
                  </a:ext>
                </a:extLst>
              </p:cNvPr>
              <p:cNvSpPr>
                <a:spLocks noEditPoints="1"/>
              </p:cNvSpPr>
              <p:nvPr/>
            </p:nvSpPr>
            <p:spPr bwMode="auto">
              <a:xfrm>
                <a:off x="2613025" y="3189288"/>
                <a:ext cx="192088" cy="238125"/>
              </a:xfrm>
              <a:custGeom>
                <a:avLst/>
                <a:gdLst>
                  <a:gd name="T0" fmla="*/ 2 w 53"/>
                  <a:gd name="T1" fmla="*/ 65 h 65"/>
                  <a:gd name="T2" fmla="*/ 5 w 53"/>
                  <a:gd name="T3" fmla="*/ 62 h 65"/>
                  <a:gd name="T4" fmla="*/ 5 w 53"/>
                  <a:gd name="T5" fmla="*/ 27 h 65"/>
                  <a:gd name="T6" fmla="*/ 26 w 53"/>
                  <a:gd name="T7" fmla="*/ 6 h 65"/>
                  <a:gd name="T8" fmla="*/ 48 w 53"/>
                  <a:gd name="T9" fmla="*/ 27 h 65"/>
                  <a:gd name="T10" fmla="*/ 48 w 53"/>
                  <a:gd name="T11" fmla="*/ 62 h 65"/>
                  <a:gd name="T12" fmla="*/ 50 w 53"/>
                  <a:gd name="T13" fmla="*/ 65 h 65"/>
                  <a:gd name="T14" fmla="*/ 53 w 53"/>
                  <a:gd name="T15" fmla="*/ 62 h 65"/>
                  <a:gd name="T16" fmla="*/ 53 w 53"/>
                  <a:gd name="T17" fmla="*/ 27 h 65"/>
                  <a:gd name="T18" fmla="*/ 26 w 53"/>
                  <a:gd name="T19" fmla="*/ 0 h 65"/>
                  <a:gd name="T20" fmla="*/ 0 w 53"/>
                  <a:gd name="T21" fmla="*/ 27 h 65"/>
                  <a:gd name="T22" fmla="*/ 0 w 53"/>
                  <a:gd name="T23" fmla="*/ 62 h 65"/>
                  <a:gd name="T24" fmla="*/ 2 w 53"/>
                  <a:gd name="T25" fmla="*/ 65 h 65"/>
                  <a:gd name="T26" fmla="*/ 2 w 53"/>
                  <a:gd name="T27" fmla="*/ 65 h 65"/>
                  <a:gd name="T28" fmla="*/ 2 w 53"/>
                  <a:gd name="T29"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65">
                    <a:moveTo>
                      <a:pt x="2" y="65"/>
                    </a:moveTo>
                    <a:cubicBezTo>
                      <a:pt x="4" y="65"/>
                      <a:pt x="5" y="63"/>
                      <a:pt x="5" y="62"/>
                    </a:cubicBezTo>
                    <a:cubicBezTo>
                      <a:pt x="5" y="27"/>
                      <a:pt x="5" y="27"/>
                      <a:pt x="5" y="27"/>
                    </a:cubicBezTo>
                    <a:cubicBezTo>
                      <a:pt x="5" y="15"/>
                      <a:pt x="15" y="6"/>
                      <a:pt x="26" y="6"/>
                    </a:cubicBezTo>
                    <a:cubicBezTo>
                      <a:pt x="38" y="6"/>
                      <a:pt x="48" y="15"/>
                      <a:pt x="48" y="27"/>
                    </a:cubicBezTo>
                    <a:cubicBezTo>
                      <a:pt x="48" y="62"/>
                      <a:pt x="48" y="62"/>
                      <a:pt x="48" y="62"/>
                    </a:cubicBezTo>
                    <a:cubicBezTo>
                      <a:pt x="48" y="63"/>
                      <a:pt x="49" y="65"/>
                      <a:pt x="50" y="65"/>
                    </a:cubicBezTo>
                    <a:cubicBezTo>
                      <a:pt x="52" y="65"/>
                      <a:pt x="53" y="63"/>
                      <a:pt x="53" y="62"/>
                    </a:cubicBezTo>
                    <a:cubicBezTo>
                      <a:pt x="53" y="27"/>
                      <a:pt x="53" y="27"/>
                      <a:pt x="53" y="27"/>
                    </a:cubicBezTo>
                    <a:cubicBezTo>
                      <a:pt x="53" y="12"/>
                      <a:pt x="41" y="0"/>
                      <a:pt x="26" y="0"/>
                    </a:cubicBezTo>
                    <a:cubicBezTo>
                      <a:pt x="12" y="0"/>
                      <a:pt x="0" y="12"/>
                      <a:pt x="0" y="27"/>
                    </a:cubicBezTo>
                    <a:cubicBezTo>
                      <a:pt x="0" y="62"/>
                      <a:pt x="0" y="62"/>
                      <a:pt x="0" y="62"/>
                    </a:cubicBezTo>
                    <a:cubicBezTo>
                      <a:pt x="0" y="64"/>
                      <a:pt x="1" y="65"/>
                      <a:pt x="2" y="65"/>
                    </a:cubicBezTo>
                    <a:close/>
                    <a:moveTo>
                      <a:pt x="2" y="65"/>
                    </a:moveTo>
                    <a:cubicBezTo>
                      <a:pt x="2" y="65"/>
                      <a:pt x="2" y="65"/>
                      <a:pt x="2" y="65"/>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5" name="Freeform 6">
                <a:extLst>
                  <a:ext uri="{FF2B5EF4-FFF2-40B4-BE49-F238E27FC236}">
                    <a16:creationId xmlns:a16="http://schemas.microsoft.com/office/drawing/2014/main" id="{80BC36D9-194E-465D-BB57-D27B6128E3E4}"/>
                  </a:ext>
                </a:extLst>
              </p:cNvPr>
              <p:cNvSpPr>
                <a:spLocks noEditPoints="1"/>
              </p:cNvSpPr>
              <p:nvPr/>
            </p:nvSpPr>
            <p:spPr bwMode="auto">
              <a:xfrm>
                <a:off x="2522538" y="3332163"/>
                <a:ext cx="371475" cy="333375"/>
              </a:xfrm>
              <a:custGeom>
                <a:avLst/>
                <a:gdLst>
                  <a:gd name="T0" fmla="*/ 102 w 103"/>
                  <a:gd name="T1" fmla="*/ 79 h 91"/>
                  <a:gd name="T2" fmla="*/ 95 w 103"/>
                  <a:gd name="T3" fmla="*/ 0 h 91"/>
                  <a:gd name="T4" fmla="*/ 83 w 103"/>
                  <a:gd name="T5" fmla="*/ 0 h 91"/>
                  <a:gd name="T6" fmla="*/ 83 w 103"/>
                  <a:gd name="T7" fmla="*/ 25 h 91"/>
                  <a:gd name="T8" fmla="*/ 75 w 103"/>
                  <a:gd name="T9" fmla="*/ 34 h 91"/>
                  <a:gd name="T10" fmla="*/ 67 w 103"/>
                  <a:gd name="T11" fmla="*/ 25 h 91"/>
                  <a:gd name="T12" fmla="*/ 67 w 103"/>
                  <a:gd name="T13" fmla="*/ 0 h 91"/>
                  <a:gd name="T14" fmla="*/ 35 w 103"/>
                  <a:gd name="T15" fmla="*/ 0 h 91"/>
                  <a:gd name="T16" fmla="*/ 35 w 103"/>
                  <a:gd name="T17" fmla="*/ 25 h 91"/>
                  <a:gd name="T18" fmla="*/ 28 w 103"/>
                  <a:gd name="T19" fmla="*/ 34 h 91"/>
                  <a:gd name="T20" fmla="*/ 19 w 103"/>
                  <a:gd name="T21" fmla="*/ 26 h 91"/>
                  <a:gd name="T22" fmla="*/ 19 w 103"/>
                  <a:gd name="T23" fmla="*/ 0 h 91"/>
                  <a:gd name="T24" fmla="*/ 8 w 103"/>
                  <a:gd name="T25" fmla="*/ 0 h 91"/>
                  <a:gd name="T26" fmla="*/ 1 w 103"/>
                  <a:gd name="T27" fmla="*/ 79 h 91"/>
                  <a:gd name="T28" fmla="*/ 11 w 103"/>
                  <a:gd name="T29" fmla="*/ 91 h 91"/>
                  <a:gd name="T30" fmla="*/ 92 w 103"/>
                  <a:gd name="T31" fmla="*/ 91 h 91"/>
                  <a:gd name="T32" fmla="*/ 102 w 103"/>
                  <a:gd name="T33" fmla="*/ 79 h 91"/>
                  <a:gd name="T34" fmla="*/ 51 w 103"/>
                  <a:gd name="T35" fmla="*/ 83 h 91"/>
                  <a:gd name="T36" fmla="*/ 29 w 103"/>
                  <a:gd name="T37" fmla="*/ 60 h 91"/>
                  <a:gd name="T38" fmla="*/ 51 w 103"/>
                  <a:gd name="T39" fmla="*/ 37 h 91"/>
                  <a:gd name="T40" fmla="*/ 74 w 103"/>
                  <a:gd name="T41" fmla="*/ 60 h 91"/>
                  <a:gd name="T42" fmla="*/ 51 w 103"/>
                  <a:gd name="T43" fmla="*/ 83 h 91"/>
                  <a:gd name="T44" fmla="*/ 51 w 103"/>
                  <a:gd name="T45" fmla="*/ 83 h 91"/>
                  <a:gd name="T46" fmla="*/ 51 w 103"/>
                  <a:gd name="T47" fmla="*/ 83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03" h="91">
                    <a:moveTo>
                      <a:pt x="102" y="79"/>
                    </a:moveTo>
                    <a:cubicBezTo>
                      <a:pt x="95" y="0"/>
                      <a:pt x="95" y="0"/>
                      <a:pt x="95" y="0"/>
                    </a:cubicBezTo>
                    <a:cubicBezTo>
                      <a:pt x="83" y="0"/>
                      <a:pt x="83" y="0"/>
                      <a:pt x="83" y="0"/>
                    </a:cubicBezTo>
                    <a:cubicBezTo>
                      <a:pt x="83" y="25"/>
                      <a:pt x="83" y="25"/>
                      <a:pt x="83" y="25"/>
                    </a:cubicBezTo>
                    <a:cubicBezTo>
                      <a:pt x="83" y="30"/>
                      <a:pt x="80" y="34"/>
                      <a:pt x="75" y="34"/>
                    </a:cubicBezTo>
                    <a:cubicBezTo>
                      <a:pt x="71" y="34"/>
                      <a:pt x="67" y="30"/>
                      <a:pt x="67" y="25"/>
                    </a:cubicBezTo>
                    <a:cubicBezTo>
                      <a:pt x="67" y="0"/>
                      <a:pt x="67" y="0"/>
                      <a:pt x="67" y="0"/>
                    </a:cubicBezTo>
                    <a:cubicBezTo>
                      <a:pt x="35" y="0"/>
                      <a:pt x="35" y="0"/>
                      <a:pt x="35" y="0"/>
                    </a:cubicBezTo>
                    <a:cubicBezTo>
                      <a:pt x="35" y="25"/>
                      <a:pt x="35" y="25"/>
                      <a:pt x="35" y="25"/>
                    </a:cubicBezTo>
                    <a:cubicBezTo>
                      <a:pt x="35" y="30"/>
                      <a:pt x="32" y="33"/>
                      <a:pt x="28" y="34"/>
                    </a:cubicBezTo>
                    <a:cubicBezTo>
                      <a:pt x="23" y="34"/>
                      <a:pt x="19" y="30"/>
                      <a:pt x="19" y="26"/>
                    </a:cubicBezTo>
                    <a:cubicBezTo>
                      <a:pt x="19" y="0"/>
                      <a:pt x="19" y="0"/>
                      <a:pt x="19" y="0"/>
                    </a:cubicBezTo>
                    <a:cubicBezTo>
                      <a:pt x="8" y="0"/>
                      <a:pt x="8" y="0"/>
                      <a:pt x="8" y="0"/>
                    </a:cubicBezTo>
                    <a:cubicBezTo>
                      <a:pt x="1" y="79"/>
                      <a:pt x="1" y="79"/>
                      <a:pt x="1" y="79"/>
                    </a:cubicBezTo>
                    <a:cubicBezTo>
                      <a:pt x="0" y="85"/>
                      <a:pt x="5" y="91"/>
                      <a:pt x="11" y="91"/>
                    </a:cubicBezTo>
                    <a:cubicBezTo>
                      <a:pt x="92" y="91"/>
                      <a:pt x="92" y="91"/>
                      <a:pt x="92" y="91"/>
                    </a:cubicBezTo>
                    <a:cubicBezTo>
                      <a:pt x="98" y="91"/>
                      <a:pt x="103" y="85"/>
                      <a:pt x="102" y="79"/>
                    </a:cubicBezTo>
                    <a:close/>
                    <a:moveTo>
                      <a:pt x="51" y="83"/>
                    </a:moveTo>
                    <a:cubicBezTo>
                      <a:pt x="39" y="83"/>
                      <a:pt x="29" y="73"/>
                      <a:pt x="29" y="60"/>
                    </a:cubicBezTo>
                    <a:cubicBezTo>
                      <a:pt x="29" y="48"/>
                      <a:pt x="39" y="37"/>
                      <a:pt x="51" y="37"/>
                    </a:cubicBezTo>
                    <a:cubicBezTo>
                      <a:pt x="64" y="37"/>
                      <a:pt x="74" y="48"/>
                      <a:pt x="74" y="60"/>
                    </a:cubicBezTo>
                    <a:cubicBezTo>
                      <a:pt x="74" y="73"/>
                      <a:pt x="64" y="83"/>
                      <a:pt x="51" y="83"/>
                    </a:cubicBezTo>
                    <a:close/>
                    <a:moveTo>
                      <a:pt x="51" y="83"/>
                    </a:moveTo>
                    <a:cubicBezTo>
                      <a:pt x="51" y="83"/>
                      <a:pt x="51" y="83"/>
                      <a:pt x="51" y="83"/>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56" name="Freeform 7">
                <a:extLst>
                  <a:ext uri="{FF2B5EF4-FFF2-40B4-BE49-F238E27FC236}">
                    <a16:creationId xmlns:a16="http://schemas.microsoft.com/office/drawing/2014/main" id="{4D00EF82-1F92-4622-8312-90CAED282621}"/>
                  </a:ext>
                </a:extLst>
              </p:cNvPr>
              <p:cNvSpPr>
                <a:spLocks noEditPoints="1"/>
              </p:cNvSpPr>
              <p:nvPr/>
            </p:nvSpPr>
            <p:spPr bwMode="auto">
              <a:xfrm>
                <a:off x="2646363" y="3489326"/>
                <a:ext cx="125413" cy="128588"/>
              </a:xfrm>
              <a:custGeom>
                <a:avLst/>
                <a:gdLst>
                  <a:gd name="T0" fmla="*/ 17 w 35"/>
                  <a:gd name="T1" fmla="*/ 0 h 35"/>
                  <a:gd name="T2" fmla="*/ 0 w 35"/>
                  <a:gd name="T3" fmla="*/ 17 h 35"/>
                  <a:gd name="T4" fmla="*/ 17 w 35"/>
                  <a:gd name="T5" fmla="*/ 35 h 35"/>
                  <a:gd name="T6" fmla="*/ 35 w 35"/>
                  <a:gd name="T7" fmla="*/ 17 h 35"/>
                  <a:gd name="T8" fmla="*/ 17 w 35"/>
                  <a:gd name="T9" fmla="*/ 0 h 35"/>
                  <a:gd name="T10" fmla="*/ 19 w 35"/>
                  <a:gd name="T11" fmla="*/ 26 h 35"/>
                  <a:gd name="T12" fmla="*/ 19 w 35"/>
                  <a:gd name="T13" fmla="*/ 27 h 35"/>
                  <a:gd name="T14" fmla="*/ 17 w 35"/>
                  <a:gd name="T15" fmla="*/ 29 h 35"/>
                  <a:gd name="T16" fmla="*/ 16 w 35"/>
                  <a:gd name="T17" fmla="*/ 27 h 35"/>
                  <a:gd name="T18" fmla="*/ 16 w 35"/>
                  <a:gd name="T19" fmla="*/ 26 h 35"/>
                  <a:gd name="T20" fmla="*/ 14 w 35"/>
                  <a:gd name="T21" fmla="*/ 25 h 35"/>
                  <a:gd name="T22" fmla="*/ 14 w 35"/>
                  <a:gd name="T23" fmla="*/ 23 h 35"/>
                  <a:gd name="T24" fmla="*/ 16 w 35"/>
                  <a:gd name="T25" fmla="*/ 23 h 35"/>
                  <a:gd name="T26" fmla="*/ 17 w 35"/>
                  <a:gd name="T27" fmla="*/ 24 h 35"/>
                  <a:gd name="T28" fmla="*/ 18 w 35"/>
                  <a:gd name="T29" fmla="*/ 24 h 35"/>
                  <a:gd name="T30" fmla="*/ 20 w 35"/>
                  <a:gd name="T31" fmla="*/ 21 h 35"/>
                  <a:gd name="T32" fmla="*/ 17 w 35"/>
                  <a:gd name="T33" fmla="*/ 19 h 35"/>
                  <a:gd name="T34" fmla="*/ 17 w 35"/>
                  <a:gd name="T35" fmla="*/ 19 h 35"/>
                  <a:gd name="T36" fmla="*/ 12 w 35"/>
                  <a:gd name="T37" fmla="*/ 14 h 35"/>
                  <a:gd name="T38" fmla="*/ 16 w 35"/>
                  <a:gd name="T39" fmla="*/ 8 h 35"/>
                  <a:gd name="T40" fmla="*/ 16 w 35"/>
                  <a:gd name="T41" fmla="*/ 7 h 35"/>
                  <a:gd name="T42" fmla="*/ 17 w 35"/>
                  <a:gd name="T43" fmla="*/ 6 h 35"/>
                  <a:gd name="T44" fmla="*/ 19 w 35"/>
                  <a:gd name="T45" fmla="*/ 7 h 35"/>
                  <a:gd name="T46" fmla="*/ 19 w 35"/>
                  <a:gd name="T47" fmla="*/ 8 h 35"/>
                  <a:gd name="T48" fmla="*/ 21 w 35"/>
                  <a:gd name="T49" fmla="*/ 10 h 35"/>
                  <a:gd name="T50" fmla="*/ 21 w 35"/>
                  <a:gd name="T51" fmla="*/ 12 h 35"/>
                  <a:gd name="T52" fmla="*/ 19 w 35"/>
                  <a:gd name="T53" fmla="*/ 12 h 35"/>
                  <a:gd name="T54" fmla="*/ 18 w 35"/>
                  <a:gd name="T55" fmla="*/ 11 h 35"/>
                  <a:gd name="T56" fmla="*/ 17 w 35"/>
                  <a:gd name="T57" fmla="*/ 11 h 35"/>
                  <a:gd name="T58" fmla="*/ 15 w 35"/>
                  <a:gd name="T59" fmla="*/ 14 h 35"/>
                  <a:gd name="T60" fmla="*/ 17 w 35"/>
                  <a:gd name="T61" fmla="*/ 16 h 35"/>
                  <a:gd name="T62" fmla="*/ 18 w 35"/>
                  <a:gd name="T63" fmla="*/ 16 h 35"/>
                  <a:gd name="T64" fmla="*/ 23 w 35"/>
                  <a:gd name="T65" fmla="*/ 21 h 35"/>
                  <a:gd name="T66" fmla="*/ 19 w 35"/>
                  <a:gd name="T67" fmla="*/ 26 h 35"/>
                  <a:gd name="T68" fmla="*/ 19 w 35"/>
                  <a:gd name="T69" fmla="*/ 26 h 35"/>
                  <a:gd name="T70" fmla="*/ 19 w 35"/>
                  <a:gd name="T71" fmla="*/ 2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 h="35">
                    <a:moveTo>
                      <a:pt x="17" y="0"/>
                    </a:moveTo>
                    <a:cubicBezTo>
                      <a:pt x="8" y="0"/>
                      <a:pt x="0" y="8"/>
                      <a:pt x="0" y="17"/>
                    </a:cubicBezTo>
                    <a:cubicBezTo>
                      <a:pt x="0" y="27"/>
                      <a:pt x="8" y="35"/>
                      <a:pt x="17" y="35"/>
                    </a:cubicBezTo>
                    <a:cubicBezTo>
                      <a:pt x="27" y="35"/>
                      <a:pt x="35" y="27"/>
                      <a:pt x="35" y="17"/>
                    </a:cubicBezTo>
                    <a:cubicBezTo>
                      <a:pt x="35" y="8"/>
                      <a:pt x="27" y="0"/>
                      <a:pt x="17" y="0"/>
                    </a:cubicBezTo>
                    <a:close/>
                    <a:moveTo>
                      <a:pt x="19" y="26"/>
                    </a:moveTo>
                    <a:cubicBezTo>
                      <a:pt x="19" y="27"/>
                      <a:pt x="19" y="27"/>
                      <a:pt x="19" y="27"/>
                    </a:cubicBezTo>
                    <a:cubicBezTo>
                      <a:pt x="19" y="28"/>
                      <a:pt x="18" y="29"/>
                      <a:pt x="17" y="29"/>
                    </a:cubicBezTo>
                    <a:cubicBezTo>
                      <a:pt x="17" y="29"/>
                      <a:pt x="16" y="28"/>
                      <a:pt x="16" y="27"/>
                    </a:cubicBezTo>
                    <a:cubicBezTo>
                      <a:pt x="16" y="26"/>
                      <a:pt x="16" y="26"/>
                      <a:pt x="16" y="26"/>
                    </a:cubicBezTo>
                    <a:cubicBezTo>
                      <a:pt x="15" y="26"/>
                      <a:pt x="14" y="26"/>
                      <a:pt x="14" y="25"/>
                    </a:cubicBezTo>
                    <a:cubicBezTo>
                      <a:pt x="13" y="24"/>
                      <a:pt x="13" y="23"/>
                      <a:pt x="14" y="23"/>
                    </a:cubicBezTo>
                    <a:cubicBezTo>
                      <a:pt x="14" y="22"/>
                      <a:pt x="15" y="22"/>
                      <a:pt x="16" y="23"/>
                    </a:cubicBezTo>
                    <a:cubicBezTo>
                      <a:pt x="16" y="23"/>
                      <a:pt x="17" y="23"/>
                      <a:pt x="17" y="24"/>
                    </a:cubicBezTo>
                    <a:cubicBezTo>
                      <a:pt x="18" y="24"/>
                      <a:pt x="18" y="24"/>
                      <a:pt x="18" y="24"/>
                    </a:cubicBezTo>
                    <a:cubicBezTo>
                      <a:pt x="19" y="23"/>
                      <a:pt x="20" y="22"/>
                      <a:pt x="20" y="21"/>
                    </a:cubicBezTo>
                    <a:cubicBezTo>
                      <a:pt x="20" y="20"/>
                      <a:pt x="19" y="19"/>
                      <a:pt x="17" y="19"/>
                    </a:cubicBezTo>
                    <a:cubicBezTo>
                      <a:pt x="17" y="19"/>
                      <a:pt x="17" y="19"/>
                      <a:pt x="17" y="19"/>
                    </a:cubicBezTo>
                    <a:cubicBezTo>
                      <a:pt x="14" y="19"/>
                      <a:pt x="12" y="16"/>
                      <a:pt x="12" y="14"/>
                    </a:cubicBezTo>
                    <a:cubicBezTo>
                      <a:pt x="12" y="11"/>
                      <a:pt x="14" y="9"/>
                      <a:pt x="16" y="8"/>
                    </a:cubicBezTo>
                    <a:cubicBezTo>
                      <a:pt x="16" y="7"/>
                      <a:pt x="16" y="7"/>
                      <a:pt x="16" y="7"/>
                    </a:cubicBezTo>
                    <a:cubicBezTo>
                      <a:pt x="16" y="6"/>
                      <a:pt x="17" y="6"/>
                      <a:pt x="17" y="6"/>
                    </a:cubicBezTo>
                    <a:cubicBezTo>
                      <a:pt x="18" y="6"/>
                      <a:pt x="19" y="6"/>
                      <a:pt x="19" y="7"/>
                    </a:cubicBezTo>
                    <a:cubicBezTo>
                      <a:pt x="19" y="8"/>
                      <a:pt x="19" y="8"/>
                      <a:pt x="19" y="8"/>
                    </a:cubicBezTo>
                    <a:cubicBezTo>
                      <a:pt x="20" y="9"/>
                      <a:pt x="21" y="9"/>
                      <a:pt x="21" y="10"/>
                    </a:cubicBezTo>
                    <a:cubicBezTo>
                      <a:pt x="22" y="10"/>
                      <a:pt x="22" y="11"/>
                      <a:pt x="21" y="12"/>
                    </a:cubicBezTo>
                    <a:cubicBezTo>
                      <a:pt x="21" y="13"/>
                      <a:pt x="20" y="13"/>
                      <a:pt x="19" y="12"/>
                    </a:cubicBezTo>
                    <a:cubicBezTo>
                      <a:pt x="19" y="12"/>
                      <a:pt x="18" y="11"/>
                      <a:pt x="18" y="11"/>
                    </a:cubicBezTo>
                    <a:cubicBezTo>
                      <a:pt x="17" y="11"/>
                      <a:pt x="17" y="11"/>
                      <a:pt x="17" y="11"/>
                    </a:cubicBezTo>
                    <a:cubicBezTo>
                      <a:pt x="16" y="11"/>
                      <a:pt x="15" y="12"/>
                      <a:pt x="15" y="14"/>
                    </a:cubicBezTo>
                    <a:cubicBezTo>
                      <a:pt x="15" y="15"/>
                      <a:pt x="16" y="16"/>
                      <a:pt x="17" y="16"/>
                    </a:cubicBezTo>
                    <a:cubicBezTo>
                      <a:pt x="18" y="16"/>
                      <a:pt x="18" y="16"/>
                      <a:pt x="18" y="16"/>
                    </a:cubicBezTo>
                    <a:cubicBezTo>
                      <a:pt x="20" y="16"/>
                      <a:pt x="23" y="18"/>
                      <a:pt x="23" y="21"/>
                    </a:cubicBezTo>
                    <a:cubicBezTo>
                      <a:pt x="23" y="24"/>
                      <a:pt x="21" y="26"/>
                      <a:pt x="19" y="26"/>
                    </a:cubicBezTo>
                    <a:close/>
                    <a:moveTo>
                      <a:pt x="19" y="26"/>
                    </a:moveTo>
                    <a:cubicBezTo>
                      <a:pt x="19" y="26"/>
                      <a:pt x="19" y="26"/>
                      <a:pt x="19" y="26"/>
                    </a:cubicBezTo>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37" name="Oval 36">
            <a:extLst>
              <a:ext uri="{FF2B5EF4-FFF2-40B4-BE49-F238E27FC236}">
                <a16:creationId xmlns:a16="http://schemas.microsoft.com/office/drawing/2014/main" id="{2AE031CB-F523-4F6F-9B6A-705893FD7E23}"/>
              </a:ext>
            </a:extLst>
          </p:cNvPr>
          <p:cNvSpPr/>
          <p:nvPr/>
        </p:nvSpPr>
        <p:spPr>
          <a:xfrm>
            <a:off x="4827442" y="2018932"/>
            <a:ext cx="2537116" cy="2537116"/>
          </a:xfrm>
          <a:prstGeom prst="ellipse">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48698969-4F93-4470-B23D-D7295994E22B}"/>
              </a:ext>
            </a:extLst>
          </p:cNvPr>
          <p:cNvSpPr/>
          <p:nvPr/>
        </p:nvSpPr>
        <p:spPr>
          <a:xfrm>
            <a:off x="8291238" y="2018932"/>
            <a:ext cx="2537116" cy="253711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50E3C035-DFF7-4C74-B5DE-FB862C326BDD}"/>
              </a:ext>
            </a:extLst>
          </p:cNvPr>
          <p:cNvGrpSpPr/>
          <p:nvPr/>
        </p:nvGrpSpPr>
        <p:grpSpPr>
          <a:xfrm>
            <a:off x="5367757" y="2536994"/>
            <a:ext cx="1456486" cy="1500993"/>
            <a:chOff x="5367860" y="2391504"/>
            <a:chExt cx="1456486" cy="1500993"/>
          </a:xfrm>
        </p:grpSpPr>
        <p:grpSp>
          <p:nvGrpSpPr>
            <p:cNvPr id="42" name="Group 41">
              <a:extLst>
                <a:ext uri="{FF2B5EF4-FFF2-40B4-BE49-F238E27FC236}">
                  <a16:creationId xmlns:a16="http://schemas.microsoft.com/office/drawing/2014/main" id="{BB346BB2-3BF9-4E4F-AEF9-90EA59B4434C}"/>
                </a:ext>
              </a:extLst>
            </p:cNvPr>
            <p:cNvGrpSpPr/>
            <p:nvPr/>
          </p:nvGrpSpPr>
          <p:grpSpPr>
            <a:xfrm>
              <a:off x="5367860" y="2983790"/>
              <a:ext cx="1456486" cy="908707"/>
              <a:chOff x="4206540" y="6027021"/>
              <a:chExt cx="1456486" cy="908707"/>
            </a:xfrm>
          </p:grpSpPr>
          <p:sp>
            <p:nvSpPr>
              <p:cNvPr id="44" name="TextBox 43">
                <a:extLst>
                  <a:ext uri="{FF2B5EF4-FFF2-40B4-BE49-F238E27FC236}">
                    <a16:creationId xmlns:a16="http://schemas.microsoft.com/office/drawing/2014/main" id="{A108FAB7-DDDB-4627-BB6A-FB7C4DBD359A}"/>
                  </a:ext>
                </a:extLst>
              </p:cNvPr>
              <p:cNvSpPr txBox="1"/>
              <p:nvPr/>
            </p:nvSpPr>
            <p:spPr>
              <a:xfrm>
                <a:off x="4356829" y="6027021"/>
                <a:ext cx="1155909"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Charities</a:t>
                </a:r>
              </a:p>
            </p:txBody>
          </p:sp>
          <p:sp>
            <p:nvSpPr>
              <p:cNvPr id="45" name="Rectangle 44">
                <a:extLst>
                  <a:ext uri="{FF2B5EF4-FFF2-40B4-BE49-F238E27FC236}">
                    <a16:creationId xmlns:a16="http://schemas.microsoft.com/office/drawing/2014/main" id="{AEFCE51D-D85B-4D02-8CD3-7AFD6A461C46}"/>
                  </a:ext>
                </a:extLst>
              </p:cNvPr>
              <p:cNvSpPr/>
              <p:nvPr/>
            </p:nvSpPr>
            <p:spPr>
              <a:xfrm>
                <a:off x="4206540" y="6304786"/>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3" name="Freeform 8">
              <a:extLst>
                <a:ext uri="{FF2B5EF4-FFF2-40B4-BE49-F238E27FC236}">
                  <a16:creationId xmlns:a16="http://schemas.microsoft.com/office/drawing/2014/main" id="{FED9FDBE-4E26-4E2C-88D1-02FB9B7DC72C}"/>
                </a:ext>
              </a:extLst>
            </p:cNvPr>
            <p:cNvSpPr>
              <a:spLocks noEditPoints="1"/>
            </p:cNvSpPr>
            <p:nvPr/>
          </p:nvSpPr>
          <p:spPr bwMode="auto">
            <a:xfrm>
              <a:off x="5882521" y="2391504"/>
              <a:ext cx="427164" cy="399745"/>
            </a:xfrm>
            <a:custGeom>
              <a:avLst/>
              <a:gdLst>
                <a:gd name="T0" fmla="*/ 129 w 130"/>
                <a:gd name="T1" fmla="*/ 35 h 120"/>
                <a:gd name="T2" fmla="*/ 94 w 130"/>
                <a:gd name="T3" fmla="*/ 0 h 120"/>
                <a:gd name="T4" fmla="*/ 64 w 130"/>
                <a:gd name="T5" fmla="*/ 17 h 120"/>
                <a:gd name="T6" fmla="*/ 35 w 130"/>
                <a:gd name="T7" fmla="*/ 0 h 120"/>
                <a:gd name="T8" fmla="*/ 0 w 130"/>
                <a:gd name="T9" fmla="*/ 35 h 120"/>
                <a:gd name="T10" fmla="*/ 2 w 130"/>
                <a:gd name="T11" fmla="*/ 49 h 120"/>
                <a:gd name="T12" fmla="*/ 19 w 130"/>
                <a:gd name="T13" fmla="*/ 79 h 120"/>
                <a:gd name="T14" fmla="*/ 64 w 130"/>
                <a:gd name="T15" fmla="*/ 120 h 120"/>
                <a:gd name="T16" fmla="*/ 110 w 130"/>
                <a:gd name="T17" fmla="*/ 79 h 120"/>
                <a:gd name="T18" fmla="*/ 128 w 130"/>
                <a:gd name="T19" fmla="*/ 49 h 120"/>
                <a:gd name="T20" fmla="*/ 129 w 130"/>
                <a:gd name="T21" fmla="*/ 35 h 120"/>
                <a:gd name="T22" fmla="*/ 123 w 130"/>
                <a:gd name="T23" fmla="*/ 48 h 120"/>
                <a:gd name="T24" fmla="*/ 107 w 130"/>
                <a:gd name="T25" fmla="*/ 75 h 120"/>
                <a:gd name="T26" fmla="*/ 64 w 130"/>
                <a:gd name="T27" fmla="*/ 113 h 120"/>
                <a:gd name="T28" fmla="*/ 23 w 130"/>
                <a:gd name="T29" fmla="*/ 75 h 120"/>
                <a:gd name="T30" fmla="*/ 6 w 130"/>
                <a:gd name="T31" fmla="*/ 48 h 120"/>
                <a:gd name="T32" fmla="*/ 5 w 130"/>
                <a:gd name="T33" fmla="*/ 36 h 120"/>
                <a:gd name="T34" fmla="*/ 5 w 130"/>
                <a:gd name="T35" fmla="*/ 36 h 120"/>
                <a:gd name="T36" fmla="*/ 35 w 130"/>
                <a:gd name="T37" fmla="*/ 5 h 120"/>
                <a:gd name="T38" fmla="*/ 62 w 130"/>
                <a:gd name="T39" fmla="*/ 23 h 120"/>
                <a:gd name="T40" fmla="*/ 64 w 130"/>
                <a:gd name="T41" fmla="*/ 29 h 120"/>
                <a:gd name="T42" fmla="*/ 67 w 130"/>
                <a:gd name="T43" fmla="*/ 23 h 120"/>
                <a:gd name="T44" fmla="*/ 94 w 130"/>
                <a:gd name="T45" fmla="*/ 5 h 120"/>
                <a:gd name="T46" fmla="*/ 124 w 130"/>
                <a:gd name="T47" fmla="*/ 36 h 120"/>
                <a:gd name="T48" fmla="*/ 123 w 130"/>
                <a:gd name="T49" fmla="*/ 48 h 120"/>
                <a:gd name="T50" fmla="*/ 123 w 130"/>
                <a:gd name="T51" fmla="*/ 48 h 120"/>
                <a:gd name="T52" fmla="*/ 123 w 130"/>
                <a:gd name="T53" fmla="*/ 4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 h="120">
                  <a:moveTo>
                    <a:pt x="129" y="35"/>
                  </a:moveTo>
                  <a:cubicBezTo>
                    <a:pt x="127" y="15"/>
                    <a:pt x="113" y="0"/>
                    <a:pt x="94" y="0"/>
                  </a:cubicBezTo>
                  <a:cubicBezTo>
                    <a:pt x="82" y="0"/>
                    <a:pt x="71" y="6"/>
                    <a:pt x="64" y="17"/>
                  </a:cubicBezTo>
                  <a:cubicBezTo>
                    <a:pt x="58" y="6"/>
                    <a:pt x="47" y="0"/>
                    <a:pt x="35" y="0"/>
                  </a:cubicBezTo>
                  <a:cubicBezTo>
                    <a:pt x="17" y="0"/>
                    <a:pt x="2" y="15"/>
                    <a:pt x="0" y="35"/>
                  </a:cubicBezTo>
                  <a:cubicBezTo>
                    <a:pt x="0" y="36"/>
                    <a:pt x="0" y="41"/>
                    <a:pt x="2" y="49"/>
                  </a:cubicBezTo>
                  <a:cubicBezTo>
                    <a:pt x="4" y="60"/>
                    <a:pt x="10" y="71"/>
                    <a:pt x="19" y="79"/>
                  </a:cubicBezTo>
                  <a:cubicBezTo>
                    <a:pt x="64" y="120"/>
                    <a:pt x="64" y="120"/>
                    <a:pt x="64" y="120"/>
                  </a:cubicBezTo>
                  <a:cubicBezTo>
                    <a:pt x="110" y="79"/>
                    <a:pt x="110" y="79"/>
                    <a:pt x="110" y="79"/>
                  </a:cubicBezTo>
                  <a:cubicBezTo>
                    <a:pt x="119" y="71"/>
                    <a:pt x="126" y="60"/>
                    <a:pt x="128" y="49"/>
                  </a:cubicBezTo>
                  <a:cubicBezTo>
                    <a:pt x="130" y="41"/>
                    <a:pt x="129" y="36"/>
                    <a:pt x="129" y="35"/>
                  </a:cubicBezTo>
                  <a:close/>
                  <a:moveTo>
                    <a:pt x="123" y="48"/>
                  </a:moveTo>
                  <a:cubicBezTo>
                    <a:pt x="121" y="58"/>
                    <a:pt x="115" y="68"/>
                    <a:pt x="107" y="75"/>
                  </a:cubicBezTo>
                  <a:cubicBezTo>
                    <a:pt x="64" y="113"/>
                    <a:pt x="64" y="113"/>
                    <a:pt x="64" y="113"/>
                  </a:cubicBezTo>
                  <a:cubicBezTo>
                    <a:pt x="23" y="75"/>
                    <a:pt x="23" y="75"/>
                    <a:pt x="23" y="75"/>
                  </a:cubicBezTo>
                  <a:cubicBezTo>
                    <a:pt x="14" y="68"/>
                    <a:pt x="9" y="58"/>
                    <a:pt x="6" y="48"/>
                  </a:cubicBezTo>
                  <a:cubicBezTo>
                    <a:pt x="5" y="40"/>
                    <a:pt x="5" y="36"/>
                    <a:pt x="5" y="36"/>
                  </a:cubicBezTo>
                  <a:cubicBezTo>
                    <a:pt x="5" y="36"/>
                    <a:pt x="5" y="36"/>
                    <a:pt x="5" y="36"/>
                  </a:cubicBezTo>
                  <a:cubicBezTo>
                    <a:pt x="7" y="18"/>
                    <a:pt x="20" y="5"/>
                    <a:pt x="35" y="5"/>
                  </a:cubicBezTo>
                  <a:cubicBezTo>
                    <a:pt x="47" y="5"/>
                    <a:pt x="57" y="12"/>
                    <a:pt x="62" y="23"/>
                  </a:cubicBezTo>
                  <a:cubicBezTo>
                    <a:pt x="64" y="29"/>
                    <a:pt x="64" y="29"/>
                    <a:pt x="64" y="29"/>
                  </a:cubicBezTo>
                  <a:cubicBezTo>
                    <a:pt x="67" y="23"/>
                    <a:pt x="67" y="23"/>
                    <a:pt x="67" y="23"/>
                  </a:cubicBezTo>
                  <a:cubicBezTo>
                    <a:pt x="72" y="12"/>
                    <a:pt x="82" y="5"/>
                    <a:pt x="94" y="5"/>
                  </a:cubicBezTo>
                  <a:cubicBezTo>
                    <a:pt x="110" y="5"/>
                    <a:pt x="123" y="18"/>
                    <a:pt x="124" y="36"/>
                  </a:cubicBezTo>
                  <a:cubicBezTo>
                    <a:pt x="124" y="36"/>
                    <a:pt x="125" y="40"/>
                    <a:pt x="123" y="48"/>
                  </a:cubicBezTo>
                  <a:close/>
                  <a:moveTo>
                    <a:pt x="123" y="48"/>
                  </a:moveTo>
                  <a:cubicBezTo>
                    <a:pt x="123" y="48"/>
                    <a:pt x="123" y="48"/>
                    <a:pt x="123" y="48"/>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grpSp>
        <p:nvGrpSpPr>
          <p:cNvPr id="46" name="Group 45">
            <a:extLst>
              <a:ext uri="{FF2B5EF4-FFF2-40B4-BE49-F238E27FC236}">
                <a16:creationId xmlns:a16="http://schemas.microsoft.com/office/drawing/2014/main" id="{AE59E0DF-7167-4CB3-9C14-AF83F5C18BF2}"/>
              </a:ext>
            </a:extLst>
          </p:cNvPr>
          <p:cNvGrpSpPr/>
          <p:nvPr/>
        </p:nvGrpSpPr>
        <p:grpSpPr>
          <a:xfrm>
            <a:off x="8831553" y="2528696"/>
            <a:ext cx="1456486" cy="1517589"/>
            <a:chOff x="9153349" y="4297751"/>
            <a:chExt cx="1456486" cy="1517589"/>
          </a:xfrm>
        </p:grpSpPr>
        <p:grpSp>
          <p:nvGrpSpPr>
            <p:cNvPr id="47" name="Group 46">
              <a:extLst>
                <a:ext uri="{FF2B5EF4-FFF2-40B4-BE49-F238E27FC236}">
                  <a16:creationId xmlns:a16="http://schemas.microsoft.com/office/drawing/2014/main" id="{45F88E24-6EE1-4E7A-8A83-3E9E0B1F5C47}"/>
                </a:ext>
              </a:extLst>
            </p:cNvPr>
            <p:cNvGrpSpPr/>
            <p:nvPr/>
          </p:nvGrpSpPr>
          <p:grpSpPr>
            <a:xfrm>
              <a:off x="9153349" y="4906633"/>
              <a:ext cx="1456486" cy="908707"/>
              <a:chOff x="6120918" y="6035319"/>
              <a:chExt cx="1456486" cy="908707"/>
            </a:xfrm>
          </p:grpSpPr>
          <p:sp>
            <p:nvSpPr>
              <p:cNvPr id="49" name="TextBox 48">
                <a:extLst>
                  <a:ext uri="{FF2B5EF4-FFF2-40B4-BE49-F238E27FC236}">
                    <a16:creationId xmlns:a16="http://schemas.microsoft.com/office/drawing/2014/main" id="{955525D2-5FF8-4A01-A2AB-ED86F7316255}"/>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solidFill>
                      <a:schemeClr val="bg1"/>
                    </a:solidFill>
                    <a:latin typeface="Roboto Slab" pitchFamily="2" charset="0"/>
                    <a:ea typeface="Roboto Slab" pitchFamily="2" charset="0"/>
                  </a:rPr>
                  <a:t>Healthcare</a:t>
                </a:r>
              </a:p>
            </p:txBody>
          </p:sp>
          <p:sp>
            <p:nvSpPr>
              <p:cNvPr id="50" name="Rectangle 49">
                <a:extLst>
                  <a:ext uri="{FF2B5EF4-FFF2-40B4-BE49-F238E27FC236}">
                    <a16:creationId xmlns:a16="http://schemas.microsoft.com/office/drawing/2014/main" id="{13C46691-7837-4F17-9779-2AAB01E1C8D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48" name="Freeform 9">
              <a:extLst>
                <a:ext uri="{FF2B5EF4-FFF2-40B4-BE49-F238E27FC236}">
                  <a16:creationId xmlns:a16="http://schemas.microsoft.com/office/drawing/2014/main" id="{102B7254-D630-4F61-AAEA-85A292290F20}"/>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4" name="Title 3"/>
          <p:cNvSpPr>
            <a:spLocks noGrp="1"/>
          </p:cNvSpPr>
          <p:nvPr>
            <p:ph type="title"/>
          </p:nvPr>
        </p:nvSpPr>
        <p:spPr>
          <a:xfrm>
            <a:off x="838200" y="335823"/>
            <a:ext cx="10515600" cy="680223"/>
          </a:xfrm>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a:xfrm>
            <a:off x="838200" y="977900"/>
            <a:ext cx="10515600" cy="279400"/>
          </a:xfrm>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8258D24C-456A-4DF2-A86F-4F3EBB4B8040}"/>
              </a:ext>
            </a:extLst>
          </p:cNvPr>
          <p:cNvGrpSpPr/>
          <p:nvPr/>
        </p:nvGrpSpPr>
        <p:grpSpPr>
          <a:xfrm>
            <a:off x="557620" y="2137830"/>
            <a:ext cx="3906703" cy="1305251"/>
            <a:chOff x="838200" y="2277709"/>
            <a:chExt cx="3906703" cy="1305251"/>
          </a:xfrm>
        </p:grpSpPr>
        <p:sp>
          <p:nvSpPr>
            <p:cNvPr id="29" name="Rectangle 28">
              <a:extLst>
                <a:ext uri="{FF2B5EF4-FFF2-40B4-BE49-F238E27FC236}">
                  <a16:creationId xmlns:a16="http://schemas.microsoft.com/office/drawing/2014/main" id="{04A1BBBA-122A-4F09-A53A-347EC07AB531}"/>
                </a:ext>
              </a:extLst>
            </p:cNvPr>
            <p:cNvSpPr/>
            <p:nvPr/>
          </p:nvSpPr>
          <p:spPr>
            <a:xfrm>
              <a:off x="838200" y="2346275"/>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TextBox 30">
              <a:extLst>
                <a:ext uri="{FF2B5EF4-FFF2-40B4-BE49-F238E27FC236}">
                  <a16:creationId xmlns:a16="http://schemas.microsoft.com/office/drawing/2014/main" id="{85BF2DBB-667C-4BFC-8635-BA4257DB592B}"/>
                </a:ext>
              </a:extLst>
            </p:cNvPr>
            <p:cNvSpPr txBox="1"/>
            <p:nvPr/>
          </p:nvSpPr>
          <p:spPr>
            <a:xfrm>
              <a:off x="901575" y="241207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1</a:t>
              </a:r>
            </a:p>
          </p:txBody>
        </p:sp>
        <p:sp>
          <p:nvSpPr>
            <p:cNvPr id="22" name="TextBox 21">
              <a:extLst>
                <a:ext uri="{FF2B5EF4-FFF2-40B4-BE49-F238E27FC236}">
                  <a16:creationId xmlns:a16="http://schemas.microsoft.com/office/drawing/2014/main" id="{195B8671-1948-4F77-86E1-76E92FF8DB86}"/>
                </a:ext>
              </a:extLst>
            </p:cNvPr>
            <p:cNvSpPr txBox="1"/>
            <p:nvPr/>
          </p:nvSpPr>
          <p:spPr>
            <a:xfrm>
              <a:off x="1588326" y="2277709"/>
              <a:ext cx="1803158" cy="656590"/>
            </a:xfrm>
            <a:prstGeom prst="rect">
              <a:avLst/>
            </a:prstGeom>
            <a:noFill/>
          </p:spPr>
          <p:txBody>
            <a:bodyPr wrap="square" rtlCol="0">
              <a:spAutoFit/>
            </a:bodyPr>
            <a:lstStyle/>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Goal</a:t>
              </a:r>
            </a:p>
          </p:txBody>
        </p:sp>
        <p:sp>
          <p:nvSpPr>
            <p:cNvPr id="23" name="Rectangle 9">
              <a:extLst>
                <a:ext uri="{FF2B5EF4-FFF2-40B4-BE49-F238E27FC236}">
                  <a16:creationId xmlns:a16="http://schemas.microsoft.com/office/drawing/2014/main" id="{7256C211-BC9C-4F82-A51D-A5C4DBB490C4}"/>
                </a:ext>
              </a:extLst>
            </p:cNvPr>
            <p:cNvSpPr>
              <a:spLocks/>
            </p:cNvSpPr>
            <p:nvPr/>
          </p:nvSpPr>
          <p:spPr bwMode="auto">
            <a:xfrm>
              <a:off x="842818" y="3034048"/>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2" name="Group 1">
            <a:extLst>
              <a:ext uri="{FF2B5EF4-FFF2-40B4-BE49-F238E27FC236}">
                <a16:creationId xmlns:a16="http://schemas.microsoft.com/office/drawing/2014/main" id="{C0ECC36B-4188-43DA-A5B6-BFB6929BD5CB}"/>
              </a:ext>
            </a:extLst>
          </p:cNvPr>
          <p:cNvGrpSpPr/>
          <p:nvPr/>
        </p:nvGrpSpPr>
        <p:grpSpPr>
          <a:xfrm>
            <a:off x="4847388" y="2137830"/>
            <a:ext cx="3906703" cy="1410460"/>
            <a:chOff x="838200" y="3944622"/>
            <a:chExt cx="3906703" cy="1410460"/>
          </a:xfrm>
        </p:grpSpPr>
        <p:sp>
          <p:nvSpPr>
            <p:cNvPr id="24" name="Rectangle 9">
              <a:extLst>
                <a:ext uri="{FF2B5EF4-FFF2-40B4-BE49-F238E27FC236}">
                  <a16:creationId xmlns:a16="http://schemas.microsoft.com/office/drawing/2014/main" id="{18EED711-E3A9-4034-9813-D9524ABA2362}"/>
                </a:ext>
              </a:extLst>
            </p:cNvPr>
            <p:cNvSpPr>
              <a:spLocks/>
            </p:cNvSpPr>
            <p:nvPr/>
          </p:nvSpPr>
          <p:spPr bwMode="auto">
            <a:xfrm>
              <a:off x="838200" y="4806170"/>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25" name="TextBox 24">
              <a:extLst>
                <a:ext uri="{FF2B5EF4-FFF2-40B4-BE49-F238E27FC236}">
                  <a16:creationId xmlns:a16="http://schemas.microsoft.com/office/drawing/2014/main" id="{FDB9E805-B7FC-47BD-BD5F-A84181A0CCE2}"/>
                </a:ext>
              </a:extLst>
            </p:cNvPr>
            <p:cNvSpPr txBox="1"/>
            <p:nvPr/>
          </p:nvSpPr>
          <p:spPr>
            <a:xfrm>
              <a:off x="1588326" y="3944622"/>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27" name="Rectangle 26">
              <a:extLst>
                <a:ext uri="{FF2B5EF4-FFF2-40B4-BE49-F238E27FC236}">
                  <a16:creationId xmlns:a16="http://schemas.microsoft.com/office/drawing/2014/main" id="{C9C00E3E-D7F8-4DA1-8BD3-DA69E965DBBF}"/>
                </a:ext>
              </a:extLst>
            </p:cNvPr>
            <p:cNvSpPr/>
            <p:nvPr/>
          </p:nvSpPr>
          <p:spPr>
            <a:xfrm>
              <a:off x="838200" y="4007065"/>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027F9D75-150D-4557-9DE8-C837495E582E}"/>
                </a:ext>
              </a:extLst>
            </p:cNvPr>
            <p:cNvSpPr txBox="1"/>
            <p:nvPr/>
          </p:nvSpPr>
          <p:spPr>
            <a:xfrm>
              <a:off x="901575" y="407286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2</a:t>
              </a:r>
            </a:p>
          </p:txBody>
        </p:sp>
      </p:grpSp>
      <p:grpSp>
        <p:nvGrpSpPr>
          <p:cNvPr id="19" name="Group 18">
            <a:extLst>
              <a:ext uri="{FF2B5EF4-FFF2-40B4-BE49-F238E27FC236}">
                <a16:creationId xmlns:a16="http://schemas.microsoft.com/office/drawing/2014/main" id="{6B82A01B-393A-4E29-8718-2ADF33BE3AE1}"/>
              </a:ext>
            </a:extLst>
          </p:cNvPr>
          <p:cNvGrpSpPr/>
          <p:nvPr/>
        </p:nvGrpSpPr>
        <p:grpSpPr>
          <a:xfrm>
            <a:off x="557620" y="4242401"/>
            <a:ext cx="3906703" cy="1305251"/>
            <a:chOff x="838200" y="2277709"/>
            <a:chExt cx="3906703" cy="1305251"/>
          </a:xfrm>
        </p:grpSpPr>
        <p:sp>
          <p:nvSpPr>
            <p:cNvPr id="20" name="Rectangle 19">
              <a:extLst>
                <a:ext uri="{FF2B5EF4-FFF2-40B4-BE49-F238E27FC236}">
                  <a16:creationId xmlns:a16="http://schemas.microsoft.com/office/drawing/2014/main" id="{78DD7A79-B1EA-4EC9-A311-053C41F780FA}"/>
                </a:ext>
              </a:extLst>
            </p:cNvPr>
            <p:cNvSpPr/>
            <p:nvPr/>
          </p:nvSpPr>
          <p:spPr>
            <a:xfrm>
              <a:off x="838200" y="2346275"/>
              <a:ext cx="582768" cy="5317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a:extLst>
                <a:ext uri="{FF2B5EF4-FFF2-40B4-BE49-F238E27FC236}">
                  <a16:creationId xmlns:a16="http://schemas.microsoft.com/office/drawing/2014/main" id="{04A532C2-BDCF-4E88-8AE1-17A87F6E29E8}"/>
                </a:ext>
              </a:extLst>
            </p:cNvPr>
            <p:cNvSpPr txBox="1"/>
            <p:nvPr/>
          </p:nvSpPr>
          <p:spPr>
            <a:xfrm>
              <a:off x="901575" y="241207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3</a:t>
              </a:r>
            </a:p>
          </p:txBody>
        </p:sp>
        <p:sp>
          <p:nvSpPr>
            <p:cNvPr id="32" name="TextBox 31">
              <a:extLst>
                <a:ext uri="{FF2B5EF4-FFF2-40B4-BE49-F238E27FC236}">
                  <a16:creationId xmlns:a16="http://schemas.microsoft.com/office/drawing/2014/main" id="{FE935988-2501-4321-87E9-75C3FC445FDF}"/>
                </a:ext>
              </a:extLst>
            </p:cNvPr>
            <p:cNvSpPr txBox="1"/>
            <p:nvPr/>
          </p:nvSpPr>
          <p:spPr>
            <a:xfrm>
              <a:off x="1588326" y="2277709"/>
              <a:ext cx="1803158" cy="656590"/>
            </a:xfrm>
            <a:prstGeom prst="rect">
              <a:avLst/>
            </a:prstGeom>
            <a:noFill/>
          </p:spPr>
          <p:txBody>
            <a:bodyPr wrap="square" rtlCol="0">
              <a:spAutoFit/>
            </a:bodyPr>
            <a:lstStyle/>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Business</a:t>
              </a:r>
            </a:p>
            <a:p>
              <a:pPr>
                <a:lnSpc>
                  <a:spcPts val="2200"/>
                </a:lnSpc>
              </a:pPr>
              <a:r>
                <a:rPr lang="en-US" sz="2300" dirty="0">
                  <a:solidFill>
                    <a:schemeClr val="accent2"/>
                  </a:solidFill>
                  <a:latin typeface="Roboto Slab" pitchFamily="2" charset="0"/>
                  <a:ea typeface="Roboto Slab" pitchFamily="2" charset="0"/>
                  <a:cs typeface="Lato" panose="020F0502020204030203" pitchFamily="34" charset="0"/>
                </a:rPr>
                <a:t>Goal</a:t>
              </a:r>
            </a:p>
          </p:txBody>
        </p:sp>
        <p:sp>
          <p:nvSpPr>
            <p:cNvPr id="33" name="Rectangle 9">
              <a:extLst>
                <a:ext uri="{FF2B5EF4-FFF2-40B4-BE49-F238E27FC236}">
                  <a16:creationId xmlns:a16="http://schemas.microsoft.com/office/drawing/2014/main" id="{1806FC35-B14E-4D2C-9EAC-3D43B99E1A69}"/>
                </a:ext>
              </a:extLst>
            </p:cNvPr>
            <p:cNvSpPr>
              <a:spLocks/>
            </p:cNvSpPr>
            <p:nvPr/>
          </p:nvSpPr>
          <p:spPr bwMode="auto">
            <a:xfrm>
              <a:off x="842818" y="3034048"/>
              <a:ext cx="3902085"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grpSp>
      <p:grpSp>
        <p:nvGrpSpPr>
          <p:cNvPr id="34" name="Group 33">
            <a:extLst>
              <a:ext uri="{FF2B5EF4-FFF2-40B4-BE49-F238E27FC236}">
                <a16:creationId xmlns:a16="http://schemas.microsoft.com/office/drawing/2014/main" id="{6E1AAE47-63A4-4171-925A-6A1DF90E2DC3}"/>
              </a:ext>
            </a:extLst>
          </p:cNvPr>
          <p:cNvGrpSpPr/>
          <p:nvPr/>
        </p:nvGrpSpPr>
        <p:grpSpPr>
          <a:xfrm>
            <a:off x="4847388" y="4242401"/>
            <a:ext cx="3906703" cy="1410460"/>
            <a:chOff x="838200" y="3944622"/>
            <a:chExt cx="3906703" cy="1410460"/>
          </a:xfrm>
        </p:grpSpPr>
        <p:sp>
          <p:nvSpPr>
            <p:cNvPr id="35" name="Rectangle 9">
              <a:extLst>
                <a:ext uri="{FF2B5EF4-FFF2-40B4-BE49-F238E27FC236}">
                  <a16:creationId xmlns:a16="http://schemas.microsoft.com/office/drawing/2014/main" id="{E9C97C64-0920-408C-AECE-3140A445B078}"/>
                </a:ext>
              </a:extLst>
            </p:cNvPr>
            <p:cNvSpPr>
              <a:spLocks/>
            </p:cNvSpPr>
            <p:nvPr/>
          </p:nvSpPr>
          <p:spPr bwMode="auto">
            <a:xfrm>
              <a:off x="838200" y="4806170"/>
              <a:ext cx="3906703" cy="54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120000"/>
                </a:lnSpc>
              </a:pPr>
              <a:r>
                <a:rPr lang="en-US" sz="10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for  using simple alignments we have created a very of the layout</a:t>
              </a:r>
            </a:p>
          </p:txBody>
        </p:sp>
        <p:sp>
          <p:nvSpPr>
            <p:cNvPr id="36" name="TextBox 35">
              <a:extLst>
                <a:ext uri="{FF2B5EF4-FFF2-40B4-BE49-F238E27FC236}">
                  <a16:creationId xmlns:a16="http://schemas.microsoft.com/office/drawing/2014/main" id="{B30EC33A-125C-46CC-BB5E-7BBFD0A9BAE4}"/>
                </a:ext>
              </a:extLst>
            </p:cNvPr>
            <p:cNvSpPr txBox="1"/>
            <p:nvPr/>
          </p:nvSpPr>
          <p:spPr>
            <a:xfrm>
              <a:off x="1588326" y="3944622"/>
              <a:ext cx="2002130" cy="656590"/>
            </a:xfrm>
            <a:prstGeom prst="rect">
              <a:avLst/>
            </a:prstGeom>
            <a:noFill/>
          </p:spPr>
          <p:txBody>
            <a:bodyPr wrap="square" rtlCol="0">
              <a:spAutoFit/>
            </a:bodyPr>
            <a:lstStyle/>
            <a:p>
              <a:pPr>
                <a:lnSpc>
                  <a:spcPts val="2200"/>
                </a:lnSpc>
              </a:pPr>
              <a:r>
                <a:rPr lang="en-US" sz="2300" dirty="0">
                  <a:solidFill>
                    <a:schemeClr val="tx1">
                      <a:lumMod val="50000"/>
                      <a:lumOff val="50000"/>
                    </a:schemeClr>
                  </a:solidFill>
                  <a:latin typeface="Roboto Slab" pitchFamily="2" charset="0"/>
                  <a:ea typeface="Roboto Slab" pitchFamily="2" charset="0"/>
                  <a:cs typeface="Lato" panose="020F0502020204030203" pitchFamily="34" charset="0"/>
                </a:rPr>
                <a:t>About</a:t>
              </a:r>
            </a:p>
            <a:p>
              <a:pPr>
                <a:lnSpc>
                  <a:spcPts val="2200"/>
                </a:lnSpc>
              </a:pPr>
              <a:r>
                <a:rPr lang="en-US" sz="2300" dirty="0" err="1">
                  <a:solidFill>
                    <a:schemeClr val="tx1">
                      <a:lumMod val="50000"/>
                      <a:lumOff val="50000"/>
                    </a:schemeClr>
                  </a:solidFill>
                  <a:latin typeface="Roboto Slab" pitchFamily="2" charset="0"/>
                  <a:ea typeface="Roboto Slab" pitchFamily="2" charset="0"/>
                  <a:cs typeface="Lato" panose="020F0502020204030203" pitchFamily="34" charset="0"/>
                </a:rPr>
                <a:t>Powerplan</a:t>
              </a:r>
              <a:endParaRPr lang="en-US" sz="2300" dirty="0">
                <a:solidFill>
                  <a:schemeClr val="tx1">
                    <a:lumMod val="50000"/>
                    <a:lumOff val="50000"/>
                  </a:schemeClr>
                </a:solidFill>
                <a:latin typeface="Roboto Slab" pitchFamily="2" charset="0"/>
                <a:ea typeface="Roboto Slab" pitchFamily="2" charset="0"/>
                <a:cs typeface="Lato" panose="020F0502020204030203" pitchFamily="34" charset="0"/>
              </a:endParaRPr>
            </a:p>
          </p:txBody>
        </p:sp>
        <p:sp>
          <p:nvSpPr>
            <p:cNvPr id="37" name="Rectangle 36">
              <a:extLst>
                <a:ext uri="{FF2B5EF4-FFF2-40B4-BE49-F238E27FC236}">
                  <a16:creationId xmlns:a16="http://schemas.microsoft.com/office/drawing/2014/main" id="{F3627A31-6921-4408-9170-7181C1ADD23A}"/>
                </a:ext>
              </a:extLst>
            </p:cNvPr>
            <p:cNvSpPr/>
            <p:nvPr/>
          </p:nvSpPr>
          <p:spPr>
            <a:xfrm>
              <a:off x="838200" y="4007065"/>
              <a:ext cx="582768" cy="53170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F9835AB6-BC93-447A-B3A0-21EF66860039}"/>
                </a:ext>
              </a:extLst>
            </p:cNvPr>
            <p:cNvSpPr txBox="1"/>
            <p:nvPr/>
          </p:nvSpPr>
          <p:spPr>
            <a:xfrm>
              <a:off x="901575" y="4072862"/>
              <a:ext cx="456019" cy="400110"/>
            </a:xfrm>
            <a:prstGeom prst="rect">
              <a:avLst/>
            </a:prstGeom>
            <a:noFill/>
          </p:spPr>
          <p:txBody>
            <a:bodyPr wrap="square" rtlCol="0">
              <a:spAutoFit/>
            </a:bodyPr>
            <a:lstStyle/>
            <a:p>
              <a:pPr algn="ctr"/>
              <a:r>
                <a:rPr lang="en-US" sz="2000" dirty="0">
                  <a:solidFill>
                    <a:schemeClr val="bg1"/>
                  </a:solidFill>
                  <a:latin typeface="Montserrat" panose="00000500000000000000" pitchFamily="50" charset="0"/>
                  <a:ea typeface="Open Sans Condensed" panose="020B0806030504020204" pitchFamily="34" charset="0"/>
                  <a:cs typeface="Open Sans Condensed" panose="020B0806030504020204" pitchFamily="34" charset="0"/>
                </a:rPr>
                <a:t>4</a:t>
              </a:r>
            </a:p>
          </p:txBody>
        </p:sp>
      </p:grpSp>
      <p:sp>
        <p:nvSpPr>
          <p:cNvPr id="14" name="Picture Placeholder 13">
            <a:extLst>
              <a:ext uri="{FF2B5EF4-FFF2-40B4-BE49-F238E27FC236}">
                <a16:creationId xmlns:a16="http://schemas.microsoft.com/office/drawing/2014/main" id="{B95F127B-DFB2-404E-9354-7185326FFA36}"/>
              </a:ext>
            </a:extLst>
          </p:cNvPr>
          <p:cNvSpPr>
            <a:spLocks noGrp="1"/>
          </p:cNvSpPr>
          <p:nvPr>
            <p:ph type="pic" sz="quarter" idx="22"/>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7</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About Us</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21" name="Group 20">
            <a:extLst>
              <a:ext uri="{FF2B5EF4-FFF2-40B4-BE49-F238E27FC236}">
                <a16:creationId xmlns:a16="http://schemas.microsoft.com/office/drawing/2014/main" id="{08DE02AB-7978-4F38-9C1C-8FE2FAE0651D}"/>
              </a:ext>
            </a:extLst>
          </p:cNvPr>
          <p:cNvGrpSpPr/>
          <p:nvPr/>
        </p:nvGrpSpPr>
        <p:grpSpPr>
          <a:xfrm>
            <a:off x="926884" y="2560686"/>
            <a:ext cx="2661844" cy="2520347"/>
            <a:chOff x="1016882" y="1802039"/>
            <a:chExt cx="2661844" cy="2520347"/>
          </a:xfrm>
        </p:grpSpPr>
        <p:grpSp>
          <p:nvGrpSpPr>
            <p:cNvPr id="22" name="Group 21">
              <a:extLst>
                <a:ext uri="{FF2B5EF4-FFF2-40B4-BE49-F238E27FC236}">
                  <a16:creationId xmlns:a16="http://schemas.microsoft.com/office/drawing/2014/main" id="{C31EF14D-746B-4FA5-A179-E93606F26540}"/>
                </a:ext>
              </a:extLst>
            </p:cNvPr>
            <p:cNvGrpSpPr/>
            <p:nvPr/>
          </p:nvGrpSpPr>
          <p:grpSpPr>
            <a:xfrm>
              <a:off x="1612111" y="1802039"/>
              <a:ext cx="1471386" cy="1471386"/>
              <a:chOff x="838199" y="1957614"/>
              <a:chExt cx="1471386" cy="1471386"/>
            </a:xfrm>
          </p:grpSpPr>
          <p:sp>
            <p:nvSpPr>
              <p:cNvPr id="24" name="Oval 23">
                <a:extLst>
                  <a:ext uri="{FF2B5EF4-FFF2-40B4-BE49-F238E27FC236}">
                    <a16:creationId xmlns:a16="http://schemas.microsoft.com/office/drawing/2014/main" id="{E93CB54E-DF8A-471F-A740-6CD43FBB2A6D}"/>
                  </a:ext>
                </a:extLst>
              </p:cNvPr>
              <p:cNvSpPr/>
              <p:nvPr/>
            </p:nvSpPr>
            <p:spPr>
              <a:xfrm>
                <a:off x="838199" y="1957614"/>
                <a:ext cx="1471386" cy="1471386"/>
              </a:xfrm>
              <a:prstGeom prst="ellipse">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3525F52-7041-4AC5-A0B9-B80D8242758F}"/>
                  </a:ext>
                </a:extLst>
              </p:cNvPr>
              <p:cNvSpPr/>
              <p:nvPr/>
            </p:nvSpPr>
            <p:spPr>
              <a:xfrm>
                <a:off x="1184202" y="2262420"/>
                <a:ext cx="779381" cy="861774"/>
              </a:xfrm>
              <a:prstGeom prst="rect">
                <a:avLst/>
              </a:prstGeom>
            </p:spPr>
            <p:txBody>
              <a:bodyPr wrap="none" anchor="ctr">
                <a:spAutoFit/>
              </a:bodyPr>
              <a:lstStyle/>
              <a:p>
                <a:pPr algn="ctr"/>
                <a:r>
                  <a:rPr lang="en-US" sz="5000" dirty="0">
                    <a:solidFill>
                      <a:schemeClr val="bg2">
                        <a:lumMod val="75000"/>
                      </a:schemeClr>
                    </a:solidFill>
                    <a:latin typeface="FontAwesome" charset="0"/>
                  </a:rPr>
                  <a:t></a:t>
                </a:r>
                <a:endParaRPr lang="en-US" sz="5000" dirty="0">
                  <a:solidFill>
                    <a:schemeClr val="bg2">
                      <a:lumMod val="75000"/>
                    </a:schemeClr>
                  </a:solidFill>
                </a:endParaRPr>
              </a:p>
            </p:txBody>
          </p:sp>
        </p:grpSp>
        <p:sp>
          <p:nvSpPr>
            <p:cNvPr id="23" name="TextBox 22">
              <a:extLst>
                <a:ext uri="{FF2B5EF4-FFF2-40B4-BE49-F238E27FC236}">
                  <a16:creationId xmlns:a16="http://schemas.microsoft.com/office/drawing/2014/main" id="{549466D2-B717-43AF-9E1C-0BC93F45722B}"/>
                </a:ext>
              </a:extLst>
            </p:cNvPr>
            <p:cNvSpPr txBox="1"/>
            <p:nvPr/>
          </p:nvSpPr>
          <p:spPr>
            <a:xfrm>
              <a:off x="1016882"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26" name="Group 25">
            <a:extLst>
              <a:ext uri="{FF2B5EF4-FFF2-40B4-BE49-F238E27FC236}">
                <a16:creationId xmlns:a16="http://schemas.microsoft.com/office/drawing/2014/main" id="{7775DBB0-E287-48A2-9690-21C2119607B0}"/>
              </a:ext>
            </a:extLst>
          </p:cNvPr>
          <p:cNvGrpSpPr/>
          <p:nvPr/>
        </p:nvGrpSpPr>
        <p:grpSpPr>
          <a:xfrm>
            <a:off x="4765080" y="2560686"/>
            <a:ext cx="2661844" cy="2520347"/>
            <a:chOff x="4042171" y="1802039"/>
            <a:chExt cx="2661844" cy="2520347"/>
          </a:xfrm>
        </p:grpSpPr>
        <p:grpSp>
          <p:nvGrpSpPr>
            <p:cNvPr id="27" name="Group 26">
              <a:extLst>
                <a:ext uri="{FF2B5EF4-FFF2-40B4-BE49-F238E27FC236}">
                  <a16:creationId xmlns:a16="http://schemas.microsoft.com/office/drawing/2014/main" id="{8B72B558-EC34-420B-8EA8-DF3D47B951E2}"/>
                </a:ext>
              </a:extLst>
            </p:cNvPr>
            <p:cNvGrpSpPr/>
            <p:nvPr/>
          </p:nvGrpSpPr>
          <p:grpSpPr>
            <a:xfrm>
              <a:off x="4637400" y="1802039"/>
              <a:ext cx="1471386" cy="1471386"/>
              <a:chOff x="2532742" y="1957614"/>
              <a:chExt cx="1471386" cy="1471386"/>
            </a:xfrm>
          </p:grpSpPr>
          <p:sp>
            <p:nvSpPr>
              <p:cNvPr id="29" name="Oval 28">
                <a:extLst>
                  <a:ext uri="{FF2B5EF4-FFF2-40B4-BE49-F238E27FC236}">
                    <a16:creationId xmlns:a16="http://schemas.microsoft.com/office/drawing/2014/main" id="{21A68B45-B7D2-46FD-8320-81EF61684EB5}"/>
                  </a:ext>
                </a:extLst>
              </p:cNvPr>
              <p:cNvSpPr/>
              <p:nvPr/>
            </p:nvSpPr>
            <p:spPr>
              <a:xfrm>
                <a:off x="2532742" y="1957614"/>
                <a:ext cx="1471386" cy="1471386"/>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829C2E9-71FA-4077-A2AB-ED3AE79EB08E}"/>
                  </a:ext>
                </a:extLst>
              </p:cNvPr>
              <p:cNvSpPr/>
              <p:nvPr/>
            </p:nvSpPr>
            <p:spPr>
              <a:xfrm>
                <a:off x="2809815" y="2262420"/>
                <a:ext cx="917238" cy="861774"/>
              </a:xfrm>
              <a:prstGeom prst="rect">
                <a:avLst/>
              </a:prstGeom>
            </p:spPr>
            <p:txBody>
              <a:bodyPr wrap="none" anchor="ctr">
                <a:spAutoFit/>
              </a:bodyPr>
              <a:lstStyle/>
              <a:p>
                <a:pPr algn="ctr"/>
                <a:r>
                  <a:rPr lang="en-US" sz="5000" dirty="0">
                    <a:solidFill>
                      <a:schemeClr val="accent2"/>
                    </a:solidFill>
                    <a:latin typeface="FontAwesome" charset="0"/>
                  </a:rPr>
                  <a:t></a:t>
                </a:r>
                <a:endParaRPr lang="en-US" sz="5000" dirty="0">
                  <a:solidFill>
                    <a:schemeClr val="accent2"/>
                  </a:solidFill>
                </a:endParaRPr>
              </a:p>
            </p:txBody>
          </p:sp>
        </p:grpSp>
        <p:sp>
          <p:nvSpPr>
            <p:cNvPr id="28" name="TextBox 27">
              <a:extLst>
                <a:ext uri="{FF2B5EF4-FFF2-40B4-BE49-F238E27FC236}">
                  <a16:creationId xmlns:a16="http://schemas.microsoft.com/office/drawing/2014/main" id="{99BA76AB-C7A9-4EFF-AABC-191FED845E38}"/>
                </a:ext>
              </a:extLst>
            </p:cNvPr>
            <p:cNvSpPr txBox="1"/>
            <p:nvPr/>
          </p:nvSpPr>
          <p:spPr>
            <a:xfrm>
              <a:off x="4042171"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31" name="Group 30">
            <a:extLst>
              <a:ext uri="{FF2B5EF4-FFF2-40B4-BE49-F238E27FC236}">
                <a16:creationId xmlns:a16="http://schemas.microsoft.com/office/drawing/2014/main" id="{4139A7F3-C9F3-4973-8686-9538193934AF}"/>
              </a:ext>
            </a:extLst>
          </p:cNvPr>
          <p:cNvGrpSpPr/>
          <p:nvPr/>
        </p:nvGrpSpPr>
        <p:grpSpPr>
          <a:xfrm>
            <a:off x="8603274" y="2560686"/>
            <a:ext cx="2661844" cy="2520347"/>
            <a:chOff x="7469947" y="1802039"/>
            <a:chExt cx="2661844" cy="2520347"/>
          </a:xfrm>
        </p:grpSpPr>
        <p:grpSp>
          <p:nvGrpSpPr>
            <p:cNvPr id="32" name="Group 31">
              <a:extLst>
                <a:ext uri="{FF2B5EF4-FFF2-40B4-BE49-F238E27FC236}">
                  <a16:creationId xmlns:a16="http://schemas.microsoft.com/office/drawing/2014/main" id="{22C7408F-411D-4F39-B44D-FB6F8723945B}"/>
                </a:ext>
              </a:extLst>
            </p:cNvPr>
            <p:cNvGrpSpPr/>
            <p:nvPr/>
          </p:nvGrpSpPr>
          <p:grpSpPr>
            <a:xfrm>
              <a:off x="8065176" y="1802039"/>
              <a:ext cx="1471386" cy="1471386"/>
              <a:chOff x="5341302" y="1957614"/>
              <a:chExt cx="1471386" cy="1471386"/>
            </a:xfrm>
          </p:grpSpPr>
          <p:sp>
            <p:nvSpPr>
              <p:cNvPr id="37" name="Oval 36">
                <a:extLst>
                  <a:ext uri="{FF2B5EF4-FFF2-40B4-BE49-F238E27FC236}">
                    <a16:creationId xmlns:a16="http://schemas.microsoft.com/office/drawing/2014/main" id="{40790555-0C3D-4B54-BC6A-E2C697DB97BB}"/>
                  </a:ext>
                </a:extLst>
              </p:cNvPr>
              <p:cNvSpPr/>
              <p:nvPr/>
            </p:nvSpPr>
            <p:spPr>
              <a:xfrm>
                <a:off x="5341302" y="1957614"/>
                <a:ext cx="1471386" cy="147138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3EBA5A28-A7E4-4DC2-9BFD-D746346B2735}"/>
                  </a:ext>
                </a:extLst>
              </p:cNvPr>
              <p:cNvSpPr/>
              <p:nvPr/>
            </p:nvSpPr>
            <p:spPr>
              <a:xfrm>
                <a:off x="5687305" y="2262420"/>
                <a:ext cx="779381" cy="861774"/>
              </a:xfrm>
              <a:prstGeom prst="rect">
                <a:avLst/>
              </a:prstGeom>
              <a:noFill/>
            </p:spPr>
            <p:txBody>
              <a:bodyPr wrap="none" anchor="ctr">
                <a:spAutoFit/>
              </a:bodyPr>
              <a:lstStyle/>
              <a:p>
                <a:pPr algn="ctr"/>
                <a:r>
                  <a:rPr lang="en-US" sz="5000" dirty="0">
                    <a:latin typeface="FontAwesome" charset="0"/>
                  </a:rPr>
                  <a:t></a:t>
                </a:r>
                <a:endParaRPr lang="en-US" sz="5000" dirty="0"/>
              </a:p>
            </p:txBody>
          </p:sp>
        </p:grpSp>
        <p:sp>
          <p:nvSpPr>
            <p:cNvPr id="33" name="TextBox 32">
              <a:extLst>
                <a:ext uri="{FF2B5EF4-FFF2-40B4-BE49-F238E27FC236}">
                  <a16:creationId xmlns:a16="http://schemas.microsoft.com/office/drawing/2014/main" id="{360D4889-877E-4FC9-BAC5-7DD316F86BB7}"/>
                </a:ext>
              </a:extLst>
            </p:cNvPr>
            <p:cNvSpPr txBox="1"/>
            <p:nvPr/>
          </p:nvSpPr>
          <p:spPr>
            <a:xfrm>
              <a:off x="7469947" y="3429000"/>
              <a:ext cx="2661844" cy="893386"/>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obscure Latin </a:t>
              </a:r>
              <a:r>
                <a:rPr lang="en-US" sz="1000" dirty="0" err="1">
                  <a:latin typeface="Roboto Slab" pitchFamily="2" charset="0"/>
                  <a:ea typeface="Roboto Slab" pitchFamily="2" charset="0"/>
                </a:rPr>
                <a:t>Finibus</a:t>
              </a:r>
              <a:r>
                <a:rPr lang="en-US" sz="1000" dirty="0">
                  <a:latin typeface="Roboto Slab" pitchFamily="2" charset="0"/>
                  <a:ea typeface="Roboto Slab" pitchFamily="2" charset="0"/>
                </a:rPr>
                <a:t> </a:t>
              </a:r>
              <a:r>
                <a:rPr lang="en-US" sz="1000" dirty="0" err="1">
                  <a:latin typeface="Roboto Slab" pitchFamily="2" charset="0"/>
                  <a:ea typeface="Roboto Slab" pitchFamily="2" charset="0"/>
                </a:rPr>
                <a:t>Bonorum</a:t>
              </a:r>
              <a:r>
                <a:rPr lang="en-US" sz="1000" dirty="0">
                  <a:latin typeface="Roboto Slab" pitchFamily="2" charset="0"/>
                  <a:ea typeface="Roboto Slab" pitchFamily="2" charset="0"/>
                </a:rPr>
                <a:t> et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 name="Rectangle 1">
            <a:extLst>
              <a:ext uri="{FF2B5EF4-FFF2-40B4-BE49-F238E27FC236}">
                <a16:creationId xmlns:a16="http://schemas.microsoft.com/office/drawing/2014/main" id="{5C949D7B-7E30-4627-BE04-F25090D012A0}"/>
              </a:ext>
            </a:extLst>
          </p:cNvPr>
          <p:cNvSpPr/>
          <p:nvPr/>
        </p:nvSpPr>
        <p:spPr>
          <a:xfrm>
            <a:off x="587194" y="7004490"/>
            <a:ext cx="11017613" cy="21336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ln w="22225">
                <a:solidFill>
                  <a:schemeClr val="accent2"/>
                </a:solidFill>
                <a:prstDash val="solid"/>
              </a:ln>
              <a:solidFill>
                <a:schemeClr val="accent2">
                  <a:lumMod val="40000"/>
                  <a:lumOff val="60000"/>
                </a:schemeClr>
              </a:solidFill>
            </a:endParaRPr>
          </a:p>
        </p:txBody>
      </p:sp>
      <p:sp>
        <p:nvSpPr>
          <p:cNvPr id="45" name="Rectangle 9">
            <a:extLst>
              <a:ext uri="{FF2B5EF4-FFF2-40B4-BE49-F238E27FC236}">
                <a16:creationId xmlns:a16="http://schemas.microsoft.com/office/drawing/2014/main" id="{31950518-1509-4E52-8C80-A3C0BD364219}"/>
              </a:ext>
            </a:extLst>
          </p:cNvPr>
          <p:cNvSpPr>
            <a:spLocks/>
          </p:cNvSpPr>
          <p:nvPr/>
        </p:nvSpPr>
        <p:spPr bwMode="auto">
          <a:xfrm>
            <a:off x="1287355" y="7723457"/>
            <a:ext cx="9617290" cy="69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 alignments are your </a:t>
            </a:r>
            <a:r>
              <a:rPr lang="en-US" sz="1000" dirty="0" err="1">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powerpoint</a:t>
            </a:r>
            <a:r>
              <a:rPr lang="en-US" sz="1000" dirty="0">
                <a:solidFill>
                  <a:schemeClr val="bg1">
                    <a:lumMod val="50000"/>
                  </a:schemeClr>
                </a:solidFill>
                <a:latin typeface="Roboto Slab" pitchFamily="2" charset="0"/>
                <a:ea typeface="Roboto Slab" pitchFamily="2" charset="0"/>
                <a:cs typeface="Open Sans Condensed Light" panose="020B0306030504020204" pitchFamily="34" charset="0"/>
                <a:sym typeface="Montserrat-Regular" charset="0"/>
              </a:rPr>
              <a:t>.</a:t>
            </a:r>
          </a:p>
        </p:txBody>
      </p:sp>
      <p:grpSp>
        <p:nvGrpSpPr>
          <p:cNvPr id="23" name="Group 22">
            <a:extLst>
              <a:ext uri="{FF2B5EF4-FFF2-40B4-BE49-F238E27FC236}">
                <a16:creationId xmlns:a16="http://schemas.microsoft.com/office/drawing/2014/main" id="{BFE3B7F3-EFC8-42CD-8D25-7F3F222452EA}"/>
              </a:ext>
            </a:extLst>
          </p:cNvPr>
          <p:cNvGrpSpPr/>
          <p:nvPr/>
        </p:nvGrpSpPr>
        <p:grpSpPr>
          <a:xfrm>
            <a:off x="638669" y="2183617"/>
            <a:ext cx="5931337" cy="943428"/>
            <a:chOff x="583096" y="1810197"/>
            <a:chExt cx="5931337" cy="943428"/>
          </a:xfrm>
        </p:grpSpPr>
        <p:sp>
          <p:nvSpPr>
            <p:cNvPr id="24" name="Oval 23">
              <a:extLst>
                <a:ext uri="{FF2B5EF4-FFF2-40B4-BE49-F238E27FC236}">
                  <a16:creationId xmlns:a16="http://schemas.microsoft.com/office/drawing/2014/main" id="{EEEC0C83-19DD-47E4-B421-7844914F19B0}"/>
                </a:ext>
              </a:extLst>
            </p:cNvPr>
            <p:cNvSpPr/>
            <p:nvPr/>
          </p:nvSpPr>
          <p:spPr>
            <a:xfrm>
              <a:off x="2134668" y="1810197"/>
              <a:ext cx="943428" cy="943428"/>
            </a:xfrm>
            <a:prstGeom prst="ellipse">
              <a:avLst/>
            </a:prstGeom>
            <a:solidFill>
              <a:schemeClr val="tx2">
                <a:lumMod val="5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5F95D33E-4E4A-4594-8F1D-3FA654A45721}"/>
                </a:ext>
              </a:extLst>
            </p:cNvPr>
            <p:cNvSpPr/>
            <p:nvPr/>
          </p:nvSpPr>
          <p:spPr>
            <a:xfrm>
              <a:off x="2294438" y="200491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6" name="TextBox 25">
              <a:extLst>
                <a:ext uri="{FF2B5EF4-FFF2-40B4-BE49-F238E27FC236}">
                  <a16:creationId xmlns:a16="http://schemas.microsoft.com/office/drawing/2014/main" id="{663D5836-A6C0-4E54-80E5-A407A84EE507}"/>
                </a:ext>
              </a:extLst>
            </p:cNvPr>
            <p:cNvSpPr txBox="1"/>
            <p:nvPr/>
          </p:nvSpPr>
          <p:spPr>
            <a:xfrm>
              <a:off x="583096" y="1989523"/>
              <a:ext cx="1341116" cy="584775"/>
            </a:xfrm>
            <a:prstGeom prst="rect">
              <a:avLst/>
            </a:prstGeom>
            <a:noFill/>
          </p:spPr>
          <p:txBody>
            <a:bodyPr wrap="square" rtlCol="0">
              <a:spAutoFit/>
            </a:bodyPr>
            <a:lstStyle/>
            <a:p>
              <a:pPr algn="r"/>
              <a:r>
                <a:rPr lang="en-US" sz="1600" b="1" dirty="0">
                  <a:latin typeface="Roboto Slab" pitchFamily="2" charset="0"/>
                  <a:ea typeface="Roboto Slab" pitchFamily="2" charset="0"/>
                  <a:cs typeface="Montserrat Light" charset="0"/>
                </a:rPr>
                <a:t>Company</a:t>
              </a:r>
            </a:p>
            <a:p>
              <a:pPr algn="r"/>
              <a:r>
                <a:rPr lang="en-US" sz="1600" b="1" dirty="0">
                  <a:latin typeface="Roboto Slab" pitchFamily="2" charset="0"/>
                  <a:ea typeface="Roboto Slab" pitchFamily="2" charset="0"/>
                  <a:cs typeface="Montserrat Light" charset="0"/>
                </a:rPr>
                <a:t>Profile</a:t>
              </a:r>
              <a:endParaRPr lang="en-US" sz="1600" b="1"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F1A46BAD-B1F6-488B-840E-96B8CCF10389}"/>
                </a:ext>
              </a:extLst>
            </p:cNvPr>
            <p:cNvSpPr txBox="1"/>
            <p:nvPr/>
          </p:nvSpPr>
          <p:spPr>
            <a:xfrm>
              <a:off x="3288552" y="2017959"/>
              <a:ext cx="3225881" cy="527901"/>
            </a:xfrm>
            <a:prstGeom prst="rect">
              <a:avLst/>
            </a:prstGeom>
            <a:noFill/>
          </p:spPr>
          <p:txBody>
            <a:bodyPr wrap="square" numCol="1" spcCol="0" rtlCol="0" anchor="ctr">
              <a:spAutoFit/>
            </a:bodyPr>
            <a:lstStyle/>
            <a:p>
              <a:pPr>
                <a:lnSpc>
                  <a:spcPts val="1800"/>
                </a:lnSpc>
              </a:pPr>
              <a:r>
                <a:rPr lang="en-US" sz="1000" dirty="0">
                  <a:latin typeface="Roboto Slab" pitchFamily="2" charset="0"/>
                  <a:ea typeface="Roboto Slab" pitchFamily="2" charset="0"/>
                  <a:cs typeface="Montserrat Light" charset="0"/>
                </a:rPr>
                <a:t>dolor sit amen example text line. Example text Loren opium dolor sit amen example.</a:t>
              </a:r>
              <a:endParaRPr lang="en-US" sz="1000" dirty="0">
                <a:latin typeface="Roboto Slab" pitchFamily="2" charset="0"/>
                <a:ea typeface="Roboto Slab" pitchFamily="2" charset="0"/>
                <a:cs typeface="Montserrat" charset="0"/>
              </a:endParaRPr>
            </a:p>
          </p:txBody>
        </p:sp>
      </p:grpSp>
      <p:grpSp>
        <p:nvGrpSpPr>
          <p:cNvPr id="31" name="Group 30">
            <a:extLst>
              <a:ext uri="{FF2B5EF4-FFF2-40B4-BE49-F238E27FC236}">
                <a16:creationId xmlns:a16="http://schemas.microsoft.com/office/drawing/2014/main" id="{282E08E9-C248-4B05-8C82-0FD5C431A4D3}"/>
              </a:ext>
            </a:extLst>
          </p:cNvPr>
          <p:cNvGrpSpPr/>
          <p:nvPr/>
        </p:nvGrpSpPr>
        <p:grpSpPr>
          <a:xfrm>
            <a:off x="638669" y="3846619"/>
            <a:ext cx="5743994" cy="943428"/>
            <a:chOff x="583096" y="2951740"/>
            <a:chExt cx="5743994" cy="943428"/>
          </a:xfrm>
        </p:grpSpPr>
        <p:sp>
          <p:nvSpPr>
            <p:cNvPr id="32" name="Oval 31">
              <a:extLst>
                <a:ext uri="{FF2B5EF4-FFF2-40B4-BE49-F238E27FC236}">
                  <a16:creationId xmlns:a16="http://schemas.microsoft.com/office/drawing/2014/main" id="{7C0555DA-1710-4E41-937E-C4C0D4B97856}"/>
                </a:ext>
              </a:extLst>
            </p:cNvPr>
            <p:cNvSpPr/>
            <p:nvPr/>
          </p:nvSpPr>
          <p:spPr>
            <a:xfrm>
              <a:off x="1947325" y="2951740"/>
              <a:ext cx="943428" cy="943428"/>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89499594-75AB-4308-9209-596940F9F86A}"/>
                </a:ext>
              </a:extLst>
            </p:cNvPr>
            <p:cNvSpPr/>
            <p:nvPr/>
          </p:nvSpPr>
          <p:spPr>
            <a:xfrm>
              <a:off x="2147971" y="3146455"/>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34" name="TextBox 33">
              <a:extLst>
                <a:ext uri="{FF2B5EF4-FFF2-40B4-BE49-F238E27FC236}">
                  <a16:creationId xmlns:a16="http://schemas.microsoft.com/office/drawing/2014/main" id="{39BE1096-58A6-43FE-AFFC-E9BD26E757AF}"/>
                </a:ext>
              </a:extLst>
            </p:cNvPr>
            <p:cNvSpPr txBox="1"/>
            <p:nvPr/>
          </p:nvSpPr>
          <p:spPr>
            <a:xfrm>
              <a:off x="583096" y="3131067"/>
              <a:ext cx="1153773" cy="584775"/>
            </a:xfrm>
            <a:prstGeom prst="rect">
              <a:avLst/>
            </a:prstGeom>
            <a:noFill/>
          </p:spPr>
          <p:txBody>
            <a:bodyPr wrap="square" rtlCol="0">
              <a:spAutoFit/>
            </a:bodyPr>
            <a:lstStyle/>
            <a:p>
              <a:pPr algn="r"/>
              <a:r>
                <a:rPr lang="en-US" sz="1600" b="1" dirty="0">
                  <a:latin typeface="Roboto Slab" pitchFamily="2" charset="0"/>
                  <a:ea typeface="Roboto Slab" pitchFamily="2" charset="0"/>
                  <a:cs typeface="Montserrat Light" charset="0"/>
                </a:rPr>
                <a:t>Business</a:t>
              </a:r>
            </a:p>
            <a:p>
              <a:pPr algn="r"/>
              <a:r>
                <a:rPr lang="en-US" sz="1600" b="1" dirty="0">
                  <a:latin typeface="Roboto Slab" pitchFamily="2" charset="0"/>
                  <a:ea typeface="Roboto Slab" pitchFamily="2" charset="0"/>
                  <a:cs typeface="Montserrat Light" charset="0"/>
                </a:rPr>
                <a:t>Plan</a:t>
              </a:r>
              <a:endParaRPr lang="en-US" sz="1600" b="1" dirty="0">
                <a:latin typeface="Roboto Slab" pitchFamily="2" charset="0"/>
                <a:ea typeface="Roboto Slab" pitchFamily="2" charset="0"/>
                <a:cs typeface="Montserrat" charset="0"/>
              </a:endParaRPr>
            </a:p>
          </p:txBody>
        </p:sp>
        <p:sp>
          <p:nvSpPr>
            <p:cNvPr id="39" name="TextBox 38">
              <a:extLst>
                <a:ext uri="{FF2B5EF4-FFF2-40B4-BE49-F238E27FC236}">
                  <a16:creationId xmlns:a16="http://schemas.microsoft.com/office/drawing/2014/main" id="{D7A2EEEE-2A2E-4519-B3E5-816ACB90C2C8}"/>
                </a:ext>
              </a:extLst>
            </p:cNvPr>
            <p:cNvSpPr txBox="1"/>
            <p:nvPr/>
          </p:nvSpPr>
          <p:spPr>
            <a:xfrm>
              <a:off x="3101209" y="3160715"/>
              <a:ext cx="3225881" cy="526426"/>
            </a:xfrm>
            <a:prstGeom prst="rect">
              <a:avLst/>
            </a:prstGeom>
            <a:noFill/>
          </p:spPr>
          <p:txBody>
            <a:bodyPr wrap="square" numCol="1" spcCol="0" rtlCol="0" anchor="ctr">
              <a:spAutoFit/>
            </a:bodyPr>
            <a:lstStyle/>
            <a:p>
              <a:pPr>
                <a:lnSpc>
                  <a:spcPts val="1800"/>
                </a:lnSpc>
              </a:pPr>
              <a:r>
                <a:rPr lang="en-US" sz="1000" dirty="0">
                  <a:latin typeface="Roboto Slab" pitchFamily="2" charset="0"/>
                  <a:ea typeface="Roboto Slab" pitchFamily="2" charset="0"/>
                  <a:cs typeface="Montserrat Light" charset="0"/>
                </a:rPr>
                <a:t>dolor sit amen example text line. Example text Loren opium dolor sit amen example.</a:t>
              </a:r>
              <a:endParaRPr lang="en-US" sz="1000" dirty="0">
                <a:latin typeface="Roboto Slab" pitchFamily="2" charset="0"/>
                <a:ea typeface="Roboto Slab" pitchFamily="2" charset="0"/>
                <a:cs typeface="Montserrat" charset="0"/>
              </a:endParaRPr>
            </a:p>
          </p:txBody>
        </p:sp>
      </p:grpSp>
      <p:sp>
        <p:nvSpPr>
          <p:cNvPr id="19" name="Picture Placeholder 18">
            <a:extLst>
              <a:ext uri="{FF2B5EF4-FFF2-40B4-BE49-F238E27FC236}">
                <a16:creationId xmlns:a16="http://schemas.microsoft.com/office/drawing/2014/main" id="{75CB4704-3C47-4C19-8DA9-103BB61A96DC}"/>
              </a:ext>
            </a:extLst>
          </p:cNvPr>
          <p:cNvSpPr>
            <a:spLocks noGrp="1"/>
          </p:cNvSpPr>
          <p:nvPr>
            <p:ph type="pic" sz="quarter" idx="23"/>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solidFill>
                  <a:schemeClr val="tx1">
                    <a:lumMod val="85000"/>
                    <a:lumOff val="15000"/>
                  </a:schemeClr>
                </a:solidFill>
              </a:rPr>
              <a:t>Company</a:t>
            </a:r>
            <a:r>
              <a:rPr lang="en-US" dirty="0"/>
              <a:t> </a:t>
            </a:r>
            <a:r>
              <a:rPr lang="en-US" b="1" dirty="0">
                <a:solidFill>
                  <a:schemeClr val="accent2"/>
                </a:solidFill>
              </a:rPr>
              <a:t>Service</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cxnSp>
        <p:nvCxnSpPr>
          <p:cNvPr id="89" name="Straight Connector 88"/>
          <p:cNvCxnSpPr/>
          <p:nvPr/>
        </p:nvCxnSpPr>
        <p:spPr>
          <a:xfrm>
            <a:off x="952502" y="1461789"/>
            <a:ext cx="1113448" cy="0"/>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grpSp>
        <p:nvGrpSpPr>
          <p:cNvPr id="3" name="Group 2">
            <a:extLst>
              <a:ext uri="{FF2B5EF4-FFF2-40B4-BE49-F238E27FC236}">
                <a16:creationId xmlns:a16="http://schemas.microsoft.com/office/drawing/2014/main" id="{01EB18AB-8044-4119-B993-8AAC74E2DA2D}"/>
              </a:ext>
            </a:extLst>
          </p:cNvPr>
          <p:cNvGrpSpPr/>
          <p:nvPr/>
        </p:nvGrpSpPr>
        <p:grpSpPr>
          <a:xfrm>
            <a:off x="8182652" y="1692287"/>
            <a:ext cx="3071191" cy="2426115"/>
            <a:chOff x="7252252" y="1139455"/>
            <a:chExt cx="3071191" cy="2426115"/>
          </a:xfrm>
        </p:grpSpPr>
        <p:sp>
          <p:nvSpPr>
            <p:cNvPr id="14" name="Rectangle 13">
              <a:extLst>
                <a:ext uri="{FF2B5EF4-FFF2-40B4-BE49-F238E27FC236}">
                  <a16:creationId xmlns:a16="http://schemas.microsoft.com/office/drawing/2014/main" id="{39F8B0D7-377A-4FE0-B31D-0F76F7EBB477}"/>
                </a:ext>
              </a:extLst>
            </p:cNvPr>
            <p:cNvSpPr/>
            <p:nvPr/>
          </p:nvSpPr>
          <p:spPr>
            <a:xfrm>
              <a:off x="7252252" y="1139455"/>
              <a:ext cx="3071191" cy="2426115"/>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13A52A31-A2DD-4AC8-8232-1B27ADF1964F}"/>
                </a:ext>
              </a:extLst>
            </p:cNvPr>
            <p:cNvGrpSpPr/>
            <p:nvPr/>
          </p:nvGrpSpPr>
          <p:grpSpPr>
            <a:xfrm>
              <a:off x="8059604" y="1593718"/>
              <a:ext cx="1456486" cy="1517589"/>
              <a:chOff x="9153349" y="4297751"/>
              <a:chExt cx="1456486" cy="1517589"/>
            </a:xfrm>
          </p:grpSpPr>
          <p:grpSp>
            <p:nvGrpSpPr>
              <p:cNvPr id="21" name="Group 20">
                <a:extLst>
                  <a:ext uri="{FF2B5EF4-FFF2-40B4-BE49-F238E27FC236}">
                    <a16:creationId xmlns:a16="http://schemas.microsoft.com/office/drawing/2014/main" id="{DD0DE317-038E-4BCD-9734-5120B4874940}"/>
                  </a:ext>
                </a:extLst>
              </p:cNvPr>
              <p:cNvGrpSpPr/>
              <p:nvPr/>
            </p:nvGrpSpPr>
            <p:grpSpPr>
              <a:xfrm>
                <a:off x="9153349" y="4906633"/>
                <a:ext cx="1456486" cy="908707"/>
                <a:chOff x="6120918" y="6035319"/>
                <a:chExt cx="1456486" cy="908707"/>
              </a:xfrm>
            </p:grpSpPr>
            <p:sp>
              <p:nvSpPr>
                <p:cNvPr id="23" name="TextBox 22">
                  <a:extLst>
                    <a:ext uri="{FF2B5EF4-FFF2-40B4-BE49-F238E27FC236}">
                      <a16:creationId xmlns:a16="http://schemas.microsoft.com/office/drawing/2014/main" id="{DA01EE11-6DB1-4E1A-BE12-3122A1A6D8CB}"/>
                    </a:ext>
                  </a:extLst>
                </p:cNvPr>
                <p:cNvSpPr txBox="1"/>
                <p:nvPr/>
              </p:nvSpPr>
              <p:spPr>
                <a:xfrm>
                  <a:off x="6247308" y="6035319"/>
                  <a:ext cx="1203707" cy="323165"/>
                </a:xfrm>
                <a:prstGeom prst="rect">
                  <a:avLst/>
                </a:prstGeom>
                <a:noFill/>
              </p:spPr>
              <p:txBody>
                <a:bodyPr wrap="square" rtlCol="0">
                  <a:spAutoFit/>
                </a:bodyPr>
                <a:lstStyle/>
                <a:p>
                  <a:pPr algn="ctr"/>
                  <a:r>
                    <a:rPr lang="en-US" sz="1500" b="1" dirty="0">
                      <a:latin typeface="Roboto Slab" pitchFamily="2" charset="0"/>
                      <a:ea typeface="Roboto Slab" pitchFamily="2" charset="0"/>
                    </a:rPr>
                    <a:t>Healthcare</a:t>
                  </a:r>
                </a:p>
              </p:txBody>
            </p:sp>
            <p:sp>
              <p:nvSpPr>
                <p:cNvPr id="24" name="Rectangle 23">
                  <a:extLst>
                    <a:ext uri="{FF2B5EF4-FFF2-40B4-BE49-F238E27FC236}">
                      <a16:creationId xmlns:a16="http://schemas.microsoft.com/office/drawing/2014/main" id="{D43B78E5-746E-4139-BC2D-658DD6DB9E90}"/>
                    </a:ext>
                  </a:extLst>
                </p:cNvPr>
                <p:cNvSpPr/>
                <p:nvPr/>
              </p:nvSpPr>
              <p:spPr>
                <a:xfrm>
                  <a:off x="6120918" y="6313084"/>
                  <a:ext cx="1456486" cy="630942"/>
                </a:xfrm>
                <a:prstGeom prst="rect">
                  <a:avLst/>
                </a:prstGeom>
              </p:spPr>
              <p:txBody>
                <a:bodyPr wrap="square">
                  <a:spAutoFit/>
                </a:bodyPr>
                <a:lstStyle/>
                <a:p>
                  <a:pPr algn="ctr">
                    <a:lnSpc>
                      <a:spcPts val="1400"/>
                    </a:lnSpc>
                  </a:pPr>
                  <a:r>
                    <a:rPr lang="en-US" sz="900" dirty="0">
                      <a:latin typeface="Roboto Slab" pitchFamily="2" charset="0"/>
                      <a:ea typeface="Roboto Slab" pitchFamily="2" charset="0"/>
                      <a:cs typeface="Open Sans Condensed Light" panose="020B0306030504020204" pitchFamily="34" charset="0"/>
                      <a:sym typeface="Montserrat-Regular" charset="0"/>
                    </a:rPr>
                    <a:t>This letterhead design meant to your project Lorem text see.</a:t>
                  </a:r>
                </a:p>
              </p:txBody>
            </p:sp>
          </p:grpSp>
          <p:sp>
            <p:nvSpPr>
              <p:cNvPr id="22" name="Freeform 9">
                <a:extLst>
                  <a:ext uri="{FF2B5EF4-FFF2-40B4-BE49-F238E27FC236}">
                    <a16:creationId xmlns:a16="http://schemas.microsoft.com/office/drawing/2014/main" id="{8302CE4F-95D0-4B40-8CCF-9DC09E3680EC}"/>
                  </a:ext>
                </a:extLst>
              </p:cNvPr>
              <p:cNvSpPr>
                <a:spLocks noEditPoints="1"/>
              </p:cNvSpPr>
              <p:nvPr/>
            </p:nvSpPr>
            <p:spPr bwMode="auto">
              <a:xfrm>
                <a:off x="9667116" y="4297751"/>
                <a:ext cx="422835" cy="432936"/>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grpSp>
      <p:grpSp>
        <p:nvGrpSpPr>
          <p:cNvPr id="35" name="Group 34">
            <a:extLst>
              <a:ext uri="{FF2B5EF4-FFF2-40B4-BE49-F238E27FC236}">
                <a16:creationId xmlns:a16="http://schemas.microsoft.com/office/drawing/2014/main" id="{216CC256-65C7-4FAB-BD51-50AEB1362702}"/>
              </a:ext>
            </a:extLst>
          </p:cNvPr>
          <p:cNvGrpSpPr/>
          <p:nvPr/>
        </p:nvGrpSpPr>
        <p:grpSpPr>
          <a:xfrm>
            <a:off x="938157" y="2071619"/>
            <a:ext cx="2661844" cy="1923155"/>
            <a:chOff x="714669" y="4277502"/>
            <a:chExt cx="2661844" cy="1923155"/>
          </a:xfrm>
        </p:grpSpPr>
        <p:grpSp>
          <p:nvGrpSpPr>
            <p:cNvPr id="36" name="Group 35">
              <a:extLst>
                <a:ext uri="{FF2B5EF4-FFF2-40B4-BE49-F238E27FC236}">
                  <a16:creationId xmlns:a16="http://schemas.microsoft.com/office/drawing/2014/main" id="{DAF9E3E8-4875-49B6-ABE9-5CEEACF1609D}"/>
                </a:ext>
              </a:extLst>
            </p:cNvPr>
            <p:cNvGrpSpPr/>
            <p:nvPr/>
          </p:nvGrpSpPr>
          <p:grpSpPr>
            <a:xfrm>
              <a:off x="1503178" y="4277502"/>
              <a:ext cx="1084826" cy="1084826"/>
              <a:chOff x="838199" y="1957614"/>
              <a:chExt cx="1471386" cy="1471386"/>
            </a:xfrm>
          </p:grpSpPr>
          <p:sp>
            <p:nvSpPr>
              <p:cNvPr id="38" name="Oval 37">
                <a:extLst>
                  <a:ext uri="{FF2B5EF4-FFF2-40B4-BE49-F238E27FC236}">
                    <a16:creationId xmlns:a16="http://schemas.microsoft.com/office/drawing/2014/main" id="{ED8A1376-9322-465E-8078-CF0B00015415}"/>
                  </a:ext>
                </a:extLst>
              </p:cNvPr>
              <p:cNvSpPr/>
              <p:nvPr/>
            </p:nvSpPr>
            <p:spPr>
              <a:xfrm>
                <a:off x="838199" y="1957614"/>
                <a:ext cx="1471386" cy="1471386"/>
              </a:xfrm>
              <a:prstGeom prst="ellipse">
                <a:avLst/>
              </a:prstGeom>
              <a:no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047911E5-75C0-4721-94BE-80E8052E32A3}"/>
                  </a:ext>
                </a:extLst>
              </p:cNvPr>
              <p:cNvSpPr/>
              <p:nvPr/>
            </p:nvSpPr>
            <p:spPr>
              <a:xfrm>
                <a:off x="1184202" y="2262420"/>
                <a:ext cx="779381" cy="861774"/>
              </a:xfrm>
              <a:prstGeom prst="rect">
                <a:avLst/>
              </a:prstGeom>
            </p:spPr>
            <p:txBody>
              <a:bodyPr wrap="none" anchor="ctr">
                <a:spAutoFit/>
              </a:bodyPr>
              <a:lstStyle/>
              <a:p>
                <a:pPr algn="ctr"/>
                <a:r>
                  <a:rPr lang="en-US" sz="5000" dirty="0">
                    <a:solidFill>
                      <a:schemeClr val="bg2">
                        <a:lumMod val="75000"/>
                      </a:schemeClr>
                    </a:solidFill>
                    <a:latin typeface="FontAwesome" charset="0"/>
                  </a:rPr>
                  <a:t></a:t>
                </a:r>
                <a:endParaRPr lang="en-US" sz="5000" dirty="0">
                  <a:solidFill>
                    <a:schemeClr val="bg2">
                      <a:lumMod val="75000"/>
                    </a:schemeClr>
                  </a:solidFill>
                </a:endParaRPr>
              </a:p>
            </p:txBody>
          </p:sp>
        </p:grpSp>
        <p:sp>
          <p:nvSpPr>
            <p:cNvPr id="37" name="TextBox 36">
              <a:extLst>
                <a:ext uri="{FF2B5EF4-FFF2-40B4-BE49-F238E27FC236}">
                  <a16:creationId xmlns:a16="http://schemas.microsoft.com/office/drawing/2014/main" id="{E1E0C1DB-2B1F-4726-B98A-905292CFF951}"/>
                </a:ext>
              </a:extLst>
            </p:cNvPr>
            <p:cNvSpPr txBox="1"/>
            <p:nvPr/>
          </p:nvSpPr>
          <p:spPr>
            <a:xfrm>
              <a:off x="714669" y="5512455"/>
              <a:ext cx="2661844" cy="688202"/>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grpSp>
        <p:nvGrpSpPr>
          <p:cNvPr id="40" name="Group 39">
            <a:extLst>
              <a:ext uri="{FF2B5EF4-FFF2-40B4-BE49-F238E27FC236}">
                <a16:creationId xmlns:a16="http://schemas.microsoft.com/office/drawing/2014/main" id="{7BC525CE-5C58-4B9B-A0A7-B96A9AEE29B1}"/>
              </a:ext>
            </a:extLst>
          </p:cNvPr>
          <p:cNvGrpSpPr/>
          <p:nvPr/>
        </p:nvGrpSpPr>
        <p:grpSpPr>
          <a:xfrm>
            <a:off x="4560404" y="2071619"/>
            <a:ext cx="2661844" cy="1923155"/>
            <a:chOff x="4552865" y="4277502"/>
            <a:chExt cx="2661844" cy="1923155"/>
          </a:xfrm>
        </p:grpSpPr>
        <p:grpSp>
          <p:nvGrpSpPr>
            <p:cNvPr id="41" name="Group 40">
              <a:extLst>
                <a:ext uri="{FF2B5EF4-FFF2-40B4-BE49-F238E27FC236}">
                  <a16:creationId xmlns:a16="http://schemas.microsoft.com/office/drawing/2014/main" id="{0EEB2310-E4B4-45B8-B1A5-565A48E32150}"/>
                </a:ext>
              </a:extLst>
            </p:cNvPr>
            <p:cNvGrpSpPr/>
            <p:nvPr/>
          </p:nvGrpSpPr>
          <p:grpSpPr>
            <a:xfrm>
              <a:off x="5341374" y="4277502"/>
              <a:ext cx="1084826" cy="1084826"/>
              <a:chOff x="2532742" y="1957614"/>
              <a:chExt cx="1471386" cy="1471386"/>
            </a:xfrm>
          </p:grpSpPr>
          <p:sp>
            <p:nvSpPr>
              <p:cNvPr id="43" name="Oval 42">
                <a:extLst>
                  <a:ext uri="{FF2B5EF4-FFF2-40B4-BE49-F238E27FC236}">
                    <a16:creationId xmlns:a16="http://schemas.microsoft.com/office/drawing/2014/main" id="{2CB439B2-C8D1-484A-B3A5-5062A34287B8}"/>
                  </a:ext>
                </a:extLst>
              </p:cNvPr>
              <p:cNvSpPr/>
              <p:nvPr/>
            </p:nvSpPr>
            <p:spPr>
              <a:xfrm>
                <a:off x="2532742" y="1957614"/>
                <a:ext cx="1471386" cy="1471386"/>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33A74604-35FA-40FB-9CF6-A1C47453EBD0}"/>
                  </a:ext>
                </a:extLst>
              </p:cNvPr>
              <p:cNvSpPr/>
              <p:nvPr/>
            </p:nvSpPr>
            <p:spPr>
              <a:xfrm>
                <a:off x="2646393" y="2108880"/>
                <a:ext cx="1244082" cy="1168853"/>
              </a:xfrm>
              <a:prstGeom prst="rect">
                <a:avLst/>
              </a:prstGeom>
            </p:spPr>
            <p:txBody>
              <a:bodyPr wrap="none" anchor="ctr">
                <a:spAutoFit/>
              </a:bodyPr>
              <a:lstStyle/>
              <a:p>
                <a:pPr algn="ctr"/>
                <a:r>
                  <a:rPr lang="en-US" sz="5000" dirty="0">
                    <a:solidFill>
                      <a:schemeClr val="accent2"/>
                    </a:solidFill>
                    <a:latin typeface="FontAwesome" charset="0"/>
                  </a:rPr>
                  <a:t></a:t>
                </a:r>
                <a:endParaRPr lang="en-US" sz="5000" dirty="0">
                  <a:solidFill>
                    <a:schemeClr val="accent2"/>
                  </a:solidFill>
                </a:endParaRPr>
              </a:p>
            </p:txBody>
          </p:sp>
        </p:grpSp>
        <p:sp>
          <p:nvSpPr>
            <p:cNvPr id="42" name="TextBox 41">
              <a:extLst>
                <a:ext uri="{FF2B5EF4-FFF2-40B4-BE49-F238E27FC236}">
                  <a16:creationId xmlns:a16="http://schemas.microsoft.com/office/drawing/2014/main" id="{B760A014-1993-4596-807F-A0C513A8786D}"/>
                </a:ext>
              </a:extLst>
            </p:cNvPr>
            <p:cNvSpPr txBox="1"/>
            <p:nvPr/>
          </p:nvSpPr>
          <p:spPr>
            <a:xfrm>
              <a:off x="4552865" y="5512455"/>
              <a:ext cx="2661844" cy="688202"/>
            </a:xfrm>
            <a:prstGeom prst="rect">
              <a:avLst/>
            </a:prstGeom>
            <a:noFill/>
          </p:spPr>
          <p:txBody>
            <a:bodyPr wrap="square" rtlCol="0">
              <a:spAutoFit/>
            </a:bodyPr>
            <a:lstStyle/>
            <a:p>
              <a:pPr algn="ctr">
                <a:lnSpc>
                  <a:spcPts val="1600"/>
                </a:lnSpc>
              </a:pPr>
              <a:r>
                <a:rPr lang="en-US" sz="1000" dirty="0">
                  <a:latin typeface="Roboto Slab" pitchFamily="2" charset="0"/>
                  <a:ea typeface="Roboto Slab" pitchFamily="2" charset="0"/>
                </a:rPr>
                <a:t>Contrary to popular belief, Lorem Ipsum is not simply random text. It has roots in </a:t>
              </a:r>
              <a:r>
                <a:rPr lang="en-US" sz="1000" dirty="0" err="1">
                  <a:latin typeface="Roboto Slab" pitchFamily="2" charset="0"/>
                  <a:ea typeface="Roboto Slab" pitchFamily="2" charset="0"/>
                </a:rPr>
                <a:t>Malorum</a:t>
              </a:r>
              <a:r>
                <a:rPr lang="en-US" sz="1000" dirty="0">
                  <a:latin typeface="Roboto Slab" pitchFamily="2" charset="0"/>
                  <a:ea typeface="Roboto Slab" pitchFamily="2" charset="0"/>
                </a:rPr>
                <a:t>"  Rackham.</a:t>
              </a:r>
            </a:p>
          </p:txBody>
        </p:sp>
      </p:grpSp>
      <p:sp>
        <p:nvSpPr>
          <p:cNvPr id="49" name="Picture Placeholder 48">
            <a:extLst>
              <a:ext uri="{FF2B5EF4-FFF2-40B4-BE49-F238E27FC236}">
                <a16:creationId xmlns:a16="http://schemas.microsoft.com/office/drawing/2014/main" id="{28707861-73D0-4D83-B3C5-01A478F36BAF}"/>
              </a:ext>
            </a:extLst>
          </p:cNvPr>
          <p:cNvSpPr>
            <a:spLocks noGrp="1"/>
          </p:cNvSpPr>
          <p:nvPr>
            <p:ph type="pic" sz="quarter" idx="15"/>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14329</TotalTime>
  <Words>1521</Words>
  <Application>Microsoft Office PowerPoint</Application>
  <PresentationFormat>Widescreen</PresentationFormat>
  <Paragraphs>202</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FontAwesome</vt:lpstr>
      <vt:lpstr>Montserrat</vt:lpstr>
      <vt:lpstr>PT Sans</vt:lpstr>
      <vt:lpstr>Raleway</vt:lpstr>
      <vt:lpstr>Roboto Slab</vt:lpstr>
      <vt:lpstr>Theme_Master</vt:lpstr>
      <vt:lpstr>PowerPoint Presentation</vt:lpstr>
      <vt:lpstr>PowerPoint Presentation</vt:lpstr>
      <vt:lpstr>PowerPoint Presentation</vt:lpstr>
      <vt:lpstr>Welcome Message</vt:lpstr>
      <vt:lpstr>Company About Us</vt:lpstr>
      <vt:lpstr>Company About Us</vt:lpstr>
      <vt:lpstr>Company About Us</vt:lpstr>
      <vt:lpstr>Company Service</vt:lpstr>
      <vt:lpstr>Company Service</vt:lpstr>
      <vt:lpstr>Company Service</vt:lpstr>
      <vt:lpstr>Company Team Members</vt:lpstr>
      <vt:lpstr>PowerPoint Presentation</vt:lpstr>
      <vt:lpstr>Company Portfolio</vt:lpstr>
      <vt:lpstr>Company Portfolio</vt:lpstr>
      <vt:lpstr>Company Portfolio</vt:lpstr>
      <vt:lpstr>Company Timeline</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2395</cp:revision>
  <dcterms:created xsi:type="dcterms:W3CDTF">2016-12-30T12:29:18Z</dcterms:created>
  <dcterms:modified xsi:type="dcterms:W3CDTF">2018-12-09T06:48:04Z</dcterms:modified>
</cp:coreProperties>
</file>