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handoutMasterIdLst>
    <p:handoutMasterId r:id="rId24"/>
  </p:handoutMasterIdLst>
  <p:sldIdLst>
    <p:sldId id="267" r:id="rId2"/>
    <p:sldId id="269" r:id="rId3"/>
    <p:sldId id="268" r:id="rId4"/>
    <p:sldId id="270" r:id="rId5"/>
    <p:sldId id="271" r:id="rId6"/>
    <p:sldId id="274" r:id="rId7"/>
    <p:sldId id="272" r:id="rId8"/>
    <p:sldId id="273" r:id="rId9"/>
    <p:sldId id="280" r:id="rId10"/>
    <p:sldId id="276" r:id="rId11"/>
    <p:sldId id="277" r:id="rId12"/>
    <p:sldId id="278" r:id="rId13"/>
    <p:sldId id="279" r:id="rId14"/>
    <p:sldId id="281" r:id="rId15"/>
    <p:sldId id="283" r:id="rId16"/>
    <p:sldId id="285" r:id="rId17"/>
    <p:sldId id="286" r:id="rId18"/>
    <p:sldId id="287" r:id="rId19"/>
    <p:sldId id="288" r:id="rId20"/>
    <p:sldId id="289" r:id="rId21"/>
    <p:sldId id="291" r:id="rId2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706" autoAdjust="0"/>
    <p:restoredTop sz="94291" autoAdjust="0"/>
  </p:normalViewPr>
  <p:slideViewPr>
    <p:cSldViewPr snapToGrid="0">
      <p:cViewPr>
        <p:scale>
          <a:sx n="66" d="100"/>
          <a:sy n="66" d="100"/>
        </p:scale>
        <p:origin x="708" y="6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880" y="9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2225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08C1-4445-BA56-1DCC51FD6BE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2225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08C1-4445-BA56-1DCC51FD6BE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2225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08C1-4445-BA56-1DCC51FD6BE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767055832"/>
        <c:axId val="305829808"/>
      </c:lineChart>
      <c:catAx>
        <c:axId val="76705583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  <a:alpha val="54000"/>
                </a:schemeClr>
              </a:solidFill>
              <a:round/>
            </a:ln>
            <a:effectLst/>
          </c:spPr>
        </c:majorGridlines>
        <c:minorGridlines>
          <c:spPr>
            <a:ln w="9525" cap="flat" cmpd="sng" algn="ctr">
              <a:solidFill>
                <a:schemeClr val="dk1">
                  <a:lumMod val="15000"/>
                  <a:lumOff val="85000"/>
                  <a:alpha val="51000"/>
                </a:schemeClr>
              </a:solidFill>
              <a:round/>
            </a:ln>
            <a:effectLst/>
          </c:spPr>
        </c:min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05829808"/>
        <c:crosses val="autoZero"/>
        <c:auto val="1"/>
        <c:lblAlgn val="ctr"/>
        <c:lblOffset val="100"/>
        <c:noMultiLvlLbl val="0"/>
      </c:catAx>
      <c:valAx>
        <c:axId val="30582980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  <a:alpha val="54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767055832"/>
        <c:crosses val="autoZero"/>
        <c:crossBetween val="between"/>
      </c:val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32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  <a:alpha val="54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  <a:alpha val="51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F961A05-2721-40C2-B8C2-7BCE475E6AC0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ABB2FB-6345-45FF-A90E-A01D6AFF79C4}" type="datetimeFigureOut">
              <a:rPr lang="en-US" smtClean="0"/>
              <a:t>11/13/2018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94F89ED-19FF-448D-9637-AB3A68F3EEF8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9C22E37-F0B4-44B7-8973-6E792D97CBB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7D99FB7-5EAD-4BB8-B680-95975632F7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7726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C6978D-169D-4110-A16B-2595AC07B6B0}" type="datetimeFigureOut">
              <a:rPr lang="en-US" smtClean="0"/>
              <a:t>11/13/2018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B850F2-B22E-4775-A903-A41CD4C74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92345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82447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33CA0D47-A263-4CC2-BC06-E4C3799C3D7F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7820441" y="2006144"/>
            <a:ext cx="3813313" cy="2385392"/>
          </a:xfrm>
          <a:custGeom>
            <a:avLst/>
            <a:gdLst>
              <a:gd name="connsiteX0" fmla="*/ 0 w 3813313"/>
              <a:gd name="connsiteY0" fmla="*/ 0 h 2385392"/>
              <a:gd name="connsiteX1" fmla="*/ 3813313 w 3813313"/>
              <a:gd name="connsiteY1" fmla="*/ 0 h 2385392"/>
              <a:gd name="connsiteX2" fmla="*/ 3813313 w 3813313"/>
              <a:gd name="connsiteY2" fmla="*/ 2385392 h 2385392"/>
              <a:gd name="connsiteX3" fmla="*/ 0 w 3813313"/>
              <a:gd name="connsiteY3" fmla="*/ 2385392 h 23853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13313" h="2385392">
                <a:moveTo>
                  <a:pt x="0" y="0"/>
                </a:moveTo>
                <a:lnTo>
                  <a:pt x="3813313" y="0"/>
                </a:lnTo>
                <a:lnTo>
                  <a:pt x="3813313" y="2385392"/>
                </a:lnTo>
                <a:lnTo>
                  <a:pt x="0" y="23853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BA729EAD-5A4F-436D-9EC5-427155EA5C7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58247" y="2006144"/>
            <a:ext cx="3813313" cy="2385392"/>
          </a:xfrm>
          <a:custGeom>
            <a:avLst/>
            <a:gdLst>
              <a:gd name="connsiteX0" fmla="*/ 0 w 3813313"/>
              <a:gd name="connsiteY0" fmla="*/ 0 h 2385392"/>
              <a:gd name="connsiteX1" fmla="*/ 3813313 w 3813313"/>
              <a:gd name="connsiteY1" fmla="*/ 0 h 2385392"/>
              <a:gd name="connsiteX2" fmla="*/ 3813313 w 3813313"/>
              <a:gd name="connsiteY2" fmla="*/ 2385392 h 2385392"/>
              <a:gd name="connsiteX3" fmla="*/ 0 w 3813313"/>
              <a:gd name="connsiteY3" fmla="*/ 2385392 h 23853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13313" h="2385392">
                <a:moveTo>
                  <a:pt x="0" y="0"/>
                </a:moveTo>
                <a:lnTo>
                  <a:pt x="3813313" y="0"/>
                </a:lnTo>
                <a:lnTo>
                  <a:pt x="3813313" y="2385392"/>
                </a:lnTo>
                <a:lnTo>
                  <a:pt x="0" y="23853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D9335E7A-57A2-47D3-965B-241CEA8EBEC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480892" y="2006144"/>
            <a:ext cx="1560442" cy="2385392"/>
          </a:xfrm>
          <a:custGeom>
            <a:avLst/>
            <a:gdLst>
              <a:gd name="connsiteX0" fmla="*/ 0 w 1560442"/>
              <a:gd name="connsiteY0" fmla="*/ 0 h 2385392"/>
              <a:gd name="connsiteX1" fmla="*/ 1560442 w 1560442"/>
              <a:gd name="connsiteY1" fmla="*/ 0 h 2385392"/>
              <a:gd name="connsiteX2" fmla="*/ 1560442 w 1560442"/>
              <a:gd name="connsiteY2" fmla="*/ 2385392 h 2385392"/>
              <a:gd name="connsiteX3" fmla="*/ 0 w 1560442"/>
              <a:gd name="connsiteY3" fmla="*/ 2385392 h 23853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0442" h="2385392">
                <a:moveTo>
                  <a:pt x="0" y="0"/>
                </a:moveTo>
                <a:lnTo>
                  <a:pt x="1560442" y="0"/>
                </a:lnTo>
                <a:lnTo>
                  <a:pt x="1560442" y="2385392"/>
                </a:lnTo>
                <a:lnTo>
                  <a:pt x="0" y="23853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10936AA8-479D-48C6-B361-384D61629200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150666" y="2006144"/>
            <a:ext cx="1560442" cy="2385392"/>
          </a:xfrm>
          <a:custGeom>
            <a:avLst/>
            <a:gdLst>
              <a:gd name="connsiteX0" fmla="*/ 0 w 1560442"/>
              <a:gd name="connsiteY0" fmla="*/ 0 h 2385392"/>
              <a:gd name="connsiteX1" fmla="*/ 1560442 w 1560442"/>
              <a:gd name="connsiteY1" fmla="*/ 0 h 2385392"/>
              <a:gd name="connsiteX2" fmla="*/ 1560442 w 1560442"/>
              <a:gd name="connsiteY2" fmla="*/ 2385392 h 2385392"/>
              <a:gd name="connsiteX3" fmla="*/ 0 w 1560442"/>
              <a:gd name="connsiteY3" fmla="*/ 2385392 h 23853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0442" h="2385392">
                <a:moveTo>
                  <a:pt x="0" y="0"/>
                </a:moveTo>
                <a:lnTo>
                  <a:pt x="1560442" y="0"/>
                </a:lnTo>
                <a:lnTo>
                  <a:pt x="1560442" y="2385392"/>
                </a:lnTo>
                <a:lnTo>
                  <a:pt x="0" y="23853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5724815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B138CB6-6724-425A-91D9-9FCEB2CC2DD7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1" y="1662318"/>
            <a:ext cx="4448626" cy="2763835"/>
          </a:xfrm>
          <a:custGeom>
            <a:avLst/>
            <a:gdLst>
              <a:gd name="connsiteX0" fmla="*/ 0 w 4448626"/>
              <a:gd name="connsiteY0" fmla="*/ 0 h 2763835"/>
              <a:gd name="connsiteX1" fmla="*/ 4448626 w 4448626"/>
              <a:gd name="connsiteY1" fmla="*/ 0 h 2763835"/>
              <a:gd name="connsiteX2" fmla="*/ 4448626 w 4448626"/>
              <a:gd name="connsiteY2" fmla="*/ 2763835 h 2763835"/>
              <a:gd name="connsiteX3" fmla="*/ 0 w 4448626"/>
              <a:gd name="connsiteY3" fmla="*/ 2763835 h 27638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48626" h="2763835">
                <a:moveTo>
                  <a:pt x="0" y="0"/>
                </a:moveTo>
                <a:lnTo>
                  <a:pt x="4448626" y="0"/>
                </a:lnTo>
                <a:lnTo>
                  <a:pt x="4448626" y="2763835"/>
                </a:lnTo>
                <a:lnTo>
                  <a:pt x="0" y="276383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FD78EAC1-D0BA-4A6A-AD53-6738647A0EAB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4564743" y="4640028"/>
            <a:ext cx="4245428" cy="2217973"/>
          </a:xfrm>
          <a:custGeom>
            <a:avLst/>
            <a:gdLst>
              <a:gd name="connsiteX0" fmla="*/ 0 w 4245428"/>
              <a:gd name="connsiteY0" fmla="*/ 0 h 2217973"/>
              <a:gd name="connsiteX1" fmla="*/ 4245428 w 4245428"/>
              <a:gd name="connsiteY1" fmla="*/ 0 h 2217973"/>
              <a:gd name="connsiteX2" fmla="*/ 4245428 w 4245428"/>
              <a:gd name="connsiteY2" fmla="*/ 2217973 h 2217973"/>
              <a:gd name="connsiteX3" fmla="*/ 0 w 4245428"/>
              <a:gd name="connsiteY3" fmla="*/ 2217973 h 22179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45428" h="2217973">
                <a:moveTo>
                  <a:pt x="0" y="0"/>
                </a:moveTo>
                <a:lnTo>
                  <a:pt x="4245428" y="0"/>
                </a:lnTo>
                <a:lnTo>
                  <a:pt x="4245428" y="2217973"/>
                </a:lnTo>
                <a:lnTo>
                  <a:pt x="0" y="221797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3B0BC86B-3BA3-4B61-BB28-EE04D5F27F1D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926288" y="4640027"/>
            <a:ext cx="3265713" cy="2217973"/>
          </a:xfrm>
          <a:custGeom>
            <a:avLst/>
            <a:gdLst>
              <a:gd name="connsiteX0" fmla="*/ 0 w 3265713"/>
              <a:gd name="connsiteY0" fmla="*/ 0 h 2217973"/>
              <a:gd name="connsiteX1" fmla="*/ 3265713 w 3265713"/>
              <a:gd name="connsiteY1" fmla="*/ 0 h 2217973"/>
              <a:gd name="connsiteX2" fmla="*/ 3265713 w 3265713"/>
              <a:gd name="connsiteY2" fmla="*/ 2217973 h 2217973"/>
              <a:gd name="connsiteX3" fmla="*/ 0 w 3265713"/>
              <a:gd name="connsiteY3" fmla="*/ 2217973 h 22179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65713" h="2217973">
                <a:moveTo>
                  <a:pt x="0" y="0"/>
                </a:moveTo>
                <a:lnTo>
                  <a:pt x="3265713" y="0"/>
                </a:lnTo>
                <a:lnTo>
                  <a:pt x="3265713" y="2217973"/>
                </a:lnTo>
                <a:lnTo>
                  <a:pt x="0" y="221797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3D185C81-5072-49BF-81E6-963A1F12CC29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7743372" y="1662318"/>
            <a:ext cx="4448628" cy="2851624"/>
          </a:xfrm>
          <a:custGeom>
            <a:avLst/>
            <a:gdLst>
              <a:gd name="connsiteX0" fmla="*/ 0 w 4448628"/>
              <a:gd name="connsiteY0" fmla="*/ 0 h 2851624"/>
              <a:gd name="connsiteX1" fmla="*/ 4448628 w 4448628"/>
              <a:gd name="connsiteY1" fmla="*/ 0 h 2851624"/>
              <a:gd name="connsiteX2" fmla="*/ 4448628 w 4448628"/>
              <a:gd name="connsiteY2" fmla="*/ 2851624 h 2851624"/>
              <a:gd name="connsiteX3" fmla="*/ 0 w 4448628"/>
              <a:gd name="connsiteY3" fmla="*/ 2851624 h 2851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48628" h="2851624">
                <a:moveTo>
                  <a:pt x="0" y="0"/>
                </a:moveTo>
                <a:lnTo>
                  <a:pt x="4448628" y="0"/>
                </a:lnTo>
                <a:lnTo>
                  <a:pt x="4448628" y="2851624"/>
                </a:lnTo>
                <a:lnTo>
                  <a:pt x="0" y="285162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8262053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94978BDF-86B1-4991-B610-79B714209BF3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2728685" y="2873929"/>
            <a:ext cx="2090057" cy="2014030"/>
          </a:xfrm>
          <a:custGeom>
            <a:avLst/>
            <a:gdLst>
              <a:gd name="connsiteX0" fmla="*/ 0 w 2090057"/>
              <a:gd name="connsiteY0" fmla="*/ 0 h 2014030"/>
              <a:gd name="connsiteX1" fmla="*/ 2090057 w 2090057"/>
              <a:gd name="connsiteY1" fmla="*/ 0 h 2014030"/>
              <a:gd name="connsiteX2" fmla="*/ 2090057 w 2090057"/>
              <a:gd name="connsiteY2" fmla="*/ 2014030 h 2014030"/>
              <a:gd name="connsiteX3" fmla="*/ 0 w 2090057"/>
              <a:gd name="connsiteY3" fmla="*/ 2014030 h 20140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90057" h="2014030">
                <a:moveTo>
                  <a:pt x="0" y="0"/>
                </a:moveTo>
                <a:lnTo>
                  <a:pt x="2090057" y="0"/>
                </a:lnTo>
                <a:lnTo>
                  <a:pt x="2090057" y="2014030"/>
                </a:lnTo>
                <a:lnTo>
                  <a:pt x="0" y="201403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6C6471A9-5F52-4041-A4DD-1F16DCE93129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5050972" y="2873929"/>
            <a:ext cx="2090057" cy="2014030"/>
          </a:xfrm>
          <a:custGeom>
            <a:avLst/>
            <a:gdLst>
              <a:gd name="connsiteX0" fmla="*/ 0 w 2090057"/>
              <a:gd name="connsiteY0" fmla="*/ 0 h 2014030"/>
              <a:gd name="connsiteX1" fmla="*/ 2090057 w 2090057"/>
              <a:gd name="connsiteY1" fmla="*/ 0 h 2014030"/>
              <a:gd name="connsiteX2" fmla="*/ 2090057 w 2090057"/>
              <a:gd name="connsiteY2" fmla="*/ 2014030 h 2014030"/>
              <a:gd name="connsiteX3" fmla="*/ 0 w 2090057"/>
              <a:gd name="connsiteY3" fmla="*/ 2014030 h 20140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90057" h="2014030">
                <a:moveTo>
                  <a:pt x="0" y="0"/>
                </a:moveTo>
                <a:lnTo>
                  <a:pt x="2090057" y="0"/>
                </a:lnTo>
                <a:lnTo>
                  <a:pt x="2090057" y="2014030"/>
                </a:lnTo>
                <a:lnTo>
                  <a:pt x="0" y="201403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F183E0F6-F9EA-450A-8058-7CA0E2A612D7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7373257" y="2873929"/>
            <a:ext cx="2090057" cy="2014030"/>
          </a:xfrm>
          <a:custGeom>
            <a:avLst/>
            <a:gdLst>
              <a:gd name="connsiteX0" fmla="*/ 0 w 2090057"/>
              <a:gd name="connsiteY0" fmla="*/ 0 h 2014030"/>
              <a:gd name="connsiteX1" fmla="*/ 2090057 w 2090057"/>
              <a:gd name="connsiteY1" fmla="*/ 0 h 2014030"/>
              <a:gd name="connsiteX2" fmla="*/ 2090057 w 2090057"/>
              <a:gd name="connsiteY2" fmla="*/ 2014030 h 2014030"/>
              <a:gd name="connsiteX3" fmla="*/ 0 w 2090057"/>
              <a:gd name="connsiteY3" fmla="*/ 2014030 h 20140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90057" h="2014030">
                <a:moveTo>
                  <a:pt x="0" y="0"/>
                </a:moveTo>
                <a:lnTo>
                  <a:pt x="2090057" y="0"/>
                </a:lnTo>
                <a:lnTo>
                  <a:pt x="2090057" y="2014030"/>
                </a:lnTo>
                <a:lnTo>
                  <a:pt x="0" y="201403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13633764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2053188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663352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49A5AD4F-C27E-4EDA-9545-889DD616676D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722662" y="1466850"/>
            <a:ext cx="3420837" cy="1771649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29F7CB38-29CC-4166-B68F-AB0335F5DBF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22514" y="3238500"/>
            <a:ext cx="4620985" cy="3096986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61F88091-02A7-4585-B205-929CDB5727EA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143502" y="522512"/>
            <a:ext cx="3420836" cy="4297135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6020EF9B-0FF1-4D40-88D3-65A53048CEB3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8564339" y="522512"/>
            <a:ext cx="3105147" cy="5812971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18883101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FBC57C3-CF00-48CB-BBCA-08052FEB218A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566056" y="566056"/>
            <a:ext cx="11059887" cy="5725885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28301686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CA1EDD5-878F-4279-A55C-E96A5786A5D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144000" y="508001"/>
            <a:ext cx="2541942" cy="5712083"/>
          </a:xfrm>
          <a:custGeom>
            <a:avLst/>
            <a:gdLst>
              <a:gd name="connsiteX0" fmla="*/ 0 w 2541942"/>
              <a:gd name="connsiteY0" fmla="*/ 0 h 5712083"/>
              <a:gd name="connsiteX1" fmla="*/ 2541942 w 2541942"/>
              <a:gd name="connsiteY1" fmla="*/ 0 h 5712083"/>
              <a:gd name="connsiteX2" fmla="*/ 2541942 w 2541942"/>
              <a:gd name="connsiteY2" fmla="*/ 5712083 h 5712083"/>
              <a:gd name="connsiteX3" fmla="*/ 0 w 2541942"/>
              <a:gd name="connsiteY3" fmla="*/ 5712083 h 5712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1942" h="5712083">
                <a:moveTo>
                  <a:pt x="0" y="0"/>
                </a:moveTo>
                <a:lnTo>
                  <a:pt x="2541942" y="0"/>
                </a:lnTo>
                <a:lnTo>
                  <a:pt x="2541942" y="5712083"/>
                </a:lnTo>
                <a:lnTo>
                  <a:pt x="0" y="571208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125A8909-729D-4A6A-89CF-ED21146F9524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449075" y="4082478"/>
            <a:ext cx="3557162" cy="2137606"/>
          </a:xfrm>
          <a:custGeom>
            <a:avLst/>
            <a:gdLst>
              <a:gd name="connsiteX0" fmla="*/ 0 w 3557162"/>
              <a:gd name="connsiteY0" fmla="*/ 0 h 2137606"/>
              <a:gd name="connsiteX1" fmla="*/ 3557162 w 3557162"/>
              <a:gd name="connsiteY1" fmla="*/ 0 h 2137606"/>
              <a:gd name="connsiteX2" fmla="*/ 3557162 w 3557162"/>
              <a:gd name="connsiteY2" fmla="*/ 2137606 h 2137606"/>
              <a:gd name="connsiteX3" fmla="*/ 0 w 3557162"/>
              <a:gd name="connsiteY3" fmla="*/ 2137606 h 21376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57162" h="2137606">
                <a:moveTo>
                  <a:pt x="0" y="0"/>
                </a:moveTo>
                <a:lnTo>
                  <a:pt x="3557162" y="0"/>
                </a:lnTo>
                <a:lnTo>
                  <a:pt x="3557162" y="2137606"/>
                </a:lnTo>
                <a:lnTo>
                  <a:pt x="0" y="213760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570E2EF4-7F74-4559-95F1-43B53DD011C5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2570891" y="5085771"/>
            <a:ext cx="2735932" cy="1772229"/>
          </a:xfrm>
          <a:custGeom>
            <a:avLst/>
            <a:gdLst>
              <a:gd name="connsiteX0" fmla="*/ 0 w 2735932"/>
              <a:gd name="connsiteY0" fmla="*/ 0 h 1772229"/>
              <a:gd name="connsiteX1" fmla="*/ 2735932 w 2735932"/>
              <a:gd name="connsiteY1" fmla="*/ 0 h 1772229"/>
              <a:gd name="connsiteX2" fmla="*/ 2735932 w 2735932"/>
              <a:gd name="connsiteY2" fmla="*/ 1772229 h 1772229"/>
              <a:gd name="connsiteX3" fmla="*/ 0 w 2735932"/>
              <a:gd name="connsiteY3" fmla="*/ 1772229 h 17722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35932" h="1772229">
                <a:moveTo>
                  <a:pt x="0" y="0"/>
                </a:moveTo>
                <a:lnTo>
                  <a:pt x="2735932" y="0"/>
                </a:lnTo>
                <a:lnTo>
                  <a:pt x="2735932" y="1772229"/>
                </a:lnTo>
                <a:lnTo>
                  <a:pt x="0" y="177222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36992872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972A940F-F0A5-46D5-AC8B-44511E248BA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548999" y="800106"/>
            <a:ext cx="4643002" cy="5257788"/>
          </a:xfrm>
          <a:custGeom>
            <a:avLst/>
            <a:gdLst>
              <a:gd name="connsiteX0" fmla="*/ 0 w 4643002"/>
              <a:gd name="connsiteY0" fmla="*/ 0 h 5257788"/>
              <a:gd name="connsiteX1" fmla="*/ 4643002 w 4643002"/>
              <a:gd name="connsiteY1" fmla="*/ 0 h 5257788"/>
              <a:gd name="connsiteX2" fmla="*/ 4643002 w 4643002"/>
              <a:gd name="connsiteY2" fmla="*/ 5257788 h 5257788"/>
              <a:gd name="connsiteX3" fmla="*/ 0 w 4643002"/>
              <a:gd name="connsiteY3" fmla="*/ 5257788 h 52577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43002" h="5257788">
                <a:moveTo>
                  <a:pt x="0" y="0"/>
                </a:moveTo>
                <a:lnTo>
                  <a:pt x="4643002" y="0"/>
                </a:lnTo>
                <a:lnTo>
                  <a:pt x="4643002" y="5257788"/>
                </a:lnTo>
                <a:lnTo>
                  <a:pt x="0" y="525778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44580876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1367B4D6-7CEE-4679-A378-7E911EAFD916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576753" y="1119837"/>
            <a:ext cx="2661314" cy="2661314"/>
          </a:xfrm>
          <a:custGeom>
            <a:avLst/>
            <a:gdLst>
              <a:gd name="connsiteX0" fmla="*/ 1330657 w 2661314"/>
              <a:gd name="connsiteY0" fmla="*/ 0 h 2661314"/>
              <a:gd name="connsiteX1" fmla="*/ 2661314 w 2661314"/>
              <a:gd name="connsiteY1" fmla="*/ 1330657 h 2661314"/>
              <a:gd name="connsiteX2" fmla="*/ 1330657 w 2661314"/>
              <a:gd name="connsiteY2" fmla="*/ 2661314 h 2661314"/>
              <a:gd name="connsiteX3" fmla="*/ 0 w 2661314"/>
              <a:gd name="connsiteY3" fmla="*/ 1330657 h 2661314"/>
              <a:gd name="connsiteX4" fmla="*/ 1330657 w 2661314"/>
              <a:gd name="connsiteY4" fmla="*/ 0 h 26613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61314" h="2661314">
                <a:moveTo>
                  <a:pt x="1330657" y="0"/>
                </a:moveTo>
                <a:cubicBezTo>
                  <a:pt x="2065559" y="0"/>
                  <a:pt x="2661314" y="595755"/>
                  <a:pt x="2661314" y="1330657"/>
                </a:cubicBezTo>
                <a:cubicBezTo>
                  <a:pt x="2661314" y="2065559"/>
                  <a:pt x="2065559" y="2661314"/>
                  <a:pt x="1330657" y="2661314"/>
                </a:cubicBezTo>
                <a:cubicBezTo>
                  <a:pt x="595755" y="2661314"/>
                  <a:pt x="0" y="2065559"/>
                  <a:pt x="0" y="1330657"/>
                </a:cubicBezTo>
                <a:cubicBezTo>
                  <a:pt x="0" y="595755"/>
                  <a:pt x="595755" y="0"/>
                  <a:pt x="13306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10AA3BD-6464-4C0C-B084-A0083C77114A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2647666" y="1119837"/>
            <a:ext cx="2661314" cy="2661314"/>
          </a:xfrm>
          <a:custGeom>
            <a:avLst/>
            <a:gdLst>
              <a:gd name="connsiteX0" fmla="*/ 1330657 w 2661314"/>
              <a:gd name="connsiteY0" fmla="*/ 0 h 2661314"/>
              <a:gd name="connsiteX1" fmla="*/ 2661314 w 2661314"/>
              <a:gd name="connsiteY1" fmla="*/ 1330657 h 2661314"/>
              <a:gd name="connsiteX2" fmla="*/ 1330657 w 2661314"/>
              <a:gd name="connsiteY2" fmla="*/ 2661314 h 2661314"/>
              <a:gd name="connsiteX3" fmla="*/ 0 w 2661314"/>
              <a:gd name="connsiteY3" fmla="*/ 1330657 h 2661314"/>
              <a:gd name="connsiteX4" fmla="*/ 1330657 w 2661314"/>
              <a:gd name="connsiteY4" fmla="*/ 0 h 26613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61314" h="2661314">
                <a:moveTo>
                  <a:pt x="1330657" y="0"/>
                </a:moveTo>
                <a:cubicBezTo>
                  <a:pt x="2065559" y="0"/>
                  <a:pt x="2661314" y="595755"/>
                  <a:pt x="2661314" y="1330657"/>
                </a:cubicBezTo>
                <a:cubicBezTo>
                  <a:pt x="2661314" y="2065559"/>
                  <a:pt x="2065559" y="2661314"/>
                  <a:pt x="1330657" y="2661314"/>
                </a:cubicBezTo>
                <a:cubicBezTo>
                  <a:pt x="595755" y="2661314"/>
                  <a:pt x="0" y="2065559"/>
                  <a:pt x="0" y="1330657"/>
                </a:cubicBezTo>
                <a:cubicBezTo>
                  <a:pt x="0" y="595755"/>
                  <a:pt x="595755" y="0"/>
                  <a:pt x="13306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C3B5628-A69A-4794-B57E-D713CB6C2463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505840" y="1119837"/>
            <a:ext cx="2661314" cy="2661314"/>
          </a:xfrm>
          <a:custGeom>
            <a:avLst/>
            <a:gdLst>
              <a:gd name="connsiteX0" fmla="*/ 1330657 w 2661314"/>
              <a:gd name="connsiteY0" fmla="*/ 0 h 2661314"/>
              <a:gd name="connsiteX1" fmla="*/ 2661314 w 2661314"/>
              <a:gd name="connsiteY1" fmla="*/ 1330657 h 2661314"/>
              <a:gd name="connsiteX2" fmla="*/ 1330657 w 2661314"/>
              <a:gd name="connsiteY2" fmla="*/ 2661314 h 2661314"/>
              <a:gd name="connsiteX3" fmla="*/ 0 w 2661314"/>
              <a:gd name="connsiteY3" fmla="*/ 1330657 h 2661314"/>
              <a:gd name="connsiteX4" fmla="*/ 1330657 w 2661314"/>
              <a:gd name="connsiteY4" fmla="*/ 0 h 26613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61314" h="2661314">
                <a:moveTo>
                  <a:pt x="1330657" y="0"/>
                </a:moveTo>
                <a:cubicBezTo>
                  <a:pt x="2065559" y="0"/>
                  <a:pt x="2661314" y="595755"/>
                  <a:pt x="2661314" y="1330657"/>
                </a:cubicBezTo>
                <a:cubicBezTo>
                  <a:pt x="2661314" y="2065559"/>
                  <a:pt x="2065559" y="2661314"/>
                  <a:pt x="1330657" y="2661314"/>
                </a:cubicBezTo>
                <a:cubicBezTo>
                  <a:pt x="595755" y="2661314"/>
                  <a:pt x="0" y="2065559"/>
                  <a:pt x="0" y="1330657"/>
                </a:cubicBezTo>
                <a:cubicBezTo>
                  <a:pt x="0" y="595755"/>
                  <a:pt x="595755" y="0"/>
                  <a:pt x="13306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10387124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BEC23063-B527-4660-AE29-BB953C6C4838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3338286" y="3341915"/>
            <a:ext cx="2757714" cy="3008083"/>
          </a:xfrm>
          <a:custGeom>
            <a:avLst/>
            <a:gdLst>
              <a:gd name="connsiteX0" fmla="*/ 0 w 2757714"/>
              <a:gd name="connsiteY0" fmla="*/ 0 h 3008083"/>
              <a:gd name="connsiteX1" fmla="*/ 2757714 w 2757714"/>
              <a:gd name="connsiteY1" fmla="*/ 0 h 3008083"/>
              <a:gd name="connsiteX2" fmla="*/ 2757714 w 2757714"/>
              <a:gd name="connsiteY2" fmla="*/ 3008083 h 3008083"/>
              <a:gd name="connsiteX3" fmla="*/ 0 w 2757714"/>
              <a:gd name="connsiteY3" fmla="*/ 3008083 h 3008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3008083">
                <a:moveTo>
                  <a:pt x="0" y="0"/>
                </a:moveTo>
                <a:lnTo>
                  <a:pt x="2757714" y="0"/>
                </a:lnTo>
                <a:lnTo>
                  <a:pt x="2757714" y="3008083"/>
                </a:lnTo>
                <a:lnTo>
                  <a:pt x="0" y="300808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2EB39842-8FFD-44A9-8272-EEDB3D6B6F8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508000" y="508001"/>
            <a:ext cx="2757714" cy="2757714"/>
          </a:xfrm>
          <a:custGeom>
            <a:avLst/>
            <a:gdLst>
              <a:gd name="connsiteX0" fmla="*/ 0 w 2757714"/>
              <a:gd name="connsiteY0" fmla="*/ 0 h 2757714"/>
              <a:gd name="connsiteX1" fmla="*/ 2757714 w 2757714"/>
              <a:gd name="connsiteY1" fmla="*/ 0 h 2757714"/>
              <a:gd name="connsiteX2" fmla="*/ 2757714 w 2757714"/>
              <a:gd name="connsiteY2" fmla="*/ 2757714 h 2757714"/>
              <a:gd name="connsiteX3" fmla="*/ 0 w 2757714"/>
              <a:gd name="connsiteY3" fmla="*/ 2757714 h 2757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2757714">
                <a:moveTo>
                  <a:pt x="0" y="0"/>
                </a:moveTo>
                <a:lnTo>
                  <a:pt x="2757714" y="0"/>
                </a:lnTo>
                <a:lnTo>
                  <a:pt x="2757714" y="2757714"/>
                </a:lnTo>
                <a:lnTo>
                  <a:pt x="0" y="27577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7B50A94B-9ACA-49EE-A8D6-18C4D2C709BB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08000" y="3341915"/>
            <a:ext cx="2757714" cy="3008083"/>
          </a:xfrm>
          <a:custGeom>
            <a:avLst/>
            <a:gdLst>
              <a:gd name="connsiteX0" fmla="*/ 0 w 2757714"/>
              <a:gd name="connsiteY0" fmla="*/ 0 h 3008083"/>
              <a:gd name="connsiteX1" fmla="*/ 2757714 w 2757714"/>
              <a:gd name="connsiteY1" fmla="*/ 0 h 3008083"/>
              <a:gd name="connsiteX2" fmla="*/ 2757714 w 2757714"/>
              <a:gd name="connsiteY2" fmla="*/ 3008083 h 3008083"/>
              <a:gd name="connsiteX3" fmla="*/ 0 w 2757714"/>
              <a:gd name="connsiteY3" fmla="*/ 3008083 h 3008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3008083">
                <a:moveTo>
                  <a:pt x="0" y="0"/>
                </a:moveTo>
                <a:lnTo>
                  <a:pt x="2757714" y="0"/>
                </a:lnTo>
                <a:lnTo>
                  <a:pt x="2757714" y="3008083"/>
                </a:lnTo>
                <a:lnTo>
                  <a:pt x="0" y="300808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527742B5-A461-4B23-A001-1A2A33317821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168572" y="508001"/>
            <a:ext cx="2757714" cy="2757714"/>
          </a:xfrm>
          <a:custGeom>
            <a:avLst/>
            <a:gdLst>
              <a:gd name="connsiteX0" fmla="*/ 0 w 2757714"/>
              <a:gd name="connsiteY0" fmla="*/ 0 h 2757714"/>
              <a:gd name="connsiteX1" fmla="*/ 2757714 w 2757714"/>
              <a:gd name="connsiteY1" fmla="*/ 0 h 2757714"/>
              <a:gd name="connsiteX2" fmla="*/ 2757714 w 2757714"/>
              <a:gd name="connsiteY2" fmla="*/ 2757714 h 2757714"/>
              <a:gd name="connsiteX3" fmla="*/ 0 w 2757714"/>
              <a:gd name="connsiteY3" fmla="*/ 2757714 h 2757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2757714">
                <a:moveTo>
                  <a:pt x="0" y="0"/>
                </a:moveTo>
                <a:lnTo>
                  <a:pt x="2757714" y="0"/>
                </a:lnTo>
                <a:lnTo>
                  <a:pt x="2757714" y="2757714"/>
                </a:lnTo>
                <a:lnTo>
                  <a:pt x="0" y="27577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9AC6650C-0A10-43B1-9404-48B5AF6C8D2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338286" y="508001"/>
            <a:ext cx="2757714" cy="2757714"/>
          </a:xfrm>
          <a:custGeom>
            <a:avLst/>
            <a:gdLst>
              <a:gd name="connsiteX0" fmla="*/ 0 w 2757714"/>
              <a:gd name="connsiteY0" fmla="*/ 0 h 2757714"/>
              <a:gd name="connsiteX1" fmla="*/ 2757714 w 2757714"/>
              <a:gd name="connsiteY1" fmla="*/ 0 h 2757714"/>
              <a:gd name="connsiteX2" fmla="*/ 2757714 w 2757714"/>
              <a:gd name="connsiteY2" fmla="*/ 2757714 h 2757714"/>
              <a:gd name="connsiteX3" fmla="*/ 0 w 2757714"/>
              <a:gd name="connsiteY3" fmla="*/ 2757714 h 2757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2757714">
                <a:moveTo>
                  <a:pt x="0" y="0"/>
                </a:moveTo>
                <a:lnTo>
                  <a:pt x="2757714" y="0"/>
                </a:lnTo>
                <a:lnTo>
                  <a:pt x="2757714" y="2757714"/>
                </a:lnTo>
                <a:lnTo>
                  <a:pt x="0" y="27577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7A641468-890B-4B85-9301-25928C3722DE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6168572" y="3341916"/>
            <a:ext cx="2757714" cy="3008083"/>
          </a:xfrm>
          <a:custGeom>
            <a:avLst/>
            <a:gdLst>
              <a:gd name="connsiteX0" fmla="*/ 0 w 2757714"/>
              <a:gd name="connsiteY0" fmla="*/ 0 h 3008083"/>
              <a:gd name="connsiteX1" fmla="*/ 2757714 w 2757714"/>
              <a:gd name="connsiteY1" fmla="*/ 0 h 3008083"/>
              <a:gd name="connsiteX2" fmla="*/ 2757714 w 2757714"/>
              <a:gd name="connsiteY2" fmla="*/ 3008083 h 3008083"/>
              <a:gd name="connsiteX3" fmla="*/ 0 w 2757714"/>
              <a:gd name="connsiteY3" fmla="*/ 3008083 h 3008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3008083">
                <a:moveTo>
                  <a:pt x="0" y="0"/>
                </a:moveTo>
                <a:lnTo>
                  <a:pt x="2757714" y="0"/>
                </a:lnTo>
                <a:lnTo>
                  <a:pt x="2757714" y="3008083"/>
                </a:lnTo>
                <a:lnTo>
                  <a:pt x="0" y="300808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7395127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C2DDF09-55A5-480F-9CDE-D8716F26A3F1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953000" y="983622"/>
            <a:ext cx="2286000" cy="2120152"/>
          </a:xfrm>
          <a:custGeom>
            <a:avLst/>
            <a:gdLst>
              <a:gd name="connsiteX0" fmla="*/ 0 w 2286000"/>
              <a:gd name="connsiteY0" fmla="*/ 0 h 2120152"/>
              <a:gd name="connsiteX1" fmla="*/ 2286000 w 2286000"/>
              <a:gd name="connsiteY1" fmla="*/ 0 h 2120152"/>
              <a:gd name="connsiteX2" fmla="*/ 2286000 w 2286000"/>
              <a:gd name="connsiteY2" fmla="*/ 2120152 h 2120152"/>
              <a:gd name="connsiteX3" fmla="*/ 0 w 2286000"/>
              <a:gd name="connsiteY3" fmla="*/ 2120152 h 21201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86000" h="2120152">
                <a:moveTo>
                  <a:pt x="0" y="0"/>
                </a:moveTo>
                <a:lnTo>
                  <a:pt x="2286000" y="0"/>
                </a:lnTo>
                <a:lnTo>
                  <a:pt x="2286000" y="2120152"/>
                </a:lnTo>
                <a:lnTo>
                  <a:pt x="0" y="21201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14242683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3B69DBD1-AF5F-400B-B3B3-8C0750CBBD5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2129156" y="3778772"/>
            <a:ext cx="3014338" cy="2534942"/>
          </a:xfrm>
          <a:custGeom>
            <a:avLst/>
            <a:gdLst>
              <a:gd name="connsiteX0" fmla="*/ 0 w 3014338"/>
              <a:gd name="connsiteY0" fmla="*/ 0 h 2534942"/>
              <a:gd name="connsiteX1" fmla="*/ 3014338 w 3014338"/>
              <a:gd name="connsiteY1" fmla="*/ 0 h 2534942"/>
              <a:gd name="connsiteX2" fmla="*/ 3014338 w 3014338"/>
              <a:gd name="connsiteY2" fmla="*/ 2534942 h 2534942"/>
              <a:gd name="connsiteX3" fmla="*/ 0 w 3014338"/>
              <a:gd name="connsiteY3" fmla="*/ 2534942 h 25349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14338" h="2534942">
                <a:moveTo>
                  <a:pt x="0" y="0"/>
                </a:moveTo>
                <a:lnTo>
                  <a:pt x="3014338" y="0"/>
                </a:lnTo>
                <a:lnTo>
                  <a:pt x="3014338" y="2534942"/>
                </a:lnTo>
                <a:lnTo>
                  <a:pt x="0" y="253494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7D37E9C8-79A6-42B2-A746-225F58278037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718642" y="522514"/>
            <a:ext cx="2860034" cy="5791200"/>
          </a:xfrm>
          <a:custGeom>
            <a:avLst/>
            <a:gdLst>
              <a:gd name="connsiteX0" fmla="*/ 0 w 2860034"/>
              <a:gd name="connsiteY0" fmla="*/ 0 h 5791200"/>
              <a:gd name="connsiteX1" fmla="*/ 2860034 w 2860034"/>
              <a:gd name="connsiteY1" fmla="*/ 0 h 5791200"/>
              <a:gd name="connsiteX2" fmla="*/ 2860034 w 2860034"/>
              <a:gd name="connsiteY2" fmla="*/ 5791200 h 5791200"/>
              <a:gd name="connsiteX3" fmla="*/ 0 w 2860034"/>
              <a:gd name="connsiteY3" fmla="*/ 5791200 h 5791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60034" h="5791200">
                <a:moveTo>
                  <a:pt x="0" y="0"/>
                </a:moveTo>
                <a:lnTo>
                  <a:pt x="2860034" y="0"/>
                </a:lnTo>
                <a:lnTo>
                  <a:pt x="2860034" y="5791200"/>
                </a:lnTo>
                <a:lnTo>
                  <a:pt x="0" y="57912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ADE36A0A-4898-4C32-996B-A99E85E538C1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268686" y="522514"/>
            <a:ext cx="3295647" cy="4297135"/>
          </a:xfrm>
          <a:custGeom>
            <a:avLst/>
            <a:gdLst>
              <a:gd name="connsiteX0" fmla="*/ 0 w 3295647"/>
              <a:gd name="connsiteY0" fmla="*/ 0 h 4297135"/>
              <a:gd name="connsiteX1" fmla="*/ 3295647 w 3295647"/>
              <a:gd name="connsiteY1" fmla="*/ 0 h 4297135"/>
              <a:gd name="connsiteX2" fmla="*/ 3295647 w 3295647"/>
              <a:gd name="connsiteY2" fmla="*/ 4297135 h 4297135"/>
              <a:gd name="connsiteX3" fmla="*/ 0 w 3295647"/>
              <a:gd name="connsiteY3" fmla="*/ 4297135 h 42971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95647" h="4297135">
                <a:moveTo>
                  <a:pt x="0" y="0"/>
                </a:moveTo>
                <a:lnTo>
                  <a:pt x="3295647" y="0"/>
                </a:lnTo>
                <a:lnTo>
                  <a:pt x="3295647" y="4297135"/>
                </a:lnTo>
                <a:lnTo>
                  <a:pt x="0" y="429713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D12892B-36FF-4C06-A73D-DB95B9554B88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2129156" y="522514"/>
            <a:ext cx="3014338" cy="3135086"/>
          </a:xfrm>
          <a:custGeom>
            <a:avLst/>
            <a:gdLst>
              <a:gd name="connsiteX0" fmla="*/ 0 w 3014338"/>
              <a:gd name="connsiteY0" fmla="*/ 0 h 3135086"/>
              <a:gd name="connsiteX1" fmla="*/ 3014338 w 3014338"/>
              <a:gd name="connsiteY1" fmla="*/ 0 h 3135086"/>
              <a:gd name="connsiteX2" fmla="*/ 3014338 w 3014338"/>
              <a:gd name="connsiteY2" fmla="*/ 3135086 h 3135086"/>
              <a:gd name="connsiteX3" fmla="*/ 0 w 3014338"/>
              <a:gd name="connsiteY3" fmla="*/ 3135086 h 3135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14338" h="3135086">
                <a:moveTo>
                  <a:pt x="0" y="0"/>
                </a:moveTo>
                <a:lnTo>
                  <a:pt x="3014338" y="0"/>
                </a:lnTo>
                <a:lnTo>
                  <a:pt x="3014338" y="3135086"/>
                </a:lnTo>
                <a:lnTo>
                  <a:pt x="0" y="313508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0063784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7508C9F0-BC0C-4F8B-82DF-386538096B28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9044214" y="1589214"/>
            <a:ext cx="2309587" cy="2959540"/>
          </a:xfrm>
          <a:custGeom>
            <a:avLst/>
            <a:gdLst>
              <a:gd name="connsiteX0" fmla="*/ 0 w 2309587"/>
              <a:gd name="connsiteY0" fmla="*/ 0 h 2959540"/>
              <a:gd name="connsiteX1" fmla="*/ 2309587 w 2309587"/>
              <a:gd name="connsiteY1" fmla="*/ 0 h 2959540"/>
              <a:gd name="connsiteX2" fmla="*/ 2309587 w 2309587"/>
              <a:gd name="connsiteY2" fmla="*/ 2959540 h 2959540"/>
              <a:gd name="connsiteX3" fmla="*/ 0 w 2309587"/>
              <a:gd name="connsiteY3" fmla="*/ 2959540 h 29595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09587" h="2959540">
                <a:moveTo>
                  <a:pt x="0" y="0"/>
                </a:moveTo>
                <a:lnTo>
                  <a:pt x="2309587" y="0"/>
                </a:lnTo>
                <a:lnTo>
                  <a:pt x="2309587" y="2959540"/>
                </a:lnTo>
                <a:lnTo>
                  <a:pt x="0" y="295954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95059AD9-7B64-43A2-82A7-B05DBDFFC67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209144" y="1589214"/>
            <a:ext cx="4736073" cy="2959540"/>
          </a:xfrm>
          <a:custGeom>
            <a:avLst/>
            <a:gdLst>
              <a:gd name="connsiteX0" fmla="*/ 0 w 4736073"/>
              <a:gd name="connsiteY0" fmla="*/ 0 h 2959540"/>
              <a:gd name="connsiteX1" fmla="*/ 4736073 w 4736073"/>
              <a:gd name="connsiteY1" fmla="*/ 0 h 2959540"/>
              <a:gd name="connsiteX2" fmla="*/ 4736073 w 4736073"/>
              <a:gd name="connsiteY2" fmla="*/ 2959540 h 2959540"/>
              <a:gd name="connsiteX3" fmla="*/ 0 w 4736073"/>
              <a:gd name="connsiteY3" fmla="*/ 2959540 h 29595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736073" h="2959540">
                <a:moveTo>
                  <a:pt x="0" y="0"/>
                </a:moveTo>
                <a:lnTo>
                  <a:pt x="4736073" y="0"/>
                </a:lnTo>
                <a:lnTo>
                  <a:pt x="4736073" y="2959540"/>
                </a:lnTo>
                <a:lnTo>
                  <a:pt x="0" y="295954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E16C973-B1DF-4F54-8672-A8C41238EF71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8200" y="1589214"/>
            <a:ext cx="3370944" cy="2959540"/>
          </a:xfrm>
          <a:custGeom>
            <a:avLst/>
            <a:gdLst>
              <a:gd name="connsiteX0" fmla="*/ 0 w 3370944"/>
              <a:gd name="connsiteY0" fmla="*/ 0 h 2959540"/>
              <a:gd name="connsiteX1" fmla="*/ 3370944 w 3370944"/>
              <a:gd name="connsiteY1" fmla="*/ 0 h 2959540"/>
              <a:gd name="connsiteX2" fmla="*/ 3370944 w 3370944"/>
              <a:gd name="connsiteY2" fmla="*/ 2959540 h 2959540"/>
              <a:gd name="connsiteX3" fmla="*/ 0 w 3370944"/>
              <a:gd name="connsiteY3" fmla="*/ 2959540 h 29595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70944" h="2959540">
                <a:moveTo>
                  <a:pt x="0" y="0"/>
                </a:moveTo>
                <a:lnTo>
                  <a:pt x="3370944" y="0"/>
                </a:lnTo>
                <a:lnTo>
                  <a:pt x="3370944" y="2959540"/>
                </a:lnTo>
                <a:lnTo>
                  <a:pt x="0" y="295954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66744752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1C129C34-8682-4691-B491-86EDF30BB61D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835246" y="3792229"/>
            <a:ext cx="3549140" cy="2244725"/>
          </a:xfrm>
          <a:custGeom>
            <a:avLst/>
            <a:gdLst>
              <a:gd name="connsiteX0" fmla="*/ 0 w 3549140"/>
              <a:gd name="connsiteY0" fmla="*/ 0 h 2244725"/>
              <a:gd name="connsiteX1" fmla="*/ 3549140 w 3549140"/>
              <a:gd name="connsiteY1" fmla="*/ 0 h 2244725"/>
              <a:gd name="connsiteX2" fmla="*/ 3549140 w 3549140"/>
              <a:gd name="connsiteY2" fmla="*/ 2244725 h 2244725"/>
              <a:gd name="connsiteX3" fmla="*/ 0 w 3549140"/>
              <a:gd name="connsiteY3" fmla="*/ 2244725 h 22447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49140" h="2244725">
                <a:moveTo>
                  <a:pt x="0" y="0"/>
                </a:moveTo>
                <a:lnTo>
                  <a:pt x="3549140" y="0"/>
                </a:lnTo>
                <a:lnTo>
                  <a:pt x="3549140" y="2244725"/>
                </a:lnTo>
                <a:lnTo>
                  <a:pt x="0" y="224472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C1D32CB9-0207-42D6-91AD-4067422AB005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7835246" y="726281"/>
            <a:ext cx="3549140" cy="2932083"/>
          </a:xfrm>
          <a:custGeom>
            <a:avLst/>
            <a:gdLst>
              <a:gd name="connsiteX0" fmla="*/ 0 w 3549140"/>
              <a:gd name="connsiteY0" fmla="*/ 0 h 2932083"/>
              <a:gd name="connsiteX1" fmla="*/ 3549140 w 3549140"/>
              <a:gd name="connsiteY1" fmla="*/ 0 h 2932083"/>
              <a:gd name="connsiteX2" fmla="*/ 3549140 w 3549140"/>
              <a:gd name="connsiteY2" fmla="*/ 2932083 h 2932083"/>
              <a:gd name="connsiteX3" fmla="*/ 0 w 3549140"/>
              <a:gd name="connsiteY3" fmla="*/ 2932083 h 2932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49140" h="2932083">
                <a:moveTo>
                  <a:pt x="0" y="0"/>
                </a:moveTo>
                <a:lnTo>
                  <a:pt x="3549140" y="0"/>
                </a:lnTo>
                <a:lnTo>
                  <a:pt x="3549140" y="2932083"/>
                </a:lnTo>
                <a:lnTo>
                  <a:pt x="0" y="293208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1580054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B15AAF0-82DB-4E8F-A5A0-C0C127CE7253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863683" y="1054320"/>
            <a:ext cx="2464634" cy="2124684"/>
          </a:xfrm>
          <a:custGeom>
            <a:avLst/>
            <a:gdLst>
              <a:gd name="connsiteX0" fmla="*/ 531171 w 2464634"/>
              <a:gd name="connsiteY0" fmla="*/ 0 h 2124684"/>
              <a:gd name="connsiteX1" fmla="*/ 1933463 w 2464634"/>
              <a:gd name="connsiteY1" fmla="*/ 0 h 2124684"/>
              <a:gd name="connsiteX2" fmla="*/ 2464634 w 2464634"/>
              <a:gd name="connsiteY2" fmla="*/ 1062342 h 2124684"/>
              <a:gd name="connsiteX3" fmla="*/ 1933463 w 2464634"/>
              <a:gd name="connsiteY3" fmla="*/ 2124684 h 2124684"/>
              <a:gd name="connsiteX4" fmla="*/ 531171 w 2464634"/>
              <a:gd name="connsiteY4" fmla="*/ 2124684 h 2124684"/>
              <a:gd name="connsiteX5" fmla="*/ 0 w 2464634"/>
              <a:gd name="connsiteY5" fmla="*/ 1062342 h 21246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464634" h="2124684">
                <a:moveTo>
                  <a:pt x="531171" y="0"/>
                </a:moveTo>
                <a:lnTo>
                  <a:pt x="1933463" y="0"/>
                </a:lnTo>
                <a:lnTo>
                  <a:pt x="2464634" y="1062342"/>
                </a:lnTo>
                <a:lnTo>
                  <a:pt x="1933463" y="2124684"/>
                </a:lnTo>
                <a:lnTo>
                  <a:pt x="531171" y="2124684"/>
                </a:lnTo>
                <a:lnTo>
                  <a:pt x="0" y="106234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07580503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E399557-4AB8-4F0B-8EBC-ED11EC086495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1278364" y="741165"/>
            <a:ext cx="2264228" cy="2264228"/>
          </a:xfrm>
          <a:custGeom>
            <a:avLst/>
            <a:gdLst>
              <a:gd name="connsiteX0" fmla="*/ 1132114 w 2264228"/>
              <a:gd name="connsiteY0" fmla="*/ 0 h 2264228"/>
              <a:gd name="connsiteX1" fmla="*/ 2264228 w 2264228"/>
              <a:gd name="connsiteY1" fmla="*/ 1132114 h 2264228"/>
              <a:gd name="connsiteX2" fmla="*/ 1132114 w 2264228"/>
              <a:gd name="connsiteY2" fmla="*/ 2264228 h 2264228"/>
              <a:gd name="connsiteX3" fmla="*/ 0 w 2264228"/>
              <a:gd name="connsiteY3" fmla="*/ 1132114 h 2264228"/>
              <a:gd name="connsiteX4" fmla="*/ 1132114 w 2264228"/>
              <a:gd name="connsiteY4" fmla="*/ 0 h 22642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4228" h="2264228">
                <a:moveTo>
                  <a:pt x="1132114" y="0"/>
                </a:moveTo>
                <a:cubicBezTo>
                  <a:pt x="1757363" y="0"/>
                  <a:pt x="2264228" y="506865"/>
                  <a:pt x="2264228" y="1132114"/>
                </a:cubicBezTo>
                <a:cubicBezTo>
                  <a:pt x="2264228" y="1757363"/>
                  <a:pt x="1757363" y="2264228"/>
                  <a:pt x="1132114" y="2264228"/>
                </a:cubicBezTo>
                <a:cubicBezTo>
                  <a:pt x="506865" y="2264228"/>
                  <a:pt x="0" y="1757363"/>
                  <a:pt x="0" y="1132114"/>
                </a:cubicBezTo>
                <a:cubicBezTo>
                  <a:pt x="0" y="506865"/>
                  <a:pt x="506865" y="0"/>
                  <a:pt x="1132114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53C0258F-6462-410B-A47D-15E16E081794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601770" y="741165"/>
            <a:ext cx="2264228" cy="2264228"/>
          </a:xfrm>
          <a:custGeom>
            <a:avLst/>
            <a:gdLst>
              <a:gd name="connsiteX0" fmla="*/ 1132114 w 2264228"/>
              <a:gd name="connsiteY0" fmla="*/ 0 h 2264228"/>
              <a:gd name="connsiteX1" fmla="*/ 2264228 w 2264228"/>
              <a:gd name="connsiteY1" fmla="*/ 1132114 h 2264228"/>
              <a:gd name="connsiteX2" fmla="*/ 1132114 w 2264228"/>
              <a:gd name="connsiteY2" fmla="*/ 2264228 h 2264228"/>
              <a:gd name="connsiteX3" fmla="*/ 0 w 2264228"/>
              <a:gd name="connsiteY3" fmla="*/ 1132114 h 2264228"/>
              <a:gd name="connsiteX4" fmla="*/ 1132114 w 2264228"/>
              <a:gd name="connsiteY4" fmla="*/ 0 h 22642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4228" h="2264228">
                <a:moveTo>
                  <a:pt x="1132114" y="0"/>
                </a:moveTo>
                <a:cubicBezTo>
                  <a:pt x="1757363" y="0"/>
                  <a:pt x="2264228" y="506865"/>
                  <a:pt x="2264228" y="1132114"/>
                </a:cubicBezTo>
                <a:cubicBezTo>
                  <a:pt x="2264228" y="1757363"/>
                  <a:pt x="1757363" y="2264228"/>
                  <a:pt x="1132114" y="2264228"/>
                </a:cubicBezTo>
                <a:cubicBezTo>
                  <a:pt x="506865" y="2264228"/>
                  <a:pt x="0" y="1757363"/>
                  <a:pt x="0" y="1132114"/>
                </a:cubicBezTo>
                <a:cubicBezTo>
                  <a:pt x="0" y="506865"/>
                  <a:pt x="506865" y="0"/>
                  <a:pt x="1132114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250312831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E2B17FFC-A3F1-40C2-969A-647F44075EE8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6346829" y="2226364"/>
            <a:ext cx="1957330" cy="1873623"/>
          </a:xfrm>
          <a:custGeom>
            <a:avLst/>
            <a:gdLst>
              <a:gd name="connsiteX0" fmla="*/ 0 w 1957330"/>
              <a:gd name="connsiteY0" fmla="*/ 0 h 1873623"/>
              <a:gd name="connsiteX1" fmla="*/ 1957330 w 1957330"/>
              <a:gd name="connsiteY1" fmla="*/ 0 h 1873623"/>
              <a:gd name="connsiteX2" fmla="*/ 1957330 w 1957330"/>
              <a:gd name="connsiteY2" fmla="*/ 1873623 h 1873623"/>
              <a:gd name="connsiteX3" fmla="*/ 0 w 1957330"/>
              <a:gd name="connsiteY3" fmla="*/ 1873623 h 18736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57330" h="1873623">
                <a:moveTo>
                  <a:pt x="0" y="0"/>
                </a:moveTo>
                <a:lnTo>
                  <a:pt x="1957330" y="0"/>
                </a:lnTo>
                <a:lnTo>
                  <a:pt x="1957330" y="1873623"/>
                </a:lnTo>
                <a:lnTo>
                  <a:pt x="0" y="187362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0ACB8E4A-E1C8-4D7F-BCF0-73F41B5652F9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1050913" y="2226364"/>
            <a:ext cx="1957330" cy="1873623"/>
          </a:xfrm>
          <a:custGeom>
            <a:avLst/>
            <a:gdLst>
              <a:gd name="connsiteX0" fmla="*/ 0 w 1957330"/>
              <a:gd name="connsiteY0" fmla="*/ 0 h 1873623"/>
              <a:gd name="connsiteX1" fmla="*/ 1957330 w 1957330"/>
              <a:gd name="connsiteY1" fmla="*/ 0 h 1873623"/>
              <a:gd name="connsiteX2" fmla="*/ 1957330 w 1957330"/>
              <a:gd name="connsiteY2" fmla="*/ 1873623 h 1873623"/>
              <a:gd name="connsiteX3" fmla="*/ 0 w 1957330"/>
              <a:gd name="connsiteY3" fmla="*/ 1873623 h 18736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57330" h="1873623">
                <a:moveTo>
                  <a:pt x="0" y="0"/>
                </a:moveTo>
                <a:lnTo>
                  <a:pt x="1957330" y="0"/>
                </a:lnTo>
                <a:lnTo>
                  <a:pt x="1957330" y="1873623"/>
                </a:lnTo>
                <a:lnTo>
                  <a:pt x="0" y="187362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E07245B5-AF6A-4C72-ADE3-DADF234D0E1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698871" y="2226364"/>
            <a:ext cx="1957330" cy="1873623"/>
          </a:xfrm>
          <a:custGeom>
            <a:avLst/>
            <a:gdLst>
              <a:gd name="connsiteX0" fmla="*/ 0 w 1957330"/>
              <a:gd name="connsiteY0" fmla="*/ 0 h 1873623"/>
              <a:gd name="connsiteX1" fmla="*/ 1957330 w 1957330"/>
              <a:gd name="connsiteY1" fmla="*/ 0 h 1873623"/>
              <a:gd name="connsiteX2" fmla="*/ 1957330 w 1957330"/>
              <a:gd name="connsiteY2" fmla="*/ 1873623 h 1873623"/>
              <a:gd name="connsiteX3" fmla="*/ 0 w 1957330"/>
              <a:gd name="connsiteY3" fmla="*/ 1873623 h 18736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57330" h="1873623">
                <a:moveTo>
                  <a:pt x="0" y="0"/>
                </a:moveTo>
                <a:lnTo>
                  <a:pt x="1957330" y="0"/>
                </a:lnTo>
                <a:lnTo>
                  <a:pt x="1957330" y="1873623"/>
                </a:lnTo>
                <a:lnTo>
                  <a:pt x="0" y="187362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85ED5767-AD71-48BA-A6FA-67374E1DE20F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8994787" y="2226365"/>
            <a:ext cx="1957330" cy="1873623"/>
          </a:xfrm>
          <a:custGeom>
            <a:avLst/>
            <a:gdLst>
              <a:gd name="connsiteX0" fmla="*/ 0 w 1957330"/>
              <a:gd name="connsiteY0" fmla="*/ 0 h 1873623"/>
              <a:gd name="connsiteX1" fmla="*/ 1957330 w 1957330"/>
              <a:gd name="connsiteY1" fmla="*/ 0 h 1873623"/>
              <a:gd name="connsiteX2" fmla="*/ 1957330 w 1957330"/>
              <a:gd name="connsiteY2" fmla="*/ 1873623 h 1873623"/>
              <a:gd name="connsiteX3" fmla="*/ 0 w 1957330"/>
              <a:gd name="connsiteY3" fmla="*/ 1873623 h 18736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57330" h="1873623">
                <a:moveTo>
                  <a:pt x="0" y="0"/>
                </a:moveTo>
                <a:lnTo>
                  <a:pt x="1957330" y="0"/>
                </a:lnTo>
                <a:lnTo>
                  <a:pt x="1957330" y="1873623"/>
                </a:lnTo>
                <a:lnTo>
                  <a:pt x="0" y="187362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7553883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844E3933-BBDC-4615-9E0F-048D7251F27F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6267081" y="4513944"/>
            <a:ext cx="2876919" cy="2344057"/>
          </a:xfrm>
          <a:custGeom>
            <a:avLst/>
            <a:gdLst>
              <a:gd name="connsiteX0" fmla="*/ 0 w 2876919"/>
              <a:gd name="connsiteY0" fmla="*/ 0 h 2344057"/>
              <a:gd name="connsiteX1" fmla="*/ 2876919 w 2876919"/>
              <a:gd name="connsiteY1" fmla="*/ 0 h 2344057"/>
              <a:gd name="connsiteX2" fmla="*/ 2876919 w 2876919"/>
              <a:gd name="connsiteY2" fmla="*/ 2344057 h 2344057"/>
              <a:gd name="connsiteX3" fmla="*/ 0 w 2876919"/>
              <a:gd name="connsiteY3" fmla="*/ 2344057 h 23440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76919" h="2344057">
                <a:moveTo>
                  <a:pt x="0" y="0"/>
                </a:moveTo>
                <a:lnTo>
                  <a:pt x="2876919" y="0"/>
                </a:lnTo>
                <a:lnTo>
                  <a:pt x="2876919" y="2344057"/>
                </a:lnTo>
                <a:lnTo>
                  <a:pt x="0" y="234405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691EE6B7-DC93-4A16-9DE4-7ED2BFB70586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133540" y="1662318"/>
            <a:ext cx="3062514" cy="2783911"/>
          </a:xfrm>
          <a:custGeom>
            <a:avLst/>
            <a:gdLst>
              <a:gd name="connsiteX0" fmla="*/ 0 w 3062514"/>
              <a:gd name="connsiteY0" fmla="*/ 0 h 2783911"/>
              <a:gd name="connsiteX1" fmla="*/ 3062514 w 3062514"/>
              <a:gd name="connsiteY1" fmla="*/ 0 h 2783911"/>
              <a:gd name="connsiteX2" fmla="*/ 3062514 w 3062514"/>
              <a:gd name="connsiteY2" fmla="*/ 2783911 h 2783911"/>
              <a:gd name="connsiteX3" fmla="*/ 0 w 3062514"/>
              <a:gd name="connsiteY3" fmla="*/ 2783911 h 27839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62514" h="2783911">
                <a:moveTo>
                  <a:pt x="0" y="0"/>
                </a:moveTo>
                <a:lnTo>
                  <a:pt x="3062514" y="0"/>
                </a:lnTo>
                <a:lnTo>
                  <a:pt x="3062514" y="2783911"/>
                </a:lnTo>
                <a:lnTo>
                  <a:pt x="0" y="278391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3ED86314-A397-40C8-9F3C-F251D9CA21A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6267080" y="1662318"/>
            <a:ext cx="5924919" cy="2783911"/>
          </a:xfrm>
          <a:custGeom>
            <a:avLst/>
            <a:gdLst>
              <a:gd name="connsiteX0" fmla="*/ 0 w 5924919"/>
              <a:gd name="connsiteY0" fmla="*/ 0 h 2783911"/>
              <a:gd name="connsiteX1" fmla="*/ 5924919 w 5924919"/>
              <a:gd name="connsiteY1" fmla="*/ 0 h 2783911"/>
              <a:gd name="connsiteX2" fmla="*/ 5924919 w 5924919"/>
              <a:gd name="connsiteY2" fmla="*/ 2783911 h 2783911"/>
              <a:gd name="connsiteX3" fmla="*/ 0 w 5924919"/>
              <a:gd name="connsiteY3" fmla="*/ 2783911 h 27839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24919" h="2783911">
                <a:moveTo>
                  <a:pt x="0" y="0"/>
                </a:moveTo>
                <a:lnTo>
                  <a:pt x="5924919" y="0"/>
                </a:lnTo>
                <a:lnTo>
                  <a:pt x="5924919" y="2783911"/>
                </a:lnTo>
                <a:lnTo>
                  <a:pt x="0" y="278391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000939420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8A82D0C-00DC-47C9-8F21-D750B5DF158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067477" y="863365"/>
            <a:ext cx="1762718" cy="1762718"/>
          </a:xfrm>
          <a:custGeom>
            <a:avLst/>
            <a:gdLst>
              <a:gd name="connsiteX0" fmla="*/ 881359 w 1762718"/>
              <a:gd name="connsiteY0" fmla="*/ 0 h 1762718"/>
              <a:gd name="connsiteX1" fmla="*/ 1762718 w 1762718"/>
              <a:gd name="connsiteY1" fmla="*/ 881359 h 1762718"/>
              <a:gd name="connsiteX2" fmla="*/ 881359 w 1762718"/>
              <a:gd name="connsiteY2" fmla="*/ 1762718 h 1762718"/>
              <a:gd name="connsiteX3" fmla="*/ 0 w 1762718"/>
              <a:gd name="connsiteY3" fmla="*/ 881359 h 1762718"/>
              <a:gd name="connsiteX4" fmla="*/ 881359 w 1762718"/>
              <a:gd name="connsiteY4" fmla="*/ 0 h 17627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62718" h="1762718">
                <a:moveTo>
                  <a:pt x="881359" y="0"/>
                </a:moveTo>
                <a:cubicBezTo>
                  <a:pt x="1368120" y="0"/>
                  <a:pt x="1762718" y="394598"/>
                  <a:pt x="1762718" y="881359"/>
                </a:cubicBezTo>
                <a:cubicBezTo>
                  <a:pt x="1762718" y="1368120"/>
                  <a:pt x="1368120" y="1762718"/>
                  <a:pt x="881359" y="1762718"/>
                </a:cubicBezTo>
                <a:cubicBezTo>
                  <a:pt x="394598" y="1762718"/>
                  <a:pt x="0" y="1368120"/>
                  <a:pt x="0" y="881359"/>
                </a:cubicBezTo>
                <a:cubicBezTo>
                  <a:pt x="0" y="394598"/>
                  <a:pt x="394598" y="0"/>
                  <a:pt x="88135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52B80474-3B9E-4919-A526-5621BC173922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8058540" y="863365"/>
            <a:ext cx="1762718" cy="1762718"/>
          </a:xfrm>
          <a:custGeom>
            <a:avLst/>
            <a:gdLst>
              <a:gd name="connsiteX0" fmla="*/ 881359 w 1762718"/>
              <a:gd name="connsiteY0" fmla="*/ 0 h 1762718"/>
              <a:gd name="connsiteX1" fmla="*/ 1762718 w 1762718"/>
              <a:gd name="connsiteY1" fmla="*/ 881359 h 1762718"/>
              <a:gd name="connsiteX2" fmla="*/ 881359 w 1762718"/>
              <a:gd name="connsiteY2" fmla="*/ 1762718 h 1762718"/>
              <a:gd name="connsiteX3" fmla="*/ 0 w 1762718"/>
              <a:gd name="connsiteY3" fmla="*/ 881359 h 1762718"/>
              <a:gd name="connsiteX4" fmla="*/ 881359 w 1762718"/>
              <a:gd name="connsiteY4" fmla="*/ 0 h 17627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62718" h="1762718">
                <a:moveTo>
                  <a:pt x="881359" y="0"/>
                </a:moveTo>
                <a:cubicBezTo>
                  <a:pt x="1368120" y="0"/>
                  <a:pt x="1762718" y="394598"/>
                  <a:pt x="1762718" y="881359"/>
                </a:cubicBezTo>
                <a:cubicBezTo>
                  <a:pt x="1762718" y="1368120"/>
                  <a:pt x="1368120" y="1762718"/>
                  <a:pt x="881359" y="1762718"/>
                </a:cubicBezTo>
                <a:cubicBezTo>
                  <a:pt x="394598" y="1762718"/>
                  <a:pt x="0" y="1368120"/>
                  <a:pt x="0" y="881359"/>
                </a:cubicBezTo>
                <a:cubicBezTo>
                  <a:pt x="0" y="394598"/>
                  <a:pt x="394598" y="0"/>
                  <a:pt x="88135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026173989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5E511FC1-3E0E-44A2-BD6B-BAC9955DA686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3565398" y="3814929"/>
            <a:ext cx="4322209" cy="3043071"/>
          </a:xfrm>
          <a:custGeom>
            <a:avLst/>
            <a:gdLst>
              <a:gd name="connsiteX0" fmla="*/ 0 w 4322209"/>
              <a:gd name="connsiteY0" fmla="*/ 0 h 3043071"/>
              <a:gd name="connsiteX1" fmla="*/ 4322209 w 4322209"/>
              <a:gd name="connsiteY1" fmla="*/ 0 h 3043071"/>
              <a:gd name="connsiteX2" fmla="*/ 4322209 w 4322209"/>
              <a:gd name="connsiteY2" fmla="*/ 3043071 h 3043071"/>
              <a:gd name="connsiteX3" fmla="*/ 0 w 4322209"/>
              <a:gd name="connsiteY3" fmla="*/ 3043071 h 30430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322209" h="3043071">
                <a:moveTo>
                  <a:pt x="0" y="0"/>
                </a:moveTo>
                <a:lnTo>
                  <a:pt x="4322209" y="0"/>
                </a:lnTo>
                <a:lnTo>
                  <a:pt x="4322209" y="3043071"/>
                </a:lnTo>
                <a:lnTo>
                  <a:pt x="0" y="304307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0B8397E5-FA54-453D-B260-7AA1C601C36A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0" y="0"/>
            <a:ext cx="3565398" cy="3695700"/>
          </a:xfrm>
          <a:custGeom>
            <a:avLst/>
            <a:gdLst>
              <a:gd name="connsiteX0" fmla="*/ 0 w 3565398"/>
              <a:gd name="connsiteY0" fmla="*/ 0 h 3695700"/>
              <a:gd name="connsiteX1" fmla="*/ 3565398 w 3565398"/>
              <a:gd name="connsiteY1" fmla="*/ 0 h 3695700"/>
              <a:gd name="connsiteX2" fmla="*/ 3565398 w 3565398"/>
              <a:gd name="connsiteY2" fmla="*/ 3695700 h 3695700"/>
              <a:gd name="connsiteX3" fmla="*/ 0 w 3565398"/>
              <a:gd name="connsiteY3" fmla="*/ 3695700 h 3695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65398" h="3695700">
                <a:moveTo>
                  <a:pt x="0" y="0"/>
                </a:moveTo>
                <a:lnTo>
                  <a:pt x="3565398" y="0"/>
                </a:lnTo>
                <a:lnTo>
                  <a:pt x="3565398" y="3695700"/>
                </a:lnTo>
                <a:lnTo>
                  <a:pt x="0" y="36957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4A6A1CA7-722B-42A7-B0DA-1E2F0E8C9440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8018817" y="-13649"/>
            <a:ext cx="4191000" cy="6871649"/>
          </a:xfrm>
          <a:custGeom>
            <a:avLst/>
            <a:gdLst>
              <a:gd name="connsiteX0" fmla="*/ 0 w 4191000"/>
              <a:gd name="connsiteY0" fmla="*/ 0 h 6871649"/>
              <a:gd name="connsiteX1" fmla="*/ 4191000 w 4191000"/>
              <a:gd name="connsiteY1" fmla="*/ 0 h 6871649"/>
              <a:gd name="connsiteX2" fmla="*/ 4191000 w 4191000"/>
              <a:gd name="connsiteY2" fmla="*/ 6871649 h 6871649"/>
              <a:gd name="connsiteX3" fmla="*/ 0 w 4191000"/>
              <a:gd name="connsiteY3" fmla="*/ 6871649 h 68716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191000" h="6871649">
                <a:moveTo>
                  <a:pt x="0" y="0"/>
                </a:moveTo>
                <a:lnTo>
                  <a:pt x="4191000" y="0"/>
                </a:lnTo>
                <a:lnTo>
                  <a:pt x="4191000" y="6871649"/>
                </a:lnTo>
                <a:lnTo>
                  <a:pt x="0" y="687164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852620124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CC53D741-35DC-4830-B232-CADD1A2681A2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694487" y="1021453"/>
            <a:ext cx="2593422" cy="2593422"/>
          </a:xfrm>
          <a:custGeom>
            <a:avLst/>
            <a:gdLst>
              <a:gd name="connsiteX0" fmla="*/ 759587 w 2593422"/>
              <a:gd name="connsiteY0" fmla="*/ 0 h 2593422"/>
              <a:gd name="connsiteX1" fmla="*/ 1833835 w 2593422"/>
              <a:gd name="connsiteY1" fmla="*/ 0 h 2593422"/>
              <a:gd name="connsiteX2" fmla="*/ 2593422 w 2593422"/>
              <a:gd name="connsiteY2" fmla="*/ 759587 h 2593422"/>
              <a:gd name="connsiteX3" fmla="*/ 2593422 w 2593422"/>
              <a:gd name="connsiteY3" fmla="*/ 1833835 h 2593422"/>
              <a:gd name="connsiteX4" fmla="*/ 1833835 w 2593422"/>
              <a:gd name="connsiteY4" fmla="*/ 2593422 h 2593422"/>
              <a:gd name="connsiteX5" fmla="*/ 759587 w 2593422"/>
              <a:gd name="connsiteY5" fmla="*/ 2593422 h 2593422"/>
              <a:gd name="connsiteX6" fmla="*/ 0 w 2593422"/>
              <a:gd name="connsiteY6" fmla="*/ 1833835 h 2593422"/>
              <a:gd name="connsiteX7" fmla="*/ 0 w 2593422"/>
              <a:gd name="connsiteY7" fmla="*/ 759587 h 25934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593422" h="2593422">
                <a:moveTo>
                  <a:pt x="759587" y="0"/>
                </a:moveTo>
                <a:lnTo>
                  <a:pt x="1833835" y="0"/>
                </a:lnTo>
                <a:lnTo>
                  <a:pt x="2593422" y="759587"/>
                </a:lnTo>
                <a:lnTo>
                  <a:pt x="2593422" y="1833835"/>
                </a:lnTo>
                <a:lnTo>
                  <a:pt x="1833835" y="2593422"/>
                </a:lnTo>
                <a:lnTo>
                  <a:pt x="759587" y="2593422"/>
                </a:lnTo>
                <a:lnTo>
                  <a:pt x="0" y="1833835"/>
                </a:lnTo>
                <a:lnTo>
                  <a:pt x="0" y="75958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957FD24-D6FE-44A2-961B-133D8E4C54F8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2849008" y="1021453"/>
            <a:ext cx="2593422" cy="2593422"/>
          </a:xfrm>
          <a:custGeom>
            <a:avLst/>
            <a:gdLst>
              <a:gd name="connsiteX0" fmla="*/ 759587 w 2593422"/>
              <a:gd name="connsiteY0" fmla="*/ 0 h 2593422"/>
              <a:gd name="connsiteX1" fmla="*/ 1833835 w 2593422"/>
              <a:gd name="connsiteY1" fmla="*/ 0 h 2593422"/>
              <a:gd name="connsiteX2" fmla="*/ 2593422 w 2593422"/>
              <a:gd name="connsiteY2" fmla="*/ 759587 h 2593422"/>
              <a:gd name="connsiteX3" fmla="*/ 2593422 w 2593422"/>
              <a:gd name="connsiteY3" fmla="*/ 1833835 h 2593422"/>
              <a:gd name="connsiteX4" fmla="*/ 1833835 w 2593422"/>
              <a:gd name="connsiteY4" fmla="*/ 2593422 h 2593422"/>
              <a:gd name="connsiteX5" fmla="*/ 759587 w 2593422"/>
              <a:gd name="connsiteY5" fmla="*/ 2593422 h 2593422"/>
              <a:gd name="connsiteX6" fmla="*/ 0 w 2593422"/>
              <a:gd name="connsiteY6" fmla="*/ 1833835 h 2593422"/>
              <a:gd name="connsiteX7" fmla="*/ 0 w 2593422"/>
              <a:gd name="connsiteY7" fmla="*/ 759587 h 25934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593422" h="2593422">
                <a:moveTo>
                  <a:pt x="759587" y="0"/>
                </a:moveTo>
                <a:lnTo>
                  <a:pt x="1833835" y="0"/>
                </a:lnTo>
                <a:lnTo>
                  <a:pt x="2593422" y="759587"/>
                </a:lnTo>
                <a:lnTo>
                  <a:pt x="2593422" y="1833835"/>
                </a:lnTo>
                <a:lnTo>
                  <a:pt x="1833835" y="2593422"/>
                </a:lnTo>
                <a:lnTo>
                  <a:pt x="759587" y="2593422"/>
                </a:lnTo>
                <a:lnTo>
                  <a:pt x="0" y="1833835"/>
                </a:lnTo>
                <a:lnTo>
                  <a:pt x="0" y="75958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F822E278-3B68-4575-9714-09DA45B327C3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5771748" y="1021453"/>
            <a:ext cx="2593422" cy="2593422"/>
          </a:xfrm>
          <a:custGeom>
            <a:avLst/>
            <a:gdLst>
              <a:gd name="connsiteX0" fmla="*/ 759587 w 2593422"/>
              <a:gd name="connsiteY0" fmla="*/ 0 h 2593422"/>
              <a:gd name="connsiteX1" fmla="*/ 1833835 w 2593422"/>
              <a:gd name="connsiteY1" fmla="*/ 0 h 2593422"/>
              <a:gd name="connsiteX2" fmla="*/ 2593422 w 2593422"/>
              <a:gd name="connsiteY2" fmla="*/ 759587 h 2593422"/>
              <a:gd name="connsiteX3" fmla="*/ 2593422 w 2593422"/>
              <a:gd name="connsiteY3" fmla="*/ 1833835 h 2593422"/>
              <a:gd name="connsiteX4" fmla="*/ 1833835 w 2593422"/>
              <a:gd name="connsiteY4" fmla="*/ 2593422 h 2593422"/>
              <a:gd name="connsiteX5" fmla="*/ 759587 w 2593422"/>
              <a:gd name="connsiteY5" fmla="*/ 2593422 h 2593422"/>
              <a:gd name="connsiteX6" fmla="*/ 0 w 2593422"/>
              <a:gd name="connsiteY6" fmla="*/ 1833835 h 2593422"/>
              <a:gd name="connsiteX7" fmla="*/ 0 w 2593422"/>
              <a:gd name="connsiteY7" fmla="*/ 759587 h 25934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593422" h="2593422">
                <a:moveTo>
                  <a:pt x="759587" y="0"/>
                </a:moveTo>
                <a:lnTo>
                  <a:pt x="1833835" y="0"/>
                </a:lnTo>
                <a:lnTo>
                  <a:pt x="2593422" y="759587"/>
                </a:lnTo>
                <a:lnTo>
                  <a:pt x="2593422" y="1833835"/>
                </a:lnTo>
                <a:lnTo>
                  <a:pt x="1833835" y="2593422"/>
                </a:lnTo>
                <a:lnTo>
                  <a:pt x="759587" y="2593422"/>
                </a:lnTo>
                <a:lnTo>
                  <a:pt x="0" y="1833835"/>
                </a:lnTo>
                <a:lnTo>
                  <a:pt x="0" y="75958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6993351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CC6E38E5-49B2-4204-9F43-6905978AF462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063224" y="4120267"/>
            <a:ext cx="2264228" cy="2057448"/>
          </a:xfrm>
          <a:custGeom>
            <a:avLst/>
            <a:gdLst>
              <a:gd name="connsiteX0" fmla="*/ 0 w 2264228"/>
              <a:gd name="connsiteY0" fmla="*/ 0 h 2057448"/>
              <a:gd name="connsiteX1" fmla="*/ 2264228 w 2264228"/>
              <a:gd name="connsiteY1" fmla="*/ 0 h 2057448"/>
              <a:gd name="connsiteX2" fmla="*/ 2264228 w 2264228"/>
              <a:gd name="connsiteY2" fmla="*/ 2057448 h 2057448"/>
              <a:gd name="connsiteX3" fmla="*/ 0 w 2264228"/>
              <a:gd name="connsiteY3" fmla="*/ 2057448 h 2057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64228" h="2057448">
                <a:moveTo>
                  <a:pt x="0" y="0"/>
                </a:moveTo>
                <a:lnTo>
                  <a:pt x="2264228" y="0"/>
                </a:lnTo>
                <a:lnTo>
                  <a:pt x="2264228" y="2057448"/>
                </a:lnTo>
                <a:lnTo>
                  <a:pt x="0" y="205744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739BE7FB-9F0A-40C1-8B88-CBA1109E5B6C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366709" y="4120267"/>
            <a:ext cx="2960553" cy="2057448"/>
          </a:xfrm>
          <a:custGeom>
            <a:avLst/>
            <a:gdLst>
              <a:gd name="connsiteX0" fmla="*/ 0 w 2960553"/>
              <a:gd name="connsiteY0" fmla="*/ 0 h 2057448"/>
              <a:gd name="connsiteX1" fmla="*/ 2960553 w 2960553"/>
              <a:gd name="connsiteY1" fmla="*/ 0 h 2057448"/>
              <a:gd name="connsiteX2" fmla="*/ 2960553 w 2960553"/>
              <a:gd name="connsiteY2" fmla="*/ 2057448 h 2057448"/>
              <a:gd name="connsiteX3" fmla="*/ 0 w 2960553"/>
              <a:gd name="connsiteY3" fmla="*/ 2057448 h 2057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60553" h="2057448">
                <a:moveTo>
                  <a:pt x="0" y="0"/>
                </a:moveTo>
                <a:lnTo>
                  <a:pt x="2960553" y="0"/>
                </a:lnTo>
                <a:lnTo>
                  <a:pt x="2960553" y="2057448"/>
                </a:lnTo>
                <a:lnTo>
                  <a:pt x="0" y="205744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558260399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B723BA4C-ECF5-4756-9591-5A3E3524914C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787018" y="2164954"/>
            <a:ext cx="2792502" cy="2792502"/>
          </a:xfrm>
          <a:custGeom>
            <a:avLst/>
            <a:gdLst>
              <a:gd name="connsiteX0" fmla="*/ 1396251 w 2792502"/>
              <a:gd name="connsiteY0" fmla="*/ 0 h 2792502"/>
              <a:gd name="connsiteX1" fmla="*/ 2792502 w 2792502"/>
              <a:gd name="connsiteY1" fmla="*/ 1396251 h 2792502"/>
              <a:gd name="connsiteX2" fmla="*/ 1396251 w 2792502"/>
              <a:gd name="connsiteY2" fmla="*/ 2792502 h 2792502"/>
              <a:gd name="connsiteX3" fmla="*/ 0 w 2792502"/>
              <a:gd name="connsiteY3" fmla="*/ 1396251 h 2792502"/>
              <a:gd name="connsiteX4" fmla="*/ 1396251 w 2792502"/>
              <a:gd name="connsiteY4" fmla="*/ 0 h 27925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792502" h="2792502">
                <a:moveTo>
                  <a:pt x="1396251" y="0"/>
                </a:moveTo>
                <a:cubicBezTo>
                  <a:pt x="2167379" y="0"/>
                  <a:pt x="2792502" y="625123"/>
                  <a:pt x="2792502" y="1396251"/>
                </a:cubicBezTo>
                <a:cubicBezTo>
                  <a:pt x="2792502" y="2167379"/>
                  <a:pt x="2167379" y="2792502"/>
                  <a:pt x="1396251" y="2792502"/>
                </a:cubicBezTo>
                <a:cubicBezTo>
                  <a:pt x="625123" y="2792502"/>
                  <a:pt x="0" y="2167379"/>
                  <a:pt x="0" y="1396251"/>
                </a:cubicBezTo>
                <a:cubicBezTo>
                  <a:pt x="0" y="625123"/>
                  <a:pt x="625123" y="0"/>
                  <a:pt x="139625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658FB19-281E-4C90-91AE-06CB1BD7E151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344068" y="2164954"/>
            <a:ext cx="2792502" cy="2792502"/>
          </a:xfrm>
          <a:custGeom>
            <a:avLst/>
            <a:gdLst>
              <a:gd name="connsiteX0" fmla="*/ 1396251 w 2792502"/>
              <a:gd name="connsiteY0" fmla="*/ 0 h 2792502"/>
              <a:gd name="connsiteX1" fmla="*/ 2792502 w 2792502"/>
              <a:gd name="connsiteY1" fmla="*/ 1396251 h 2792502"/>
              <a:gd name="connsiteX2" fmla="*/ 1396251 w 2792502"/>
              <a:gd name="connsiteY2" fmla="*/ 2792502 h 2792502"/>
              <a:gd name="connsiteX3" fmla="*/ 0 w 2792502"/>
              <a:gd name="connsiteY3" fmla="*/ 1396251 h 2792502"/>
              <a:gd name="connsiteX4" fmla="*/ 1396251 w 2792502"/>
              <a:gd name="connsiteY4" fmla="*/ 0 h 27925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792502" h="2792502">
                <a:moveTo>
                  <a:pt x="1396251" y="0"/>
                </a:moveTo>
                <a:cubicBezTo>
                  <a:pt x="2167379" y="0"/>
                  <a:pt x="2792502" y="625123"/>
                  <a:pt x="2792502" y="1396251"/>
                </a:cubicBezTo>
                <a:cubicBezTo>
                  <a:pt x="2792502" y="2167379"/>
                  <a:pt x="2167379" y="2792502"/>
                  <a:pt x="1396251" y="2792502"/>
                </a:cubicBezTo>
                <a:cubicBezTo>
                  <a:pt x="625123" y="2792502"/>
                  <a:pt x="0" y="2167379"/>
                  <a:pt x="0" y="1396251"/>
                </a:cubicBezTo>
                <a:cubicBezTo>
                  <a:pt x="0" y="625123"/>
                  <a:pt x="625123" y="0"/>
                  <a:pt x="139625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BCF4D1CA-A25E-4DB5-8F20-39FE218BF07D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5065543" y="2164954"/>
            <a:ext cx="2792502" cy="2792502"/>
          </a:xfrm>
          <a:custGeom>
            <a:avLst/>
            <a:gdLst>
              <a:gd name="connsiteX0" fmla="*/ 1396251 w 2792502"/>
              <a:gd name="connsiteY0" fmla="*/ 0 h 2792502"/>
              <a:gd name="connsiteX1" fmla="*/ 2792502 w 2792502"/>
              <a:gd name="connsiteY1" fmla="*/ 1396251 h 2792502"/>
              <a:gd name="connsiteX2" fmla="*/ 1396251 w 2792502"/>
              <a:gd name="connsiteY2" fmla="*/ 2792502 h 2792502"/>
              <a:gd name="connsiteX3" fmla="*/ 0 w 2792502"/>
              <a:gd name="connsiteY3" fmla="*/ 1396251 h 2792502"/>
              <a:gd name="connsiteX4" fmla="*/ 1396251 w 2792502"/>
              <a:gd name="connsiteY4" fmla="*/ 0 h 27925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792502" h="2792502">
                <a:moveTo>
                  <a:pt x="1396251" y="0"/>
                </a:moveTo>
                <a:cubicBezTo>
                  <a:pt x="2167379" y="0"/>
                  <a:pt x="2792502" y="625123"/>
                  <a:pt x="2792502" y="1396251"/>
                </a:cubicBezTo>
                <a:cubicBezTo>
                  <a:pt x="2792502" y="2167379"/>
                  <a:pt x="2167379" y="2792502"/>
                  <a:pt x="1396251" y="2792502"/>
                </a:cubicBezTo>
                <a:cubicBezTo>
                  <a:pt x="625123" y="2792502"/>
                  <a:pt x="0" y="2167379"/>
                  <a:pt x="0" y="1396251"/>
                </a:cubicBezTo>
                <a:cubicBezTo>
                  <a:pt x="0" y="625123"/>
                  <a:pt x="625123" y="0"/>
                  <a:pt x="139625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56917C2-1B12-4DA3-AF25-EB0B2F7C7CC8}"/>
              </a:ext>
            </a:extLst>
          </p:cNvPr>
          <p:cNvSpPr txBox="1"/>
          <p:nvPr userDrawn="1"/>
        </p:nvSpPr>
        <p:spPr>
          <a:xfrm>
            <a:off x="5778500" y="2971800"/>
            <a:ext cx="914400" cy="9144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2849665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1F86C551-1FB9-42B4-81C0-A47D5005E417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4240695" y="2667000"/>
            <a:ext cx="4956314" cy="2027582"/>
          </a:xfrm>
          <a:custGeom>
            <a:avLst/>
            <a:gdLst>
              <a:gd name="connsiteX0" fmla="*/ 0 w 4956314"/>
              <a:gd name="connsiteY0" fmla="*/ 0 h 2027582"/>
              <a:gd name="connsiteX1" fmla="*/ 4956314 w 4956314"/>
              <a:gd name="connsiteY1" fmla="*/ 0 h 2027582"/>
              <a:gd name="connsiteX2" fmla="*/ 4956314 w 4956314"/>
              <a:gd name="connsiteY2" fmla="*/ 2027582 h 2027582"/>
              <a:gd name="connsiteX3" fmla="*/ 0 w 4956314"/>
              <a:gd name="connsiteY3" fmla="*/ 2027582 h 20275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56314" h="2027582">
                <a:moveTo>
                  <a:pt x="0" y="0"/>
                </a:moveTo>
                <a:lnTo>
                  <a:pt x="4956314" y="0"/>
                </a:lnTo>
                <a:lnTo>
                  <a:pt x="4956314" y="2027582"/>
                </a:lnTo>
                <a:lnTo>
                  <a:pt x="0" y="202758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34B1FB6F-327A-4FEF-A401-FF0041795018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2994992" y="4830418"/>
            <a:ext cx="3130037" cy="2027582"/>
          </a:xfrm>
          <a:custGeom>
            <a:avLst/>
            <a:gdLst>
              <a:gd name="connsiteX0" fmla="*/ 0 w 3130037"/>
              <a:gd name="connsiteY0" fmla="*/ 0 h 2027582"/>
              <a:gd name="connsiteX1" fmla="*/ 3130037 w 3130037"/>
              <a:gd name="connsiteY1" fmla="*/ 0 h 2027582"/>
              <a:gd name="connsiteX2" fmla="*/ 3130037 w 3130037"/>
              <a:gd name="connsiteY2" fmla="*/ 2027582 h 2027582"/>
              <a:gd name="connsiteX3" fmla="*/ 0 w 3130037"/>
              <a:gd name="connsiteY3" fmla="*/ 2027582 h 20275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30037" h="2027582">
                <a:moveTo>
                  <a:pt x="0" y="0"/>
                </a:moveTo>
                <a:lnTo>
                  <a:pt x="3130037" y="0"/>
                </a:lnTo>
                <a:lnTo>
                  <a:pt x="3130037" y="2027582"/>
                </a:lnTo>
                <a:lnTo>
                  <a:pt x="0" y="202758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id="{1558C577-DE70-4E5A-B2F0-565259719A62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6270171" y="4830418"/>
            <a:ext cx="2926838" cy="2027582"/>
          </a:xfrm>
          <a:custGeom>
            <a:avLst/>
            <a:gdLst>
              <a:gd name="connsiteX0" fmla="*/ 0 w 2926838"/>
              <a:gd name="connsiteY0" fmla="*/ 0 h 2027582"/>
              <a:gd name="connsiteX1" fmla="*/ 2926838 w 2926838"/>
              <a:gd name="connsiteY1" fmla="*/ 0 h 2027582"/>
              <a:gd name="connsiteX2" fmla="*/ 2926838 w 2926838"/>
              <a:gd name="connsiteY2" fmla="*/ 2027582 h 2027582"/>
              <a:gd name="connsiteX3" fmla="*/ 0 w 2926838"/>
              <a:gd name="connsiteY3" fmla="*/ 2027582 h 20275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26838" h="2027582">
                <a:moveTo>
                  <a:pt x="0" y="0"/>
                </a:moveTo>
                <a:lnTo>
                  <a:pt x="2926838" y="0"/>
                </a:lnTo>
                <a:lnTo>
                  <a:pt x="2926838" y="2027582"/>
                </a:lnTo>
                <a:lnTo>
                  <a:pt x="0" y="202758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63F440E2-59F5-4798-8F6E-A62F5B69843A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516835" y="2667000"/>
            <a:ext cx="3591340" cy="2027582"/>
          </a:xfrm>
          <a:custGeom>
            <a:avLst/>
            <a:gdLst>
              <a:gd name="connsiteX0" fmla="*/ 0 w 3591340"/>
              <a:gd name="connsiteY0" fmla="*/ 0 h 2027582"/>
              <a:gd name="connsiteX1" fmla="*/ 3591340 w 3591340"/>
              <a:gd name="connsiteY1" fmla="*/ 0 h 2027582"/>
              <a:gd name="connsiteX2" fmla="*/ 3591340 w 3591340"/>
              <a:gd name="connsiteY2" fmla="*/ 2027582 h 2027582"/>
              <a:gd name="connsiteX3" fmla="*/ 0 w 3591340"/>
              <a:gd name="connsiteY3" fmla="*/ 2027582 h 20275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91340" h="2027582">
                <a:moveTo>
                  <a:pt x="0" y="0"/>
                </a:moveTo>
                <a:lnTo>
                  <a:pt x="3591340" y="0"/>
                </a:lnTo>
                <a:lnTo>
                  <a:pt x="3591340" y="2027582"/>
                </a:lnTo>
                <a:lnTo>
                  <a:pt x="0" y="202758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AAA81929-7BCA-4413-A56C-40842A81000E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16835" y="503583"/>
            <a:ext cx="8680175" cy="2027582"/>
          </a:xfrm>
          <a:custGeom>
            <a:avLst/>
            <a:gdLst>
              <a:gd name="connsiteX0" fmla="*/ 0 w 8680175"/>
              <a:gd name="connsiteY0" fmla="*/ 0 h 2027582"/>
              <a:gd name="connsiteX1" fmla="*/ 8680175 w 8680175"/>
              <a:gd name="connsiteY1" fmla="*/ 0 h 2027582"/>
              <a:gd name="connsiteX2" fmla="*/ 8680175 w 8680175"/>
              <a:gd name="connsiteY2" fmla="*/ 2027582 h 2027582"/>
              <a:gd name="connsiteX3" fmla="*/ 0 w 8680175"/>
              <a:gd name="connsiteY3" fmla="*/ 2027582 h 20275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680175" h="2027582">
                <a:moveTo>
                  <a:pt x="0" y="0"/>
                </a:moveTo>
                <a:lnTo>
                  <a:pt x="8680175" y="0"/>
                </a:lnTo>
                <a:lnTo>
                  <a:pt x="8680175" y="2027582"/>
                </a:lnTo>
                <a:lnTo>
                  <a:pt x="0" y="202758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D894FC54-478F-41C9-AF90-EFBF4E048E2A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16834" y="4830418"/>
            <a:ext cx="2333014" cy="2027582"/>
          </a:xfrm>
          <a:custGeom>
            <a:avLst/>
            <a:gdLst>
              <a:gd name="connsiteX0" fmla="*/ 0 w 2333014"/>
              <a:gd name="connsiteY0" fmla="*/ 0 h 2027582"/>
              <a:gd name="connsiteX1" fmla="*/ 2333014 w 2333014"/>
              <a:gd name="connsiteY1" fmla="*/ 0 h 2027582"/>
              <a:gd name="connsiteX2" fmla="*/ 2333014 w 2333014"/>
              <a:gd name="connsiteY2" fmla="*/ 2027582 h 2027582"/>
              <a:gd name="connsiteX3" fmla="*/ 0 w 2333014"/>
              <a:gd name="connsiteY3" fmla="*/ 2027582 h 20275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33014" h="2027582">
                <a:moveTo>
                  <a:pt x="0" y="0"/>
                </a:moveTo>
                <a:lnTo>
                  <a:pt x="2333014" y="0"/>
                </a:lnTo>
                <a:lnTo>
                  <a:pt x="2333014" y="2027582"/>
                </a:lnTo>
                <a:lnTo>
                  <a:pt x="0" y="202758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200781604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14D01EFA-7CFE-41BC-AA29-7196EAE353F8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5118507" y="1640114"/>
            <a:ext cx="2921815" cy="2061751"/>
          </a:xfrm>
          <a:custGeom>
            <a:avLst/>
            <a:gdLst>
              <a:gd name="connsiteX0" fmla="*/ 0 w 2921815"/>
              <a:gd name="connsiteY0" fmla="*/ 0 h 2061751"/>
              <a:gd name="connsiteX1" fmla="*/ 2921815 w 2921815"/>
              <a:gd name="connsiteY1" fmla="*/ 0 h 2061751"/>
              <a:gd name="connsiteX2" fmla="*/ 2921815 w 2921815"/>
              <a:gd name="connsiteY2" fmla="*/ 2061751 h 2061751"/>
              <a:gd name="connsiteX3" fmla="*/ 0 w 2921815"/>
              <a:gd name="connsiteY3" fmla="*/ 2061751 h 20617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21815" h="2061751">
                <a:moveTo>
                  <a:pt x="0" y="0"/>
                </a:moveTo>
                <a:lnTo>
                  <a:pt x="2921815" y="0"/>
                </a:lnTo>
                <a:lnTo>
                  <a:pt x="2921815" y="2061751"/>
                </a:lnTo>
                <a:lnTo>
                  <a:pt x="0" y="206175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B0593C85-A3C3-49B5-AD87-F7D07C67C6E0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8122370" y="-14513"/>
            <a:ext cx="4069630" cy="3716378"/>
          </a:xfrm>
          <a:custGeom>
            <a:avLst/>
            <a:gdLst>
              <a:gd name="connsiteX0" fmla="*/ 0 w 4069630"/>
              <a:gd name="connsiteY0" fmla="*/ 0 h 3716378"/>
              <a:gd name="connsiteX1" fmla="*/ 4069630 w 4069630"/>
              <a:gd name="connsiteY1" fmla="*/ 0 h 3716378"/>
              <a:gd name="connsiteX2" fmla="*/ 4069630 w 4069630"/>
              <a:gd name="connsiteY2" fmla="*/ 3716378 h 3716378"/>
              <a:gd name="connsiteX3" fmla="*/ 0 w 4069630"/>
              <a:gd name="connsiteY3" fmla="*/ 3716378 h 371637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069630" h="3716378">
                <a:moveTo>
                  <a:pt x="0" y="0"/>
                </a:moveTo>
                <a:lnTo>
                  <a:pt x="4069630" y="0"/>
                </a:lnTo>
                <a:lnTo>
                  <a:pt x="4069630" y="3716378"/>
                </a:lnTo>
                <a:lnTo>
                  <a:pt x="0" y="371637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10A4405D-5DAB-4EAB-8CA2-2AECA17A78E7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5118507" y="3780033"/>
            <a:ext cx="2921815" cy="3077967"/>
          </a:xfrm>
          <a:custGeom>
            <a:avLst/>
            <a:gdLst>
              <a:gd name="connsiteX0" fmla="*/ 0 w 2921815"/>
              <a:gd name="connsiteY0" fmla="*/ 0 h 3077967"/>
              <a:gd name="connsiteX1" fmla="*/ 2921815 w 2921815"/>
              <a:gd name="connsiteY1" fmla="*/ 0 h 3077967"/>
              <a:gd name="connsiteX2" fmla="*/ 2921815 w 2921815"/>
              <a:gd name="connsiteY2" fmla="*/ 3077967 h 3077967"/>
              <a:gd name="connsiteX3" fmla="*/ 0 w 2921815"/>
              <a:gd name="connsiteY3" fmla="*/ 3077967 h 30779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21815" h="3077967">
                <a:moveTo>
                  <a:pt x="0" y="0"/>
                </a:moveTo>
                <a:lnTo>
                  <a:pt x="2921815" y="0"/>
                </a:lnTo>
                <a:lnTo>
                  <a:pt x="2921815" y="3077967"/>
                </a:lnTo>
                <a:lnTo>
                  <a:pt x="0" y="307796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4330EF0A-98AD-408C-8C8B-A649B75AC1BB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2129156" y="0"/>
            <a:ext cx="2921815" cy="6858000"/>
          </a:xfrm>
          <a:custGeom>
            <a:avLst/>
            <a:gdLst>
              <a:gd name="connsiteX0" fmla="*/ 0 w 2921815"/>
              <a:gd name="connsiteY0" fmla="*/ 0 h 6858000"/>
              <a:gd name="connsiteX1" fmla="*/ 2921815 w 2921815"/>
              <a:gd name="connsiteY1" fmla="*/ 0 h 6858000"/>
              <a:gd name="connsiteX2" fmla="*/ 2921815 w 2921815"/>
              <a:gd name="connsiteY2" fmla="*/ 6858000 h 6858000"/>
              <a:gd name="connsiteX3" fmla="*/ 0 w 2921815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21815" h="6858000">
                <a:moveTo>
                  <a:pt x="0" y="0"/>
                </a:moveTo>
                <a:lnTo>
                  <a:pt x="2921815" y="0"/>
                </a:lnTo>
                <a:lnTo>
                  <a:pt x="2921815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E79AB8EF-4AF0-44F7-AC3D-96B67775D087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122370" y="3780033"/>
            <a:ext cx="4069630" cy="3077967"/>
          </a:xfrm>
          <a:custGeom>
            <a:avLst/>
            <a:gdLst>
              <a:gd name="connsiteX0" fmla="*/ 0 w 4069630"/>
              <a:gd name="connsiteY0" fmla="*/ 0 h 3077967"/>
              <a:gd name="connsiteX1" fmla="*/ 4069630 w 4069630"/>
              <a:gd name="connsiteY1" fmla="*/ 0 h 3077967"/>
              <a:gd name="connsiteX2" fmla="*/ 4069630 w 4069630"/>
              <a:gd name="connsiteY2" fmla="*/ 3077967 h 3077967"/>
              <a:gd name="connsiteX3" fmla="*/ 0 w 4069630"/>
              <a:gd name="connsiteY3" fmla="*/ 3077967 h 30779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069630" h="3077967">
                <a:moveTo>
                  <a:pt x="0" y="0"/>
                </a:moveTo>
                <a:lnTo>
                  <a:pt x="4069630" y="0"/>
                </a:lnTo>
                <a:lnTo>
                  <a:pt x="4069630" y="3077967"/>
                </a:lnTo>
                <a:lnTo>
                  <a:pt x="0" y="307796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662986305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785CD21E-C457-4375-858D-4F387C1CD44B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3817257" y="3839180"/>
            <a:ext cx="2889703" cy="2256820"/>
          </a:xfrm>
          <a:custGeom>
            <a:avLst/>
            <a:gdLst>
              <a:gd name="connsiteX0" fmla="*/ 0 w 2889703"/>
              <a:gd name="connsiteY0" fmla="*/ 0 h 2256820"/>
              <a:gd name="connsiteX1" fmla="*/ 2889703 w 2889703"/>
              <a:gd name="connsiteY1" fmla="*/ 0 h 2256820"/>
              <a:gd name="connsiteX2" fmla="*/ 2889703 w 2889703"/>
              <a:gd name="connsiteY2" fmla="*/ 2256820 h 2256820"/>
              <a:gd name="connsiteX3" fmla="*/ 0 w 2889703"/>
              <a:gd name="connsiteY3" fmla="*/ 2256820 h 22568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89703" h="2256820">
                <a:moveTo>
                  <a:pt x="0" y="0"/>
                </a:moveTo>
                <a:lnTo>
                  <a:pt x="2889703" y="0"/>
                </a:lnTo>
                <a:lnTo>
                  <a:pt x="2889703" y="2256820"/>
                </a:lnTo>
                <a:lnTo>
                  <a:pt x="0" y="22568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DE86E8B1-4AA4-447E-9996-1EBF14758051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840468" y="1663702"/>
            <a:ext cx="10511064" cy="2111929"/>
          </a:xfrm>
          <a:custGeom>
            <a:avLst/>
            <a:gdLst>
              <a:gd name="connsiteX0" fmla="*/ 0 w 10511064"/>
              <a:gd name="connsiteY0" fmla="*/ 0 h 2111929"/>
              <a:gd name="connsiteX1" fmla="*/ 10511064 w 10511064"/>
              <a:gd name="connsiteY1" fmla="*/ 0 h 2111929"/>
              <a:gd name="connsiteX2" fmla="*/ 10511064 w 10511064"/>
              <a:gd name="connsiteY2" fmla="*/ 2111929 h 2111929"/>
              <a:gd name="connsiteX3" fmla="*/ 0 w 10511064"/>
              <a:gd name="connsiteY3" fmla="*/ 2111929 h 21119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511064" h="2111929">
                <a:moveTo>
                  <a:pt x="0" y="0"/>
                </a:moveTo>
                <a:lnTo>
                  <a:pt x="10511064" y="0"/>
                </a:lnTo>
                <a:lnTo>
                  <a:pt x="10511064" y="2111929"/>
                </a:lnTo>
                <a:lnTo>
                  <a:pt x="0" y="211192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F962A65F-E65C-4343-BA6A-F35D61A5C575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40468" y="3839180"/>
            <a:ext cx="2889703" cy="2256820"/>
          </a:xfrm>
          <a:custGeom>
            <a:avLst/>
            <a:gdLst>
              <a:gd name="connsiteX0" fmla="*/ 0 w 2889703"/>
              <a:gd name="connsiteY0" fmla="*/ 0 h 2256820"/>
              <a:gd name="connsiteX1" fmla="*/ 2889703 w 2889703"/>
              <a:gd name="connsiteY1" fmla="*/ 0 h 2256820"/>
              <a:gd name="connsiteX2" fmla="*/ 2889703 w 2889703"/>
              <a:gd name="connsiteY2" fmla="*/ 2256820 h 2256820"/>
              <a:gd name="connsiteX3" fmla="*/ 0 w 2889703"/>
              <a:gd name="connsiteY3" fmla="*/ 2256820 h 22568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89703" h="2256820">
                <a:moveTo>
                  <a:pt x="0" y="0"/>
                </a:moveTo>
                <a:lnTo>
                  <a:pt x="2889703" y="0"/>
                </a:lnTo>
                <a:lnTo>
                  <a:pt x="2889703" y="2256820"/>
                </a:lnTo>
                <a:lnTo>
                  <a:pt x="0" y="22568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68682B58-332C-4E45-BA8E-7C6D1E114FE1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6794046" y="3839180"/>
            <a:ext cx="4555218" cy="2256820"/>
          </a:xfrm>
          <a:custGeom>
            <a:avLst/>
            <a:gdLst>
              <a:gd name="connsiteX0" fmla="*/ 0 w 4555218"/>
              <a:gd name="connsiteY0" fmla="*/ 0 h 2256820"/>
              <a:gd name="connsiteX1" fmla="*/ 4555218 w 4555218"/>
              <a:gd name="connsiteY1" fmla="*/ 0 h 2256820"/>
              <a:gd name="connsiteX2" fmla="*/ 4555218 w 4555218"/>
              <a:gd name="connsiteY2" fmla="*/ 2256820 h 2256820"/>
              <a:gd name="connsiteX3" fmla="*/ 0 w 4555218"/>
              <a:gd name="connsiteY3" fmla="*/ 2256820 h 22568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55218" h="2256820">
                <a:moveTo>
                  <a:pt x="0" y="0"/>
                </a:moveTo>
                <a:lnTo>
                  <a:pt x="4555218" y="0"/>
                </a:lnTo>
                <a:lnTo>
                  <a:pt x="4555218" y="2256820"/>
                </a:lnTo>
                <a:lnTo>
                  <a:pt x="0" y="22568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6094510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2053188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99827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DE18B5BD-D842-4F01-84A5-81172F5B0733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057223" y="1818709"/>
            <a:ext cx="2499615" cy="2127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8">
            <a:extLst>
              <a:ext uri="{FF2B5EF4-FFF2-40B4-BE49-F238E27FC236}">
                <a16:creationId xmlns:a16="http://schemas.microsoft.com/office/drawing/2014/main" id="{CC192AD0-A1E2-4249-8EBC-94019570D942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610300" y="1818709"/>
            <a:ext cx="2499615" cy="2127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8">
            <a:extLst>
              <a:ext uri="{FF2B5EF4-FFF2-40B4-BE49-F238E27FC236}">
                <a16:creationId xmlns:a16="http://schemas.microsoft.com/office/drawing/2014/main" id="{4AEFD93B-A36A-4329-B9E0-780371F28BF0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163377" y="1818709"/>
            <a:ext cx="2499615" cy="2127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8">
            <a:extLst>
              <a:ext uri="{FF2B5EF4-FFF2-40B4-BE49-F238E27FC236}">
                <a16:creationId xmlns:a16="http://schemas.microsoft.com/office/drawing/2014/main" id="{DB58C834-2172-45A0-9C6B-2C9B040C6EE2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716454" y="1818709"/>
            <a:ext cx="2499615" cy="2127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2053188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0344525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1B66AF38-6E61-4009-9A4F-929C50531EC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5061430" y="2319723"/>
            <a:ext cx="2612569" cy="3272972"/>
          </a:xfrm>
          <a:custGeom>
            <a:avLst/>
            <a:gdLst>
              <a:gd name="connsiteX0" fmla="*/ 0 w 2612569"/>
              <a:gd name="connsiteY0" fmla="*/ 0 h 3272972"/>
              <a:gd name="connsiteX1" fmla="*/ 2612569 w 2612569"/>
              <a:gd name="connsiteY1" fmla="*/ 0 h 3272972"/>
              <a:gd name="connsiteX2" fmla="*/ 2612569 w 2612569"/>
              <a:gd name="connsiteY2" fmla="*/ 3272972 h 3272972"/>
              <a:gd name="connsiteX3" fmla="*/ 0 w 2612569"/>
              <a:gd name="connsiteY3" fmla="*/ 3272972 h 3272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12569" h="3272972">
                <a:moveTo>
                  <a:pt x="0" y="0"/>
                </a:moveTo>
                <a:lnTo>
                  <a:pt x="2612569" y="0"/>
                </a:lnTo>
                <a:lnTo>
                  <a:pt x="2612569" y="3272972"/>
                </a:lnTo>
                <a:lnTo>
                  <a:pt x="0" y="327297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9C0AF283-7C8C-4263-8CE0-44CE58F1FC6F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425976" y="2319723"/>
            <a:ext cx="2612569" cy="3272972"/>
          </a:xfrm>
          <a:custGeom>
            <a:avLst/>
            <a:gdLst>
              <a:gd name="connsiteX0" fmla="*/ 0 w 2612569"/>
              <a:gd name="connsiteY0" fmla="*/ 0 h 3272972"/>
              <a:gd name="connsiteX1" fmla="*/ 2612569 w 2612569"/>
              <a:gd name="connsiteY1" fmla="*/ 0 h 3272972"/>
              <a:gd name="connsiteX2" fmla="*/ 2612569 w 2612569"/>
              <a:gd name="connsiteY2" fmla="*/ 3272972 h 3272972"/>
              <a:gd name="connsiteX3" fmla="*/ 0 w 2612569"/>
              <a:gd name="connsiteY3" fmla="*/ 3272972 h 3272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12569" h="3272972">
                <a:moveTo>
                  <a:pt x="0" y="0"/>
                </a:moveTo>
                <a:lnTo>
                  <a:pt x="2612569" y="0"/>
                </a:lnTo>
                <a:lnTo>
                  <a:pt x="2612569" y="3272972"/>
                </a:lnTo>
                <a:lnTo>
                  <a:pt x="0" y="327297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293B5278-20D4-4437-9B5D-88A402F669FD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1696883" y="2319723"/>
            <a:ext cx="2612569" cy="3272972"/>
          </a:xfrm>
          <a:custGeom>
            <a:avLst/>
            <a:gdLst>
              <a:gd name="connsiteX0" fmla="*/ 0 w 2612569"/>
              <a:gd name="connsiteY0" fmla="*/ 0 h 3272972"/>
              <a:gd name="connsiteX1" fmla="*/ 2612569 w 2612569"/>
              <a:gd name="connsiteY1" fmla="*/ 0 h 3272972"/>
              <a:gd name="connsiteX2" fmla="*/ 2612569 w 2612569"/>
              <a:gd name="connsiteY2" fmla="*/ 3272972 h 3272972"/>
              <a:gd name="connsiteX3" fmla="*/ 0 w 2612569"/>
              <a:gd name="connsiteY3" fmla="*/ 3272972 h 3272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12569" h="3272972">
                <a:moveTo>
                  <a:pt x="0" y="0"/>
                </a:moveTo>
                <a:lnTo>
                  <a:pt x="2612569" y="0"/>
                </a:lnTo>
                <a:lnTo>
                  <a:pt x="2612569" y="3272972"/>
                </a:lnTo>
                <a:lnTo>
                  <a:pt x="0" y="327297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1860978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2053188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2" name="Picture Placeholder 9">
            <a:extLst>
              <a:ext uri="{FF2B5EF4-FFF2-40B4-BE49-F238E27FC236}">
                <a16:creationId xmlns:a16="http://schemas.microsoft.com/office/drawing/2014/main" id="{7D96514B-AD22-4A0B-BC9E-FBC0FCD63B08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71365" y="1697361"/>
            <a:ext cx="1974255" cy="2036261"/>
          </a:xfrm>
          <a:custGeom>
            <a:avLst/>
            <a:gdLst>
              <a:gd name="connsiteX0" fmla="*/ 0 w 3113313"/>
              <a:gd name="connsiteY0" fmla="*/ 0 h 3987207"/>
              <a:gd name="connsiteX1" fmla="*/ 3113313 w 3113313"/>
              <a:gd name="connsiteY1" fmla="*/ 0 h 3987207"/>
              <a:gd name="connsiteX2" fmla="*/ 3113313 w 3113313"/>
              <a:gd name="connsiteY2" fmla="*/ 3987207 h 3987207"/>
              <a:gd name="connsiteX3" fmla="*/ 0 w 3113313"/>
              <a:gd name="connsiteY3" fmla="*/ 3987207 h 39872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13313" h="3987207">
                <a:moveTo>
                  <a:pt x="0" y="0"/>
                </a:moveTo>
                <a:lnTo>
                  <a:pt x="3113313" y="0"/>
                </a:lnTo>
                <a:lnTo>
                  <a:pt x="3113313" y="3987207"/>
                </a:lnTo>
                <a:lnTo>
                  <a:pt x="0" y="398720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4">
            <a:extLst>
              <a:ext uri="{FF2B5EF4-FFF2-40B4-BE49-F238E27FC236}">
                <a16:creationId xmlns:a16="http://schemas.microsoft.com/office/drawing/2014/main" id="{E2CA1866-2606-4EEC-A27A-835AFA10579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633227" y="1697362"/>
            <a:ext cx="1974255" cy="2036261"/>
          </a:xfrm>
          <a:custGeom>
            <a:avLst/>
            <a:gdLst>
              <a:gd name="connsiteX0" fmla="*/ 0 w 3113313"/>
              <a:gd name="connsiteY0" fmla="*/ 0 h 3987207"/>
              <a:gd name="connsiteX1" fmla="*/ 3113313 w 3113313"/>
              <a:gd name="connsiteY1" fmla="*/ 0 h 3987207"/>
              <a:gd name="connsiteX2" fmla="*/ 3113313 w 3113313"/>
              <a:gd name="connsiteY2" fmla="*/ 3987207 h 3987207"/>
              <a:gd name="connsiteX3" fmla="*/ 0 w 3113313"/>
              <a:gd name="connsiteY3" fmla="*/ 3987207 h 39872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13313" h="3987207">
                <a:moveTo>
                  <a:pt x="0" y="0"/>
                </a:moveTo>
                <a:lnTo>
                  <a:pt x="3113313" y="0"/>
                </a:lnTo>
                <a:lnTo>
                  <a:pt x="3113313" y="3987207"/>
                </a:lnTo>
                <a:lnTo>
                  <a:pt x="0" y="398720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5">
            <a:extLst>
              <a:ext uri="{FF2B5EF4-FFF2-40B4-BE49-F238E27FC236}">
                <a16:creationId xmlns:a16="http://schemas.microsoft.com/office/drawing/2014/main" id="{514004DD-5D70-407E-844F-F3DF635C4656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495090" y="1697362"/>
            <a:ext cx="1974255" cy="2036261"/>
          </a:xfrm>
          <a:custGeom>
            <a:avLst/>
            <a:gdLst>
              <a:gd name="connsiteX0" fmla="*/ 0 w 3113313"/>
              <a:gd name="connsiteY0" fmla="*/ 0 h 3987207"/>
              <a:gd name="connsiteX1" fmla="*/ 3113313 w 3113313"/>
              <a:gd name="connsiteY1" fmla="*/ 0 h 3987207"/>
              <a:gd name="connsiteX2" fmla="*/ 3113313 w 3113313"/>
              <a:gd name="connsiteY2" fmla="*/ 3987207 h 3987207"/>
              <a:gd name="connsiteX3" fmla="*/ 0 w 3113313"/>
              <a:gd name="connsiteY3" fmla="*/ 3987207 h 39872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13313" h="3987207">
                <a:moveTo>
                  <a:pt x="0" y="0"/>
                </a:moveTo>
                <a:lnTo>
                  <a:pt x="3113313" y="0"/>
                </a:lnTo>
                <a:lnTo>
                  <a:pt x="3113313" y="3987207"/>
                </a:lnTo>
                <a:lnTo>
                  <a:pt x="0" y="398720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16">
            <a:extLst>
              <a:ext uri="{FF2B5EF4-FFF2-40B4-BE49-F238E27FC236}">
                <a16:creationId xmlns:a16="http://schemas.microsoft.com/office/drawing/2014/main" id="{63132BA6-DDC6-41AD-8F73-1BFDE5EF2880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9356953" y="1697362"/>
            <a:ext cx="1974255" cy="2036261"/>
          </a:xfrm>
          <a:custGeom>
            <a:avLst/>
            <a:gdLst>
              <a:gd name="connsiteX0" fmla="*/ 0 w 3113313"/>
              <a:gd name="connsiteY0" fmla="*/ 0 h 3987207"/>
              <a:gd name="connsiteX1" fmla="*/ 3113313 w 3113313"/>
              <a:gd name="connsiteY1" fmla="*/ 0 h 3987207"/>
              <a:gd name="connsiteX2" fmla="*/ 3113313 w 3113313"/>
              <a:gd name="connsiteY2" fmla="*/ 3987207 h 3987207"/>
              <a:gd name="connsiteX3" fmla="*/ 0 w 3113313"/>
              <a:gd name="connsiteY3" fmla="*/ 3987207 h 39872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13313" h="3987207">
                <a:moveTo>
                  <a:pt x="0" y="0"/>
                </a:moveTo>
                <a:lnTo>
                  <a:pt x="3113313" y="0"/>
                </a:lnTo>
                <a:lnTo>
                  <a:pt x="3113313" y="3987207"/>
                </a:lnTo>
                <a:lnTo>
                  <a:pt x="0" y="398720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8106118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1AF89E80-44AF-4F4B-914A-E5CE4A4F3467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1642496" y="1900624"/>
            <a:ext cx="8903205" cy="1989001"/>
          </a:xfrm>
          <a:custGeom>
            <a:avLst/>
            <a:gdLst>
              <a:gd name="connsiteX0" fmla="*/ 0 w 8903205"/>
              <a:gd name="connsiteY0" fmla="*/ 0 h 1989001"/>
              <a:gd name="connsiteX1" fmla="*/ 8903205 w 8903205"/>
              <a:gd name="connsiteY1" fmla="*/ 0 h 1989001"/>
              <a:gd name="connsiteX2" fmla="*/ 8903205 w 8903205"/>
              <a:gd name="connsiteY2" fmla="*/ 1989001 h 1989001"/>
              <a:gd name="connsiteX3" fmla="*/ 0 w 8903205"/>
              <a:gd name="connsiteY3" fmla="*/ 1989001 h 19890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903205" h="1989001">
                <a:moveTo>
                  <a:pt x="0" y="0"/>
                </a:moveTo>
                <a:lnTo>
                  <a:pt x="8903205" y="0"/>
                </a:lnTo>
                <a:lnTo>
                  <a:pt x="8903205" y="1989001"/>
                </a:lnTo>
                <a:lnTo>
                  <a:pt x="0" y="198900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10443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2053188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1" name="Picture Placeholder 8">
            <a:extLst>
              <a:ext uri="{FF2B5EF4-FFF2-40B4-BE49-F238E27FC236}">
                <a16:creationId xmlns:a16="http://schemas.microsoft.com/office/drawing/2014/main" id="{601E1E05-1254-44C1-BF0F-AD3B255D25A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38200" y="1818709"/>
            <a:ext cx="3703319" cy="2938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3593D827-0000-479C-BAE4-75103771CCBA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626720" y="1818709"/>
            <a:ext cx="2938559" cy="2938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8">
            <a:extLst>
              <a:ext uri="{FF2B5EF4-FFF2-40B4-BE49-F238E27FC236}">
                <a16:creationId xmlns:a16="http://schemas.microsoft.com/office/drawing/2014/main" id="{B645CDF5-2B61-4D46-AB99-76B96E080B60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650480" y="1818709"/>
            <a:ext cx="3703320" cy="2938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1301333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34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33" Type="http://schemas.openxmlformats.org/officeDocument/2006/relationships/slideLayout" Target="../slideLayouts/slideLayout33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slideLayout" Target="../slideLayouts/slideLayout32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slideLayout" Target="../slideLayouts/slideLayout3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4B13DFB-4D42-49ED-89E4-4F0D5E151C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8CE2F2-50B7-45A7-A752-331D60C05B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6B5FF849-AD70-4FFB-B722-87B9A2304A17}"/>
              </a:ext>
            </a:extLst>
          </p:cNvPr>
          <p:cNvSpPr/>
          <p:nvPr userDrawn="1"/>
        </p:nvSpPr>
        <p:spPr>
          <a:xfrm>
            <a:off x="11070507" y="6476672"/>
            <a:ext cx="285137" cy="285137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Chevron 16">
            <a:extLst>
              <a:ext uri="{FF2B5EF4-FFF2-40B4-BE49-F238E27FC236}">
                <a16:creationId xmlns:a16="http://schemas.microsoft.com/office/drawing/2014/main" id="{54D81A09-25D7-49A0-BFF0-B0FAA8FC9B85}"/>
              </a:ext>
            </a:extLst>
          </p:cNvPr>
          <p:cNvSpPr/>
          <p:nvPr userDrawn="1"/>
        </p:nvSpPr>
        <p:spPr>
          <a:xfrm>
            <a:off x="11187560" y="6554847"/>
            <a:ext cx="79863" cy="128786"/>
          </a:xfrm>
          <a:prstGeom prst="chevron">
            <a:avLst>
              <a:gd name="adj" fmla="val 76574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0164A0E9-5313-4004-96D2-E9320B6987A5}"/>
              </a:ext>
            </a:extLst>
          </p:cNvPr>
          <p:cNvSpPr/>
          <p:nvPr userDrawn="1"/>
        </p:nvSpPr>
        <p:spPr>
          <a:xfrm>
            <a:off x="10722246" y="6476672"/>
            <a:ext cx="285137" cy="285137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4" name="Chevron 19">
            <a:extLst>
              <a:ext uri="{FF2B5EF4-FFF2-40B4-BE49-F238E27FC236}">
                <a16:creationId xmlns:a16="http://schemas.microsoft.com/office/drawing/2014/main" id="{087EA94F-9EE3-4BB4-A44F-9E30426305DC}"/>
              </a:ext>
            </a:extLst>
          </p:cNvPr>
          <p:cNvSpPr/>
          <p:nvPr userDrawn="1"/>
        </p:nvSpPr>
        <p:spPr>
          <a:xfrm rot="10800000">
            <a:off x="10820249" y="6554847"/>
            <a:ext cx="79863" cy="128786"/>
          </a:xfrm>
          <a:prstGeom prst="chevron">
            <a:avLst>
              <a:gd name="adj" fmla="val 76574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6" name="Slide Number Placeholder 5">
            <a:extLst>
              <a:ext uri="{FF2B5EF4-FFF2-40B4-BE49-F238E27FC236}">
                <a16:creationId xmlns:a16="http://schemas.microsoft.com/office/drawing/2014/main" id="{62DF5369-DAAC-4977-A00C-27A3C3821667}"/>
              </a:ext>
            </a:extLst>
          </p:cNvPr>
          <p:cNvSpPr txBox="1">
            <a:spLocks/>
          </p:cNvSpPr>
          <p:nvPr userDrawn="1"/>
        </p:nvSpPr>
        <p:spPr>
          <a:xfrm>
            <a:off x="10450225" y="65957"/>
            <a:ext cx="540688" cy="19261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000" b="0" i="0" kern="1200">
                <a:solidFill>
                  <a:srgbClr val="000000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sz="900" b="0" i="0" dirty="0">
                <a:solidFill>
                  <a:schemeClr val="bg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PAGE</a:t>
            </a:r>
          </a:p>
        </p:txBody>
      </p:sp>
    </p:spTree>
    <p:extLst>
      <p:ext uri="{BB962C8B-B14F-4D97-AF65-F5344CB8AC3E}">
        <p14:creationId xmlns:p14="http://schemas.microsoft.com/office/powerpoint/2010/main" val="785375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61" r:id="rId2"/>
    <p:sldLayoutId id="2147483656" r:id="rId3"/>
    <p:sldLayoutId id="2147483649" r:id="rId4"/>
    <p:sldLayoutId id="2147483663" r:id="rId5"/>
    <p:sldLayoutId id="2147483664" r:id="rId6"/>
    <p:sldLayoutId id="2147483665" r:id="rId7"/>
    <p:sldLayoutId id="2147483667" r:id="rId8"/>
    <p:sldLayoutId id="2147483657" r:id="rId9"/>
    <p:sldLayoutId id="2147483658" r:id="rId10"/>
    <p:sldLayoutId id="2147483659" r:id="rId11"/>
    <p:sldLayoutId id="2147483662" r:id="rId12"/>
    <p:sldLayoutId id="2147483654" r:id="rId13"/>
    <p:sldLayoutId id="2147483666" r:id="rId14"/>
    <p:sldLayoutId id="2147483660" r:id="rId15"/>
    <p:sldLayoutId id="2147483651" r:id="rId16"/>
    <p:sldLayoutId id="2147483653" r:id="rId17"/>
    <p:sldLayoutId id="2147483668" r:id="rId18"/>
    <p:sldLayoutId id="2147483669" r:id="rId19"/>
    <p:sldLayoutId id="2147483670" r:id="rId20"/>
    <p:sldLayoutId id="2147483671" r:id="rId21"/>
    <p:sldLayoutId id="2147483672" r:id="rId22"/>
    <p:sldLayoutId id="2147483673" r:id="rId23"/>
    <p:sldLayoutId id="2147483674" r:id="rId24"/>
    <p:sldLayoutId id="2147483675" r:id="rId25"/>
    <p:sldLayoutId id="2147483676" r:id="rId26"/>
    <p:sldLayoutId id="2147483677" r:id="rId27"/>
    <p:sldLayoutId id="2147483678" r:id="rId28"/>
    <p:sldLayoutId id="2147483679" r:id="rId29"/>
    <p:sldLayoutId id="2147483680" r:id="rId30"/>
    <p:sldLayoutId id="2147483681" r:id="rId31"/>
    <p:sldLayoutId id="2147483682" r:id="rId32"/>
    <p:sldLayoutId id="2147483683" r:id="rId33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000" b="0" kern="1200" spc="0" baseline="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8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9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5">
            <a:extLst>
              <a:ext uri="{FF2B5EF4-FFF2-40B4-BE49-F238E27FC236}">
                <a16:creationId xmlns:a16="http://schemas.microsoft.com/office/drawing/2014/main" id="{07EFBA8E-EC96-4A62-A7B9-D06E57AF9E2B}"/>
              </a:ext>
            </a:extLst>
          </p:cNvPr>
          <p:cNvSpPr>
            <a:spLocks noEditPoints="1"/>
          </p:cNvSpPr>
          <p:nvPr/>
        </p:nvSpPr>
        <p:spPr bwMode="auto">
          <a:xfrm rot="3983123">
            <a:off x="2120104" y="62736"/>
            <a:ext cx="7951788" cy="6732528"/>
          </a:xfrm>
          <a:custGeom>
            <a:avLst/>
            <a:gdLst>
              <a:gd name="T0" fmla="*/ 1906 w 1960"/>
              <a:gd name="T1" fmla="*/ 0 h 1663"/>
              <a:gd name="T2" fmla="*/ 54 w 1960"/>
              <a:gd name="T3" fmla="*/ 0 h 1663"/>
              <a:gd name="T4" fmla="*/ 0 w 1960"/>
              <a:gd name="T5" fmla="*/ 54 h 1663"/>
              <a:gd name="T6" fmla="*/ 0 w 1960"/>
              <a:gd name="T7" fmla="*/ 1609 h 1663"/>
              <a:gd name="T8" fmla="*/ 54 w 1960"/>
              <a:gd name="T9" fmla="*/ 1663 h 1663"/>
              <a:gd name="T10" fmla="*/ 1906 w 1960"/>
              <a:gd name="T11" fmla="*/ 1663 h 1663"/>
              <a:gd name="T12" fmla="*/ 1960 w 1960"/>
              <a:gd name="T13" fmla="*/ 1609 h 1663"/>
              <a:gd name="T14" fmla="*/ 1960 w 1960"/>
              <a:gd name="T15" fmla="*/ 54 h 1663"/>
              <a:gd name="T16" fmla="*/ 1906 w 1960"/>
              <a:gd name="T17" fmla="*/ 0 h 1663"/>
              <a:gd name="T18" fmla="*/ 1852 w 1960"/>
              <a:gd name="T19" fmla="*/ 777 h 1663"/>
              <a:gd name="T20" fmla="*/ 903 w 1960"/>
              <a:gd name="T21" fmla="*/ 777 h 1663"/>
              <a:gd name="T22" fmla="*/ 903 w 1960"/>
              <a:gd name="T23" fmla="*/ 606 h 1663"/>
              <a:gd name="T24" fmla="*/ 849 w 1960"/>
              <a:gd name="T25" fmla="*/ 552 h 1663"/>
              <a:gd name="T26" fmla="*/ 795 w 1960"/>
              <a:gd name="T27" fmla="*/ 606 h 1663"/>
              <a:gd name="T28" fmla="*/ 795 w 1960"/>
              <a:gd name="T29" fmla="*/ 1056 h 1663"/>
              <a:gd name="T30" fmla="*/ 849 w 1960"/>
              <a:gd name="T31" fmla="*/ 1110 h 1663"/>
              <a:gd name="T32" fmla="*/ 903 w 1960"/>
              <a:gd name="T33" fmla="*/ 1056 h 1663"/>
              <a:gd name="T34" fmla="*/ 903 w 1960"/>
              <a:gd name="T35" fmla="*/ 885 h 1663"/>
              <a:gd name="T36" fmla="*/ 1852 w 1960"/>
              <a:gd name="T37" fmla="*/ 885 h 1663"/>
              <a:gd name="T38" fmla="*/ 1852 w 1960"/>
              <a:gd name="T39" fmla="*/ 1555 h 1663"/>
              <a:gd name="T40" fmla="*/ 108 w 1960"/>
              <a:gd name="T41" fmla="*/ 1555 h 1663"/>
              <a:gd name="T42" fmla="*/ 108 w 1960"/>
              <a:gd name="T43" fmla="*/ 108 h 1663"/>
              <a:gd name="T44" fmla="*/ 1852 w 1960"/>
              <a:gd name="T45" fmla="*/ 108 h 1663"/>
              <a:gd name="T46" fmla="*/ 1852 w 1960"/>
              <a:gd name="T47" fmla="*/ 777 h 1663"/>
              <a:gd name="T48" fmla="*/ 849 w 1960"/>
              <a:gd name="T49" fmla="*/ 474 h 1663"/>
              <a:gd name="T50" fmla="*/ 921 w 1960"/>
              <a:gd name="T51" fmla="*/ 401 h 1663"/>
              <a:gd name="T52" fmla="*/ 849 w 1960"/>
              <a:gd name="T53" fmla="*/ 329 h 1663"/>
              <a:gd name="T54" fmla="*/ 777 w 1960"/>
              <a:gd name="T55" fmla="*/ 401 h 1663"/>
              <a:gd name="T56" fmla="*/ 849 w 1960"/>
              <a:gd name="T57" fmla="*/ 474 h 16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960" h="1663">
                <a:moveTo>
                  <a:pt x="1906" y="0"/>
                </a:moveTo>
                <a:cubicBezTo>
                  <a:pt x="54" y="0"/>
                  <a:pt x="54" y="0"/>
                  <a:pt x="54" y="0"/>
                </a:cubicBezTo>
                <a:cubicBezTo>
                  <a:pt x="24" y="0"/>
                  <a:pt x="0" y="24"/>
                  <a:pt x="0" y="54"/>
                </a:cubicBezTo>
                <a:cubicBezTo>
                  <a:pt x="0" y="1609"/>
                  <a:pt x="0" y="1609"/>
                  <a:pt x="0" y="1609"/>
                </a:cubicBezTo>
                <a:cubicBezTo>
                  <a:pt x="0" y="1639"/>
                  <a:pt x="24" y="1663"/>
                  <a:pt x="54" y="1663"/>
                </a:cubicBezTo>
                <a:cubicBezTo>
                  <a:pt x="1906" y="1663"/>
                  <a:pt x="1906" y="1663"/>
                  <a:pt x="1906" y="1663"/>
                </a:cubicBezTo>
                <a:cubicBezTo>
                  <a:pt x="1936" y="1663"/>
                  <a:pt x="1960" y="1639"/>
                  <a:pt x="1960" y="1609"/>
                </a:cubicBezTo>
                <a:cubicBezTo>
                  <a:pt x="1960" y="54"/>
                  <a:pt x="1960" y="54"/>
                  <a:pt x="1960" y="54"/>
                </a:cubicBezTo>
                <a:cubicBezTo>
                  <a:pt x="1960" y="24"/>
                  <a:pt x="1936" y="0"/>
                  <a:pt x="1906" y="0"/>
                </a:cubicBezTo>
                <a:moveTo>
                  <a:pt x="1852" y="777"/>
                </a:moveTo>
                <a:cubicBezTo>
                  <a:pt x="903" y="777"/>
                  <a:pt x="903" y="777"/>
                  <a:pt x="903" y="777"/>
                </a:cubicBezTo>
                <a:cubicBezTo>
                  <a:pt x="903" y="606"/>
                  <a:pt x="903" y="606"/>
                  <a:pt x="903" y="606"/>
                </a:cubicBezTo>
                <a:cubicBezTo>
                  <a:pt x="903" y="577"/>
                  <a:pt x="879" y="552"/>
                  <a:pt x="849" y="552"/>
                </a:cubicBezTo>
                <a:cubicBezTo>
                  <a:pt x="819" y="552"/>
                  <a:pt x="795" y="577"/>
                  <a:pt x="795" y="606"/>
                </a:cubicBezTo>
                <a:cubicBezTo>
                  <a:pt x="795" y="1056"/>
                  <a:pt x="795" y="1056"/>
                  <a:pt x="795" y="1056"/>
                </a:cubicBezTo>
                <a:cubicBezTo>
                  <a:pt x="795" y="1086"/>
                  <a:pt x="819" y="1110"/>
                  <a:pt x="849" y="1110"/>
                </a:cubicBezTo>
                <a:cubicBezTo>
                  <a:pt x="879" y="1110"/>
                  <a:pt x="903" y="1086"/>
                  <a:pt x="903" y="1056"/>
                </a:cubicBezTo>
                <a:cubicBezTo>
                  <a:pt x="903" y="885"/>
                  <a:pt x="903" y="885"/>
                  <a:pt x="903" y="885"/>
                </a:cubicBezTo>
                <a:cubicBezTo>
                  <a:pt x="1852" y="885"/>
                  <a:pt x="1852" y="885"/>
                  <a:pt x="1852" y="885"/>
                </a:cubicBezTo>
                <a:cubicBezTo>
                  <a:pt x="1852" y="1555"/>
                  <a:pt x="1852" y="1555"/>
                  <a:pt x="1852" y="1555"/>
                </a:cubicBezTo>
                <a:cubicBezTo>
                  <a:pt x="108" y="1555"/>
                  <a:pt x="108" y="1555"/>
                  <a:pt x="108" y="1555"/>
                </a:cubicBezTo>
                <a:cubicBezTo>
                  <a:pt x="108" y="108"/>
                  <a:pt x="108" y="108"/>
                  <a:pt x="108" y="108"/>
                </a:cubicBezTo>
                <a:cubicBezTo>
                  <a:pt x="1852" y="108"/>
                  <a:pt x="1852" y="108"/>
                  <a:pt x="1852" y="108"/>
                </a:cubicBezTo>
                <a:lnTo>
                  <a:pt x="1852" y="777"/>
                </a:lnTo>
                <a:close/>
                <a:moveTo>
                  <a:pt x="849" y="474"/>
                </a:moveTo>
                <a:cubicBezTo>
                  <a:pt x="889" y="474"/>
                  <a:pt x="921" y="441"/>
                  <a:pt x="921" y="401"/>
                </a:cubicBezTo>
                <a:cubicBezTo>
                  <a:pt x="921" y="362"/>
                  <a:pt x="889" y="329"/>
                  <a:pt x="849" y="329"/>
                </a:cubicBezTo>
                <a:cubicBezTo>
                  <a:pt x="809" y="329"/>
                  <a:pt x="777" y="362"/>
                  <a:pt x="777" y="401"/>
                </a:cubicBezTo>
                <a:cubicBezTo>
                  <a:pt x="777" y="441"/>
                  <a:pt x="809" y="474"/>
                  <a:pt x="849" y="474"/>
                </a:cubicBezTo>
              </a:path>
            </a:pathLst>
          </a:custGeom>
          <a:solidFill>
            <a:schemeClr val="bg1">
              <a:lumMod val="85000"/>
              <a:alpha val="52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CC098E66-A1A6-4C1A-A5CA-B3CE268BE9D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23411" y="2501900"/>
            <a:ext cx="6345178" cy="1854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3589018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F7BBC23B-61CC-4C3D-8499-DA60C1EE4982}"/>
              </a:ext>
            </a:extLst>
          </p:cNvPr>
          <p:cNvSpPr/>
          <p:nvPr/>
        </p:nvSpPr>
        <p:spPr>
          <a:xfrm>
            <a:off x="5608753" y="1501507"/>
            <a:ext cx="974496" cy="67956"/>
          </a:xfrm>
          <a:prstGeom prst="rect">
            <a:avLst/>
          </a:prstGeom>
          <a:gradFill>
            <a:gsLst>
              <a:gs pos="0">
                <a:schemeClr val="accent4"/>
              </a:gs>
              <a:gs pos="40000">
                <a:schemeClr val="accent5"/>
              </a:gs>
            </a:gsLst>
            <a:lin ang="135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9A7281CD-F2ED-4E07-9521-0AD85F7E64A2}"/>
              </a:ext>
            </a:extLst>
          </p:cNvPr>
          <p:cNvSpPr/>
          <p:nvPr/>
        </p:nvSpPr>
        <p:spPr>
          <a:xfrm>
            <a:off x="2072324" y="2259449"/>
            <a:ext cx="998891" cy="1169551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7000" dirty="0">
                <a:solidFill>
                  <a:schemeClr val="accent5"/>
                </a:solidFill>
                <a:latin typeface="FontAwesome" charset="0"/>
                <a:ea typeface="FontAwesome" charset="0"/>
                <a:cs typeface="FontAwesome" charset="0"/>
              </a:rPr>
              <a:t>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1B095EA0-DA6A-4084-AFAF-418EA213F057}"/>
              </a:ext>
            </a:extLst>
          </p:cNvPr>
          <p:cNvSpPr/>
          <p:nvPr/>
        </p:nvSpPr>
        <p:spPr>
          <a:xfrm>
            <a:off x="4394610" y="2259449"/>
            <a:ext cx="998891" cy="1169551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7000" dirty="0">
                <a:solidFill>
                  <a:schemeClr val="accent4"/>
                </a:solidFill>
                <a:latin typeface="FontAwesome" charset="0"/>
                <a:ea typeface="FontAwesome" charset="0"/>
                <a:cs typeface="FontAwesome" charset="0"/>
              </a:rPr>
              <a:t>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E947A0F6-0740-4020-8E39-69A2D2336CBD}"/>
              </a:ext>
            </a:extLst>
          </p:cNvPr>
          <p:cNvSpPr/>
          <p:nvPr/>
        </p:nvSpPr>
        <p:spPr>
          <a:xfrm>
            <a:off x="6716896" y="2374865"/>
            <a:ext cx="998891" cy="938719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5500" dirty="0">
                <a:solidFill>
                  <a:schemeClr val="accent5"/>
                </a:solidFill>
                <a:latin typeface="FontAwesome" charset="0"/>
                <a:ea typeface="FontAwesome" charset="0"/>
                <a:cs typeface="FontAwesome" charset="0"/>
              </a:rPr>
              <a:t>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9DDC0C7-D826-47B7-9960-13BE28EE5DCB}"/>
              </a:ext>
            </a:extLst>
          </p:cNvPr>
          <p:cNvSpPr/>
          <p:nvPr/>
        </p:nvSpPr>
        <p:spPr>
          <a:xfrm>
            <a:off x="8930584" y="2374865"/>
            <a:ext cx="1216086" cy="938719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5500" dirty="0">
                <a:solidFill>
                  <a:schemeClr val="accent4"/>
                </a:solidFill>
                <a:latin typeface="FontAwesome" charset="0"/>
              </a:rPr>
              <a:t></a:t>
            </a:r>
            <a:endParaRPr lang="en-US" sz="5500" dirty="0">
              <a:solidFill>
                <a:schemeClr val="accent4"/>
              </a:solidFill>
            </a:endParaRP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C90D59F0-FE62-40D3-AC2E-38D75670CBCF}"/>
              </a:ext>
            </a:extLst>
          </p:cNvPr>
          <p:cNvSpPr txBox="1"/>
          <p:nvPr/>
        </p:nvSpPr>
        <p:spPr>
          <a:xfrm>
            <a:off x="1813302" y="3670813"/>
            <a:ext cx="1516934" cy="605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best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EAA46A88-F7C4-43C1-B060-46FA3E6C34F4}"/>
              </a:ext>
            </a:extLst>
          </p:cNvPr>
          <p:cNvSpPr txBox="1"/>
          <p:nvPr/>
        </p:nvSpPr>
        <p:spPr>
          <a:xfrm>
            <a:off x="4135588" y="3670813"/>
            <a:ext cx="1516934" cy="605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Experts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F0E5AC5-643D-4EAA-B518-6C0BA105575C}"/>
              </a:ext>
            </a:extLst>
          </p:cNvPr>
          <p:cNvSpPr txBox="1"/>
          <p:nvPr/>
        </p:nvSpPr>
        <p:spPr>
          <a:xfrm>
            <a:off x="6457874" y="3670813"/>
            <a:ext cx="1516934" cy="605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Local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1DCBC7C5-0778-4BB5-9A1A-227CDD2913DC}"/>
              </a:ext>
            </a:extLst>
          </p:cNvPr>
          <p:cNvSpPr txBox="1"/>
          <p:nvPr/>
        </p:nvSpPr>
        <p:spPr>
          <a:xfrm>
            <a:off x="8780160" y="3670813"/>
            <a:ext cx="1516934" cy="605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Quality</a:t>
            </a:r>
          </a:p>
        </p:txBody>
      </p:sp>
      <p:sp>
        <p:nvSpPr>
          <p:cNvPr id="20" name="Subtitle 6">
            <a:extLst>
              <a:ext uri="{FF2B5EF4-FFF2-40B4-BE49-F238E27FC236}">
                <a16:creationId xmlns:a16="http://schemas.microsoft.com/office/drawing/2014/main" id="{060444AE-F4B5-405A-B40C-3ECCACC5A977}"/>
              </a:ext>
            </a:extLst>
          </p:cNvPr>
          <p:cNvSpPr txBox="1">
            <a:spLocks/>
          </p:cNvSpPr>
          <p:nvPr/>
        </p:nvSpPr>
        <p:spPr>
          <a:xfrm>
            <a:off x="1458159" y="4520928"/>
            <a:ext cx="2227220" cy="958750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Internet tend to repeat predefined chunks as combined with a handful.</a:t>
            </a:r>
          </a:p>
        </p:txBody>
      </p:sp>
      <p:sp>
        <p:nvSpPr>
          <p:cNvPr id="25" name="Subtitle 6">
            <a:extLst>
              <a:ext uri="{FF2B5EF4-FFF2-40B4-BE49-F238E27FC236}">
                <a16:creationId xmlns:a16="http://schemas.microsoft.com/office/drawing/2014/main" id="{97E94186-9CD0-4CCD-A2BB-765116C90CFD}"/>
              </a:ext>
            </a:extLst>
          </p:cNvPr>
          <p:cNvSpPr txBox="1">
            <a:spLocks/>
          </p:cNvSpPr>
          <p:nvPr/>
        </p:nvSpPr>
        <p:spPr>
          <a:xfrm>
            <a:off x="3803306" y="4520928"/>
            <a:ext cx="2227220" cy="958750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Internet tend to repeat predefined chunks as combined with a handful.</a:t>
            </a:r>
          </a:p>
        </p:txBody>
      </p:sp>
      <p:sp>
        <p:nvSpPr>
          <p:cNvPr id="27" name="Subtitle 6">
            <a:extLst>
              <a:ext uri="{FF2B5EF4-FFF2-40B4-BE49-F238E27FC236}">
                <a16:creationId xmlns:a16="http://schemas.microsoft.com/office/drawing/2014/main" id="{2AFEB515-7E51-4836-BD7B-FA27496E5E6C}"/>
              </a:ext>
            </a:extLst>
          </p:cNvPr>
          <p:cNvSpPr txBox="1">
            <a:spLocks/>
          </p:cNvSpPr>
          <p:nvPr/>
        </p:nvSpPr>
        <p:spPr>
          <a:xfrm>
            <a:off x="6148453" y="4520928"/>
            <a:ext cx="2227220" cy="958750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Internet tend to repeat predefined chunks as combined with a handful.</a:t>
            </a:r>
          </a:p>
        </p:txBody>
      </p:sp>
      <p:sp>
        <p:nvSpPr>
          <p:cNvPr id="28" name="Subtitle 6">
            <a:extLst>
              <a:ext uri="{FF2B5EF4-FFF2-40B4-BE49-F238E27FC236}">
                <a16:creationId xmlns:a16="http://schemas.microsoft.com/office/drawing/2014/main" id="{08E125D7-DBD1-4BB6-96D2-EA4C991414F7}"/>
              </a:ext>
            </a:extLst>
          </p:cNvPr>
          <p:cNvSpPr txBox="1">
            <a:spLocks/>
          </p:cNvSpPr>
          <p:nvPr/>
        </p:nvSpPr>
        <p:spPr>
          <a:xfrm>
            <a:off x="8493599" y="4520928"/>
            <a:ext cx="2227220" cy="958750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Internet tend to repeat predefined chunks as combined with a handful.</a:t>
            </a:r>
          </a:p>
        </p:txBody>
      </p:sp>
    </p:spTree>
    <p:extLst>
      <p:ext uri="{BB962C8B-B14F-4D97-AF65-F5344CB8AC3E}">
        <p14:creationId xmlns:p14="http://schemas.microsoft.com/office/powerpoint/2010/main" val="258327234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7E2392E-2854-41F1-B7DD-342EE2CA5714}"/>
              </a:ext>
            </a:extLst>
          </p:cNvPr>
          <p:cNvSpPr txBox="1"/>
          <p:nvPr/>
        </p:nvSpPr>
        <p:spPr>
          <a:xfrm>
            <a:off x="1979854" y="1832473"/>
            <a:ext cx="8232292" cy="4605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000" i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Have them for one. Living grass to for can't gathered waters had winged. Creepiest don't subdue which </a:t>
            </a:r>
            <a:r>
              <a:rPr lang="en-US" sz="1000" i="1" dirty="0" err="1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i</a:t>
            </a:r>
            <a:r>
              <a:rPr lang="en-US" sz="1000" i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 two set had seasons. Fifth you'll, man wherein seas our creeping. Very. Make won't were they're and years unto doesn't they're.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F7BBC23B-61CC-4C3D-8499-DA60C1EE4982}"/>
              </a:ext>
            </a:extLst>
          </p:cNvPr>
          <p:cNvSpPr/>
          <p:nvPr/>
        </p:nvSpPr>
        <p:spPr>
          <a:xfrm>
            <a:off x="5608752" y="1608442"/>
            <a:ext cx="974496" cy="67956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552DE5A2-92B7-4956-B4B4-618C3350B9FB}"/>
              </a:ext>
            </a:extLst>
          </p:cNvPr>
          <p:cNvGrpSpPr/>
          <p:nvPr/>
        </p:nvGrpSpPr>
        <p:grpSpPr>
          <a:xfrm>
            <a:off x="1079904" y="2882010"/>
            <a:ext cx="2109166" cy="2638720"/>
            <a:chOff x="1508677" y="2980608"/>
            <a:chExt cx="2109166" cy="2638720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5DF9790B-8E67-4EBD-A3F8-8A0636651E2D}"/>
                </a:ext>
              </a:extLst>
            </p:cNvPr>
            <p:cNvGrpSpPr/>
            <p:nvPr/>
          </p:nvGrpSpPr>
          <p:grpSpPr>
            <a:xfrm>
              <a:off x="1979854" y="2980608"/>
              <a:ext cx="1166813" cy="1236952"/>
              <a:chOff x="3190307" y="5056105"/>
              <a:chExt cx="1166813" cy="1236952"/>
            </a:xfrm>
          </p:grpSpPr>
          <p:sp>
            <p:nvSpPr>
              <p:cNvPr id="65" name="AutoShape 61">
                <a:extLst>
                  <a:ext uri="{FF2B5EF4-FFF2-40B4-BE49-F238E27FC236}">
                    <a16:creationId xmlns:a16="http://schemas.microsoft.com/office/drawing/2014/main" id="{87D2FD31-77D6-4ED0-98AB-532BB5CBDA3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92324" y="5056105"/>
                <a:ext cx="562778" cy="450286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684" y="8639"/>
                    </a:moveTo>
                    <a:cubicBezTo>
                      <a:pt x="18267" y="8639"/>
                      <a:pt x="17928" y="8215"/>
                      <a:pt x="17928" y="7693"/>
                    </a:cubicBezTo>
                    <a:cubicBezTo>
                      <a:pt x="17928" y="7172"/>
                      <a:pt x="18267" y="6749"/>
                      <a:pt x="18684" y="6749"/>
                    </a:cubicBezTo>
                    <a:cubicBezTo>
                      <a:pt x="19102" y="6749"/>
                      <a:pt x="19440" y="7172"/>
                      <a:pt x="19440" y="7693"/>
                    </a:cubicBezTo>
                    <a:cubicBezTo>
                      <a:pt x="19440" y="8215"/>
                      <a:pt x="19102" y="8639"/>
                      <a:pt x="18684" y="8639"/>
                    </a:cubicBezTo>
                    <a:cubicBezTo>
                      <a:pt x="18684" y="8639"/>
                      <a:pt x="18684" y="8639"/>
                      <a:pt x="18684" y="8639"/>
                    </a:cubicBezTo>
                    <a:close/>
                    <a:moveTo>
                      <a:pt x="10800" y="18901"/>
                    </a:moveTo>
                    <a:cubicBezTo>
                      <a:pt x="7817" y="18901"/>
                      <a:pt x="5400" y="15878"/>
                      <a:pt x="5400" y="12150"/>
                    </a:cubicBezTo>
                    <a:cubicBezTo>
                      <a:pt x="5400" y="8423"/>
                      <a:pt x="7817" y="5400"/>
                      <a:pt x="10800" y="5400"/>
                    </a:cubicBezTo>
                    <a:cubicBezTo>
                      <a:pt x="13782" y="5400"/>
                      <a:pt x="16200" y="8423"/>
                      <a:pt x="16200" y="12150"/>
                    </a:cubicBezTo>
                    <a:cubicBezTo>
                      <a:pt x="16200" y="15878"/>
                      <a:pt x="13782" y="18901"/>
                      <a:pt x="10800" y="18901"/>
                    </a:cubicBezTo>
                    <a:cubicBezTo>
                      <a:pt x="10800" y="18901"/>
                      <a:pt x="10800" y="18901"/>
                      <a:pt x="10800" y="18901"/>
                    </a:cubicBezTo>
                    <a:close/>
                    <a:moveTo>
                      <a:pt x="19440" y="4050"/>
                    </a:moveTo>
                    <a:lnTo>
                      <a:pt x="16848" y="4050"/>
                    </a:lnTo>
                    <a:cubicBezTo>
                      <a:pt x="16491" y="4050"/>
                      <a:pt x="16107" y="3705"/>
                      <a:pt x="15995" y="3281"/>
                    </a:cubicBezTo>
                    <a:lnTo>
                      <a:pt x="15325" y="768"/>
                    </a:lnTo>
                    <a:cubicBezTo>
                      <a:pt x="15212" y="346"/>
                      <a:pt x="14829" y="0"/>
                      <a:pt x="14473" y="0"/>
                    </a:cubicBezTo>
                    <a:lnTo>
                      <a:pt x="7128" y="0"/>
                    </a:lnTo>
                    <a:cubicBezTo>
                      <a:pt x="6771" y="0"/>
                      <a:pt x="6387" y="346"/>
                      <a:pt x="6276" y="768"/>
                    </a:cubicBezTo>
                    <a:lnTo>
                      <a:pt x="5605" y="3281"/>
                    </a:lnTo>
                    <a:cubicBezTo>
                      <a:pt x="5492" y="3705"/>
                      <a:pt x="5109" y="4050"/>
                      <a:pt x="4752" y="4050"/>
                    </a:cubicBezTo>
                    <a:lnTo>
                      <a:pt x="2160" y="4050"/>
                    </a:lnTo>
                    <a:cubicBezTo>
                      <a:pt x="973" y="4050"/>
                      <a:pt x="0" y="5266"/>
                      <a:pt x="0" y="6750"/>
                    </a:cubicBezTo>
                    <a:lnTo>
                      <a:pt x="0" y="18901"/>
                    </a:lnTo>
                    <a:cubicBezTo>
                      <a:pt x="0" y="20385"/>
                      <a:pt x="973" y="21600"/>
                      <a:pt x="2160" y="21600"/>
                    </a:cubicBezTo>
                    <a:lnTo>
                      <a:pt x="19440" y="21600"/>
                    </a:lnTo>
                    <a:cubicBezTo>
                      <a:pt x="20628" y="21600"/>
                      <a:pt x="21600" y="20385"/>
                      <a:pt x="21600" y="18901"/>
                    </a:cubicBezTo>
                    <a:lnTo>
                      <a:pt x="21600" y="6750"/>
                    </a:lnTo>
                    <a:cubicBezTo>
                      <a:pt x="21600" y="5266"/>
                      <a:pt x="20628" y="4050"/>
                      <a:pt x="19440" y="4050"/>
                    </a:cubicBezTo>
                    <a:cubicBezTo>
                      <a:pt x="19440" y="4050"/>
                      <a:pt x="19440" y="4050"/>
                      <a:pt x="19440" y="4050"/>
                    </a:cubicBezTo>
                    <a:close/>
                    <a:moveTo>
                      <a:pt x="10800" y="8100"/>
                    </a:moveTo>
                    <a:cubicBezTo>
                      <a:pt x="9011" y="8100"/>
                      <a:pt x="7560" y="9914"/>
                      <a:pt x="7560" y="12150"/>
                    </a:cubicBezTo>
                    <a:cubicBezTo>
                      <a:pt x="7560" y="14388"/>
                      <a:pt x="9011" y="16201"/>
                      <a:pt x="10800" y="16201"/>
                    </a:cubicBezTo>
                    <a:cubicBezTo>
                      <a:pt x="12589" y="16201"/>
                      <a:pt x="14040" y="14388"/>
                      <a:pt x="14040" y="12150"/>
                    </a:cubicBezTo>
                    <a:cubicBezTo>
                      <a:pt x="14040" y="9914"/>
                      <a:pt x="12589" y="8100"/>
                      <a:pt x="10800" y="8100"/>
                    </a:cubicBezTo>
                    <a:cubicBezTo>
                      <a:pt x="10800" y="8100"/>
                      <a:pt x="10800" y="8100"/>
                      <a:pt x="10800" y="8100"/>
                    </a:cubicBezTo>
                    <a:close/>
                    <a:moveTo>
                      <a:pt x="10800" y="8100"/>
                    </a:moveTo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66" name="Rectangle 6">
                <a:extLst>
                  <a:ext uri="{FF2B5EF4-FFF2-40B4-BE49-F238E27FC236}">
                    <a16:creationId xmlns:a16="http://schemas.microsoft.com/office/drawing/2014/main" id="{B89187F7-A1F0-442D-9B97-F2B409785C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90307" y="5692982"/>
                <a:ext cx="1166813" cy="60007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One</a:t>
                </a:r>
              </a:p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SERVICES</a:t>
                </a:r>
              </a:p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OFFER</a:t>
                </a:r>
              </a:p>
            </p:txBody>
          </p:sp>
        </p:grp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38C7C94E-C695-4C78-A613-E8061CFF4751}"/>
                </a:ext>
              </a:extLst>
            </p:cNvPr>
            <p:cNvSpPr txBox="1"/>
            <p:nvPr/>
          </p:nvSpPr>
          <p:spPr>
            <a:xfrm>
              <a:off x="1508677" y="4398929"/>
              <a:ext cx="2109166" cy="12203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Have them for one. Living grass to for can't gathered waters had winged. Creepiest don't subdue were they're and years unto doesn't they're.</a:t>
              </a: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7C33B3DB-CC60-41A6-8AD6-AEC850BAFA80}"/>
              </a:ext>
            </a:extLst>
          </p:cNvPr>
          <p:cNvGrpSpPr/>
          <p:nvPr/>
        </p:nvGrpSpPr>
        <p:grpSpPr>
          <a:xfrm>
            <a:off x="5041418" y="2882010"/>
            <a:ext cx="2109166" cy="2638720"/>
            <a:chOff x="5041416" y="2980608"/>
            <a:chExt cx="2109166" cy="2638720"/>
          </a:xfrm>
        </p:grpSpPr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D8D4E739-0573-4D7B-8AD9-6550BA56A698}"/>
                </a:ext>
              </a:extLst>
            </p:cNvPr>
            <p:cNvGrpSpPr/>
            <p:nvPr/>
          </p:nvGrpSpPr>
          <p:grpSpPr>
            <a:xfrm>
              <a:off x="5512593" y="2980608"/>
              <a:ext cx="1166813" cy="1236952"/>
              <a:chOff x="5512593" y="5056105"/>
              <a:chExt cx="1166813" cy="1236952"/>
            </a:xfrm>
          </p:grpSpPr>
          <p:sp>
            <p:nvSpPr>
              <p:cNvPr id="68" name="AutoShape 63">
                <a:extLst>
                  <a:ext uri="{FF2B5EF4-FFF2-40B4-BE49-F238E27FC236}">
                    <a16:creationId xmlns:a16="http://schemas.microsoft.com/office/drawing/2014/main" id="{D1FA5195-EA26-4F03-AC4E-A23BD8FB34D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91638" y="5056105"/>
                <a:ext cx="408722" cy="590484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9000" y="9554"/>
                    </a:moveTo>
                    <a:cubicBezTo>
                      <a:pt x="9000" y="9676"/>
                      <a:pt x="8943" y="9774"/>
                      <a:pt x="8831" y="9853"/>
                    </a:cubicBezTo>
                    <a:cubicBezTo>
                      <a:pt x="8719" y="9931"/>
                      <a:pt x="8575" y="9970"/>
                      <a:pt x="8399" y="9970"/>
                    </a:cubicBezTo>
                    <a:cubicBezTo>
                      <a:pt x="8226" y="9970"/>
                      <a:pt x="8082" y="9931"/>
                      <a:pt x="7968" y="9853"/>
                    </a:cubicBezTo>
                    <a:cubicBezTo>
                      <a:pt x="7856" y="9775"/>
                      <a:pt x="7799" y="9676"/>
                      <a:pt x="7799" y="9554"/>
                    </a:cubicBezTo>
                    <a:lnTo>
                      <a:pt x="7799" y="3739"/>
                    </a:lnTo>
                    <a:cubicBezTo>
                      <a:pt x="7799" y="3617"/>
                      <a:pt x="7856" y="3518"/>
                      <a:pt x="7968" y="3440"/>
                    </a:cubicBezTo>
                    <a:cubicBezTo>
                      <a:pt x="8082" y="3362"/>
                      <a:pt x="8226" y="3323"/>
                      <a:pt x="8399" y="3323"/>
                    </a:cubicBezTo>
                    <a:cubicBezTo>
                      <a:pt x="8575" y="3323"/>
                      <a:pt x="8719" y="3362"/>
                      <a:pt x="8831" y="3440"/>
                    </a:cubicBezTo>
                    <a:cubicBezTo>
                      <a:pt x="8943" y="3518"/>
                      <a:pt x="9000" y="3617"/>
                      <a:pt x="9000" y="3739"/>
                    </a:cubicBezTo>
                    <a:cubicBezTo>
                      <a:pt x="9000" y="3739"/>
                      <a:pt x="9000" y="9554"/>
                      <a:pt x="9000" y="9554"/>
                    </a:cubicBezTo>
                    <a:close/>
                    <a:moveTo>
                      <a:pt x="20128" y="11248"/>
                    </a:moveTo>
                    <a:cubicBezTo>
                      <a:pt x="19147" y="10396"/>
                      <a:pt x="18038" y="9970"/>
                      <a:pt x="16799" y="9970"/>
                    </a:cubicBezTo>
                    <a:lnTo>
                      <a:pt x="16799" y="3323"/>
                    </a:lnTo>
                    <a:cubicBezTo>
                      <a:pt x="17450" y="3323"/>
                      <a:pt x="18012" y="3158"/>
                      <a:pt x="18487" y="2830"/>
                    </a:cubicBezTo>
                    <a:cubicBezTo>
                      <a:pt x="18962" y="2501"/>
                      <a:pt x="19200" y="2111"/>
                      <a:pt x="19200" y="1662"/>
                    </a:cubicBezTo>
                    <a:cubicBezTo>
                      <a:pt x="19200" y="1211"/>
                      <a:pt x="18962" y="822"/>
                      <a:pt x="18487" y="493"/>
                    </a:cubicBezTo>
                    <a:cubicBezTo>
                      <a:pt x="18012" y="164"/>
                      <a:pt x="17450" y="0"/>
                      <a:pt x="16799" y="0"/>
                    </a:cubicBezTo>
                    <a:lnTo>
                      <a:pt x="4801" y="0"/>
                    </a:lnTo>
                    <a:cubicBezTo>
                      <a:pt x="4150" y="0"/>
                      <a:pt x="3587" y="164"/>
                      <a:pt x="3112" y="493"/>
                    </a:cubicBezTo>
                    <a:cubicBezTo>
                      <a:pt x="2637" y="822"/>
                      <a:pt x="2400" y="1211"/>
                      <a:pt x="2400" y="1662"/>
                    </a:cubicBezTo>
                    <a:cubicBezTo>
                      <a:pt x="2400" y="2111"/>
                      <a:pt x="2637" y="2501"/>
                      <a:pt x="3112" y="2830"/>
                    </a:cubicBezTo>
                    <a:cubicBezTo>
                      <a:pt x="3587" y="3158"/>
                      <a:pt x="4150" y="3323"/>
                      <a:pt x="4801" y="3323"/>
                    </a:cubicBezTo>
                    <a:lnTo>
                      <a:pt x="4801" y="9970"/>
                    </a:lnTo>
                    <a:cubicBezTo>
                      <a:pt x="3562" y="9970"/>
                      <a:pt x="2453" y="10396"/>
                      <a:pt x="1472" y="11248"/>
                    </a:cubicBezTo>
                    <a:cubicBezTo>
                      <a:pt x="491" y="12100"/>
                      <a:pt x="0" y="13059"/>
                      <a:pt x="0" y="14123"/>
                    </a:cubicBezTo>
                    <a:cubicBezTo>
                      <a:pt x="0" y="14348"/>
                      <a:pt x="119" y="14543"/>
                      <a:pt x="356" y="14707"/>
                    </a:cubicBezTo>
                    <a:cubicBezTo>
                      <a:pt x="594" y="14872"/>
                      <a:pt x="875" y="14954"/>
                      <a:pt x="1200" y="14954"/>
                    </a:cubicBezTo>
                    <a:lnTo>
                      <a:pt x="8775" y="14954"/>
                    </a:lnTo>
                    <a:lnTo>
                      <a:pt x="10200" y="21250"/>
                    </a:lnTo>
                    <a:cubicBezTo>
                      <a:pt x="10263" y="21484"/>
                      <a:pt x="10463" y="21600"/>
                      <a:pt x="10800" y="21600"/>
                    </a:cubicBezTo>
                    <a:lnTo>
                      <a:pt x="10819" y="21600"/>
                    </a:lnTo>
                    <a:cubicBezTo>
                      <a:pt x="10968" y="21600"/>
                      <a:pt x="11097" y="21564"/>
                      <a:pt x="11203" y="21491"/>
                    </a:cubicBezTo>
                    <a:cubicBezTo>
                      <a:pt x="11309" y="21417"/>
                      <a:pt x="11375" y="21328"/>
                      <a:pt x="11400" y="21224"/>
                    </a:cubicBezTo>
                    <a:lnTo>
                      <a:pt x="12356" y="14954"/>
                    </a:lnTo>
                    <a:lnTo>
                      <a:pt x="20400" y="14954"/>
                    </a:lnTo>
                    <a:cubicBezTo>
                      <a:pt x="20725" y="14954"/>
                      <a:pt x="21007" y="14872"/>
                      <a:pt x="21244" y="14707"/>
                    </a:cubicBezTo>
                    <a:cubicBezTo>
                      <a:pt x="21481" y="14543"/>
                      <a:pt x="21600" y="14348"/>
                      <a:pt x="21600" y="14123"/>
                    </a:cubicBezTo>
                    <a:cubicBezTo>
                      <a:pt x="21600" y="13059"/>
                      <a:pt x="21109" y="12100"/>
                      <a:pt x="20128" y="11248"/>
                    </a:cubicBezTo>
                    <a:cubicBezTo>
                      <a:pt x="20128" y="11248"/>
                      <a:pt x="20128" y="11248"/>
                      <a:pt x="20128" y="11248"/>
                    </a:cubicBezTo>
                    <a:close/>
                    <a:moveTo>
                      <a:pt x="20128" y="11248"/>
                    </a:moveTo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69" name="Rectangle 6">
                <a:extLst>
                  <a:ext uri="{FF2B5EF4-FFF2-40B4-BE49-F238E27FC236}">
                    <a16:creationId xmlns:a16="http://schemas.microsoft.com/office/drawing/2014/main" id="{EC3916CF-EFF1-4A28-B14C-E578964463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12593" y="5692982"/>
                <a:ext cx="1166813" cy="60007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One</a:t>
                </a:r>
              </a:p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SERVICES</a:t>
                </a:r>
              </a:p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OFFER</a:t>
                </a:r>
              </a:p>
            </p:txBody>
          </p:sp>
        </p:grp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3E0D9420-07B8-41D2-92F2-844B9DE24B03}"/>
                </a:ext>
              </a:extLst>
            </p:cNvPr>
            <p:cNvSpPr txBox="1"/>
            <p:nvPr/>
          </p:nvSpPr>
          <p:spPr>
            <a:xfrm>
              <a:off x="5041416" y="4398929"/>
              <a:ext cx="2109166" cy="12203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Have them for one. Living grass to for can't gathered waters had winged. Creepiest don't subdue were they're and years unto doesn't they're.</a:t>
              </a:r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F7F2154A-F32A-457D-A51D-4126840921A2}"/>
              </a:ext>
            </a:extLst>
          </p:cNvPr>
          <p:cNvGrpSpPr/>
          <p:nvPr/>
        </p:nvGrpSpPr>
        <p:grpSpPr>
          <a:xfrm>
            <a:off x="9002931" y="2882010"/>
            <a:ext cx="2109166" cy="2638720"/>
            <a:chOff x="9222811" y="2980608"/>
            <a:chExt cx="2109166" cy="2638720"/>
          </a:xfrm>
        </p:grpSpPr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47C5E12B-8061-4C65-8421-00B5B2C00B66}"/>
                </a:ext>
              </a:extLst>
            </p:cNvPr>
            <p:cNvGrpSpPr/>
            <p:nvPr/>
          </p:nvGrpSpPr>
          <p:grpSpPr>
            <a:xfrm>
              <a:off x="9693988" y="2980608"/>
              <a:ext cx="1166813" cy="1236952"/>
              <a:chOff x="7834879" y="5056105"/>
              <a:chExt cx="1166813" cy="1236952"/>
            </a:xfrm>
          </p:grpSpPr>
          <p:sp>
            <p:nvSpPr>
              <p:cNvPr id="71" name="AutoShape 51">
                <a:extLst>
                  <a:ext uri="{FF2B5EF4-FFF2-40B4-BE49-F238E27FC236}">
                    <a16:creationId xmlns:a16="http://schemas.microsoft.com/office/drawing/2014/main" id="{3A7BDBCC-399B-407B-8119-7D4860ECD4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44783" y="5056105"/>
                <a:ext cx="547004" cy="547004"/>
              </a:xfrm>
              <a:custGeom>
                <a:avLst/>
                <a:gdLst/>
                <a:ahLst/>
                <a:cxnLst/>
                <a:rect l="0" t="0" r="r" b="b"/>
                <a:pathLst>
                  <a:path w="21552" h="21576">
                    <a:moveTo>
                      <a:pt x="10792" y="14410"/>
                    </a:moveTo>
                    <a:cubicBezTo>
                      <a:pt x="8811" y="14410"/>
                      <a:pt x="7199" y="12795"/>
                      <a:pt x="7199" y="10812"/>
                    </a:cubicBezTo>
                    <a:cubicBezTo>
                      <a:pt x="7199" y="8827"/>
                      <a:pt x="8811" y="7213"/>
                      <a:pt x="10792" y="7213"/>
                    </a:cubicBezTo>
                    <a:cubicBezTo>
                      <a:pt x="12775" y="7213"/>
                      <a:pt x="14387" y="8827"/>
                      <a:pt x="14387" y="10812"/>
                    </a:cubicBezTo>
                    <a:cubicBezTo>
                      <a:pt x="14387" y="12795"/>
                      <a:pt x="12775" y="14410"/>
                      <a:pt x="10792" y="14410"/>
                    </a:cubicBezTo>
                    <a:cubicBezTo>
                      <a:pt x="10792" y="14410"/>
                      <a:pt x="10792" y="14410"/>
                      <a:pt x="10792" y="14410"/>
                    </a:cubicBezTo>
                    <a:close/>
                    <a:moveTo>
                      <a:pt x="21484" y="9591"/>
                    </a:moveTo>
                    <a:cubicBezTo>
                      <a:pt x="21450" y="9287"/>
                      <a:pt x="21097" y="9059"/>
                      <a:pt x="20791" y="9059"/>
                    </a:cubicBezTo>
                    <a:cubicBezTo>
                      <a:pt x="19804" y="9059"/>
                      <a:pt x="18928" y="8479"/>
                      <a:pt x="18561" y="7581"/>
                    </a:cubicBezTo>
                    <a:cubicBezTo>
                      <a:pt x="18185" y="6661"/>
                      <a:pt x="18427" y="5590"/>
                      <a:pt x="19163" y="4914"/>
                    </a:cubicBezTo>
                    <a:cubicBezTo>
                      <a:pt x="19394" y="4702"/>
                      <a:pt x="19423" y="4347"/>
                      <a:pt x="19228" y="4100"/>
                    </a:cubicBezTo>
                    <a:cubicBezTo>
                      <a:pt x="18723" y="3458"/>
                      <a:pt x="18148" y="2877"/>
                      <a:pt x="17521" y="2374"/>
                    </a:cubicBezTo>
                    <a:cubicBezTo>
                      <a:pt x="17276" y="2177"/>
                      <a:pt x="16915" y="2205"/>
                      <a:pt x="16702" y="2441"/>
                    </a:cubicBezTo>
                    <a:cubicBezTo>
                      <a:pt x="16060" y="3153"/>
                      <a:pt x="14906" y="3418"/>
                      <a:pt x="14014" y="3045"/>
                    </a:cubicBezTo>
                    <a:cubicBezTo>
                      <a:pt x="13087" y="2655"/>
                      <a:pt x="12502" y="1713"/>
                      <a:pt x="12559" y="703"/>
                    </a:cubicBezTo>
                    <a:cubicBezTo>
                      <a:pt x="12578" y="386"/>
                      <a:pt x="12346" y="110"/>
                      <a:pt x="12030" y="73"/>
                    </a:cubicBezTo>
                    <a:cubicBezTo>
                      <a:pt x="11226" y="-21"/>
                      <a:pt x="10413" y="-24"/>
                      <a:pt x="9605" y="66"/>
                    </a:cubicBezTo>
                    <a:cubicBezTo>
                      <a:pt x="9293" y="101"/>
                      <a:pt x="9062" y="370"/>
                      <a:pt x="9072" y="684"/>
                    </a:cubicBezTo>
                    <a:cubicBezTo>
                      <a:pt x="9107" y="1684"/>
                      <a:pt x="8515" y="2609"/>
                      <a:pt x="7596" y="2986"/>
                    </a:cubicBezTo>
                    <a:cubicBezTo>
                      <a:pt x="6715" y="3345"/>
                      <a:pt x="5569" y="3083"/>
                      <a:pt x="4929" y="2377"/>
                    </a:cubicBezTo>
                    <a:cubicBezTo>
                      <a:pt x="4717" y="2144"/>
                      <a:pt x="4362" y="2116"/>
                      <a:pt x="4116" y="2309"/>
                    </a:cubicBezTo>
                    <a:cubicBezTo>
                      <a:pt x="3470" y="2816"/>
                      <a:pt x="2882" y="3397"/>
                      <a:pt x="2373" y="4034"/>
                    </a:cubicBezTo>
                    <a:cubicBezTo>
                      <a:pt x="2173" y="4282"/>
                      <a:pt x="2203" y="4641"/>
                      <a:pt x="2437" y="4853"/>
                    </a:cubicBezTo>
                    <a:cubicBezTo>
                      <a:pt x="3186" y="5534"/>
                      <a:pt x="3428" y="6615"/>
                      <a:pt x="3039" y="7546"/>
                    </a:cubicBezTo>
                    <a:cubicBezTo>
                      <a:pt x="2667" y="8433"/>
                      <a:pt x="1747" y="9004"/>
                      <a:pt x="695" y="9004"/>
                    </a:cubicBezTo>
                    <a:cubicBezTo>
                      <a:pt x="353" y="8993"/>
                      <a:pt x="109" y="9223"/>
                      <a:pt x="72" y="9534"/>
                    </a:cubicBezTo>
                    <a:cubicBezTo>
                      <a:pt x="-23" y="10344"/>
                      <a:pt x="-24" y="11170"/>
                      <a:pt x="67" y="11987"/>
                    </a:cubicBezTo>
                    <a:cubicBezTo>
                      <a:pt x="101" y="12291"/>
                      <a:pt x="465" y="12518"/>
                      <a:pt x="774" y="12518"/>
                    </a:cubicBezTo>
                    <a:cubicBezTo>
                      <a:pt x="1712" y="12493"/>
                      <a:pt x="2612" y="13074"/>
                      <a:pt x="2991" y="13996"/>
                    </a:cubicBezTo>
                    <a:cubicBezTo>
                      <a:pt x="3367" y="14914"/>
                      <a:pt x="3125" y="15987"/>
                      <a:pt x="2389" y="16663"/>
                    </a:cubicBezTo>
                    <a:cubicBezTo>
                      <a:pt x="2158" y="16875"/>
                      <a:pt x="2128" y="17229"/>
                      <a:pt x="2323" y="17476"/>
                    </a:cubicBezTo>
                    <a:cubicBezTo>
                      <a:pt x="2823" y="18114"/>
                      <a:pt x="3399" y="18696"/>
                      <a:pt x="4028" y="19203"/>
                    </a:cubicBezTo>
                    <a:cubicBezTo>
                      <a:pt x="4275" y="19401"/>
                      <a:pt x="4634" y="19374"/>
                      <a:pt x="4848" y="19137"/>
                    </a:cubicBezTo>
                    <a:cubicBezTo>
                      <a:pt x="5493" y="18424"/>
                      <a:pt x="6647" y="18159"/>
                      <a:pt x="7535" y="18533"/>
                    </a:cubicBezTo>
                    <a:cubicBezTo>
                      <a:pt x="8464" y="18923"/>
                      <a:pt x="9050" y="19864"/>
                      <a:pt x="8993" y="20874"/>
                    </a:cubicBezTo>
                    <a:cubicBezTo>
                      <a:pt x="8974" y="21191"/>
                      <a:pt x="9206" y="21469"/>
                      <a:pt x="9521" y="21504"/>
                    </a:cubicBezTo>
                    <a:cubicBezTo>
                      <a:pt x="9933" y="21552"/>
                      <a:pt x="10347" y="21576"/>
                      <a:pt x="10762" y="21576"/>
                    </a:cubicBezTo>
                    <a:cubicBezTo>
                      <a:pt x="11157" y="21576"/>
                      <a:pt x="11552" y="21554"/>
                      <a:pt x="11946" y="21511"/>
                    </a:cubicBezTo>
                    <a:cubicBezTo>
                      <a:pt x="12258" y="21476"/>
                      <a:pt x="12489" y="21206"/>
                      <a:pt x="12479" y="20893"/>
                    </a:cubicBezTo>
                    <a:cubicBezTo>
                      <a:pt x="12444" y="19893"/>
                      <a:pt x="13036" y="18968"/>
                      <a:pt x="13953" y="18593"/>
                    </a:cubicBezTo>
                    <a:cubicBezTo>
                      <a:pt x="14840" y="18230"/>
                      <a:pt x="15981" y="18495"/>
                      <a:pt x="16623" y="19200"/>
                    </a:cubicBezTo>
                    <a:cubicBezTo>
                      <a:pt x="16835" y="19432"/>
                      <a:pt x="17187" y="19460"/>
                      <a:pt x="17436" y="19268"/>
                    </a:cubicBezTo>
                    <a:cubicBezTo>
                      <a:pt x="18081" y="18762"/>
                      <a:pt x="18667" y="18182"/>
                      <a:pt x="19179" y="17542"/>
                    </a:cubicBezTo>
                    <a:cubicBezTo>
                      <a:pt x="19378" y="17295"/>
                      <a:pt x="19350" y="16936"/>
                      <a:pt x="19115" y="16722"/>
                    </a:cubicBezTo>
                    <a:cubicBezTo>
                      <a:pt x="18365" y="16044"/>
                      <a:pt x="18121" y="14961"/>
                      <a:pt x="18511" y="14032"/>
                    </a:cubicBezTo>
                    <a:cubicBezTo>
                      <a:pt x="18877" y="13157"/>
                      <a:pt x="19763" y="12570"/>
                      <a:pt x="20716" y="12570"/>
                    </a:cubicBezTo>
                    <a:lnTo>
                      <a:pt x="20849" y="12573"/>
                    </a:lnTo>
                    <a:cubicBezTo>
                      <a:pt x="21159" y="12599"/>
                      <a:pt x="21442" y="12359"/>
                      <a:pt x="21480" y="12044"/>
                    </a:cubicBezTo>
                    <a:cubicBezTo>
                      <a:pt x="21575" y="11233"/>
                      <a:pt x="21576" y="10408"/>
                      <a:pt x="21484" y="9591"/>
                    </a:cubicBezTo>
                    <a:cubicBezTo>
                      <a:pt x="21484" y="9591"/>
                      <a:pt x="21484" y="9591"/>
                      <a:pt x="21484" y="9591"/>
                    </a:cubicBezTo>
                    <a:close/>
                    <a:moveTo>
                      <a:pt x="21484" y="9591"/>
                    </a:moveTo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>
                  <a:solidFill>
                    <a:schemeClr val="accent4"/>
                  </a:solidFill>
                </a:endParaRPr>
              </a:p>
            </p:txBody>
          </p:sp>
          <p:sp>
            <p:nvSpPr>
              <p:cNvPr id="72" name="Rectangle 6">
                <a:extLst>
                  <a:ext uri="{FF2B5EF4-FFF2-40B4-BE49-F238E27FC236}">
                    <a16:creationId xmlns:a16="http://schemas.microsoft.com/office/drawing/2014/main" id="{0EDEF5AE-0D3A-4CFB-A5D5-93E85F15F6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834879" y="5692982"/>
                <a:ext cx="1166813" cy="60007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Two</a:t>
                </a:r>
              </a:p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SERVICES</a:t>
                </a:r>
              </a:p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OFFER</a:t>
                </a:r>
              </a:p>
            </p:txBody>
          </p: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DC1B77CE-2CCD-4F48-A6DC-29868EE1D818}"/>
                </a:ext>
              </a:extLst>
            </p:cNvPr>
            <p:cNvSpPr txBox="1"/>
            <p:nvPr/>
          </p:nvSpPr>
          <p:spPr>
            <a:xfrm>
              <a:off x="9222811" y="4398929"/>
              <a:ext cx="2109166" cy="12203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Have them for one. Living grass to for can't gathered waters had winged. Creepiest don't subdue were they're and years unto doesn't they're.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18181675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>
            <a:extLst>
              <a:ext uri="{FF2B5EF4-FFF2-40B4-BE49-F238E27FC236}">
                <a16:creationId xmlns:a16="http://schemas.microsoft.com/office/drawing/2014/main" id="{A16E04C1-1BF3-4FFD-829B-CEF2D7CEB83D}"/>
              </a:ext>
            </a:extLst>
          </p:cNvPr>
          <p:cNvGrpSpPr/>
          <p:nvPr/>
        </p:nvGrpSpPr>
        <p:grpSpPr>
          <a:xfrm>
            <a:off x="3696607" y="0"/>
            <a:ext cx="4191000" cy="3695700"/>
            <a:chOff x="3644471" y="486518"/>
            <a:chExt cx="4191000" cy="3695700"/>
          </a:xfrm>
        </p:grpSpPr>
        <p:sp>
          <p:nvSpPr>
            <p:cNvPr id="26" name="Rectangle: Rounded Corners 25">
              <a:extLst>
                <a:ext uri="{FF2B5EF4-FFF2-40B4-BE49-F238E27FC236}">
                  <a16:creationId xmlns:a16="http://schemas.microsoft.com/office/drawing/2014/main" id="{835877EC-7564-4EBE-8431-74A66418E6E0}"/>
                </a:ext>
              </a:extLst>
            </p:cNvPr>
            <p:cNvSpPr/>
            <p:nvPr/>
          </p:nvSpPr>
          <p:spPr>
            <a:xfrm>
              <a:off x="3644471" y="486518"/>
              <a:ext cx="4191000" cy="3695700"/>
            </a:xfrm>
            <a:prstGeom prst="roundRect">
              <a:avLst>
                <a:gd name="adj" fmla="val 3986"/>
              </a:avLst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225625C6-B0AC-4974-8DF0-E19B0C7BEB3B}"/>
                </a:ext>
              </a:extLst>
            </p:cNvPr>
            <p:cNvGrpSpPr/>
            <p:nvPr/>
          </p:nvGrpSpPr>
          <p:grpSpPr>
            <a:xfrm>
              <a:off x="4348913" y="1078423"/>
              <a:ext cx="2782116" cy="2511891"/>
              <a:chOff x="4405410" y="1102681"/>
              <a:chExt cx="2782116" cy="2511891"/>
            </a:xfrm>
          </p:grpSpPr>
          <p:sp>
            <p:nvSpPr>
              <p:cNvPr id="28" name="TextBox 27">
                <a:extLst>
                  <a:ext uri="{FF2B5EF4-FFF2-40B4-BE49-F238E27FC236}">
                    <a16:creationId xmlns:a16="http://schemas.microsoft.com/office/drawing/2014/main" id="{04F89EA5-2282-4361-A024-B8F877221230}"/>
                  </a:ext>
                </a:extLst>
              </p:cNvPr>
              <p:cNvSpPr txBox="1"/>
              <p:nvPr/>
            </p:nvSpPr>
            <p:spPr>
              <a:xfrm>
                <a:off x="4430717" y="1102681"/>
                <a:ext cx="2309788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3000" b="1" spc="300" dirty="0">
                    <a:solidFill>
                      <a:schemeClr val="bg1">
                        <a:lumMod val="65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 Light" panose="020B0306030504020204" pitchFamily="34" charset="0"/>
                  </a:rPr>
                  <a:t>SERVICE</a:t>
                </a:r>
              </a:p>
            </p:txBody>
          </p:sp>
          <p:cxnSp>
            <p:nvCxnSpPr>
              <p:cNvPr id="35" name="Straight Connector 34">
                <a:extLst>
                  <a:ext uri="{FF2B5EF4-FFF2-40B4-BE49-F238E27FC236}">
                    <a16:creationId xmlns:a16="http://schemas.microsoft.com/office/drawing/2014/main" id="{B8CC7ECA-1D10-46C3-801E-71B191995D76}"/>
                  </a:ext>
                </a:extLst>
              </p:cNvPr>
              <p:cNvCxnSpPr/>
              <p:nvPr/>
            </p:nvCxnSpPr>
            <p:spPr>
              <a:xfrm>
                <a:off x="4430717" y="1764644"/>
                <a:ext cx="2500712" cy="0"/>
              </a:xfrm>
              <a:prstGeom prst="line">
                <a:avLst/>
              </a:prstGeom>
              <a:ln w="19050">
                <a:solidFill>
                  <a:schemeClr val="bg1">
                    <a:lumMod val="8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" name="Group 1">
                <a:extLst>
                  <a:ext uri="{FF2B5EF4-FFF2-40B4-BE49-F238E27FC236}">
                    <a16:creationId xmlns:a16="http://schemas.microsoft.com/office/drawing/2014/main" id="{076ECC75-4142-445E-9EA7-A21F076E7886}"/>
                  </a:ext>
                </a:extLst>
              </p:cNvPr>
              <p:cNvGrpSpPr/>
              <p:nvPr/>
            </p:nvGrpSpPr>
            <p:grpSpPr>
              <a:xfrm>
                <a:off x="4405410" y="1823645"/>
                <a:ext cx="1281383" cy="1790927"/>
                <a:chOff x="15906372" y="3670618"/>
                <a:chExt cx="1281383" cy="1790927"/>
              </a:xfrm>
            </p:grpSpPr>
            <p:sp>
              <p:nvSpPr>
                <p:cNvPr id="29" name="Shape 46">
                  <a:extLst>
                    <a:ext uri="{FF2B5EF4-FFF2-40B4-BE49-F238E27FC236}">
                      <a16:creationId xmlns:a16="http://schemas.microsoft.com/office/drawing/2014/main" id="{E1A78386-8CEF-4A7E-A084-270EC84D9D53}"/>
                    </a:ext>
                  </a:extLst>
                </p:cNvPr>
                <p:cNvSpPr/>
                <p:nvPr/>
              </p:nvSpPr>
              <p:spPr>
                <a:xfrm>
                  <a:off x="16022446" y="3942780"/>
                  <a:ext cx="598248" cy="611032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4830" y="15931"/>
                      </a:moveTo>
                      <a:cubicBezTo>
                        <a:pt x="2287" y="16741"/>
                        <a:pt x="0" y="16887"/>
                        <a:pt x="0" y="20181"/>
                      </a:cubicBezTo>
                      <a:cubicBezTo>
                        <a:pt x="0" y="20856"/>
                        <a:pt x="3509" y="21505"/>
                        <a:pt x="9295" y="21600"/>
                      </a:cubicBezTo>
                      <a:lnTo>
                        <a:pt x="10029" y="16977"/>
                      </a:lnTo>
                      <a:lnTo>
                        <a:pt x="9660" y="16399"/>
                      </a:lnTo>
                      <a:cubicBezTo>
                        <a:pt x="9608" y="16318"/>
                        <a:pt x="9614" y="16212"/>
                        <a:pt x="9681" y="16142"/>
                      </a:cubicBezTo>
                      <a:lnTo>
                        <a:pt x="10641" y="15121"/>
                      </a:lnTo>
                      <a:cubicBezTo>
                        <a:pt x="10729" y="15035"/>
                        <a:pt x="10878" y="15035"/>
                        <a:pt x="10959" y="15121"/>
                      </a:cubicBezTo>
                      <a:lnTo>
                        <a:pt x="11926" y="16142"/>
                      </a:lnTo>
                      <a:cubicBezTo>
                        <a:pt x="11988" y="16212"/>
                        <a:pt x="11997" y="16318"/>
                        <a:pt x="11946" y="16399"/>
                      </a:cubicBezTo>
                      <a:lnTo>
                        <a:pt x="11576" y="16977"/>
                      </a:lnTo>
                      <a:lnTo>
                        <a:pt x="12306" y="21600"/>
                      </a:lnTo>
                      <a:cubicBezTo>
                        <a:pt x="18096" y="21505"/>
                        <a:pt x="21600" y="20856"/>
                        <a:pt x="21600" y="20181"/>
                      </a:cubicBezTo>
                      <a:cubicBezTo>
                        <a:pt x="21600" y="16887"/>
                        <a:pt x="19314" y="16741"/>
                        <a:pt x="16770" y="15931"/>
                      </a:cubicBezTo>
                      <a:cubicBezTo>
                        <a:pt x="15204" y="15428"/>
                        <a:pt x="13266" y="15146"/>
                        <a:pt x="13678" y="12506"/>
                      </a:cubicBezTo>
                      <a:cubicBezTo>
                        <a:pt x="14710" y="11585"/>
                        <a:pt x="15069" y="9678"/>
                        <a:pt x="15069" y="9678"/>
                      </a:cubicBezTo>
                      <a:cubicBezTo>
                        <a:pt x="15069" y="9678"/>
                        <a:pt x="16447" y="9004"/>
                        <a:pt x="16601" y="7701"/>
                      </a:cubicBezTo>
                      <a:cubicBezTo>
                        <a:pt x="16719" y="6714"/>
                        <a:pt x="16190" y="6257"/>
                        <a:pt x="16190" y="6257"/>
                      </a:cubicBezTo>
                      <a:lnTo>
                        <a:pt x="16190" y="4994"/>
                      </a:lnTo>
                      <a:cubicBezTo>
                        <a:pt x="16190" y="2203"/>
                        <a:pt x="13745" y="0"/>
                        <a:pt x="10800" y="0"/>
                      </a:cubicBezTo>
                      <a:cubicBezTo>
                        <a:pt x="7856" y="0"/>
                        <a:pt x="5411" y="2203"/>
                        <a:pt x="5411" y="4994"/>
                      </a:cubicBezTo>
                      <a:lnTo>
                        <a:pt x="5411" y="6257"/>
                      </a:lnTo>
                      <a:cubicBezTo>
                        <a:pt x="5411" y="6257"/>
                        <a:pt x="4881" y="6714"/>
                        <a:pt x="5000" y="7701"/>
                      </a:cubicBezTo>
                      <a:cubicBezTo>
                        <a:pt x="5153" y="9004"/>
                        <a:pt x="6525" y="9678"/>
                        <a:pt x="6525" y="9678"/>
                      </a:cubicBezTo>
                      <a:cubicBezTo>
                        <a:pt x="6525" y="9678"/>
                        <a:pt x="6891" y="11585"/>
                        <a:pt x="7923" y="12506"/>
                      </a:cubicBezTo>
                      <a:cubicBezTo>
                        <a:pt x="8339" y="15146"/>
                        <a:pt x="6398" y="15428"/>
                        <a:pt x="4830" y="15931"/>
                      </a:cubicBezTo>
                      <a:cubicBezTo>
                        <a:pt x="4830" y="15931"/>
                        <a:pt x="4830" y="15931"/>
                        <a:pt x="4830" y="15931"/>
                      </a:cubicBezTo>
                      <a:close/>
                    </a:path>
                  </a:pathLst>
                </a:custGeom>
                <a:solidFill>
                  <a:schemeClr val="accent4"/>
                </a:soli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30" name="TextBox 29">
                  <a:extLst>
                    <a:ext uri="{FF2B5EF4-FFF2-40B4-BE49-F238E27FC236}">
                      <a16:creationId xmlns:a16="http://schemas.microsoft.com/office/drawing/2014/main" id="{5F663743-EB60-4A1C-81FE-E2FFD5E03080}"/>
                    </a:ext>
                  </a:extLst>
                </p:cNvPr>
                <p:cNvSpPr txBox="1"/>
                <p:nvPr/>
              </p:nvSpPr>
              <p:spPr>
                <a:xfrm>
                  <a:off x="15906372" y="5005458"/>
                  <a:ext cx="1281383" cy="456087"/>
                </a:xfrm>
                <a:prstGeom prst="rect">
                  <a:avLst/>
                </a:prstGeom>
                <a:noFill/>
              </p:spPr>
              <p:txBody>
                <a:bodyPr wrap="square" numCol="1" spcCol="457200" rtlCol="0" anchor="ctr">
                  <a:spAutoFit/>
                </a:bodyPr>
                <a:lstStyle/>
                <a:p>
                  <a:pPr>
                    <a:lnSpc>
                      <a:spcPts val="1500"/>
                    </a:lnSpc>
                  </a:pPr>
                  <a:r>
                    <a:rPr lang="en-US" sz="800" dirty="0">
                      <a:solidFill>
                        <a:schemeClr val="bg2"/>
                      </a:solidFill>
                      <a:latin typeface="Roboto Slab" pitchFamily="2" charset="0"/>
                      <a:ea typeface="Roboto Slab" pitchFamily="2" charset="0"/>
                      <a:cs typeface="Open Sans Extrabold" panose="020B0906030804020204" pitchFamily="34" charset="0"/>
                    </a:rPr>
                    <a:t>Fruitful were hath waters divide</a:t>
                  </a:r>
                </a:p>
              </p:txBody>
            </p:sp>
            <p:cxnSp>
              <p:nvCxnSpPr>
                <p:cNvPr id="36" name="Straight Connector 35">
                  <a:extLst>
                    <a:ext uri="{FF2B5EF4-FFF2-40B4-BE49-F238E27FC236}">
                      <a16:creationId xmlns:a16="http://schemas.microsoft.com/office/drawing/2014/main" id="{B7F41DE1-EAD0-4ED4-9B8E-3C404C32F1A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7156728" y="3670618"/>
                  <a:ext cx="0" cy="1729924"/>
                </a:xfrm>
                <a:prstGeom prst="line">
                  <a:avLst/>
                </a:prstGeom>
                <a:ln w="19050">
                  <a:solidFill>
                    <a:schemeClr val="bg1">
                      <a:lumMod val="8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5" name="TextBox 44">
                  <a:extLst>
                    <a:ext uri="{FF2B5EF4-FFF2-40B4-BE49-F238E27FC236}">
                      <a16:creationId xmlns:a16="http://schemas.microsoft.com/office/drawing/2014/main" id="{802CFB67-1A33-4153-9DAB-A2666718FA28}"/>
                    </a:ext>
                  </a:extLst>
                </p:cNvPr>
                <p:cNvSpPr txBox="1"/>
                <p:nvPr/>
              </p:nvSpPr>
              <p:spPr>
                <a:xfrm>
                  <a:off x="15911588" y="4661838"/>
                  <a:ext cx="854820" cy="4001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2000" b="1" dirty="0">
                      <a:solidFill>
                        <a:schemeClr val="accent4"/>
                      </a:solidFill>
                      <a:latin typeface="Roboto Slab" pitchFamily="2" charset="0"/>
                      <a:ea typeface="Roboto Slab" pitchFamily="2" charset="0"/>
                      <a:cs typeface="Open Sans Extrabold" panose="020B0906030804020204" pitchFamily="34" charset="0"/>
                    </a:rPr>
                    <a:t>25K</a:t>
                  </a:r>
                </a:p>
              </p:txBody>
            </p:sp>
          </p:grpSp>
          <p:grpSp>
            <p:nvGrpSpPr>
              <p:cNvPr id="3" name="Group 2">
                <a:extLst>
                  <a:ext uri="{FF2B5EF4-FFF2-40B4-BE49-F238E27FC236}">
                    <a16:creationId xmlns:a16="http://schemas.microsoft.com/office/drawing/2014/main" id="{489C6C29-8EF0-428A-AF01-3E539BA63EE6}"/>
                  </a:ext>
                </a:extLst>
              </p:cNvPr>
              <p:cNvGrpSpPr/>
              <p:nvPr/>
            </p:nvGrpSpPr>
            <p:grpSpPr>
              <a:xfrm>
                <a:off x="5885685" y="2018663"/>
                <a:ext cx="1301841" cy="1536908"/>
                <a:chOff x="2212289" y="3113295"/>
                <a:chExt cx="1301841" cy="1536908"/>
              </a:xfrm>
            </p:grpSpPr>
            <p:sp>
              <p:nvSpPr>
                <p:cNvPr id="31" name="Freeform 212">
                  <a:extLst>
                    <a:ext uri="{FF2B5EF4-FFF2-40B4-BE49-F238E27FC236}">
                      <a16:creationId xmlns:a16="http://schemas.microsoft.com/office/drawing/2014/main" id="{D7ED9AE3-4078-4510-8834-90ACEADEBBFC}"/>
                    </a:ext>
                  </a:extLst>
                </p:cNvPr>
                <p:cNvSpPr/>
                <p:nvPr/>
              </p:nvSpPr>
              <p:spPr>
                <a:xfrm>
                  <a:off x="2316664" y="3113295"/>
                  <a:ext cx="620785" cy="617972"/>
                </a:xfrm>
                <a:custGeom>
                  <a:avLst/>
                  <a:gdLst>
                    <a:gd name="connsiteX0" fmla="*/ 1049857 w 2090579"/>
                    <a:gd name="connsiteY0" fmla="*/ 847945 h 2081100"/>
                    <a:gd name="connsiteX1" fmla="*/ 860645 w 2090579"/>
                    <a:gd name="connsiteY1" fmla="*/ 1037157 h 2081100"/>
                    <a:gd name="connsiteX2" fmla="*/ 1049857 w 2090579"/>
                    <a:gd name="connsiteY2" fmla="*/ 1226369 h 2081100"/>
                    <a:gd name="connsiteX3" fmla="*/ 1239036 w 2090579"/>
                    <a:gd name="connsiteY3" fmla="*/ 1037157 h 2081100"/>
                    <a:gd name="connsiteX4" fmla="*/ 1049857 w 2090579"/>
                    <a:gd name="connsiteY4" fmla="*/ 847945 h 2081100"/>
                    <a:gd name="connsiteX5" fmla="*/ 1049857 w 2090579"/>
                    <a:gd name="connsiteY5" fmla="*/ 685800 h 2081100"/>
                    <a:gd name="connsiteX6" fmla="*/ 1401213 w 2090579"/>
                    <a:gd name="connsiteY6" fmla="*/ 1037157 h 2081100"/>
                    <a:gd name="connsiteX7" fmla="*/ 1049857 w 2090579"/>
                    <a:gd name="connsiteY7" fmla="*/ 1388513 h 2081100"/>
                    <a:gd name="connsiteX8" fmla="*/ 698500 w 2090579"/>
                    <a:gd name="connsiteY8" fmla="*/ 1037157 h 2081100"/>
                    <a:gd name="connsiteX9" fmla="*/ 1049857 w 2090579"/>
                    <a:gd name="connsiteY9" fmla="*/ 685800 h 2081100"/>
                    <a:gd name="connsiteX10" fmla="*/ 1044612 w 2090579"/>
                    <a:gd name="connsiteY10" fmla="*/ 162152 h 2081100"/>
                    <a:gd name="connsiteX11" fmla="*/ 967571 w 2090579"/>
                    <a:gd name="connsiteY11" fmla="*/ 212156 h 2081100"/>
                    <a:gd name="connsiteX12" fmla="*/ 922952 w 2090579"/>
                    <a:gd name="connsiteY12" fmla="*/ 309467 h 2081100"/>
                    <a:gd name="connsiteX13" fmla="*/ 698699 w 2090579"/>
                    <a:gd name="connsiteY13" fmla="*/ 454084 h 2081100"/>
                    <a:gd name="connsiteX14" fmla="*/ 612172 w 2090579"/>
                    <a:gd name="connsiteY14" fmla="*/ 437802 h 2081100"/>
                    <a:gd name="connsiteX15" fmla="*/ 512192 w 2090579"/>
                    <a:gd name="connsiteY15" fmla="*/ 400033 h 2081100"/>
                    <a:gd name="connsiteX16" fmla="*/ 412212 w 2090579"/>
                    <a:gd name="connsiteY16" fmla="*/ 431057 h 2081100"/>
                    <a:gd name="connsiteX17" fmla="*/ 402727 w 2090579"/>
                    <a:gd name="connsiteY17" fmla="*/ 508135 h 2081100"/>
                    <a:gd name="connsiteX18" fmla="*/ 440570 w 2090579"/>
                    <a:gd name="connsiteY18" fmla="*/ 608143 h 2081100"/>
                    <a:gd name="connsiteX19" fmla="*/ 312135 w 2090579"/>
                    <a:gd name="connsiteY19" fmla="*/ 918960 h 2081100"/>
                    <a:gd name="connsiteX20" fmla="*/ 214865 w 2090579"/>
                    <a:gd name="connsiteY20" fmla="*/ 963569 h 2081100"/>
                    <a:gd name="connsiteX21" fmla="*/ 164826 w 2090579"/>
                    <a:gd name="connsiteY21" fmla="*/ 1040550 h 2081100"/>
                    <a:gd name="connsiteX22" fmla="*/ 214865 w 2090579"/>
                    <a:gd name="connsiteY22" fmla="*/ 1117532 h 2081100"/>
                    <a:gd name="connsiteX23" fmla="*/ 312135 w 2090579"/>
                    <a:gd name="connsiteY23" fmla="*/ 1162140 h 2081100"/>
                    <a:gd name="connsiteX24" fmla="*/ 440570 w 2090579"/>
                    <a:gd name="connsiteY24" fmla="*/ 1472957 h 2081100"/>
                    <a:gd name="connsiteX25" fmla="*/ 402727 w 2090579"/>
                    <a:gd name="connsiteY25" fmla="*/ 1572965 h 2081100"/>
                    <a:gd name="connsiteX26" fmla="*/ 412212 w 2090579"/>
                    <a:gd name="connsiteY26" fmla="*/ 1650043 h 2081100"/>
                    <a:gd name="connsiteX27" fmla="*/ 512192 w 2090579"/>
                    <a:gd name="connsiteY27" fmla="*/ 1681067 h 2081100"/>
                    <a:gd name="connsiteX28" fmla="*/ 612172 w 2090579"/>
                    <a:gd name="connsiteY28" fmla="*/ 1643298 h 2081100"/>
                    <a:gd name="connsiteX29" fmla="*/ 698699 w 2090579"/>
                    <a:gd name="connsiteY29" fmla="*/ 1627016 h 2081100"/>
                    <a:gd name="connsiteX30" fmla="*/ 922952 w 2090579"/>
                    <a:gd name="connsiteY30" fmla="*/ 1771633 h 2081100"/>
                    <a:gd name="connsiteX31" fmla="*/ 967571 w 2090579"/>
                    <a:gd name="connsiteY31" fmla="*/ 1868944 h 2081100"/>
                    <a:gd name="connsiteX32" fmla="*/ 1044612 w 2090579"/>
                    <a:gd name="connsiteY32" fmla="*/ 1918948 h 2081100"/>
                    <a:gd name="connsiteX33" fmla="*/ 1121654 w 2090579"/>
                    <a:gd name="connsiteY33" fmla="*/ 1868944 h 2081100"/>
                    <a:gd name="connsiteX34" fmla="*/ 1166272 w 2090579"/>
                    <a:gd name="connsiteY34" fmla="*/ 1771633 h 2081100"/>
                    <a:gd name="connsiteX35" fmla="*/ 1390525 w 2090579"/>
                    <a:gd name="connsiteY35" fmla="*/ 1627016 h 2081100"/>
                    <a:gd name="connsiteX36" fmla="*/ 1477052 w 2090579"/>
                    <a:gd name="connsiteY36" fmla="*/ 1643298 h 2081100"/>
                    <a:gd name="connsiteX37" fmla="*/ 1577032 w 2090579"/>
                    <a:gd name="connsiteY37" fmla="*/ 1681067 h 2081100"/>
                    <a:gd name="connsiteX38" fmla="*/ 1677012 w 2090579"/>
                    <a:gd name="connsiteY38" fmla="*/ 1650043 h 2081100"/>
                    <a:gd name="connsiteX39" fmla="*/ 1686497 w 2090579"/>
                    <a:gd name="connsiteY39" fmla="*/ 1572965 h 2081100"/>
                    <a:gd name="connsiteX40" fmla="*/ 1648654 w 2090579"/>
                    <a:gd name="connsiteY40" fmla="*/ 1472957 h 2081100"/>
                    <a:gd name="connsiteX41" fmla="*/ 1777089 w 2090579"/>
                    <a:gd name="connsiteY41" fmla="*/ 1162140 h 2081100"/>
                    <a:gd name="connsiteX42" fmla="*/ 1874359 w 2090579"/>
                    <a:gd name="connsiteY42" fmla="*/ 1117532 h 2081100"/>
                    <a:gd name="connsiteX43" fmla="*/ 1924300 w 2090579"/>
                    <a:gd name="connsiteY43" fmla="*/ 1040550 h 2081100"/>
                    <a:gd name="connsiteX44" fmla="*/ 1874359 w 2090579"/>
                    <a:gd name="connsiteY44" fmla="*/ 963569 h 2081100"/>
                    <a:gd name="connsiteX45" fmla="*/ 1777089 w 2090579"/>
                    <a:gd name="connsiteY45" fmla="*/ 918960 h 2081100"/>
                    <a:gd name="connsiteX46" fmla="*/ 1648654 w 2090579"/>
                    <a:gd name="connsiteY46" fmla="*/ 608143 h 2081100"/>
                    <a:gd name="connsiteX47" fmla="*/ 1686497 w 2090579"/>
                    <a:gd name="connsiteY47" fmla="*/ 508135 h 2081100"/>
                    <a:gd name="connsiteX48" fmla="*/ 1677012 w 2090579"/>
                    <a:gd name="connsiteY48" fmla="*/ 431057 h 2081100"/>
                    <a:gd name="connsiteX49" fmla="*/ 1577032 w 2090579"/>
                    <a:gd name="connsiteY49" fmla="*/ 400033 h 2081100"/>
                    <a:gd name="connsiteX50" fmla="*/ 1477052 w 2090579"/>
                    <a:gd name="connsiteY50" fmla="*/ 437802 h 2081100"/>
                    <a:gd name="connsiteX51" fmla="*/ 1390525 w 2090579"/>
                    <a:gd name="connsiteY51" fmla="*/ 454084 h 2081100"/>
                    <a:gd name="connsiteX52" fmla="*/ 1166272 w 2090579"/>
                    <a:gd name="connsiteY52" fmla="*/ 309467 h 2081100"/>
                    <a:gd name="connsiteX53" fmla="*/ 1121654 w 2090579"/>
                    <a:gd name="connsiteY53" fmla="*/ 212156 h 2081100"/>
                    <a:gd name="connsiteX54" fmla="*/ 1044612 w 2090579"/>
                    <a:gd name="connsiteY54" fmla="*/ 162152 h 2081100"/>
                    <a:gd name="connsiteX55" fmla="*/ 1047322 w 2090579"/>
                    <a:gd name="connsiteY55" fmla="*/ 0 h 2081100"/>
                    <a:gd name="connsiteX56" fmla="*/ 1271672 w 2090579"/>
                    <a:gd name="connsiteY56" fmla="*/ 144617 h 2081100"/>
                    <a:gd name="connsiteX57" fmla="*/ 1316194 w 2090579"/>
                    <a:gd name="connsiteY57" fmla="*/ 241928 h 2081100"/>
                    <a:gd name="connsiteX58" fmla="*/ 1393235 w 2090579"/>
                    <a:gd name="connsiteY58" fmla="*/ 291932 h 2081100"/>
                    <a:gd name="connsiteX59" fmla="*/ 1422949 w 2090579"/>
                    <a:gd name="connsiteY59" fmla="*/ 286536 h 2081100"/>
                    <a:gd name="connsiteX60" fmla="*/ 1523026 w 2090579"/>
                    <a:gd name="connsiteY60" fmla="*/ 248672 h 2081100"/>
                    <a:gd name="connsiteX61" fmla="*/ 1610810 w 2090579"/>
                    <a:gd name="connsiteY61" fmla="*/ 232486 h 2081100"/>
                    <a:gd name="connsiteX62" fmla="*/ 1813577 w 2090579"/>
                    <a:gd name="connsiteY62" fmla="*/ 339238 h 2081100"/>
                    <a:gd name="connsiteX63" fmla="*/ 1841936 w 2090579"/>
                    <a:gd name="connsiteY63" fmla="*/ 564884 h 2081100"/>
                    <a:gd name="connsiteX64" fmla="*/ 1804092 w 2090579"/>
                    <a:gd name="connsiteY64" fmla="*/ 664892 h 2081100"/>
                    <a:gd name="connsiteX65" fmla="*/ 1848614 w 2090579"/>
                    <a:gd name="connsiteY65" fmla="*/ 771645 h 2081100"/>
                    <a:gd name="connsiteX66" fmla="*/ 1945981 w 2090579"/>
                    <a:gd name="connsiteY66" fmla="*/ 816254 h 2081100"/>
                    <a:gd name="connsiteX67" fmla="*/ 2090579 w 2090579"/>
                    <a:gd name="connsiteY67" fmla="*/ 1040550 h 2081100"/>
                    <a:gd name="connsiteX68" fmla="*/ 1945981 w 2090579"/>
                    <a:gd name="connsiteY68" fmla="*/ 1264847 h 2081100"/>
                    <a:gd name="connsiteX69" fmla="*/ 1848711 w 2090579"/>
                    <a:gd name="connsiteY69" fmla="*/ 1309455 h 2081100"/>
                    <a:gd name="connsiteX70" fmla="*/ 1804092 w 2090579"/>
                    <a:gd name="connsiteY70" fmla="*/ 1416208 h 2081100"/>
                    <a:gd name="connsiteX71" fmla="*/ 1841936 w 2090579"/>
                    <a:gd name="connsiteY71" fmla="*/ 1516216 h 2081100"/>
                    <a:gd name="connsiteX72" fmla="*/ 1813577 w 2090579"/>
                    <a:gd name="connsiteY72" fmla="*/ 1743307 h 2081100"/>
                    <a:gd name="connsiteX73" fmla="*/ 1610810 w 2090579"/>
                    <a:gd name="connsiteY73" fmla="*/ 1851408 h 2081100"/>
                    <a:gd name="connsiteX74" fmla="*/ 1523026 w 2090579"/>
                    <a:gd name="connsiteY74" fmla="*/ 1833777 h 2081100"/>
                    <a:gd name="connsiteX75" fmla="*/ 1422949 w 2090579"/>
                    <a:gd name="connsiteY75" fmla="*/ 1794660 h 2081100"/>
                    <a:gd name="connsiteX76" fmla="*/ 1393235 w 2090579"/>
                    <a:gd name="connsiteY76" fmla="*/ 1789264 h 2081100"/>
                    <a:gd name="connsiteX77" fmla="*/ 1316194 w 2090579"/>
                    <a:gd name="connsiteY77" fmla="*/ 1839269 h 2081100"/>
                    <a:gd name="connsiteX78" fmla="*/ 1271672 w 2090579"/>
                    <a:gd name="connsiteY78" fmla="*/ 1936483 h 2081100"/>
                    <a:gd name="connsiteX79" fmla="*/ 1047322 w 2090579"/>
                    <a:gd name="connsiteY79" fmla="*/ 2081100 h 2081100"/>
                    <a:gd name="connsiteX80" fmla="*/ 822972 w 2090579"/>
                    <a:gd name="connsiteY80" fmla="*/ 1936483 h 2081100"/>
                    <a:gd name="connsiteX81" fmla="*/ 778354 w 2090579"/>
                    <a:gd name="connsiteY81" fmla="*/ 1839269 h 2081100"/>
                    <a:gd name="connsiteX82" fmla="*/ 701409 w 2090579"/>
                    <a:gd name="connsiteY82" fmla="*/ 1789264 h 2081100"/>
                    <a:gd name="connsiteX83" fmla="*/ 671598 w 2090579"/>
                    <a:gd name="connsiteY83" fmla="*/ 1794660 h 2081100"/>
                    <a:gd name="connsiteX84" fmla="*/ 571618 w 2090579"/>
                    <a:gd name="connsiteY84" fmla="*/ 1832428 h 2081100"/>
                    <a:gd name="connsiteX85" fmla="*/ 483833 w 2090579"/>
                    <a:gd name="connsiteY85" fmla="*/ 1848711 h 2081100"/>
                    <a:gd name="connsiteX86" fmla="*/ 281066 w 2090579"/>
                    <a:gd name="connsiteY86" fmla="*/ 1741958 h 2081100"/>
                    <a:gd name="connsiteX87" fmla="*/ 252708 w 2090579"/>
                    <a:gd name="connsiteY87" fmla="*/ 1516216 h 2081100"/>
                    <a:gd name="connsiteX88" fmla="*/ 290552 w 2090579"/>
                    <a:gd name="connsiteY88" fmla="*/ 1416208 h 2081100"/>
                    <a:gd name="connsiteX89" fmla="*/ 245933 w 2090579"/>
                    <a:gd name="connsiteY89" fmla="*/ 1309455 h 2081100"/>
                    <a:gd name="connsiteX90" fmla="*/ 148663 w 2090579"/>
                    <a:gd name="connsiteY90" fmla="*/ 1264847 h 2081100"/>
                    <a:gd name="connsiteX91" fmla="*/ 0 w 2090579"/>
                    <a:gd name="connsiteY91" fmla="*/ 1041899 h 2081100"/>
                    <a:gd name="connsiteX92" fmla="*/ 144598 w 2090579"/>
                    <a:gd name="connsiteY92" fmla="*/ 817603 h 2081100"/>
                    <a:gd name="connsiteX93" fmla="*/ 241868 w 2090579"/>
                    <a:gd name="connsiteY93" fmla="*/ 772994 h 2081100"/>
                    <a:gd name="connsiteX94" fmla="*/ 286487 w 2090579"/>
                    <a:gd name="connsiteY94" fmla="*/ 666241 h 2081100"/>
                    <a:gd name="connsiteX95" fmla="*/ 248643 w 2090579"/>
                    <a:gd name="connsiteY95" fmla="*/ 566232 h 2081100"/>
                    <a:gd name="connsiteX96" fmla="*/ 277001 w 2090579"/>
                    <a:gd name="connsiteY96" fmla="*/ 340587 h 2081100"/>
                    <a:gd name="connsiteX97" fmla="*/ 479768 w 2090579"/>
                    <a:gd name="connsiteY97" fmla="*/ 233834 h 2081100"/>
                    <a:gd name="connsiteX98" fmla="*/ 567553 w 2090579"/>
                    <a:gd name="connsiteY98" fmla="*/ 250021 h 2081100"/>
                    <a:gd name="connsiteX99" fmla="*/ 667533 w 2090579"/>
                    <a:gd name="connsiteY99" fmla="*/ 287885 h 2081100"/>
                    <a:gd name="connsiteX100" fmla="*/ 697343 w 2090579"/>
                    <a:gd name="connsiteY100" fmla="*/ 293281 h 2081100"/>
                    <a:gd name="connsiteX101" fmla="*/ 774289 w 2090579"/>
                    <a:gd name="connsiteY101" fmla="*/ 243276 h 2081100"/>
                    <a:gd name="connsiteX102" fmla="*/ 818907 w 2090579"/>
                    <a:gd name="connsiteY102" fmla="*/ 145966 h 2081100"/>
                    <a:gd name="connsiteX103" fmla="*/ 1047322 w 2090579"/>
                    <a:gd name="connsiteY103" fmla="*/ 0 h 20811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</a:cxnLst>
                  <a:rect l="l" t="t" r="r" b="b"/>
                  <a:pathLst>
                    <a:path w="2090579" h="2081100">
                      <a:moveTo>
                        <a:pt x="1049857" y="847945"/>
                      </a:moveTo>
                      <a:cubicBezTo>
                        <a:pt x="945816" y="847945"/>
                        <a:pt x="860645" y="933116"/>
                        <a:pt x="860645" y="1037157"/>
                      </a:cubicBezTo>
                      <a:cubicBezTo>
                        <a:pt x="860645" y="1141197"/>
                        <a:pt x="945784" y="1226369"/>
                        <a:pt x="1049857" y="1226369"/>
                      </a:cubicBezTo>
                      <a:cubicBezTo>
                        <a:pt x="1153897" y="1226369"/>
                        <a:pt x="1239036" y="1141197"/>
                        <a:pt x="1239036" y="1037157"/>
                      </a:cubicBezTo>
                      <a:cubicBezTo>
                        <a:pt x="1239036" y="933116"/>
                        <a:pt x="1153897" y="847945"/>
                        <a:pt x="1049857" y="847945"/>
                      </a:cubicBezTo>
                      <a:close/>
                      <a:moveTo>
                        <a:pt x="1049857" y="685800"/>
                      </a:moveTo>
                      <a:cubicBezTo>
                        <a:pt x="1243070" y="685800"/>
                        <a:pt x="1401213" y="843911"/>
                        <a:pt x="1401213" y="1037157"/>
                      </a:cubicBezTo>
                      <a:cubicBezTo>
                        <a:pt x="1401213" y="1230370"/>
                        <a:pt x="1243070" y="1388513"/>
                        <a:pt x="1049857" y="1388513"/>
                      </a:cubicBezTo>
                      <a:cubicBezTo>
                        <a:pt x="855244" y="1388513"/>
                        <a:pt x="698500" y="1230370"/>
                        <a:pt x="698500" y="1037157"/>
                      </a:cubicBezTo>
                      <a:cubicBezTo>
                        <a:pt x="698500" y="843911"/>
                        <a:pt x="856611" y="685800"/>
                        <a:pt x="1049857" y="685800"/>
                      </a:cubicBezTo>
                      <a:close/>
                      <a:moveTo>
                        <a:pt x="1044612" y="162152"/>
                      </a:moveTo>
                      <a:cubicBezTo>
                        <a:pt x="1031062" y="162152"/>
                        <a:pt x="987896" y="166199"/>
                        <a:pt x="967571" y="212156"/>
                      </a:cubicBezTo>
                      <a:lnTo>
                        <a:pt x="922952" y="309467"/>
                      </a:lnTo>
                      <a:cubicBezTo>
                        <a:pt x="882399" y="397336"/>
                        <a:pt x="794614" y="454084"/>
                        <a:pt x="698699" y="454084"/>
                      </a:cubicBezTo>
                      <a:cubicBezTo>
                        <a:pt x="668888" y="454084"/>
                        <a:pt x="640530" y="448689"/>
                        <a:pt x="612172" y="437802"/>
                      </a:cubicBezTo>
                      <a:lnTo>
                        <a:pt x="512192" y="400033"/>
                      </a:lnTo>
                      <a:cubicBezTo>
                        <a:pt x="474348" y="385196"/>
                        <a:pt x="433795" y="398685"/>
                        <a:pt x="412212" y="431057"/>
                      </a:cubicBezTo>
                      <a:cubicBezTo>
                        <a:pt x="402727" y="444642"/>
                        <a:pt x="389177" y="471619"/>
                        <a:pt x="402727" y="508135"/>
                      </a:cubicBezTo>
                      <a:lnTo>
                        <a:pt x="440570" y="608143"/>
                      </a:lnTo>
                      <a:cubicBezTo>
                        <a:pt x="486543" y="728385"/>
                        <a:pt x="429730" y="864909"/>
                        <a:pt x="312135" y="918960"/>
                      </a:cubicBezTo>
                      <a:lnTo>
                        <a:pt x="214865" y="963569"/>
                      </a:lnTo>
                      <a:cubicBezTo>
                        <a:pt x="168891" y="985151"/>
                        <a:pt x="164826" y="1027062"/>
                        <a:pt x="164826" y="1040550"/>
                      </a:cubicBezTo>
                      <a:cubicBezTo>
                        <a:pt x="164826" y="1054039"/>
                        <a:pt x="168891" y="1097299"/>
                        <a:pt x="214865" y="1117532"/>
                      </a:cubicBezTo>
                      <a:lnTo>
                        <a:pt x="312135" y="1162140"/>
                      </a:lnTo>
                      <a:cubicBezTo>
                        <a:pt x="429730" y="1216191"/>
                        <a:pt x="485188" y="1352715"/>
                        <a:pt x="440570" y="1472957"/>
                      </a:cubicBezTo>
                      <a:lnTo>
                        <a:pt x="402727" y="1572965"/>
                      </a:lnTo>
                      <a:cubicBezTo>
                        <a:pt x="389177" y="1609481"/>
                        <a:pt x="402727" y="1636554"/>
                        <a:pt x="412212" y="1650043"/>
                      </a:cubicBezTo>
                      <a:cubicBezTo>
                        <a:pt x="435150" y="1681067"/>
                        <a:pt x="474348" y="1694651"/>
                        <a:pt x="512192" y="1681067"/>
                      </a:cubicBezTo>
                      <a:lnTo>
                        <a:pt x="612172" y="1643298"/>
                      </a:lnTo>
                      <a:cubicBezTo>
                        <a:pt x="640530" y="1632411"/>
                        <a:pt x="668888" y="1627016"/>
                        <a:pt x="698699" y="1627016"/>
                      </a:cubicBezTo>
                      <a:cubicBezTo>
                        <a:pt x="794614" y="1627016"/>
                        <a:pt x="882399" y="1683861"/>
                        <a:pt x="922952" y="1771633"/>
                      </a:cubicBezTo>
                      <a:lnTo>
                        <a:pt x="967571" y="1868944"/>
                      </a:lnTo>
                      <a:cubicBezTo>
                        <a:pt x="989251" y="1914901"/>
                        <a:pt x="1031062" y="1918948"/>
                        <a:pt x="1044612" y="1918948"/>
                      </a:cubicBezTo>
                      <a:cubicBezTo>
                        <a:pt x="1058162" y="1918948"/>
                        <a:pt x="1101329" y="1914901"/>
                        <a:pt x="1121654" y="1868944"/>
                      </a:cubicBezTo>
                      <a:lnTo>
                        <a:pt x="1166272" y="1771633"/>
                      </a:lnTo>
                      <a:cubicBezTo>
                        <a:pt x="1206729" y="1683861"/>
                        <a:pt x="1294611" y="1627016"/>
                        <a:pt x="1390525" y="1627016"/>
                      </a:cubicBezTo>
                      <a:cubicBezTo>
                        <a:pt x="1420336" y="1627016"/>
                        <a:pt x="1448694" y="1632411"/>
                        <a:pt x="1477052" y="1643298"/>
                      </a:cubicBezTo>
                      <a:lnTo>
                        <a:pt x="1577032" y="1681067"/>
                      </a:lnTo>
                      <a:cubicBezTo>
                        <a:pt x="1614876" y="1696000"/>
                        <a:pt x="1655429" y="1682415"/>
                        <a:pt x="1677012" y="1650043"/>
                      </a:cubicBezTo>
                      <a:cubicBezTo>
                        <a:pt x="1686497" y="1636554"/>
                        <a:pt x="1700047" y="1609481"/>
                        <a:pt x="1686497" y="1572965"/>
                      </a:cubicBezTo>
                      <a:lnTo>
                        <a:pt x="1648654" y="1472957"/>
                      </a:lnTo>
                      <a:cubicBezTo>
                        <a:pt x="1602680" y="1352715"/>
                        <a:pt x="1659494" y="1216191"/>
                        <a:pt x="1777089" y="1162140"/>
                      </a:cubicBezTo>
                      <a:lnTo>
                        <a:pt x="1874359" y="1117532"/>
                      </a:lnTo>
                      <a:cubicBezTo>
                        <a:pt x="1920332" y="1095950"/>
                        <a:pt x="1924300" y="1054039"/>
                        <a:pt x="1924300" y="1040550"/>
                      </a:cubicBezTo>
                      <a:cubicBezTo>
                        <a:pt x="1924300" y="1027062"/>
                        <a:pt x="1920332" y="983802"/>
                        <a:pt x="1874359" y="963569"/>
                      </a:cubicBezTo>
                      <a:lnTo>
                        <a:pt x="1777089" y="918960"/>
                      </a:lnTo>
                      <a:cubicBezTo>
                        <a:pt x="1659494" y="864909"/>
                        <a:pt x="1604036" y="728385"/>
                        <a:pt x="1648654" y="608143"/>
                      </a:cubicBezTo>
                      <a:lnTo>
                        <a:pt x="1686497" y="508135"/>
                      </a:lnTo>
                      <a:cubicBezTo>
                        <a:pt x="1700047" y="471619"/>
                        <a:pt x="1686497" y="444642"/>
                        <a:pt x="1677012" y="431057"/>
                      </a:cubicBezTo>
                      <a:cubicBezTo>
                        <a:pt x="1654074" y="400033"/>
                        <a:pt x="1614876" y="386545"/>
                        <a:pt x="1577032" y="400033"/>
                      </a:cubicBezTo>
                      <a:lnTo>
                        <a:pt x="1477052" y="437802"/>
                      </a:lnTo>
                      <a:cubicBezTo>
                        <a:pt x="1448694" y="448689"/>
                        <a:pt x="1420336" y="454084"/>
                        <a:pt x="1390525" y="454084"/>
                      </a:cubicBezTo>
                      <a:cubicBezTo>
                        <a:pt x="1294611" y="454084"/>
                        <a:pt x="1206729" y="397336"/>
                        <a:pt x="1166272" y="309467"/>
                      </a:cubicBezTo>
                      <a:lnTo>
                        <a:pt x="1121654" y="212156"/>
                      </a:lnTo>
                      <a:cubicBezTo>
                        <a:pt x="1099974" y="166199"/>
                        <a:pt x="1058162" y="162152"/>
                        <a:pt x="1044612" y="162152"/>
                      </a:cubicBezTo>
                      <a:close/>
                      <a:moveTo>
                        <a:pt x="1047322" y="0"/>
                      </a:moveTo>
                      <a:cubicBezTo>
                        <a:pt x="1144592" y="0"/>
                        <a:pt x="1231119" y="55399"/>
                        <a:pt x="1271672" y="144617"/>
                      </a:cubicBezTo>
                      <a:lnTo>
                        <a:pt x="1316194" y="241928"/>
                      </a:lnTo>
                      <a:cubicBezTo>
                        <a:pt x="1329744" y="272951"/>
                        <a:pt x="1360812" y="291932"/>
                        <a:pt x="1393235" y="291932"/>
                      </a:cubicBezTo>
                      <a:cubicBezTo>
                        <a:pt x="1404076" y="291932"/>
                        <a:pt x="1413560" y="290583"/>
                        <a:pt x="1422949" y="286536"/>
                      </a:cubicBezTo>
                      <a:lnTo>
                        <a:pt x="1523026" y="248672"/>
                      </a:lnTo>
                      <a:cubicBezTo>
                        <a:pt x="1551384" y="237881"/>
                        <a:pt x="1581097" y="232486"/>
                        <a:pt x="1610810" y="232486"/>
                      </a:cubicBezTo>
                      <a:cubicBezTo>
                        <a:pt x="1691917" y="232486"/>
                        <a:pt x="1767604" y="271603"/>
                        <a:pt x="1813577" y="339238"/>
                      </a:cubicBezTo>
                      <a:cubicBezTo>
                        <a:pt x="1860809" y="405429"/>
                        <a:pt x="1870294" y="487806"/>
                        <a:pt x="1841936" y="564884"/>
                      </a:cubicBezTo>
                      <a:lnTo>
                        <a:pt x="1804092" y="664892"/>
                      </a:lnTo>
                      <a:cubicBezTo>
                        <a:pt x="1789187" y="706803"/>
                        <a:pt x="1808157" y="752761"/>
                        <a:pt x="1848614" y="771645"/>
                      </a:cubicBezTo>
                      <a:lnTo>
                        <a:pt x="1945981" y="816254"/>
                      </a:lnTo>
                      <a:cubicBezTo>
                        <a:pt x="2035121" y="856816"/>
                        <a:pt x="2090579" y="943240"/>
                        <a:pt x="2090579" y="1040550"/>
                      </a:cubicBezTo>
                      <a:cubicBezTo>
                        <a:pt x="2090579" y="1137861"/>
                        <a:pt x="2035121" y="1224284"/>
                        <a:pt x="1945981" y="1264847"/>
                      </a:cubicBezTo>
                      <a:lnTo>
                        <a:pt x="1848711" y="1309455"/>
                      </a:lnTo>
                      <a:cubicBezTo>
                        <a:pt x="1808157" y="1328436"/>
                        <a:pt x="1789187" y="1374297"/>
                        <a:pt x="1804092" y="1416208"/>
                      </a:cubicBezTo>
                      <a:lnTo>
                        <a:pt x="1841936" y="1516216"/>
                      </a:lnTo>
                      <a:cubicBezTo>
                        <a:pt x="1870294" y="1593294"/>
                        <a:pt x="1859454" y="1675671"/>
                        <a:pt x="1813577" y="1743307"/>
                      </a:cubicBezTo>
                      <a:cubicBezTo>
                        <a:pt x="1766249" y="1809497"/>
                        <a:pt x="1690562" y="1851408"/>
                        <a:pt x="1610810" y="1851408"/>
                      </a:cubicBezTo>
                      <a:cubicBezTo>
                        <a:pt x="1581097" y="1851408"/>
                        <a:pt x="1551384" y="1844664"/>
                        <a:pt x="1523026" y="1833777"/>
                      </a:cubicBezTo>
                      <a:lnTo>
                        <a:pt x="1422949" y="1794660"/>
                      </a:lnTo>
                      <a:cubicBezTo>
                        <a:pt x="1413560" y="1790613"/>
                        <a:pt x="1402720" y="1789264"/>
                        <a:pt x="1393235" y="1789264"/>
                      </a:cubicBezTo>
                      <a:cubicBezTo>
                        <a:pt x="1359457" y="1789264"/>
                        <a:pt x="1329744" y="1809497"/>
                        <a:pt x="1316194" y="1839269"/>
                      </a:cubicBezTo>
                      <a:lnTo>
                        <a:pt x="1271672" y="1936483"/>
                      </a:lnTo>
                      <a:cubicBezTo>
                        <a:pt x="1231119" y="2025701"/>
                        <a:pt x="1144592" y="2081100"/>
                        <a:pt x="1047322" y="2081100"/>
                      </a:cubicBezTo>
                      <a:cubicBezTo>
                        <a:pt x="950052" y="2081100"/>
                        <a:pt x="863525" y="2025701"/>
                        <a:pt x="822972" y="1936483"/>
                      </a:cubicBezTo>
                      <a:lnTo>
                        <a:pt x="778354" y="1839269"/>
                      </a:lnTo>
                      <a:cubicBezTo>
                        <a:pt x="764900" y="1808149"/>
                        <a:pt x="733832" y="1789264"/>
                        <a:pt x="701409" y="1789264"/>
                      </a:cubicBezTo>
                      <a:cubicBezTo>
                        <a:pt x="690568" y="1789264"/>
                        <a:pt x="681083" y="1790613"/>
                        <a:pt x="671598" y="1794660"/>
                      </a:cubicBezTo>
                      <a:lnTo>
                        <a:pt x="571618" y="1832428"/>
                      </a:lnTo>
                      <a:cubicBezTo>
                        <a:pt x="543260" y="1843315"/>
                        <a:pt x="513547" y="1848711"/>
                        <a:pt x="483833" y="1848711"/>
                      </a:cubicBezTo>
                      <a:cubicBezTo>
                        <a:pt x="402727" y="1848711"/>
                        <a:pt x="327040" y="1809497"/>
                        <a:pt x="281066" y="1741958"/>
                      </a:cubicBezTo>
                      <a:cubicBezTo>
                        <a:pt x="233835" y="1675671"/>
                        <a:pt x="224350" y="1593294"/>
                        <a:pt x="252708" y="1516216"/>
                      </a:cubicBezTo>
                      <a:lnTo>
                        <a:pt x="290552" y="1416208"/>
                      </a:lnTo>
                      <a:cubicBezTo>
                        <a:pt x="305457" y="1374297"/>
                        <a:pt x="286487" y="1328436"/>
                        <a:pt x="245933" y="1309455"/>
                      </a:cubicBezTo>
                      <a:lnTo>
                        <a:pt x="148663" y="1264847"/>
                      </a:lnTo>
                      <a:cubicBezTo>
                        <a:pt x="59426" y="1224284"/>
                        <a:pt x="0" y="1139210"/>
                        <a:pt x="0" y="1041899"/>
                      </a:cubicBezTo>
                      <a:cubicBezTo>
                        <a:pt x="0" y="944588"/>
                        <a:pt x="55361" y="858165"/>
                        <a:pt x="144598" y="817603"/>
                      </a:cubicBezTo>
                      <a:lnTo>
                        <a:pt x="241868" y="772994"/>
                      </a:lnTo>
                      <a:cubicBezTo>
                        <a:pt x="282422" y="754110"/>
                        <a:pt x="301392" y="708152"/>
                        <a:pt x="286487" y="666241"/>
                      </a:cubicBezTo>
                      <a:lnTo>
                        <a:pt x="248643" y="566232"/>
                      </a:lnTo>
                      <a:cubicBezTo>
                        <a:pt x="220285" y="490600"/>
                        <a:pt x="231125" y="408127"/>
                        <a:pt x="277001" y="340587"/>
                      </a:cubicBezTo>
                      <a:cubicBezTo>
                        <a:pt x="324330" y="274300"/>
                        <a:pt x="400017" y="233834"/>
                        <a:pt x="479768" y="233834"/>
                      </a:cubicBezTo>
                      <a:cubicBezTo>
                        <a:pt x="509482" y="233834"/>
                        <a:pt x="539195" y="239230"/>
                        <a:pt x="567553" y="250021"/>
                      </a:cubicBezTo>
                      <a:lnTo>
                        <a:pt x="667533" y="287885"/>
                      </a:lnTo>
                      <a:cubicBezTo>
                        <a:pt x="677018" y="291932"/>
                        <a:pt x="687858" y="293281"/>
                        <a:pt x="697343" y="293281"/>
                      </a:cubicBezTo>
                      <a:cubicBezTo>
                        <a:pt x="731122" y="293281"/>
                        <a:pt x="760835" y="272951"/>
                        <a:pt x="774289" y="243276"/>
                      </a:cubicBezTo>
                      <a:lnTo>
                        <a:pt x="818907" y="145966"/>
                      </a:lnTo>
                      <a:cubicBezTo>
                        <a:pt x="859460" y="56748"/>
                        <a:pt x="950052" y="0"/>
                        <a:pt x="1047322" y="0"/>
                      </a:cubicBezTo>
                      <a:close/>
                    </a:path>
                  </a:pathLst>
                </a:custGeom>
                <a:solidFill>
                  <a:schemeClr val="accent5"/>
                </a:solidFill>
                <a:ln w="12700">
                  <a:miter lim="400000"/>
                </a:ln>
              </p:spPr>
              <p:txBody>
                <a:bodyPr wrap="square" lIns="0" tIns="0" rIns="0" bIns="0" anchor="ctr">
                  <a:noAutofit/>
                </a:bodyPr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32" name="TextBox 31">
                  <a:extLst>
                    <a:ext uri="{FF2B5EF4-FFF2-40B4-BE49-F238E27FC236}">
                      <a16:creationId xmlns:a16="http://schemas.microsoft.com/office/drawing/2014/main" id="{ABBABBC3-3B5B-46E1-BEC8-9604EA65FD44}"/>
                    </a:ext>
                  </a:extLst>
                </p:cNvPr>
                <p:cNvSpPr txBox="1"/>
                <p:nvPr/>
              </p:nvSpPr>
              <p:spPr>
                <a:xfrm>
                  <a:off x="2232747" y="4194116"/>
                  <a:ext cx="1281383" cy="456087"/>
                </a:xfrm>
                <a:prstGeom prst="rect">
                  <a:avLst/>
                </a:prstGeom>
                <a:noFill/>
              </p:spPr>
              <p:txBody>
                <a:bodyPr wrap="square" numCol="1" spcCol="457200" rtlCol="0" anchor="ctr">
                  <a:spAutoFit/>
                </a:bodyPr>
                <a:lstStyle/>
                <a:p>
                  <a:pPr>
                    <a:lnSpc>
                      <a:spcPts val="1500"/>
                    </a:lnSpc>
                  </a:pPr>
                  <a:r>
                    <a:rPr lang="en-US" sz="800" dirty="0">
                      <a:solidFill>
                        <a:schemeClr val="bg2"/>
                      </a:solidFill>
                      <a:latin typeface="Roboto Slab" pitchFamily="2" charset="0"/>
                      <a:ea typeface="Roboto Slab" pitchFamily="2" charset="0"/>
                      <a:cs typeface="Open Sans Extrabold" panose="020B0906030804020204" pitchFamily="34" charset="0"/>
                    </a:rPr>
                    <a:t>Fruitful were hath waters divide</a:t>
                  </a:r>
                </a:p>
              </p:txBody>
            </p:sp>
            <p:sp>
              <p:nvSpPr>
                <p:cNvPr id="46" name="TextBox 45">
                  <a:extLst>
                    <a:ext uri="{FF2B5EF4-FFF2-40B4-BE49-F238E27FC236}">
                      <a16:creationId xmlns:a16="http://schemas.microsoft.com/office/drawing/2014/main" id="{755D75C2-5045-4132-A242-3DC18456793C}"/>
                    </a:ext>
                  </a:extLst>
                </p:cNvPr>
                <p:cNvSpPr txBox="1"/>
                <p:nvPr/>
              </p:nvSpPr>
              <p:spPr>
                <a:xfrm>
                  <a:off x="2212289" y="3850496"/>
                  <a:ext cx="854820" cy="4001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2000" b="1" dirty="0">
                      <a:solidFill>
                        <a:schemeClr val="accent5"/>
                      </a:solidFill>
                      <a:latin typeface="Roboto Slab" pitchFamily="2" charset="0"/>
                      <a:ea typeface="Roboto Slab" pitchFamily="2" charset="0"/>
                      <a:cs typeface="Open Sans Extrabold" panose="020B0906030804020204" pitchFamily="34" charset="0"/>
                    </a:rPr>
                    <a:t>75K</a:t>
                  </a:r>
                </a:p>
              </p:txBody>
            </p:sp>
          </p:grpSp>
        </p:grp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41B68EF2-764A-405D-A742-46A86377C223}"/>
              </a:ext>
            </a:extLst>
          </p:cNvPr>
          <p:cNvGrpSpPr/>
          <p:nvPr/>
        </p:nvGrpSpPr>
        <p:grpSpPr>
          <a:xfrm>
            <a:off x="728116" y="4149626"/>
            <a:ext cx="2109166" cy="1995686"/>
            <a:chOff x="1508677" y="2980608"/>
            <a:chExt cx="2109166" cy="1995686"/>
          </a:xfrm>
        </p:grpSpPr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FE2304B8-AE21-4726-A008-BE669BE3A4D1}"/>
                </a:ext>
              </a:extLst>
            </p:cNvPr>
            <p:cNvGrpSpPr/>
            <p:nvPr/>
          </p:nvGrpSpPr>
          <p:grpSpPr>
            <a:xfrm>
              <a:off x="1979854" y="2980608"/>
              <a:ext cx="1166813" cy="1236952"/>
              <a:chOff x="3190307" y="5056105"/>
              <a:chExt cx="1166813" cy="1236952"/>
            </a:xfrm>
          </p:grpSpPr>
          <p:sp>
            <p:nvSpPr>
              <p:cNvPr id="37" name="AutoShape 61">
                <a:extLst>
                  <a:ext uri="{FF2B5EF4-FFF2-40B4-BE49-F238E27FC236}">
                    <a16:creationId xmlns:a16="http://schemas.microsoft.com/office/drawing/2014/main" id="{10C3BD02-2808-435E-9BFA-9FE9DBCF17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92324" y="5056105"/>
                <a:ext cx="562778" cy="450286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684" y="8639"/>
                    </a:moveTo>
                    <a:cubicBezTo>
                      <a:pt x="18267" y="8639"/>
                      <a:pt x="17928" y="8215"/>
                      <a:pt x="17928" y="7693"/>
                    </a:cubicBezTo>
                    <a:cubicBezTo>
                      <a:pt x="17928" y="7172"/>
                      <a:pt x="18267" y="6749"/>
                      <a:pt x="18684" y="6749"/>
                    </a:cubicBezTo>
                    <a:cubicBezTo>
                      <a:pt x="19102" y="6749"/>
                      <a:pt x="19440" y="7172"/>
                      <a:pt x="19440" y="7693"/>
                    </a:cubicBezTo>
                    <a:cubicBezTo>
                      <a:pt x="19440" y="8215"/>
                      <a:pt x="19102" y="8639"/>
                      <a:pt x="18684" y="8639"/>
                    </a:cubicBezTo>
                    <a:cubicBezTo>
                      <a:pt x="18684" y="8639"/>
                      <a:pt x="18684" y="8639"/>
                      <a:pt x="18684" y="8639"/>
                    </a:cubicBezTo>
                    <a:close/>
                    <a:moveTo>
                      <a:pt x="10800" y="18901"/>
                    </a:moveTo>
                    <a:cubicBezTo>
                      <a:pt x="7817" y="18901"/>
                      <a:pt x="5400" y="15878"/>
                      <a:pt x="5400" y="12150"/>
                    </a:cubicBezTo>
                    <a:cubicBezTo>
                      <a:pt x="5400" y="8423"/>
                      <a:pt x="7817" y="5400"/>
                      <a:pt x="10800" y="5400"/>
                    </a:cubicBezTo>
                    <a:cubicBezTo>
                      <a:pt x="13782" y="5400"/>
                      <a:pt x="16200" y="8423"/>
                      <a:pt x="16200" y="12150"/>
                    </a:cubicBezTo>
                    <a:cubicBezTo>
                      <a:pt x="16200" y="15878"/>
                      <a:pt x="13782" y="18901"/>
                      <a:pt x="10800" y="18901"/>
                    </a:cubicBezTo>
                    <a:cubicBezTo>
                      <a:pt x="10800" y="18901"/>
                      <a:pt x="10800" y="18901"/>
                      <a:pt x="10800" y="18901"/>
                    </a:cubicBezTo>
                    <a:close/>
                    <a:moveTo>
                      <a:pt x="19440" y="4050"/>
                    </a:moveTo>
                    <a:lnTo>
                      <a:pt x="16848" y="4050"/>
                    </a:lnTo>
                    <a:cubicBezTo>
                      <a:pt x="16491" y="4050"/>
                      <a:pt x="16107" y="3705"/>
                      <a:pt x="15995" y="3281"/>
                    </a:cubicBezTo>
                    <a:lnTo>
                      <a:pt x="15325" y="768"/>
                    </a:lnTo>
                    <a:cubicBezTo>
                      <a:pt x="15212" y="346"/>
                      <a:pt x="14829" y="0"/>
                      <a:pt x="14473" y="0"/>
                    </a:cubicBezTo>
                    <a:lnTo>
                      <a:pt x="7128" y="0"/>
                    </a:lnTo>
                    <a:cubicBezTo>
                      <a:pt x="6771" y="0"/>
                      <a:pt x="6387" y="346"/>
                      <a:pt x="6276" y="768"/>
                    </a:cubicBezTo>
                    <a:lnTo>
                      <a:pt x="5605" y="3281"/>
                    </a:lnTo>
                    <a:cubicBezTo>
                      <a:pt x="5492" y="3705"/>
                      <a:pt x="5109" y="4050"/>
                      <a:pt x="4752" y="4050"/>
                    </a:cubicBezTo>
                    <a:lnTo>
                      <a:pt x="2160" y="4050"/>
                    </a:lnTo>
                    <a:cubicBezTo>
                      <a:pt x="973" y="4050"/>
                      <a:pt x="0" y="5266"/>
                      <a:pt x="0" y="6750"/>
                    </a:cubicBezTo>
                    <a:lnTo>
                      <a:pt x="0" y="18901"/>
                    </a:lnTo>
                    <a:cubicBezTo>
                      <a:pt x="0" y="20385"/>
                      <a:pt x="973" y="21600"/>
                      <a:pt x="2160" y="21600"/>
                    </a:cubicBezTo>
                    <a:lnTo>
                      <a:pt x="19440" y="21600"/>
                    </a:lnTo>
                    <a:cubicBezTo>
                      <a:pt x="20628" y="21600"/>
                      <a:pt x="21600" y="20385"/>
                      <a:pt x="21600" y="18901"/>
                    </a:cubicBezTo>
                    <a:lnTo>
                      <a:pt x="21600" y="6750"/>
                    </a:lnTo>
                    <a:cubicBezTo>
                      <a:pt x="21600" y="5266"/>
                      <a:pt x="20628" y="4050"/>
                      <a:pt x="19440" y="4050"/>
                    </a:cubicBezTo>
                    <a:cubicBezTo>
                      <a:pt x="19440" y="4050"/>
                      <a:pt x="19440" y="4050"/>
                      <a:pt x="19440" y="4050"/>
                    </a:cubicBezTo>
                    <a:close/>
                    <a:moveTo>
                      <a:pt x="10800" y="8100"/>
                    </a:moveTo>
                    <a:cubicBezTo>
                      <a:pt x="9011" y="8100"/>
                      <a:pt x="7560" y="9914"/>
                      <a:pt x="7560" y="12150"/>
                    </a:cubicBezTo>
                    <a:cubicBezTo>
                      <a:pt x="7560" y="14388"/>
                      <a:pt x="9011" y="16201"/>
                      <a:pt x="10800" y="16201"/>
                    </a:cubicBezTo>
                    <a:cubicBezTo>
                      <a:pt x="12589" y="16201"/>
                      <a:pt x="14040" y="14388"/>
                      <a:pt x="14040" y="12150"/>
                    </a:cubicBezTo>
                    <a:cubicBezTo>
                      <a:pt x="14040" y="9914"/>
                      <a:pt x="12589" y="8100"/>
                      <a:pt x="10800" y="8100"/>
                    </a:cubicBezTo>
                    <a:cubicBezTo>
                      <a:pt x="10800" y="8100"/>
                      <a:pt x="10800" y="8100"/>
                      <a:pt x="10800" y="8100"/>
                    </a:cubicBezTo>
                    <a:close/>
                    <a:moveTo>
                      <a:pt x="10800" y="8100"/>
                    </a:moveTo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38" name="Rectangle 6">
                <a:extLst>
                  <a:ext uri="{FF2B5EF4-FFF2-40B4-BE49-F238E27FC236}">
                    <a16:creationId xmlns:a16="http://schemas.microsoft.com/office/drawing/2014/main" id="{D1AC6812-F9EF-440B-BD22-53DC2C67662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90307" y="5692982"/>
                <a:ext cx="1166813" cy="60007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One</a:t>
                </a:r>
              </a:p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SERVICES</a:t>
                </a:r>
              </a:p>
              <a:p>
                <a:pPr algn="ctr">
                  <a:lnSpc>
                    <a:spcPct val="70000"/>
                  </a:lnSpc>
                </a:pPr>
                <a:r>
                  <a:rPr lang="en-US" sz="1500" b="1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  <a:sym typeface="Montserrat-Bold" charset="0"/>
                  </a:rPr>
                  <a:t>OFFER</a:t>
                </a:r>
              </a:p>
            </p:txBody>
          </p:sp>
        </p:grp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C3D6F715-04B4-49FA-BF60-9AEEB041C93E}"/>
                </a:ext>
              </a:extLst>
            </p:cNvPr>
            <p:cNvSpPr txBox="1"/>
            <p:nvPr/>
          </p:nvSpPr>
          <p:spPr>
            <a:xfrm>
              <a:off x="1508677" y="4217560"/>
              <a:ext cx="2109166" cy="75873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Have them for one. Living grass were they're and years unto doesn't they're.</a:t>
              </a:r>
            </a:p>
          </p:txBody>
        </p:sp>
      </p:grp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C7E9F763-047E-4C7B-A2A2-7C1E18C5A09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3A03ACD5-FBA5-4FA1-B63B-0A7A70010C51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B91AB62B-6B1A-40BE-A46A-5AA787225FA9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300712965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0" y="1052084"/>
            <a:ext cx="10515600" cy="191427"/>
          </a:xfrm>
        </p:spPr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</p:spPr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4C58B9A-0276-4021-98B3-D77952F717C1}"/>
              </a:ext>
            </a:extLst>
          </p:cNvPr>
          <p:cNvGrpSpPr/>
          <p:nvPr/>
        </p:nvGrpSpPr>
        <p:grpSpPr>
          <a:xfrm>
            <a:off x="1066545" y="2667068"/>
            <a:ext cx="1723571" cy="2535462"/>
            <a:chOff x="1245960" y="2275182"/>
            <a:chExt cx="1723571" cy="2535462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26EB5971-1065-421E-BC04-F7B054669E38}"/>
                </a:ext>
              </a:extLst>
            </p:cNvPr>
            <p:cNvGrpSpPr/>
            <p:nvPr/>
          </p:nvGrpSpPr>
          <p:grpSpPr>
            <a:xfrm>
              <a:off x="1245960" y="2275182"/>
              <a:ext cx="1723571" cy="1699138"/>
              <a:chOff x="1245960" y="2275182"/>
              <a:chExt cx="1723571" cy="1699138"/>
            </a:xfrm>
          </p:grpSpPr>
          <p:sp>
            <p:nvSpPr>
              <p:cNvPr id="32" name="Freeform 8">
                <a:extLst>
                  <a:ext uri="{FF2B5EF4-FFF2-40B4-BE49-F238E27FC236}">
                    <a16:creationId xmlns:a16="http://schemas.microsoft.com/office/drawing/2014/main" id="{FFB46E3B-5FA0-4E73-BFCD-E51BCF880E6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767098" y="2275182"/>
                <a:ext cx="731838" cy="735013"/>
              </a:xfrm>
              <a:custGeom>
                <a:avLst/>
                <a:gdLst>
                  <a:gd name="T0" fmla="*/ 265 w 271"/>
                  <a:gd name="T1" fmla="*/ 18 h 270"/>
                  <a:gd name="T2" fmla="*/ 253 w 271"/>
                  <a:gd name="T3" fmla="*/ 6 h 270"/>
                  <a:gd name="T4" fmla="*/ 234 w 271"/>
                  <a:gd name="T5" fmla="*/ 6 h 270"/>
                  <a:gd name="T6" fmla="*/ 220 w 271"/>
                  <a:gd name="T7" fmla="*/ 20 h 270"/>
                  <a:gd name="T8" fmla="*/ 0 w 271"/>
                  <a:gd name="T9" fmla="*/ 20 h 270"/>
                  <a:gd name="T10" fmla="*/ 0 w 271"/>
                  <a:gd name="T11" fmla="*/ 270 h 270"/>
                  <a:gd name="T12" fmla="*/ 251 w 271"/>
                  <a:gd name="T13" fmla="*/ 270 h 270"/>
                  <a:gd name="T14" fmla="*/ 251 w 271"/>
                  <a:gd name="T15" fmla="*/ 51 h 270"/>
                  <a:gd name="T16" fmla="*/ 253 w 271"/>
                  <a:gd name="T17" fmla="*/ 50 h 270"/>
                  <a:gd name="T18" fmla="*/ 265 w 271"/>
                  <a:gd name="T19" fmla="*/ 37 h 270"/>
                  <a:gd name="T20" fmla="*/ 265 w 271"/>
                  <a:gd name="T21" fmla="*/ 18 h 270"/>
                  <a:gd name="T22" fmla="*/ 90 w 271"/>
                  <a:gd name="T23" fmla="*/ 166 h 270"/>
                  <a:gd name="T24" fmla="*/ 105 w 271"/>
                  <a:gd name="T25" fmla="*/ 181 h 270"/>
                  <a:gd name="T26" fmla="*/ 85 w 271"/>
                  <a:gd name="T27" fmla="*/ 186 h 270"/>
                  <a:gd name="T28" fmla="*/ 90 w 271"/>
                  <a:gd name="T29" fmla="*/ 166 h 270"/>
                  <a:gd name="T30" fmla="*/ 234 w 271"/>
                  <a:gd name="T31" fmla="*/ 56 h 270"/>
                  <a:gd name="T32" fmla="*/ 215 w 271"/>
                  <a:gd name="T33" fmla="*/ 37 h 270"/>
                  <a:gd name="T34" fmla="*/ 221 w 271"/>
                  <a:gd name="T35" fmla="*/ 31 h 270"/>
                  <a:gd name="T36" fmla="*/ 240 w 271"/>
                  <a:gd name="T37" fmla="*/ 50 h 270"/>
                  <a:gd name="T38" fmla="*/ 234 w 271"/>
                  <a:gd name="T39" fmla="*/ 56 h 270"/>
                  <a:gd name="T40" fmla="*/ 227 w 271"/>
                  <a:gd name="T41" fmla="*/ 63 h 270"/>
                  <a:gd name="T42" fmla="*/ 113 w 271"/>
                  <a:gd name="T43" fmla="*/ 177 h 270"/>
                  <a:gd name="T44" fmla="*/ 94 w 271"/>
                  <a:gd name="T45" fmla="*/ 158 h 270"/>
                  <a:gd name="T46" fmla="*/ 208 w 271"/>
                  <a:gd name="T47" fmla="*/ 44 h 270"/>
                  <a:gd name="T48" fmla="*/ 227 w 271"/>
                  <a:gd name="T49" fmla="*/ 63 h 270"/>
                  <a:gd name="T50" fmla="*/ 242 w 271"/>
                  <a:gd name="T51" fmla="*/ 60 h 270"/>
                  <a:gd name="T52" fmla="*/ 242 w 271"/>
                  <a:gd name="T53" fmla="*/ 261 h 270"/>
                  <a:gd name="T54" fmla="*/ 9 w 271"/>
                  <a:gd name="T55" fmla="*/ 261 h 270"/>
                  <a:gd name="T56" fmla="*/ 9 w 271"/>
                  <a:gd name="T57" fmla="*/ 29 h 270"/>
                  <a:gd name="T58" fmla="*/ 211 w 271"/>
                  <a:gd name="T59" fmla="*/ 29 h 270"/>
                  <a:gd name="T60" fmla="*/ 85 w 271"/>
                  <a:gd name="T61" fmla="*/ 155 h 270"/>
                  <a:gd name="T62" fmla="*/ 84 w 271"/>
                  <a:gd name="T63" fmla="*/ 155 h 270"/>
                  <a:gd name="T64" fmla="*/ 74 w 271"/>
                  <a:gd name="T65" fmla="*/ 190 h 270"/>
                  <a:gd name="T66" fmla="*/ 69 w 271"/>
                  <a:gd name="T67" fmla="*/ 196 h 270"/>
                  <a:gd name="T68" fmla="*/ 69 w 271"/>
                  <a:gd name="T69" fmla="*/ 202 h 270"/>
                  <a:gd name="T70" fmla="*/ 72 w 271"/>
                  <a:gd name="T71" fmla="*/ 203 h 270"/>
                  <a:gd name="T72" fmla="*/ 75 w 271"/>
                  <a:gd name="T73" fmla="*/ 202 h 270"/>
                  <a:gd name="T74" fmla="*/ 81 w 271"/>
                  <a:gd name="T75" fmla="*/ 197 h 270"/>
                  <a:gd name="T76" fmla="*/ 116 w 271"/>
                  <a:gd name="T77" fmla="*/ 187 h 270"/>
                  <a:gd name="T78" fmla="*/ 236 w 271"/>
                  <a:gd name="T79" fmla="*/ 67 h 270"/>
                  <a:gd name="T80" fmla="*/ 242 w 271"/>
                  <a:gd name="T81" fmla="*/ 60 h 270"/>
                  <a:gd name="T82" fmla="*/ 259 w 271"/>
                  <a:gd name="T83" fmla="*/ 31 h 270"/>
                  <a:gd name="T84" fmla="*/ 246 w 271"/>
                  <a:gd name="T85" fmla="*/ 44 h 270"/>
                  <a:gd name="T86" fmla="*/ 227 w 271"/>
                  <a:gd name="T87" fmla="*/ 25 h 270"/>
                  <a:gd name="T88" fmla="*/ 240 w 271"/>
                  <a:gd name="T89" fmla="*/ 12 h 270"/>
                  <a:gd name="T90" fmla="*/ 246 w 271"/>
                  <a:gd name="T91" fmla="*/ 12 h 270"/>
                  <a:gd name="T92" fmla="*/ 259 w 271"/>
                  <a:gd name="T93" fmla="*/ 25 h 270"/>
                  <a:gd name="T94" fmla="*/ 259 w 271"/>
                  <a:gd name="T95" fmla="*/ 31 h 2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271" h="270">
                    <a:moveTo>
                      <a:pt x="265" y="18"/>
                    </a:moveTo>
                    <a:cubicBezTo>
                      <a:pt x="253" y="6"/>
                      <a:pt x="253" y="6"/>
                      <a:pt x="253" y="6"/>
                    </a:cubicBezTo>
                    <a:cubicBezTo>
                      <a:pt x="247" y="0"/>
                      <a:pt x="239" y="0"/>
                      <a:pt x="234" y="6"/>
                    </a:cubicBezTo>
                    <a:cubicBezTo>
                      <a:pt x="220" y="20"/>
                      <a:pt x="220" y="20"/>
                      <a:pt x="220" y="20"/>
                    </a:cubicBezTo>
                    <a:cubicBezTo>
                      <a:pt x="0" y="20"/>
                      <a:pt x="0" y="20"/>
                      <a:pt x="0" y="20"/>
                    </a:cubicBezTo>
                    <a:cubicBezTo>
                      <a:pt x="0" y="270"/>
                      <a:pt x="0" y="270"/>
                      <a:pt x="0" y="270"/>
                    </a:cubicBezTo>
                    <a:cubicBezTo>
                      <a:pt x="251" y="270"/>
                      <a:pt x="251" y="270"/>
                      <a:pt x="251" y="270"/>
                    </a:cubicBezTo>
                    <a:cubicBezTo>
                      <a:pt x="251" y="51"/>
                      <a:pt x="251" y="51"/>
                      <a:pt x="251" y="51"/>
                    </a:cubicBezTo>
                    <a:cubicBezTo>
                      <a:pt x="253" y="50"/>
                      <a:pt x="253" y="50"/>
                      <a:pt x="253" y="50"/>
                    </a:cubicBezTo>
                    <a:cubicBezTo>
                      <a:pt x="265" y="37"/>
                      <a:pt x="265" y="37"/>
                      <a:pt x="265" y="37"/>
                    </a:cubicBezTo>
                    <a:cubicBezTo>
                      <a:pt x="271" y="32"/>
                      <a:pt x="271" y="24"/>
                      <a:pt x="265" y="18"/>
                    </a:cubicBezTo>
                    <a:moveTo>
                      <a:pt x="90" y="166"/>
                    </a:moveTo>
                    <a:cubicBezTo>
                      <a:pt x="105" y="181"/>
                      <a:pt x="105" y="181"/>
                      <a:pt x="105" y="181"/>
                    </a:cubicBezTo>
                    <a:cubicBezTo>
                      <a:pt x="85" y="186"/>
                      <a:pt x="85" y="186"/>
                      <a:pt x="85" y="186"/>
                    </a:cubicBezTo>
                    <a:lnTo>
                      <a:pt x="90" y="166"/>
                    </a:lnTo>
                    <a:close/>
                    <a:moveTo>
                      <a:pt x="234" y="56"/>
                    </a:moveTo>
                    <a:cubicBezTo>
                      <a:pt x="215" y="37"/>
                      <a:pt x="215" y="37"/>
                      <a:pt x="215" y="37"/>
                    </a:cubicBezTo>
                    <a:cubicBezTo>
                      <a:pt x="221" y="31"/>
                      <a:pt x="221" y="31"/>
                      <a:pt x="221" y="31"/>
                    </a:cubicBezTo>
                    <a:cubicBezTo>
                      <a:pt x="240" y="50"/>
                      <a:pt x="240" y="50"/>
                      <a:pt x="240" y="50"/>
                    </a:cubicBezTo>
                    <a:lnTo>
                      <a:pt x="234" y="56"/>
                    </a:lnTo>
                    <a:close/>
                    <a:moveTo>
                      <a:pt x="227" y="63"/>
                    </a:moveTo>
                    <a:cubicBezTo>
                      <a:pt x="113" y="177"/>
                      <a:pt x="113" y="177"/>
                      <a:pt x="113" y="177"/>
                    </a:cubicBezTo>
                    <a:cubicBezTo>
                      <a:pt x="94" y="158"/>
                      <a:pt x="94" y="158"/>
                      <a:pt x="94" y="158"/>
                    </a:cubicBezTo>
                    <a:cubicBezTo>
                      <a:pt x="208" y="44"/>
                      <a:pt x="208" y="44"/>
                      <a:pt x="208" y="44"/>
                    </a:cubicBezTo>
                    <a:lnTo>
                      <a:pt x="227" y="63"/>
                    </a:lnTo>
                    <a:close/>
                    <a:moveTo>
                      <a:pt x="242" y="60"/>
                    </a:moveTo>
                    <a:cubicBezTo>
                      <a:pt x="242" y="261"/>
                      <a:pt x="242" y="261"/>
                      <a:pt x="242" y="261"/>
                    </a:cubicBezTo>
                    <a:cubicBezTo>
                      <a:pt x="9" y="261"/>
                      <a:pt x="9" y="261"/>
                      <a:pt x="9" y="261"/>
                    </a:cubicBezTo>
                    <a:cubicBezTo>
                      <a:pt x="9" y="29"/>
                      <a:pt x="9" y="29"/>
                      <a:pt x="9" y="29"/>
                    </a:cubicBezTo>
                    <a:cubicBezTo>
                      <a:pt x="211" y="29"/>
                      <a:pt x="211" y="29"/>
                      <a:pt x="211" y="29"/>
                    </a:cubicBezTo>
                    <a:cubicBezTo>
                      <a:pt x="85" y="155"/>
                      <a:pt x="85" y="155"/>
                      <a:pt x="85" y="155"/>
                    </a:cubicBezTo>
                    <a:cubicBezTo>
                      <a:pt x="84" y="155"/>
                      <a:pt x="84" y="155"/>
                      <a:pt x="84" y="155"/>
                    </a:cubicBezTo>
                    <a:cubicBezTo>
                      <a:pt x="74" y="190"/>
                      <a:pt x="74" y="190"/>
                      <a:pt x="74" y="190"/>
                    </a:cubicBezTo>
                    <a:cubicBezTo>
                      <a:pt x="69" y="196"/>
                      <a:pt x="69" y="196"/>
                      <a:pt x="69" y="196"/>
                    </a:cubicBezTo>
                    <a:cubicBezTo>
                      <a:pt x="67" y="197"/>
                      <a:pt x="67" y="200"/>
                      <a:pt x="69" y="202"/>
                    </a:cubicBezTo>
                    <a:cubicBezTo>
                      <a:pt x="70" y="203"/>
                      <a:pt x="71" y="203"/>
                      <a:pt x="72" y="203"/>
                    </a:cubicBezTo>
                    <a:cubicBezTo>
                      <a:pt x="73" y="203"/>
                      <a:pt x="74" y="203"/>
                      <a:pt x="75" y="202"/>
                    </a:cubicBezTo>
                    <a:cubicBezTo>
                      <a:pt x="81" y="197"/>
                      <a:pt x="81" y="197"/>
                      <a:pt x="81" y="197"/>
                    </a:cubicBezTo>
                    <a:cubicBezTo>
                      <a:pt x="116" y="187"/>
                      <a:pt x="116" y="187"/>
                      <a:pt x="116" y="187"/>
                    </a:cubicBezTo>
                    <a:cubicBezTo>
                      <a:pt x="236" y="67"/>
                      <a:pt x="236" y="67"/>
                      <a:pt x="236" y="67"/>
                    </a:cubicBezTo>
                    <a:lnTo>
                      <a:pt x="242" y="60"/>
                    </a:lnTo>
                    <a:close/>
                    <a:moveTo>
                      <a:pt x="259" y="31"/>
                    </a:moveTo>
                    <a:cubicBezTo>
                      <a:pt x="246" y="44"/>
                      <a:pt x="246" y="44"/>
                      <a:pt x="246" y="44"/>
                    </a:cubicBezTo>
                    <a:cubicBezTo>
                      <a:pt x="227" y="25"/>
                      <a:pt x="227" y="25"/>
                      <a:pt x="227" y="25"/>
                    </a:cubicBezTo>
                    <a:cubicBezTo>
                      <a:pt x="240" y="12"/>
                      <a:pt x="240" y="12"/>
                      <a:pt x="240" y="12"/>
                    </a:cubicBezTo>
                    <a:cubicBezTo>
                      <a:pt x="242" y="10"/>
                      <a:pt x="245" y="10"/>
                      <a:pt x="246" y="12"/>
                    </a:cubicBezTo>
                    <a:cubicBezTo>
                      <a:pt x="259" y="25"/>
                      <a:pt x="259" y="25"/>
                      <a:pt x="259" y="25"/>
                    </a:cubicBezTo>
                    <a:cubicBezTo>
                      <a:pt x="261" y="26"/>
                      <a:pt x="261" y="29"/>
                      <a:pt x="259" y="31"/>
                    </a:cubicBezTo>
                  </a:path>
                </a:pathLst>
              </a:custGeom>
              <a:solidFill>
                <a:schemeClr val="accent5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B28F0040-862E-4C3C-8F66-9672F4459D90}"/>
                  </a:ext>
                </a:extLst>
              </p:cNvPr>
              <p:cNvSpPr txBox="1"/>
              <p:nvPr/>
            </p:nvSpPr>
            <p:spPr>
              <a:xfrm>
                <a:off x="1245960" y="3358767"/>
                <a:ext cx="1723571" cy="61555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700" spc="2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PLAN &amp;</a:t>
                </a:r>
              </a:p>
              <a:p>
                <a:pPr algn="ctr"/>
                <a:r>
                  <a:rPr lang="en-US" sz="1700" spc="2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CREATE!</a:t>
                </a:r>
              </a:p>
            </p:txBody>
          </p:sp>
        </p:grpSp>
        <p:sp>
          <p:nvSpPr>
            <p:cNvPr id="61" name="Rectangle 20">
              <a:extLst>
                <a:ext uri="{FF2B5EF4-FFF2-40B4-BE49-F238E27FC236}">
                  <a16:creationId xmlns:a16="http://schemas.microsoft.com/office/drawing/2014/main" id="{0689D04C-198D-4ED9-81B6-D89B5BD630B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73394" y="4102191"/>
              <a:ext cx="1668702" cy="7084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900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Regular" charset="0"/>
                </a:rPr>
                <a:t>This letterhead design is meant  to project an image of profession and reliability This letterhead this.</a:t>
              </a:r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D143340B-8F57-4692-9C38-535B685000B6}"/>
              </a:ext>
            </a:extLst>
          </p:cNvPr>
          <p:cNvGrpSpPr/>
          <p:nvPr/>
        </p:nvGrpSpPr>
        <p:grpSpPr>
          <a:xfrm>
            <a:off x="3078812" y="2667068"/>
            <a:ext cx="2314428" cy="2502124"/>
            <a:chOff x="3496049" y="2308520"/>
            <a:chExt cx="2314428" cy="2502124"/>
          </a:xfrm>
        </p:grpSpPr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1DD914FD-4199-4A62-8951-9D4D26D401F9}"/>
                </a:ext>
              </a:extLst>
            </p:cNvPr>
            <p:cNvGrpSpPr/>
            <p:nvPr/>
          </p:nvGrpSpPr>
          <p:grpSpPr>
            <a:xfrm>
              <a:off x="3496049" y="2308520"/>
              <a:ext cx="2314428" cy="1679294"/>
              <a:chOff x="3496049" y="2308520"/>
              <a:chExt cx="2314428" cy="1679294"/>
            </a:xfrm>
          </p:grpSpPr>
          <p:sp>
            <p:nvSpPr>
              <p:cNvPr id="34" name="Freeform 5">
                <a:extLst>
                  <a:ext uri="{FF2B5EF4-FFF2-40B4-BE49-F238E27FC236}">
                    <a16:creationId xmlns:a16="http://schemas.microsoft.com/office/drawing/2014/main" id="{F4F28846-F540-4989-AC21-1E307CD4B15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275438" y="2308520"/>
                <a:ext cx="755650" cy="695325"/>
              </a:xfrm>
              <a:custGeom>
                <a:avLst/>
                <a:gdLst>
                  <a:gd name="T0" fmla="*/ 214 w 280"/>
                  <a:gd name="T1" fmla="*/ 186 h 256"/>
                  <a:gd name="T2" fmla="*/ 241 w 280"/>
                  <a:gd name="T3" fmla="*/ 182 h 256"/>
                  <a:gd name="T4" fmla="*/ 272 w 280"/>
                  <a:gd name="T5" fmla="*/ 170 h 256"/>
                  <a:gd name="T6" fmla="*/ 240 w 280"/>
                  <a:gd name="T7" fmla="*/ 81 h 256"/>
                  <a:gd name="T8" fmla="*/ 161 w 280"/>
                  <a:gd name="T9" fmla="*/ 28 h 256"/>
                  <a:gd name="T10" fmla="*/ 108 w 280"/>
                  <a:gd name="T11" fmla="*/ 0 h 256"/>
                  <a:gd name="T12" fmla="*/ 52 w 280"/>
                  <a:gd name="T13" fmla="*/ 47 h 256"/>
                  <a:gd name="T14" fmla="*/ 47 w 280"/>
                  <a:gd name="T15" fmla="*/ 84 h 256"/>
                  <a:gd name="T16" fmla="*/ 54 w 280"/>
                  <a:gd name="T17" fmla="*/ 117 h 256"/>
                  <a:gd name="T18" fmla="*/ 70 w 280"/>
                  <a:gd name="T19" fmla="*/ 166 h 256"/>
                  <a:gd name="T20" fmla="*/ 22 w 280"/>
                  <a:gd name="T21" fmla="*/ 200 h 256"/>
                  <a:gd name="T22" fmla="*/ 0 w 280"/>
                  <a:gd name="T23" fmla="*/ 256 h 256"/>
                  <a:gd name="T24" fmla="*/ 280 w 280"/>
                  <a:gd name="T25" fmla="*/ 239 h 256"/>
                  <a:gd name="T26" fmla="*/ 206 w 280"/>
                  <a:gd name="T27" fmla="*/ 247 h 256"/>
                  <a:gd name="T28" fmla="*/ 10 w 280"/>
                  <a:gd name="T29" fmla="*/ 237 h 256"/>
                  <a:gd name="T30" fmla="*/ 68 w 280"/>
                  <a:gd name="T31" fmla="*/ 185 h 256"/>
                  <a:gd name="T32" fmla="*/ 80 w 280"/>
                  <a:gd name="T33" fmla="*/ 147 h 256"/>
                  <a:gd name="T34" fmla="*/ 63 w 280"/>
                  <a:gd name="T35" fmla="*/ 113 h 256"/>
                  <a:gd name="T36" fmla="*/ 61 w 280"/>
                  <a:gd name="T37" fmla="*/ 110 h 256"/>
                  <a:gd name="T38" fmla="*/ 56 w 280"/>
                  <a:gd name="T39" fmla="*/ 84 h 256"/>
                  <a:gd name="T40" fmla="*/ 61 w 280"/>
                  <a:gd name="T41" fmla="*/ 75 h 256"/>
                  <a:gd name="T42" fmla="*/ 61 w 280"/>
                  <a:gd name="T43" fmla="*/ 46 h 256"/>
                  <a:gd name="T44" fmla="*/ 108 w 280"/>
                  <a:gd name="T45" fmla="*/ 9 h 256"/>
                  <a:gd name="T46" fmla="*/ 153 w 280"/>
                  <a:gd name="T47" fmla="*/ 36 h 256"/>
                  <a:gd name="T48" fmla="*/ 154 w 280"/>
                  <a:gd name="T49" fmla="*/ 38 h 256"/>
                  <a:gd name="T50" fmla="*/ 154 w 280"/>
                  <a:gd name="T51" fmla="*/ 39 h 256"/>
                  <a:gd name="T52" fmla="*/ 154 w 280"/>
                  <a:gd name="T53" fmla="*/ 41 h 256"/>
                  <a:gd name="T54" fmla="*/ 154 w 280"/>
                  <a:gd name="T55" fmla="*/ 43 h 256"/>
                  <a:gd name="T56" fmla="*/ 154 w 280"/>
                  <a:gd name="T57" fmla="*/ 44 h 256"/>
                  <a:gd name="T58" fmla="*/ 154 w 280"/>
                  <a:gd name="T59" fmla="*/ 75 h 256"/>
                  <a:gd name="T60" fmla="*/ 159 w 280"/>
                  <a:gd name="T61" fmla="*/ 84 h 256"/>
                  <a:gd name="T62" fmla="*/ 152 w 280"/>
                  <a:gd name="T63" fmla="*/ 111 h 256"/>
                  <a:gd name="T64" fmla="*/ 149 w 280"/>
                  <a:gd name="T65" fmla="*/ 114 h 256"/>
                  <a:gd name="T66" fmla="*/ 132 w 280"/>
                  <a:gd name="T67" fmla="*/ 146 h 256"/>
                  <a:gd name="T68" fmla="*/ 131 w 280"/>
                  <a:gd name="T69" fmla="*/ 167 h 256"/>
                  <a:gd name="T70" fmla="*/ 131 w 280"/>
                  <a:gd name="T71" fmla="*/ 171 h 256"/>
                  <a:gd name="T72" fmla="*/ 132 w 280"/>
                  <a:gd name="T73" fmla="*/ 174 h 256"/>
                  <a:gd name="T74" fmla="*/ 134 w 280"/>
                  <a:gd name="T75" fmla="*/ 177 h 256"/>
                  <a:gd name="T76" fmla="*/ 137 w 280"/>
                  <a:gd name="T77" fmla="*/ 182 h 256"/>
                  <a:gd name="T78" fmla="*/ 143 w 280"/>
                  <a:gd name="T79" fmla="*/ 186 h 256"/>
                  <a:gd name="T80" fmla="*/ 206 w 280"/>
                  <a:gd name="T81" fmla="*/ 238 h 256"/>
                  <a:gd name="T82" fmla="*/ 271 w 280"/>
                  <a:gd name="T83" fmla="*/ 247 h 256"/>
                  <a:gd name="T84" fmla="*/ 215 w 280"/>
                  <a:gd name="T85" fmla="*/ 238 h 256"/>
                  <a:gd name="T86" fmla="*/ 160 w 280"/>
                  <a:gd name="T87" fmla="*/ 184 h 256"/>
                  <a:gd name="T88" fmla="*/ 152 w 280"/>
                  <a:gd name="T89" fmla="*/ 173 h 256"/>
                  <a:gd name="T90" fmla="*/ 141 w 280"/>
                  <a:gd name="T91" fmla="*/ 171 h 256"/>
                  <a:gd name="T92" fmla="*/ 140 w 280"/>
                  <a:gd name="T93" fmla="*/ 167 h 256"/>
                  <a:gd name="T94" fmla="*/ 144 w 280"/>
                  <a:gd name="T95" fmla="*/ 146 h 256"/>
                  <a:gd name="T96" fmla="*/ 168 w 280"/>
                  <a:gd name="T97" fmla="*/ 102 h 256"/>
                  <a:gd name="T98" fmla="*/ 164 w 280"/>
                  <a:gd name="T99" fmla="*/ 71 h 256"/>
                  <a:gd name="T100" fmla="*/ 163 w 280"/>
                  <a:gd name="T101" fmla="*/ 37 h 256"/>
                  <a:gd name="T102" fmla="*/ 231 w 280"/>
                  <a:gd name="T103" fmla="*/ 81 h 256"/>
                  <a:gd name="T104" fmla="*/ 263 w 280"/>
                  <a:gd name="T105" fmla="*/ 167 h 256"/>
                  <a:gd name="T106" fmla="*/ 241 w 280"/>
                  <a:gd name="T107" fmla="*/ 173 h 256"/>
                  <a:gd name="T108" fmla="*/ 202 w 280"/>
                  <a:gd name="T109" fmla="*/ 177 h 256"/>
                  <a:gd name="T110" fmla="*/ 210 w 280"/>
                  <a:gd name="T111" fmla="*/ 194 h 256"/>
                  <a:gd name="T112" fmla="*/ 271 w 280"/>
                  <a:gd name="T113" fmla="*/ 239 h 2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280" h="256">
                    <a:moveTo>
                      <a:pt x="259" y="205"/>
                    </a:moveTo>
                    <a:cubicBezTo>
                      <a:pt x="214" y="186"/>
                      <a:pt x="214" y="186"/>
                      <a:pt x="214" y="186"/>
                    </a:cubicBezTo>
                    <a:cubicBezTo>
                      <a:pt x="213" y="185"/>
                      <a:pt x="211" y="184"/>
                      <a:pt x="210" y="182"/>
                    </a:cubicBezTo>
                    <a:cubicBezTo>
                      <a:pt x="241" y="182"/>
                      <a:pt x="241" y="182"/>
                      <a:pt x="241" y="182"/>
                    </a:cubicBezTo>
                    <a:cubicBezTo>
                      <a:pt x="241" y="182"/>
                      <a:pt x="254" y="183"/>
                      <a:pt x="264" y="179"/>
                    </a:cubicBezTo>
                    <a:cubicBezTo>
                      <a:pt x="268" y="177"/>
                      <a:pt x="271" y="174"/>
                      <a:pt x="272" y="170"/>
                    </a:cubicBezTo>
                    <a:cubicBezTo>
                      <a:pt x="273" y="166"/>
                      <a:pt x="272" y="162"/>
                      <a:pt x="270" y="158"/>
                    </a:cubicBezTo>
                    <a:cubicBezTo>
                      <a:pt x="261" y="146"/>
                      <a:pt x="241" y="113"/>
                      <a:pt x="240" y="81"/>
                    </a:cubicBezTo>
                    <a:cubicBezTo>
                      <a:pt x="240" y="80"/>
                      <a:pt x="238" y="24"/>
                      <a:pt x="183" y="24"/>
                    </a:cubicBezTo>
                    <a:cubicBezTo>
                      <a:pt x="175" y="24"/>
                      <a:pt x="168" y="25"/>
                      <a:pt x="161" y="28"/>
                    </a:cubicBezTo>
                    <a:cubicBezTo>
                      <a:pt x="159" y="24"/>
                      <a:pt x="157" y="20"/>
                      <a:pt x="154" y="16"/>
                    </a:cubicBezTo>
                    <a:cubicBezTo>
                      <a:pt x="144" y="5"/>
                      <a:pt x="129" y="0"/>
                      <a:pt x="108" y="0"/>
                    </a:cubicBezTo>
                    <a:cubicBezTo>
                      <a:pt x="86" y="0"/>
                      <a:pt x="71" y="5"/>
                      <a:pt x="61" y="16"/>
                    </a:cubicBezTo>
                    <a:cubicBezTo>
                      <a:pt x="50" y="29"/>
                      <a:pt x="51" y="44"/>
                      <a:pt x="52" y="47"/>
                    </a:cubicBezTo>
                    <a:cubicBezTo>
                      <a:pt x="52" y="71"/>
                      <a:pt x="52" y="71"/>
                      <a:pt x="52" y="71"/>
                    </a:cubicBezTo>
                    <a:cubicBezTo>
                      <a:pt x="49" y="75"/>
                      <a:pt x="47" y="79"/>
                      <a:pt x="47" y="84"/>
                    </a:cubicBezTo>
                    <a:cubicBezTo>
                      <a:pt x="47" y="102"/>
                      <a:pt x="47" y="102"/>
                      <a:pt x="47" y="102"/>
                    </a:cubicBezTo>
                    <a:cubicBezTo>
                      <a:pt x="47" y="108"/>
                      <a:pt x="49" y="113"/>
                      <a:pt x="54" y="117"/>
                    </a:cubicBezTo>
                    <a:cubicBezTo>
                      <a:pt x="58" y="134"/>
                      <a:pt x="67" y="147"/>
                      <a:pt x="70" y="151"/>
                    </a:cubicBezTo>
                    <a:cubicBezTo>
                      <a:pt x="70" y="166"/>
                      <a:pt x="70" y="166"/>
                      <a:pt x="70" y="166"/>
                    </a:cubicBezTo>
                    <a:cubicBezTo>
                      <a:pt x="70" y="171"/>
                      <a:pt x="68" y="175"/>
                      <a:pt x="64" y="177"/>
                    </a:cubicBezTo>
                    <a:cubicBezTo>
                      <a:pt x="22" y="200"/>
                      <a:pt x="22" y="200"/>
                      <a:pt x="22" y="200"/>
                    </a:cubicBezTo>
                    <a:cubicBezTo>
                      <a:pt x="9" y="207"/>
                      <a:pt x="0" y="221"/>
                      <a:pt x="0" y="237"/>
                    </a:cubicBezTo>
                    <a:cubicBezTo>
                      <a:pt x="0" y="256"/>
                      <a:pt x="0" y="256"/>
                      <a:pt x="0" y="256"/>
                    </a:cubicBezTo>
                    <a:cubicBezTo>
                      <a:pt x="280" y="256"/>
                      <a:pt x="280" y="256"/>
                      <a:pt x="280" y="256"/>
                    </a:cubicBezTo>
                    <a:cubicBezTo>
                      <a:pt x="280" y="239"/>
                      <a:pt x="280" y="239"/>
                      <a:pt x="280" y="239"/>
                    </a:cubicBezTo>
                    <a:cubicBezTo>
                      <a:pt x="280" y="225"/>
                      <a:pt x="272" y="212"/>
                      <a:pt x="259" y="205"/>
                    </a:cubicBezTo>
                    <a:moveTo>
                      <a:pt x="206" y="247"/>
                    </a:moveTo>
                    <a:cubicBezTo>
                      <a:pt x="10" y="247"/>
                      <a:pt x="10" y="247"/>
                      <a:pt x="10" y="247"/>
                    </a:cubicBezTo>
                    <a:cubicBezTo>
                      <a:pt x="10" y="237"/>
                      <a:pt x="10" y="237"/>
                      <a:pt x="10" y="237"/>
                    </a:cubicBezTo>
                    <a:cubicBezTo>
                      <a:pt x="10" y="225"/>
                      <a:pt x="16" y="214"/>
                      <a:pt x="27" y="208"/>
                    </a:cubicBezTo>
                    <a:cubicBezTo>
                      <a:pt x="68" y="185"/>
                      <a:pt x="68" y="185"/>
                      <a:pt x="68" y="185"/>
                    </a:cubicBezTo>
                    <a:cubicBezTo>
                      <a:pt x="75" y="181"/>
                      <a:pt x="80" y="174"/>
                      <a:pt x="80" y="166"/>
                    </a:cubicBezTo>
                    <a:cubicBezTo>
                      <a:pt x="80" y="147"/>
                      <a:pt x="80" y="147"/>
                      <a:pt x="80" y="147"/>
                    </a:cubicBezTo>
                    <a:cubicBezTo>
                      <a:pt x="78" y="146"/>
                      <a:pt x="78" y="146"/>
                      <a:pt x="78" y="146"/>
                    </a:cubicBezTo>
                    <a:cubicBezTo>
                      <a:pt x="78" y="146"/>
                      <a:pt x="67" y="132"/>
                      <a:pt x="63" y="113"/>
                    </a:cubicBezTo>
                    <a:cubicBezTo>
                      <a:pt x="62" y="111"/>
                      <a:pt x="62" y="111"/>
                      <a:pt x="62" y="111"/>
                    </a:cubicBezTo>
                    <a:cubicBezTo>
                      <a:pt x="61" y="110"/>
                      <a:pt x="61" y="110"/>
                      <a:pt x="61" y="110"/>
                    </a:cubicBezTo>
                    <a:cubicBezTo>
                      <a:pt x="58" y="108"/>
                      <a:pt x="56" y="106"/>
                      <a:pt x="56" y="102"/>
                    </a:cubicBezTo>
                    <a:cubicBezTo>
                      <a:pt x="56" y="84"/>
                      <a:pt x="56" y="84"/>
                      <a:pt x="56" y="84"/>
                    </a:cubicBezTo>
                    <a:cubicBezTo>
                      <a:pt x="56" y="81"/>
                      <a:pt x="57" y="79"/>
                      <a:pt x="59" y="77"/>
                    </a:cubicBezTo>
                    <a:cubicBezTo>
                      <a:pt x="61" y="75"/>
                      <a:pt x="61" y="75"/>
                      <a:pt x="61" y="75"/>
                    </a:cubicBezTo>
                    <a:cubicBezTo>
                      <a:pt x="61" y="46"/>
                      <a:pt x="61" y="46"/>
                      <a:pt x="61" y="46"/>
                    </a:cubicBezTo>
                    <a:cubicBezTo>
                      <a:pt x="61" y="46"/>
                      <a:pt x="61" y="46"/>
                      <a:pt x="61" y="46"/>
                    </a:cubicBezTo>
                    <a:cubicBezTo>
                      <a:pt x="61" y="46"/>
                      <a:pt x="59" y="33"/>
                      <a:pt x="68" y="22"/>
                    </a:cubicBezTo>
                    <a:cubicBezTo>
                      <a:pt x="76" y="14"/>
                      <a:pt x="89" y="9"/>
                      <a:pt x="108" y="9"/>
                    </a:cubicBezTo>
                    <a:cubicBezTo>
                      <a:pt x="126" y="9"/>
                      <a:pt x="139" y="13"/>
                      <a:pt x="147" y="22"/>
                    </a:cubicBezTo>
                    <a:cubicBezTo>
                      <a:pt x="151" y="27"/>
                      <a:pt x="153" y="31"/>
                      <a:pt x="153" y="36"/>
                    </a:cubicBezTo>
                    <a:cubicBezTo>
                      <a:pt x="154" y="36"/>
                      <a:pt x="154" y="36"/>
                      <a:pt x="154" y="37"/>
                    </a:cubicBezTo>
                    <a:cubicBezTo>
                      <a:pt x="154" y="37"/>
                      <a:pt x="154" y="37"/>
                      <a:pt x="154" y="38"/>
                    </a:cubicBezTo>
                    <a:cubicBezTo>
                      <a:pt x="154" y="38"/>
                      <a:pt x="154" y="38"/>
                      <a:pt x="154" y="39"/>
                    </a:cubicBezTo>
                    <a:cubicBezTo>
                      <a:pt x="154" y="39"/>
                      <a:pt x="154" y="39"/>
                      <a:pt x="154" y="39"/>
                    </a:cubicBezTo>
                    <a:cubicBezTo>
                      <a:pt x="154" y="40"/>
                      <a:pt x="154" y="41"/>
                      <a:pt x="154" y="41"/>
                    </a:cubicBezTo>
                    <a:cubicBezTo>
                      <a:pt x="154" y="41"/>
                      <a:pt x="154" y="41"/>
                      <a:pt x="154" y="41"/>
                    </a:cubicBezTo>
                    <a:cubicBezTo>
                      <a:pt x="154" y="42"/>
                      <a:pt x="154" y="42"/>
                      <a:pt x="154" y="43"/>
                    </a:cubicBezTo>
                    <a:cubicBezTo>
                      <a:pt x="154" y="43"/>
                      <a:pt x="154" y="43"/>
                      <a:pt x="154" y="43"/>
                    </a:cubicBezTo>
                    <a:cubicBezTo>
                      <a:pt x="154" y="44"/>
                      <a:pt x="154" y="44"/>
                      <a:pt x="154" y="44"/>
                    </a:cubicBezTo>
                    <a:cubicBezTo>
                      <a:pt x="154" y="44"/>
                      <a:pt x="154" y="44"/>
                      <a:pt x="154" y="44"/>
                    </a:cubicBezTo>
                    <a:cubicBezTo>
                      <a:pt x="154" y="45"/>
                      <a:pt x="154" y="46"/>
                      <a:pt x="154" y="46"/>
                    </a:cubicBezTo>
                    <a:cubicBezTo>
                      <a:pt x="154" y="75"/>
                      <a:pt x="154" y="75"/>
                      <a:pt x="154" y="75"/>
                    </a:cubicBezTo>
                    <a:cubicBezTo>
                      <a:pt x="156" y="77"/>
                      <a:pt x="156" y="77"/>
                      <a:pt x="156" y="77"/>
                    </a:cubicBezTo>
                    <a:cubicBezTo>
                      <a:pt x="158" y="79"/>
                      <a:pt x="159" y="81"/>
                      <a:pt x="159" y="84"/>
                    </a:cubicBezTo>
                    <a:cubicBezTo>
                      <a:pt x="159" y="102"/>
                      <a:pt x="159" y="102"/>
                      <a:pt x="159" y="102"/>
                    </a:cubicBezTo>
                    <a:cubicBezTo>
                      <a:pt x="159" y="106"/>
                      <a:pt x="156" y="110"/>
                      <a:pt x="152" y="111"/>
                    </a:cubicBezTo>
                    <a:cubicBezTo>
                      <a:pt x="150" y="112"/>
                      <a:pt x="150" y="112"/>
                      <a:pt x="150" y="112"/>
                    </a:cubicBezTo>
                    <a:cubicBezTo>
                      <a:pt x="149" y="114"/>
                      <a:pt x="149" y="114"/>
                      <a:pt x="149" y="114"/>
                    </a:cubicBezTo>
                    <a:cubicBezTo>
                      <a:pt x="146" y="124"/>
                      <a:pt x="142" y="133"/>
                      <a:pt x="136" y="141"/>
                    </a:cubicBezTo>
                    <a:cubicBezTo>
                      <a:pt x="135" y="143"/>
                      <a:pt x="133" y="145"/>
                      <a:pt x="132" y="146"/>
                    </a:cubicBezTo>
                    <a:cubicBezTo>
                      <a:pt x="131" y="147"/>
                      <a:pt x="131" y="147"/>
                      <a:pt x="131" y="147"/>
                    </a:cubicBezTo>
                    <a:cubicBezTo>
                      <a:pt x="131" y="167"/>
                      <a:pt x="131" y="167"/>
                      <a:pt x="131" y="167"/>
                    </a:cubicBezTo>
                    <a:cubicBezTo>
                      <a:pt x="131" y="168"/>
                      <a:pt x="131" y="169"/>
                      <a:pt x="131" y="170"/>
                    </a:cubicBezTo>
                    <a:cubicBezTo>
                      <a:pt x="131" y="170"/>
                      <a:pt x="131" y="171"/>
                      <a:pt x="131" y="171"/>
                    </a:cubicBezTo>
                    <a:cubicBezTo>
                      <a:pt x="132" y="172"/>
                      <a:pt x="132" y="173"/>
                      <a:pt x="132" y="174"/>
                    </a:cubicBezTo>
                    <a:cubicBezTo>
                      <a:pt x="132" y="174"/>
                      <a:pt x="132" y="174"/>
                      <a:pt x="132" y="174"/>
                    </a:cubicBezTo>
                    <a:cubicBezTo>
                      <a:pt x="133" y="175"/>
                      <a:pt x="133" y="176"/>
                      <a:pt x="134" y="177"/>
                    </a:cubicBezTo>
                    <a:cubicBezTo>
                      <a:pt x="134" y="177"/>
                      <a:pt x="134" y="177"/>
                      <a:pt x="134" y="177"/>
                    </a:cubicBezTo>
                    <a:cubicBezTo>
                      <a:pt x="134" y="178"/>
                      <a:pt x="135" y="180"/>
                      <a:pt x="136" y="181"/>
                    </a:cubicBezTo>
                    <a:cubicBezTo>
                      <a:pt x="137" y="182"/>
                      <a:pt x="137" y="182"/>
                      <a:pt x="137" y="182"/>
                    </a:cubicBezTo>
                    <a:cubicBezTo>
                      <a:pt x="137" y="182"/>
                      <a:pt x="137" y="182"/>
                      <a:pt x="137" y="182"/>
                    </a:cubicBezTo>
                    <a:cubicBezTo>
                      <a:pt x="139" y="184"/>
                      <a:pt x="141" y="185"/>
                      <a:pt x="143" y="186"/>
                    </a:cubicBezTo>
                    <a:cubicBezTo>
                      <a:pt x="187" y="208"/>
                      <a:pt x="187" y="208"/>
                      <a:pt x="187" y="208"/>
                    </a:cubicBezTo>
                    <a:cubicBezTo>
                      <a:pt x="199" y="214"/>
                      <a:pt x="206" y="225"/>
                      <a:pt x="206" y="238"/>
                    </a:cubicBezTo>
                    <a:lnTo>
                      <a:pt x="206" y="247"/>
                    </a:lnTo>
                    <a:close/>
                    <a:moveTo>
                      <a:pt x="271" y="247"/>
                    </a:moveTo>
                    <a:cubicBezTo>
                      <a:pt x="215" y="247"/>
                      <a:pt x="215" y="247"/>
                      <a:pt x="215" y="247"/>
                    </a:cubicBezTo>
                    <a:cubicBezTo>
                      <a:pt x="215" y="238"/>
                      <a:pt x="215" y="238"/>
                      <a:pt x="215" y="238"/>
                    </a:cubicBezTo>
                    <a:cubicBezTo>
                      <a:pt x="215" y="221"/>
                      <a:pt x="206" y="207"/>
                      <a:pt x="192" y="200"/>
                    </a:cubicBezTo>
                    <a:cubicBezTo>
                      <a:pt x="160" y="184"/>
                      <a:pt x="160" y="184"/>
                      <a:pt x="160" y="184"/>
                    </a:cubicBezTo>
                    <a:cubicBezTo>
                      <a:pt x="160" y="182"/>
                      <a:pt x="161" y="180"/>
                      <a:pt x="160" y="178"/>
                    </a:cubicBezTo>
                    <a:cubicBezTo>
                      <a:pt x="159" y="175"/>
                      <a:pt x="156" y="173"/>
                      <a:pt x="152" y="173"/>
                    </a:cubicBezTo>
                    <a:cubicBezTo>
                      <a:pt x="142" y="173"/>
                      <a:pt x="142" y="173"/>
                      <a:pt x="142" y="173"/>
                    </a:cubicBezTo>
                    <a:cubicBezTo>
                      <a:pt x="142" y="172"/>
                      <a:pt x="142" y="172"/>
                      <a:pt x="141" y="171"/>
                    </a:cubicBezTo>
                    <a:cubicBezTo>
                      <a:pt x="141" y="171"/>
                      <a:pt x="141" y="170"/>
                      <a:pt x="141" y="170"/>
                    </a:cubicBezTo>
                    <a:cubicBezTo>
                      <a:pt x="140" y="169"/>
                      <a:pt x="140" y="168"/>
                      <a:pt x="140" y="167"/>
                    </a:cubicBezTo>
                    <a:cubicBezTo>
                      <a:pt x="140" y="151"/>
                      <a:pt x="140" y="151"/>
                      <a:pt x="140" y="151"/>
                    </a:cubicBezTo>
                    <a:cubicBezTo>
                      <a:pt x="141" y="149"/>
                      <a:pt x="142" y="148"/>
                      <a:pt x="144" y="146"/>
                    </a:cubicBezTo>
                    <a:cubicBezTo>
                      <a:pt x="149" y="138"/>
                      <a:pt x="154" y="129"/>
                      <a:pt x="157" y="119"/>
                    </a:cubicBezTo>
                    <a:cubicBezTo>
                      <a:pt x="164" y="116"/>
                      <a:pt x="168" y="110"/>
                      <a:pt x="168" y="102"/>
                    </a:cubicBezTo>
                    <a:cubicBezTo>
                      <a:pt x="168" y="84"/>
                      <a:pt x="168" y="84"/>
                      <a:pt x="168" y="84"/>
                    </a:cubicBezTo>
                    <a:cubicBezTo>
                      <a:pt x="168" y="79"/>
                      <a:pt x="167" y="75"/>
                      <a:pt x="164" y="71"/>
                    </a:cubicBezTo>
                    <a:cubicBezTo>
                      <a:pt x="164" y="47"/>
                      <a:pt x="164" y="47"/>
                      <a:pt x="164" y="47"/>
                    </a:cubicBezTo>
                    <a:cubicBezTo>
                      <a:pt x="164" y="45"/>
                      <a:pt x="164" y="42"/>
                      <a:pt x="163" y="37"/>
                    </a:cubicBezTo>
                    <a:cubicBezTo>
                      <a:pt x="169" y="34"/>
                      <a:pt x="176" y="33"/>
                      <a:pt x="183" y="33"/>
                    </a:cubicBezTo>
                    <a:cubicBezTo>
                      <a:pt x="229" y="33"/>
                      <a:pt x="231" y="79"/>
                      <a:pt x="231" y="81"/>
                    </a:cubicBezTo>
                    <a:cubicBezTo>
                      <a:pt x="232" y="116"/>
                      <a:pt x="253" y="150"/>
                      <a:pt x="262" y="163"/>
                    </a:cubicBezTo>
                    <a:cubicBezTo>
                      <a:pt x="263" y="165"/>
                      <a:pt x="263" y="166"/>
                      <a:pt x="263" y="167"/>
                    </a:cubicBezTo>
                    <a:cubicBezTo>
                      <a:pt x="263" y="168"/>
                      <a:pt x="262" y="169"/>
                      <a:pt x="260" y="170"/>
                    </a:cubicBezTo>
                    <a:cubicBezTo>
                      <a:pt x="253" y="174"/>
                      <a:pt x="242" y="173"/>
                      <a:pt x="241" y="173"/>
                    </a:cubicBezTo>
                    <a:cubicBezTo>
                      <a:pt x="209" y="173"/>
                      <a:pt x="209" y="173"/>
                      <a:pt x="209" y="173"/>
                    </a:cubicBezTo>
                    <a:cubicBezTo>
                      <a:pt x="206" y="173"/>
                      <a:pt x="203" y="174"/>
                      <a:pt x="202" y="177"/>
                    </a:cubicBezTo>
                    <a:cubicBezTo>
                      <a:pt x="200" y="179"/>
                      <a:pt x="200" y="182"/>
                      <a:pt x="202" y="185"/>
                    </a:cubicBezTo>
                    <a:cubicBezTo>
                      <a:pt x="203" y="188"/>
                      <a:pt x="206" y="192"/>
                      <a:pt x="210" y="194"/>
                    </a:cubicBezTo>
                    <a:cubicBezTo>
                      <a:pt x="255" y="214"/>
                      <a:pt x="255" y="214"/>
                      <a:pt x="255" y="214"/>
                    </a:cubicBezTo>
                    <a:cubicBezTo>
                      <a:pt x="265" y="219"/>
                      <a:pt x="271" y="228"/>
                      <a:pt x="271" y="239"/>
                    </a:cubicBezTo>
                    <a:lnTo>
                      <a:pt x="271" y="247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35" name="TextBox 34">
                <a:extLst>
                  <a:ext uri="{FF2B5EF4-FFF2-40B4-BE49-F238E27FC236}">
                    <a16:creationId xmlns:a16="http://schemas.microsoft.com/office/drawing/2014/main" id="{28987CCE-BF3E-492F-BD8C-696B35CBD95C}"/>
                  </a:ext>
                </a:extLst>
              </p:cNvPr>
              <p:cNvSpPr txBox="1"/>
              <p:nvPr/>
            </p:nvSpPr>
            <p:spPr>
              <a:xfrm>
                <a:off x="3496049" y="3372261"/>
                <a:ext cx="2314428" cy="61555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700" spc="2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BUILD A</a:t>
                </a:r>
              </a:p>
              <a:p>
                <a:pPr algn="ctr"/>
                <a:r>
                  <a:rPr lang="en-US" sz="1700" spc="2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SKILLED TEAM</a:t>
                </a:r>
              </a:p>
            </p:txBody>
          </p:sp>
        </p:grpSp>
        <p:sp>
          <p:nvSpPr>
            <p:cNvPr id="62" name="Rectangle 20">
              <a:extLst>
                <a:ext uri="{FF2B5EF4-FFF2-40B4-BE49-F238E27FC236}">
                  <a16:creationId xmlns:a16="http://schemas.microsoft.com/office/drawing/2014/main" id="{3AF7CA18-6007-46C4-8594-BDE48ADF2F0D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912" y="4102191"/>
              <a:ext cx="1668702" cy="7084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900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Regular" charset="0"/>
                </a:rPr>
                <a:t>This letterhead design is meant  to project an image of profession and reliability This letterhead this.</a:t>
              </a: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27067F83-55DE-4EE3-8849-3B4263DC389C}"/>
              </a:ext>
            </a:extLst>
          </p:cNvPr>
          <p:cNvGrpSpPr/>
          <p:nvPr/>
        </p:nvGrpSpPr>
        <p:grpSpPr>
          <a:xfrm>
            <a:off x="5681936" y="2667068"/>
            <a:ext cx="2770720" cy="2535462"/>
            <a:chOff x="5998857" y="2275182"/>
            <a:chExt cx="2770720" cy="2535462"/>
          </a:xfrm>
        </p:grpSpPr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174F55CC-C56A-4AA4-8DAA-7244AAA1BFFA}"/>
                </a:ext>
              </a:extLst>
            </p:cNvPr>
            <p:cNvGrpSpPr/>
            <p:nvPr/>
          </p:nvGrpSpPr>
          <p:grpSpPr>
            <a:xfrm>
              <a:off x="5998857" y="2275182"/>
              <a:ext cx="2770720" cy="1712632"/>
              <a:chOff x="5998857" y="2275182"/>
              <a:chExt cx="2770720" cy="1712632"/>
            </a:xfrm>
          </p:grpSpPr>
          <p:sp>
            <p:nvSpPr>
              <p:cNvPr id="36" name="Freeform 7">
                <a:extLst>
                  <a:ext uri="{FF2B5EF4-FFF2-40B4-BE49-F238E27FC236}">
                    <a16:creationId xmlns:a16="http://schemas.microsoft.com/office/drawing/2014/main" id="{CA964F5F-21B0-468F-8293-28A5B0A6074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9566" y="2275182"/>
                <a:ext cx="757238" cy="762000"/>
              </a:xfrm>
              <a:custGeom>
                <a:avLst/>
                <a:gdLst>
                  <a:gd name="T0" fmla="*/ 230 w 280"/>
                  <a:gd name="T1" fmla="*/ 103 h 280"/>
                  <a:gd name="T2" fmla="*/ 255 w 280"/>
                  <a:gd name="T3" fmla="*/ 63 h 280"/>
                  <a:gd name="T4" fmla="*/ 207 w 280"/>
                  <a:gd name="T5" fmla="*/ 29 h 280"/>
                  <a:gd name="T6" fmla="*/ 171 w 280"/>
                  <a:gd name="T7" fmla="*/ 41 h 280"/>
                  <a:gd name="T8" fmla="*/ 124 w 280"/>
                  <a:gd name="T9" fmla="*/ 0 h 280"/>
                  <a:gd name="T10" fmla="*/ 103 w 280"/>
                  <a:gd name="T11" fmla="*/ 50 h 280"/>
                  <a:gd name="T12" fmla="*/ 53 w 280"/>
                  <a:gd name="T13" fmla="*/ 29 h 280"/>
                  <a:gd name="T14" fmla="*/ 29 w 280"/>
                  <a:gd name="T15" fmla="*/ 73 h 280"/>
                  <a:gd name="T16" fmla="*/ 41 w 280"/>
                  <a:gd name="T17" fmla="*/ 109 h 280"/>
                  <a:gd name="T18" fmla="*/ 0 w 280"/>
                  <a:gd name="T19" fmla="*/ 157 h 280"/>
                  <a:gd name="T20" fmla="*/ 50 w 280"/>
                  <a:gd name="T21" fmla="*/ 177 h 280"/>
                  <a:gd name="T22" fmla="*/ 25 w 280"/>
                  <a:gd name="T23" fmla="*/ 217 h 280"/>
                  <a:gd name="T24" fmla="*/ 73 w 280"/>
                  <a:gd name="T25" fmla="*/ 251 h 280"/>
                  <a:gd name="T26" fmla="*/ 109 w 280"/>
                  <a:gd name="T27" fmla="*/ 239 h 280"/>
                  <a:gd name="T28" fmla="*/ 157 w 280"/>
                  <a:gd name="T29" fmla="*/ 280 h 280"/>
                  <a:gd name="T30" fmla="*/ 178 w 280"/>
                  <a:gd name="T31" fmla="*/ 230 h 280"/>
                  <a:gd name="T32" fmla="*/ 227 w 280"/>
                  <a:gd name="T33" fmla="*/ 251 h 280"/>
                  <a:gd name="T34" fmla="*/ 251 w 280"/>
                  <a:gd name="T35" fmla="*/ 207 h 280"/>
                  <a:gd name="T36" fmla="*/ 240 w 280"/>
                  <a:gd name="T37" fmla="*/ 171 h 280"/>
                  <a:gd name="T38" fmla="*/ 280 w 280"/>
                  <a:gd name="T39" fmla="*/ 123 h 280"/>
                  <a:gd name="T40" fmla="*/ 266 w 280"/>
                  <a:gd name="T41" fmla="*/ 161 h 280"/>
                  <a:gd name="T42" fmla="*/ 225 w 280"/>
                  <a:gd name="T43" fmla="*/ 196 h 280"/>
                  <a:gd name="T44" fmla="*/ 220 w 280"/>
                  <a:gd name="T45" fmla="*/ 244 h 280"/>
                  <a:gd name="T46" fmla="*/ 174 w 280"/>
                  <a:gd name="T47" fmla="*/ 221 h 280"/>
                  <a:gd name="T48" fmla="*/ 157 w 280"/>
                  <a:gd name="T49" fmla="*/ 270 h 280"/>
                  <a:gd name="T50" fmla="*/ 119 w 280"/>
                  <a:gd name="T51" fmla="*/ 239 h 280"/>
                  <a:gd name="T52" fmla="*/ 85 w 280"/>
                  <a:gd name="T53" fmla="*/ 225 h 280"/>
                  <a:gd name="T54" fmla="*/ 37 w 280"/>
                  <a:gd name="T55" fmla="*/ 220 h 280"/>
                  <a:gd name="T56" fmla="*/ 60 w 280"/>
                  <a:gd name="T57" fmla="*/ 173 h 280"/>
                  <a:gd name="T58" fmla="*/ 11 w 280"/>
                  <a:gd name="T59" fmla="*/ 157 h 280"/>
                  <a:gd name="T60" fmla="*/ 41 w 280"/>
                  <a:gd name="T61" fmla="*/ 119 h 280"/>
                  <a:gd name="T62" fmla="*/ 37 w 280"/>
                  <a:gd name="T63" fmla="*/ 66 h 280"/>
                  <a:gd name="T64" fmla="*/ 66 w 280"/>
                  <a:gd name="T65" fmla="*/ 37 h 280"/>
                  <a:gd name="T66" fmla="*/ 119 w 280"/>
                  <a:gd name="T67" fmla="*/ 41 h 280"/>
                  <a:gd name="T68" fmla="*/ 157 w 280"/>
                  <a:gd name="T69" fmla="*/ 10 h 280"/>
                  <a:gd name="T70" fmla="*/ 174 w 280"/>
                  <a:gd name="T71" fmla="*/ 60 h 280"/>
                  <a:gd name="T72" fmla="*/ 220 w 280"/>
                  <a:gd name="T73" fmla="*/ 37 h 280"/>
                  <a:gd name="T74" fmla="*/ 225 w 280"/>
                  <a:gd name="T75" fmla="*/ 84 h 280"/>
                  <a:gd name="T76" fmla="*/ 266 w 280"/>
                  <a:gd name="T77" fmla="*/ 119 h 280"/>
                  <a:gd name="T78" fmla="*/ 140 w 280"/>
                  <a:gd name="T79" fmla="*/ 93 h 280"/>
                  <a:gd name="T80" fmla="*/ 187 w 280"/>
                  <a:gd name="T81" fmla="*/ 140 h 280"/>
                  <a:gd name="T82" fmla="*/ 104 w 280"/>
                  <a:gd name="T83" fmla="*/ 140 h 280"/>
                  <a:gd name="T84" fmla="*/ 140 w 280"/>
                  <a:gd name="T85" fmla="*/ 176 h 2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280" h="280">
                    <a:moveTo>
                      <a:pt x="266" y="109"/>
                    </a:moveTo>
                    <a:cubicBezTo>
                      <a:pt x="240" y="109"/>
                      <a:pt x="240" y="109"/>
                      <a:pt x="240" y="109"/>
                    </a:cubicBezTo>
                    <a:cubicBezTo>
                      <a:pt x="235" y="109"/>
                      <a:pt x="232" y="107"/>
                      <a:pt x="230" y="103"/>
                    </a:cubicBezTo>
                    <a:cubicBezTo>
                      <a:pt x="229" y="99"/>
                      <a:pt x="230" y="95"/>
                      <a:pt x="232" y="92"/>
                    </a:cubicBezTo>
                    <a:cubicBezTo>
                      <a:pt x="251" y="73"/>
                      <a:pt x="251" y="73"/>
                      <a:pt x="251" y="73"/>
                    </a:cubicBezTo>
                    <a:cubicBezTo>
                      <a:pt x="254" y="71"/>
                      <a:pt x="255" y="67"/>
                      <a:pt x="255" y="63"/>
                    </a:cubicBezTo>
                    <a:cubicBezTo>
                      <a:pt x="255" y="59"/>
                      <a:pt x="254" y="56"/>
                      <a:pt x="251" y="53"/>
                    </a:cubicBezTo>
                    <a:cubicBezTo>
                      <a:pt x="227" y="29"/>
                      <a:pt x="227" y="29"/>
                      <a:pt x="227" y="29"/>
                    </a:cubicBezTo>
                    <a:cubicBezTo>
                      <a:pt x="222" y="24"/>
                      <a:pt x="212" y="24"/>
                      <a:pt x="207" y="29"/>
                    </a:cubicBezTo>
                    <a:cubicBezTo>
                      <a:pt x="188" y="48"/>
                      <a:pt x="188" y="48"/>
                      <a:pt x="188" y="48"/>
                    </a:cubicBezTo>
                    <a:cubicBezTo>
                      <a:pt x="186" y="51"/>
                      <a:pt x="181" y="52"/>
                      <a:pt x="178" y="50"/>
                    </a:cubicBezTo>
                    <a:cubicBezTo>
                      <a:pt x="174" y="48"/>
                      <a:pt x="171" y="45"/>
                      <a:pt x="171" y="41"/>
                    </a:cubicBezTo>
                    <a:cubicBezTo>
                      <a:pt x="171" y="14"/>
                      <a:pt x="171" y="14"/>
                      <a:pt x="171" y="14"/>
                    </a:cubicBezTo>
                    <a:cubicBezTo>
                      <a:pt x="171" y="7"/>
                      <a:pt x="165" y="0"/>
                      <a:pt x="157" y="0"/>
                    </a:cubicBezTo>
                    <a:cubicBezTo>
                      <a:pt x="124" y="0"/>
                      <a:pt x="124" y="0"/>
                      <a:pt x="124" y="0"/>
                    </a:cubicBezTo>
                    <a:cubicBezTo>
                      <a:pt x="116" y="0"/>
                      <a:pt x="109" y="7"/>
                      <a:pt x="109" y="14"/>
                    </a:cubicBezTo>
                    <a:cubicBezTo>
                      <a:pt x="109" y="41"/>
                      <a:pt x="109" y="41"/>
                      <a:pt x="109" y="41"/>
                    </a:cubicBezTo>
                    <a:cubicBezTo>
                      <a:pt x="109" y="45"/>
                      <a:pt x="107" y="48"/>
                      <a:pt x="103" y="50"/>
                    </a:cubicBezTo>
                    <a:cubicBezTo>
                      <a:pt x="99" y="52"/>
                      <a:pt x="95" y="51"/>
                      <a:pt x="92" y="48"/>
                    </a:cubicBezTo>
                    <a:cubicBezTo>
                      <a:pt x="73" y="29"/>
                      <a:pt x="73" y="29"/>
                      <a:pt x="73" y="29"/>
                    </a:cubicBezTo>
                    <a:cubicBezTo>
                      <a:pt x="68" y="24"/>
                      <a:pt x="58" y="24"/>
                      <a:pt x="53" y="29"/>
                    </a:cubicBezTo>
                    <a:cubicBezTo>
                      <a:pt x="29" y="53"/>
                      <a:pt x="29" y="53"/>
                      <a:pt x="29" y="53"/>
                    </a:cubicBezTo>
                    <a:cubicBezTo>
                      <a:pt x="27" y="56"/>
                      <a:pt x="25" y="59"/>
                      <a:pt x="25" y="63"/>
                    </a:cubicBezTo>
                    <a:cubicBezTo>
                      <a:pt x="25" y="67"/>
                      <a:pt x="27" y="71"/>
                      <a:pt x="29" y="73"/>
                    </a:cubicBezTo>
                    <a:cubicBezTo>
                      <a:pt x="48" y="92"/>
                      <a:pt x="48" y="92"/>
                      <a:pt x="48" y="92"/>
                    </a:cubicBezTo>
                    <a:cubicBezTo>
                      <a:pt x="51" y="95"/>
                      <a:pt x="52" y="99"/>
                      <a:pt x="50" y="103"/>
                    </a:cubicBezTo>
                    <a:cubicBezTo>
                      <a:pt x="49" y="107"/>
                      <a:pt x="45" y="109"/>
                      <a:pt x="41" y="109"/>
                    </a:cubicBezTo>
                    <a:cubicBezTo>
                      <a:pt x="15" y="109"/>
                      <a:pt x="15" y="109"/>
                      <a:pt x="15" y="109"/>
                    </a:cubicBezTo>
                    <a:cubicBezTo>
                      <a:pt x="7" y="109"/>
                      <a:pt x="0" y="115"/>
                      <a:pt x="0" y="123"/>
                    </a:cubicBezTo>
                    <a:cubicBezTo>
                      <a:pt x="0" y="157"/>
                      <a:pt x="0" y="157"/>
                      <a:pt x="0" y="157"/>
                    </a:cubicBezTo>
                    <a:cubicBezTo>
                      <a:pt x="0" y="165"/>
                      <a:pt x="7" y="171"/>
                      <a:pt x="15" y="171"/>
                    </a:cubicBezTo>
                    <a:cubicBezTo>
                      <a:pt x="41" y="171"/>
                      <a:pt x="41" y="171"/>
                      <a:pt x="41" y="171"/>
                    </a:cubicBezTo>
                    <a:cubicBezTo>
                      <a:pt x="45" y="171"/>
                      <a:pt x="48" y="174"/>
                      <a:pt x="50" y="177"/>
                    </a:cubicBezTo>
                    <a:cubicBezTo>
                      <a:pt x="52" y="181"/>
                      <a:pt x="51" y="185"/>
                      <a:pt x="48" y="188"/>
                    </a:cubicBezTo>
                    <a:cubicBezTo>
                      <a:pt x="29" y="207"/>
                      <a:pt x="29" y="207"/>
                      <a:pt x="29" y="207"/>
                    </a:cubicBezTo>
                    <a:cubicBezTo>
                      <a:pt x="27" y="210"/>
                      <a:pt x="25" y="213"/>
                      <a:pt x="25" y="217"/>
                    </a:cubicBezTo>
                    <a:cubicBezTo>
                      <a:pt x="25" y="221"/>
                      <a:pt x="27" y="225"/>
                      <a:pt x="29" y="227"/>
                    </a:cubicBezTo>
                    <a:cubicBezTo>
                      <a:pt x="53" y="251"/>
                      <a:pt x="53" y="251"/>
                      <a:pt x="53" y="251"/>
                    </a:cubicBezTo>
                    <a:cubicBezTo>
                      <a:pt x="58" y="256"/>
                      <a:pt x="68" y="256"/>
                      <a:pt x="73" y="251"/>
                    </a:cubicBezTo>
                    <a:cubicBezTo>
                      <a:pt x="92" y="232"/>
                      <a:pt x="92" y="232"/>
                      <a:pt x="92" y="232"/>
                    </a:cubicBezTo>
                    <a:cubicBezTo>
                      <a:pt x="95" y="229"/>
                      <a:pt x="99" y="229"/>
                      <a:pt x="103" y="230"/>
                    </a:cubicBezTo>
                    <a:cubicBezTo>
                      <a:pt x="107" y="232"/>
                      <a:pt x="109" y="235"/>
                      <a:pt x="109" y="239"/>
                    </a:cubicBezTo>
                    <a:cubicBezTo>
                      <a:pt x="109" y="266"/>
                      <a:pt x="109" y="266"/>
                      <a:pt x="109" y="266"/>
                    </a:cubicBezTo>
                    <a:cubicBezTo>
                      <a:pt x="109" y="274"/>
                      <a:pt x="116" y="280"/>
                      <a:pt x="124" y="280"/>
                    </a:cubicBezTo>
                    <a:cubicBezTo>
                      <a:pt x="157" y="280"/>
                      <a:pt x="157" y="280"/>
                      <a:pt x="157" y="280"/>
                    </a:cubicBezTo>
                    <a:cubicBezTo>
                      <a:pt x="165" y="280"/>
                      <a:pt x="171" y="274"/>
                      <a:pt x="171" y="266"/>
                    </a:cubicBezTo>
                    <a:cubicBezTo>
                      <a:pt x="171" y="239"/>
                      <a:pt x="171" y="239"/>
                      <a:pt x="171" y="239"/>
                    </a:cubicBezTo>
                    <a:cubicBezTo>
                      <a:pt x="171" y="235"/>
                      <a:pt x="174" y="232"/>
                      <a:pt x="178" y="230"/>
                    </a:cubicBezTo>
                    <a:cubicBezTo>
                      <a:pt x="181" y="229"/>
                      <a:pt x="186" y="229"/>
                      <a:pt x="188" y="232"/>
                    </a:cubicBezTo>
                    <a:cubicBezTo>
                      <a:pt x="207" y="251"/>
                      <a:pt x="207" y="251"/>
                      <a:pt x="207" y="251"/>
                    </a:cubicBezTo>
                    <a:cubicBezTo>
                      <a:pt x="212" y="256"/>
                      <a:pt x="222" y="256"/>
                      <a:pt x="227" y="251"/>
                    </a:cubicBezTo>
                    <a:cubicBezTo>
                      <a:pt x="251" y="227"/>
                      <a:pt x="251" y="227"/>
                      <a:pt x="251" y="227"/>
                    </a:cubicBezTo>
                    <a:cubicBezTo>
                      <a:pt x="254" y="225"/>
                      <a:pt x="255" y="221"/>
                      <a:pt x="255" y="217"/>
                    </a:cubicBezTo>
                    <a:cubicBezTo>
                      <a:pt x="255" y="213"/>
                      <a:pt x="254" y="210"/>
                      <a:pt x="251" y="207"/>
                    </a:cubicBezTo>
                    <a:cubicBezTo>
                      <a:pt x="232" y="188"/>
                      <a:pt x="232" y="188"/>
                      <a:pt x="232" y="188"/>
                    </a:cubicBezTo>
                    <a:cubicBezTo>
                      <a:pt x="230" y="185"/>
                      <a:pt x="229" y="181"/>
                      <a:pt x="230" y="177"/>
                    </a:cubicBezTo>
                    <a:cubicBezTo>
                      <a:pt x="232" y="174"/>
                      <a:pt x="235" y="171"/>
                      <a:pt x="240" y="171"/>
                    </a:cubicBezTo>
                    <a:cubicBezTo>
                      <a:pt x="266" y="171"/>
                      <a:pt x="266" y="171"/>
                      <a:pt x="266" y="171"/>
                    </a:cubicBezTo>
                    <a:cubicBezTo>
                      <a:pt x="274" y="171"/>
                      <a:pt x="280" y="165"/>
                      <a:pt x="280" y="157"/>
                    </a:cubicBezTo>
                    <a:cubicBezTo>
                      <a:pt x="280" y="123"/>
                      <a:pt x="280" y="123"/>
                      <a:pt x="280" y="123"/>
                    </a:cubicBezTo>
                    <a:cubicBezTo>
                      <a:pt x="280" y="115"/>
                      <a:pt x="274" y="109"/>
                      <a:pt x="266" y="109"/>
                    </a:cubicBezTo>
                    <a:moveTo>
                      <a:pt x="270" y="157"/>
                    </a:moveTo>
                    <a:cubicBezTo>
                      <a:pt x="270" y="159"/>
                      <a:pt x="268" y="161"/>
                      <a:pt x="266" y="161"/>
                    </a:cubicBezTo>
                    <a:cubicBezTo>
                      <a:pt x="240" y="161"/>
                      <a:pt x="240" y="161"/>
                      <a:pt x="240" y="161"/>
                    </a:cubicBezTo>
                    <a:cubicBezTo>
                      <a:pt x="231" y="161"/>
                      <a:pt x="224" y="166"/>
                      <a:pt x="221" y="173"/>
                    </a:cubicBezTo>
                    <a:cubicBezTo>
                      <a:pt x="217" y="181"/>
                      <a:pt x="219" y="190"/>
                      <a:pt x="225" y="196"/>
                    </a:cubicBezTo>
                    <a:cubicBezTo>
                      <a:pt x="244" y="214"/>
                      <a:pt x="244" y="214"/>
                      <a:pt x="244" y="214"/>
                    </a:cubicBezTo>
                    <a:cubicBezTo>
                      <a:pt x="245" y="216"/>
                      <a:pt x="245" y="218"/>
                      <a:pt x="244" y="220"/>
                    </a:cubicBezTo>
                    <a:cubicBezTo>
                      <a:pt x="220" y="244"/>
                      <a:pt x="220" y="244"/>
                      <a:pt x="220" y="244"/>
                    </a:cubicBezTo>
                    <a:cubicBezTo>
                      <a:pt x="218" y="245"/>
                      <a:pt x="216" y="245"/>
                      <a:pt x="214" y="244"/>
                    </a:cubicBezTo>
                    <a:cubicBezTo>
                      <a:pt x="196" y="225"/>
                      <a:pt x="196" y="225"/>
                      <a:pt x="196" y="225"/>
                    </a:cubicBezTo>
                    <a:cubicBezTo>
                      <a:pt x="190" y="219"/>
                      <a:pt x="181" y="217"/>
                      <a:pt x="174" y="221"/>
                    </a:cubicBezTo>
                    <a:cubicBezTo>
                      <a:pt x="166" y="224"/>
                      <a:pt x="161" y="231"/>
                      <a:pt x="161" y="239"/>
                    </a:cubicBezTo>
                    <a:cubicBezTo>
                      <a:pt x="161" y="266"/>
                      <a:pt x="161" y="266"/>
                      <a:pt x="161" y="266"/>
                    </a:cubicBezTo>
                    <a:cubicBezTo>
                      <a:pt x="161" y="268"/>
                      <a:pt x="159" y="270"/>
                      <a:pt x="157" y="270"/>
                    </a:cubicBezTo>
                    <a:cubicBezTo>
                      <a:pt x="124" y="270"/>
                      <a:pt x="124" y="270"/>
                      <a:pt x="124" y="270"/>
                    </a:cubicBezTo>
                    <a:cubicBezTo>
                      <a:pt x="121" y="270"/>
                      <a:pt x="119" y="268"/>
                      <a:pt x="119" y="266"/>
                    </a:cubicBezTo>
                    <a:cubicBezTo>
                      <a:pt x="119" y="239"/>
                      <a:pt x="119" y="239"/>
                      <a:pt x="119" y="239"/>
                    </a:cubicBezTo>
                    <a:cubicBezTo>
                      <a:pt x="119" y="231"/>
                      <a:pt x="115" y="224"/>
                      <a:pt x="107" y="221"/>
                    </a:cubicBezTo>
                    <a:cubicBezTo>
                      <a:pt x="104" y="220"/>
                      <a:pt x="102" y="219"/>
                      <a:pt x="99" y="219"/>
                    </a:cubicBezTo>
                    <a:cubicBezTo>
                      <a:pt x="94" y="219"/>
                      <a:pt x="89" y="221"/>
                      <a:pt x="85" y="225"/>
                    </a:cubicBezTo>
                    <a:cubicBezTo>
                      <a:pt x="66" y="244"/>
                      <a:pt x="66" y="244"/>
                      <a:pt x="66" y="244"/>
                    </a:cubicBezTo>
                    <a:cubicBezTo>
                      <a:pt x="64" y="245"/>
                      <a:pt x="62" y="245"/>
                      <a:pt x="60" y="244"/>
                    </a:cubicBezTo>
                    <a:cubicBezTo>
                      <a:pt x="37" y="220"/>
                      <a:pt x="37" y="220"/>
                      <a:pt x="37" y="220"/>
                    </a:cubicBezTo>
                    <a:cubicBezTo>
                      <a:pt x="35" y="218"/>
                      <a:pt x="35" y="216"/>
                      <a:pt x="37" y="214"/>
                    </a:cubicBezTo>
                    <a:cubicBezTo>
                      <a:pt x="55" y="196"/>
                      <a:pt x="55" y="196"/>
                      <a:pt x="55" y="196"/>
                    </a:cubicBezTo>
                    <a:cubicBezTo>
                      <a:pt x="61" y="190"/>
                      <a:pt x="63" y="181"/>
                      <a:pt x="60" y="173"/>
                    </a:cubicBezTo>
                    <a:cubicBezTo>
                      <a:pt x="56" y="166"/>
                      <a:pt x="49" y="161"/>
                      <a:pt x="41" y="161"/>
                    </a:cubicBezTo>
                    <a:cubicBezTo>
                      <a:pt x="15" y="161"/>
                      <a:pt x="15" y="161"/>
                      <a:pt x="15" y="161"/>
                    </a:cubicBezTo>
                    <a:cubicBezTo>
                      <a:pt x="12" y="161"/>
                      <a:pt x="11" y="159"/>
                      <a:pt x="11" y="157"/>
                    </a:cubicBezTo>
                    <a:cubicBezTo>
                      <a:pt x="11" y="123"/>
                      <a:pt x="11" y="123"/>
                      <a:pt x="11" y="123"/>
                    </a:cubicBezTo>
                    <a:cubicBezTo>
                      <a:pt x="11" y="121"/>
                      <a:pt x="12" y="119"/>
                      <a:pt x="15" y="119"/>
                    </a:cubicBezTo>
                    <a:cubicBezTo>
                      <a:pt x="41" y="119"/>
                      <a:pt x="41" y="119"/>
                      <a:pt x="41" y="119"/>
                    </a:cubicBezTo>
                    <a:cubicBezTo>
                      <a:pt x="49" y="119"/>
                      <a:pt x="56" y="115"/>
                      <a:pt x="60" y="107"/>
                    </a:cubicBezTo>
                    <a:cubicBezTo>
                      <a:pt x="63" y="99"/>
                      <a:pt x="61" y="90"/>
                      <a:pt x="55" y="84"/>
                    </a:cubicBezTo>
                    <a:cubicBezTo>
                      <a:pt x="37" y="66"/>
                      <a:pt x="37" y="66"/>
                      <a:pt x="37" y="66"/>
                    </a:cubicBezTo>
                    <a:cubicBezTo>
                      <a:pt x="35" y="64"/>
                      <a:pt x="35" y="62"/>
                      <a:pt x="37" y="60"/>
                    </a:cubicBezTo>
                    <a:cubicBezTo>
                      <a:pt x="60" y="37"/>
                      <a:pt x="60" y="37"/>
                      <a:pt x="60" y="37"/>
                    </a:cubicBezTo>
                    <a:cubicBezTo>
                      <a:pt x="62" y="35"/>
                      <a:pt x="64" y="35"/>
                      <a:pt x="66" y="37"/>
                    </a:cubicBezTo>
                    <a:cubicBezTo>
                      <a:pt x="85" y="55"/>
                      <a:pt x="85" y="55"/>
                      <a:pt x="85" y="55"/>
                    </a:cubicBezTo>
                    <a:cubicBezTo>
                      <a:pt x="91" y="61"/>
                      <a:pt x="99" y="63"/>
                      <a:pt x="107" y="60"/>
                    </a:cubicBezTo>
                    <a:cubicBezTo>
                      <a:pt x="115" y="56"/>
                      <a:pt x="119" y="49"/>
                      <a:pt x="119" y="41"/>
                    </a:cubicBezTo>
                    <a:cubicBezTo>
                      <a:pt x="119" y="14"/>
                      <a:pt x="119" y="14"/>
                      <a:pt x="119" y="14"/>
                    </a:cubicBezTo>
                    <a:cubicBezTo>
                      <a:pt x="119" y="12"/>
                      <a:pt x="121" y="10"/>
                      <a:pt x="124" y="10"/>
                    </a:cubicBezTo>
                    <a:cubicBezTo>
                      <a:pt x="157" y="10"/>
                      <a:pt x="157" y="10"/>
                      <a:pt x="157" y="10"/>
                    </a:cubicBezTo>
                    <a:cubicBezTo>
                      <a:pt x="159" y="10"/>
                      <a:pt x="161" y="12"/>
                      <a:pt x="161" y="14"/>
                    </a:cubicBezTo>
                    <a:cubicBezTo>
                      <a:pt x="161" y="41"/>
                      <a:pt x="161" y="41"/>
                      <a:pt x="161" y="41"/>
                    </a:cubicBezTo>
                    <a:cubicBezTo>
                      <a:pt x="161" y="49"/>
                      <a:pt x="166" y="56"/>
                      <a:pt x="174" y="60"/>
                    </a:cubicBezTo>
                    <a:cubicBezTo>
                      <a:pt x="181" y="63"/>
                      <a:pt x="190" y="61"/>
                      <a:pt x="196" y="55"/>
                    </a:cubicBezTo>
                    <a:cubicBezTo>
                      <a:pt x="214" y="37"/>
                      <a:pt x="214" y="37"/>
                      <a:pt x="214" y="37"/>
                    </a:cubicBezTo>
                    <a:cubicBezTo>
                      <a:pt x="216" y="35"/>
                      <a:pt x="219" y="35"/>
                      <a:pt x="220" y="37"/>
                    </a:cubicBezTo>
                    <a:cubicBezTo>
                      <a:pt x="244" y="60"/>
                      <a:pt x="244" y="60"/>
                      <a:pt x="244" y="60"/>
                    </a:cubicBezTo>
                    <a:cubicBezTo>
                      <a:pt x="245" y="62"/>
                      <a:pt x="245" y="64"/>
                      <a:pt x="244" y="66"/>
                    </a:cubicBezTo>
                    <a:cubicBezTo>
                      <a:pt x="225" y="84"/>
                      <a:pt x="225" y="84"/>
                      <a:pt x="225" y="84"/>
                    </a:cubicBezTo>
                    <a:cubicBezTo>
                      <a:pt x="219" y="90"/>
                      <a:pt x="217" y="99"/>
                      <a:pt x="221" y="107"/>
                    </a:cubicBezTo>
                    <a:cubicBezTo>
                      <a:pt x="224" y="115"/>
                      <a:pt x="231" y="119"/>
                      <a:pt x="240" y="119"/>
                    </a:cubicBezTo>
                    <a:cubicBezTo>
                      <a:pt x="266" y="119"/>
                      <a:pt x="266" y="119"/>
                      <a:pt x="266" y="119"/>
                    </a:cubicBezTo>
                    <a:cubicBezTo>
                      <a:pt x="268" y="119"/>
                      <a:pt x="270" y="121"/>
                      <a:pt x="270" y="123"/>
                    </a:cubicBezTo>
                    <a:lnTo>
                      <a:pt x="270" y="157"/>
                    </a:lnTo>
                    <a:close/>
                    <a:moveTo>
                      <a:pt x="140" y="93"/>
                    </a:moveTo>
                    <a:cubicBezTo>
                      <a:pt x="114" y="93"/>
                      <a:pt x="94" y="114"/>
                      <a:pt x="94" y="140"/>
                    </a:cubicBezTo>
                    <a:cubicBezTo>
                      <a:pt x="94" y="166"/>
                      <a:pt x="114" y="187"/>
                      <a:pt x="140" y="187"/>
                    </a:cubicBezTo>
                    <a:cubicBezTo>
                      <a:pt x="166" y="187"/>
                      <a:pt x="187" y="166"/>
                      <a:pt x="187" y="140"/>
                    </a:cubicBezTo>
                    <a:cubicBezTo>
                      <a:pt x="187" y="114"/>
                      <a:pt x="166" y="93"/>
                      <a:pt x="140" y="93"/>
                    </a:cubicBezTo>
                    <a:moveTo>
                      <a:pt x="140" y="176"/>
                    </a:moveTo>
                    <a:cubicBezTo>
                      <a:pt x="120" y="176"/>
                      <a:pt x="104" y="160"/>
                      <a:pt x="104" y="140"/>
                    </a:cubicBezTo>
                    <a:cubicBezTo>
                      <a:pt x="104" y="120"/>
                      <a:pt x="120" y="104"/>
                      <a:pt x="140" y="104"/>
                    </a:cubicBezTo>
                    <a:cubicBezTo>
                      <a:pt x="160" y="104"/>
                      <a:pt x="177" y="120"/>
                      <a:pt x="177" y="140"/>
                    </a:cubicBezTo>
                    <a:cubicBezTo>
                      <a:pt x="177" y="160"/>
                      <a:pt x="160" y="176"/>
                      <a:pt x="140" y="176"/>
                    </a:cubicBezTo>
                  </a:path>
                </a:pathLst>
              </a:custGeom>
              <a:solidFill>
                <a:schemeClr val="accent5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37" name="TextBox 36">
                <a:extLst>
                  <a:ext uri="{FF2B5EF4-FFF2-40B4-BE49-F238E27FC236}">
                    <a16:creationId xmlns:a16="http://schemas.microsoft.com/office/drawing/2014/main" id="{F2980A03-9A36-4F9F-B135-00AD856A6F29}"/>
                  </a:ext>
                </a:extLst>
              </p:cNvPr>
              <p:cNvSpPr txBox="1"/>
              <p:nvPr/>
            </p:nvSpPr>
            <p:spPr>
              <a:xfrm>
                <a:off x="5998857" y="3372261"/>
                <a:ext cx="2770720" cy="61555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700" spc="2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MAKE QUALITY</a:t>
                </a:r>
              </a:p>
              <a:p>
                <a:pPr algn="ctr"/>
                <a:r>
                  <a:rPr lang="en-US" sz="1700" spc="2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PRODUCTS</a:t>
                </a:r>
              </a:p>
            </p:txBody>
          </p:sp>
        </p:grpSp>
        <p:sp>
          <p:nvSpPr>
            <p:cNvPr id="73" name="Rectangle 20">
              <a:extLst>
                <a:ext uri="{FF2B5EF4-FFF2-40B4-BE49-F238E27FC236}">
                  <a16:creationId xmlns:a16="http://schemas.microsoft.com/office/drawing/2014/main" id="{C0A6FC72-43A8-4F7D-9FB3-5931D2AC1263}"/>
                </a:ext>
              </a:extLst>
            </p:cNvPr>
            <p:cNvSpPr>
              <a:spLocks/>
            </p:cNvSpPr>
            <p:nvPr/>
          </p:nvSpPr>
          <p:spPr bwMode="auto">
            <a:xfrm>
              <a:off x="6549866" y="4102191"/>
              <a:ext cx="1668702" cy="7084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900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Regular" charset="0"/>
                </a:rPr>
                <a:t>This letterhead design is meant  to project an image of profession and reliability This letterhead this.</a:t>
              </a:r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756B5C3B-2796-4F46-AAF0-E13443689711}"/>
              </a:ext>
            </a:extLst>
          </p:cNvPr>
          <p:cNvGrpSpPr/>
          <p:nvPr/>
        </p:nvGrpSpPr>
        <p:grpSpPr>
          <a:xfrm>
            <a:off x="8741352" y="2667068"/>
            <a:ext cx="2388810" cy="2519587"/>
            <a:chOff x="8920767" y="2291057"/>
            <a:chExt cx="2388810" cy="2519587"/>
          </a:xfrm>
        </p:grpSpPr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48428951-22A2-40CE-A114-AE94E668BD59}"/>
                </a:ext>
              </a:extLst>
            </p:cNvPr>
            <p:cNvGrpSpPr/>
            <p:nvPr/>
          </p:nvGrpSpPr>
          <p:grpSpPr>
            <a:xfrm>
              <a:off x="8920767" y="2291057"/>
              <a:ext cx="2388810" cy="1696757"/>
              <a:chOff x="8920767" y="2291057"/>
              <a:chExt cx="2388810" cy="1696757"/>
            </a:xfrm>
          </p:grpSpPr>
          <p:sp>
            <p:nvSpPr>
              <p:cNvPr id="39" name="Freeform 6">
                <a:extLst>
                  <a:ext uri="{FF2B5EF4-FFF2-40B4-BE49-F238E27FC236}">
                    <a16:creationId xmlns:a16="http://schemas.microsoft.com/office/drawing/2014/main" id="{34E24818-8373-40D6-93E6-6C6CABB7B10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751635" y="2291057"/>
                <a:ext cx="727075" cy="730250"/>
              </a:xfrm>
              <a:custGeom>
                <a:avLst/>
                <a:gdLst>
                  <a:gd name="T0" fmla="*/ 269 w 269"/>
                  <a:gd name="T1" fmla="*/ 134 h 268"/>
                  <a:gd name="T2" fmla="*/ 232 w 269"/>
                  <a:gd name="T3" fmla="*/ 42 h 268"/>
                  <a:gd name="T4" fmla="*/ 137 w 269"/>
                  <a:gd name="T5" fmla="*/ 0 h 268"/>
                  <a:gd name="T6" fmla="*/ 133 w 269"/>
                  <a:gd name="T7" fmla="*/ 0 h 268"/>
                  <a:gd name="T8" fmla="*/ 37 w 269"/>
                  <a:gd name="T9" fmla="*/ 42 h 268"/>
                  <a:gd name="T10" fmla="*/ 37 w 269"/>
                  <a:gd name="T11" fmla="*/ 42 h 268"/>
                  <a:gd name="T12" fmla="*/ 34 w 269"/>
                  <a:gd name="T13" fmla="*/ 223 h 268"/>
                  <a:gd name="T14" fmla="*/ 34 w 269"/>
                  <a:gd name="T15" fmla="*/ 224 h 268"/>
                  <a:gd name="T16" fmla="*/ 133 w 269"/>
                  <a:gd name="T17" fmla="*/ 268 h 268"/>
                  <a:gd name="T18" fmla="*/ 137 w 269"/>
                  <a:gd name="T19" fmla="*/ 268 h 268"/>
                  <a:gd name="T20" fmla="*/ 139 w 269"/>
                  <a:gd name="T21" fmla="*/ 268 h 268"/>
                  <a:gd name="T22" fmla="*/ 235 w 269"/>
                  <a:gd name="T23" fmla="*/ 223 h 268"/>
                  <a:gd name="T24" fmla="*/ 10 w 269"/>
                  <a:gd name="T25" fmla="*/ 139 h 268"/>
                  <a:gd name="T26" fmla="*/ 76 w 269"/>
                  <a:gd name="T27" fmla="*/ 195 h 268"/>
                  <a:gd name="T28" fmla="*/ 10 w 269"/>
                  <a:gd name="T29" fmla="*/ 139 h 268"/>
                  <a:gd name="T30" fmla="*/ 78 w 269"/>
                  <a:gd name="T31" fmla="*/ 69 h 268"/>
                  <a:gd name="T32" fmla="*/ 10 w 269"/>
                  <a:gd name="T33" fmla="*/ 129 h 268"/>
                  <a:gd name="T34" fmla="*/ 260 w 269"/>
                  <a:gd name="T35" fmla="*/ 129 h 268"/>
                  <a:gd name="T36" fmla="*/ 191 w 269"/>
                  <a:gd name="T37" fmla="*/ 69 h 268"/>
                  <a:gd name="T38" fmla="*/ 260 w 269"/>
                  <a:gd name="T39" fmla="*/ 129 h 268"/>
                  <a:gd name="T40" fmla="*/ 91 w 269"/>
                  <a:gd name="T41" fmla="*/ 63 h 268"/>
                  <a:gd name="T42" fmla="*/ 130 w 269"/>
                  <a:gd name="T43" fmla="*/ 69 h 268"/>
                  <a:gd name="T44" fmla="*/ 130 w 269"/>
                  <a:gd name="T45" fmla="*/ 129 h 268"/>
                  <a:gd name="T46" fmla="*/ 87 w 269"/>
                  <a:gd name="T47" fmla="*/ 72 h 268"/>
                  <a:gd name="T48" fmla="*/ 139 w 269"/>
                  <a:gd name="T49" fmla="*/ 78 h 268"/>
                  <a:gd name="T50" fmla="*/ 195 w 269"/>
                  <a:gd name="T51" fmla="*/ 129 h 268"/>
                  <a:gd name="T52" fmla="*/ 139 w 269"/>
                  <a:gd name="T53" fmla="*/ 78 h 268"/>
                  <a:gd name="T54" fmla="*/ 139 w 269"/>
                  <a:gd name="T55" fmla="*/ 12 h 268"/>
                  <a:gd name="T56" fmla="*/ 139 w 269"/>
                  <a:gd name="T57" fmla="*/ 69 h 268"/>
                  <a:gd name="T58" fmla="*/ 151 w 269"/>
                  <a:gd name="T59" fmla="*/ 10 h 268"/>
                  <a:gd name="T60" fmla="*/ 187 w 269"/>
                  <a:gd name="T61" fmla="*/ 60 h 268"/>
                  <a:gd name="T62" fmla="*/ 48 w 269"/>
                  <a:gd name="T63" fmla="*/ 44 h 268"/>
                  <a:gd name="T64" fmla="*/ 82 w 269"/>
                  <a:gd name="T65" fmla="*/ 60 h 268"/>
                  <a:gd name="T66" fmla="*/ 130 w 269"/>
                  <a:gd name="T67" fmla="*/ 139 h 268"/>
                  <a:gd name="T68" fmla="*/ 85 w 269"/>
                  <a:gd name="T69" fmla="*/ 192 h 268"/>
                  <a:gd name="T70" fmla="*/ 130 w 269"/>
                  <a:gd name="T71" fmla="*/ 194 h 268"/>
                  <a:gd name="T72" fmla="*/ 89 w 269"/>
                  <a:gd name="T73" fmla="*/ 201 h 268"/>
                  <a:gd name="T74" fmla="*/ 139 w 269"/>
                  <a:gd name="T75" fmla="*/ 256 h 268"/>
                  <a:gd name="T76" fmla="*/ 180 w 269"/>
                  <a:gd name="T77" fmla="*/ 201 h 268"/>
                  <a:gd name="T78" fmla="*/ 139 w 269"/>
                  <a:gd name="T79" fmla="*/ 185 h 268"/>
                  <a:gd name="T80" fmla="*/ 195 w 269"/>
                  <a:gd name="T81" fmla="*/ 139 h 268"/>
                  <a:gd name="T82" fmla="*/ 139 w 269"/>
                  <a:gd name="T83" fmla="*/ 185 h 268"/>
                  <a:gd name="T84" fmla="*/ 260 w 269"/>
                  <a:gd name="T85" fmla="*/ 139 h 268"/>
                  <a:gd name="T86" fmla="*/ 193 w 269"/>
                  <a:gd name="T87" fmla="*/ 195 h 268"/>
                  <a:gd name="T88" fmla="*/ 45 w 269"/>
                  <a:gd name="T89" fmla="*/ 221 h 268"/>
                  <a:gd name="T90" fmla="*/ 118 w 269"/>
                  <a:gd name="T91" fmla="*/ 258 h 268"/>
                  <a:gd name="T92" fmla="*/ 151 w 269"/>
                  <a:gd name="T93" fmla="*/ 258 h 268"/>
                  <a:gd name="T94" fmla="*/ 224 w 269"/>
                  <a:gd name="T95" fmla="*/ 221 h 2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269" h="268">
                    <a:moveTo>
                      <a:pt x="235" y="223"/>
                    </a:moveTo>
                    <a:cubicBezTo>
                      <a:pt x="256" y="199"/>
                      <a:pt x="269" y="168"/>
                      <a:pt x="269" y="134"/>
                    </a:cubicBezTo>
                    <a:cubicBezTo>
                      <a:pt x="269" y="99"/>
                      <a:pt x="255" y="66"/>
                      <a:pt x="233" y="42"/>
                    </a:cubicBezTo>
                    <a:cubicBezTo>
                      <a:pt x="232" y="42"/>
                      <a:pt x="232" y="42"/>
                      <a:pt x="232" y="42"/>
                    </a:cubicBezTo>
                    <a:cubicBezTo>
                      <a:pt x="209" y="17"/>
                      <a:pt x="176" y="1"/>
                      <a:pt x="139" y="0"/>
                    </a:cubicBezTo>
                    <a:cubicBezTo>
                      <a:pt x="137" y="0"/>
                      <a:pt x="137" y="0"/>
                      <a:pt x="137" y="0"/>
                    </a:cubicBezTo>
                    <a:cubicBezTo>
                      <a:pt x="136" y="0"/>
                      <a:pt x="135" y="0"/>
                      <a:pt x="135" y="0"/>
                    </a:cubicBezTo>
                    <a:cubicBezTo>
                      <a:pt x="134" y="0"/>
                      <a:pt x="133" y="0"/>
                      <a:pt x="133" y="0"/>
                    </a:cubicBezTo>
                    <a:cubicBezTo>
                      <a:pt x="130" y="0"/>
                      <a:pt x="130" y="0"/>
                      <a:pt x="130" y="0"/>
                    </a:cubicBezTo>
                    <a:cubicBezTo>
                      <a:pt x="93" y="1"/>
                      <a:pt x="60" y="17"/>
                      <a:pt x="37" y="42"/>
                    </a:cubicBezTo>
                    <a:cubicBezTo>
                      <a:pt x="37" y="42"/>
                      <a:pt x="37" y="42"/>
                      <a:pt x="37" y="42"/>
                    </a:cubicBezTo>
                    <a:cubicBezTo>
                      <a:pt x="37" y="42"/>
                      <a:pt x="37" y="42"/>
                      <a:pt x="37" y="42"/>
                    </a:cubicBezTo>
                    <a:cubicBezTo>
                      <a:pt x="14" y="66"/>
                      <a:pt x="0" y="99"/>
                      <a:pt x="0" y="134"/>
                    </a:cubicBezTo>
                    <a:cubicBezTo>
                      <a:pt x="0" y="168"/>
                      <a:pt x="13" y="199"/>
                      <a:pt x="34" y="223"/>
                    </a:cubicBezTo>
                    <a:cubicBezTo>
                      <a:pt x="34" y="223"/>
                      <a:pt x="34" y="223"/>
                      <a:pt x="34" y="223"/>
                    </a:cubicBezTo>
                    <a:cubicBezTo>
                      <a:pt x="34" y="223"/>
                      <a:pt x="34" y="223"/>
                      <a:pt x="34" y="224"/>
                    </a:cubicBezTo>
                    <a:cubicBezTo>
                      <a:pt x="58" y="250"/>
                      <a:pt x="92" y="267"/>
                      <a:pt x="130" y="268"/>
                    </a:cubicBezTo>
                    <a:cubicBezTo>
                      <a:pt x="133" y="268"/>
                      <a:pt x="133" y="268"/>
                      <a:pt x="133" y="268"/>
                    </a:cubicBezTo>
                    <a:cubicBezTo>
                      <a:pt x="133" y="268"/>
                      <a:pt x="134" y="268"/>
                      <a:pt x="135" y="268"/>
                    </a:cubicBezTo>
                    <a:cubicBezTo>
                      <a:pt x="135" y="268"/>
                      <a:pt x="136" y="268"/>
                      <a:pt x="137" y="268"/>
                    </a:cubicBezTo>
                    <a:cubicBezTo>
                      <a:pt x="139" y="268"/>
                      <a:pt x="139" y="268"/>
                      <a:pt x="139" y="268"/>
                    </a:cubicBezTo>
                    <a:cubicBezTo>
                      <a:pt x="139" y="268"/>
                      <a:pt x="139" y="268"/>
                      <a:pt x="139" y="268"/>
                    </a:cubicBezTo>
                    <a:cubicBezTo>
                      <a:pt x="177" y="267"/>
                      <a:pt x="211" y="250"/>
                      <a:pt x="235" y="223"/>
                    </a:cubicBezTo>
                    <a:cubicBezTo>
                      <a:pt x="235" y="223"/>
                      <a:pt x="235" y="223"/>
                      <a:pt x="235" y="223"/>
                    </a:cubicBezTo>
                    <a:cubicBezTo>
                      <a:pt x="235" y="223"/>
                      <a:pt x="235" y="223"/>
                      <a:pt x="235" y="223"/>
                    </a:cubicBezTo>
                    <a:moveTo>
                      <a:pt x="10" y="139"/>
                    </a:moveTo>
                    <a:cubicBezTo>
                      <a:pt x="65" y="139"/>
                      <a:pt x="65" y="139"/>
                      <a:pt x="65" y="139"/>
                    </a:cubicBezTo>
                    <a:cubicBezTo>
                      <a:pt x="66" y="158"/>
                      <a:pt x="70" y="177"/>
                      <a:pt x="76" y="195"/>
                    </a:cubicBezTo>
                    <a:cubicBezTo>
                      <a:pt x="63" y="200"/>
                      <a:pt x="51" y="206"/>
                      <a:pt x="39" y="214"/>
                    </a:cubicBezTo>
                    <a:cubicBezTo>
                      <a:pt x="21" y="194"/>
                      <a:pt x="11" y="167"/>
                      <a:pt x="10" y="139"/>
                    </a:cubicBezTo>
                    <a:moveTo>
                      <a:pt x="41" y="51"/>
                    </a:moveTo>
                    <a:cubicBezTo>
                      <a:pt x="53" y="58"/>
                      <a:pt x="65" y="64"/>
                      <a:pt x="78" y="69"/>
                    </a:cubicBezTo>
                    <a:cubicBezTo>
                      <a:pt x="70" y="88"/>
                      <a:pt x="66" y="108"/>
                      <a:pt x="65" y="129"/>
                    </a:cubicBezTo>
                    <a:cubicBezTo>
                      <a:pt x="10" y="129"/>
                      <a:pt x="10" y="129"/>
                      <a:pt x="10" y="129"/>
                    </a:cubicBezTo>
                    <a:cubicBezTo>
                      <a:pt x="11" y="99"/>
                      <a:pt x="22" y="72"/>
                      <a:pt x="41" y="51"/>
                    </a:cubicBezTo>
                    <a:moveTo>
                      <a:pt x="260" y="129"/>
                    </a:moveTo>
                    <a:cubicBezTo>
                      <a:pt x="204" y="129"/>
                      <a:pt x="204" y="129"/>
                      <a:pt x="204" y="129"/>
                    </a:cubicBezTo>
                    <a:cubicBezTo>
                      <a:pt x="203" y="108"/>
                      <a:pt x="199" y="88"/>
                      <a:pt x="191" y="69"/>
                    </a:cubicBezTo>
                    <a:cubicBezTo>
                      <a:pt x="204" y="64"/>
                      <a:pt x="216" y="58"/>
                      <a:pt x="228" y="51"/>
                    </a:cubicBezTo>
                    <a:cubicBezTo>
                      <a:pt x="247" y="72"/>
                      <a:pt x="259" y="99"/>
                      <a:pt x="260" y="129"/>
                    </a:cubicBezTo>
                    <a:moveTo>
                      <a:pt x="130" y="69"/>
                    </a:moveTo>
                    <a:cubicBezTo>
                      <a:pt x="117" y="69"/>
                      <a:pt x="103" y="67"/>
                      <a:pt x="91" y="63"/>
                    </a:cubicBezTo>
                    <a:cubicBezTo>
                      <a:pt x="100" y="44"/>
                      <a:pt x="113" y="26"/>
                      <a:pt x="130" y="12"/>
                    </a:cubicBezTo>
                    <a:lnTo>
                      <a:pt x="130" y="69"/>
                    </a:lnTo>
                    <a:close/>
                    <a:moveTo>
                      <a:pt x="130" y="78"/>
                    </a:moveTo>
                    <a:cubicBezTo>
                      <a:pt x="130" y="129"/>
                      <a:pt x="130" y="129"/>
                      <a:pt x="130" y="129"/>
                    </a:cubicBezTo>
                    <a:cubicBezTo>
                      <a:pt x="74" y="129"/>
                      <a:pt x="74" y="129"/>
                      <a:pt x="74" y="129"/>
                    </a:cubicBezTo>
                    <a:cubicBezTo>
                      <a:pt x="75" y="109"/>
                      <a:pt x="79" y="90"/>
                      <a:pt x="87" y="72"/>
                    </a:cubicBezTo>
                    <a:cubicBezTo>
                      <a:pt x="101" y="76"/>
                      <a:pt x="115" y="78"/>
                      <a:pt x="130" y="78"/>
                    </a:cubicBezTo>
                    <a:moveTo>
                      <a:pt x="139" y="78"/>
                    </a:moveTo>
                    <a:cubicBezTo>
                      <a:pt x="154" y="78"/>
                      <a:pt x="168" y="76"/>
                      <a:pt x="182" y="72"/>
                    </a:cubicBezTo>
                    <a:cubicBezTo>
                      <a:pt x="190" y="90"/>
                      <a:pt x="194" y="109"/>
                      <a:pt x="195" y="129"/>
                    </a:cubicBezTo>
                    <a:cubicBezTo>
                      <a:pt x="139" y="129"/>
                      <a:pt x="139" y="129"/>
                      <a:pt x="139" y="129"/>
                    </a:cubicBezTo>
                    <a:lnTo>
                      <a:pt x="139" y="78"/>
                    </a:lnTo>
                    <a:close/>
                    <a:moveTo>
                      <a:pt x="139" y="69"/>
                    </a:moveTo>
                    <a:cubicBezTo>
                      <a:pt x="139" y="12"/>
                      <a:pt x="139" y="12"/>
                      <a:pt x="139" y="12"/>
                    </a:cubicBezTo>
                    <a:cubicBezTo>
                      <a:pt x="156" y="26"/>
                      <a:pt x="169" y="44"/>
                      <a:pt x="178" y="63"/>
                    </a:cubicBezTo>
                    <a:cubicBezTo>
                      <a:pt x="166" y="67"/>
                      <a:pt x="153" y="69"/>
                      <a:pt x="139" y="69"/>
                    </a:cubicBezTo>
                    <a:moveTo>
                      <a:pt x="187" y="60"/>
                    </a:moveTo>
                    <a:cubicBezTo>
                      <a:pt x="179" y="42"/>
                      <a:pt x="166" y="25"/>
                      <a:pt x="151" y="10"/>
                    </a:cubicBezTo>
                    <a:cubicBezTo>
                      <a:pt x="178" y="14"/>
                      <a:pt x="202" y="26"/>
                      <a:pt x="221" y="44"/>
                    </a:cubicBezTo>
                    <a:cubicBezTo>
                      <a:pt x="211" y="51"/>
                      <a:pt x="199" y="56"/>
                      <a:pt x="187" y="60"/>
                    </a:cubicBezTo>
                    <a:moveTo>
                      <a:pt x="82" y="60"/>
                    </a:moveTo>
                    <a:cubicBezTo>
                      <a:pt x="70" y="56"/>
                      <a:pt x="59" y="51"/>
                      <a:pt x="48" y="44"/>
                    </a:cubicBezTo>
                    <a:cubicBezTo>
                      <a:pt x="67" y="26"/>
                      <a:pt x="91" y="14"/>
                      <a:pt x="118" y="10"/>
                    </a:cubicBezTo>
                    <a:cubicBezTo>
                      <a:pt x="103" y="25"/>
                      <a:pt x="91" y="42"/>
                      <a:pt x="82" y="60"/>
                    </a:cubicBezTo>
                    <a:moveTo>
                      <a:pt x="74" y="139"/>
                    </a:moveTo>
                    <a:cubicBezTo>
                      <a:pt x="130" y="139"/>
                      <a:pt x="130" y="139"/>
                      <a:pt x="130" y="139"/>
                    </a:cubicBezTo>
                    <a:cubicBezTo>
                      <a:pt x="130" y="185"/>
                      <a:pt x="130" y="185"/>
                      <a:pt x="130" y="185"/>
                    </a:cubicBezTo>
                    <a:cubicBezTo>
                      <a:pt x="115" y="186"/>
                      <a:pt x="100" y="188"/>
                      <a:pt x="85" y="192"/>
                    </a:cubicBezTo>
                    <a:cubicBezTo>
                      <a:pt x="79" y="175"/>
                      <a:pt x="75" y="157"/>
                      <a:pt x="74" y="139"/>
                    </a:cubicBezTo>
                    <a:moveTo>
                      <a:pt x="130" y="194"/>
                    </a:moveTo>
                    <a:cubicBezTo>
                      <a:pt x="130" y="256"/>
                      <a:pt x="130" y="256"/>
                      <a:pt x="130" y="256"/>
                    </a:cubicBezTo>
                    <a:cubicBezTo>
                      <a:pt x="112" y="241"/>
                      <a:pt x="98" y="222"/>
                      <a:pt x="89" y="201"/>
                    </a:cubicBezTo>
                    <a:cubicBezTo>
                      <a:pt x="102" y="197"/>
                      <a:pt x="116" y="195"/>
                      <a:pt x="130" y="194"/>
                    </a:cubicBezTo>
                    <a:moveTo>
                      <a:pt x="139" y="256"/>
                    </a:moveTo>
                    <a:cubicBezTo>
                      <a:pt x="139" y="194"/>
                      <a:pt x="139" y="194"/>
                      <a:pt x="139" y="194"/>
                    </a:cubicBezTo>
                    <a:cubicBezTo>
                      <a:pt x="153" y="195"/>
                      <a:pt x="167" y="197"/>
                      <a:pt x="180" y="201"/>
                    </a:cubicBezTo>
                    <a:cubicBezTo>
                      <a:pt x="171" y="222"/>
                      <a:pt x="157" y="241"/>
                      <a:pt x="139" y="256"/>
                    </a:cubicBezTo>
                    <a:moveTo>
                      <a:pt x="139" y="185"/>
                    </a:moveTo>
                    <a:cubicBezTo>
                      <a:pt x="139" y="139"/>
                      <a:pt x="139" y="139"/>
                      <a:pt x="139" y="139"/>
                    </a:cubicBezTo>
                    <a:cubicBezTo>
                      <a:pt x="195" y="139"/>
                      <a:pt x="195" y="139"/>
                      <a:pt x="195" y="139"/>
                    </a:cubicBezTo>
                    <a:cubicBezTo>
                      <a:pt x="194" y="157"/>
                      <a:pt x="191" y="175"/>
                      <a:pt x="184" y="192"/>
                    </a:cubicBezTo>
                    <a:cubicBezTo>
                      <a:pt x="170" y="188"/>
                      <a:pt x="155" y="186"/>
                      <a:pt x="139" y="185"/>
                    </a:cubicBezTo>
                    <a:moveTo>
                      <a:pt x="204" y="139"/>
                    </a:moveTo>
                    <a:cubicBezTo>
                      <a:pt x="260" y="139"/>
                      <a:pt x="260" y="139"/>
                      <a:pt x="260" y="139"/>
                    </a:cubicBezTo>
                    <a:cubicBezTo>
                      <a:pt x="259" y="167"/>
                      <a:pt x="248" y="194"/>
                      <a:pt x="230" y="214"/>
                    </a:cubicBezTo>
                    <a:cubicBezTo>
                      <a:pt x="219" y="206"/>
                      <a:pt x="206" y="200"/>
                      <a:pt x="193" y="195"/>
                    </a:cubicBezTo>
                    <a:cubicBezTo>
                      <a:pt x="200" y="177"/>
                      <a:pt x="203" y="158"/>
                      <a:pt x="204" y="139"/>
                    </a:cubicBezTo>
                    <a:moveTo>
                      <a:pt x="45" y="221"/>
                    </a:moveTo>
                    <a:cubicBezTo>
                      <a:pt x="56" y="214"/>
                      <a:pt x="68" y="208"/>
                      <a:pt x="80" y="204"/>
                    </a:cubicBezTo>
                    <a:cubicBezTo>
                      <a:pt x="89" y="224"/>
                      <a:pt x="102" y="243"/>
                      <a:pt x="118" y="258"/>
                    </a:cubicBezTo>
                    <a:cubicBezTo>
                      <a:pt x="90" y="254"/>
                      <a:pt x="64" y="241"/>
                      <a:pt x="45" y="221"/>
                    </a:cubicBezTo>
                    <a:moveTo>
                      <a:pt x="151" y="258"/>
                    </a:moveTo>
                    <a:cubicBezTo>
                      <a:pt x="167" y="243"/>
                      <a:pt x="180" y="224"/>
                      <a:pt x="189" y="204"/>
                    </a:cubicBezTo>
                    <a:cubicBezTo>
                      <a:pt x="201" y="208"/>
                      <a:pt x="213" y="214"/>
                      <a:pt x="224" y="221"/>
                    </a:cubicBezTo>
                    <a:cubicBezTo>
                      <a:pt x="205" y="241"/>
                      <a:pt x="179" y="254"/>
                      <a:pt x="151" y="258"/>
                    </a:cubicBezTo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A230A91C-2E91-429A-9D77-DF14CF437576}"/>
                  </a:ext>
                </a:extLst>
              </p:cNvPr>
              <p:cNvSpPr txBox="1"/>
              <p:nvPr/>
            </p:nvSpPr>
            <p:spPr>
              <a:xfrm>
                <a:off x="8920767" y="3372261"/>
                <a:ext cx="2388810" cy="61555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700" spc="2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PUBLISH</a:t>
                </a:r>
              </a:p>
              <a:p>
                <a:pPr algn="ctr"/>
                <a:r>
                  <a:rPr lang="en-US" sz="1700" spc="2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WORLDWIDE!</a:t>
                </a:r>
              </a:p>
            </p:txBody>
          </p:sp>
        </p:grpSp>
        <p:sp>
          <p:nvSpPr>
            <p:cNvPr id="74" name="Rectangle 20">
              <a:extLst>
                <a:ext uri="{FF2B5EF4-FFF2-40B4-BE49-F238E27FC236}">
                  <a16:creationId xmlns:a16="http://schemas.microsoft.com/office/drawing/2014/main" id="{87DA3D4E-3AB9-4586-BA8D-7CD3B80A65AE}"/>
                </a:ext>
              </a:extLst>
            </p:cNvPr>
            <p:cNvSpPr>
              <a:spLocks/>
            </p:cNvSpPr>
            <p:nvPr/>
          </p:nvSpPr>
          <p:spPr bwMode="auto">
            <a:xfrm>
              <a:off x="9280821" y="4102191"/>
              <a:ext cx="1668702" cy="7084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900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Regular" charset="0"/>
                </a:rPr>
                <a:t>This letterhead design is meant  to project an image of profession and reliability This letterhead this.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284609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 rot="16200000">
            <a:off x="-2447415" y="2285644"/>
            <a:ext cx="7351693" cy="22867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8200"/>
              </a:lnSpc>
            </a:pPr>
            <a:r>
              <a:rPr lang="en-US" sz="11200" b="1" spc="-200" dirty="0">
                <a:ln w="76200">
                  <a:noFill/>
                </a:ln>
                <a:solidFill>
                  <a:schemeClr val="tx1">
                    <a:alpha val="14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TEAM</a:t>
            </a:r>
          </a:p>
          <a:p>
            <a:pPr>
              <a:lnSpc>
                <a:spcPts val="8200"/>
              </a:lnSpc>
            </a:pPr>
            <a:r>
              <a:rPr lang="en-US" sz="11200" b="1" spc="-200" dirty="0">
                <a:ln w="76200">
                  <a:noFill/>
                </a:ln>
                <a:solidFill>
                  <a:schemeClr val="tx1">
                    <a:alpha val="14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MEMBERS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9B7981F7-A39B-40A5-BAC3-C81A0857A1C3}"/>
              </a:ext>
            </a:extLst>
          </p:cNvPr>
          <p:cNvGrpSpPr/>
          <p:nvPr/>
        </p:nvGrpSpPr>
        <p:grpSpPr>
          <a:xfrm>
            <a:off x="3118681" y="4279548"/>
            <a:ext cx="2054077" cy="1557000"/>
            <a:chOff x="3201002" y="4137621"/>
            <a:chExt cx="2054077" cy="1557000"/>
          </a:xfrm>
        </p:grpSpPr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E8E2D94D-1F3A-4F83-B0AE-94F5A1DD29C5}"/>
                </a:ext>
              </a:extLst>
            </p:cNvPr>
            <p:cNvGrpSpPr/>
            <p:nvPr/>
          </p:nvGrpSpPr>
          <p:grpSpPr>
            <a:xfrm>
              <a:off x="3201002" y="4137621"/>
              <a:ext cx="2054077" cy="1002173"/>
              <a:chOff x="3201488" y="4137621"/>
              <a:chExt cx="2054077" cy="1002173"/>
            </a:xfrm>
          </p:grpSpPr>
          <p:sp>
            <p:nvSpPr>
              <p:cNvPr id="20" name="TextBox 19">
                <a:extLst>
                  <a:ext uri="{FF2B5EF4-FFF2-40B4-BE49-F238E27FC236}">
                    <a16:creationId xmlns:a16="http://schemas.microsoft.com/office/drawing/2014/main" id="{B40B46FD-83CF-4DEA-8A9A-223D01BC7098}"/>
                  </a:ext>
                </a:extLst>
              </p:cNvPr>
              <p:cNvSpPr txBox="1"/>
              <p:nvPr/>
            </p:nvSpPr>
            <p:spPr>
              <a:xfrm>
                <a:off x="3201488" y="4137621"/>
                <a:ext cx="2054077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800"/>
                  </a:lnSpc>
                </a:pPr>
                <a:r>
                  <a:rPr lang="en-US" sz="1200" b="1" dirty="0">
                    <a:solidFill>
                      <a:schemeClr val="accent5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Vice President</a:t>
                </a:r>
              </a:p>
              <a:p>
                <a:pPr algn="ctr">
                  <a:lnSpc>
                    <a:spcPts val="1800"/>
                  </a:lnSpc>
                </a:pPr>
                <a:r>
                  <a:rPr lang="en-US" b="1" dirty="0">
                    <a:latin typeface="Roboto Slab" pitchFamily="2" charset="0"/>
                    <a:ea typeface="Roboto Slab" pitchFamily="2" charset="0"/>
                    <a:cs typeface="Montserrat" charset="0"/>
                  </a:rPr>
                  <a:t>Dr. Jacky Chan</a:t>
                </a:r>
              </a:p>
            </p:txBody>
          </p:sp>
          <p:sp>
            <p:nvSpPr>
              <p:cNvPr id="21" name="TextBox 20">
                <a:extLst>
                  <a:ext uri="{FF2B5EF4-FFF2-40B4-BE49-F238E27FC236}">
                    <a16:creationId xmlns:a16="http://schemas.microsoft.com/office/drawing/2014/main" id="{5E8C5488-030D-4E9C-83F9-93581C8C59F0}"/>
                  </a:ext>
                </a:extLst>
              </p:cNvPr>
              <p:cNvSpPr txBox="1"/>
              <p:nvPr/>
            </p:nvSpPr>
            <p:spPr>
              <a:xfrm>
                <a:off x="3210541" y="4739684"/>
                <a:ext cx="2026918" cy="400110"/>
              </a:xfrm>
              <a:prstGeom prst="rect">
                <a:avLst/>
              </a:prstGeom>
              <a:noFill/>
            </p:spPr>
            <p:txBody>
              <a:bodyPr wrap="square" numCol="1" spcCol="0" rtlCol="0" anchor="ctr">
                <a:spAutoFit/>
              </a:bodyPr>
              <a:lstStyle/>
              <a:p>
                <a:pPr algn="ctr">
                  <a:lnSpc>
                    <a:spcPts val="1200"/>
                  </a:lnSpc>
                </a:pPr>
                <a:r>
                  <a:rPr lang="en-US" sz="800" b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The example text goes here with your own detailed summery.</a:t>
                </a:r>
              </a:p>
            </p:txBody>
          </p:sp>
        </p:grpSp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C377271D-EC22-402F-A04E-035506091C5E}"/>
                </a:ext>
              </a:extLst>
            </p:cNvPr>
            <p:cNvGrpSpPr/>
            <p:nvPr/>
          </p:nvGrpSpPr>
          <p:grpSpPr>
            <a:xfrm>
              <a:off x="3393644" y="5263734"/>
              <a:ext cx="1668792" cy="430887"/>
              <a:chOff x="975931" y="5570915"/>
              <a:chExt cx="1668792" cy="430887"/>
            </a:xfrm>
          </p:grpSpPr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991813F1-65F5-4921-A090-0B6D23F64E4E}"/>
                  </a:ext>
                </a:extLst>
              </p:cNvPr>
              <p:cNvSpPr/>
              <p:nvPr/>
            </p:nvSpPr>
            <p:spPr>
              <a:xfrm>
                <a:off x="975931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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37EB399B-96DE-4A2E-955D-6630E5B566DB}"/>
                  </a:ext>
                </a:extLst>
              </p:cNvPr>
              <p:cNvSpPr/>
              <p:nvPr/>
            </p:nvSpPr>
            <p:spPr>
              <a:xfrm>
                <a:off x="1389955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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B248CF66-99B1-4D88-ADB7-2F606835196C}"/>
                  </a:ext>
                </a:extLst>
              </p:cNvPr>
              <p:cNvSpPr/>
              <p:nvPr/>
            </p:nvSpPr>
            <p:spPr>
              <a:xfrm>
                <a:off x="1803979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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3DC5632A-0FA6-4097-A120-F6DD1A936AC0}"/>
                  </a:ext>
                </a:extLst>
              </p:cNvPr>
              <p:cNvSpPr/>
              <p:nvPr/>
            </p:nvSpPr>
            <p:spPr>
              <a:xfrm>
                <a:off x="2218004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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</p:grp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9618091F-7B2B-42AC-9108-12A4EE0598FB}"/>
              </a:ext>
            </a:extLst>
          </p:cNvPr>
          <p:cNvGrpSpPr/>
          <p:nvPr/>
        </p:nvGrpSpPr>
        <p:grpSpPr>
          <a:xfrm>
            <a:off x="6041421" y="4279548"/>
            <a:ext cx="2054077" cy="1557000"/>
            <a:chOff x="5790779" y="4137621"/>
            <a:chExt cx="2054077" cy="1557000"/>
          </a:xfrm>
        </p:grpSpPr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DD3A362A-D8B0-4A82-87A0-5D38DCFEDAFD}"/>
                </a:ext>
              </a:extLst>
            </p:cNvPr>
            <p:cNvGrpSpPr/>
            <p:nvPr/>
          </p:nvGrpSpPr>
          <p:grpSpPr>
            <a:xfrm>
              <a:off x="5790779" y="4137621"/>
              <a:ext cx="2054077" cy="1002173"/>
              <a:chOff x="5790779" y="4137621"/>
              <a:chExt cx="2054077" cy="1002173"/>
            </a:xfrm>
          </p:grpSpPr>
          <p:sp>
            <p:nvSpPr>
              <p:cNvPr id="27" name="TextBox 26">
                <a:extLst>
                  <a:ext uri="{FF2B5EF4-FFF2-40B4-BE49-F238E27FC236}">
                    <a16:creationId xmlns:a16="http://schemas.microsoft.com/office/drawing/2014/main" id="{143F28A1-65AA-4B63-A41E-7B8A1D025F6D}"/>
                  </a:ext>
                </a:extLst>
              </p:cNvPr>
              <p:cNvSpPr txBox="1"/>
              <p:nvPr/>
            </p:nvSpPr>
            <p:spPr>
              <a:xfrm>
                <a:off x="5790779" y="4137621"/>
                <a:ext cx="2054077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800"/>
                  </a:lnSpc>
                </a:pPr>
                <a:r>
                  <a:rPr lang="en-US" sz="1200" b="1" dirty="0">
                    <a:solidFill>
                      <a:schemeClr val="accent4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CEO</a:t>
                </a:r>
              </a:p>
              <a:p>
                <a:pPr algn="ctr">
                  <a:lnSpc>
                    <a:spcPts val="1800"/>
                  </a:lnSpc>
                </a:pPr>
                <a:r>
                  <a:rPr lang="en-US" b="1" dirty="0" err="1">
                    <a:latin typeface="Roboto Slab" pitchFamily="2" charset="0"/>
                    <a:ea typeface="Roboto Slab" pitchFamily="2" charset="0"/>
                    <a:cs typeface="Montserrat" charset="0"/>
                  </a:rPr>
                  <a:t>Chamely</a:t>
                </a:r>
                <a:r>
                  <a:rPr lang="en-US" b="1" dirty="0"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b="1" dirty="0" err="1">
                    <a:latin typeface="Roboto Slab" pitchFamily="2" charset="0"/>
                    <a:ea typeface="Roboto Slab" pitchFamily="2" charset="0"/>
                    <a:cs typeface="Montserrat" charset="0"/>
                  </a:rPr>
                  <a:t>Sikon</a:t>
                </a:r>
                <a:endParaRPr lang="en-US" b="1" dirty="0">
                  <a:latin typeface="Roboto Slab" pitchFamily="2" charset="0"/>
                  <a:ea typeface="Roboto Slab" pitchFamily="2" charset="0"/>
                  <a:cs typeface="Montserrat" charset="0"/>
                </a:endParaRPr>
              </a:p>
            </p:txBody>
          </p:sp>
          <p:sp>
            <p:nvSpPr>
              <p:cNvPr id="28" name="TextBox 27">
                <a:extLst>
                  <a:ext uri="{FF2B5EF4-FFF2-40B4-BE49-F238E27FC236}">
                    <a16:creationId xmlns:a16="http://schemas.microsoft.com/office/drawing/2014/main" id="{AA33B19A-5FE3-46D8-91B9-8B5035713B1E}"/>
                  </a:ext>
                </a:extLst>
              </p:cNvPr>
              <p:cNvSpPr txBox="1"/>
              <p:nvPr/>
            </p:nvSpPr>
            <p:spPr>
              <a:xfrm>
                <a:off x="5799832" y="4739684"/>
                <a:ext cx="2026918" cy="400110"/>
              </a:xfrm>
              <a:prstGeom prst="rect">
                <a:avLst/>
              </a:prstGeom>
              <a:noFill/>
            </p:spPr>
            <p:txBody>
              <a:bodyPr wrap="square" numCol="1" spcCol="0" rtlCol="0" anchor="ctr">
                <a:spAutoFit/>
              </a:bodyPr>
              <a:lstStyle/>
              <a:p>
                <a:pPr algn="ctr">
                  <a:lnSpc>
                    <a:spcPts val="1200"/>
                  </a:lnSpc>
                </a:pPr>
                <a:r>
                  <a:rPr lang="en-US" sz="800" b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The example text goes here with your own detailed summery.</a:t>
                </a:r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950A835C-E8C6-47D8-B307-D210F7027D69}"/>
                </a:ext>
              </a:extLst>
            </p:cNvPr>
            <p:cNvGrpSpPr/>
            <p:nvPr/>
          </p:nvGrpSpPr>
          <p:grpSpPr>
            <a:xfrm>
              <a:off x="5983421" y="5263734"/>
              <a:ext cx="1668792" cy="430887"/>
              <a:chOff x="975931" y="5570915"/>
              <a:chExt cx="1668792" cy="430887"/>
            </a:xfrm>
          </p:grpSpPr>
          <p:sp>
            <p:nvSpPr>
              <p:cNvPr id="34" name="Rectangle 33">
                <a:extLst>
                  <a:ext uri="{FF2B5EF4-FFF2-40B4-BE49-F238E27FC236}">
                    <a16:creationId xmlns:a16="http://schemas.microsoft.com/office/drawing/2014/main" id="{7DC3E456-7A61-4736-9313-07215C79B6B7}"/>
                  </a:ext>
                </a:extLst>
              </p:cNvPr>
              <p:cNvSpPr/>
              <p:nvPr/>
            </p:nvSpPr>
            <p:spPr>
              <a:xfrm>
                <a:off x="975931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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35" name="Rectangle 34">
                <a:extLst>
                  <a:ext uri="{FF2B5EF4-FFF2-40B4-BE49-F238E27FC236}">
                    <a16:creationId xmlns:a16="http://schemas.microsoft.com/office/drawing/2014/main" id="{8762B305-0D2B-42AC-935D-DC65D1E3824B}"/>
                  </a:ext>
                </a:extLst>
              </p:cNvPr>
              <p:cNvSpPr/>
              <p:nvPr/>
            </p:nvSpPr>
            <p:spPr>
              <a:xfrm>
                <a:off x="1389955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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36" name="Rectangle 35">
                <a:extLst>
                  <a:ext uri="{FF2B5EF4-FFF2-40B4-BE49-F238E27FC236}">
                    <a16:creationId xmlns:a16="http://schemas.microsoft.com/office/drawing/2014/main" id="{7026CC31-0FEA-4193-B82C-794196115F60}"/>
                  </a:ext>
                </a:extLst>
              </p:cNvPr>
              <p:cNvSpPr/>
              <p:nvPr/>
            </p:nvSpPr>
            <p:spPr>
              <a:xfrm>
                <a:off x="1803979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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37" name="Rectangle 36">
                <a:extLst>
                  <a:ext uri="{FF2B5EF4-FFF2-40B4-BE49-F238E27FC236}">
                    <a16:creationId xmlns:a16="http://schemas.microsoft.com/office/drawing/2014/main" id="{093C2680-5B97-47C1-BEE8-1D61C4F426F1}"/>
                  </a:ext>
                </a:extLst>
              </p:cNvPr>
              <p:cNvSpPr/>
              <p:nvPr/>
            </p:nvSpPr>
            <p:spPr>
              <a:xfrm>
                <a:off x="2218004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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64033643-8327-4997-80C3-8F9E2A694C28}"/>
              </a:ext>
            </a:extLst>
          </p:cNvPr>
          <p:cNvGrpSpPr/>
          <p:nvPr/>
        </p:nvGrpSpPr>
        <p:grpSpPr>
          <a:xfrm>
            <a:off x="8964160" y="4279548"/>
            <a:ext cx="2054077" cy="1557000"/>
            <a:chOff x="8335472" y="4137621"/>
            <a:chExt cx="2054077" cy="1557000"/>
          </a:xfrm>
        </p:grpSpPr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715ED237-596F-4BD4-AA16-89215579EF2A}"/>
                </a:ext>
              </a:extLst>
            </p:cNvPr>
            <p:cNvGrpSpPr/>
            <p:nvPr/>
          </p:nvGrpSpPr>
          <p:grpSpPr>
            <a:xfrm>
              <a:off x="8335472" y="4137621"/>
              <a:ext cx="2054077" cy="1002173"/>
              <a:chOff x="8335472" y="4137621"/>
              <a:chExt cx="2054077" cy="1002173"/>
            </a:xfrm>
          </p:grpSpPr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BA428F69-FAED-47F9-AD15-7E03634F70DC}"/>
                  </a:ext>
                </a:extLst>
              </p:cNvPr>
              <p:cNvSpPr txBox="1"/>
              <p:nvPr/>
            </p:nvSpPr>
            <p:spPr>
              <a:xfrm>
                <a:off x="8335472" y="4137621"/>
                <a:ext cx="2054077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800"/>
                  </a:lnSpc>
                </a:pPr>
                <a:r>
                  <a:rPr lang="en-US" sz="1200" b="1" dirty="0" err="1">
                    <a:solidFill>
                      <a:schemeClr val="accent5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Exctv</a:t>
                </a:r>
                <a:r>
                  <a:rPr lang="en-US" sz="1200" b="1" dirty="0">
                    <a:solidFill>
                      <a:schemeClr val="accent5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. Director</a:t>
                </a:r>
              </a:p>
              <a:p>
                <a:pPr algn="ctr">
                  <a:lnSpc>
                    <a:spcPts val="1800"/>
                  </a:lnSpc>
                </a:pPr>
                <a:r>
                  <a:rPr lang="en-US" b="1" dirty="0">
                    <a:latin typeface="Roboto Slab" pitchFamily="2" charset="0"/>
                    <a:ea typeface="Roboto Slab" pitchFamily="2" charset="0"/>
                    <a:cs typeface="Montserrat" charset="0"/>
                  </a:rPr>
                  <a:t>John </a:t>
                </a:r>
                <a:r>
                  <a:rPr lang="en-US" b="1" dirty="0" err="1">
                    <a:latin typeface="Roboto Slab" pitchFamily="2" charset="0"/>
                    <a:ea typeface="Roboto Slab" pitchFamily="2" charset="0"/>
                    <a:cs typeface="Montserrat" charset="0"/>
                  </a:rPr>
                  <a:t>Dowan</a:t>
                </a:r>
                <a:endParaRPr lang="en-US" b="1" dirty="0">
                  <a:latin typeface="Roboto Slab" pitchFamily="2" charset="0"/>
                  <a:ea typeface="Roboto Slab" pitchFamily="2" charset="0"/>
                  <a:cs typeface="Montserrat" charset="0"/>
                </a:endParaRPr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E54BD63B-631A-44C0-8A67-3CCE7EFC9370}"/>
                  </a:ext>
                </a:extLst>
              </p:cNvPr>
              <p:cNvSpPr txBox="1"/>
              <p:nvPr/>
            </p:nvSpPr>
            <p:spPr>
              <a:xfrm>
                <a:off x="8344525" y="4739684"/>
                <a:ext cx="2026918" cy="400110"/>
              </a:xfrm>
              <a:prstGeom prst="rect">
                <a:avLst/>
              </a:prstGeom>
              <a:noFill/>
            </p:spPr>
            <p:txBody>
              <a:bodyPr wrap="square" numCol="1" spcCol="0" rtlCol="0" anchor="ctr">
                <a:spAutoFit/>
              </a:bodyPr>
              <a:lstStyle/>
              <a:p>
                <a:pPr algn="ctr">
                  <a:lnSpc>
                    <a:spcPts val="1200"/>
                  </a:lnSpc>
                </a:pPr>
                <a:r>
                  <a:rPr lang="en-US" sz="800" b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The example text goes here with your own detailed </a:t>
                </a:r>
                <a:r>
                  <a:rPr lang="en-US" sz="800" b="1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summery.</a:t>
                </a:r>
                <a:endParaRPr lang="en-US" sz="800" b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 Light" charset="0"/>
                </a:endParaRPr>
              </a:p>
            </p:txBody>
          </p:sp>
        </p:grpSp>
        <p:grpSp>
          <p:nvGrpSpPr>
            <p:cNvPr id="38" name="Group 37">
              <a:extLst>
                <a:ext uri="{FF2B5EF4-FFF2-40B4-BE49-F238E27FC236}">
                  <a16:creationId xmlns:a16="http://schemas.microsoft.com/office/drawing/2014/main" id="{7AD9EE66-A2D6-484F-975B-6FA5FD8F54A4}"/>
                </a:ext>
              </a:extLst>
            </p:cNvPr>
            <p:cNvGrpSpPr/>
            <p:nvPr/>
          </p:nvGrpSpPr>
          <p:grpSpPr>
            <a:xfrm>
              <a:off x="8528114" y="5263734"/>
              <a:ext cx="1668792" cy="430887"/>
              <a:chOff x="975931" y="5570915"/>
              <a:chExt cx="1668792" cy="430887"/>
            </a:xfrm>
          </p:grpSpPr>
          <p:sp>
            <p:nvSpPr>
              <p:cNvPr id="39" name="Rectangle 38">
                <a:extLst>
                  <a:ext uri="{FF2B5EF4-FFF2-40B4-BE49-F238E27FC236}">
                    <a16:creationId xmlns:a16="http://schemas.microsoft.com/office/drawing/2014/main" id="{E0A8F18C-0211-40FA-85F5-1B8F60B933F5}"/>
                  </a:ext>
                </a:extLst>
              </p:cNvPr>
              <p:cNvSpPr/>
              <p:nvPr/>
            </p:nvSpPr>
            <p:spPr>
              <a:xfrm>
                <a:off x="975931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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40" name="Rectangle 39">
                <a:extLst>
                  <a:ext uri="{FF2B5EF4-FFF2-40B4-BE49-F238E27FC236}">
                    <a16:creationId xmlns:a16="http://schemas.microsoft.com/office/drawing/2014/main" id="{C2749F40-7B29-4E86-A19B-03149DB6ECAB}"/>
                  </a:ext>
                </a:extLst>
              </p:cNvPr>
              <p:cNvSpPr/>
              <p:nvPr/>
            </p:nvSpPr>
            <p:spPr>
              <a:xfrm>
                <a:off x="1389955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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41" name="Rectangle 40">
                <a:extLst>
                  <a:ext uri="{FF2B5EF4-FFF2-40B4-BE49-F238E27FC236}">
                    <a16:creationId xmlns:a16="http://schemas.microsoft.com/office/drawing/2014/main" id="{C0F71C2C-CCEA-495A-B657-80306CD7CAB2}"/>
                  </a:ext>
                </a:extLst>
              </p:cNvPr>
              <p:cNvSpPr/>
              <p:nvPr/>
            </p:nvSpPr>
            <p:spPr>
              <a:xfrm>
                <a:off x="1803979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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42" name="Rectangle 41">
                <a:extLst>
                  <a:ext uri="{FF2B5EF4-FFF2-40B4-BE49-F238E27FC236}">
                    <a16:creationId xmlns:a16="http://schemas.microsoft.com/office/drawing/2014/main" id="{60F65AF7-7B61-48B9-AFCB-09A7CEC5C8F1}"/>
                  </a:ext>
                </a:extLst>
              </p:cNvPr>
              <p:cNvSpPr/>
              <p:nvPr/>
            </p:nvSpPr>
            <p:spPr>
              <a:xfrm>
                <a:off x="2218004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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CF78D46-78D5-4232-AE91-AB3CA1A68CA7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DB0A9BCF-CEF0-444D-AE2B-46ADF252D666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725EA448-72D9-48A8-92AC-D68F13DEE123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39693659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838200" y="1052513"/>
            <a:ext cx="10515600" cy="190500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8200" y="476250"/>
            <a:ext cx="10515600" cy="611188"/>
          </a:xfrm>
        </p:spPr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Team Members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B99F466E-8E2D-4962-908E-8FCCFBD0F62C}"/>
              </a:ext>
            </a:extLst>
          </p:cNvPr>
          <p:cNvGrpSpPr/>
          <p:nvPr/>
        </p:nvGrpSpPr>
        <p:grpSpPr>
          <a:xfrm>
            <a:off x="612480" y="3363652"/>
            <a:ext cx="1463176" cy="1463176"/>
            <a:chOff x="1632427" y="3582817"/>
            <a:chExt cx="1463176" cy="1463176"/>
          </a:xfrm>
          <a:solidFill>
            <a:schemeClr val="accent5"/>
          </a:solidFill>
        </p:grpSpPr>
        <p:sp>
          <p:nvSpPr>
            <p:cNvPr id="48" name="Oval 47">
              <a:extLst>
                <a:ext uri="{FF2B5EF4-FFF2-40B4-BE49-F238E27FC236}">
                  <a16:creationId xmlns:a16="http://schemas.microsoft.com/office/drawing/2014/main" id="{7BB5365D-5C2C-47BE-BE7C-06E5293FEF67}"/>
                </a:ext>
              </a:extLst>
            </p:cNvPr>
            <p:cNvSpPr/>
            <p:nvPr/>
          </p:nvSpPr>
          <p:spPr>
            <a:xfrm>
              <a:off x="1632427" y="3582817"/>
              <a:ext cx="1463176" cy="1463176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584F58FD-E15E-4045-B309-4D90393B0311}"/>
                </a:ext>
              </a:extLst>
            </p:cNvPr>
            <p:cNvSpPr txBox="1"/>
            <p:nvPr/>
          </p:nvSpPr>
          <p:spPr>
            <a:xfrm>
              <a:off x="1825603" y="4037406"/>
              <a:ext cx="1076824" cy="553998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Bebas" charset="0"/>
                </a:rPr>
                <a:t>Mike</a:t>
              </a:r>
            </a:p>
            <a:p>
              <a:pPr algn="ctr"/>
              <a:r>
                <a:rPr lang="en-US" sz="15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Bebas" charset="0"/>
                </a:rPr>
                <a:t>Johnson</a:t>
              </a: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1AC3011E-F430-433B-A918-C144A2797494}"/>
              </a:ext>
            </a:extLst>
          </p:cNvPr>
          <p:cNvGrpSpPr/>
          <p:nvPr/>
        </p:nvGrpSpPr>
        <p:grpSpPr>
          <a:xfrm>
            <a:off x="4333955" y="3363652"/>
            <a:ext cx="1463176" cy="1463176"/>
            <a:chOff x="1632427" y="3582817"/>
            <a:chExt cx="1463176" cy="1463176"/>
          </a:xfrm>
          <a:solidFill>
            <a:schemeClr val="accent4"/>
          </a:solidFill>
        </p:grpSpPr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CC898517-DD91-4A30-BB51-A9DD11497872}"/>
                </a:ext>
              </a:extLst>
            </p:cNvPr>
            <p:cNvSpPr/>
            <p:nvPr/>
          </p:nvSpPr>
          <p:spPr>
            <a:xfrm>
              <a:off x="1632427" y="3582817"/>
              <a:ext cx="1463176" cy="1463176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FBEF4188-B1FA-4878-A068-670A8C17E425}"/>
                </a:ext>
              </a:extLst>
            </p:cNvPr>
            <p:cNvSpPr txBox="1"/>
            <p:nvPr/>
          </p:nvSpPr>
          <p:spPr>
            <a:xfrm>
              <a:off x="1825603" y="4037406"/>
              <a:ext cx="1076824" cy="553998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Bebas" charset="0"/>
                </a:rPr>
                <a:t>Mike</a:t>
              </a:r>
            </a:p>
            <a:p>
              <a:pPr algn="ctr"/>
              <a:r>
                <a:rPr lang="en-US" sz="15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Bebas" charset="0"/>
                </a:rPr>
                <a:t>Johnson</a:t>
              </a:r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F390C381-CDCD-44B2-8B85-1CB19E3736DF}"/>
              </a:ext>
            </a:extLst>
          </p:cNvPr>
          <p:cNvGrpSpPr/>
          <p:nvPr/>
        </p:nvGrpSpPr>
        <p:grpSpPr>
          <a:xfrm>
            <a:off x="8055430" y="3363652"/>
            <a:ext cx="1463176" cy="1463176"/>
            <a:chOff x="1632427" y="3582817"/>
            <a:chExt cx="1463176" cy="1463176"/>
          </a:xfrm>
          <a:solidFill>
            <a:schemeClr val="accent5"/>
          </a:solidFill>
        </p:grpSpPr>
        <p:sp>
          <p:nvSpPr>
            <p:cNvPr id="27" name="Oval 26">
              <a:extLst>
                <a:ext uri="{FF2B5EF4-FFF2-40B4-BE49-F238E27FC236}">
                  <a16:creationId xmlns:a16="http://schemas.microsoft.com/office/drawing/2014/main" id="{61D5E14C-F401-4DE4-AA2A-4CF5420B87F8}"/>
                </a:ext>
              </a:extLst>
            </p:cNvPr>
            <p:cNvSpPr/>
            <p:nvPr/>
          </p:nvSpPr>
          <p:spPr>
            <a:xfrm>
              <a:off x="1632427" y="3582817"/>
              <a:ext cx="1463176" cy="1463176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34ABD175-8567-4DAB-870A-606D37D9A0AF}"/>
                </a:ext>
              </a:extLst>
            </p:cNvPr>
            <p:cNvSpPr txBox="1"/>
            <p:nvPr/>
          </p:nvSpPr>
          <p:spPr>
            <a:xfrm>
              <a:off x="1825603" y="4037406"/>
              <a:ext cx="1076824" cy="553998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Bebas" charset="0"/>
                </a:rPr>
                <a:t>Mike</a:t>
              </a:r>
            </a:p>
            <a:p>
              <a:pPr algn="ctr"/>
              <a:r>
                <a:rPr lang="en-US" sz="15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Bebas" charset="0"/>
                </a:rPr>
                <a:t>Johnson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50351F3-506E-4409-81BD-9998B6BFEBD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AC08C4B-C89F-4892-B70B-6B81136E443F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E1C0302F-E065-4FB2-8D00-900EEB7C5AFD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290925754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7174E325-4854-46EE-8B8D-B535EEF9F51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 rot="16200000">
            <a:off x="7825950" y="2368623"/>
            <a:ext cx="7241085" cy="209172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7500"/>
              </a:lnSpc>
            </a:pPr>
            <a:r>
              <a:rPr lang="en-US" sz="10000" b="1" spc="-200" dirty="0">
                <a:ln w="76200">
                  <a:noFill/>
                </a:ln>
                <a:solidFill>
                  <a:schemeClr val="bg1">
                    <a:lumMod val="50000"/>
                    <a:alpha val="66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COMPANY</a:t>
            </a:r>
          </a:p>
          <a:p>
            <a:pPr>
              <a:lnSpc>
                <a:spcPts val="7500"/>
              </a:lnSpc>
            </a:pPr>
            <a:r>
              <a:rPr lang="en-US" sz="10000" b="1" spc="-200" dirty="0">
                <a:ln w="76200">
                  <a:noFill/>
                </a:ln>
                <a:solidFill>
                  <a:schemeClr val="bg1">
                    <a:lumMod val="50000"/>
                    <a:alpha val="66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PORTFOLIO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189E302-A4A4-496D-A66C-68F306A22085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AE2D627D-F0F4-4E8C-A61B-790A705E3007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E8D6E2C-4EA3-439A-9FF9-5B6BCEA47E9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35F279F-0EA2-4721-A11A-97CC294CE48A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BAC4B443-4234-448C-96D4-599F4FD2AF34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7C38B455-9564-4C5A-BF0A-92B0A0C299BC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33746609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 rot="16200000">
            <a:off x="-2537250" y="2368624"/>
            <a:ext cx="7241085" cy="209172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7500"/>
              </a:lnSpc>
            </a:pPr>
            <a:r>
              <a:rPr lang="en-US" sz="10000" b="1" spc="-200" dirty="0">
                <a:ln w="76200">
                  <a:noFill/>
                </a:ln>
                <a:solidFill>
                  <a:sysClr val="windowText" lastClr="000000">
                    <a:alpha val="66000"/>
                  </a:sys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COMPANY</a:t>
            </a:r>
          </a:p>
          <a:p>
            <a:pPr>
              <a:lnSpc>
                <a:spcPts val="7500"/>
              </a:lnSpc>
            </a:pPr>
            <a:r>
              <a:rPr lang="en-US" sz="10000" b="1" spc="-200" dirty="0">
                <a:ln w="76200">
                  <a:noFill/>
                </a:ln>
                <a:solidFill>
                  <a:sysClr val="windowText" lastClr="000000">
                    <a:alpha val="66000"/>
                  </a:sys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PORTFOLIO</a:t>
            </a:r>
          </a:p>
        </p:txBody>
      </p:sp>
      <p:pic>
        <p:nvPicPr>
          <p:cNvPr id="24" name="Picture 23">
            <a:extLst>
              <a:ext uri="{FF2B5EF4-FFF2-40B4-BE49-F238E27FC236}">
                <a16:creationId xmlns:a16="http://schemas.microsoft.com/office/drawing/2014/main" id="{06A68FEC-53B0-43C7-9F25-20BA0AE7A2D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47534" y="448305"/>
            <a:ext cx="2191040" cy="640270"/>
          </a:xfrm>
          <a:prstGeom prst="rect">
            <a:avLst/>
          </a:prstGeom>
        </p:spPr>
      </p:pic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117202-A107-4407-9589-7AE43FDC9CBE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0ACDAD2-3301-4B03-B264-35FC3942A308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4A06FE7F-3050-4540-8F3E-190A5F0191F8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A8D44B4-1BAE-4A3F-B712-230E4B2B7FA0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3DB0AF5-4F50-49F7-BDE8-515A11F0E487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29233141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838200" y="1052513"/>
            <a:ext cx="10515600" cy="190500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8200" y="476250"/>
            <a:ext cx="10515600" cy="611188"/>
          </a:xfrm>
        </p:spPr>
        <p:txBody>
          <a:bodyPr>
            <a:normAutofit/>
          </a:bodyPr>
          <a:lstStyle/>
          <a:p>
            <a:r>
              <a:rPr lang="en-US" sz="3500" b="1" dirty="0">
                <a:latin typeface="Roboto Slab" pitchFamily="2" charset="0"/>
                <a:ea typeface="Roboto Slab" pitchFamily="2" charset="0"/>
              </a:rPr>
              <a:t>Portfolio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EE66294-CD10-4336-B26B-86370143D219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636C9CC3-FC86-4C4C-B1BF-1820567CF0A5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66FECBEE-AC7B-4E47-BDD0-56044EEDD5D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D43ED3A6-51AD-4526-81BA-F27649DC1C7B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334360995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Timeline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12A88DED-6290-4656-B9E4-1D3D417002A4}"/>
              </a:ext>
            </a:extLst>
          </p:cNvPr>
          <p:cNvGrpSpPr/>
          <p:nvPr/>
        </p:nvGrpSpPr>
        <p:grpSpPr>
          <a:xfrm>
            <a:off x="954314" y="2835643"/>
            <a:ext cx="1697372" cy="2271314"/>
            <a:chOff x="954314" y="3003504"/>
            <a:chExt cx="1697372" cy="2271314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47BAE9B5-E690-433E-BF4B-5C502AA84FB1}"/>
                </a:ext>
              </a:extLst>
            </p:cNvPr>
            <p:cNvGrpSpPr/>
            <p:nvPr/>
          </p:nvGrpSpPr>
          <p:grpSpPr>
            <a:xfrm>
              <a:off x="1377506" y="3003504"/>
              <a:ext cx="850992" cy="850992"/>
              <a:chOff x="1377506" y="3003504"/>
              <a:chExt cx="850992" cy="850992"/>
            </a:xfrm>
          </p:grpSpPr>
          <p:grpSp>
            <p:nvGrpSpPr>
              <p:cNvPr id="26" name="Group 25">
                <a:extLst>
                  <a:ext uri="{FF2B5EF4-FFF2-40B4-BE49-F238E27FC236}">
                    <a16:creationId xmlns:a16="http://schemas.microsoft.com/office/drawing/2014/main" id="{87A21627-F7B2-47AA-8965-D5D7C84CABF1}"/>
                  </a:ext>
                </a:extLst>
              </p:cNvPr>
              <p:cNvGrpSpPr/>
              <p:nvPr/>
            </p:nvGrpSpPr>
            <p:grpSpPr>
              <a:xfrm>
                <a:off x="1377506" y="3003504"/>
                <a:ext cx="850992" cy="850992"/>
                <a:chOff x="2639921" y="3181304"/>
                <a:chExt cx="850992" cy="850992"/>
              </a:xfrm>
            </p:grpSpPr>
            <p:sp>
              <p:nvSpPr>
                <p:cNvPr id="50" name="Oval 49">
                  <a:extLst>
                    <a:ext uri="{FF2B5EF4-FFF2-40B4-BE49-F238E27FC236}">
                      <a16:creationId xmlns:a16="http://schemas.microsoft.com/office/drawing/2014/main" id="{FD6C0163-E48F-4CEE-B1FA-047E6A817B62}"/>
                    </a:ext>
                  </a:extLst>
                </p:cNvPr>
                <p:cNvSpPr/>
                <p:nvPr/>
              </p:nvSpPr>
              <p:spPr>
                <a:xfrm>
                  <a:off x="2639921" y="3181304"/>
                  <a:ext cx="850992" cy="85099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3" name="Oval 52">
                  <a:extLst>
                    <a:ext uri="{FF2B5EF4-FFF2-40B4-BE49-F238E27FC236}">
                      <a16:creationId xmlns:a16="http://schemas.microsoft.com/office/drawing/2014/main" id="{4AA5DD31-9933-40DD-B81B-7CFE4852CA2C}"/>
                    </a:ext>
                  </a:extLst>
                </p:cNvPr>
                <p:cNvSpPr/>
                <p:nvPr/>
              </p:nvSpPr>
              <p:spPr>
                <a:xfrm>
                  <a:off x="2639921" y="3181304"/>
                  <a:ext cx="850992" cy="850992"/>
                </a:xfrm>
                <a:prstGeom prst="ellipse">
                  <a:avLst/>
                </a:prstGeom>
                <a:no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A39115A2-123A-4F81-A5D0-D193BE8A221C}"/>
                  </a:ext>
                </a:extLst>
              </p:cNvPr>
              <p:cNvSpPr txBox="1"/>
              <p:nvPr/>
            </p:nvSpPr>
            <p:spPr>
              <a:xfrm>
                <a:off x="1474389" y="3267417"/>
                <a:ext cx="657225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latin typeface="PT Sans" panose="020B0503020203020204" pitchFamily="34" charset="0"/>
                    <a:ea typeface="PT Sans" panose="020B0503020203020204" pitchFamily="34" charset="0"/>
                  </a:rPr>
                  <a:t>2017</a:t>
                </a:r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17969175-907A-4CF8-B3CC-575FF6FC97FA}"/>
                </a:ext>
              </a:extLst>
            </p:cNvPr>
            <p:cNvGrpSpPr/>
            <p:nvPr/>
          </p:nvGrpSpPr>
          <p:grpSpPr>
            <a:xfrm>
              <a:off x="954314" y="4288180"/>
              <a:ext cx="1697372" cy="986638"/>
              <a:chOff x="1799814" y="4829359"/>
              <a:chExt cx="1697372" cy="986638"/>
            </a:xfrm>
          </p:grpSpPr>
          <p:sp>
            <p:nvSpPr>
              <p:cNvPr id="34" name="Rectangle 17">
                <a:extLst>
                  <a:ext uri="{FF2B5EF4-FFF2-40B4-BE49-F238E27FC236}">
                    <a16:creationId xmlns:a16="http://schemas.microsoft.com/office/drawing/2014/main" id="{56BAD4EC-CAC7-442B-86AA-5149B4B96A8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99814" y="5081728"/>
                <a:ext cx="1697372" cy="734269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6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  <p:sp>
            <p:nvSpPr>
              <p:cNvPr id="49" name="Rectangle 17">
                <a:extLst>
                  <a:ext uri="{FF2B5EF4-FFF2-40B4-BE49-F238E27FC236}">
                    <a16:creationId xmlns:a16="http://schemas.microsoft.com/office/drawing/2014/main" id="{DAC3B516-02BF-4FEA-A80F-BDD47AF8B5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83562" y="4829359"/>
                <a:ext cx="1129876" cy="278295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500" b="1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TITLE TEXT</a:t>
                </a:r>
              </a:p>
            </p:txBody>
          </p:sp>
        </p:grp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EAD3B477-3875-4BD8-BDE1-0153D7E2F9F2}"/>
              </a:ext>
            </a:extLst>
          </p:cNvPr>
          <p:cNvGrpSpPr/>
          <p:nvPr/>
        </p:nvGrpSpPr>
        <p:grpSpPr>
          <a:xfrm>
            <a:off x="3816314" y="2835643"/>
            <a:ext cx="1697372" cy="2271314"/>
            <a:chOff x="3642246" y="3003504"/>
            <a:chExt cx="1697372" cy="2271314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0B6D11D8-BD52-440A-9D58-0CFC0FA38673}"/>
                </a:ext>
              </a:extLst>
            </p:cNvPr>
            <p:cNvGrpSpPr/>
            <p:nvPr/>
          </p:nvGrpSpPr>
          <p:grpSpPr>
            <a:xfrm>
              <a:off x="4065438" y="3003504"/>
              <a:ext cx="850992" cy="850992"/>
              <a:chOff x="4065438" y="3003504"/>
              <a:chExt cx="850992" cy="850992"/>
            </a:xfrm>
          </p:grpSpPr>
          <p:grpSp>
            <p:nvGrpSpPr>
              <p:cNvPr id="55" name="Group 54">
                <a:extLst>
                  <a:ext uri="{FF2B5EF4-FFF2-40B4-BE49-F238E27FC236}">
                    <a16:creationId xmlns:a16="http://schemas.microsoft.com/office/drawing/2014/main" id="{CA78378D-C190-450E-9A9D-0EE07B88399A}"/>
                  </a:ext>
                </a:extLst>
              </p:cNvPr>
              <p:cNvGrpSpPr/>
              <p:nvPr/>
            </p:nvGrpSpPr>
            <p:grpSpPr>
              <a:xfrm>
                <a:off x="4065438" y="3003504"/>
                <a:ext cx="850992" cy="850992"/>
                <a:chOff x="2639921" y="3181304"/>
                <a:chExt cx="850992" cy="850992"/>
              </a:xfrm>
            </p:grpSpPr>
            <p:sp>
              <p:nvSpPr>
                <p:cNvPr id="61" name="Oval 60">
                  <a:extLst>
                    <a:ext uri="{FF2B5EF4-FFF2-40B4-BE49-F238E27FC236}">
                      <a16:creationId xmlns:a16="http://schemas.microsoft.com/office/drawing/2014/main" id="{07D62571-B382-4BAF-A59A-701BC69BED49}"/>
                    </a:ext>
                  </a:extLst>
                </p:cNvPr>
                <p:cNvSpPr/>
                <p:nvPr/>
              </p:nvSpPr>
              <p:spPr>
                <a:xfrm>
                  <a:off x="2639921" y="3181304"/>
                  <a:ext cx="850992" cy="85099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62" name="Oval 61">
                  <a:extLst>
                    <a:ext uri="{FF2B5EF4-FFF2-40B4-BE49-F238E27FC236}">
                      <a16:creationId xmlns:a16="http://schemas.microsoft.com/office/drawing/2014/main" id="{D25F0FBB-5DBF-4E97-AC1A-00F32FC33ED5}"/>
                    </a:ext>
                  </a:extLst>
                </p:cNvPr>
                <p:cNvSpPr/>
                <p:nvPr/>
              </p:nvSpPr>
              <p:spPr>
                <a:xfrm>
                  <a:off x="2639921" y="3181304"/>
                  <a:ext cx="850992" cy="850992"/>
                </a:xfrm>
                <a:prstGeom prst="ellipse">
                  <a:avLst/>
                </a:prstGeom>
                <a:no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56" name="TextBox 55">
                <a:extLst>
                  <a:ext uri="{FF2B5EF4-FFF2-40B4-BE49-F238E27FC236}">
                    <a16:creationId xmlns:a16="http://schemas.microsoft.com/office/drawing/2014/main" id="{EC14F383-1854-48EB-B1D4-7DE7A8579C05}"/>
                  </a:ext>
                </a:extLst>
              </p:cNvPr>
              <p:cNvSpPr txBox="1"/>
              <p:nvPr/>
            </p:nvSpPr>
            <p:spPr>
              <a:xfrm>
                <a:off x="4162320" y="3267417"/>
                <a:ext cx="657225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latin typeface="PT Sans" panose="020B0503020203020204" pitchFamily="34" charset="0"/>
                    <a:ea typeface="PT Sans" panose="020B0503020203020204" pitchFamily="34" charset="0"/>
                  </a:rPr>
                  <a:t>2018</a:t>
                </a:r>
              </a:p>
            </p:txBody>
          </p:sp>
        </p:grpSp>
        <p:grpSp>
          <p:nvGrpSpPr>
            <p:cNvPr id="58" name="Group 57">
              <a:extLst>
                <a:ext uri="{FF2B5EF4-FFF2-40B4-BE49-F238E27FC236}">
                  <a16:creationId xmlns:a16="http://schemas.microsoft.com/office/drawing/2014/main" id="{9C0A66BA-3C9F-4BFA-8A93-AAA162062713}"/>
                </a:ext>
              </a:extLst>
            </p:cNvPr>
            <p:cNvGrpSpPr/>
            <p:nvPr/>
          </p:nvGrpSpPr>
          <p:grpSpPr>
            <a:xfrm>
              <a:off x="3642246" y="4288180"/>
              <a:ext cx="1697372" cy="986638"/>
              <a:chOff x="1799814" y="4829359"/>
              <a:chExt cx="1697372" cy="986638"/>
            </a:xfrm>
          </p:grpSpPr>
          <p:sp>
            <p:nvSpPr>
              <p:cNvPr id="59" name="Rectangle 17">
                <a:extLst>
                  <a:ext uri="{FF2B5EF4-FFF2-40B4-BE49-F238E27FC236}">
                    <a16:creationId xmlns:a16="http://schemas.microsoft.com/office/drawing/2014/main" id="{3A9B309B-A0BF-4A76-AE05-B6D4B367118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99814" y="5081728"/>
                <a:ext cx="1697372" cy="734269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6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  <p:sp>
            <p:nvSpPr>
              <p:cNvPr id="60" name="Rectangle 17">
                <a:extLst>
                  <a:ext uri="{FF2B5EF4-FFF2-40B4-BE49-F238E27FC236}">
                    <a16:creationId xmlns:a16="http://schemas.microsoft.com/office/drawing/2014/main" id="{22959E7A-CABE-44A5-A670-849E0504041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83562" y="4829359"/>
                <a:ext cx="1129876" cy="278295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500" b="1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TITLE TEXT</a:t>
                </a:r>
              </a:p>
            </p:txBody>
          </p:sp>
        </p:grp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6D9EF21C-E133-4652-827F-7BF74A5CABB8}"/>
              </a:ext>
            </a:extLst>
          </p:cNvPr>
          <p:cNvGrpSpPr/>
          <p:nvPr/>
        </p:nvGrpSpPr>
        <p:grpSpPr>
          <a:xfrm>
            <a:off x="6678314" y="2835643"/>
            <a:ext cx="1697372" cy="2271314"/>
            <a:chOff x="3642246" y="3003504"/>
            <a:chExt cx="1697372" cy="2271314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B8FFC169-1B50-4F51-82AF-A20F27BD430F}"/>
                </a:ext>
              </a:extLst>
            </p:cNvPr>
            <p:cNvGrpSpPr/>
            <p:nvPr/>
          </p:nvGrpSpPr>
          <p:grpSpPr>
            <a:xfrm>
              <a:off x="4065438" y="3003504"/>
              <a:ext cx="850992" cy="850992"/>
              <a:chOff x="4065438" y="3003504"/>
              <a:chExt cx="850992" cy="850992"/>
            </a:xfrm>
          </p:grpSpPr>
          <p:grpSp>
            <p:nvGrpSpPr>
              <p:cNvPr id="73" name="Group 72">
                <a:extLst>
                  <a:ext uri="{FF2B5EF4-FFF2-40B4-BE49-F238E27FC236}">
                    <a16:creationId xmlns:a16="http://schemas.microsoft.com/office/drawing/2014/main" id="{54F68601-2C71-423E-A290-C6D86F0B83BE}"/>
                  </a:ext>
                </a:extLst>
              </p:cNvPr>
              <p:cNvGrpSpPr/>
              <p:nvPr/>
            </p:nvGrpSpPr>
            <p:grpSpPr>
              <a:xfrm>
                <a:off x="4065438" y="3003504"/>
                <a:ext cx="850992" cy="850992"/>
                <a:chOff x="2639921" y="3181304"/>
                <a:chExt cx="850992" cy="850992"/>
              </a:xfrm>
            </p:grpSpPr>
            <p:sp>
              <p:nvSpPr>
                <p:cNvPr id="75" name="Oval 74">
                  <a:extLst>
                    <a:ext uri="{FF2B5EF4-FFF2-40B4-BE49-F238E27FC236}">
                      <a16:creationId xmlns:a16="http://schemas.microsoft.com/office/drawing/2014/main" id="{A9561684-EB00-41A2-88DF-6566998D2FF4}"/>
                    </a:ext>
                  </a:extLst>
                </p:cNvPr>
                <p:cNvSpPr/>
                <p:nvPr/>
              </p:nvSpPr>
              <p:spPr>
                <a:xfrm>
                  <a:off x="2639921" y="3181304"/>
                  <a:ext cx="850992" cy="85099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6" name="Oval 75">
                  <a:extLst>
                    <a:ext uri="{FF2B5EF4-FFF2-40B4-BE49-F238E27FC236}">
                      <a16:creationId xmlns:a16="http://schemas.microsoft.com/office/drawing/2014/main" id="{B3F21C47-CAC6-4635-A413-569B2156409E}"/>
                    </a:ext>
                  </a:extLst>
                </p:cNvPr>
                <p:cNvSpPr/>
                <p:nvPr/>
              </p:nvSpPr>
              <p:spPr>
                <a:xfrm>
                  <a:off x="2639921" y="3181304"/>
                  <a:ext cx="850992" cy="850992"/>
                </a:xfrm>
                <a:prstGeom prst="ellipse">
                  <a:avLst/>
                </a:prstGeom>
                <a:no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4" name="TextBox 73">
                <a:extLst>
                  <a:ext uri="{FF2B5EF4-FFF2-40B4-BE49-F238E27FC236}">
                    <a16:creationId xmlns:a16="http://schemas.microsoft.com/office/drawing/2014/main" id="{41038ED2-6B7B-47E5-BABD-57F22DC71EAE}"/>
                  </a:ext>
                </a:extLst>
              </p:cNvPr>
              <p:cNvSpPr txBox="1"/>
              <p:nvPr/>
            </p:nvSpPr>
            <p:spPr>
              <a:xfrm>
                <a:off x="4162320" y="3267417"/>
                <a:ext cx="657225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latin typeface="PT Sans" panose="020B0503020203020204" pitchFamily="34" charset="0"/>
                    <a:ea typeface="PT Sans" panose="020B0503020203020204" pitchFamily="34" charset="0"/>
                  </a:rPr>
                  <a:t>2018</a:t>
                </a:r>
              </a:p>
            </p:txBody>
          </p:sp>
        </p:grpSp>
        <p:grpSp>
          <p:nvGrpSpPr>
            <p:cNvPr id="70" name="Group 69">
              <a:extLst>
                <a:ext uri="{FF2B5EF4-FFF2-40B4-BE49-F238E27FC236}">
                  <a16:creationId xmlns:a16="http://schemas.microsoft.com/office/drawing/2014/main" id="{2CA6BDE1-90BA-4401-9BCE-F6D3C0DB4F82}"/>
                </a:ext>
              </a:extLst>
            </p:cNvPr>
            <p:cNvGrpSpPr/>
            <p:nvPr/>
          </p:nvGrpSpPr>
          <p:grpSpPr>
            <a:xfrm>
              <a:off x="3642246" y="4288180"/>
              <a:ext cx="1697372" cy="986638"/>
              <a:chOff x="1799814" y="4829359"/>
              <a:chExt cx="1697372" cy="986638"/>
            </a:xfrm>
          </p:grpSpPr>
          <p:sp>
            <p:nvSpPr>
              <p:cNvPr id="71" name="Rectangle 17">
                <a:extLst>
                  <a:ext uri="{FF2B5EF4-FFF2-40B4-BE49-F238E27FC236}">
                    <a16:creationId xmlns:a16="http://schemas.microsoft.com/office/drawing/2014/main" id="{0283CEEE-E280-45BF-AA41-9B068A9B5B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99814" y="5081728"/>
                <a:ext cx="1697372" cy="734269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6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  <p:sp>
            <p:nvSpPr>
              <p:cNvPr id="72" name="Rectangle 17">
                <a:extLst>
                  <a:ext uri="{FF2B5EF4-FFF2-40B4-BE49-F238E27FC236}">
                    <a16:creationId xmlns:a16="http://schemas.microsoft.com/office/drawing/2014/main" id="{003E082C-1C2A-4F7D-B3E5-D00BE24960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83562" y="4829359"/>
                <a:ext cx="1129876" cy="278295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500" b="1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TITLE TEXT</a:t>
                </a:r>
              </a:p>
            </p:txBody>
          </p:sp>
        </p:grp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458E46C6-6ACF-47F0-A96E-43D8E0EA481D}"/>
              </a:ext>
            </a:extLst>
          </p:cNvPr>
          <p:cNvGrpSpPr/>
          <p:nvPr/>
        </p:nvGrpSpPr>
        <p:grpSpPr>
          <a:xfrm>
            <a:off x="9540314" y="2835643"/>
            <a:ext cx="1697372" cy="2271314"/>
            <a:chOff x="3642246" y="3003504"/>
            <a:chExt cx="1697372" cy="2271314"/>
          </a:xfrm>
        </p:grpSpPr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CA3F3D28-1538-45EF-AB3F-E9393EAC24F1}"/>
                </a:ext>
              </a:extLst>
            </p:cNvPr>
            <p:cNvGrpSpPr/>
            <p:nvPr/>
          </p:nvGrpSpPr>
          <p:grpSpPr>
            <a:xfrm>
              <a:off x="4065438" y="3003504"/>
              <a:ext cx="850992" cy="850992"/>
              <a:chOff x="4065438" y="3003504"/>
              <a:chExt cx="850992" cy="850992"/>
            </a:xfrm>
          </p:grpSpPr>
          <p:grpSp>
            <p:nvGrpSpPr>
              <p:cNvPr id="82" name="Group 81">
                <a:extLst>
                  <a:ext uri="{FF2B5EF4-FFF2-40B4-BE49-F238E27FC236}">
                    <a16:creationId xmlns:a16="http://schemas.microsoft.com/office/drawing/2014/main" id="{887BE711-CD30-4F57-8148-B9D6BB019711}"/>
                  </a:ext>
                </a:extLst>
              </p:cNvPr>
              <p:cNvGrpSpPr/>
              <p:nvPr/>
            </p:nvGrpSpPr>
            <p:grpSpPr>
              <a:xfrm>
                <a:off x="4065438" y="3003504"/>
                <a:ext cx="850992" cy="850992"/>
                <a:chOff x="2639921" y="3181304"/>
                <a:chExt cx="850992" cy="850992"/>
              </a:xfrm>
            </p:grpSpPr>
            <p:sp>
              <p:nvSpPr>
                <p:cNvPr id="84" name="Oval 83">
                  <a:extLst>
                    <a:ext uri="{FF2B5EF4-FFF2-40B4-BE49-F238E27FC236}">
                      <a16:creationId xmlns:a16="http://schemas.microsoft.com/office/drawing/2014/main" id="{47055823-F154-4419-A62E-E28A350B9288}"/>
                    </a:ext>
                  </a:extLst>
                </p:cNvPr>
                <p:cNvSpPr/>
                <p:nvPr/>
              </p:nvSpPr>
              <p:spPr>
                <a:xfrm>
                  <a:off x="2639921" y="3181304"/>
                  <a:ext cx="850992" cy="85099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5" name="Oval 84">
                  <a:extLst>
                    <a:ext uri="{FF2B5EF4-FFF2-40B4-BE49-F238E27FC236}">
                      <a16:creationId xmlns:a16="http://schemas.microsoft.com/office/drawing/2014/main" id="{74A2B388-27D0-44C0-BC57-BC22EEDD7B02}"/>
                    </a:ext>
                  </a:extLst>
                </p:cNvPr>
                <p:cNvSpPr/>
                <p:nvPr/>
              </p:nvSpPr>
              <p:spPr>
                <a:xfrm>
                  <a:off x="2639921" y="3181304"/>
                  <a:ext cx="850992" cy="850992"/>
                </a:xfrm>
                <a:prstGeom prst="ellipse">
                  <a:avLst/>
                </a:prstGeom>
                <a:no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83" name="TextBox 82">
                <a:extLst>
                  <a:ext uri="{FF2B5EF4-FFF2-40B4-BE49-F238E27FC236}">
                    <a16:creationId xmlns:a16="http://schemas.microsoft.com/office/drawing/2014/main" id="{04D6DB2A-E039-4286-9448-AF12893C9DEC}"/>
                  </a:ext>
                </a:extLst>
              </p:cNvPr>
              <p:cNvSpPr txBox="1"/>
              <p:nvPr/>
            </p:nvSpPr>
            <p:spPr>
              <a:xfrm>
                <a:off x="4162320" y="3267417"/>
                <a:ext cx="657225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latin typeface="PT Sans" panose="020B0503020203020204" pitchFamily="34" charset="0"/>
                    <a:ea typeface="PT Sans" panose="020B0503020203020204" pitchFamily="34" charset="0"/>
                  </a:rPr>
                  <a:t>2018</a:t>
                </a:r>
              </a:p>
            </p:txBody>
          </p:sp>
        </p:grpSp>
        <p:grpSp>
          <p:nvGrpSpPr>
            <p:cNvPr id="79" name="Group 78">
              <a:extLst>
                <a:ext uri="{FF2B5EF4-FFF2-40B4-BE49-F238E27FC236}">
                  <a16:creationId xmlns:a16="http://schemas.microsoft.com/office/drawing/2014/main" id="{42C22D6A-706B-4163-8A23-BDC49688416C}"/>
                </a:ext>
              </a:extLst>
            </p:cNvPr>
            <p:cNvGrpSpPr/>
            <p:nvPr/>
          </p:nvGrpSpPr>
          <p:grpSpPr>
            <a:xfrm>
              <a:off x="3642246" y="4288180"/>
              <a:ext cx="1697372" cy="986638"/>
              <a:chOff x="1799814" y="4829359"/>
              <a:chExt cx="1697372" cy="986638"/>
            </a:xfrm>
          </p:grpSpPr>
          <p:sp>
            <p:nvSpPr>
              <p:cNvPr id="80" name="Rectangle 17">
                <a:extLst>
                  <a:ext uri="{FF2B5EF4-FFF2-40B4-BE49-F238E27FC236}">
                    <a16:creationId xmlns:a16="http://schemas.microsoft.com/office/drawing/2014/main" id="{83B7924F-2172-4FDE-A71A-1471AAB30E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99814" y="5081728"/>
                <a:ext cx="1697372" cy="734269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6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  <p:sp>
            <p:nvSpPr>
              <p:cNvPr id="81" name="Rectangle 17">
                <a:extLst>
                  <a:ext uri="{FF2B5EF4-FFF2-40B4-BE49-F238E27FC236}">
                    <a16:creationId xmlns:a16="http://schemas.microsoft.com/office/drawing/2014/main" id="{F6652A23-0D51-4B00-8F5A-DACD1465DD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83562" y="4829359"/>
                <a:ext cx="1129876" cy="278295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500" b="1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TITLE TEXT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551782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97CF377B-4091-45EE-BE44-70552CB3C456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CF235EED-8581-45F5-98DC-1FBDE47BF31A}"/>
              </a:ext>
            </a:extLst>
          </p:cNvPr>
          <p:cNvGrpSpPr/>
          <p:nvPr/>
        </p:nvGrpSpPr>
        <p:grpSpPr>
          <a:xfrm>
            <a:off x="2390775" y="3697114"/>
            <a:ext cx="7410450" cy="2235458"/>
            <a:chOff x="2390775" y="2338693"/>
            <a:chExt cx="7410450" cy="2235458"/>
          </a:xfrm>
        </p:grpSpPr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AB189D0E-8321-4762-9093-6F42E7E54EE1}"/>
                </a:ext>
              </a:extLst>
            </p:cNvPr>
            <p:cNvGrpSpPr/>
            <p:nvPr/>
          </p:nvGrpSpPr>
          <p:grpSpPr>
            <a:xfrm>
              <a:off x="2390775" y="2338693"/>
              <a:ext cx="7410450" cy="2235458"/>
              <a:chOff x="2390775" y="2985976"/>
              <a:chExt cx="7410450" cy="2235458"/>
            </a:xfrm>
          </p:grpSpPr>
          <p:sp>
            <p:nvSpPr>
              <p:cNvPr id="15" name="Subtitle 6">
                <a:extLst>
                  <a:ext uri="{FF2B5EF4-FFF2-40B4-BE49-F238E27FC236}">
                    <a16:creationId xmlns:a16="http://schemas.microsoft.com/office/drawing/2014/main" id="{57D74C26-7713-47AA-B1A2-997C129054D6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2390775" y="3857626"/>
                <a:ext cx="7410450" cy="763660"/>
              </a:xfrm>
              <a:prstGeom prst="rect">
                <a:avLst/>
              </a:prstGeom>
            </p:spPr>
            <p:txBody>
              <a:bodyPr vert="horz" lIns="91440" tIns="45720" rIns="91440" bIns="45720" rtlCol="0" anchor="ctr">
                <a:normAutofit/>
              </a:bodyPr>
              <a:lstStyle>
                <a:lvl1pPr marL="0" indent="0" algn="ctr" defTabSz="914400" rtl="0" eaLnBrk="1" latinLnBrk="0" hangingPunct="1">
                  <a:lnSpc>
                    <a:spcPct val="90000"/>
                  </a:lnSpc>
                  <a:spcBef>
                    <a:spcPts val="1000"/>
                  </a:spcBef>
                  <a:buFont typeface="Arial"/>
                  <a:buNone/>
                  <a:defRPr sz="1200" b="0" i="0" kern="1200">
                    <a:solidFill>
                      <a:schemeClr val="accent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1pPr>
                <a:lvl2pPr marL="457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20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2pPr>
                <a:lvl3pPr marL="914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8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3pPr>
                <a:lvl4pPr marL="1371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4pPr>
                <a:lvl5pPr marL="18288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5pPr>
                <a:lvl6pPr marL="22860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ct val="150000"/>
                  </a:lnSpc>
                </a:pPr>
                <a:r>
                  <a:rPr lang="en-US" sz="1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There are many variations of passages of Lorem Ipsum available, but the majority injected </a:t>
                </a:r>
                <a:r>
                  <a:rPr lang="en-US" sz="1000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humour</a:t>
                </a:r>
                <a:r>
                  <a:rPr lang="en-US" sz="1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, or </a:t>
                </a:r>
                <a:r>
                  <a:rPr lang="en-US" sz="1000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randomised</a:t>
                </a:r>
                <a:r>
                  <a:rPr lang="en-US" sz="1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sz="10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words which don't look even slightly believable. If you are going to use a passage of Lorem Ipsum, you need to be sure there isn't anything embarrassing hidden in the middle of text.</a:t>
                </a:r>
              </a:p>
            </p:txBody>
          </p:sp>
          <p:sp>
            <p:nvSpPr>
              <p:cNvPr id="16" name="TextBox 15">
                <a:extLst>
                  <a:ext uri="{FF2B5EF4-FFF2-40B4-BE49-F238E27FC236}">
                    <a16:creationId xmlns:a16="http://schemas.microsoft.com/office/drawing/2014/main" id="{CFEE05BD-9A75-46A7-BE55-C12FF9A3CA9B}"/>
                  </a:ext>
                </a:extLst>
              </p:cNvPr>
              <p:cNvSpPr txBox="1"/>
              <p:nvPr/>
            </p:nvSpPr>
            <p:spPr>
              <a:xfrm>
                <a:off x="3856383" y="2985976"/>
                <a:ext cx="4479234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3000" b="1" spc="2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Bebas" charset="0"/>
                  </a:rPr>
                  <a:t>WELCOME</a:t>
                </a:r>
              </a:p>
            </p:txBody>
          </p:sp>
          <p:cxnSp>
            <p:nvCxnSpPr>
              <p:cNvPr id="17" name="Straight Connector 16">
                <a:extLst>
                  <a:ext uri="{FF2B5EF4-FFF2-40B4-BE49-F238E27FC236}">
                    <a16:creationId xmlns:a16="http://schemas.microsoft.com/office/drawing/2014/main" id="{631825D2-FFAA-40C1-A4FB-4A8034867F8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5682343" y="3718356"/>
                <a:ext cx="827314" cy="0"/>
              </a:xfrm>
              <a:prstGeom prst="line">
                <a:avLst/>
              </a:prstGeom>
              <a:ln w="285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9" name="Rectangle: Rounded Corners 18">
                <a:extLst>
                  <a:ext uri="{FF2B5EF4-FFF2-40B4-BE49-F238E27FC236}">
                    <a16:creationId xmlns:a16="http://schemas.microsoft.com/office/drawing/2014/main" id="{CECE73F0-B37F-43E5-A372-BCC5C46A3395}"/>
                  </a:ext>
                </a:extLst>
              </p:cNvPr>
              <p:cNvSpPr/>
              <p:nvPr/>
            </p:nvSpPr>
            <p:spPr>
              <a:xfrm>
                <a:off x="4953000" y="4799668"/>
                <a:ext cx="2286000" cy="421766"/>
              </a:xfrm>
              <a:prstGeom prst="roundRect">
                <a:avLst/>
              </a:prstGeom>
              <a:noFill/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D8586971-72B8-4A36-87C0-EBCFD0AD7A06}"/>
                </a:ext>
              </a:extLst>
            </p:cNvPr>
            <p:cNvSpPr txBox="1"/>
            <p:nvPr/>
          </p:nvSpPr>
          <p:spPr>
            <a:xfrm>
              <a:off x="5035924" y="4240157"/>
              <a:ext cx="2120152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Bebas" charset="0"/>
                </a:rPr>
                <a:t>THE ANNUAL MEETING 2018</a:t>
              </a:r>
            </a:p>
          </p:txBody>
        </p:sp>
      </p:grpSp>
      <p:sp>
        <p:nvSpPr>
          <p:cNvPr id="3" name="Hexagon 2">
            <a:extLst>
              <a:ext uri="{FF2B5EF4-FFF2-40B4-BE49-F238E27FC236}">
                <a16:creationId xmlns:a16="http://schemas.microsoft.com/office/drawing/2014/main" id="{6FBC462D-D7D6-4110-9DF5-A71DFD6CC480}"/>
              </a:ext>
            </a:extLst>
          </p:cNvPr>
          <p:cNvSpPr/>
          <p:nvPr/>
        </p:nvSpPr>
        <p:spPr>
          <a:xfrm>
            <a:off x="4714168" y="925428"/>
            <a:ext cx="2763664" cy="2382468"/>
          </a:xfrm>
          <a:prstGeom prst="hexagon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36F440BF-10F9-4C57-8EFC-C1E1AC1A3DA5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41115696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spd="slow">
        <p:fade/>
      </p:transition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F2500448-1CA1-402F-8D4C-E66059251D04}"/>
              </a:ext>
            </a:extLst>
          </p:cNvPr>
          <p:cNvGrpSpPr/>
          <p:nvPr/>
        </p:nvGrpSpPr>
        <p:grpSpPr>
          <a:xfrm>
            <a:off x="1459291" y="1305707"/>
            <a:ext cx="9273417" cy="4246587"/>
            <a:chOff x="1199500" y="1305707"/>
            <a:chExt cx="9273417" cy="4246587"/>
          </a:xfrm>
        </p:grpSpPr>
        <p:sp>
          <p:nvSpPr>
            <p:cNvPr id="66" name="TextBox 65">
              <a:extLst>
                <a:ext uri="{FF2B5EF4-FFF2-40B4-BE49-F238E27FC236}">
                  <a16:creationId xmlns:a16="http://schemas.microsoft.com/office/drawing/2014/main" id="{629FEB88-F4C2-490A-AEAD-F95EF99F415D}"/>
                </a:ext>
              </a:extLst>
            </p:cNvPr>
            <p:cNvSpPr txBox="1"/>
            <p:nvPr/>
          </p:nvSpPr>
          <p:spPr>
            <a:xfrm>
              <a:off x="1199500" y="1305707"/>
              <a:ext cx="3633786" cy="8748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3300" b="1" dirty="0">
                  <a:solidFill>
                    <a:schemeClr val="bg2">
                      <a:lumMod val="60000"/>
                      <a:lumOff val="40000"/>
                    </a:schemeClr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HEADLINE</a:t>
              </a:r>
            </a:p>
            <a:p>
              <a:pPr>
                <a:lnSpc>
                  <a:spcPts val="3000"/>
                </a:lnSpc>
              </a:pPr>
              <a:r>
                <a:rPr lang="en-US" sz="3300" b="1" dirty="0">
                  <a:solidFill>
                    <a:schemeClr val="accent5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INFOGRAPHIC</a:t>
              </a:r>
            </a:p>
          </p:txBody>
        </p:sp>
        <p:sp>
          <p:nvSpPr>
            <p:cNvPr id="67" name="Freeform 23">
              <a:extLst>
                <a:ext uri="{FF2B5EF4-FFF2-40B4-BE49-F238E27FC236}">
                  <a16:creationId xmlns:a16="http://schemas.microsoft.com/office/drawing/2014/main" id="{1AACAC00-84CC-4754-8CBB-FE29E7067A2C}"/>
                </a:ext>
              </a:extLst>
            </p:cNvPr>
            <p:cNvSpPr>
              <a:spLocks/>
            </p:cNvSpPr>
            <p:nvPr/>
          </p:nvSpPr>
          <p:spPr bwMode="auto">
            <a:xfrm>
              <a:off x="1253132" y="3788486"/>
              <a:ext cx="2418104" cy="819891"/>
            </a:xfrm>
            <a:custGeom>
              <a:avLst/>
              <a:gdLst>
                <a:gd name="T0" fmla="*/ 239 w 239"/>
                <a:gd name="T1" fmla="*/ 79 h 89"/>
                <a:gd name="T2" fmla="*/ 228 w 239"/>
                <a:gd name="T3" fmla="*/ 89 h 89"/>
                <a:gd name="T4" fmla="*/ 11 w 239"/>
                <a:gd name="T5" fmla="*/ 89 h 89"/>
                <a:gd name="T6" fmla="*/ 0 w 239"/>
                <a:gd name="T7" fmla="*/ 79 h 89"/>
                <a:gd name="T8" fmla="*/ 0 w 239"/>
                <a:gd name="T9" fmla="*/ 11 h 89"/>
                <a:gd name="T10" fmla="*/ 11 w 239"/>
                <a:gd name="T11" fmla="*/ 0 h 89"/>
                <a:gd name="T12" fmla="*/ 228 w 239"/>
                <a:gd name="T13" fmla="*/ 0 h 89"/>
                <a:gd name="T14" fmla="*/ 239 w 239"/>
                <a:gd name="T15" fmla="*/ 11 h 89"/>
                <a:gd name="T16" fmla="*/ 239 w 239"/>
                <a:gd name="T17" fmla="*/ 79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39" h="89">
                  <a:moveTo>
                    <a:pt x="239" y="79"/>
                  </a:moveTo>
                  <a:cubicBezTo>
                    <a:pt x="239" y="84"/>
                    <a:pt x="234" y="89"/>
                    <a:pt x="228" y="89"/>
                  </a:cubicBezTo>
                  <a:cubicBezTo>
                    <a:pt x="11" y="89"/>
                    <a:pt x="11" y="89"/>
                    <a:pt x="11" y="89"/>
                  </a:cubicBezTo>
                  <a:cubicBezTo>
                    <a:pt x="5" y="89"/>
                    <a:pt x="0" y="84"/>
                    <a:pt x="0" y="79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228" y="0"/>
                    <a:pt x="228" y="0"/>
                    <a:pt x="228" y="0"/>
                  </a:cubicBezTo>
                  <a:cubicBezTo>
                    <a:pt x="234" y="0"/>
                    <a:pt x="239" y="5"/>
                    <a:pt x="239" y="11"/>
                  </a:cubicBezTo>
                  <a:lnTo>
                    <a:pt x="239" y="79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68" name="TextBox 67">
              <a:extLst>
                <a:ext uri="{FF2B5EF4-FFF2-40B4-BE49-F238E27FC236}">
                  <a16:creationId xmlns:a16="http://schemas.microsoft.com/office/drawing/2014/main" id="{2A961BE7-B99D-4E15-B2DA-1BF5B1141E0A}"/>
                </a:ext>
              </a:extLst>
            </p:cNvPr>
            <p:cNvSpPr txBox="1"/>
            <p:nvPr/>
          </p:nvSpPr>
          <p:spPr>
            <a:xfrm>
              <a:off x="1199500" y="2310491"/>
              <a:ext cx="3290886" cy="9130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900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professor at</a:t>
              </a:r>
            </a:p>
          </p:txBody>
        </p: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9CD39546-C1D5-4523-91F9-AFB37041B338}"/>
                </a:ext>
              </a:extLst>
            </p:cNvPr>
            <p:cNvSpPr txBox="1"/>
            <p:nvPr/>
          </p:nvSpPr>
          <p:spPr>
            <a:xfrm>
              <a:off x="1723770" y="3921432"/>
              <a:ext cx="1476829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dirty="0">
                  <a:solidFill>
                    <a:schemeClr val="bg1"/>
                  </a:solidFill>
                  <a:latin typeface="Montserrat Black" panose="00000A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16,003</a:t>
              </a:r>
            </a:p>
          </p:txBody>
        </p:sp>
        <p:sp>
          <p:nvSpPr>
            <p:cNvPr id="70" name="TextBox 69">
              <a:extLst>
                <a:ext uri="{FF2B5EF4-FFF2-40B4-BE49-F238E27FC236}">
                  <a16:creationId xmlns:a16="http://schemas.microsoft.com/office/drawing/2014/main" id="{635FFF04-90BA-473F-A3FD-F70F19549DD3}"/>
                </a:ext>
              </a:extLst>
            </p:cNvPr>
            <p:cNvSpPr txBox="1"/>
            <p:nvPr/>
          </p:nvSpPr>
          <p:spPr>
            <a:xfrm>
              <a:off x="1199500" y="4844408"/>
              <a:ext cx="2631393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900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 not simply random text. It has roots in a piece of classical Latin</a:t>
              </a:r>
            </a:p>
          </p:txBody>
        </p:sp>
        <p:grpSp>
          <p:nvGrpSpPr>
            <p:cNvPr id="37" name="Group 36">
              <a:extLst>
                <a:ext uri="{FF2B5EF4-FFF2-40B4-BE49-F238E27FC236}">
                  <a16:creationId xmlns:a16="http://schemas.microsoft.com/office/drawing/2014/main" id="{8CB6E58E-FBEE-4CBA-B27A-8E7B10BF406B}"/>
                </a:ext>
              </a:extLst>
            </p:cNvPr>
            <p:cNvGrpSpPr/>
            <p:nvPr/>
          </p:nvGrpSpPr>
          <p:grpSpPr>
            <a:xfrm>
              <a:off x="5538967" y="1305707"/>
              <a:ext cx="4933950" cy="4027892"/>
              <a:chOff x="838200" y="1783265"/>
              <a:chExt cx="4933950" cy="4027892"/>
            </a:xfrm>
          </p:grpSpPr>
          <p:sp>
            <p:nvSpPr>
              <p:cNvPr id="38" name="Rectangle 37">
                <a:extLst>
                  <a:ext uri="{FF2B5EF4-FFF2-40B4-BE49-F238E27FC236}">
                    <a16:creationId xmlns:a16="http://schemas.microsoft.com/office/drawing/2014/main" id="{FF7CE4BA-9AAE-4F3C-9FB0-D185A2123154}"/>
                  </a:ext>
                </a:extLst>
              </p:cNvPr>
              <p:cNvSpPr/>
              <p:nvPr/>
            </p:nvSpPr>
            <p:spPr>
              <a:xfrm>
                <a:off x="838200" y="1783265"/>
                <a:ext cx="4933950" cy="4027892"/>
              </a:xfrm>
              <a:prstGeom prst="rect">
                <a:avLst/>
              </a:prstGeom>
              <a:solidFill>
                <a:schemeClr val="accent5">
                  <a:alpha val="14902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9" name="Group 38">
                <a:extLst>
                  <a:ext uri="{FF2B5EF4-FFF2-40B4-BE49-F238E27FC236}">
                    <a16:creationId xmlns:a16="http://schemas.microsoft.com/office/drawing/2014/main" id="{D6FED52F-7CD8-4B76-B550-5541C60FC60F}"/>
                  </a:ext>
                </a:extLst>
              </p:cNvPr>
              <p:cNvGrpSpPr/>
              <p:nvPr/>
            </p:nvGrpSpPr>
            <p:grpSpPr>
              <a:xfrm>
                <a:off x="1273175" y="2215343"/>
                <a:ext cx="4064000" cy="3163737"/>
                <a:chOff x="1158875" y="2264230"/>
                <a:chExt cx="4064000" cy="3163737"/>
              </a:xfrm>
            </p:grpSpPr>
            <p:graphicFrame>
              <p:nvGraphicFramePr>
                <p:cNvPr id="40" name="Chart 39">
                  <a:extLst>
                    <a:ext uri="{FF2B5EF4-FFF2-40B4-BE49-F238E27FC236}">
                      <a16:creationId xmlns:a16="http://schemas.microsoft.com/office/drawing/2014/main" id="{1726AFD0-6CD4-4CA9-BA4F-7B2EB32FEF90}"/>
                    </a:ext>
                  </a:extLst>
                </p:cNvPr>
                <p:cNvGraphicFramePr/>
                <p:nvPr>
                  <p:extLst>
                    <p:ext uri="{D42A27DB-BD31-4B8C-83A1-F6EECF244321}">
                      <p14:modId xmlns:p14="http://schemas.microsoft.com/office/powerpoint/2010/main" val="442173668"/>
                    </p:ext>
                  </p:extLst>
                </p:nvPr>
              </p:nvGraphicFramePr>
              <p:xfrm>
                <a:off x="1158875" y="2264230"/>
                <a:ext cx="4064000" cy="3163737"/>
              </p:xfrm>
              <a:graphic>
                <a:graphicData uri="http://schemas.openxmlformats.org/drawingml/2006/chart">
                  <c:chart xmlns:c="http://schemas.openxmlformats.org/drawingml/2006/chart" xmlns:r="http://schemas.openxmlformats.org/officeDocument/2006/relationships" r:id="rId2"/>
                </a:graphicData>
              </a:graphic>
            </p:graphicFrame>
            <p:cxnSp>
              <p:nvCxnSpPr>
                <p:cNvPr id="41" name="Straight Connector 40">
                  <a:extLst>
                    <a:ext uri="{FF2B5EF4-FFF2-40B4-BE49-F238E27FC236}">
                      <a16:creationId xmlns:a16="http://schemas.microsoft.com/office/drawing/2014/main" id="{32CF2074-E28E-48BB-8CBB-91CEBBD10B90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734501" y="2397920"/>
                  <a:ext cx="0" cy="2311867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</p:spTree>
    <p:extLst>
      <p:ext uri="{BB962C8B-B14F-4D97-AF65-F5344CB8AC3E}">
        <p14:creationId xmlns:p14="http://schemas.microsoft.com/office/powerpoint/2010/main" val="44006927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7174E325-4854-46EE-8B8D-B535EEF9F51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Oval 1">
            <a:extLst>
              <a:ext uri="{FF2B5EF4-FFF2-40B4-BE49-F238E27FC236}">
                <a16:creationId xmlns:a16="http://schemas.microsoft.com/office/drawing/2014/main" id="{D3E692C9-EE14-428E-989B-857D542547E1}"/>
              </a:ext>
            </a:extLst>
          </p:cNvPr>
          <p:cNvSpPr/>
          <p:nvPr/>
        </p:nvSpPr>
        <p:spPr>
          <a:xfrm>
            <a:off x="2503715" y="2138176"/>
            <a:ext cx="7184571" cy="2104571"/>
          </a:xfrm>
          <a:prstGeom prst="ellipse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>
            <a:off x="3248105" y="2864038"/>
            <a:ext cx="5695790" cy="112992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ts val="7500"/>
              </a:lnSpc>
            </a:pPr>
            <a:r>
              <a:rPr lang="en-US" sz="10000" b="1" spc="-200" dirty="0">
                <a:ln w="76200">
                  <a:noFill/>
                </a:ln>
                <a:solidFill>
                  <a:schemeClr val="bg1">
                    <a:alpha val="66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THE END</a:t>
            </a:r>
          </a:p>
        </p:txBody>
      </p:sp>
    </p:spTree>
    <p:extLst>
      <p:ext uri="{BB962C8B-B14F-4D97-AF65-F5344CB8AC3E}">
        <p14:creationId xmlns:p14="http://schemas.microsoft.com/office/powerpoint/2010/main" val="45308277"/>
      </p:ext>
    </p:extLst>
  </p:cSld>
  <p:clrMapOvr>
    <a:masterClrMapping/>
  </p:clrMapOvr>
  <p:transition spd="slow">
    <p:push dir="u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20B57095-22A2-41F1-8A83-95251E6964A8}"/>
              </a:ext>
            </a:extLst>
          </p:cNvPr>
          <p:cNvSpPr/>
          <p:nvPr/>
        </p:nvSpPr>
        <p:spPr>
          <a:xfrm rot="16200000">
            <a:off x="7664043" y="2162865"/>
            <a:ext cx="7463903" cy="241797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8700"/>
              </a:lnSpc>
            </a:pPr>
            <a:r>
              <a:rPr lang="en-US" sz="11800" b="1" dirty="0">
                <a:ln w="76200">
                  <a:noFill/>
                </a:ln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OUR</a:t>
            </a:r>
          </a:p>
          <a:p>
            <a:pPr>
              <a:lnSpc>
                <a:spcPts val="8700"/>
              </a:lnSpc>
            </a:pPr>
            <a:r>
              <a:rPr lang="en-US" sz="11800" b="1" dirty="0">
                <a:ln w="76200">
                  <a:noFill/>
                </a:ln>
                <a:solidFill>
                  <a:schemeClr val="tx1">
                    <a:alpha val="12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MESSAGE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C0AFC791-9903-4341-BB05-C4C75214EB92}"/>
              </a:ext>
            </a:extLst>
          </p:cNvPr>
          <p:cNvGrpSpPr/>
          <p:nvPr/>
        </p:nvGrpSpPr>
        <p:grpSpPr>
          <a:xfrm>
            <a:off x="930202" y="3325752"/>
            <a:ext cx="2960553" cy="2791084"/>
            <a:chOff x="1016505" y="3210376"/>
            <a:chExt cx="2960553" cy="2791084"/>
          </a:xfrm>
        </p:grpSpPr>
        <p:grpSp>
          <p:nvGrpSpPr>
            <p:cNvPr id="18" name="Group 17">
              <a:extLst>
                <a:ext uri="{FF2B5EF4-FFF2-40B4-BE49-F238E27FC236}">
                  <a16:creationId xmlns:a16="http://schemas.microsoft.com/office/drawing/2014/main" id="{502E2A71-526D-4215-B501-6027AFB7936A}"/>
                </a:ext>
              </a:extLst>
            </p:cNvPr>
            <p:cNvGrpSpPr/>
            <p:nvPr/>
          </p:nvGrpSpPr>
          <p:grpSpPr>
            <a:xfrm>
              <a:off x="1016505" y="3210376"/>
              <a:ext cx="2960553" cy="2137607"/>
              <a:chOff x="1016505" y="3210376"/>
              <a:chExt cx="2960553" cy="2137607"/>
            </a:xfrm>
          </p:grpSpPr>
          <p:sp>
            <p:nvSpPr>
              <p:cNvPr id="4" name="Rectangle 3">
                <a:extLst>
                  <a:ext uri="{FF2B5EF4-FFF2-40B4-BE49-F238E27FC236}">
                    <a16:creationId xmlns:a16="http://schemas.microsoft.com/office/drawing/2014/main" id="{5A375577-41E7-41ED-A0EB-BD124B0F2AA3}"/>
                  </a:ext>
                </a:extLst>
              </p:cNvPr>
              <p:cNvSpPr/>
              <p:nvPr/>
            </p:nvSpPr>
            <p:spPr>
              <a:xfrm>
                <a:off x="2129533" y="3210376"/>
                <a:ext cx="734496" cy="861774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5000" dirty="0">
                    <a:solidFill>
                      <a:schemeClr val="accent5"/>
                    </a:solidFill>
                    <a:latin typeface="FontAwesome" charset="0"/>
                  </a:rPr>
                  <a:t></a:t>
                </a:r>
                <a:endParaRPr lang="en-US" sz="5000" dirty="0">
                  <a:solidFill>
                    <a:schemeClr val="accent5"/>
                  </a:solidFill>
                </a:endParaRPr>
              </a:p>
            </p:txBody>
          </p:sp>
          <p:sp>
            <p:nvSpPr>
              <p:cNvPr id="5" name="Subtitle 6">
                <a:extLst>
                  <a:ext uri="{FF2B5EF4-FFF2-40B4-BE49-F238E27FC236}">
                    <a16:creationId xmlns:a16="http://schemas.microsoft.com/office/drawing/2014/main" id="{161F9D61-FB81-4B31-B2AD-4C7634F2D4FD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016505" y="4118380"/>
                <a:ext cx="2960553" cy="1229603"/>
              </a:xfrm>
              <a:prstGeom prst="rect">
                <a:avLst/>
              </a:prstGeom>
            </p:spPr>
            <p:txBody>
              <a:bodyPr vert="horz" lIns="91440" tIns="45720" rIns="91440" bIns="45720" numCol="1" spcCol="365760" rtlCol="0" anchor="ctr">
                <a:noAutofit/>
              </a:bodyPr>
              <a:lstStyle>
                <a:lvl1pPr marL="0" indent="0" algn="ctr" defTabSz="914400" rtl="0" eaLnBrk="1" latinLnBrk="0" hangingPunct="1">
                  <a:lnSpc>
                    <a:spcPct val="90000"/>
                  </a:lnSpc>
                  <a:spcBef>
                    <a:spcPts val="1000"/>
                  </a:spcBef>
                  <a:buFont typeface="Arial"/>
                  <a:buNone/>
                  <a:defRPr sz="1200" b="0" i="0" kern="1200">
                    <a:solidFill>
                      <a:schemeClr val="accent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1pPr>
                <a:lvl2pPr marL="457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20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2pPr>
                <a:lvl3pPr marL="914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8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3pPr>
                <a:lvl4pPr marL="1371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4pPr>
                <a:lvl5pPr marL="18288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5pPr>
                <a:lvl6pPr marL="22860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ts val="1500"/>
                  </a:lnSpc>
                </a:pP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Need to be sure there isn't anything embarrassing hidden in the middle of text. All the </a:t>
                </a:r>
                <a:r>
                  <a:rPr lang="en-US" sz="800" i="1" dirty="0" err="1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Lorem</a:t>
                </a: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sz="800" i="1" dirty="0" err="1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Ipsum</a:t>
                </a: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generators on the Internet tend to repeat predefined chunks as necessary, making this the first true generator on the Internet. It uses a dictionary of over 200 Latin words, combined with a handful.</a:t>
                </a:r>
              </a:p>
            </p:txBody>
          </p: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8FF5C3E9-81DD-4C30-9196-6FDC03714F62}"/>
                </a:ext>
              </a:extLst>
            </p:cNvPr>
            <p:cNvGrpSpPr/>
            <p:nvPr/>
          </p:nvGrpSpPr>
          <p:grpSpPr>
            <a:xfrm>
              <a:off x="1698110" y="5570573"/>
              <a:ext cx="1597343" cy="430887"/>
              <a:chOff x="1135023" y="5570573"/>
              <a:chExt cx="1597343" cy="430887"/>
            </a:xfrm>
          </p:grpSpPr>
          <p:sp>
            <p:nvSpPr>
              <p:cNvPr id="6" name="Rectangle: Rounded Corners 5">
                <a:extLst>
                  <a:ext uri="{FF2B5EF4-FFF2-40B4-BE49-F238E27FC236}">
                    <a16:creationId xmlns:a16="http://schemas.microsoft.com/office/drawing/2014/main" id="{2A6DD427-1480-4D2B-9CB6-6266032AA1BF}"/>
                  </a:ext>
                </a:extLst>
              </p:cNvPr>
              <p:cNvSpPr/>
              <p:nvPr/>
            </p:nvSpPr>
            <p:spPr>
              <a:xfrm>
                <a:off x="1135023" y="5570573"/>
                <a:ext cx="1597343" cy="430887"/>
              </a:xfrm>
              <a:prstGeom prst="roundRect">
                <a:avLst>
                  <a:gd name="adj" fmla="val 11613"/>
                </a:avLst>
              </a:prstGeom>
              <a:noFill/>
              <a:ln w="12700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" name="TextBox 6">
                <a:extLst>
                  <a:ext uri="{FF2B5EF4-FFF2-40B4-BE49-F238E27FC236}">
                    <a16:creationId xmlns:a16="http://schemas.microsoft.com/office/drawing/2014/main" id="{CD82E8F9-027B-46C9-9E6A-C5C380F8F590}"/>
                  </a:ext>
                </a:extLst>
              </p:cNvPr>
              <p:cNvSpPr txBox="1"/>
              <p:nvPr/>
            </p:nvSpPr>
            <p:spPr>
              <a:xfrm>
                <a:off x="1190810" y="5670600"/>
                <a:ext cx="1485768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9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SHOW FULL REPORT</a:t>
                </a:r>
              </a:p>
            </p:txBody>
          </p:sp>
        </p:grp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7E8D42BC-E96F-4F30-8B2B-CADFEEF0F78B}"/>
              </a:ext>
            </a:extLst>
          </p:cNvPr>
          <p:cNvGrpSpPr/>
          <p:nvPr/>
        </p:nvGrpSpPr>
        <p:grpSpPr>
          <a:xfrm>
            <a:off x="5253608" y="3325752"/>
            <a:ext cx="2960553" cy="2791084"/>
            <a:chOff x="5366710" y="3210376"/>
            <a:chExt cx="2960553" cy="2791084"/>
          </a:xfrm>
        </p:grpSpPr>
        <p:grpSp>
          <p:nvGrpSpPr>
            <p:cNvPr id="19" name="Group 18">
              <a:extLst>
                <a:ext uri="{FF2B5EF4-FFF2-40B4-BE49-F238E27FC236}">
                  <a16:creationId xmlns:a16="http://schemas.microsoft.com/office/drawing/2014/main" id="{D60BADB3-3775-4099-9E35-3FC39B66ED71}"/>
                </a:ext>
              </a:extLst>
            </p:cNvPr>
            <p:cNvGrpSpPr/>
            <p:nvPr/>
          </p:nvGrpSpPr>
          <p:grpSpPr>
            <a:xfrm>
              <a:off x="5366710" y="3210376"/>
              <a:ext cx="2960553" cy="2137607"/>
              <a:chOff x="5366710" y="3210376"/>
              <a:chExt cx="2960553" cy="2137607"/>
            </a:xfrm>
          </p:grpSpPr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BD60E16A-B464-42AC-8566-A37581052F6F}"/>
                  </a:ext>
                </a:extLst>
              </p:cNvPr>
              <p:cNvSpPr/>
              <p:nvPr/>
            </p:nvSpPr>
            <p:spPr>
              <a:xfrm>
                <a:off x="6479738" y="3210376"/>
                <a:ext cx="734496" cy="861774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5000" dirty="0">
                    <a:solidFill>
                      <a:schemeClr val="accent4"/>
                    </a:solidFill>
                    <a:latin typeface="FontAwesome" charset="0"/>
                  </a:rPr>
                  <a:t></a:t>
                </a:r>
                <a:endParaRPr lang="en-US" sz="5000" dirty="0">
                  <a:solidFill>
                    <a:schemeClr val="accent4"/>
                  </a:solidFill>
                </a:endParaRPr>
              </a:p>
            </p:txBody>
          </p:sp>
          <p:sp>
            <p:nvSpPr>
              <p:cNvPr id="12" name="Subtitle 6">
                <a:extLst>
                  <a:ext uri="{FF2B5EF4-FFF2-40B4-BE49-F238E27FC236}">
                    <a16:creationId xmlns:a16="http://schemas.microsoft.com/office/drawing/2014/main" id="{1FD1453D-542B-4CD9-8A2B-7059C2444E47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5366710" y="4118380"/>
                <a:ext cx="2960553" cy="1229603"/>
              </a:xfrm>
              <a:prstGeom prst="rect">
                <a:avLst/>
              </a:prstGeom>
            </p:spPr>
            <p:txBody>
              <a:bodyPr vert="horz" lIns="91440" tIns="45720" rIns="91440" bIns="45720" numCol="1" spcCol="365760" rtlCol="0" anchor="ctr">
                <a:noAutofit/>
              </a:bodyPr>
              <a:lstStyle>
                <a:lvl1pPr marL="0" indent="0" algn="ctr" defTabSz="914400" rtl="0" eaLnBrk="1" latinLnBrk="0" hangingPunct="1">
                  <a:lnSpc>
                    <a:spcPct val="90000"/>
                  </a:lnSpc>
                  <a:spcBef>
                    <a:spcPts val="1000"/>
                  </a:spcBef>
                  <a:buFont typeface="Arial"/>
                  <a:buNone/>
                  <a:defRPr sz="1200" b="0" i="0" kern="1200">
                    <a:solidFill>
                      <a:schemeClr val="accent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1pPr>
                <a:lvl2pPr marL="457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20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2pPr>
                <a:lvl3pPr marL="914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8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3pPr>
                <a:lvl4pPr marL="1371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4pPr>
                <a:lvl5pPr marL="18288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5pPr>
                <a:lvl6pPr marL="22860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ts val="1500"/>
                  </a:lnSpc>
                </a:pP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Need to be sure there isn't anything embarrassing hidden in the middle of text. All the </a:t>
                </a:r>
                <a:r>
                  <a:rPr lang="en-US" sz="800" i="1" dirty="0" err="1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Lorem</a:t>
                </a: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sz="800" i="1" dirty="0" err="1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Ipsum</a:t>
                </a: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generators on the Internet tend to repeat predefined chunks as necessary, making this the first true generator on the Internet. It uses a dictionary of over 200 Latin words, combined with a handful.</a:t>
                </a:r>
              </a:p>
            </p:txBody>
          </p:sp>
        </p:grpSp>
        <p:grpSp>
          <p:nvGrpSpPr>
            <p:cNvPr id="17" name="Group 16">
              <a:extLst>
                <a:ext uri="{FF2B5EF4-FFF2-40B4-BE49-F238E27FC236}">
                  <a16:creationId xmlns:a16="http://schemas.microsoft.com/office/drawing/2014/main" id="{85934352-1760-4D55-9FFD-A798608352BD}"/>
                </a:ext>
              </a:extLst>
            </p:cNvPr>
            <p:cNvGrpSpPr/>
            <p:nvPr/>
          </p:nvGrpSpPr>
          <p:grpSpPr>
            <a:xfrm>
              <a:off x="6048315" y="5570573"/>
              <a:ext cx="1597343" cy="430887"/>
              <a:chOff x="5485228" y="5570573"/>
              <a:chExt cx="1597343" cy="430887"/>
            </a:xfrm>
          </p:grpSpPr>
          <p:sp>
            <p:nvSpPr>
              <p:cNvPr id="13" name="Rectangle: Rounded Corners 12">
                <a:extLst>
                  <a:ext uri="{FF2B5EF4-FFF2-40B4-BE49-F238E27FC236}">
                    <a16:creationId xmlns:a16="http://schemas.microsoft.com/office/drawing/2014/main" id="{357EF2D2-02C0-45E0-BAC4-7EDB2AE19C9C}"/>
                  </a:ext>
                </a:extLst>
              </p:cNvPr>
              <p:cNvSpPr/>
              <p:nvPr/>
            </p:nvSpPr>
            <p:spPr>
              <a:xfrm>
                <a:off x="5485228" y="5570573"/>
                <a:ext cx="1597343" cy="430887"/>
              </a:xfrm>
              <a:prstGeom prst="roundRect">
                <a:avLst>
                  <a:gd name="adj" fmla="val 11613"/>
                </a:avLst>
              </a:prstGeom>
              <a:noFill/>
              <a:ln w="12700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5" name="TextBox 14">
                <a:extLst>
                  <a:ext uri="{FF2B5EF4-FFF2-40B4-BE49-F238E27FC236}">
                    <a16:creationId xmlns:a16="http://schemas.microsoft.com/office/drawing/2014/main" id="{2DDF8261-4EB8-4A74-BD79-E3913217ECF9}"/>
                  </a:ext>
                </a:extLst>
              </p:cNvPr>
              <p:cNvSpPr txBox="1"/>
              <p:nvPr/>
            </p:nvSpPr>
            <p:spPr>
              <a:xfrm>
                <a:off x="5541015" y="5670600"/>
                <a:ext cx="1485768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9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SHOW FULL REPORT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1FE2BDF-5B98-4C3F-AF37-613BEF9A16C3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2D52490D-D2C9-4F8F-9BFE-640180146EA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76242028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7174E325-4854-46EE-8B8D-B535EEF9F51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 rot="16200000">
            <a:off x="-2379738" y="2286951"/>
            <a:ext cx="7231467" cy="22278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8200"/>
              </a:lnSpc>
            </a:pPr>
            <a:r>
              <a:rPr lang="en-US" sz="10800" dirty="0">
                <a:ln w="76200">
                  <a:noFill/>
                </a:ln>
                <a:solidFill>
                  <a:schemeClr val="bg1">
                    <a:alpha val="32000"/>
                  </a:schemeClr>
                </a:solidFill>
                <a:latin typeface="Montserrat Black" panose="00000A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OUR</a:t>
            </a:r>
          </a:p>
          <a:p>
            <a:pPr>
              <a:lnSpc>
                <a:spcPts val="8200"/>
              </a:lnSpc>
            </a:pPr>
            <a:r>
              <a:rPr lang="en-US" sz="9800" dirty="0">
                <a:ln w="76200">
                  <a:noFill/>
                </a:ln>
                <a:solidFill>
                  <a:schemeClr val="bg1">
                    <a:alpha val="32000"/>
                  </a:schemeClr>
                </a:solidFill>
                <a:latin typeface="Montserrat Black" panose="00000A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ABOUT US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0EE00731-67B4-454D-9CF0-16BD5525D050}"/>
              </a:ext>
            </a:extLst>
          </p:cNvPr>
          <p:cNvGrpSpPr/>
          <p:nvPr/>
        </p:nvGrpSpPr>
        <p:grpSpPr>
          <a:xfrm>
            <a:off x="3376878" y="516955"/>
            <a:ext cx="2960553" cy="2791084"/>
            <a:chOff x="1016505" y="3210376"/>
            <a:chExt cx="2960553" cy="2791084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CC2A35CE-8FB2-4D27-8A67-C00801FCE9D1}"/>
                </a:ext>
              </a:extLst>
            </p:cNvPr>
            <p:cNvGrpSpPr/>
            <p:nvPr/>
          </p:nvGrpSpPr>
          <p:grpSpPr>
            <a:xfrm>
              <a:off x="1016505" y="3210376"/>
              <a:ext cx="2960553" cy="2137607"/>
              <a:chOff x="1016505" y="3210376"/>
              <a:chExt cx="2960553" cy="2137607"/>
            </a:xfrm>
          </p:grpSpPr>
          <p:sp>
            <p:nvSpPr>
              <p:cNvPr id="31" name="Rectangle 30">
                <a:extLst>
                  <a:ext uri="{FF2B5EF4-FFF2-40B4-BE49-F238E27FC236}">
                    <a16:creationId xmlns:a16="http://schemas.microsoft.com/office/drawing/2014/main" id="{8B9ED3F6-4762-4A63-83B1-62D4384BC9A3}"/>
                  </a:ext>
                </a:extLst>
              </p:cNvPr>
              <p:cNvSpPr/>
              <p:nvPr/>
            </p:nvSpPr>
            <p:spPr>
              <a:xfrm>
                <a:off x="2129533" y="3210376"/>
                <a:ext cx="734496" cy="861774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5000" dirty="0">
                    <a:solidFill>
                      <a:schemeClr val="accent5"/>
                    </a:solidFill>
                    <a:latin typeface="FontAwesome" charset="0"/>
                  </a:rPr>
                  <a:t></a:t>
                </a:r>
                <a:endParaRPr lang="en-US" sz="5000" dirty="0">
                  <a:solidFill>
                    <a:schemeClr val="accent5"/>
                  </a:solidFill>
                </a:endParaRPr>
              </a:p>
            </p:txBody>
          </p:sp>
          <p:sp>
            <p:nvSpPr>
              <p:cNvPr id="32" name="Subtitle 6">
                <a:extLst>
                  <a:ext uri="{FF2B5EF4-FFF2-40B4-BE49-F238E27FC236}">
                    <a16:creationId xmlns:a16="http://schemas.microsoft.com/office/drawing/2014/main" id="{C358ED12-1CA2-4B8D-94E5-AABD920CD85C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016505" y="4118380"/>
                <a:ext cx="2960553" cy="1229603"/>
              </a:xfrm>
              <a:prstGeom prst="rect">
                <a:avLst/>
              </a:prstGeom>
            </p:spPr>
            <p:txBody>
              <a:bodyPr vert="horz" lIns="91440" tIns="45720" rIns="91440" bIns="45720" numCol="1" spcCol="365760" rtlCol="0" anchor="ctr">
                <a:noAutofit/>
              </a:bodyPr>
              <a:lstStyle>
                <a:lvl1pPr marL="0" indent="0" algn="ctr" defTabSz="914400" rtl="0" eaLnBrk="1" latinLnBrk="0" hangingPunct="1">
                  <a:lnSpc>
                    <a:spcPct val="90000"/>
                  </a:lnSpc>
                  <a:spcBef>
                    <a:spcPts val="1000"/>
                  </a:spcBef>
                  <a:buFont typeface="Arial"/>
                  <a:buNone/>
                  <a:defRPr sz="1200" b="0" i="0" kern="1200">
                    <a:solidFill>
                      <a:schemeClr val="accent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1pPr>
                <a:lvl2pPr marL="457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20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2pPr>
                <a:lvl3pPr marL="914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8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3pPr>
                <a:lvl4pPr marL="1371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4pPr>
                <a:lvl5pPr marL="18288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5pPr>
                <a:lvl6pPr marL="22860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ts val="1500"/>
                  </a:lnSpc>
                </a:pP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Need to be sure there isn't anything embarrassing hidden in the middle of text. All the </a:t>
                </a:r>
                <a:r>
                  <a:rPr lang="en-US" sz="800" i="1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Lorem</a:t>
                </a: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sz="800" i="1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Ipsum</a:t>
                </a: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generators on the Internet tend to repeat predefined chunks as necessary, making this the first true generator on the Internet. It uses a dictionary of over 200 Latin words, combined with a handful.</a:t>
                </a:r>
              </a:p>
            </p:txBody>
          </p:sp>
        </p:grpSp>
        <p:grpSp>
          <p:nvGrpSpPr>
            <p:cNvPr id="28" name="Group 27">
              <a:extLst>
                <a:ext uri="{FF2B5EF4-FFF2-40B4-BE49-F238E27FC236}">
                  <a16:creationId xmlns:a16="http://schemas.microsoft.com/office/drawing/2014/main" id="{42A2FEFB-8BD7-49B8-8AF4-A7F6202DDD81}"/>
                </a:ext>
              </a:extLst>
            </p:cNvPr>
            <p:cNvGrpSpPr/>
            <p:nvPr/>
          </p:nvGrpSpPr>
          <p:grpSpPr>
            <a:xfrm>
              <a:off x="1698110" y="5570573"/>
              <a:ext cx="1597343" cy="430887"/>
              <a:chOff x="1135023" y="5570573"/>
              <a:chExt cx="1597343" cy="430887"/>
            </a:xfrm>
          </p:grpSpPr>
          <p:sp>
            <p:nvSpPr>
              <p:cNvPr id="29" name="Rectangle: Rounded Corners 28">
                <a:extLst>
                  <a:ext uri="{FF2B5EF4-FFF2-40B4-BE49-F238E27FC236}">
                    <a16:creationId xmlns:a16="http://schemas.microsoft.com/office/drawing/2014/main" id="{60EB66AA-820E-48B2-8B70-30DA64C6082F}"/>
                  </a:ext>
                </a:extLst>
              </p:cNvPr>
              <p:cNvSpPr/>
              <p:nvPr/>
            </p:nvSpPr>
            <p:spPr>
              <a:xfrm>
                <a:off x="1135023" y="5570573"/>
                <a:ext cx="1597343" cy="430887"/>
              </a:xfrm>
              <a:prstGeom prst="roundRect">
                <a:avLst>
                  <a:gd name="adj" fmla="val 11613"/>
                </a:avLst>
              </a:prstGeom>
              <a:noFill/>
              <a:ln w="12700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73204152-CFAC-4D72-88BD-D7941EA40148}"/>
                  </a:ext>
                </a:extLst>
              </p:cNvPr>
              <p:cNvSpPr txBox="1"/>
              <p:nvPr/>
            </p:nvSpPr>
            <p:spPr>
              <a:xfrm>
                <a:off x="1190810" y="5670600"/>
                <a:ext cx="1485768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9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</a:rPr>
                  <a:t>SHOW FULL REPORT</a:t>
                </a:r>
              </a:p>
            </p:txBody>
          </p:sp>
        </p:grp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37ABD0F9-D26C-4652-AD98-511370312430}"/>
              </a:ext>
            </a:extLst>
          </p:cNvPr>
          <p:cNvGrpSpPr/>
          <p:nvPr/>
        </p:nvGrpSpPr>
        <p:grpSpPr>
          <a:xfrm>
            <a:off x="7793883" y="516955"/>
            <a:ext cx="2960553" cy="2791084"/>
            <a:chOff x="5366710" y="3210376"/>
            <a:chExt cx="2960553" cy="2791084"/>
          </a:xfrm>
        </p:grpSpPr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68297665-7D56-4616-BE5A-F5143EA0D13A}"/>
                </a:ext>
              </a:extLst>
            </p:cNvPr>
            <p:cNvGrpSpPr/>
            <p:nvPr/>
          </p:nvGrpSpPr>
          <p:grpSpPr>
            <a:xfrm>
              <a:off x="5366710" y="3210376"/>
              <a:ext cx="2960553" cy="2137607"/>
              <a:chOff x="5366710" y="3210376"/>
              <a:chExt cx="2960553" cy="2137607"/>
            </a:xfrm>
          </p:grpSpPr>
          <p:sp>
            <p:nvSpPr>
              <p:cNvPr id="38" name="Rectangle 37">
                <a:extLst>
                  <a:ext uri="{FF2B5EF4-FFF2-40B4-BE49-F238E27FC236}">
                    <a16:creationId xmlns:a16="http://schemas.microsoft.com/office/drawing/2014/main" id="{2F43F547-D7AC-4B9F-8ED0-4853EE6CD87D}"/>
                  </a:ext>
                </a:extLst>
              </p:cNvPr>
              <p:cNvSpPr/>
              <p:nvPr/>
            </p:nvSpPr>
            <p:spPr>
              <a:xfrm>
                <a:off x="6479738" y="3210376"/>
                <a:ext cx="734496" cy="861774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5000" dirty="0">
                    <a:solidFill>
                      <a:schemeClr val="accent4"/>
                    </a:solidFill>
                    <a:latin typeface="FontAwesome" charset="0"/>
                  </a:rPr>
                  <a:t></a:t>
                </a:r>
                <a:endParaRPr lang="en-US" sz="5000" dirty="0">
                  <a:solidFill>
                    <a:schemeClr val="accent4"/>
                  </a:solidFill>
                </a:endParaRPr>
              </a:p>
            </p:txBody>
          </p:sp>
          <p:sp>
            <p:nvSpPr>
              <p:cNvPr id="39" name="Subtitle 6">
                <a:extLst>
                  <a:ext uri="{FF2B5EF4-FFF2-40B4-BE49-F238E27FC236}">
                    <a16:creationId xmlns:a16="http://schemas.microsoft.com/office/drawing/2014/main" id="{AE5BFCCD-202A-493D-9048-B9CF7C0A4C21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5366710" y="4118380"/>
                <a:ext cx="2960553" cy="1229603"/>
              </a:xfrm>
              <a:prstGeom prst="rect">
                <a:avLst/>
              </a:prstGeom>
            </p:spPr>
            <p:txBody>
              <a:bodyPr vert="horz" lIns="91440" tIns="45720" rIns="91440" bIns="45720" numCol="1" spcCol="365760" rtlCol="0" anchor="ctr">
                <a:noAutofit/>
              </a:bodyPr>
              <a:lstStyle>
                <a:lvl1pPr marL="0" indent="0" algn="ctr" defTabSz="914400" rtl="0" eaLnBrk="1" latinLnBrk="0" hangingPunct="1">
                  <a:lnSpc>
                    <a:spcPct val="90000"/>
                  </a:lnSpc>
                  <a:spcBef>
                    <a:spcPts val="1000"/>
                  </a:spcBef>
                  <a:buFont typeface="Arial"/>
                  <a:buNone/>
                  <a:defRPr sz="1200" b="0" i="0" kern="1200">
                    <a:solidFill>
                      <a:schemeClr val="accent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1pPr>
                <a:lvl2pPr marL="457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20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2pPr>
                <a:lvl3pPr marL="914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8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3pPr>
                <a:lvl4pPr marL="1371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4pPr>
                <a:lvl5pPr marL="18288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5pPr>
                <a:lvl6pPr marL="22860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ts val="1500"/>
                  </a:lnSpc>
                </a:pP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Need to be sure there isn't anything embarrassing hidden in the middle of text. All the </a:t>
                </a:r>
                <a:r>
                  <a:rPr lang="en-US" sz="800" i="1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Lorem</a:t>
                </a: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sz="800" i="1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Ipsum</a:t>
                </a: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generators on the Internet tend to repeat predefined chunks as necessary, making this the first true generator on the Internet. It uses a dictionary of over 200 Latin words, combined with a handful.</a:t>
                </a:r>
              </a:p>
            </p:txBody>
          </p:sp>
        </p:grpSp>
        <p:grpSp>
          <p:nvGrpSpPr>
            <p:cNvPr id="35" name="Group 34">
              <a:extLst>
                <a:ext uri="{FF2B5EF4-FFF2-40B4-BE49-F238E27FC236}">
                  <a16:creationId xmlns:a16="http://schemas.microsoft.com/office/drawing/2014/main" id="{BEA8623A-B70A-4993-B191-37F2F9802D44}"/>
                </a:ext>
              </a:extLst>
            </p:cNvPr>
            <p:cNvGrpSpPr/>
            <p:nvPr/>
          </p:nvGrpSpPr>
          <p:grpSpPr>
            <a:xfrm>
              <a:off x="6048315" y="5570573"/>
              <a:ext cx="1597343" cy="430887"/>
              <a:chOff x="5485228" y="5570573"/>
              <a:chExt cx="1597343" cy="430887"/>
            </a:xfrm>
          </p:grpSpPr>
          <p:sp>
            <p:nvSpPr>
              <p:cNvPr id="36" name="Rectangle: Rounded Corners 35">
                <a:extLst>
                  <a:ext uri="{FF2B5EF4-FFF2-40B4-BE49-F238E27FC236}">
                    <a16:creationId xmlns:a16="http://schemas.microsoft.com/office/drawing/2014/main" id="{666D42AB-B936-409B-93B2-D2C25659E14E}"/>
                  </a:ext>
                </a:extLst>
              </p:cNvPr>
              <p:cNvSpPr/>
              <p:nvPr/>
            </p:nvSpPr>
            <p:spPr>
              <a:xfrm>
                <a:off x="5485228" y="5570573"/>
                <a:ext cx="1597343" cy="430887"/>
              </a:xfrm>
              <a:prstGeom prst="roundRect">
                <a:avLst>
                  <a:gd name="adj" fmla="val 11613"/>
                </a:avLst>
              </a:prstGeom>
              <a:noFill/>
              <a:ln w="12700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7" name="TextBox 36">
                <a:extLst>
                  <a:ext uri="{FF2B5EF4-FFF2-40B4-BE49-F238E27FC236}">
                    <a16:creationId xmlns:a16="http://schemas.microsoft.com/office/drawing/2014/main" id="{238DCF58-9E09-4CB2-8E1A-919C374A5EB2}"/>
                  </a:ext>
                </a:extLst>
              </p:cNvPr>
              <p:cNvSpPr txBox="1"/>
              <p:nvPr/>
            </p:nvSpPr>
            <p:spPr>
              <a:xfrm>
                <a:off x="5541015" y="5670600"/>
                <a:ext cx="1485768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9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</a:rPr>
                  <a:t>SHOW FULL REPORT</a:t>
                </a:r>
              </a:p>
            </p:txBody>
          </p:sp>
        </p:grpSp>
      </p:grpSp>
      <p:grpSp>
        <p:nvGrpSpPr>
          <p:cNvPr id="40" name="Group 39">
            <a:extLst>
              <a:ext uri="{FF2B5EF4-FFF2-40B4-BE49-F238E27FC236}">
                <a16:creationId xmlns:a16="http://schemas.microsoft.com/office/drawing/2014/main" id="{C6F2B261-C5C1-43B4-9059-2BF6156357CF}"/>
              </a:ext>
            </a:extLst>
          </p:cNvPr>
          <p:cNvGrpSpPr/>
          <p:nvPr/>
        </p:nvGrpSpPr>
        <p:grpSpPr>
          <a:xfrm>
            <a:off x="3376878" y="3549962"/>
            <a:ext cx="2960553" cy="2791084"/>
            <a:chOff x="1016505" y="3210376"/>
            <a:chExt cx="2960553" cy="2791084"/>
          </a:xfrm>
        </p:grpSpPr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D195656E-8D5D-454E-B2B4-08EE43C84DB1}"/>
                </a:ext>
              </a:extLst>
            </p:cNvPr>
            <p:cNvGrpSpPr/>
            <p:nvPr/>
          </p:nvGrpSpPr>
          <p:grpSpPr>
            <a:xfrm>
              <a:off x="1016505" y="3210376"/>
              <a:ext cx="2960553" cy="2137607"/>
              <a:chOff x="1016505" y="3210376"/>
              <a:chExt cx="2960553" cy="2137607"/>
            </a:xfrm>
          </p:grpSpPr>
          <p:sp>
            <p:nvSpPr>
              <p:cNvPr id="45" name="Rectangle 44">
                <a:extLst>
                  <a:ext uri="{FF2B5EF4-FFF2-40B4-BE49-F238E27FC236}">
                    <a16:creationId xmlns:a16="http://schemas.microsoft.com/office/drawing/2014/main" id="{F9E5CA8D-9121-4CE2-BA34-A4DAB404BF60}"/>
                  </a:ext>
                </a:extLst>
              </p:cNvPr>
              <p:cNvSpPr/>
              <p:nvPr/>
            </p:nvSpPr>
            <p:spPr>
              <a:xfrm>
                <a:off x="2129533" y="3210376"/>
                <a:ext cx="734496" cy="861774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5000" dirty="0">
                    <a:solidFill>
                      <a:schemeClr val="accent5"/>
                    </a:solidFill>
                    <a:latin typeface="FontAwesome" charset="0"/>
                  </a:rPr>
                  <a:t></a:t>
                </a:r>
                <a:endParaRPr lang="en-US" sz="5000" dirty="0">
                  <a:solidFill>
                    <a:schemeClr val="accent5"/>
                  </a:solidFill>
                </a:endParaRPr>
              </a:p>
            </p:txBody>
          </p:sp>
          <p:sp>
            <p:nvSpPr>
              <p:cNvPr id="46" name="Subtitle 6">
                <a:extLst>
                  <a:ext uri="{FF2B5EF4-FFF2-40B4-BE49-F238E27FC236}">
                    <a16:creationId xmlns:a16="http://schemas.microsoft.com/office/drawing/2014/main" id="{1D3724C0-76E4-41BD-8BA4-85A4FD404ABA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016505" y="4118380"/>
                <a:ext cx="2960553" cy="1229603"/>
              </a:xfrm>
              <a:prstGeom prst="rect">
                <a:avLst/>
              </a:prstGeom>
            </p:spPr>
            <p:txBody>
              <a:bodyPr vert="horz" lIns="91440" tIns="45720" rIns="91440" bIns="45720" numCol="1" spcCol="365760" rtlCol="0" anchor="ctr">
                <a:noAutofit/>
              </a:bodyPr>
              <a:lstStyle>
                <a:lvl1pPr marL="0" indent="0" algn="ctr" defTabSz="914400" rtl="0" eaLnBrk="1" latinLnBrk="0" hangingPunct="1">
                  <a:lnSpc>
                    <a:spcPct val="90000"/>
                  </a:lnSpc>
                  <a:spcBef>
                    <a:spcPts val="1000"/>
                  </a:spcBef>
                  <a:buFont typeface="Arial"/>
                  <a:buNone/>
                  <a:defRPr sz="1200" b="0" i="0" kern="1200">
                    <a:solidFill>
                      <a:schemeClr val="accent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1pPr>
                <a:lvl2pPr marL="457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20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2pPr>
                <a:lvl3pPr marL="914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8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3pPr>
                <a:lvl4pPr marL="1371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4pPr>
                <a:lvl5pPr marL="18288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5pPr>
                <a:lvl6pPr marL="22860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ts val="1500"/>
                  </a:lnSpc>
                </a:pP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Need to be sure there isn't anything embarrassing hidden in the middle of text. All the </a:t>
                </a:r>
                <a:r>
                  <a:rPr lang="en-US" sz="800" i="1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Lorem</a:t>
                </a: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sz="800" i="1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Ipsum</a:t>
                </a: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generators on the Internet tend to repeat predefined chunks as necessary, making this the first true generator on the Internet. It uses a dictionary of over 200 Latin words, combined with a handful.</a:t>
                </a:r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EB2F73B2-385E-400E-93E9-DB1933B56BE0}"/>
                </a:ext>
              </a:extLst>
            </p:cNvPr>
            <p:cNvGrpSpPr/>
            <p:nvPr/>
          </p:nvGrpSpPr>
          <p:grpSpPr>
            <a:xfrm>
              <a:off x="1698110" y="5570573"/>
              <a:ext cx="1597343" cy="430887"/>
              <a:chOff x="1135023" y="5570573"/>
              <a:chExt cx="1597343" cy="430887"/>
            </a:xfrm>
          </p:grpSpPr>
          <p:sp>
            <p:nvSpPr>
              <p:cNvPr id="43" name="Rectangle: Rounded Corners 42">
                <a:extLst>
                  <a:ext uri="{FF2B5EF4-FFF2-40B4-BE49-F238E27FC236}">
                    <a16:creationId xmlns:a16="http://schemas.microsoft.com/office/drawing/2014/main" id="{816C791C-B66A-4919-BA88-BEEE62CA6277}"/>
                  </a:ext>
                </a:extLst>
              </p:cNvPr>
              <p:cNvSpPr/>
              <p:nvPr/>
            </p:nvSpPr>
            <p:spPr>
              <a:xfrm>
                <a:off x="1135023" y="5570573"/>
                <a:ext cx="1597343" cy="430887"/>
              </a:xfrm>
              <a:prstGeom prst="roundRect">
                <a:avLst>
                  <a:gd name="adj" fmla="val 11613"/>
                </a:avLst>
              </a:prstGeom>
              <a:noFill/>
              <a:ln w="12700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4" name="TextBox 43">
                <a:extLst>
                  <a:ext uri="{FF2B5EF4-FFF2-40B4-BE49-F238E27FC236}">
                    <a16:creationId xmlns:a16="http://schemas.microsoft.com/office/drawing/2014/main" id="{BC39B47F-2CBE-4D77-ABCD-B15948DD25B6}"/>
                  </a:ext>
                </a:extLst>
              </p:cNvPr>
              <p:cNvSpPr txBox="1"/>
              <p:nvPr/>
            </p:nvSpPr>
            <p:spPr>
              <a:xfrm>
                <a:off x="1190810" y="5670600"/>
                <a:ext cx="1485768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9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</a:rPr>
                  <a:t>SHOW FULL REPORT</a:t>
                </a:r>
              </a:p>
            </p:txBody>
          </p:sp>
        </p:grp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18A045E9-60A1-4D9D-983C-D00ED9A996AF}"/>
              </a:ext>
            </a:extLst>
          </p:cNvPr>
          <p:cNvGrpSpPr/>
          <p:nvPr/>
        </p:nvGrpSpPr>
        <p:grpSpPr>
          <a:xfrm>
            <a:off x="7793883" y="3549962"/>
            <a:ext cx="2960553" cy="2791084"/>
            <a:chOff x="5366710" y="3210376"/>
            <a:chExt cx="2960553" cy="2791084"/>
          </a:xfrm>
        </p:grpSpPr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B30B4E6F-E909-4D43-9EB9-44A8366BBFE6}"/>
                </a:ext>
              </a:extLst>
            </p:cNvPr>
            <p:cNvGrpSpPr/>
            <p:nvPr/>
          </p:nvGrpSpPr>
          <p:grpSpPr>
            <a:xfrm>
              <a:off x="5366710" y="3210376"/>
              <a:ext cx="2960553" cy="2137607"/>
              <a:chOff x="5366710" y="3210376"/>
              <a:chExt cx="2960553" cy="2137607"/>
            </a:xfrm>
          </p:grpSpPr>
          <p:sp>
            <p:nvSpPr>
              <p:cNvPr id="52" name="Rectangle 51">
                <a:extLst>
                  <a:ext uri="{FF2B5EF4-FFF2-40B4-BE49-F238E27FC236}">
                    <a16:creationId xmlns:a16="http://schemas.microsoft.com/office/drawing/2014/main" id="{B0F3D402-6FEF-4F06-924A-693F40873001}"/>
                  </a:ext>
                </a:extLst>
              </p:cNvPr>
              <p:cNvSpPr/>
              <p:nvPr/>
            </p:nvSpPr>
            <p:spPr>
              <a:xfrm>
                <a:off x="6479738" y="3210376"/>
                <a:ext cx="734496" cy="861774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5000" dirty="0">
                    <a:solidFill>
                      <a:schemeClr val="accent4"/>
                    </a:solidFill>
                    <a:latin typeface="FontAwesome" charset="0"/>
                  </a:rPr>
                  <a:t></a:t>
                </a:r>
                <a:endParaRPr lang="en-US" sz="5000" dirty="0">
                  <a:solidFill>
                    <a:schemeClr val="accent4"/>
                  </a:solidFill>
                </a:endParaRPr>
              </a:p>
            </p:txBody>
          </p:sp>
          <p:sp>
            <p:nvSpPr>
              <p:cNvPr id="53" name="Subtitle 6">
                <a:extLst>
                  <a:ext uri="{FF2B5EF4-FFF2-40B4-BE49-F238E27FC236}">
                    <a16:creationId xmlns:a16="http://schemas.microsoft.com/office/drawing/2014/main" id="{3CAE3749-419D-42AD-A4D3-BF8AE5FE2978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5366710" y="4118380"/>
                <a:ext cx="2960553" cy="1229603"/>
              </a:xfrm>
              <a:prstGeom prst="rect">
                <a:avLst/>
              </a:prstGeom>
            </p:spPr>
            <p:txBody>
              <a:bodyPr vert="horz" lIns="91440" tIns="45720" rIns="91440" bIns="45720" numCol="1" spcCol="365760" rtlCol="0" anchor="ctr">
                <a:noAutofit/>
              </a:bodyPr>
              <a:lstStyle>
                <a:lvl1pPr marL="0" indent="0" algn="ctr" defTabSz="914400" rtl="0" eaLnBrk="1" latinLnBrk="0" hangingPunct="1">
                  <a:lnSpc>
                    <a:spcPct val="90000"/>
                  </a:lnSpc>
                  <a:spcBef>
                    <a:spcPts val="1000"/>
                  </a:spcBef>
                  <a:buFont typeface="Arial"/>
                  <a:buNone/>
                  <a:defRPr sz="1200" b="0" i="0" kern="1200">
                    <a:solidFill>
                      <a:schemeClr val="accent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1pPr>
                <a:lvl2pPr marL="457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20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2pPr>
                <a:lvl3pPr marL="914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8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3pPr>
                <a:lvl4pPr marL="1371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4pPr>
                <a:lvl5pPr marL="18288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5pPr>
                <a:lvl6pPr marL="22860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ts val="1500"/>
                  </a:lnSpc>
                </a:pP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Need to be sure there isn't anything embarrassing hidden in the middle of text. All the </a:t>
                </a:r>
                <a:r>
                  <a:rPr lang="en-US" sz="800" i="1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Lorem</a:t>
                </a: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sz="800" i="1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Ipsum</a:t>
                </a:r>
                <a:r>
                  <a:rPr lang="en-US" sz="8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generators on the Internet tend to repeat predefined chunks as necessary, making this the first true generator on the Internet. It uses a dictionary of over 200 Latin words, combined with a handful.</a:t>
                </a:r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3260035C-5D13-4F41-845C-D4C90AF0E4E0}"/>
                </a:ext>
              </a:extLst>
            </p:cNvPr>
            <p:cNvGrpSpPr/>
            <p:nvPr/>
          </p:nvGrpSpPr>
          <p:grpSpPr>
            <a:xfrm>
              <a:off x="6048315" y="5570573"/>
              <a:ext cx="1597343" cy="430887"/>
              <a:chOff x="5485228" y="5570573"/>
              <a:chExt cx="1597343" cy="430887"/>
            </a:xfrm>
          </p:grpSpPr>
          <p:sp>
            <p:nvSpPr>
              <p:cNvPr id="50" name="Rectangle: Rounded Corners 49">
                <a:extLst>
                  <a:ext uri="{FF2B5EF4-FFF2-40B4-BE49-F238E27FC236}">
                    <a16:creationId xmlns:a16="http://schemas.microsoft.com/office/drawing/2014/main" id="{C480ACE8-6779-430E-AAE8-7D2327C1892D}"/>
                  </a:ext>
                </a:extLst>
              </p:cNvPr>
              <p:cNvSpPr/>
              <p:nvPr/>
            </p:nvSpPr>
            <p:spPr>
              <a:xfrm>
                <a:off x="5485228" y="5570573"/>
                <a:ext cx="1597343" cy="430887"/>
              </a:xfrm>
              <a:prstGeom prst="roundRect">
                <a:avLst>
                  <a:gd name="adj" fmla="val 11613"/>
                </a:avLst>
              </a:prstGeom>
              <a:noFill/>
              <a:ln w="12700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51" name="TextBox 50">
                <a:extLst>
                  <a:ext uri="{FF2B5EF4-FFF2-40B4-BE49-F238E27FC236}">
                    <a16:creationId xmlns:a16="http://schemas.microsoft.com/office/drawing/2014/main" id="{664442F4-9F98-48E8-8D92-466E32EB103B}"/>
                  </a:ext>
                </a:extLst>
              </p:cNvPr>
              <p:cNvSpPr txBox="1"/>
              <p:nvPr/>
            </p:nvSpPr>
            <p:spPr>
              <a:xfrm>
                <a:off x="5541015" y="5670600"/>
                <a:ext cx="1485768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9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</a:rPr>
                  <a:t>SHOW FULL REPORT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3982628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1200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500" b="1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C710BC6C-7150-40B0-9CE8-5E9AB7B5E98D}"/>
              </a:ext>
            </a:extLst>
          </p:cNvPr>
          <p:cNvGrpSpPr/>
          <p:nvPr/>
        </p:nvGrpSpPr>
        <p:grpSpPr>
          <a:xfrm>
            <a:off x="1201688" y="1818709"/>
            <a:ext cx="9788624" cy="4020457"/>
            <a:chOff x="1198885" y="2032304"/>
            <a:chExt cx="9788624" cy="4020457"/>
          </a:xfrm>
        </p:grpSpPr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61E928AD-B10D-43A7-BA0A-ABAFCA6A7B3C}"/>
                </a:ext>
              </a:extLst>
            </p:cNvPr>
            <p:cNvGrpSpPr/>
            <p:nvPr/>
          </p:nvGrpSpPr>
          <p:grpSpPr>
            <a:xfrm>
              <a:off x="1198885" y="2032304"/>
              <a:ext cx="2960914" cy="4020457"/>
              <a:chOff x="1198885" y="2032305"/>
              <a:chExt cx="2960914" cy="4020457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CA2C6BAF-AAE4-416B-A33C-05666DEDACA5}"/>
                  </a:ext>
                </a:extLst>
              </p:cNvPr>
              <p:cNvSpPr/>
              <p:nvPr/>
            </p:nvSpPr>
            <p:spPr>
              <a:xfrm>
                <a:off x="1198885" y="2032305"/>
                <a:ext cx="2960914" cy="4020457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5" name="Group 14">
                <a:extLst>
                  <a:ext uri="{FF2B5EF4-FFF2-40B4-BE49-F238E27FC236}">
                    <a16:creationId xmlns:a16="http://schemas.microsoft.com/office/drawing/2014/main" id="{BA9DFD17-C226-405F-A506-879EAF56F851}"/>
                  </a:ext>
                </a:extLst>
              </p:cNvPr>
              <p:cNvGrpSpPr/>
              <p:nvPr/>
            </p:nvGrpSpPr>
            <p:grpSpPr>
              <a:xfrm>
                <a:off x="1431436" y="2503985"/>
                <a:ext cx="2495812" cy="3077097"/>
                <a:chOff x="1304727" y="2163204"/>
                <a:chExt cx="2495812" cy="3077097"/>
              </a:xfrm>
            </p:grpSpPr>
            <p:grpSp>
              <p:nvGrpSpPr>
                <p:cNvPr id="2" name="Group 1">
                  <a:extLst>
                    <a:ext uri="{FF2B5EF4-FFF2-40B4-BE49-F238E27FC236}">
                      <a16:creationId xmlns:a16="http://schemas.microsoft.com/office/drawing/2014/main" id="{909A2552-23D6-47E3-B411-E08D22B4CDEC}"/>
                    </a:ext>
                  </a:extLst>
                </p:cNvPr>
                <p:cNvGrpSpPr/>
                <p:nvPr/>
              </p:nvGrpSpPr>
              <p:grpSpPr>
                <a:xfrm>
                  <a:off x="1794166" y="2163204"/>
                  <a:ext cx="1516934" cy="2044589"/>
                  <a:chOff x="1794166" y="2569604"/>
                  <a:chExt cx="1516934" cy="2044589"/>
                </a:xfrm>
              </p:grpSpPr>
              <p:sp>
                <p:nvSpPr>
                  <p:cNvPr id="25" name="Rectangle 24">
                    <a:extLst>
                      <a:ext uri="{FF2B5EF4-FFF2-40B4-BE49-F238E27FC236}">
                        <a16:creationId xmlns:a16="http://schemas.microsoft.com/office/drawing/2014/main" id="{AF3AF5F9-EA9E-413F-837F-5BCE2BD54B1F}"/>
                      </a:ext>
                    </a:extLst>
                  </p:cNvPr>
                  <p:cNvSpPr/>
                  <p:nvPr/>
                </p:nvSpPr>
                <p:spPr>
                  <a:xfrm>
                    <a:off x="2053188" y="2569604"/>
                    <a:ext cx="998891" cy="1015663"/>
                  </a:xfrm>
                  <a:prstGeom prst="rect">
                    <a:avLst/>
                  </a:prstGeom>
                </p:spPr>
                <p:txBody>
                  <a:bodyPr wrap="square" anchor="ctr">
                    <a:spAutoFit/>
                  </a:bodyPr>
                  <a:lstStyle/>
                  <a:p>
                    <a:pPr algn="ctr"/>
                    <a:r>
                      <a:rPr lang="en-US" sz="6000" dirty="0">
                        <a:latin typeface="FontAwesome" charset="0"/>
                        <a:ea typeface="FontAwesome" charset="0"/>
                        <a:cs typeface="FontAwesome" charset="0"/>
                      </a:rPr>
                      <a:t></a:t>
                    </a:r>
                  </a:p>
                </p:txBody>
              </p:sp>
              <p:sp>
                <p:nvSpPr>
                  <p:cNvPr id="26" name="TextBox 25">
                    <a:extLst>
                      <a:ext uri="{FF2B5EF4-FFF2-40B4-BE49-F238E27FC236}">
                        <a16:creationId xmlns:a16="http://schemas.microsoft.com/office/drawing/2014/main" id="{834B3B05-641A-493C-8F83-4E62D3AE03A8}"/>
                      </a:ext>
                    </a:extLst>
                  </p:cNvPr>
                  <p:cNvSpPr txBox="1"/>
                  <p:nvPr/>
                </p:nvSpPr>
                <p:spPr>
                  <a:xfrm>
                    <a:off x="1794166" y="3906307"/>
                    <a:ext cx="1516934" cy="707886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2000" b="1" dirty="0">
                        <a:latin typeface="Roboto Slab" pitchFamily="2" charset="0"/>
                        <a:ea typeface="Roboto Slab" pitchFamily="2" charset="0"/>
                        <a:cs typeface="Open Sans Extrabold" panose="020B0906030804020204" pitchFamily="34" charset="0"/>
                      </a:rPr>
                      <a:t>We are best</a:t>
                    </a:r>
                  </a:p>
                </p:txBody>
              </p:sp>
            </p:grpSp>
            <p:sp>
              <p:nvSpPr>
                <p:cNvPr id="18" name="Subtitle 6">
                  <a:extLst>
                    <a:ext uri="{FF2B5EF4-FFF2-40B4-BE49-F238E27FC236}">
                      <a16:creationId xmlns:a16="http://schemas.microsoft.com/office/drawing/2014/main" id="{5FEEE36A-D1EA-4682-94CA-D2006ACC9C20}"/>
                    </a:ext>
                  </a:extLst>
                </p:cNvPr>
                <p:cNvSpPr txBox="1">
                  <a:spLocks/>
                </p:cNvSpPr>
                <p:nvPr/>
              </p:nvSpPr>
              <p:spPr>
                <a:xfrm>
                  <a:off x="1304727" y="4528833"/>
                  <a:ext cx="2495812" cy="711468"/>
                </a:xfrm>
                <a:prstGeom prst="rect">
                  <a:avLst/>
                </a:prstGeom>
              </p:spPr>
              <p:txBody>
                <a:bodyPr vert="horz" lIns="91440" tIns="45720" rIns="91440" bIns="45720" numCol="1" spcCol="365760" rtlCol="0" anchor="ctr">
                  <a:noAutofit/>
                </a:bodyPr>
                <a:lstStyle>
                  <a:lvl1pPr marL="0" indent="0" algn="ctr" defTabSz="914400" rtl="0" eaLnBrk="1" latinLnBrk="0" hangingPunct="1">
                    <a:lnSpc>
                      <a:spcPct val="90000"/>
                    </a:lnSpc>
                    <a:spcBef>
                      <a:spcPts val="1000"/>
                    </a:spcBef>
                    <a:buFont typeface="Arial"/>
                    <a:buNone/>
                    <a:defRPr sz="1200" b="0" i="0" kern="1200">
                      <a:solidFill>
                        <a:schemeClr val="accent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1pPr>
                  <a:lvl2pPr marL="4572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20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2pPr>
                  <a:lvl3pPr marL="9144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8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3pPr>
                  <a:lvl4pPr marL="13716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4pPr>
                  <a:lvl5pPr marL="18288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5pPr>
                  <a:lvl6pPr marL="22860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>
                    <a:lnSpc>
                      <a:spcPts val="1500"/>
                    </a:lnSpc>
                  </a:pPr>
                  <a:r>
                    <a:rPr lang="en-US" sz="800" dirty="0">
                      <a:solidFill>
                        <a:schemeClr val="tx1"/>
                      </a:solidFill>
                      <a:latin typeface="Roboto Slab" pitchFamily="2" charset="0"/>
                      <a:ea typeface="Roboto Slab" pitchFamily="2" charset="0"/>
                      <a:cs typeface="Montserrat" charset="0"/>
                    </a:rPr>
                    <a:t>Need to be sure there isn't anything embarrassing hidden in the middle of text. All the Lorem Ipsum generators on the Internet words, combined with a handful.</a:t>
                  </a:r>
                </a:p>
              </p:txBody>
            </p:sp>
          </p:grpSp>
        </p:grpSp>
        <p:grpSp>
          <p:nvGrpSpPr>
            <p:cNvPr id="9" name="Group 8">
              <a:extLst>
                <a:ext uri="{FF2B5EF4-FFF2-40B4-BE49-F238E27FC236}">
                  <a16:creationId xmlns:a16="http://schemas.microsoft.com/office/drawing/2014/main" id="{80227507-8801-4AC3-83C9-71D1238B21BD}"/>
                </a:ext>
              </a:extLst>
            </p:cNvPr>
            <p:cNvGrpSpPr/>
            <p:nvPr/>
          </p:nvGrpSpPr>
          <p:grpSpPr>
            <a:xfrm>
              <a:off x="4612740" y="2032304"/>
              <a:ext cx="2960914" cy="4020457"/>
              <a:chOff x="4612740" y="2032304"/>
              <a:chExt cx="2960914" cy="4020457"/>
            </a:xfrm>
          </p:grpSpPr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EF249593-4E84-4341-A347-6CB24A06F976}"/>
                  </a:ext>
                </a:extLst>
              </p:cNvPr>
              <p:cNvSpPr/>
              <p:nvPr/>
            </p:nvSpPr>
            <p:spPr>
              <a:xfrm>
                <a:off x="4612740" y="2032304"/>
                <a:ext cx="2960914" cy="4020457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4" name="Group 13">
                <a:extLst>
                  <a:ext uri="{FF2B5EF4-FFF2-40B4-BE49-F238E27FC236}">
                    <a16:creationId xmlns:a16="http://schemas.microsoft.com/office/drawing/2014/main" id="{3F1BDEB6-EAE3-4F88-9C5A-09268384E998}"/>
                  </a:ext>
                </a:extLst>
              </p:cNvPr>
              <p:cNvGrpSpPr/>
              <p:nvPr/>
            </p:nvGrpSpPr>
            <p:grpSpPr>
              <a:xfrm>
                <a:off x="4845291" y="2503984"/>
                <a:ext cx="2495812" cy="3077097"/>
                <a:chOff x="4848093" y="2163204"/>
                <a:chExt cx="2495812" cy="3077097"/>
              </a:xfrm>
            </p:grpSpPr>
            <p:grpSp>
              <p:nvGrpSpPr>
                <p:cNvPr id="8" name="Group 7">
                  <a:extLst>
                    <a:ext uri="{FF2B5EF4-FFF2-40B4-BE49-F238E27FC236}">
                      <a16:creationId xmlns:a16="http://schemas.microsoft.com/office/drawing/2014/main" id="{D1C39BCF-9879-473C-AB28-F6FE217CE924}"/>
                    </a:ext>
                  </a:extLst>
                </p:cNvPr>
                <p:cNvGrpSpPr/>
                <p:nvPr/>
              </p:nvGrpSpPr>
              <p:grpSpPr>
                <a:xfrm>
                  <a:off x="5337532" y="2163204"/>
                  <a:ext cx="1516934" cy="2044589"/>
                  <a:chOff x="5337532" y="2569604"/>
                  <a:chExt cx="1516934" cy="2044589"/>
                </a:xfrm>
              </p:grpSpPr>
              <p:sp>
                <p:nvSpPr>
                  <p:cNvPr id="30" name="Rectangle 29">
                    <a:extLst>
                      <a:ext uri="{FF2B5EF4-FFF2-40B4-BE49-F238E27FC236}">
                        <a16:creationId xmlns:a16="http://schemas.microsoft.com/office/drawing/2014/main" id="{8964C40B-AE1D-4EF0-B5F7-405E4343A146}"/>
                      </a:ext>
                    </a:extLst>
                  </p:cNvPr>
                  <p:cNvSpPr/>
                  <p:nvPr/>
                </p:nvSpPr>
                <p:spPr>
                  <a:xfrm>
                    <a:off x="5596554" y="2569604"/>
                    <a:ext cx="998891" cy="1015663"/>
                  </a:xfrm>
                  <a:prstGeom prst="rect">
                    <a:avLst/>
                  </a:prstGeom>
                </p:spPr>
                <p:txBody>
                  <a:bodyPr wrap="square" anchor="ctr">
                    <a:spAutoFit/>
                  </a:bodyPr>
                  <a:lstStyle/>
                  <a:p>
                    <a:pPr algn="ctr"/>
                    <a:r>
                      <a:rPr lang="en-US" sz="6000" dirty="0">
                        <a:latin typeface="FontAwesome" charset="0"/>
                        <a:ea typeface="FontAwesome" charset="0"/>
                        <a:cs typeface="FontAwesome" charset="0"/>
                      </a:rPr>
                      <a:t></a:t>
                    </a:r>
                  </a:p>
                </p:txBody>
              </p:sp>
              <p:sp>
                <p:nvSpPr>
                  <p:cNvPr id="31" name="TextBox 30">
                    <a:extLst>
                      <a:ext uri="{FF2B5EF4-FFF2-40B4-BE49-F238E27FC236}">
                        <a16:creationId xmlns:a16="http://schemas.microsoft.com/office/drawing/2014/main" id="{E3FB23A0-11BF-41B7-8773-3AE6944E6010}"/>
                      </a:ext>
                    </a:extLst>
                  </p:cNvPr>
                  <p:cNvSpPr txBox="1"/>
                  <p:nvPr/>
                </p:nvSpPr>
                <p:spPr>
                  <a:xfrm>
                    <a:off x="5337532" y="3906307"/>
                    <a:ext cx="1516934" cy="707886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2000" b="1" dirty="0">
                        <a:latin typeface="Roboto Slab" pitchFamily="2" charset="0"/>
                        <a:ea typeface="Roboto Slab" pitchFamily="2" charset="0"/>
                        <a:cs typeface="Open Sans Extrabold" panose="020B0906030804020204" pitchFamily="34" charset="0"/>
                      </a:rPr>
                      <a:t>We are Experts</a:t>
                    </a:r>
                  </a:p>
                </p:txBody>
              </p:sp>
            </p:grpSp>
            <p:sp>
              <p:nvSpPr>
                <p:cNvPr id="19" name="Subtitle 6">
                  <a:extLst>
                    <a:ext uri="{FF2B5EF4-FFF2-40B4-BE49-F238E27FC236}">
                      <a16:creationId xmlns:a16="http://schemas.microsoft.com/office/drawing/2014/main" id="{D99918F7-2DF8-4867-A0A3-CF53702D1B33}"/>
                    </a:ext>
                  </a:extLst>
                </p:cNvPr>
                <p:cNvSpPr txBox="1">
                  <a:spLocks/>
                </p:cNvSpPr>
                <p:nvPr/>
              </p:nvSpPr>
              <p:spPr>
                <a:xfrm>
                  <a:off x="4848093" y="4528833"/>
                  <a:ext cx="2495812" cy="711468"/>
                </a:xfrm>
                <a:prstGeom prst="rect">
                  <a:avLst/>
                </a:prstGeom>
              </p:spPr>
              <p:txBody>
                <a:bodyPr vert="horz" lIns="91440" tIns="45720" rIns="91440" bIns="45720" numCol="1" spcCol="365760" rtlCol="0" anchor="ctr">
                  <a:noAutofit/>
                </a:bodyPr>
                <a:lstStyle>
                  <a:lvl1pPr marL="0" indent="0" algn="ctr" defTabSz="914400" rtl="0" eaLnBrk="1" latinLnBrk="0" hangingPunct="1">
                    <a:lnSpc>
                      <a:spcPct val="90000"/>
                    </a:lnSpc>
                    <a:spcBef>
                      <a:spcPts val="1000"/>
                    </a:spcBef>
                    <a:buFont typeface="Arial"/>
                    <a:buNone/>
                    <a:defRPr sz="1200" b="0" i="0" kern="1200">
                      <a:solidFill>
                        <a:schemeClr val="accent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1pPr>
                  <a:lvl2pPr marL="4572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20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2pPr>
                  <a:lvl3pPr marL="9144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8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3pPr>
                  <a:lvl4pPr marL="13716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4pPr>
                  <a:lvl5pPr marL="18288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5pPr>
                  <a:lvl6pPr marL="22860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>
                    <a:lnSpc>
                      <a:spcPts val="1500"/>
                    </a:lnSpc>
                  </a:pPr>
                  <a:r>
                    <a:rPr lang="en-US" sz="800" dirty="0">
                      <a:solidFill>
                        <a:schemeClr val="tx1"/>
                      </a:solidFill>
                      <a:latin typeface="Roboto Slab" pitchFamily="2" charset="0"/>
                      <a:ea typeface="Roboto Slab" pitchFamily="2" charset="0"/>
                      <a:cs typeface="Montserrat" charset="0"/>
                    </a:rPr>
                    <a:t>Need to be sure there isn't anything embarrassing hidden in the middle of text. All the Lorem Ipsum generators on the Internet words, combined with a handful.</a:t>
                  </a:r>
                </a:p>
              </p:txBody>
            </p:sp>
          </p:grpSp>
        </p:grp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B65A0B8B-C510-43E9-A6AA-981E33156001}"/>
                </a:ext>
              </a:extLst>
            </p:cNvPr>
            <p:cNvGrpSpPr/>
            <p:nvPr/>
          </p:nvGrpSpPr>
          <p:grpSpPr>
            <a:xfrm>
              <a:off x="8026595" y="2032304"/>
              <a:ext cx="2960914" cy="4020457"/>
              <a:chOff x="8026595" y="2032304"/>
              <a:chExt cx="2960914" cy="4020457"/>
            </a:xfrm>
          </p:grpSpPr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544AB638-DEEB-4E86-8BBB-83D6D341061F}"/>
                  </a:ext>
                </a:extLst>
              </p:cNvPr>
              <p:cNvSpPr/>
              <p:nvPr/>
            </p:nvSpPr>
            <p:spPr>
              <a:xfrm>
                <a:off x="8026595" y="2032304"/>
                <a:ext cx="2960914" cy="4020457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2" name="Group 11">
                <a:extLst>
                  <a:ext uri="{FF2B5EF4-FFF2-40B4-BE49-F238E27FC236}">
                    <a16:creationId xmlns:a16="http://schemas.microsoft.com/office/drawing/2014/main" id="{DF8CEAEC-E795-4D81-8BA0-BBD08570082A}"/>
                  </a:ext>
                </a:extLst>
              </p:cNvPr>
              <p:cNvGrpSpPr/>
              <p:nvPr/>
            </p:nvGrpSpPr>
            <p:grpSpPr>
              <a:xfrm>
                <a:off x="8259146" y="2503984"/>
                <a:ext cx="2495812" cy="3077097"/>
                <a:chOff x="8132437" y="2163204"/>
                <a:chExt cx="2495812" cy="3077097"/>
              </a:xfrm>
            </p:grpSpPr>
            <p:grpSp>
              <p:nvGrpSpPr>
                <p:cNvPr id="10" name="Group 9">
                  <a:extLst>
                    <a:ext uri="{FF2B5EF4-FFF2-40B4-BE49-F238E27FC236}">
                      <a16:creationId xmlns:a16="http://schemas.microsoft.com/office/drawing/2014/main" id="{E756025E-020E-4E34-A969-908DDAFDE235}"/>
                    </a:ext>
                  </a:extLst>
                </p:cNvPr>
                <p:cNvGrpSpPr/>
                <p:nvPr/>
              </p:nvGrpSpPr>
              <p:grpSpPr>
                <a:xfrm>
                  <a:off x="8621876" y="2163204"/>
                  <a:ext cx="1516934" cy="2044589"/>
                  <a:chOff x="8621876" y="2569604"/>
                  <a:chExt cx="1516934" cy="2044589"/>
                </a:xfrm>
              </p:grpSpPr>
              <p:sp>
                <p:nvSpPr>
                  <p:cNvPr id="33" name="Rectangle 32">
                    <a:extLst>
                      <a:ext uri="{FF2B5EF4-FFF2-40B4-BE49-F238E27FC236}">
                        <a16:creationId xmlns:a16="http://schemas.microsoft.com/office/drawing/2014/main" id="{601FB68F-6A3D-4C7E-B7CA-80B212C81EDB}"/>
                      </a:ext>
                    </a:extLst>
                  </p:cNvPr>
                  <p:cNvSpPr/>
                  <p:nvPr/>
                </p:nvSpPr>
                <p:spPr>
                  <a:xfrm>
                    <a:off x="8880898" y="2569604"/>
                    <a:ext cx="998891" cy="1015663"/>
                  </a:xfrm>
                  <a:prstGeom prst="rect">
                    <a:avLst/>
                  </a:prstGeom>
                </p:spPr>
                <p:txBody>
                  <a:bodyPr wrap="square" anchor="ctr">
                    <a:spAutoFit/>
                  </a:bodyPr>
                  <a:lstStyle/>
                  <a:p>
                    <a:pPr algn="ctr"/>
                    <a:r>
                      <a:rPr lang="en-US" sz="6000" dirty="0">
                        <a:latin typeface="FontAwesome" charset="0"/>
                        <a:ea typeface="FontAwesome" charset="0"/>
                        <a:cs typeface="FontAwesome" charset="0"/>
                      </a:rPr>
                      <a:t></a:t>
                    </a:r>
                  </a:p>
                </p:txBody>
              </p:sp>
              <p:sp>
                <p:nvSpPr>
                  <p:cNvPr id="34" name="TextBox 33">
                    <a:extLst>
                      <a:ext uri="{FF2B5EF4-FFF2-40B4-BE49-F238E27FC236}">
                        <a16:creationId xmlns:a16="http://schemas.microsoft.com/office/drawing/2014/main" id="{459962BD-49EA-47B8-B2D9-35545627CEC5}"/>
                      </a:ext>
                    </a:extLst>
                  </p:cNvPr>
                  <p:cNvSpPr txBox="1"/>
                  <p:nvPr/>
                </p:nvSpPr>
                <p:spPr>
                  <a:xfrm>
                    <a:off x="8621876" y="3906307"/>
                    <a:ext cx="1516934" cy="707886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2000" b="1" dirty="0">
                        <a:latin typeface="Roboto Slab" pitchFamily="2" charset="0"/>
                        <a:ea typeface="Roboto Slab" pitchFamily="2" charset="0"/>
                        <a:cs typeface="Open Sans Extrabold" panose="020B0906030804020204" pitchFamily="34" charset="0"/>
                      </a:rPr>
                      <a:t>We are Local</a:t>
                    </a:r>
                  </a:p>
                </p:txBody>
              </p:sp>
            </p:grpSp>
            <p:sp>
              <p:nvSpPr>
                <p:cNvPr id="20" name="Subtitle 6">
                  <a:extLst>
                    <a:ext uri="{FF2B5EF4-FFF2-40B4-BE49-F238E27FC236}">
                      <a16:creationId xmlns:a16="http://schemas.microsoft.com/office/drawing/2014/main" id="{23570910-B649-4FCE-B252-F8992FC2B840}"/>
                    </a:ext>
                  </a:extLst>
                </p:cNvPr>
                <p:cNvSpPr txBox="1">
                  <a:spLocks/>
                </p:cNvSpPr>
                <p:nvPr/>
              </p:nvSpPr>
              <p:spPr>
                <a:xfrm>
                  <a:off x="8132437" y="4528833"/>
                  <a:ext cx="2495812" cy="711468"/>
                </a:xfrm>
                <a:prstGeom prst="rect">
                  <a:avLst/>
                </a:prstGeom>
              </p:spPr>
              <p:txBody>
                <a:bodyPr vert="horz" lIns="91440" tIns="45720" rIns="91440" bIns="45720" numCol="1" spcCol="365760" rtlCol="0" anchor="ctr">
                  <a:noAutofit/>
                </a:bodyPr>
                <a:lstStyle>
                  <a:lvl1pPr marL="0" indent="0" algn="ctr" defTabSz="914400" rtl="0" eaLnBrk="1" latinLnBrk="0" hangingPunct="1">
                    <a:lnSpc>
                      <a:spcPct val="90000"/>
                    </a:lnSpc>
                    <a:spcBef>
                      <a:spcPts val="1000"/>
                    </a:spcBef>
                    <a:buFont typeface="Arial"/>
                    <a:buNone/>
                    <a:defRPr sz="1200" b="0" i="0" kern="1200">
                      <a:solidFill>
                        <a:schemeClr val="accent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1pPr>
                  <a:lvl2pPr marL="4572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20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2pPr>
                  <a:lvl3pPr marL="9144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8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3pPr>
                  <a:lvl4pPr marL="13716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4pPr>
                  <a:lvl5pPr marL="18288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b="0" i="0" kern="1200">
                      <a:solidFill>
                        <a:schemeClr val="tx1"/>
                      </a:solidFill>
                      <a:latin typeface="Montserrat Light" charset="0"/>
                      <a:ea typeface="Montserrat Light" charset="0"/>
                      <a:cs typeface="Montserrat Light" charset="0"/>
                    </a:defRPr>
                  </a:lvl5pPr>
                  <a:lvl6pPr marL="22860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indent="0" algn="ctr" defTabSz="914400" rtl="0" eaLnBrk="1" latinLnBrk="0" hangingPunct="1">
                    <a:lnSpc>
                      <a:spcPct val="90000"/>
                    </a:lnSpc>
                    <a:spcBef>
                      <a:spcPts val="500"/>
                    </a:spcBef>
                    <a:buFont typeface="Arial"/>
                    <a:buNone/>
                    <a:defRPr sz="16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>
                    <a:lnSpc>
                      <a:spcPts val="1500"/>
                    </a:lnSpc>
                  </a:pPr>
                  <a:r>
                    <a:rPr lang="en-US" sz="800" dirty="0">
                      <a:solidFill>
                        <a:schemeClr val="tx1"/>
                      </a:solidFill>
                      <a:latin typeface="Roboto Slab" pitchFamily="2" charset="0"/>
                      <a:ea typeface="Roboto Slab" pitchFamily="2" charset="0"/>
                      <a:cs typeface="Montserrat" charset="0"/>
                    </a:rPr>
                    <a:t>Need to be sure there isn't anything embarrassing hidden in the middle of text. All the Lorem Ipsum generators on the Internet words, combined with a handful.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4069711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>
            <a:extLst>
              <a:ext uri="{FF2B5EF4-FFF2-40B4-BE49-F238E27FC236}">
                <a16:creationId xmlns:a16="http://schemas.microsoft.com/office/drawing/2014/main" id="{BF30EED1-B632-4C8B-9AEC-C2E81641E982}"/>
              </a:ext>
            </a:extLst>
          </p:cNvPr>
          <p:cNvSpPr/>
          <p:nvPr/>
        </p:nvSpPr>
        <p:spPr>
          <a:xfrm>
            <a:off x="3989873" y="930255"/>
            <a:ext cx="4217822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000" b="1" dirty="0">
                <a:ln w="76200">
                  <a:noFill/>
                </a:ln>
                <a:solidFill>
                  <a:schemeClr val="bg2">
                    <a:lumMod val="40000"/>
                    <a:lumOff val="60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COMPANY ABOUT US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FF76264C-3837-4194-AC25-B729A427B9F4}"/>
              </a:ext>
            </a:extLst>
          </p:cNvPr>
          <p:cNvGrpSpPr/>
          <p:nvPr/>
        </p:nvGrpSpPr>
        <p:grpSpPr>
          <a:xfrm>
            <a:off x="1685990" y="2750975"/>
            <a:ext cx="8825584" cy="2888974"/>
            <a:chOff x="1537252" y="2750975"/>
            <a:chExt cx="8825584" cy="2888974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AFEA62D8-283C-46DF-AEAB-D8A13EFB1E28}"/>
                </a:ext>
              </a:extLst>
            </p:cNvPr>
            <p:cNvSpPr/>
            <p:nvPr/>
          </p:nvSpPr>
          <p:spPr>
            <a:xfrm>
              <a:off x="1537252" y="2750975"/>
              <a:ext cx="8825584" cy="288897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C9B679CB-0557-46BC-AA20-8B455E70C3C9}"/>
                </a:ext>
              </a:extLst>
            </p:cNvPr>
            <p:cNvGrpSpPr/>
            <p:nvPr/>
          </p:nvGrpSpPr>
          <p:grpSpPr>
            <a:xfrm>
              <a:off x="1731796" y="3356485"/>
              <a:ext cx="8436497" cy="1677954"/>
              <a:chOff x="1877752" y="3844072"/>
              <a:chExt cx="8436497" cy="1677954"/>
            </a:xfrm>
          </p:grpSpPr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7F417834-9A16-4BEB-8F7D-46D155EED8DA}"/>
                  </a:ext>
                </a:extLst>
              </p:cNvPr>
              <p:cNvSpPr txBox="1"/>
              <p:nvPr/>
            </p:nvSpPr>
            <p:spPr>
              <a:xfrm>
                <a:off x="2332740" y="3868852"/>
                <a:ext cx="3474720" cy="400110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Lesser first day kind god us earth. The divide firmament signs doesn't seasons heaven spirit open gathered.</a:t>
                </a:r>
              </a:p>
            </p:txBody>
          </p:sp>
          <p:sp>
            <p:nvSpPr>
              <p:cNvPr id="31" name="TextBox 30">
                <a:extLst>
                  <a:ext uri="{FF2B5EF4-FFF2-40B4-BE49-F238E27FC236}">
                    <a16:creationId xmlns:a16="http://schemas.microsoft.com/office/drawing/2014/main" id="{47036141-0979-4A92-97FE-1003D5A836E2}"/>
                  </a:ext>
                </a:extLst>
              </p:cNvPr>
              <p:cNvSpPr txBox="1"/>
              <p:nvPr/>
            </p:nvSpPr>
            <p:spPr>
              <a:xfrm>
                <a:off x="1900285" y="3844072"/>
                <a:ext cx="432455" cy="430887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r>
                  <a:rPr lang="en-US" sz="2200" dirty="0">
                    <a:solidFill>
                      <a:schemeClr val="accent5"/>
                    </a:solidFill>
                    <a:latin typeface="FontAwesome" charset="0"/>
                    <a:ea typeface="FontAwesome" charset="0"/>
                    <a:cs typeface="FontAwesome" charset="0"/>
                  </a:rPr>
                  <a:t></a:t>
                </a:r>
              </a:p>
            </p:txBody>
          </p:sp>
          <p:sp>
            <p:nvSpPr>
              <p:cNvPr id="32" name="TextBox 31">
                <a:extLst>
                  <a:ext uri="{FF2B5EF4-FFF2-40B4-BE49-F238E27FC236}">
                    <a16:creationId xmlns:a16="http://schemas.microsoft.com/office/drawing/2014/main" id="{13C74FE1-D378-4FD1-91FC-7D6824B9531A}"/>
                  </a:ext>
                </a:extLst>
              </p:cNvPr>
              <p:cNvSpPr txBox="1"/>
              <p:nvPr/>
            </p:nvSpPr>
            <p:spPr>
              <a:xfrm>
                <a:off x="2332740" y="5088999"/>
                <a:ext cx="3474720" cy="400110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Lesser first day kind god us earth. The divide firmament signs doesn't seasons heaven spirit open gathered.</a:t>
                </a:r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B4E58C1C-49F2-4DBB-8B25-EB888237ACAD}"/>
                  </a:ext>
                </a:extLst>
              </p:cNvPr>
              <p:cNvSpPr txBox="1"/>
              <p:nvPr/>
            </p:nvSpPr>
            <p:spPr>
              <a:xfrm>
                <a:off x="1877752" y="5086516"/>
                <a:ext cx="518160" cy="430887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r>
                  <a:rPr lang="en-US" sz="2200" dirty="0">
                    <a:solidFill>
                      <a:schemeClr val="accent4"/>
                    </a:solidFill>
                    <a:latin typeface="FontAwesome" charset="0"/>
                    <a:ea typeface="FontAwesome" charset="0"/>
                    <a:cs typeface="FontAwesome" charset="0"/>
                  </a:rPr>
                  <a:t>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3BF9E5FA-A443-42E8-A214-8DB52ABC4243}"/>
                  </a:ext>
                </a:extLst>
              </p:cNvPr>
              <p:cNvSpPr txBox="1"/>
              <p:nvPr/>
            </p:nvSpPr>
            <p:spPr>
              <a:xfrm>
                <a:off x="6839529" y="3868852"/>
                <a:ext cx="3474720" cy="400110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Lesser first day kind god us earth. The divide firmament signs doesn't seasons heaven spirit open gathered.</a:t>
                </a:r>
              </a:p>
            </p:txBody>
          </p:sp>
          <p:sp>
            <p:nvSpPr>
              <p:cNvPr id="35" name="TextBox 34">
                <a:extLst>
                  <a:ext uri="{FF2B5EF4-FFF2-40B4-BE49-F238E27FC236}">
                    <a16:creationId xmlns:a16="http://schemas.microsoft.com/office/drawing/2014/main" id="{4F791C61-0AD6-4AC5-AD6F-E349168F7783}"/>
                  </a:ext>
                </a:extLst>
              </p:cNvPr>
              <p:cNvSpPr txBox="1"/>
              <p:nvPr/>
            </p:nvSpPr>
            <p:spPr>
              <a:xfrm>
                <a:off x="6839529" y="5088999"/>
                <a:ext cx="3474720" cy="400110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Lesser first day kind god us earth. The divide firmament signs doesn't seasons heaven spirit open gathered.</a:t>
                </a:r>
              </a:p>
            </p:txBody>
          </p: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91CF13FF-B479-463F-B472-DEF922D79C7F}"/>
                  </a:ext>
                </a:extLst>
              </p:cNvPr>
              <p:cNvSpPr txBox="1"/>
              <p:nvPr/>
            </p:nvSpPr>
            <p:spPr>
              <a:xfrm>
                <a:off x="6409113" y="3871009"/>
                <a:ext cx="381829" cy="430887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r>
                  <a:rPr lang="en-US" sz="2200" dirty="0">
                    <a:solidFill>
                      <a:schemeClr val="accent4"/>
                    </a:solidFill>
                    <a:latin typeface="FontAwesome" charset="0"/>
                    <a:ea typeface="FontAwesome" charset="0"/>
                    <a:cs typeface="FontAwesome" charset="0"/>
                  </a:rPr>
                  <a:t></a:t>
                </a:r>
              </a:p>
            </p:txBody>
          </p:sp>
          <p:sp>
            <p:nvSpPr>
              <p:cNvPr id="37" name="TextBox 36">
                <a:extLst>
                  <a:ext uri="{FF2B5EF4-FFF2-40B4-BE49-F238E27FC236}">
                    <a16:creationId xmlns:a16="http://schemas.microsoft.com/office/drawing/2014/main" id="{B0FDA4B1-94FC-473F-9F12-5801ABBAE2EF}"/>
                  </a:ext>
                </a:extLst>
              </p:cNvPr>
              <p:cNvSpPr txBox="1"/>
              <p:nvPr/>
            </p:nvSpPr>
            <p:spPr>
              <a:xfrm>
                <a:off x="6410771" y="5091139"/>
                <a:ext cx="457200" cy="430887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r>
                  <a:rPr lang="en-US" sz="2200" dirty="0">
                    <a:solidFill>
                      <a:schemeClr val="accent5"/>
                    </a:solidFill>
                    <a:latin typeface="FontAwesome" charset="0"/>
                    <a:ea typeface="FontAwesome" charset="0"/>
                    <a:cs typeface="FontAwesome" charset="0"/>
                  </a:rPr>
                  <a:t></a:t>
                </a:r>
              </a:p>
            </p:txBody>
          </p:sp>
        </p:grpSp>
      </p:grp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EABEB35C-5AB1-4C48-9BCB-4197CFD71508}"/>
              </a:ext>
            </a:extLst>
          </p:cNvPr>
          <p:cNvCxnSpPr>
            <a:cxnSpLocks/>
          </p:cNvCxnSpPr>
          <p:nvPr/>
        </p:nvCxnSpPr>
        <p:spPr>
          <a:xfrm>
            <a:off x="1994241" y="2750975"/>
            <a:ext cx="8209083" cy="0"/>
          </a:xfrm>
          <a:prstGeom prst="line">
            <a:avLst/>
          </a:prstGeom>
          <a:ln w="12700">
            <a:solidFill>
              <a:schemeClr val="bg2">
                <a:alpha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Subtitle 6">
            <a:extLst>
              <a:ext uri="{FF2B5EF4-FFF2-40B4-BE49-F238E27FC236}">
                <a16:creationId xmlns:a16="http://schemas.microsoft.com/office/drawing/2014/main" id="{5E0FB47B-1D00-4673-8C5A-74D40BB8AF5E}"/>
              </a:ext>
            </a:extLst>
          </p:cNvPr>
          <p:cNvSpPr txBox="1">
            <a:spLocks/>
          </p:cNvSpPr>
          <p:nvPr/>
        </p:nvSpPr>
        <p:spPr>
          <a:xfrm>
            <a:off x="2393558" y="1647546"/>
            <a:ext cx="7410450" cy="7636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There are many variations of passages of Lorem Ipsum available, but the majority injected </a:t>
            </a:r>
            <a:r>
              <a:rPr lang="en-US" sz="1000" dirty="0" err="1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humour</a:t>
            </a:r>
            <a:r>
              <a:rPr lang="en-US" sz="1000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, or </a:t>
            </a:r>
            <a:r>
              <a:rPr lang="en-US" sz="1000" dirty="0" err="1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randomised</a:t>
            </a:r>
            <a:r>
              <a:rPr lang="en-US" sz="1000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 </a:t>
            </a:r>
            <a:r>
              <a:rPr lang="en-US" sz="1000" i="1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words which don't look even slightly believable. If you are going to use a passage of Lorem Ipsum, you need to be sure there isn't anything embarrassing hidden in the middle of text.</a:t>
            </a:r>
          </a:p>
        </p:txBody>
      </p:sp>
    </p:spTree>
    <p:extLst>
      <p:ext uri="{BB962C8B-B14F-4D97-AF65-F5344CB8AC3E}">
        <p14:creationId xmlns:p14="http://schemas.microsoft.com/office/powerpoint/2010/main" val="92821473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838200" y="1052513"/>
            <a:ext cx="10515600" cy="190500"/>
          </a:xfrm>
        </p:spPr>
        <p:txBody>
          <a:bodyPr>
            <a:noAutofit/>
          </a:bodyPr>
          <a:lstStyle/>
          <a:p>
            <a:pPr algn="ctr"/>
            <a:r>
              <a:rPr lang="en-US" sz="1000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8200" y="476250"/>
            <a:ext cx="10515600" cy="611188"/>
          </a:xfrm>
        </p:spPr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sp>
        <p:nvSpPr>
          <p:cNvPr id="27" name="Subtitle 6">
            <a:extLst>
              <a:ext uri="{FF2B5EF4-FFF2-40B4-BE49-F238E27FC236}">
                <a16:creationId xmlns:a16="http://schemas.microsoft.com/office/drawing/2014/main" id="{E5164375-EACB-40EE-B00A-517B7B360A34}"/>
              </a:ext>
            </a:extLst>
          </p:cNvPr>
          <p:cNvSpPr txBox="1">
            <a:spLocks/>
          </p:cNvSpPr>
          <p:nvPr/>
        </p:nvSpPr>
        <p:spPr>
          <a:xfrm>
            <a:off x="1050913" y="4783108"/>
            <a:ext cx="2146300" cy="805072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All the Lorem Ipsum generators on the Internet necessary, making this the first true generator</a:t>
            </a:r>
          </a:p>
        </p:txBody>
      </p:sp>
      <p:sp>
        <p:nvSpPr>
          <p:cNvPr id="32" name="Subtitle 6">
            <a:extLst>
              <a:ext uri="{FF2B5EF4-FFF2-40B4-BE49-F238E27FC236}">
                <a16:creationId xmlns:a16="http://schemas.microsoft.com/office/drawing/2014/main" id="{A914C7B6-7BE4-4738-87C5-B7CA347B274B}"/>
              </a:ext>
            </a:extLst>
          </p:cNvPr>
          <p:cNvSpPr txBox="1">
            <a:spLocks/>
          </p:cNvSpPr>
          <p:nvPr/>
        </p:nvSpPr>
        <p:spPr>
          <a:xfrm>
            <a:off x="3698871" y="4783108"/>
            <a:ext cx="2146300" cy="805072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All the Lorem Ipsum generators on the Internet necessary, making this the first true generator</a:t>
            </a:r>
          </a:p>
        </p:txBody>
      </p:sp>
      <p:sp>
        <p:nvSpPr>
          <p:cNvPr id="35" name="Subtitle 6">
            <a:extLst>
              <a:ext uri="{FF2B5EF4-FFF2-40B4-BE49-F238E27FC236}">
                <a16:creationId xmlns:a16="http://schemas.microsoft.com/office/drawing/2014/main" id="{EF6EBF9D-A4FB-4963-9877-8326638363A1}"/>
              </a:ext>
            </a:extLst>
          </p:cNvPr>
          <p:cNvSpPr txBox="1">
            <a:spLocks/>
          </p:cNvSpPr>
          <p:nvPr/>
        </p:nvSpPr>
        <p:spPr>
          <a:xfrm>
            <a:off x="6346829" y="4783108"/>
            <a:ext cx="2146300" cy="805072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All the Lorem Ipsum generators on the Internet necessary, making this the first true generator</a:t>
            </a:r>
          </a:p>
        </p:txBody>
      </p:sp>
      <p:sp>
        <p:nvSpPr>
          <p:cNvPr id="36" name="Subtitle 6">
            <a:extLst>
              <a:ext uri="{FF2B5EF4-FFF2-40B4-BE49-F238E27FC236}">
                <a16:creationId xmlns:a16="http://schemas.microsoft.com/office/drawing/2014/main" id="{8F26E143-F2A5-4239-AAA1-3FBA8502B1E1}"/>
              </a:ext>
            </a:extLst>
          </p:cNvPr>
          <p:cNvSpPr txBox="1">
            <a:spLocks/>
          </p:cNvSpPr>
          <p:nvPr/>
        </p:nvSpPr>
        <p:spPr>
          <a:xfrm>
            <a:off x="8994787" y="4783108"/>
            <a:ext cx="2146300" cy="805072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All the Lorem Ipsum generators on the Internet necessary, making this the first true generator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EF10821-D6C8-44BA-9554-139D82C5B827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8606609-43C6-4288-9FFB-E9C581A6B3C9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C4E41418-DA27-4D00-9F76-02171E29932A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E50F656-7BA0-4BB8-A6F2-CB0F37334F1F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261983047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838198" y="1052513"/>
            <a:ext cx="10515600" cy="190500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8198" y="476250"/>
            <a:ext cx="10515600" cy="611188"/>
          </a:xfrm>
        </p:spPr>
        <p:txBody>
          <a:bodyPr>
            <a:normAutofit/>
          </a:bodyPr>
          <a:lstStyle/>
          <a:p>
            <a:r>
              <a:rPr lang="en-US" sz="3500" b="1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5AC937FF-F250-4517-AF2B-1088F63376E6}"/>
              </a:ext>
            </a:extLst>
          </p:cNvPr>
          <p:cNvSpPr/>
          <p:nvPr/>
        </p:nvSpPr>
        <p:spPr>
          <a:xfrm>
            <a:off x="0" y="1662319"/>
            <a:ext cx="3062513" cy="2851624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B3DE915B-94EB-4CE6-AC59-B2BDAA3783BA}"/>
              </a:ext>
            </a:extLst>
          </p:cNvPr>
          <p:cNvSpPr/>
          <p:nvPr/>
        </p:nvSpPr>
        <p:spPr>
          <a:xfrm>
            <a:off x="3133540" y="4513943"/>
            <a:ext cx="3062514" cy="160995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8" name="Subtitle 6">
            <a:extLst>
              <a:ext uri="{FF2B5EF4-FFF2-40B4-BE49-F238E27FC236}">
                <a16:creationId xmlns:a16="http://schemas.microsoft.com/office/drawing/2014/main" id="{5F8DAF39-1764-4EF5-94A0-D55FD4FCB94A}"/>
              </a:ext>
            </a:extLst>
          </p:cNvPr>
          <p:cNvSpPr txBox="1">
            <a:spLocks/>
          </p:cNvSpPr>
          <p:nvPr/>
        </p:nvSpPr>
        <p:spPr>
          <a:xfrm>
            <a:off x="3529053" y="4844961"/>
            <a:ext cx="2271488" cy="947917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500"/>
              </a:lnSpc>
            </a:pPr>
            <a:r>
              <a:rPr lang="en-US" sz="800" i="1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All the Lorem Ipsum generators on the Internet necessary, making this the first true generator</a:t>
            </a:r>
          </a:p>
        </p:txBody>
      </p:sp>
      <p:sp>
        <p:nvSpPr>
          <p:cNvPr id="39" name="Subtitle 6">
            <a:extLst>
              <a:ext uri="{FF2B5EF4-FFF2-40B4-BE49-F238E27FC236}">
                <a16:creationId xmlns:a16="http://schemas.microsoft.com/office/drawing/2014/main" id="{34E74B62-50EE-41B7-BC11-88A3DF16A26D}"/>
              </a:ext>
            </a:extLst>
          </p:cNvPr>
          <p:cNvSpPr txBox="1">
            <a:spLocks/>
          </p:cNvSpPr>
          <p:nvPr/>
        </p:nvSpPr>
        <p:spPr>
          <a:xfrm>
            <a:off x="644070" y="2535010"/>
            <a:ext cx="1774372" cy="1106243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500"/>
              </a:lnSpc>
            </a:pPr>
            <a:r>
              <a:rPr lang="en-US" sz="800" i="1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All the Lorem Ipsum generators on the Internet necessary, making this the first true generator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75A48EC-8D42-4DAF-9B73-51D11078F23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16FABEE-52DC-4653-9EB4-6689484B526E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000296CB-60AC-466D-8DF0-894164932409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3746861285"/>
      </p:ext>
    </p:extLst>
  </p:cSld>
  <p:clrMapOvr>
    <a:masterClrMapping/>
  </p:clrMapOvr>
  <p:transition spd="slow">
    <p:comb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 rot="16200000">
            <a:off x="-2478673" y="2198558"/>
            <a:ext cx="7414209" cy="22867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8200"/>
              </a:lnSpc>
            </a:pPr>
            <a:r>
              <a:rPr lang="en-US" sz="11300" b="1" dirty="0">
                <a:ln w="76200">
                  <a:noFill/>
                </a:ln>
                <a:solidFill>
                  <a:schemeClr val="tx1">
                    <a:alpha val="14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OUR</a:t>
            </a:r>
          </a:p>
          <a:p>
            <a:pPr>
              <a:lnSpc>
                <a:spcPts val="8200"/>
              </a:lnSpc>
            </a:pPr>
            <a:r>
              <a:rPr lang="en-US" sz="11300" b="1" spc="1200" dirty="0">
                <a:ln w="76200">
                  <a:noFill/>
                </a:ln>
                <a:solidFill>
                  <a:schemeClr val="tx1">
                    <a:alpha val="14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SERVICE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2E71F9AA-3E6D-4640-8056-D8121E04C4D5}"/>
              </a:ext>
            </a:extLst>
          </p:cNvPr>
          <p:cNvGrpSpPr/>
          <p:nvPr/>
        </p:nvGrpSpPr>
        <p:grpSpPr>
          <a:xfrm>
            <a:off x="3468560" y="2979301"/>
            <a:ext cx="2960553" cy="2791084"/>
            <a:chOff x="1016505" y="3210376"/>
            <a:chExt cx="2960553" cy="2791084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66C9543A-D6E8-4AC5-8FA5-6DF751F34FCE}"/>
                </a:ext>
              </a:extLst>
            </p:cNvPr>
            <p:cNvGrpSpPr/>
            <p:nvPr/>
          </p:nvGrpSpPr>
          <p:grpSpPr>
            <a:xfrm>
              <a:off x="1016505" y="3210376"/>
              <a:ext cx="2960553" cy="2137607"/>
              <a:chOff x="1016505" y="3210376"/>
              <a:chExt cx="2960553" cy="2137607"/>
            </a:xfrm>
          </p:grpSpPr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F4F0A367-2AA2-4EA8-8A55-5C9ED5FB7351}"/>
                  </a:ext>
                </a:extLst>
              </p:cNvPr>
              <p:cNvSpPr/>
              <p:nvPr/>
            </p:nvSpPr>
            <p:spPr>
              <a:xfrm>
                <a:off x="2129533" y="3210376"/>
                <a:ext cx="734496" cy="861774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5000" dirty="0">
                    <a:solidFill>
                      <a:schemeClr val="accent5"/>
                    </a:solidFill>
                    <a:latin typeface="FontAwesome" charset="0"/>
                  </a:rPr>
                  <a:t></a:t>
                </a:r>
                <a:endParaRPr lang="en-US" sz="5000" dirty="0">
                  <a:solidFill>
                    <a:schemeClr val="accent5"/>
                  </a:solidFill>
                </a:endParaRPr>
              </a:p>
            </p:txBody>
          </p:sp>
          <p:sp>
            <p:nvSpPr>
              <p:cNvPr id="27" name="Subtitle 6">
                <a:extLst>
                  <a:ext uri="{FF2B5EF4-FFF2-40B4-BE49-F238E27FC236}">
                    <a16:creationId xmlns:a16="http://schemas.microsoft.com/office/drawing/2014/main" id="{5ED863F7-89A7-453B-A2D2-6580F66D5CD6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016505" y="4118380"/>
                <a:ext cx="2960553" cy="1229603"/>
              </a:xfrm>
              <a:prstGeom prst="rect">
                <a:avLst/>
              </a:prstGeom>
            </p:spPr>
            <p:txBody>
              <a:bodyPr vert="horz" lIns="91440" tIns="45720" rIns="91440" bIns="45720" numCol="1" spcCol="365760" rtlCol="0" anchor="ctr">
                <a:noAutofit/>
              </a:bodyPr>
              <a:lstStyle>
                <a:lvl1pPr marL="0" indent="0" algn="ctr" defTabSz="914400" rtl="0" eaLnBrk="1" latinLnBrk="0" hangingPunct="1">
                  <a:lnSpc>
                    <a:spcPct val="90000"/>
                  </a:lnSpc>
                  <a:spcBef>
                    <a:spcPts val="1000"/>
                  </a:spcBef>
                  <a:buFont typeface="Arial"/>
                  <a:buNone/>
                  <a:defRPr sz="1200" b="0" i="0" kern="1200">
                    <a:solidFill>
                      <a:schemeClr val="accent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1pPr>
                <a:lvl2pPr marL="457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20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2pPr>
                <a:lvl3pPr marL="914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8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3pPr>
                <a:lvl4pPr marL="1371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4pPr>
                <a:lvl5pPr marL="18288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5pPr>
                <a:lvl6pPr marL="22860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ts val="1500"/>
                  </a:lnSpc>
                </a:pP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Need to be sure there isn't anything embarrassing hidden in the middle of text. All the </a:t>
                </a:r>
                <a:r>
                  <a:rPr lang="en-US" sz="800" i="1" dirty="0" err="1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Lorem</a:t>
                </a: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sz="800" i="1" dirty="0" err="1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Ipsum</a:t>
                </a: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generators on the Internet tend to repeat predefined chunks as necessary, making this the first true generator on the Internet. It uses a dictionary of over 200 Latin words, combined with a handful.</a:t>
                </a:r>
              </a:p>
            </p:txBody>
          </p:sp>
        </p:grpSp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9F811EDF-DCE1-476F-ADE9-B86D73702656}"/>
                </a:ext>
              </a:extLst>
            </p:cNvPr>
            <p:cNvGrpSpPr/>
            <p:nvPr/>
          </p:nvGrpSpPr>
          <p:grpSpPr>
            <a:xfrm>
              <a:off x="1698110" y="5570573"/>
              <a:ext cx="1597343" cy="430887"/>
              <a:chOff x="1135023" y="5570573"/>
              <a:chExt cx="1597343" cy="430887"/>
            </a:xfrm>
          </p:grpSpPr>
          <p:sp>
            <p:nvSpPr>
              <p:cNvPr id="24" name="Rectangle: Rounded Corners 23">
                <a:extLst>
                  <a:ext uri="{FF2B5EF4-FFF2-40B4-BE49-F238E27FC236}">
                    <a16:creationId xmlns:a16="http://schemas.microsoft.com/office/drawing/2014/main" id="{662C2C5D-CA5A-4DF4-966B-82F0ACFC1C65}"/>
                  </a:ext>
                </a:extLst>
              </p:cNvPr>
              <p:cNvSpPr/>
              <p:nvPr/>
            </p:nvSpPr>
            <p:spPr>
              <a:xfrm>
                <a:off x="1135023" y="5570573"/>
                <a:ext cx="1597343" cy="430887"/>
              </a:xfrm>
              <a:prstGeom prst="roundRect">
                <a:avLst>
                  <a:gd name="adj" fmla="val 11613"/>
                </a:avLst>
              </a:prstGeom>
              <a:noFill/>
              <a:ln w="12700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7E0DDFB3-4E40-468F-BF21-6EF107A74852}"/>
                  </a:ext>
                </a:extLst>
              </p:cNvPr>
              <p:cNvSpPr txBox="1"/>
              <p:nvPr/>
            </p:nvSpPr>
            <p:spPr>
              <a:xfrm>
                <a:off x="1190810" y="5670600"/>
                <a:ext cx="1485768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9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SHOW FULL REPORT</a:t>
                </a:r>
              </a:p>
            </p:txBody>
          </p:sp>
        </p:grpSp>
      </p:grpSp>
      <p:grpSp>
        <p:nvGrpSpPr>
          <p:cNvPr id="28" name="Group 27">
            <a:extLst>
              <a:ext uri="{FF2B5EF4-FFF2-40B4-BE49-F238E27FC236}">
                <a16:creationId xmlns:a16="http://schemas.microsoft.com/office/drawing/2014/main" id="{D94D6E13-B74B-45F8-ABB1-1F21C0B9BDD1}"/>
              </a:ext>
            </a:extLst>
          </p:cNvPr>
          <p:cNvGrpSpPr/>
          <p:nvPr/>
        </p:nvGrpSpPr>
        <p:grpSpPr>
          <a:xfrm>
            <a:off x="7459623" y="2979301"/>
            <a:ext cx="2960553" cy="2791084"/>
            <a:chOff x="5366710" y="3210376"/>
            <a:chExt cx="2960553" cy="2791084"/>
          </a:xfrm>
        </p:grpSpPr>
        <p:grpSp>
          <p:nvGrpSpPr>
            <p:cNvPr id="29" name="Group 28">
              <a:extLst>
                <a:ext uri="{FF2B5EF4-FFF2-40B4-BE49-F238E27FC236}">
                  <a16:creationId xmlns:a16="http://schemas.microsoft.com/office/drawing/2014/main" id="{186226C0-9655-4E42-8F33-72F4F5CC97A2}"/>
                </a:ext>
              </a:extLst>
            </p:cNvPr>
            <p:cNvGrpSpPr/>
            <p:nvPr/>
          </p:nvGrpSpPr>
          <p:grpSpPr>
            <a:xfrm>
              <a:off x="5366710" y="3210376"/>
              <a:ext cx="2960553" cy="2137607"/>
              <a:chOff x="5366710" y="3210376"/>
              <a:chExt cx="2960553" cy="2137607"/>
            </a:xfrm>
          </p:grpSpPr>
          <p:sp>
            <p:nvSpPr>
              <p:cNvPr id="33" name="Rectangle 32">
                <a:extLst>
                  <a:ext uri="{FF2B5EF4-FFF2-40B4-BE49-F238E27FC236}">
                    <a16:creationId xmlns:a16="http://schemas.microsoft.com/office/drawing/2014/main" id="{7C709141-1DAF-4D47-8006-9E3108474E65}"/>
                  </a:ext>
                </a:extLst>
              </p:cNvPr>
              <p:cNvSpPr/>
              <p:nvPr/>
            </p:nvSpPr>
            <p:spPr>
              <a:xfrm>
                <a:off x="6479738" y="3210376"/>
                <a:ext cx="734496" cy="861774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5000" dirty="0">
                    <a:solidFill>
                      <a:schemeClr val="accent4"/>
                    </a:solidFill>
                    <a:latin typeface="FontAwesome" charset="0"/>
                  </a:rPr>
                  <a:t></a:t>
                </a:r>
                <a:endParaRPr lang="en-US" sz="5000" dirty="0">
                  <a:solidFill>
                    <a:schemeClr val="accent4"/>
                  </a:solidFill>
                </a:endParaRPr>
              </a:p>
            </p:txBody>
          </p:sp>
          <p:sp>
            <p:nvSpPr>
              <p:cNvPr id="34" name="Subtitle 6">
                <a:extLst>
                  <a:ext uri="{FF2B5EF4-FFF2-40B4-BE49-F238E27FC236}">
                    <a16:creationId xmlns:a16="http://schemas.microsoft.com/office/drawing/2014/main" id="{EA5439FF-CAA5-439E-AB82-E6CE7DDE6884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5366710" y="4118380"/>
                <a:ext cx="2960553" cy="1229603"/>
              </a:xfrm>
              <a:prstGeom prst="rect">
                <a:avLst/>
              </a:prstGeom>
            </p:spPr>
            <p:txBody>
              <a:bodyPr vert="horz" lIns="91440" tIns="45720" rIns="91440" bIns="45720" numCol="1" spcCol="365760" rtlCol="0" anchor="ctr">
                <a:noAutofit/>
              </a:bodyPr>
              <a:lstStyle>
                <a:lvl1pPr marL="0" indent="0" algn="ctr" defTabSz="914400" rtl="0" eaLnBrk="1" latinLnBrk="0" hangingPunct="1">
                  <a:lnSpc>
                    <a:spcPct val="90000"/>
                  </a:lnSpc>
                  <a:spcBef>
                    <a:spcPts val="1000"/>
                  </a:spcBef>
                  <a:buFont typeface="Arial"/>
                  <a:buNone/>
                  <a:defRPr sz="1200" b="0" i="0" kern="1200">
                    <a:solidFill>
                      <a:schemeClr val="accent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1pPr>
                <a:lvl2pPr marL="457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20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2pPr>
                <a:lvl3pPr marL="914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8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3pPr>
                <a:lvl4pPr marL="1371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4pPr>
                <a:lvl5pPr marL="18288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5pPr>
                <a:lvl6pPr marL="22860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ts val="1500"/>
                  </a:lnSpc>
                </a:pP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Need to be sure there isn't anything embarrassing hidden in the middle of text. All the </a:t>
                </a:r>
                <a:r>
                  <a:rPr lang="en-US" sz="800" i="1" dirty="0" err="1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Lorem</a:t>
                </a: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sz="800" i="1" dirty="0" err="1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Ipsum</a:t>
                </a:r>
                <a:r>
                  <a:rPr lang="en-US" sz="800" i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generators on the Internet tend to repeat predefined chunks as necessary, making this the first true generator on the Internet. It uses a dictionary of over 200 Latin words, combined with a handful.</a:t>
                </a:r>
              </a:p>
            </p:txBody>
          </p:sp>
        </p:grpSp>
        <p:grpSp>
          <p:nvGrpSpPr>
            <p:cNvPr id="30" name="Group 29">
              <a:extLst>
                <a:ext uri="{FF2B5EF4-FFF2-40B4-BE49-F238E27FC236}">
                  <a16:creationId xmlns:a16="http://schemas.microsoft.com/office/drawing/2014/main" id="{81572628-A061-4BA0-B749-9BD376245105}"/>
                </a:ext>
              </a:extLst>
            </p:cNvPr>
            <p:cNvGrpSpPr/>
            <p:nvPr/>
          </p:nvGrpSpPr>
          <p:grpSpPr>
            <a:xfrm>
              <a:off x="6048315" y="5570573"/>
              <a:ext cx="1597343" cy="430887"/>
              <a:chOff x="5485228" y="5570573"/>
              <a:chExt cx="1597343" cy="430887"/>
            </a:xfrm>
          </p:grpSpPr>
          <p:sp>
            <p:nvSpPr>
              <p:cNvPr id="31" name="Rectangle: Rounded Corners 30">
                <a:extLst>
                  <a:ext uri="{FF2B5EF4-FFF2-40B4-BE49-F238E27FC236}">
                    <a16:creationId xmlns:a16="http://schemas.microsoft.com/office/drawing/2014/main" id="{88DAC023-6BC7-4E7F-8A46-BE3674A64059}"/>
                  </a:ext>
                </a:extLst>
              </p:cNvPr>
              <p:cNvSpPr/>
              <p:nvPr/>
            </p:nvSpPr>
            <p:spPr>
              <a:xfrm>
                <a:off x="5485228" y="5570573"/>
                <a:ext cx="1597343" cy="430887"/>
              </a:xfrm>
              <a:prstGeom prst="roundRect">
                <a:avLst>
                  <a:gd name="adj" fmla="val 11613"/>
                </a:avLst>
              </a:prstGeom>
              <a:noFill/>
              <a:ln w="12700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2" name="TextBox 31">
                <a:extLst>
                  <a:ext uri="{FF2B5EF4-FFF2-40B4-BE49-F238E27FC236}">
                    <a16:creationId xmlns:a16="http://schemas.microsoft.com/office/drawing/2014/main" id="{1F8DD064-96DB-4748-B2EE-9D7AC51C08CC}"/>
                  </a:ext>
                </a:extLst>
              </p:cNvPr>
              <p:cNvSpPr txBox="1"/>
              <p:nvPr/>
            </p:nvSpPr>
            <p:spPr>
              <a:xfrm>
                <a:off x="5541015" y="5670600"/>
                <a:ext cx="1485768" cy="2308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900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</a:rPr>
                  <a:t>SHOW FULL REPORT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FDF18D0-35C8-4A1D-842B-86E82EEBFD5E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F70AAB98-A6DC-4780-9D40-7A01D1408FBE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244419761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Custom 88">
      <a:dk1>
        <a:sysClr val="windowText" lastClr="000000"/>
      </a:dk1>
      <a:lt1>
        <a:sysClr val="window" lastClr="FFFFFF"/>
      </a:lt1>
      <a:dk2>
        <a:srgbClr val="005482"/>
      </a:dk2>
      <a:lt2>
        <a:srgbClr val="7D8287"/>
      </a:lt2>
      <a:accent1>
        <a:srgbClr val="8EBE3F"/>
      </a:accent1>
      <a:accent2>
        <a:srgbClr val="00ABB9"/>
      </a:accent2>
      <a:accent3>
        <a:srgbClr val="B2D235"/>
      </a:accent3>
      <a:accent4>
        <a:srgbClr val="FFAF28"/>
      </a:accent4>
      <a:accent5>
        <a:srgbClr val="FA4655"/>
      </a:accent5>
      <a:accent6>
        <a:srgbClr val="A596D2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8854</TotalTime>
  <Words>1649</Words>
  <Application>Microsoft Office PowerPoint</Application>
  <PresentationFormat>Widescreen</PresentationFormat>
  <Paragraphs>173</Paragraphs>
  <Slides>21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38" baseType="lpstr">
      <vt:lpstr>Arial</vt:lpstr>
      <vt:lpstr>Bebas</vt:lpstr>
      <vt:lpstr>Calibri</vt:lpstr>
      <vt:lpstr>FontAwesome</vt:lpstr>
      <vt:lpstr>Montserrat</vt:lpstr>
      <vt:lpstr>Montserrat Black</vt:lpstr>
      <vt:lpstr>Montserrat Light</vt:lpstr>
      <vt:lpstr>Montserrat-Bold</vt:lpstr>
      <vt:lpstr>Montserrat-Regular</vt:lpstr>
      <vt:lpstr>Open Sans</vt:lpstr>
      <vt:lpstr>Open Sans Condensed</vt:lpstr>
      <vt:lpstr>Open Sans Condensed Light</vt:lpstr>
      <vt:lpstr>Open Sans Extrabold</vt:lpstr>
      <vt:lpstr>Open Sans Light</vt:lpstr>
      <vt:lpstr>PT Sans</vt:lpstr>
      <vt:lpstr>Roboto Slab</vt:lpstr>
      <vt:lpstr>Office Theme</vt:lpstr>
      <vt:lpstr>PowerPoint Presentation</vt:lpstr>
      <vt:lpstr>PowerPoint Presentation</vt:lpstr>
      <vt:lpstr>PowerPoint Presentation</vt:lpstr>
      <vt:lpstr>PowerPoint Presentation</vt:lpstr>
      <vt:lpstr>About Us</vt:lpstr>
      <vt:lpstr>PowerPoint Presentation</vt:lpstr>
      <vt:lpstr>About Us</vt:lpstr>
      <vt:lpstr>About Us</vt:lpstr>
      <vt:lpstr>PowerPoint Presentation</vt:lpstr>
      <vt:lpstr>Our Service</vt:lpstr>
      <vt:lpstr>Our Service</vt:lpstr>
      <vt:lpstr>PowerPoint Presentation</vt:lpstr>
      <vt:lpstr>Our Service</vt:lpstr>
      <vt:lpstr>PowerPoint Presentation</vt:lpstr>
      <vt:lpstr>Team Members</vt:lpstr>
      <vt:lpstr>PowerPoint Presentation</vt:lpstr>
      <vt:lpstr>PowerPoint Presentation</vt:lpstr>
      <vt:lpstr>Portfolio</vt:lpstr>
      <vt:lpstr>Timeline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Shopon Ahmed</dc:creator>
  <cp:lastModifiedBy>Suman Sunar</cp:lastModifiedBy>
  <cp:revision>1162</cp:revision>
  <dcterms:created xsi:type="dcterms:W3CDTF">2017-09-28T05:04:55Z</dcterms:created>
  <dcterms:modified xsi:type="dcterms:W3CDTF">2018-11-13T14:32:27Z</dcterms:modified>
</cp:coreProperties>
</file>

<file path=docProps/thumbnail.jpeg>
</file>