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handoutMasterIdLst>
    <p:handoutMasterId r:id="rId24"/>
  </p:handoutMasterIdLst>
  <p:sldIdLst>
    <p:sldId id="267" r:id="rId2"/>
    <p:sldId id="269" r:id="rId3"/>
    <p:sldId id="268" r:id="rId4"/>
    <p:sldId id="270" r:id="rId5"/>
    <p:sldId id="271" r:id="rId6"/>
    <p:sldId id="274" r:id="rId7"/>
    <p:sldId id="272" r:id="rId8"/>
    <p:sldId id="273" r:id="rId9"/>
    <p:sldId id="280" r:id="rId10"/>
    <p:sldId id="276" r:id="rId11"/>
    <p:sldId id="277" r:id="rId12"/>
    <p:sldId id="278" r:id="rId13"/>
    <p:sldId id="279" r:id="rId14"/>
    <p:sldId id="281" r:id="rId15"/>
    <p:sldId id="283" r:id="rId16"/>
    <p:sldId id="285" r:id="rId17"/>
    <p:sldId id="286" r:id="rId18"/>
    <p:sldId id="287" r:id="rId19"/>
    <p:sldId id="288" r:id="rId20"/>
    <p:sldId id="289" r:id="rId21"/>
    <p:sldId id="291" r:id="rId2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706" autoAdjust="0"/>
    <p:restoredTop sz="94291" autoAdjust="0"/>
  </p:normalViewPr>
  <p:slideViewPr>
    <p:cSldViewPr snapToGrid="0">
      <p:cViewPr>
        <p:scale>
          <a:sx n="33" d="100"/>
          <a:sy n="33" d="100"/>
        </p:scale>
        <p:origin x="1986" y="9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F961A05-2721-40C2-B8C2-7BCE475E6AC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ABB2FB-6345-45FF-A90E-A01D6AFF79C4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94F89ED-19FF-448D-9637-AB3A68F3EEF8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9C22E37-F0B4-44B7-8973-6E792D97CBB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7D99FB7-5EAD-4BB8-B680-95975632F7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7726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C6978D-169D-4110-A16B-2595AC07B6B0}" type="datetimeFigureOut">
              <a:rPr lang="en-US" smtClean="0"/>
              <a:t>10/30/2018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B850F2-B22E-4775-A903-A41CD4C74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92345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982447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33CA0D47-A263-4CC2-BC06-E4C3799C3D7F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820441" y="2006144"/>
            <a:ext cx="3813313" cy="2385392"/>
          </a:xfrm>
          <a:custGeom>
            <a:avLst/>
            <a:gdLst>
              <a:gd name="connsiteX0" fmla="*/ 0 w 3813313"/>
              <a:gd name="connsiteY0" fmla="*/ 0 h 2385392"/>
              <a:gd name="connsiteX1" fmla="*/ 3813313 w 3813313"/>
              <a:gd name="connsiteY1" fmla="*/ 0 h 2385392"/>
              <a:gd name="connsiteX2" fmla="*/ 3813313 w 3813313"/>
              <a:gd name="connsiteY2" fmla="*/ 2385392 h 2385392"/>
              <a:gd name="connsiteX3" fmla="*/ 0 w 3813313"/>
              <a:gd name="connsiteY3" fmla="*/ 2385392 h 2385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13313" h="2385392">
                <a:moveTo>
                  <a:pt x="0" y="0"/>
                </a:moveTo>
                <a:lnTo>
                  <a:pt x="3813313" y="0"/>
                </a:lnTo>
                <a:lnTo>
                  <a:pt x="3813313" y="2385392"/>
                </a:lnTo>
                <a:lnTo>
                  <a:pt x="0" y="23853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BA729EAD-5A4F-436D-9EC5-427155EA5C7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58247" y="2006144"/>
            <a:ext cx="3813313" cy="2385392"/>
          </a:xfrm>
          <a:custGeom>
            <a:avLst/>
            <a:gdLst>
              <a:gd name="connsiteX0" fmla="*/ 0 w 3813313"/>
              <a:gd name="connsiteY0" fmla="*/ 0 h 2385392"/>
              <a:gd name="connsiteX1" fmla="*/ 3813313 w 3813313"/>
              <a:gd name="connsiteY1" fmla="*/ 0 h 2385392"/>
              <a:gd name="connsiteX2" fmla="*/ 3813313 w 3813313"/>
              <a:gd name="connsiteY2" fmla="*/ 2385392 h 2385392"/>
              <a:gd name="connsiteX3" fmla="*/ 0 w 3813313"/>
              <a:gd name="connsiteY3" fmla="*/ 2385392 h 2385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13313" h="2385392">
                <a:moveTo>
                  <a:pt x="0" y="0"/>
                </a:moveTo>
                <a:lnTo>
                  <a:pt x="3813313" y="0"/>
                </a:lnTo>
                <a:lnTo>
                  <a:pt x="3813313" y="2385392"/>
                </a:lnTo>
                <a:lnTo>
                  <a:pt x="0" y="23853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D9335E7A-57A2-47D3-965B-241CEA8EBEC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480892" y="2006144"/>
            <a:ext cx="1560442" cy="2385392"/>
          </a:xfrm>
          <a:custGeom>
            <a:avLst/>
            <a:gdLst>
              <a:gd name="connsiteX0" fmla="*/ 0 w 1560442"/>
              <a:gd name="connsiteY0" fmla="*/ 0 h 2385392"/>
              <a:gd name="connsiteX1" fmla="*/ 1560442 w 1560442"/>
              <a:gd name="connsiteY1" fmla="*/ 0 h 2385392"/>
              <a:gd name="connsiteX2" fmla="*/ 1560442 w 1560442"/>
              <a:gd name="connsiteY2" fmla="*/ 2385392 h 2385392"/>
              <a:gd name="connsiteX3" fmla="*/ 0 w 1560442"/>
              <a:gd name="connsiteY3" fmla="*/ 2385392 h 2385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0442" h="2385392">
                <a:moveTo>
                  <a:pt x="0" y="0"/>
                </a:moveTo>
                <a:lnTo>
                  <a:pt x="1560442" y="0"/>
                </a:lnTo>
                <a:lnTo>
                  <a:pt x="1560442" y="2385392"/>
                </a:lnTo>
                <a:lnTo>
                  <a:pt x="0" y="23853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10936AA8-479D-48C6-B361-384D61629200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150666" y="2006144"/>
            <a:ext cx="1560442" cy="2385392"/>
          </a:xfrm>
          <a:custGeom>
            <a:avLst/>
            <a:gdLst>
              <a:gd name="connsiteX0" fmla="*/ 0 w 1560442"/>
              <a:gd name="connsiteY0" fmla="*/ 0 h 2385392"/>
              <a:gd name="connsiteX1" fmla="*/ 1560442 w 1560442"/>
              <a:gd name="connsiteY1" fmla="*/ 0 h 2385392"/>
              <a:gd name="connsiteX2" fmla="*/ 1560442 w 1560442"/>
              <a:gd name="connsiteY2" fmla="*/ 2385392 h 2385392"/>
              <a:gd name="connsiteX3" fmla="*/ 0 w 1560442"/>
              <a:gd name="connsiteY3" fmla="*/ 2385392 h 2385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0442" h="2385392">
                <a:moveTo>
                  <a:pt x="0" y="0"/>
                </a:moveTo>
                <a:lnTo>
                  <a:pt x="1560442" y="0"/>
                </a:lnTo>
                <a:lnTo>
                  <a:pt x="1560442" y="2385392"/>
                </a:lnTo>
                <a:lnTo>
                  <a:pt x="0" y="238539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5724815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B138CB6-6724-425A-91D9-9FCEB2CC2DD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1" y="1662318"/>
            <a:ext cx="4448626" cy="2763835"/>
          </a:xfrm>
          <a:custGeom>
            <a:avLst/>
            <a:gdLst>
              <a:gd name="connsiteX0" fmla="*/ 0 w 4448626"/>
              <a:gd name="connsiteY0" fmla="*/ 0 h 2763835"/>
              <a:gd name="connsiteX1" fmla="*/ 4448626 w 4448626"/>
              <a:gd name="connsiteY1" fmla="*/ 0 h 2763835"/>
              <a:gd name="connsiteX2" fmla="*/ 4448626 w 4448626"/>
              <a:gd name="connsiteY2" fmla="*/ 2763835 h 2763835"/>
              <a:gd name="connsiteX3" fmla="*/ 0 w 4448626"/>
              <a:gd name="connsiteY3" fmla="*/ 2763835 h 27638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48626" h="2763835">
                <a:moveTo>
                  <a:pt x="0" y="0"/>
                </a:moveTo>
                <a:lnTo>
                  <a:pt x="4448626" y="0"/>
                </a:lnTo>
                <a:lnTo>
                  <a:pt x="4448626" y="2763835"/>
                </a:lnTo>
                <a:lnTo>
                  <a:pt x="0" y="276383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FD78EAC1-D0BA-4A6A-AD53-6738647A0EAB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4564743" y="4640028"/>
            <a:ext cx="4245428" cy="2217973"/>
          </a:xfrm>
          <a:custGeom>
            <a:avLst/>
            <a:gdLst>
              <a:gd name="connsiteX0" fmla="*/ 0 w 4245428"/>
              <a:gd name="connsiteY0" fmla="*/ 0 h 2217973"/>
              <a:gd name="connsiteX1" fmla="*/ 4245428 w 4245428"/>
              <a:gd name="connsiteY1" fmla="*/ 0 h 2217973"/>
              <a:gd name="connsiteX2" fmla="*/ 4245428 w 4245428"/>
              <a:gd name="connsiteY2" fmla="*/ 2217973 h 2217973"/>
              <a:gd name="connsiteX3" fmla="*/ 0 w 4245428"/>
              <a:gd name="connsiteY3" fmla="*/ 2217973 h 22179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45428" h="2217973">
                <a:moveTo>
                  <a:pt x="0" y="0"/>
                </a:moveTo>
                <a:lnTo>
                  <a:pt x="4245428" y="0"/>
                </a:lnTo>
                <a:lnTo>
                  <a:pt x="4245428" y="2217973"/>
                </a:lnTo>
                <a:lnTo>
                  <a:pt x="0" y="221797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3B0BC86B-3BA3-4B61-BB28-EE04D5F27F1D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926288" y="4640027"/>
            <a:ext cx="3265713" cy="2217973"/>
          </a:xfrm>
          <a:custGeom>
            <a:avLst/>
            <a:gdLst>
              <a:gd name="connsiteX0" fmla="*/ 0 w 3265713"/>
              <a:gd name="connsiteY0" fmla="*/ 0 h 2217973"/>
              <a:gd name="connsiteX1" fmla="*/ 3265713 w 3265713"/>
              <a:gd name="connsiteY1" fmla="*/ 0 h 2217973"/>
              <a:gd name="connsiteX2" fmla="*/ 3265713 w 3265713"/>
              <a:gd name="connsiteY2" fmla="*/ 2217973 h 2217973"/>
              <a:gd name="connsiteX3" fmla="*/ 0 w 3265713"/>
              <a:gd name="connsiteY3" fmla="*/ 2217973 h 22179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65713" h="2217973">
                <a:moveTo>
                  <a:pt x="0" y="0"/>
                </a:moveTo>
                <a:lnTo>
                  <a:pt x="3265713" y="0"/>
                </a:lnTo>
                <a:lnTo>
                  <a:pt x="3265713" y="2217973"/>
                </a:lnTo>
                <a:lnTo>
                  <a:pt x="0" y="221797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3D185C81-5072-49BF-81E6-963A1F12CC2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7743372" y="1662318"/>
            <a:ext cx="4448628" cy="2851624"/>
          </a:xfrm>
          <a:custGeom>
            <a:avLst/>
            <a:gdLst>
              <a:gd name="connsiteX0" fmla="*/ 0 w 4448628"/>
              <a:gd name="connsiteY0" fmla="*/ 0 h 2851624"/>
              <a:gd name="connsiteX1" fmla="*/ 4448628 w 4448628"/>
              <a:gd name="connsiteY1" fmla="*/ 0 h 2851624"/>
              <a:gd name="connsiteX2" fmla="*/ 4448628 w 4448628"/>
              <a:gd name="connsiteY2" fmla="*/ 2851624 h 2851624"/>
              <a:gd name="connsiteX3" fmla="*/ 0 w 4448628"/>
              <a:gd name="connsiteY3" fmla="*/ 2851624 h 28516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48628" h="2851624">
                <a:moveTo>
                  <a:pt x="0" y="0"/>
                </a:moveTo>
                <a:lnTo>
                  <a:pt x="4448628" y="0"/>
                </a:lnTo>
                <a:lnTo>
                  <a:pt x="4448628" y="2851624"/>
                </a:lnTo>
                <a:lnTo>
                  <a:pt x="0" y="285162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82620532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94978BDF-86B1-4991-B610-79B714209BF3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2728685" y="2873929"/>
            <a:ext cx="2090057" cy="2014030"/>
          </a:xfrm>
          <a:custGeom>
            <a:avLst/>
            <a:gdLst>
              <a:gd name="connsiteX0" fmla="*/ 0 w 2090057"/>
              <a:gd name="connsiteY0" fmla="*/ 0 h 2014030"/>
              <a:gd name="connsiteX1" fmla="*/ 2090057 w 2090057"/>
              <a:gd name="connsiteY1" fmla="*/ 0 h 2014030"/>
              <a:gd name="connsiteX2" fmla="*/ 2090057 w 2090057"/>
              <a:gd name="connsiteY2" fmla="*/ 2014030 h 2014030"/>
              <a:gd name="connsiteX3" fmla="*/ 0 w 2090057"/>
              <a:gd name="connsiteY3" fmla="*/ 2014030 h 20140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90057" h="2014030">
                <a:moveTo>
                  <a:pt x="0" y="0"/>
                </a:moveTo>
                <a:lnTo>
                  <a:pt x="2090057" y="0"/>
                </a:lnTo>
                <a:lnTo>
                  <a:pt x="2090057" y="2014030"/>
                </a:lnTo>
                <a:lnTo>
                  <a:pt x="0" y="201403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6C6471A9-5F52-4041-A4DD-1F16DCE9312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5050972" y="2873929"/>
            <a:ext cx="2090057" cy="2014030"/>
          </a:xfrm>
          <a:custGeom>
            <a:avLst/>
            <a:gdLst>
              <a:gd name="connsiteX0" fmla="*/ 0 w 2090057"/>
              <a:gd name="connsiteY0" fmla="*/ 0 h 2014030"/>
              <a:gd name="connsiteX1" fmla="*/ 2090057 w 2090057"/>
              <a:gd name="connsiteY1" fmla="*/ 0 h 2014030"/>
              <a:gd name="connsiteX2" fmla="*/ 2090057 w 2090057"/>
              <a:gd name="connsiteY2" fmla="*/ 2014030 h 2014030"/>
              <a:gd name="connsiteX3" fmla="*/ 0 w 2090057"/>
              <a:gd name="connsiteY3" fmla="*/ 2014030 h 20140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90057" h="2014030">
                <a:moveTo>
                  <a:pt x="0" y="0"/>
                </a:moveTo>
                <a:lnTo>
                  <a:pt x="2090057" y="0"/>
                </a:lnTo>
                <a:lnTo>
                  <a:pt x="2090057" y="2014030"/>
                </a:lnTo>
                <a:lnTo>
                  <a:pt x="0" y="201403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F183E0F6-F9EA-450A-8058-7CA0E2A612D7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7373257" y="2873929"/>
            <a:ext cx="2090057" cy="2014030"/>
          </a:xfrm>
          <a:custGeom>
            <a:avLst/>
            <a:gdLst>
              <a:gd name="connsiteX0" fmla="*/ 0 w 2090057"/>
              <a:gd name="connsiteY0" fmla="*/ 0 h 2014030"/>
              <a:gd name="connsiteX1" fmla="*/ 2090057 w 2090057"/>
              <a:gd name="connsiteY1" fmla="*/ 0 h 2014030"/>
              <a:gd name="connsiteX2" fmla="*/ 2090057 w 2090057"/>
              <a:gd name="connsiteY2" fmla="*/ 2014030 h 2014030"/>
              <a:gd name="connsiteX3" fmla="*/ 0 w 2090057"/>
              <a:gd name="connsiteY3" fmla="*/ 2014030 h 20140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90057" h="2014030">
                <a:moveTo>
                  <a:pt x="0" y="0"/>
                </a:moveTo>
                <a:lnTo>
                  <a:pt x="2090057" y="0"/>
                </a:lnTo>
                <a:lnTo>
                  <a:pt x="2090057" y="2014030"/>
                </a:lnTo>
                <a:lnTo>
                  <a:pt x="0" y="201403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13633764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663352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49A5AD4F-C27E-4EDA-9545-889DD616676D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722662" y="1466850"/>
            <a:ext cx="3420837" cy="1771649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29F7CB38-29CC-4166-B68F-AB0335F5DBF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22514" y="3238500"/>
            <a:ext cx="4620985" cy="3096986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61F88091-02A7-4585-B205-929CDB5727E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143502" y="522512"/>
            <a:ext cx="3420836" cy="429713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8">
            <a:extLst>
              <a:ext uri="{FF2B5EF4-FFF2-40B4-BE49-F238E27FC236}">
                <a16:creationId xmlns:a16="http://schemas.microsoft.com/office/drawing/2014/main" id="{6020EF9B-0FF1-4D40-88D3-65A53048CEB3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564339" y="522512"/>
            <a:ext cx="3105147" cy="5812971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188831018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8FBC57C3-CF00-48CB-BBCA-08052FEB218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566056" y="566056"/>
            <a:ext cx="11059887" cy="572588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28301686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CA1EDD5-878F-4279-A55C-E96A5786A5D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144000" y="508001"/>
            <a:ext cx="2541942" cy="5712083"/>
          </a:xfrm>
          <a:custGeom>
            <a:avLst/>
            <a:gdLst>
              <a:gd name="connsiteX0" fmla="*/ 0 w 2541942"/>
              <a:gd name="connsiteY0" fmla="*/ 0 h 5712083"/>
              <a:gd name="connsiteX1" fmla="*/ 2541942 w 2541942"/>
              <a:gd name="connsiteY1" fmla="*/ 0 h 5712083"/>
              <a:gd name="connsiteX2" fmla="*/ 2541942 w 2541942"/>
              <a:gd name="connsiteY2" fmla="*/ 5712083 h 5712083"/>
              <a:gd name="connsiteX3" fmla="*/ 0 w 2541942"/>
              <a:gd name="connsiteY3" fmla="*/ 5712083 h 5712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1942" h="5712083">
                <a:moveTo>
                  <a:pt x="0" y="0"/>
                </a:moveTo>
                <a:lnTo>
                  <a:pt x="2541942" y="0"/>
                </a:lnTo>
                <a:lnTo>
                  <a:pt x="2541942" y="5712083"/>
                </a:lnTo>
                <a:lnTo>
                  <a:pt x="0" y="5712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25A8909-729D-4A6A-89CF-ED21146F952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449075" y="4082478"/>
            <a:ext cx="3557162" cy="2137606"/>
          </a:xfrm>
          <a:custGeom>
            <a:avLst/>
            <a:gdLst>
              <a:gd name="connsiteX0" fmla="*/ 0 w 3557162"/>
              <a:gd name="connsiteY0" fmla="*/ 0 h 2137606"/>
              <a:gd name="connsiteX1" fmla="*/ 3557162 w 3557162"/>
              <a:gd name="connsiteY1" fmla="*/ 0 h 2137606"/>
              <a:gd name="connsiteX2" fmla="*/ 3557162 w 3557162"/>
              <a:gd name="connsiteY2" fmla="*/ 2137606 h 2137606"/>
              <a:gd name="connsiteX3" fmla="*/ 0 w 3557162"/>
              <a:gd name="connsiteY3" fmla="*/ 2137606 h 21376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57162" h="2137606">
                <a:moveTo>
                  <a:pt x="0" y="0"/>
                </a:moveTo>
                <a:lnTo>
                  <a:pt x="3557162" y="0"/>
                </a:lnTo>
                <a:lnTo>
                  <a:pt x="3557162" y="2137606"/>
                </a:lnTo>
                <a:lnTo>
                  <a:pt x="0" y="213760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570E2EF4-7F74-4559-95F1-43B53DD011C5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570891" y="5085771"/>
            <a:ext cx="2735932" cy="1772229"/>
          </a:xfrm>
          <a:custGeom>
            <a:avLst/>
            <a:gdLst>
              <a:gd name="connsiteX0" fmla="*/ 0 w 2735932"/>
              <a:gd name="connsiteY0" fmla="*/ 0 h 1772229"/>
              <a:gd name="connsiteX1" fmla="*/ 2735932 w 2735932"/>
              <a:gd name="connsiteY1" fmla="*/ 0 h 1772229"/>
              <a:gd name="connsiteX2" fmla="*/ 2735932 w 2735932"/>
              <a:gd name="connsiteY2" fmla="*/ 1772229 h 1772229"/>
              <a:gd name="connsiteX3" fmla="*/ 0 w 2735932"/>
              <a:gd name="connsiteY3" fmla="*/ 1772229 h 17722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35932" h="1772229">
                <a:moveTo>
                  <a:pt x="0" y="0"/>
                </a:moveTo>
                <a:lnTo>
                  <a:pt x="2735932" y="0"/>
                </a:lnTo>
                <a:lnTo>
                  <a:pt x="2735932" y="1772229"/>
                </a:lnTo>
                <a:lnTo>
                  <a:pt x="0" y="177222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6992872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972A940F-F0A5-46D5-AC8B-44511E248BA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548999" y="800106"/>
            <a:ext cx="4643002" cy="5257788"/>
          </a:xfrm>
          <a:custGeom>
            <a:avLst/>
            <a:gdLst>
              <a:gd name="connsiteX0" fmla="*/ 0 w 4643002"/>
              <a:gd name="connsiteY0" fmla="*/ 0 h 5257788"/>
              <a:gd name="connsiteX1" fmla="*/ 4643002 w 4643002"/>
              <a:gd name="connsiteY1" fmla="*/ 0 h 5257788"/>
              <a:gd name="connsiteX2" fmla="*/ 4643002 w 4643002"/>
              <a:gd name="connsiteY2" fmla="*/ 5257788 h 5257788"/>
              <a:gd name="connsiteX3" fmla="*/ 0 w 4643002"/>
              <a:gd name="connsiteY3" fmla="*/ 5257788 h 52577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43002" h="5257788">
                <a:moveTo>
                  <a:pt x="0" y="0"/>
                </a:moveTo>
                <a:lnTo>
                  <a:pt x="4643002" y="0"/>
                </a:lnTo>
                <a:lnTo>
                  <a:pt x="4643002" y="5257788"/>
                </a:lnTo>
                <a:lnTo>
                  <a:pt x="0" y="525778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44580876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1367B4D6-7CEE-4679-A378-7E911EAFD91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576753" y="1119837"/>
            <a:ext cx="2661314" cy="2661314"/>
          </a:xfrm>
          <a:custGeom>
            <a:avLst/>
            <a:gdLst>
              <a:gd name="connsiteX0" fmla="*/ 1330657 w 2661314"/>
              <a:gd name="connsiteY0" fmla="*/ 0 h 2661314"/>
              <a:gd name="connsiteX1" fmla="*/ 2661314 w 2661314"/>
              <a:gd name="connsiteY1" fmla="*/ 1330657 h 2661314"/>
              <a:gd name="connsiteX2" fmla="*/ 1330657 w 2661314"/>
              <a:gd name="connsiteY2" fmla="*/ 2661314 h 2661314"/>
              <a:gd name="connsiteX3" fmla="*/ 0 w 2661314"/>
              <a:gd name="connsiteY3" fmla="*/ 1330657 h 2661314"/>
              <a:gd name="connsiteX4" fmla="*/ 1330657 w 2661314"/>
              <a:gd name="connsiteY4" fmla="*/ 0 h 266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61314" h="2661314">
                <a:moveTo>
                  <a:pt x="1330657" y="0"/>
                </a:moveTo>
                <a:cubicBezTo>
                  <a:pt x="2065559" y="0"/>
                  <a:pt x="2661314" y="595755"/>
                  <a:pt x="2661314" y="1330657"/>
                </a:cubicBezTo>
                <a:cubicBezTo>
                  <a:pt x="2661314" y="2065559"/>
                  <a:pt x="2065559" y="2661314"/>
                  <a:pt x="1330657" y="2661314"/>
                </a:cubicBezTo>
                <a:cubicBezTo>
                  <a:pt x="595755" y="2661314"/>
                  <a:pt x="0" y="2065559"/>
                  <a:pt x="0" y="1330657"/>
                </a:cubicBezTo>
                <a:cubicBezTo>
                  <a:pt x="0" y="595755"/>
                  <a:pt x="595755" y="0"/>
                  <a:pt x="13306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10AA3BD-6464-4C0C-B084-A0083C77114A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2647666" y="1119837"/>
            <a:ext cx="2661314" cy="2661314"/>
          </a:xfrm>
          <a:custGeom>
            <a:avLst/>
            <a:gdLst>
              <a:gd name="connsiteX0" fmla="*/ 1330657 w 2661314"/>
              <a:gd name="connsiteY0" fmla="*/ 0 h 2661314"/>
              <a:gd name="connsiteX1" fmla="*/ 2661314 w 2661314"/>
              <a:gd name="connsiteY1" fmla="*/ 1330657 h 2661314"/>
              <a:gd name="connsiteX2" fmla="*/ 1330657 w 2661314"/>
              <a:gd name="connsiteY2" fmla="*/ 2661314 h 2661314"/>
              <a:gd name="connsiteX3" fmla="*/ 0 w 2661314"/>
              <a:gd name="connsiteY3" fmla="*/ 1330657 h 2661314"/>
              <a:gd name="connsiteX4" fmla="*/ 1330657 w 2661314"/>
              <a:gd name="connsiteY4" fmla="*/ 0 h 266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61314" h="2661314">
                <a:moveTo>
                  <a:pt x="1330657" y="0"/>
                </a:moveTo>
                <a:cubicBezTo>
                  <a:pt x="2065559" y="0"/>
                  <a:pt x="2661314" y="595755"/>
                  <a:pt x="2661314" y="1330657"/>
                </a:cubicBezTo>
                <a:cubicBezTo>
                  <a:pt x="2661314" y="2065559"/>
                  <a:pt x="2065559" y="2661314"/>
                  <a:pt x="1330657" y="2661314"/>
                </a:cubicBezTo>
                <a:cubicBezTo>
                  <a:pt x="595755" y="2661314"/>
                  <a:pt x="0" y="2065559"/>
                  <a:pt x="0" y="1330657"/>
                </a:cubicBezTo>
                <a:cubicBezTo>
                  <a:pt x="0" y="595755"/>
                  <a:pt x="595755" y="0"/>
                  <a:pt x="13306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AC3B5628-A69A-4794-B57E-D713CB6C2463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505840" y="1119837"/>
            <a:ext cx="2661314" cy="2661314"/>
          </a:xfrm>
          <a:custGeom>
            <a:avLst/>
            <a:gdLst>
              <a:gd name="connsiteX0" fmla="*/ 1330657 w 2661314"/>
              <a:gd name="connsiteY0" fmla="*/ 0 h 2661314"/>
              <a:gd name="connsiteX1" fmla="*/ 2661314 w 2661314"/>
              <a:gd name="connsiteY1" fmla="*/ 1330657 h 2661314"/>
              <a:gd name="connsiteX2" fmla="*/ 1330657 w 2661314"/>
              <a:gd name="connsiteY2" fmla="*/ 2661314 h 2661314"/>
              <a:gd name="connsiteX3" fmla="*/ 0 w 2661314"/>
              <a:gd name="connsiteY3" fmla="*/ 1330657 h 2661314"/>
              <a:gd name="connsiteX4" fmla="*/ 1330657 w 2661314"/>
              <a:gd name="connsiteY4" fmla="*/ 0 h 26613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661314" h="2661314">
                <a:moveTo>
                  <a:pt x="1330657" y="0"/>
                </a:moveTo>
                <a:cubicBezTo>
                  <a:pt x="2065559" y="0"/>
                  <a:pt x="2661314" y="595755"/>
                  <a:pt x="2661314" y="1330657"/>
                </a:cubicBezTo>
                <a:cubicBezTo>
                  <a:pt x="2661314" y="2065559"/>
                  <a:pt x="2065559" y="2661314"/>
                  <a:pt x="1330657" y="2661314"/>
                </a:cubicBezTo>
                <a:cubicBezTo>
                  <a:pt x="595755" y="2661314"/>
                  <a:pt x="0" y="2065559"/>
                  <a:pt x="0" y="1330657"/>
                </a:cubicBezTo>
                <a:cubicBezTo>
                  <a:pt x="0" y="595755"/>
                  <a:pt x="595755" y="0"/>
                  <a:pt x="13306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103871245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BEC23063-B527-4660-AE29-BB953C6C4838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3338286" y="3341915"/>
            <a:ext cx="2757714" cy="3008083"/>
          </a:xfrm>
          <a:custGeom>
            <a:avLst/>
            <a:gdLst>
              <a:gd name="connsiteX0" fmla="*/ 0 w 2757714"/>
              <a:gd name="connsiteY0" fmla="*/ 0 h 3008083"/>
              <a:gd name="connsiteX1" fmla="*/ 2757714 w 2757714"/>
              <a:gd name="connsiteY1" fmla="*/ 0 h 3008083"/>
              <a:gd name="connsiteX2" fmla="*/ 2757714 w 2757714"/>
              <a:gd name="connsiteY2" fmla="*/ 3008083 h 3008083"/>
              <a:gd name="connsiteX3" fmla="*/ 0 w 2757714"/>
              <a:gd name="connsiteY3" fmla="*/ 3008083 h 3008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3008083">
                <a:moveTo>
                  <a:pt x="0" y="0"/>
                </a:moveTo>
                <a:lnTo>
                  <a:pt x="2757714" y="0"/>
                </a:lnTo>
                <a:lnTo>
                  <a:pt x="2757714" y="3008083"/>
                </a:lnTo>
                <a:lnTo>
                  <a:pt x="0" y="3008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2EB39842-8FFD-44A9-8272-EEDB3D6B6F8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508000" y="508001"/>
            <a:ext cx="2757714" cy="2757714"/>
          </a:xfrm>
          <a:custGeom>
            <a:avLst/>
            <a:gdLst>
              <a:gd name="connsiteX0" fmla="*/ 0 w 2757714"/>
              <a:gd name="connsiteY0" fmla="*/ 0 h 2757714"/>
              <a:gd name="connsiteX1" fmla="*/ 2757714 w 2757714"/>
              <a:gd name="connsiteY1" fmla="*/ 0 h 2757714"/>
              <a:gd name="connsiteX2" fmla="*/ 2757714 w 2757714"/>
              <a:gd name="connsiteY2" fmla="*/ 2757714 h 2757714"/>
              <a:gd name="connsiteX3" fmla="*/ 0 w 2757714"/>
              <a:gd name="connsiteY3" fmla="*/ 2757714 h 2757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2757714">
                <a:moveTo>
                  <a:pt x="0" y="0"/>
                </a:moveTo>
                <a:lnTo>
                  <a:pt x="2757714" y="0"/>
                </a:lnTo>
                <a:lnTo>
                  <a:pt x="2757714" y="2757714"/>
                </a:lnTo>
                <a:lnTo>
                  <a:pt x="0" y="27577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7B50A94B-9ACA-49EE-A8D6-18C4D2C709BB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08000" y="3341915"/>
            <a:ext cx="2757714" cy="3008083"/>
          </a:xfrm>
          <a:custGeom>
            <a:avLst/>
            <a:gdLst>
              <a:gd name="connsiteX0" fmla="*/ 0 w 2757714"/>
              <a:gd name="connsiteY0" fmla="*/ 0 h 3008083"/>
              <a:gd name="connsiteX1" fmla="*/ 2757714 w 2757714"/>
              <a:gd name="connsiteY1" fmla="*/ 0 h 3008083"/>
              <a:gd name="connsiteX2" fmla="*/ 2757714 w 2757714"/>
              <a:gd name="connsiteY2" fmla="*/ 3008083 h 3008083"/>
              <a:gd name="connsiteX3" fmla="*/ 0 w 2757714"/>
              <a:gd name="connsiteY3" fmla="*/ 3008083 h 3008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3008083">
                <a:moveTo>
                  <a:pt x="0" y="0"/>
                </a:moveTo>
                <a:lnTo>
                  <a:pt x="2757714" y="0"/>
                </a:lnTo>
                <a:lnTo>
                  <a:pt x="2757714" y="3008083"/>
                </a:lnTo>
                <a:lnTo>
                  <a:pt x="0" y="3008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527742B5-A461-4B23-A001-1A2A3331782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168572" y="508001"/>
            <a:ext cx="2757714" cy="2757714"/>
          </a:xfrm>
          <a:custGeom>
            <a:avLst/>
            <a:gdLst>
              <a:gd name="connsiteX0" fmla="*/ 0 w 2757714"/>
              <a:gd name="connsiteY0" fmla="*/ 0 h 2757714"/>
              <a:gd name="connsiteX1" fmla="*/ 2757714 w 2757714"/>
              <a:gd name="connsiteY1" fmla="*/ 0 h 2757714"/>
              <a:gd name="connsiteX2" fmla="*/ 2757714 w 2757714"/>
              <a:gd name="connsiteY2" fmla="*/ 2757714 h 2757714"/>
              <a:gd name="connsiteX3" fmla="*/ 0 w 2757714"/>
              <a:gd name="connsiteY3" fmla="*/ 2757714 h 2757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2757714">
                <a:moveTo>
                  <a:pt x="0" y="0"/>
                </a:moveTo>
                <a:lnTo>
                  <a:pt x="2757714" y="0"/>
                </a:lnTo>
                <a:lnTo>
                  <a:pt x="2757714" y="2757714"/>
                </a:lnTo>
                <a:lnTo>
                  <a:pt x="0" y="27577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9AC6650C-0A10-43B1-9404-48B5AF6C8D2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338286" y="508001"/>
            <a:ext cx="2757714" cy="2757714"/>
          </a:xfrm>
          <a:custGeom>
            <a:avLst/>
            <a:gdLst>
              <a:gd name="connsiteX0" fmla="*/ 0 w 2757714"/>
              <a:gd name="connsiteY0" fmla="*/ 0 h 2757714"/>
              <a:gd name="connsiteX1" fmla="*/ 2757714 w 2757714"/>
              <a:gd name="connsiteY1" fmla="*/ 0 h 2757714"/>
              <a:gd name="connsiteX2" fmla="*/ 2757714 w 2757714"/>
              <a:gd name="connsiteY2" fmla="*/ 2757714 h 2757714"/>
              <a:gd name="connsiteX3" fmla="*/ 0 w 2757714"/>
              <a:gd name="connsiteY3" fmla="*/ 2757714 h 2757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2757714">
                <a:moveTo>
                  <a:pt x="0" y="0"/>
                </a:moveTo>
                <a:lnTo>
                  <a:pt x="2757714" y="0"/>
                </a:lnTo>
                <a:lnTo>
                  <a:pt x="2757714" y="2757714"/>
                </a:lnTo>
                <a:lnTo>
                  <a:pt x="0" y="27577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7A641468-890B-4B85-9301-25928C3722DE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6168572" y="3341916"/>
            <a:ext cx="2757714" cy="3008083"/>
          </a:xfrm>
          <a:custGeom>
            <a:avLst/>
            <a:gdLst>
              <a:gd name="connsiteX0" fmla="*/ 0 w 2757714"/>
              <a:gd name="connsiteY0" fmla="*/ 0 h 3008083"/>
              <a:gd name="connsiteX1" fmla="*/ 2757714 w 2757714"/>
              <a:gd name="connsiteY1" fmla="*/ 0 h 3008083"/>
              <a:gd name="connsiteX2" fmla="*/ 2757714 w 2757714"/>
              <a:gd name="connsiteY2" fmla="*/ 3008083 h 3008083"/>
              <a:gd name="connsiteX3" fmla="*/ 0 w 2757714"/>
              <a:gd name="connsiteY3" fmla="*/ 3008083 h 3008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57714" h="3008083">
                <a:moveTo>
                  <a:pt x="0" y="0"/>
                </a:moveTo>
                <a:lnTo>
                  <a:pt x="2757714" y="0"/>
                </a:lnTo>
                <a:lnTo>
                  <a:pt x="2757714" y="3008083"/>
                </a:lnTo>
                <a:lnTo>
                  <a:pt x="0" y="3008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7395127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C2DDF09-55A5-480F-9CDE-D8716F26A3F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953000" y="983622"/>
            <a:ext cx="2286000" cy="2120152"/>
          </a:xfrm>
          <a:custGeom>
            <a:avLst/>
            <a:gdLst>
              <a:gd name="connsiteX0" fmla="*/ 0 w 2286000"/>
              <a:gd name="connsiteY0" fmla="*/ 0 h 2120152"/>
              <a:gd name="connsiteX1" fmla="*/ 2286000 w 2286000"/>
              <a:gd name="connsiteY1" fmla="*/ 0 h 2120152"/>
              <a:gd name="connsiteX2" fmla="*/ 2286000 w 2286000"/>
              <a:gd name="connsiteY2" fmla="*/ 2120152 h 2120152"/>
              <a:gd name="connsiteX3" fmla="*/ 0 w 2286000"/>
              <a:gd name="connsiteY3" fmla="*/ 2120152 h 21201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86000" h="2120152">
                <a:moveTo>
                  <a:pt x="0" y="0"/>
                </a:moveTo>
                <a:lnTo>
                  <a:pt x="2286000" y="0"/>
                </a:lnTo>
                <a:lnTo>
                  <a:pt x="2286000" y="2120152"/>
                </a:lnTo>
                <a:lnTo>
                  <a:pt x="0" y="21201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1424268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3B69DBD1-AF5F-400B-B3B3-8C0750CBBD5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2129156" y="3778772"/>
            <a:ext cx="3014338" cy="2534942"/>
          </a:xfrm>
          <a:custGeom>
            <a:avLst/>
            <a:gdLst>
              <a:gd name="connsiteX0" fmla="*/ 0 w 3014338"/>
              <a:gd name="connsiteY0" fmla="*/ 0 h 2534942"/>
              <a:gd name="connsiteX1" fmla="*/ 3014338 w 3014338"/>
              <a:gd name="connsiteY1" fmla="*/ 0 h 2534942"/>
              <a:gd name="connsiteX2" fmla="*/ 3014338 w 3014338"/>
              <a:gd name="connsiteY2" fmla="*/ 2534942 h 2534942"/>
              <a:gd name="connsiteX3" fmla="*/ 0 w 3014338"/>
              <a:gd name="connsiteY3" fmla="*/ 2534942 h 25349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14338" h="2534942">
                <a:moveTo>
                  <a:pt x="0" y="0"/>
                </a:moveTo>
                <a:lnTo>
                  <a:pt x="3014338" y="0"/>
                </a:lnTo>
                <a:lnTo>
                  <a:pt x="3014338" y="2534942"/>
                </a:lnTo>
                <a:lnTo>
                  <a:pt x="0" y="25349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7D37E9C8-79A6-42B2-A746-225F58278037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718642" y="522514"/>
            <a:ext cx="2860034" cy="5791200"/>
          </a:xfrm>
          <a:custGeom>
            <a:avLst/>
            <a:gdLst>
              <a:gd name="connsiteX0" fmla="*/ 0 w 2860034"/>
              <a:gd name="connsiteY0" fmla="*/ 0 h 5791200"/>
              <a:gd name="connsiteX1" fmla="*/ 2860034 w 2860034"/>
              <a:gd name="connsiteY1" fmla="*/ 0 h 5791200"/>
              <a:gd name="connsiteX2" fmla="*/ 2860034 w 2860034"/>
              <a:gd name="connsiteY2" fmla="*/ 5791200 h 5791200"/>
              <a:gd name="connsiteX3" fmla="*/ 0 w 2860034"/>
              <a:gd name="connsiteY3" fmla="*/ 5791200 h 5791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60034" h="5791200">
                <a:moveTo>
                  <a:pt x="0" y="0"/>
                </a:moveTo>
                <a:lnTo>
                  <a:pt x="2860034" y="0"/>
                </a:lnTo>
                <a:lnTo>
                  <a:pt x="2860034" y="5791200"/>
                </a:lnTo>
                <a:lnTo>
                  <a:pt x="0" y="57912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ADE36A0A-4898-4C32-996B-A99E85E538C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268686" y="522514"/>
            <a:ext cx="3295647" cy="4297135"/>
          </a:xfrm>
          <a:custGeom>
            <a:avLst/>
            <a:gdLst>
              <a:gd name="connsiteX0" fmla="*/ 0 w 3295647"/>
              <a:gd name="connsiteY0" fmla="*/ 0 h 4297135"/>
              <a:gd name="connsiteX1" fmla="*/ 3295647 w 3295647"/>
              <a:gd name="connsiteY1" fmla="*/ 0 h 4297135"/>
              <a:gd name="connsiteX2" fmla="*/ 3295647 w 3295647"/>
              <a:gd name="connsiteY2" fmla="*/ 4297135 h 4297135"/>
              <a:gd name="connsiteX3" fmla="*/ 0 w 3295647"/>
              <a:gd name="connsiteY3" fmla="*/ 4297135 h 42971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95647" h="4297135">
                <a:moveTo>
                  <a:pt x="0" y="0"/>
                </a:moveTo>
                <a:lnTo>
                  <a:pt x="3295647" y="0"/>
                </a:lnTo>
                <a:lnTo>
                  <a:pt x="3295647" y="4297135"/>
                </a:lnTo>
                <a:lnTo>
                  <a:pt x="0" y="429713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DD12892B-36FF-4C06-A73D-DB95B9554B88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129156" y="522514"/>
            <a:ext cx="3014338" cy="3135086"/>
          </a:xfrm>
          <a:custGeom>
            <a:avLst/>
            <a:gdLst>
              <a:gd name="connsiteX0" fmla="*/ 0 w 3014338"/>
              <a:gd name="connsiteY0" fmla="*/ 0 h 3135086"/>
              <a:gd name="connsiteX1" fmla="*/ 3014338 w 3014338"/>
              <a:gd name="connsiteY1" fmla="*/ 0 h 3135086"/>
              <a:gd name="connsiteX2" fmla="*/ 3014338 w 3014338"/>
              <a:gd name="connsiteY2" fmla="*/ 3135086 h 3135086"/>
              <a:gd name="connsiteX3" fmla="*/ 0 w 3014338"/>
              <a:gd name="connsiteY3" fmla="*/ 3135086 h 31350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14338" h="3135086">
                <a:moveTo>
                  <a:pt x="0" y="0"/>
                </a:moveTo>
                <a:lnTo>
                  <a:pt x="3014338" y="0"/>
                </a:lnTo>
                <a:lnTo>
                  <a:pt x="3014338" y="3135086"/>
                </a:lnTo>
                <a:lnTo>
                  <a:pt x="0" y="313508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00637842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7508C9F0-BC0C-4F8B-82DF-386538096B28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9044214" y="1589214"/>
            <a:ext cx="2309587" cy="2959540"/>
          </a:xfrm>
          <a:custGeom>
            <a:avLst/>
            <a:gdLst>
              <a:gd name="connsiteX0" fmla="*/ 0 w 2309587"/>
              <a:gd name="connsiteY0" fmla="*/ 0 h 2959540"/>
              <a:gd name="connsiteX1" fmla="*/ 2309587 w 2309587"/>
              <a:gd name="connsiteY1" fmla="*/ 0 h 2959540"/>
              <a:gd name="connsiteX2" fmla="*/ 2309587 w 2309587"/>
              <a:gd name="connsiteY2" fmla="*/ 2959540 h 2959540"/>
              <a:gd name="connsiteX3" fmla="*/ 0 w 2309587"/>
              <a:gd name="connsiteY3" fmla="*/ 2959540 h 29595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09587" h="2959540">
                <a:moveTo>
                  <a:pt x="0" y="0"/>
                </a:moveTo>
                <a:lnTo>
                  <a:pt x="2309587" y="0"/>
                </a:lnTo>
                <a:lnTo>
                  <a:pt x="2309587" y="2959540"/>
                </a:lnTo>
                <a:lnTo>
                  <a:pt x="0" y="295954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95059AD9-7B64-43A2-82A7-B05DBDFFC67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209144" y="1589214"/>
            <a:ext cx="4736073" cy="2959540"/>
          </a:xfrm>
          <a:custGeom>
            <a:avLst/>
            <a:gdLst>
              <a:gd name="connsiteX0" fmla="*/ 0 w 4736073"/>
              <a:gd name="connsiteY0" fmla="*/ 0 h 2959540"/>
              <a:gd name="connsiteX1" fmla="*/ 4736073 w 4736073"/>
              <a:gd name="connsiteY1" fmla="*/ 0 h 2959540"/>
              <a:gd name="connsiteX2" fmla="*/ 4736073 w 4736073"/>
              <a:gd name="connsiteY2" fmla="*/ 2959540 h 2959540"/>
              <a:gd name="connsiteX3" fmla="*/ 0 w 4736073"/>
              <a:gd name="connsiteY3" fmla="*/ 2959540 h 29595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736073" h="2959540">
                <a:moveTo>
                  <a:pt x="0" y="0"/>
                </a:moveTo>
                <a:lnTo>
                  <a:pt x="4736073" y="0"/>
                </a:lnTo>
                <a:lnTo>
                  <a:pt x="4736073" y="2959540"/>
                </a:lnTo>
                <a:lnTo>
                  <a:pt x="0" y="295954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9" name="Freeform: Shape 8">
            <a:extLst>
              <a:ext uri="{FF2B5EF4-FFF2-40B4-BE49-F238E27FC236}">
                <a16:creationId xmlns:a16="http://schemas.microsoft.com/office/drawing/2014/main" id="{BE16C973-B1DF-4F54-8672-A8C41238EF71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200" y="1589214"/>
            <a:ext cx="3370944" cy="2959540"/>
          </a:xfrm>
          <a:custGeom>
            <a:avLst/>
            <a:gdLst>
              <a:gd name="connsiteX0" fmla="*/ 0 w 3370944"/>
              <a:gd name="connsiteY0" fmla="*/ 0 h 2959540"/>
              <a:gd name="connsiteX1" fmla="*/ 3370944 w 3370944"/>
              <a:gd name="connsiteY1" fmla="*/ 0 h 2959540"/>
              <a:gd name="connsiteX2" fmla="*/ 3370944 w 3370944"/>
              <a:gd name="connsiteY2" fmla="*/ 2959540 h 2959540"/>
              <a:gd name="connsiteX3" fmla="*/ 0 w 3370944"/>
              <a:gd name="connsiteY3" fmla="*/ 2959540 h 29595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70944" h="2959540">
                <a:moveTo>
                  <a:pt x="0" y="0"/>
                </a:moveTo>
                <a:lnTo>
                  <a:pt x="3370944" y="0"/>
                </a:lnTo>
                <a:lnTo>
                  <a:pt x="3370944" y="2959540"/>
                </a:lnTo>
                <a:lnTo>
                  <a:pt x="0" y="295954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66744752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1C129C34-8682-4691-B491-86EDF30BB61D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835246" y="3792229"/>
            <a:ext cx="3549140" cy="2244725"/>
          </a:xfrm>
          <a:custGeom>
            <a:avLst/>
            <a:gdLst>
              <a:gd name="connsiteX0" fmla="*/ 0 w 3549140"/>
              <a:gd name="connsiteY0" fmla="*/ 0 h 2244725"/>
              <a:gd name="connsiteX1" fmla="*/ 3549140 w 3549140"/>
              <a:gd name="connsiteY1" fmla="*/ 0 h 2244725"/>
              <a:gd name="connsiteX2" fmla="*/ 3549140 w 3549140"/>
              <a:gd name="connsiteY2" fmla="*/ 2244725 h 2244725"/>
              <a:gd name="connsiteX3" fmla="*/ 0 w 3549140"/>
              <a:gd name="connsiteY3" fmla="*/ 2244725 h 22447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9140" h="2244725">
                <a:moveTo>
                  <a:pt x="0" y="0"/>
                </a:moveTo>
                <a:lnTo>
                  <a:pt x="3549140" y="0"/>
                </a:lnTo>
                <a:lnTo>
                  <a:pt x="3549140" y="2244725"/>
                </a:lnTo>
                <a:lnTo>
                  <a:pt x="0" y="224472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C1D32CB9-0207-42D6-91AD-4067422AB005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7835246" y="726281"/>
            <a:ext cx="3549140" cy="2932083"/>
          </a:xfrm>
          <a:custGeom>
            <a:avLst/>
            <a:gdLst>
              <a:gd name="connsiteX0" fmla="*/ 0 w 3549140"/>
              <a:gd name="connsiteY0" fmla="*/ 0 h 2932083"/>
              <a:gd name="connsiteX1" fmla="*/ 3549140 w 3549140"/>
              <a:gd name="connsiteY1" fmla="*/ 0 h 2932083"/>
              <a:gd name="connsiteX2" fmla="*/ 3549140 w 3549140"/>
              <a:gd name="connsiteY2" fmla="*/ 2932083 h 2932083"/>
              <a:gd name="connsiteX3" fmla="*/ 0 w 3549140"/>
              <a:gd name="connsiteY3" fmla="*/ 2932083 h 29320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9140" h="2932083">
                <a:moveTo>
                  <a:pt x="0" y="0"/>
                </a:moveTo>
                <a:lnTo>
                  <a:pt x="3549140" y="0"/>
                </a:lnTo>
                <a:lnTo>
                  <a:pt x="3549140" y="2932083"/>
                </a:lnTo>
                <a:lnTo>
                  <a:pt x="0" y="293208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158005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C6E38E5-49B2-4204-9F43-6905978AF46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063224" y="4120267"/>
            <a:ext cx="2264228" cy="2057448"/>
          </a:xfrm>
          <a:custGeom>
            <a:avLst/>
            <a:gdLst>
              <a:gd name="connsiteX0" fmla="*/ 0 w 2264228"/>
              <a:gd name="connsiteY0" fmla="*/ 0 h 2057448"/>
              <a:gd name="connsiteX1" fmla="*/ 2264228 w 2264228"/>
              <a:gd name="connsiteY1" fmla="*/ 0 h 2057448"/>
              <a:gd name="connsiteX2" fmla="*/ 2264228 w 2264228"/>
              <a:gd name="connsiteY2" fmla="*/ 2057448 h 2057448"/>
              <a:gd name="connsiteX3" fmla="*/ 0 w 2264228"/>
              <a:gd name="connsiteY3" fmla="*/ 2057448 h 2057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64228" h="2057448">
                <a:moveTo>
                  <a:pt x="0" y="0"/>
                </a:moveTo>
                <a:lnTo>
                  <a:pt x="2264228" y="0"/>
                </a:lnTo>
                <a:lnTo>
                  <a:pt x="2264228" y="2057448"/>
                </a:lnTo>
                <a:lnTo>
                  <a:pt x="0" y="20574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39BE7FB-9F0A-40C1-8B88-CBA1109E5B6C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366709" y="4120267"/>
            <a:ext cx="2960553" cy="2057448"/>
          </a:xfrm>
          <a:custGeom>
            <a:avLst/>
            <a:gdLst>
              <a:gd name="connsiteX0" fmla="*/ 0 w 2960553"/>
              <a:gd name="connsiteY0" fmla="*/ 0 h 2057448"/>
              <a:gd name="connsiteX1" fmla="*/ 2960553 w 2960553"/>
              <a:gd name="connsiteY1" fmla="*/ 0 h 2057448"/>
              <a:gd name="connsiteX2" fmla="*/ 2960553 w 2960553"/>
              <a:gd name="connsiteY2" fmla="*/ 2057448 h 2057448"/>
              <a:gd name="connsiteX3" fmla="*/ 0 w 2960553"/>
              <a:gd name="connsiteY3" fmla="*/ 2057448 h 20574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0553" h="2057448">
                <a:moveTo>
                  <a:pt x="0" y="0"/>
                </a:moveTo>
                <a:lnTo>
                  <a:pt x="2960553" y="0"/>
                </a:lnTo>
                <a:lnTo>
                  <a:pt x="2960553" y="2057448"/>
                </a:lnTo>
                <a:lnTo>
                  <a:pt x="0" y="20574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5582603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99827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DE18B5BD-D842-4F01-84A5-81172F5B0733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057223" y="1818709"/>
            <a:ext cx="2499615" cy="2127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CC192AD0-A1E2-4249-8EBC-94019570D942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610300" y="1818709"/>
            <a:ext cx="2499615" cy="2127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8">
            <a:extLst>
              <a:ext uri="{FF2B5EF4-FFF2-40B4-BE49-F238E27FC236}">
                <a16:creationId xmlns:a16="http://schemas.microsoft.com/office/drawing/2014/main" id="{4AEFD93B-A36A-4329-B9E0-780371F28BF0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163377" y="1818709"/>
            <a:ext cx="2499615" cy="2127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8">
            <a:extLst>
              <a:ext uri="{FF2B5EF4-FFF2-40B4-BE49-F238E27FC236}">
                <a16:creationId xmlns:a16="http://schemas.microsoft.com/office/drawing/2014/main" id="{DB58C834-2172-45A0-9C6B-2C9B040C6EE2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716454" y="1818709"/>
            <a:ext cx="2499615" cy="2127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0344525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1B66AF38-6E61-4009-9A4F-929C50531EC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5061430" y="2319723"/>
            <a:ext cx="2612569" cy="3272972"/>
          </a:xfrm>
          <a:custGeom>
            <a:avLst/>
            <a:gdLst>
              <a:gd name="connsiteX0" fmla="*/ 0 w 2612569"/>
              <a:gd name="connsiteY0" fmla="*/ 0 h 3272972"/>
              <a:gd name="connsiteX1" fmla="*/ 2612569 w 2612569"/>
              <a:gd name="connsiteY1" fmla="*/ 0 h 3272972"/>
              <a:gd name="connsiteX2" fmla="*/ 2612569 w 2612569"/>
              <a:gd name="connsiteY2" fmla="*/ 3272972 h 3272972"/>
              <a:gd name="connsiteX3" fmla="*/ 0 w 2612569"/>
              <a:gd name="connsiteY3" fmla="*/ 3272972 h 327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12569" h="3272972">
                <a:moveTo>
                  <a:pt x="0" y="0"/>
                </a:moveTo>
                <a:lnTo>
                  <a:pt x="2612569" y="0"/>
                </a:lnTo>
                <a:lnTo>
                  <a:pt x="2612569" y="3272972"/>
                </a:lnTo>
                <a:lnTo>
                  <a:pt x="0" y="327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9C0AF283-7C8C-4263-8CE0-44CE58F1FC6F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425976" y="2319723"/>
            <a:ext cx="2612569" cy="3272972"/>
          </a:xfrm>
          <a:custGeom>
            <a:avLst/>
            <a:gdLst>
              <a:gd name="connsiteX0" fmla="*/ 0 w 2612569"/>
              <a:gd name="connsiteY0" fmla="*/ 0 h 3272972"/>
              <a:gd name="connsiteX1" fmla="*/ 2612569 w 2612569"/>
              <a:gd name="connsiteY1" fmla="*/ 0 h 3272972"/>
              <a:gd name="connsiteX2" fmla="*/ 2612569 w 2612569"/>
              <a:gd name="connsiteY2" fmla="*/ 3272972 h 3272972"/>
              <a:gd name="connsiteX3" fmla="*/ 0 w 2612569"/>
              <a:gd name="connsiteY3" fmla="*/ 3272972 h 327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12569" h="3272972">
                <a:moveTo>
                  <a:pt x="0" y="0"/>
                </a:moveTo>
                <a:lnTo>
                  <a:pt x="2612569" y="0"/>
                </a:lnTo>
                <a:lnTo>
                  <a:pt x="2612569" y="3272972"/>
                </a:lnTo>
                <a:lnTo>
                  <a:pt x="0" y="327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293B5278-20D4-4437-9B5D-88A402F669FD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696883" y="2319723"/>
            <a:ext cx="2612569" cy="3272972"/>
          </a:xfrm>
          <a:custGeom>
            <a:avLst/>
            <a:gdLst>
              <a:gd name="connsiteX0" fmla="*/ 0 w 2612569"/>
              <a:gd name="connsiteY0" fmla="*/ 0 h 3272972"/>
              <a:gd name="connsiteX1" fmla="*/ 2612569 w 2612569"/>
              <a:gd name="connsiteY1" fmla="*/ 0 h 3272972"/>
              <a:gd name="connsiteX2" fmla="*/ 2612569 w 2612569"/>
              <a:gd name="connsiteY2" fmla="*/ 3272972 h 3272972"/>
              <a:gd name="connsiteX3" fmla="*/ 0 w 2612569"/>
              <a:gd name="connsiteY3" fmla="*/ 3272972 h 327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12569" h="3272972">
                <a:moveTo>
                  <a:pt x="0" y="0"/>
                </a:moveTo>
                <a:lnTo>
                  <a:pt x="2612569" y="0"/>
                </a:lnTo>
                <a:lnTo>
                  <a:pt x="2612569" y="3272972"/>
                </a:lnTo>
                <a:lnTo>
                  <a:pt x="0" y="327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1860978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2" name="Picture Placeholder 9">
            <a:extLst>
              <a:ext uri="{FF2B5EF4-FFF2-40B4-BE49-F238E27FC236}">
                <a16:creationId xmlns:a16="http://schemas.microsoft.com/office/drawing/2014/main" id="{7D96514B-AD22-4A0B-BC9E-FBC0FCD63B0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71365" y="1697361"/>
            <a:ext cx="1974255" cy="2036261"/>
          </a:xfrm>
          <a:custGeom>
            <a:avLst/>
            <a:gdLst>
              <a:gd name="connsiteX0" fmla="*/ 0 w 3113313"/>
              <a:gd name="connsiteY0" fmla="*/ 0 h 3987207"/>
              <a:gd name="connsiteX1" fmla="*/ 3113313 w 3113313"/>
              <a:gd name="connsiteY1" fmla="*/ 0 h 3987207"/>
              <a:gd name="connsiteX2" fmla="*/ 3113313 w 3113313"/>
              <a:gd name="connsiteY2" fmla="*/ 3987207 h 3987207"/>
              <a:gd name="connsiteX3" fmla="*/ 0 w 3113313"/>
              <a:gd name="connsiteY3" fmla="*/ 3987207 h 39872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3313" h="3987207">
                <a:moveTo>
                  <a:pt x="0" y="0"/>
                </a:moveTo>
                <a:lnTo>
                  <a:pt x="3113313" y="0"/>
                </a:lnTo>
                <a:lnTo>
                  <a:pt x="3113313" y="3987207"/>
                </a:lnTo>
                <a:lnTo>
                  <a:pt x="0" y="398720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4">
            <a:extLst>
              <a:ext uri="{FF2B5EF4-FFF2-40B4-BE49-F238E27FC236}">
                <a16:creationId xmlns:a16="http://schemas.microsoft.com/office/drawing/2014/main" id="{E2CA1866-2606-4EEC-A27A-835AFA10579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633227" y="1697362"/>
            <a:ext cx="1974255" cy="2036261"/>
          </a:xfrm>
          <a:custGeom>
            <a:avLst/>
            <a:gdLst>
              <a:gd name="connsiteX0" fmla="*/ 0 w 3113313"/>
              <a:gd name="connsiteY0" fmla="*/ 0 h 3987207"/>
              <a:gd name="connsiteX1" fmla="*/ 3113313 w 3113313"/>
              <a:gd name="connsiteY1" fmla="*/ 0 h 3987207"/>
              <a:gd name="connsiteX2" fmla="*/ 3113313 w 3113313"/>
              <a:gd name="connsiteY2" fmla="*/ 3987207 h 3987207"/>
              <a:gd name="connsiteX3" fmla="*/ 0 w 3113313"/>
              <a:gd name="connsiteY3" fmla="*/ 3987207 h 39872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3313" h="3987207">
                <a:moveTo>
                  <a:pt x="0" y="0"/>
                </a:moveTo>
                <a:lnTo>
                  <a:pt x="3113313" y="0"/>
                </a:lnTo>
                <a:lnTo>
                  <a:pt x="3113313" y="3987207"/>
                </a:lnTo>
                <a:lnTo>
                  <a:pt x="0" y="398720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5">
            <a:extLst>
              <a:ext uri="{FF2B5EF4-FFF2-40B4-BE49-F238E27FC236}">
                <a16:creationId xmlns:a16="http://schemas.microsoft.com/office/drawing/2014/main" id="{514004DD-5D70-407E-844F-F3DF635C4656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495090" y="1697362"/>
            <a:ext cx="1974255" cy="2036261"/>
          </a:xfrm>
          <a:custGeom>
            <a:avLst/>
            <a:gdLst>
              <a:gd name="connsiteX0" fmla="*/ 0 w 3113313"/>
              <a:gd name="connsiteY0" fmla="*/ 0 h 3987207"/>
              <a:gd name="connsiteX1" fmla="*/ 3113313 w 3113313"/>
              <a:gd name="connsiteY1" fmla="*/ 0 h 3987207"/>
              <a:gd name="connsiteX2" fmla="*/ 3113313 w 3113313"/>
              <a:gd name="connsiteY2" fmla="*/ 3987207 h 3987207"/>
              <a:gd name="connsiteX3" fmla="*/ 0 w 3113313"/>
              <a:gd name="connsiteY3" fmla="*/ 3987207 h 39872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3313" h="3987207">
                <a:moveTo>
                  <a:pt x="0" y="0"/>
                </a:moveTo>
                <a:lnTo>
                  <a:pt x="3113313" y="0"/>
                </a:lnTo>
                <a:lnTo>
                  <a:pt x="3113313" y="3987207"/>
                </a:lnTo>
                <a:lnTo>
                  <a:pt x="0" y="398720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16">
            <a:extLst>
              <a:ext uri="{FF2B5EF4-FFF2-40B4-BE49-F238E27FC236}">
                <a16:creationId xmlns:a16="http://schemas.microsoft.com/office/drawing/2014/main" id="{63132BA6-DDC6-41AD-8F73-1BFDE5EF2880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9356953" y="1697362"/>
            <a:ext cx="1974255" cy="2036261"/>
          </a:xfrm>
          <a:custGeom>
            <a:avLst/>
            <a:gdLst>
              <a:gd name="connsiteX0" fmla="*/ 0 w 3113313"/>
              <a:gd name="connsiteY0" fmla="*/ 0 h 3987207"/>
              <a:gd name="connsiteX1" fmla="*/ 3113313 w 3113313"/>
              <a:gd name="connsiteY1" fmla="*/ 0 h 3987207"/>
              <a:gd name="connsiteX2" fmla="*/ 3113313 w 3113313"/>
              <a:gd name="connsiteY2" fmla="*/ 3987207 h 3987207"/>
              <a:gd name="connsiteX3" fmla="*/ 0 w 3113313"/>
              <a:gd name="connsiteY3" fmla="*/ 3987207 h 398720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13313" h="3987207">
                <a:moveTo>
                  <a:pt x="0" y="0"/>
                </a:moveTo>
                <a:lnTo>
                  <a:pt x="3113313" y="0"/>
                </a:lnTo>
                <a:lnTo>
                  <a:pt x="3113313" y="3987207"/>
                </a:lnTo>
                <a:lnTo>
                  <a:pt x="0" y="398720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8106118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1AF89E80-44AF-4F4B-914A-E5CE4A4F346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1642496" y="1900624"/>
            <a:ext cx="8903205" cy="1989001"/>
          </a:xfrm>
          <a:custGeom>
            <a:avLst/>
            <a:gdLst>
              <a:gd name="connsiteX0" fmla="*/ 0 w 8903205"/>
              <a:gd name="connsiteY0" fmla="*/ 0 h 1989001"/>
              <a:gd name="connsiteX1" fmla="*/ 8903205 w 8903205"/>
              <a:gd name="connsiteY1" fmla="*/ 0 h 1989001"/>
              <a:gd name="connsiteX2" fmla="*/ 8903205 w 8903205"/>
              <a:gd name="connsiteY2" fmla="*/ 1989001 h 1989001"/>
              <a:gd name="connsiteX3" fmla="*/ 0 w 8903205"/>
              <a:gd name="connsiteY3" fmla="*/ 1989001 h 19890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903205" h="1989001">
                <a:moveTo>
                  <a:pt x="0" y="0"/>
                </a:moveTo>
                <a:lnTo>
                  <a:pt x="8903205" y="0"/>
                </a:lnTo>
                <a:lnTo>
                  <a:pt x="8903205" y="1989001"/>
                </a:lnTo>
                <a:lnTo>
                  <a:pt x="0" y="198900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10443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2053188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601E1E05-1254-44C1-BF0F-AD3B255D25A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38200" y="1818709"/>
            <a:ext cx="3703319" cy="2938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3593D827-0000-479C-BAE4-75103771CCB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626720" y="1818709"/>
            <a:ext cx="2938559" cy="2938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B645CDF5-2B61-4D46-AB99-76B96E080B60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650480" y="1818709"/>
            <a:ext cx="3703320" cy="29385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1301333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4B13DFB-4D42-49ED-89E4-4F0D5E151C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8CE2F2-50B7-45A7-A752-331D60C05B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6B5FF849-AD70-4FFB-B722-87B9A2304A17}"/>
              </a:ext>
            </a:extLst>
          </p:cNvPr>
          <p:cNvSpPr/>
          <p:nvPr userDrawn="1"/>
        </p:nvSpPr>
        <p:spPr>
          <a:xfrm>
            <a:off x="11070507" y="6476672"/>
            <a:ext cx="285137" cy="28513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Chevron 16">
            <a:extLst>
              <a:ext uri="{FF2B5EF4-FFF2-40B4-BE49-F238E27FC236}">
                <a16:creationId xmlns:a16="http://schemas.microsoft.com/office/drawing/2014/main" id="{54D81A09-25D7-49A0-BFF0-B0FAA8FC9B85}"/>
              </a:ext>
            </a:extLst>
          </p:cNvPr>
          <p:cNvSpPr/>
          <p:nvPr userDrawn="1"/>
        </p:nvSpPr>
        <p:spPr>
          <a:xfrm>
            <a:off x="11187560" y="6554847"/>
            <a:ext cx="79863" cy="128786"/>
          </a:xfrm>
          <a:prstGeom prst="chevron">
            <a:avLst>
              <a:gd name="adj" fmla="val 76574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0164A0E9-5313-4004-96D2-E9320B6987A5}"/>
              </a:ext>
            </a:extLst>
          </p:cNvPr>
          <p:cNvSpPr/>
          <p:nvPr userDrawn="1"/>
        </p:nvSpPr>
        <p:spPr>
          <a:xfrm>
            <a:off x="10722246" y="6476672"/>
            <a:ext cx="285137" cy="285137"/>
          </a:xfrm>
          <a:prstGeom prst="ellipse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4" name="Chevron 19">
            <a:extLst>
              <a:ext uri="{FF2B5EF4-FFF2-40B4-BE49-F238E27FC236}">
                <a16:creationId xmlns:a16="http://schemas.microsoft.com/office/drawing/2014/main" id="{087EA94F-9EE3-4BB4-A44F-9E30426305DC}"/>
              </a:ext>
            </a:extLst>
          </p:cNvPr>
          <p:cNvSpPr/>
          <p:nvPr userDrawn="1"/>
        </p:nvSpPr>
        <p:spPr>
          <a:xfrm rot="10800000">
            <a:off x="10820249" y="6554847"/>
            <a:ext cx="79863" cy="128786"/>
          </a:xfrm>
          <a:prstGeom prst="chevron">
            <a:avLst>
              <a:gd name="adj" fmla="val 76574"/>
            </a:avLst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6" name="Slide Number Placeholder 5">
            <a:extLst>
              <a:ext uri="{FF2B5EF4-FFF2-40B4-BE49-F238E27FC236}">
                <a16:creationId xmlns:a16="http://schemas.microsoft.com/office/drawing/2014/main" id="{62DF5369-DAAC-4977-A00C-27A3C3821667}"/>
              </a:ext>
            </a:extLst>
          </p:cNvPr>
          <p:cNvSpPr txBox="1">
            <a:spLocks/>
          </p:cNvSpPr>
          <p:nvPr userDrawn="1"/>
        </p:nvSpPr>
        <p:spPr>
          <a:xfrm>
            <a:off x="10450225" y="65957"/>
            <a:ext cx="540688" cy="19261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000" b="0" i="0" kern="1200">
                <a:solidFill>
                  <a:srgbClr val="000000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sz="900" b="0" i="0" dirty="0">
                <a:solidFill>
                  <a:schemeClr val="bg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PAGE</a:t>
            </a:r>
          </a:p>
        </p:txBody>
      </p:sp>
    </p:spTree>
    <p:extLst>
      <p:ext uri="{BB962C8B-B14F-4D97-AF65-F5344CB8AC3E}">
        <p14:creationId xmlns:p14="http://schemas.microsoft.com/office/powerpoint/2010/main" val="785375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  <p:sldLayoutId id="2147483661" r:id="rId2"/>
    <p:sldLayoutId id="2147483656" r:id="rId3"/>
    <p:sldLayoutId id="2147483649" r:id="rId4"/>
    <p:sldLayoutId id="2147483663" r:id="rId5"/>
    <p:sldLayoutId id="2147483664" r:id="rId6"/>
    <p:sldLayoutId id="2147483665" r:id="rId7"/>
    <p:sldLayoutId id="2147483667" r:id="rId8"/>
    <p:sldLayoutId id="2147483657" r:id="rId9"/>
    <p:sldLayoutId id="2147483658" r:id="rId10"/>
    <p:sldLayoutId id="2147483659" r:id="rId11"/>
    <p:sldLayoutId id="2147483662" r:id="rId12"/>
    <p:sldLayoutId id="2147483654" r:id="rId13"/>
    <p:sldLayoutId id="2147483666" r:id="rId14"/>
    <p:sldLayoutId id="2147483660" r:id="rId15"/>
    <p:sldLayoutId id="2147483651" r:id="rId16"/>
    <p:sldLayoutId id="2147483653" r:id="rId17"/>
    <p:sldLayoutId id="2147483668" r:id="rId18"/>
    <p:sldLayoutId id="2147483669" r:id="rId19"/>
    <p:sldLayoutId id="2147483670" r:id="rId20"/>
    <p:sldLayoutId id="2147483671" r:id="rId21"/>
    <p:sldLayoutId id="2147483672" r:id="rId22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000" b="0" kern="1200" spc="0" baseline="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0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5">
            <a:extLst>
              <a:ext uri="{FF2B5EF4-FFF2-40B4-BE49-F238E27FC236}">
                <a16:creationId xmlns:a16="http://schemas.microsoft.com/office/drawing/2014/main" id="{07EFBA8E-EC96-4A62-A7B9-D06E57AF9E2B}"/>
              </a:ext>
            </a:extLst>
          </p:cNvPr>
          <p:cNvSpPr>
            <a:spLocks noEditPoints="1"/>
          </p:cNvSpPr>
          <p:nvPr/>
        </p:nvSpPr>
        <p:spPr bwMode="auto">
          <a:xfrm rot="3072414">
            <a:off x="2120104" y="62736"/>
            <a:ext cx="7951788" cy="6732528"/>
          </a:xfrm>
          <a:custGeom>
            <a:avLst/>
            <a:gdLst>
              <a:gd name="T0" fmla="*/ 1906 w 1960"/>
              <a:gd name="T1" fmla="*/ 0 h 1663"/>
              <a:gd name="T2" fmla="*/ 54 w 1960"/>
              <a:gd name="T3" fmla="*/ 0 h 1663"/>
              <a:gd name="T4" fmla="*/ 0 w 1960"/>
              <a:gd name="T5" fmla="*/ 54 h 1663"/>
              <a:gd name="T6" fmla="*/ 0 w 1960"/>
              <a:gd name="T7" fmla="*/ 1609 h 1663"/>
              <a:gd name="T8" fmla="*/ 54 w 1960"/>
              <a:gd name="T9" fmla="*/ 1663 h 1663"/>
              <a:gd name="T10" fmla="*/ 1906 w 1960"/>
              <a:gd name="T11" fmla="*/ 1663 h 1663"/>
              <a:gd name="T12" fmla="*/ 1960 w 1960"/>
              <a:gd name="T13" fmla="*/ 1609 h 1663"/>
              <a:gd name="T14" fmla="*/ 1960 w 1960"/>
              <a:gd name="T15" fmla="*/ 54 h 1663"/>
              <a:gd name="T16" fmla="*/ 1906 w 1960"/>
              <a:gd name="T17" fmla="*/ 0 h 1663"/>
              <a:gd name="T18" fmla="*/ 1852 w 1960"/>
              <a:gd name="T19" fmla="*/ 777 h 1663"/>
              <a:gd name="T20" fmla="*/ 903 w 1960"/>
              <a:gd name="T21" fmla="*/ 777 h 1663"/>
              <a:gd name="T22" fmla="*/ 903 w 1960"/>
              <a:gd name="T23" fmla="*/ 606 h 1663"/>
              <a:gd name="T24" fmla="*/ 849 w 1960"/>
              <a:gd name="T25" fmla="*/ 552 h 1663"/>
              <a:gd name="T26" fmla="*/ 795 w 1960"/>
              <a:gd name="T27" fmla="*/ 606 h 1663"/>
              <a:gd name="T28" fmla="*/ 795 w 1960"/>
              <a:gd name="T29" fmla="*/ 1056 h 1663"/>
              <a:gd name="T30" fmla="*/ 849 w 1960"/>
              <a:gd name="T31" fmla="*/ 1110 h 1663"/>
              <a:gd name="T32" fmla="*/ 903 w 1960"/>
              <a:gd name="T33" fmla="*/ 1056 h 1663"/>
              <a:gd name="T34" fmla="*/ 903 w 1960"/>
              <a:gd name="T35" fmla="*/ 885 h 1663"/>
              <a:gd name="T36" fmla="*/ 1852 w 1960"/>
              <a:gd name="T37" fmla="*/ 885 h 1663"/>
              <a:gd name="T38" fmla="*/ 1852 w 1960"/>
              <a:gd name="T39" fmla="*/ 1555 h 1663"/>
              <a:gd name="T40" fmla="*/ 108 w 1960"/>
              <a:gd name="T41" fmla="*/ 1555 h 1663"/>
              <a:gd name="T42" fmla="*/ 108 w 1960"/>
              <a:gd name="T43" fmla="*/ 108 h 1663"/>
              <a:gd name="T44" fmla="*/ 1852 w 1960"/>
              <a:gd name="T45" fmla="*/ 108 h 1663"/>
              <a:gd name="T46" fmla="*/ 1852 w 1960"/>
              <a:gd name="T47" fmla="*/ 777 h 1663"/>
              <a:gd name="T48" fmla="*/ 849 w 1960"/>
              <a:gd name="T49" fmla="*/ 474 h 1663"/>
              <a:gd name="T50" fmla="*/ 921 w 1960"/>
              <a:gd name="T51" fmla="*/ 401 h 1663"/>
              <a:gd name="T52" fmla="*/ 849 w 1960"/>
              <a:gd name="T53" fmla="*/ 329 h 1663"/>
              <a:gd name="T54" fmla="*/ 777 w 1960"/>
              <a:gd name="T55" fmla="*/ 401 h 1663"/>
              <a:gd name="T56" fmla="*/ 849 w 1960"/>
              <a:gd name="T57" fmla="*/ 474 h 16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</a:cxnLst>
            <a:rect l="0" t="0" r="r" b="b"/>
            <a:pathLst>
              <a:path w="1960" h="1663">
                <a:moveTo>
                  <a:pt x="1906" y="0"/>
                </a:moveTo>
                <a:cubicBezTo>
                  <a:pt x="54" y="0"/>
                  <a:pt x="54" y="0"/>
                  <a:pt x="54" y="0"/>
                </a:cubicBezTo>
                <a:cubicBezTo>
                  <a:pt x="24" y="0"/>
                  <a:pt x="0" y="24"/>
                  <a:pt x="0" y="54"/>
                </a:cubicBezTo>
                <a:cubicBezTo>
                  <a:pt x="0" y="1609"/>
                  <a:pt x="0" y="1609"/>
                  <a:pt x="0" y="1609"/>
                </a:cubicBezTo>
                <a:cubicBezTo>
                  <a:pt x="0" y="1639"/>
                  <a:pt x="24" y="1663"/>
                  <a:pt x="54" y="1663"/>
                </a:cubicBezTo>
                <a:cubicBezTo>
                  <a:pt x="1906" y="1663"/>
                  <a:pt x="1906" y="1663"/>
                  <a:pt x="1906" y="1663"/>
                </a:cubicBezTo>
                <a:cubicBezTo>
                  <a:pt x="1936" y="1663"/>
                  <a:pt x="1960" y="1639"/>
                  <a:pt x="1960" y="1609"/>
                </a:cubicBezTo>
                <a:cubicBezTo>
                  <a:pt x="1960" y="54"/>
                  <a:pt x="1960" y="54"/>
                  <a:pt x="1960" y="54"/>
                </a:cubicBezTo>
                <a:cubicBezTo>
                  <a:pt x="1960" y="24"/>
                  <a:pt x="1936" y="0"/>
                  <a:pt x="1906" y="0"/>
                </a:cubicBezTo>
                <a:moveTo>
                  <a:pt x="1852" y="777"/>
                </a:moveTo>
                <a:cubicBezTo>
                  <a:pt x="903" y="777"/>
                  <a:pt x="903" y="777"/>
                  <a:pt x="903" y="777"/>
                </a:cubicBezTo>
                <a:cubicBezTo>
                  <a:pt x="903" y="606"/>
                  <a:pt x="903" y="606"/>
                  <a:pt x="903" y="606"/>
                </a:cubicBezTo>
                <a:cubicBezTo>
                  <a:pt x="903" y="577"/>
                  <a:pt x="879" y="552"/>
                  <a:pt x="849" y="552"/>
                </a:cubicBezTo>
                <a:cubicBezTo>
                  <a:pt x="819" y="552"/>
                  <a:pt x="795" y="577"/>
                  <a:pt x="795" y="606"/>
                </a:cubicBezTo>
                <a:cubicBezTo>
                  <a:pt x="795" y="1056"/>
                  <a:pt x="795" y="1056"/>
                  <a:pt x="795" y="1056"/>
                </a:cubicBezTo>
                <a:cubicBezTo>
                  <a:pt x="795" y="1086"/>
                  <a:pt x="819" y="1110"/>
                  <a:pt x="849" y="1110"/>
                </a:cubicBezTo>
                <a:cubicBezTo>
                  <a:pt x="879" y="1110"/>
                  <a:pt x="903" y="1086"/>
                  <a:pt x="903" y="1056"/>
                </a:cubicBezTo>
                <a:cubicBezTo>
                  <a:pt x="903" y="885"/>
                  <a:pt x="903" y="885"/>
                  <a:pt x="903" y="885"/>
                </a:cubicBezTo>
                <a:cubicBezTo>
                  <a:pt x="1852" y="885"/>
                  <a:pt x="1852" y="885"/>
                  <a:pt x="1852" y="885"/>
                </a:cubicBezTo>
                <a:cubicBezTo>
                  <a:pt x="1852" y="1555"/>
                  <a:pt x="1852" y="1555"/>
                  <a:pt x="1852" y="1555"/>
                </a:cubicBezTo>
                <a:cubicBezTo>
                  <a:pt x="108" y="1555"/>
                  <a:pt x="108" y="1555"/>
                  <a:pt x="108" y="1555"/>
                </a:cubicBezTo>
                <a:cubicBezTo>
                  <a:pt x="108" y="108"/>
                  <a:pt x="108" y="108"/>
                  <a:pt x="108" y="108"/>
                </a:cubicBezTo>
                <a:cubicBezTo>
                  <a:pt x="1852" y="108"/>
                  <a:pt x="1852" y="108"/>
                  <a:pt x="1852" y="108"/>
                </a:cubicBezTo>
                <a:lnTo>
                  <a:pt x="1852" y="777"/>
                </a:lnTo>
                <a:close/>
                <a:moveTo>
                  <a:pt x="849" y="474"/>
                </a:moveTo>
                <a:cubicBezTo>
                  <a:pt x="889" y="474"/>
                  <a:pt x="921" y="441"/>
                  <a:pt x="921" y="401"/>
                </a:cubicBezTo>
                <a:cubicBezTo>
                  <a:pt x="921" y="362"/>
                  <a:pt x="889" y="329"/>
                  <a:pt x="849" y="329"/>
                </a:cubicBezTo>
                <a:cubicBezTo>
                  <a:pt x="809" y="329"/>
                  <a:pt x="777" y="362"/>
                  <a:pt x="777" y="401"/>
                </a:cubicBezTo>
                <a:cubicBezTo>
                  <a:pt x="777" y="441"/>
                  <a:pt x="809" y="474"/>
                  <a:pt x="849" y="474"/>
                </a:cubicBezTo>
              </a:path>
            </a:pathLst>
          </a:custGeom>
          <a:solidFill>
            <a:schemeClr val="bg1">
              <a:lumMod val="85000"/>
              <a:alpha val="52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CC098E66-A1A6-4C1A-A5CA-B3CE268BE9D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23411" y="2501900"/>
            <a:ext cx="6345178" cy="1854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35890184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F7BBC23B-61CC-4C3D-8499-DA60C1EE4982}"/>
              </a:ext>
            </a:extLst>
          </p:cNvPr>
          <p:cNvSpPr/>
          <p:nvPr/>
        </p:nvSpPr>
        <p:spPr>
          <a:xfrm>
            <a:off x="5608752" y="1501507"/>
            <a:ext cx="974496" cy="67956"/>
          </a:xfrm>
          <a:prstGeom prst="rect">
            <a:avLst/>
          </a:prstGeom>
          <a:gradFill>
            <a:gsLst>
              <a:gs pos="0">
                <a:schemeClr val="accent4"/>
              </a:gs>
              <a:gs pos="40000">
                <a:schemeClr val="accent5"/>
              </a:gs>
            </a:gsLst>
            <a:lin ang="135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591A7CA3-B449-41E1-BAE8-06D43CE8D0DD}"/>
              </a:ext>
            </a:extLst>
          </p:cNvPr>
          <p:cNvSpPr/>
          <p:nvPr/>
        </p:nvSpPr>
        <p:spPr>
          <a:xfrm>
            <a:off x="1567542" y="2197810"/>
            <a:ext cx="2090057" cy="2409371"/>
          </a:xfrm>
          <a:prstGeom prst="rect">
            <a:avLst/>
          </a:prstGeom>
          <a:noFill/>
          <a:ln w="571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BEB054E2-1C24-4867-8BC2-B80B563451BD}"/>
              </a:ext>
            </a:extLst>
          </p:cNvPr>
          <p:cNvSpPr/>
          <p:nvPr/>
        </p:nvSpPr>
        <p:spPr>
          <a:xfrm>
            <a:off x="3889828" y="2197810"/>
            <a:ext cx="2090057" cy="2409371"/>
          </a:xfrm>
          <a:prstGeom prst="rect">
            <a:avLst/>
          </a:prstGeom>
          <a:noFill/>
          <a:ln w="571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D10FB32F-2CC4-40D8-8EEC-5E4F0DAB5544}"/>
              </a:ext>
            </a:extLst>
          </p:cNvPr>
          <p:cNvSpPr/>
          <p:nvPr/>
        </p:nvSpPr>
        <p:spPr>
          <a:xfrm>
            <a:off x="6212114" y="2197810"/>
            <a:ext cx="2090057" cy="2409371"/>
          </a:xfrm>
          <a:prstGeom prst="rect">
            <a:avLst/>
          </a:prstGeom>
          <a:noFill/>
          <a:ln w="571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5CA7637A-E92C-4E0B-98A1-99C5F301C194}"/>
              </a:ext>
            </a:extLst>
          </p:cNvPr>
          <p:cNvSpPr/>
          <p:nvPr/>
        </p:nvSpPr>
        <p:spPr>
          <a:xfrm>
            <a:off x="8534400" y="2197810"/>
            <a:ext cx="2090057" cy="2409371"/>
          </a:xfrm>
          <a:prstGeom prst="rect">
            <a:avLst/>
          </a:prstGeom>
          <a:noFill/>
          <a:ln w="571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9A7281CD-F2ED-4E07-9521-0AD85F7E64A2}"/>
              </a:ext>
            </a:extLst>
          </p:cNvPr>
          <p:cNvSpPr/>
          <p:nvPr/>
        </p:nvSpPr>
        <p:spPr>
          <a:xfrm>
            <a:off x="2113125" y="2440083"/>
            <a:ext cx="998891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solidFill>
                  <a:schemeClr val="accent2"/>
                </a:solidFill>
                <a:latin typeface="FontAwesome" charset="0"/>
                <a:ea typeface="FontAwesome" charset="0"/>
                <a:cs typeface="FontAwesome" charset="0"/>
              </a:rPr>
              <a:t></a:t>
            </a:r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1B095EA0-DA6A-4084-AFAF-418EA213F057}"/>
              </a:ext>
            </a:extLst>
          </p:cNvPr>
          <p:cNvSpPr/>
          <p:nvPr/>
        </p:nvSpPr>
        <p:spPr>
          <a:xfrm>
            <a:off x="4435411" y="2440083"/>
            <a:ext cx="998891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solidFill>
                  <a:schemeClr val="accent3"/>
                </a:solidFill>
                <a:latin typeface="FontAwesome" charset="0"/>
                <a:ea typeface="FontAwesome" charset="0"/>
                <a:cs typeface="FontAwesome" charset="0"/>
              </a:rPr>
              <a:t>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E947A0F6-0740-4020-8E39-69A2D2336CBD}"/>
              </a:ext>
            </a:extLst>
          </p:cNvPr>
          <p:cNvSpPr/>
          <p:nvPr/>
        </p:nvSpPr>
        <p:spPr>
          <a:xfrm>
            <a:off x="6757697" y="2440083"/>
            <a:ext cx="998891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solidFill>
                  <a:schemeClr val="accent4"/>
                </a:solidFill>
                <a:latin typeface="FontAwesome" charset="0"/>
                <a:ea typeface="FontAwesome" charset="0"/>
                <a:cs typeface="FontAwesome" charset="0"/>
              </a:rPr>
              <a:t></a:t>
            </a: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19DDC0C7-D826-47B7-9960-13BE28EE5DCB}"/>
              </a:ext>
            </a:extLst>
          </p:cNvPr>
          <p:cNvSpPr/>
          <p:nvPr/>
        </p:nvSpPr>
        <p:spPr>
          <a:xfrm>
            <a:off x="8971385" y="2440083"/>
            <a:ext cx="1216086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dirty="0">
                <a:solidFill>
                  <a:schemeClr val="accent5"/>
                </a:solidFill>
                <a:latin typeface="FontAwesome" charset="0"/>
              </a:rPr>
              <a:t></a:t>
            </a:r>
            <a:endParaRPr lang="en-US" sz="6000" dirty="0">
              <a:solidFill>
                <a:schemeClr val="accent5"/>
              </a:solidFill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C90D59F0-FE62-40D3-AC2E-38D75670CBCF}"/>
              </a:ext>
            </a:extLst>
          </p:cNvPr>
          <p:cNvSpPr txBox="1"/>
          <p:nvPr/>
        </p:nvSpPr>
        <p:spPr>
          <a:xfrm>
            <a:off x="1854103" y="3657022"/>
            <a:ext cx="151693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best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EAA46A88-F7C4-43C1-B060-46FA3E6C34F4}"/>
              </a:ext>
            </a:extLst>
          </p:cNvPr>
          <p:cNvSpPr txBox="1"/>
          <p:nvPr/>
        </p:nvSpPr>
        <p:spPr>
          <a:xfrm>
            <a:off x="4176389" y="3657022"/>
            <a:ext cx="151693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Experts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5F0E5AC5-643D-4EAA-B518-6C0BA105575C}"/>
              </a:ext>
            </a:extLst>
          </p:cNvPr>
          <p:cNvSpPr txBox="1"/>
          <p:nvPr/>
        </p:nvSpPr>
        <p:spPr>
          <a:xfrm>
            <a:off x="6498675" y="3657022"/>
            <a:ext cx="151693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Local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1DCBC7C5-0778-4BB5-9A1A-227CDD2913DC}"/>
              </a:ext>
            </a:extLst>
          </p:cNvPr>
          <p:cNvSpPr txBox="1"/>
          <p:nvPr/>
        </p:nvSpPr>
        <p:spPr>
          <a:xfrm>
            <a:off x="8820961" y="3608348"/>
            <a:ext cx="1516934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b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We are Quality</a:t>
            </a:r>
          </a:p>
        </p:txBody>
      </p:sp>
      <p:sp>
        <p:nvSpPr>
          <p:cNvPr id="20" name="Subtitle 6">
            <a:extLst>
              <a:ext uri="{FF2B5EF4-FFF2-40B4-BE49-F238E27FC236}">
                <a16:creationId xmlns:a16="http://schemas.microsoft.com/office/drawing/2014/main" id="{060444AE-F4B5-405A-B40C-3ECCACC5A977}"/>
              </a:ext>
            </a:extLst>
          </p:cNvPr>
          <p:cNvSpPr txBox="1">
            <a:spLocks/>
          </p:cNvSpPr>
          <p:nvPr/>
        </p:nvSpPr>
        <p:spPr>
          <a:xfrm>
            <a:off x="1498960" y="4954377"/>
            <a:ext cx="2227220" cy="958750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Internet tend to repeat predefined chunks as combined with a handful.</a:t>
            </a:r>
          </a:p>
        </p:txBody>
      </p:sp>
      <p:sp>
        <p:nvSpPr>
          <p:cNvPr id="25" name="Subtitle 6">
            <a:extLst>
              <a:ext uri="{FF2B5EF4-FFF2-40B4-BE49-F238E27FC236}">
                <a16:creationId xmlns:a16="http://schemas.microsoft.com/office/drawing/2014/main" id="{97E94186-9CD0-4CCD-A2BB-765116C90CFD}"/>
              </a:ext>
            </a:extLst>
          </p:cNvPr>
          <p:cNvSpPr txBox="1">
            <a:spLocks/>
          </p:cNvSpPr>
          <p:nvPr/>
        </p:nvSpPr>
        <p:spPr>
          <a:xfrm>
            <a:off x="3844107" y="4954377"/>
            <a:ext cx="2227220" cy="958750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Internet tend to repeat predefined chunks as combined with a handful.</a:t>
            </a:r>
          </a:p>
        </p:txBody>
      </p:sp>
      <p:sp>
        <p:nvSpPr>
          <p:cNvPr id="27" name="Subtitle 6">
            <a:extLst>
              <a:ext uri="{FF2B5EF4-FFF2-40B4-BE49-F238E27FC236}">
                <a16:creationId xmlns:a16="http://schemas.microsoft.com/office/drawing/2014/main" id="{2AFEB515-7E51-4836-BD7B-FA27496E5E6C}"/>
              </a:ext>
            </a:extLst>
          </p:cNvPr>
          <p:cNvSpPr txBox="1">
            <a:spLocks/>
          </p:cNvSpPr>
          <p:nvPr/>
        </p:nvSpPr>
        <p:spPr>
          <a:xfrm>
            <a:off x="6189254" y="4954377"/>
            <a:ext cx="2227220" cy="958750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Internet tend to repeat predefined chunks as combined with a handful.</a:t>
            </a:r>
          </a:p>
        </p:txBody>
      </p:sp>
      <p:sp>
        <p:nvSpPr>
          <p:cNvPr id="28" name="Subtitle 6">
            <a:extLst>
              <a:ext uri="{FF2B5EF4-FFF2-40B4-BE49-F238E27FC236}">
                <a16:creationId xmlns:a16="http://schemas.microsoft.com/office/drawing/2014/main" id="{08E125D7-DBD1-4BB6-96D2-EA4C991414F7}"/>
              </a:ext>
            </a:extLst>
          </p:cNvPr>
          <p:cNvSpPr txBox="1">
            <a:spLocks/>
          </p:cNvSpPr>
          <p:nvPr/>
        </p:nvSpPr>
        <p:spPr>
          <a:xfrm>
            <a:off x="8534400" y="4954377"/>
            <a:ext cx="2227220" cy="958750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ts val="1500"/>
              </a:lnSpc>
            </a:pPr>
            <a:r>
              <a:rPr lang="en-US" sz="800" i="1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Internet tend to repeat predefined chunks as combined with a handful.</a:t>
            </a:r>
          </a:p>
        </p:txBody>
      </p:sp>
    </p:spTree>
    <p:extLst>
      <p:ext uri="{BB962C8B-B14F-4D97-AF65-F5344CB8AC3E}">
        <p14:creationId xmlns:p14="http://schemas.microsoft.com/office/powerpoint/2010/main" val="258327234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7E2392E-2854-41F1-B7DD-342EE2CA5714}"/>
              </a:ext>
            </a:extLst>
          </p:cNvPr>
          <p:cNvSpPr txBox="1"/>
          <p:nvPr/>
        </p:nvSpPr>
        <p:spPr>
          <a:xfrm>
            <a:off x="1979854" y="1846987"/>
            <a:ext cx="8232292" cy="5301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en-US" sz="1000" i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Have them for one. Living grass to for can't gathered waters had winged. Creepiest don't subdue which </a:t>
            </a:r>
            <a:r>
              <a:rPr lang="en-US" sz="1000" i="1" dirty="0" err="1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i</a:t>
            </a:r>
            <a:r>
              <a:rPr lang="en-US" sz="1000" i="1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 two set had seasons. Fifth you'll, man wherein seas our creeping. Very. Make won't were they're and years unto doesn't they're.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F7BBC23B-61CC-4C3D-8499-DA60C1EE4982}"/>
              </a:ext>
            </a:extLst>
          </p:cNvPr>
          <p:cNvSpPr/>
          <p:nvPr/>
        </p:nvSpPr>
        <p:spPr>
          <a:xfrm>
            <a:off x="5608752" y="1651984"/>
            <a:ext cx="974496" cy="67956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AutoShape 61">
            <a:extLst>
              <a:ext uri="{FF2B5EF4-FFF2-40B4-BE49-F238E27FC236}">
                <a16:creationId xmlns:a16="http://schemas.microsoft.com/office/drawing/2014/main" id="{87D2FD31-77D6-4ED0-98AB-532BB5CBDA31}"/>
              </a:ext>
            </a:extLst>
          </p:cNvPr>
          <p:cNvSpPr>
            <a:spLocks/>
          </p:cNvSpPr>
          <p:nvPr/>
        </p:nvSpPr>
        <p:spPr bwMode="auto">
          <a:xfrm>
            <a:off x="3492324" y="5056105"/>
            <a:ext cx="562778" cy="450286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8684" y="8639"/>
                </a:moveTo>
                <a:cubicBezTo>
                  <a:pt x="18267" y="8639"/>
                  <a:pt x="17928" y="8215"/>
                  <a:pt x="17928" y="7693"/>
                </a:cubicBezTo>
                <a:cubicBezTo>
                  <a:pt x="17928" y="7172"/>
                  <a:pt x="18267" y="6749"/>
                  <a:pt x="18684" y="6749"/>
                </a:cubicBezTo>
                <a:cubicBezTo>
                  <a:pt x="19102" y="6749"/>
                  <a:pt x="19440" y="7172"/>
                  <a:pt x="19440" y="7693"/>
                </a:cubicBezTo>
                <a:cubicBezTo>
                  <a:pt x="19440" y="8215"/>
                  <a:pt x="19102" y="8639"/>
                  <a:pt x="18684" y="8639"/>
                </a:cubicBezTo>
                <a:cubicBezTo>
                  <a:pt x="18684" y="8639"/>
                  <a:pt x="18684" y="8639"/>
                  <a:pt x="18684" y="8639"/>
                </a:cubicBezTo>
                <a:close/>
                <a:moveTo>
                  <a:pt x="10800" y="18901"/>
                </a:moveTo>
                <a:cubicBezTo>
                  <a:pt x="7817" y="18901"/>
                  <a:pt x="5400" y="15878"/>
                  <a:pt x="5400" y="12150"/>
                </a:cubicBezTo>
                <a:cubicBezTo>
                  <a:pt x="5400" y="8423"/>
                  <a:pt x="7817" y="5400"/>
                  <a:pt x="10800" y="5400"/>
                </a:cubicBezTo>
                <a:cubicBezTo>
                  <a:pt x="13782" y="5400"/>
                  <a:pt x="16200" y="8423"/>
                  <a:pt x="16200" y="12150"/>
                </a:cubicBezTo>
                <a:cubicBezTo>
                  <a:pt x="16200" y="15878"/>
                  <a:pt x="13782" y="18901"/>
                  <a:pt x="10800" y="18901"/>
                </a:cubicBezTo>
                <a:cubicBezTo>
                  <a:pt x="10800" y="18901"/>
                  <a:pt x="10800" y="18901"/>
                  <a:pt x="10800" y="18901"/>
                </a:cubicBezTo>
                <a:close/>
                <a:moveTo>
                  <a:pt x="19440" y="4050"/>
                </a:moveTo>
                <a:lnTo>
                  <a:pt x="16848" y="4050"/>
                </a:lnTo>
                <a:cubicBezTo>
                  <a:pt x="16491" y="4050"/>
                  <a:pt x="16107" y="3705"/>
                  <a:pt x="15995" y="3281"/>
                </a:cubicBezTo>
                <a:lnTo>
                  <a:pt x="15325" y="768"/>
                </a:lnTo>
                <a:cubicBezTo>
                  <a:pt x="15212" y="346"/>
                  <a:pt x="14829" y="0"/>
                  <a:pt x="14473" y="0"/>
                </a:cubicBezTo>
                <a:lnTo>
                  <a:pt x="7128" y="0"/>
                </a:lnTo>
                <a:cubicBezTo>
                  <a:pt x="6771" y="0"/>
                  <a:pt x="6387" y="346"/>
                  <a:pt x="6276" y="768"/>
                </a:cubicBezTo>
                <a:lnTo>
                  <a:pt x="5605" y="3281"/>
                </a:lnTo>
                <a:cubicBezTo>
                  <a:pt x="5492" y="3705"/>
                  <a:pt x="5109" y="4050"/>
                  <a:pt x="4752" y="4050"/>
                </a:cubicBezTo>
                <a:lnTo>
                  <a:pt x="2160" y="4050"/>
                </a:lnTo>
                <a:cubicBezTo>
                  <a:pt x="973" y="4050"/>
                  <a:pt x="0" y="5266"/>
                  <a:pt x="0" y="6750"/>
                </a:cubicBezTo>
                <a:lnTo>
                  <a:pt x="0" y="18901"/>
                </a:lnTo>
                <a:cubicBezTo>
                  <a:pt x="0" y="20385"/>
                  <a:pt x="973" y="21600"/>
                  <a:pt x="2160" y="21600"/>
                </a:cubicBezTo>
                <a:lnTo>
                  <a:pt x="19440" y="21600"/>
                </a:lnTo>
                <a:cubicBezTo>
                  <a:pt x="20628" y="21600"/>
                  <a:pt x="21600" y="20385"/>
                  <a:pt x="21600" y="18901"/>
                </a:cubicBezTo>
                <a:lnTo>
                  <a:pt x="21600" y="6750"/>
                </a:lnTo>
                <a:cubicBezTo>
                  <a:pt x="21600" y="5266"/>
                  <a:pt x="20628" y="4050"/>
                  <a:pt x="19440" y="4050"/>
                </a:cubicBezTo>
                <a:cubicBezTo>
                  <a:pt x="19440" y="4050"/>
                  <a:pt x="19440" y="4050"/>
                  <a:pt x="19440" y="4050"/>
                </a:cubicBezTo>
                <a:close/>
                <a:moveTo>
                  <a:pt x="10800" y="8100"/>
                </a:moveTo>
                <a:cubicBezTo>
                  <a:pt x="9011" y="8100"/>
                  <a:pt x="7560" y="9914"/>
                  <a:pt x="7560" y="12150"/>
                </a:cubicBezTo>
                <a:cubicBezTo>
                  <a:pt x="7560" y="14388"/>
                  <a:pt x="9011" y="16201"/>
                  <a:pt x="10800" y="16201"/>
                </a:cubicBezTo>
                <a:cubicBezTo>
                  <a:pt x="12589" y="16201"/>
                  <a:pt x="14040" y="14388"/>
                  <a:pt x="14040" y="12150"/>
                </a:cubicBezTo>
                <a:cubicBezTo>
                  <a:pt x="14040" y="9914"/>
                  <a:pt x="12589" y="8100"/>
                  <a:pt x="10800" y="8100"/>
                </a:cubicBezTo>
                <a:cubicBezTo>
                  <a:pt x="10800" y="8100"/>
                  <a:pt x="10800" y="8100"/>
                  <a:pt x="10800" y="8100"/>
                </a:cubicBezTo>
                <a:close/>
                <a:moveTo>
                  <a:pt x="10800" y="8100"/>
                </a:move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6" name="Rectangle 6">
            <a:extLst>
              <a:ext uri="{FF2B5EF4-FFF2-40B4-BE49-F238E27FC236}">
                <a16:creationId xmlns:a16="http://schemas.microsoft.com/office/drawing/2014/main" id="{B89187F7-A1F0-442D-9B97-F2B409785C45}"/>
              </a:ext>
            </a:extLst>
          </p:cNvPr>
          <p:cNvSpPr>
            <a:spLocks/>
          </p:cNvSpPr>
          <p:nvPr/>
        </p:nvSpPr>
        <p:spPr bwMode="auto">
          <a:xfrm>
            <a:off x="3190307" y="5692982"/>
            <a:ext cx="1166813" cy="600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70000"/>
              </a:lnSpc>
            </a:pPr>
            <a:r>
              <a:rPr lang="en-US" sz="15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  <a:sym typeface="Montserrat-Bold" charset="0"/>
              </a:rPr>
              <a:t>One</a:t>
            </a:r>
          </a:p>
          <a:p>
            <a:pPr algn="ctr">
              <a:lnSpc>
                <a:spcPct val="70000"/>
              </a:lnSpc>
            </a:pPr>
            <a:r>
              <a:rPr lang="en-US" sz="15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  <a:sym typeface="Montserrat-Bold" charset="0"/>
              </a:rPr>
              <a:t>SERVICES</a:t>
            </a:r>
          </a:p>
          <a:p>
            <a:pPr algn="ctr">
              <a:lnSpc>
                <a:spcPct val="70000"/>
              </a:lnSpc>
            </a:pPr>
            <a:r>
              <a:rPr lang="en-US" sz="15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  <a:sym typeface="Montserrat-Bold" charset="0"/>
              </a:rPr>
              <a:t>OFFER</a:t>
            </a:r>
          </a:p>
        </p:txBody>
      </p:sp>
      <p:sp>
        <p:nvSpPr>
          <p:cNvPr id="68" name="AutoShape 63">
            <a:extLst>
              <a:ext uri="{FF2B5EF4-FFF2-40B4-BE49-F238E27FC236}">
                <a16:creationId xmlns:a16="http://schemas.microsoft.com/office/drawing/2014/main" id="{D1FA5195-EA26-4F03-AC4E-A23BD8FB34D5}"/>
              </a:ext>
            </a:extLst>
          </p:cNvPr>
          <p:cNvSpPr>
            <a:spLocks/>
          </p:cNvSpPr>
          <p:nvPr/>
        </p:nvSpPr>
        <p:spPr bwMode="auto">
          <a:xfrm>
            <a:off x="5891638" y="5056105"/>
            <a:ext cx="408722" cy="590484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9000" y="9554"/>
                </a:moveTo>
                <a:cubicBezTo>
                  <a:pt x="9000" y="9676"/>
                  <a:pt x="8943" y="9774"/>
                  <a:pt x="8831" y="9853"/>
                </a:cubicBezTo>
                <a:cubicBezTo>
                  <a:pt x="8719" y="9931"/>
                  <a:pt x="8575" y="9970"/>
                  <a:pt x="8399" y="9970"/>
                </a:cubicBezTo>
                <a:cubicBezTo>
                  <a:pt x="8226" y="9970"/>
                  <a:pt x="8082" y="9931"/>
                  <a:pt x="7968" y="9853"/>
                </a:cubicBezTo>
                <a:cubicBezTo>
                  <a:pt x="7856" y="9775"/>
                  <a:pt x="7799" y="9676"/>
                  <a:pt x="7799" y="9554"/>
                </a:cubicBezTo>
                <a:lnTo>
                  <a:pt x="7799" y="3739"/>
                </a:lnTo>
                <a:cubicBezTo>
                  <a:pt x="7799" y="3617"/>
                  <a:pt x="7856" y="3518"/>
                  <a:pt x="7968" y="3440"/>
                </a:cubicBezTo>
                <a:cubicBezTo>
                  <a:pt x="8082" y="3362"/>
                  <a:pt x="8226" y="3323"/>
                  <a:pt x="8399" y="3323"/>
                </a:cubicBezTo>
                <a:cubicBezTo>
                  <a:pt x="8575" y="3323"/>
                  <a:pt x="8719" y="3362"/>
                  <a:pt x="8831" y="3440"/>
                </a:cubicBezTo>
                <a:cubicBezTo>
                  <a:pt x="8943" y="3518"/>
                  <a:pt x="9000" y="3617"/>
                  <a:pt x="9000" y="3739"/>
                </a:cubicBezTo>
                <a:cubicBezTo>
                  <a:pt x="9000" y="3739"/>
                  <a:pt x="9000" y="9554"/>
                  <a:pt x="9000" y="9554"/>
                </a:cubicBezTo>
                <a:close/>
                <a:moveTo>
                  <a:pt x="20128" y="11248"/>
                </a:moveTo>
                <a:cubicBezTo>
                  <a:pt x="19147" y="10396"/>
                  <a:pt x="18038" y="9970"/>
                  <a:pt x="16799" y="9970"/>
                </a:cubicBezTo>
                <a:lnTo>
                  <a:pt x="16799" y="3323"/>
                </a:lnTo>
                <a:cubicBezTo>
                  <a:pt x="17450" y="3323"/>
                  <a:pt x="18012" y="3158"/>
                  <a:pt x="18487" y="2830"/>
                </a:cubicBezTo>
                <a:cubicBezTo>
                  <a:pt x="18962" y="2501"/>
                  <a:pt x="19200" y="2111"/>
                  <a:pt x="19200" y="1662"/>
                </a:cubicBezTo>
                <a:cubicBezTo>
                  <a:pt x="19200" y="1211"/>
                  <a:pt x="18962" y="822"/>
                  <a:pt x="18487" y="493"/>
                </a:cubicBezTo>
                <a:cubicBezTo>
                  <a:pt x="18012" y="164"/>
                  <a:pt x="17450" y="0"/>
                  <a:pt x="16799" y="0"/>
                </a:cubicBezTo>
                <a:lnTo>
                  <a:pt x="4801" y="0"/>
                </a:lnTo>
                <a:cubicBezTo>
                  <a:pt x="4150" y="0"/>
                  <a:pt x="3587" y="164"/>
                  <a:pt x="3112" y="493"/>
                </a:cubicBezTo>
                <a:cubicBezTo>
                  <a:pt x="2637" y="822"/>
                  <a:pt x="2400" y="1211"/>
                  <a:pt x="2400" y="1662"/>
                </a:cubicBezTo>
                <a:cubicBezTo>
                  <a:pt x="2400" y="2111"/>
                  <a:pt x="2637" y="2501"/>
                  <a:pt x="3112" y="2830"/>
                </a:cubicBezTo>
                <a:cubicBezTo>
                  <a:pt x="3587" y="3158"/>
                  <a:pt x="4150" y="3323"/>
                  <a:pt x="4801" y="3323"/>
                </a:cubicBezTo>
                <a:lnTo>
                  <a:pt x="4801" y="9970"/>
                </a:lnTo>
                <a:cubicBezTo>
                  <a:pt x="3562" y="9970"/>
                  <a:pt x="2453" y="10396"/>
                  <a:pt x="1472" y="11248"/>
                </a:cubicBezTo>
                <a:cubicBezTo>
                  <a:pt x="491" y="12100"/>
                  <a:pt x="0" y="13059"/>
                  <a:pt x="0" y="14123"/>
                </a:cubicBezTo>
                <a:cubicBezTo>
                  <a:pt x="0" y="14348"/>
                  <a:pt x="119" y="14543"/>
                  <a:pt x="356" y="14707"/>
                </a:cubicBezTo>
                <a:cubicBezTo>
                  <a:pt x="594" y="14872"/>
                  <a:pt x="875" y="14954"/>
                  <a:pt x="1200" y="14954"/>
                </a:cubicBezTo>
                <a:lnTo>
                  <a:pt x="8775" y="14954"/>
                </a:lnTo>
                <a:lnTo>
                  <a:pt x="10200" y="21250"/>
                </a:lnTo>
                <a:cubicBezTo>
                  <a:pt x="10263" y="21484"/>
                  <a:pt x="10463" y="21600"/>
                  <a:pt x="10800" y="21600"/>
                </a:cubicBezTo>
                <a:lnTo>
                  <a:pt x="10819" y="21600"/>
                </a:lnTo>
                <a:cubicBezTo>
                  <a:pt x="10968" y="21600"/>
                  <a:pt x="11097" y="21564"/>
                  <a:pt x="11203" y="21491"/>
                </a:cubicBezTo>
                <a:cubicBezTo>
                  <a:pt x="11309" y="21417"/>
                  <a:pt x="11375" y="21328"/>
                  <a:pt x="11400" y="21224"/>
                </a:cubicBezTo>
                <a:lnTo>
                  <a:pt x="12356" y="14954"/>
                </a:lnTo>
                <a:lnTo>
                  <a:pt x="20400" y="14954"/>
                </a:lnTo>
                <a:cubicBezTo>
                  <a:pt x="20725" y="14954"/>
                  <a:pt x="21007" y="14872"/>
                  <a:pt x="21244" y="14707"/>
                </a:cubicBezTo>
                <a:cubicBezTo>
                  <a:pt x="21481" y="14543"/>
                  <a:pt x="21600" y="14348"/>
                  <a:pt x="21600" y="14123"/>
                </a:cubicBezTo>
                <a:cubicBezTo>
                  <a:pt x="21600" y="13059"/>
                  <a:pt x="21109" y="12100"/>
                  <a:pt x="20128" y="11248"/>
                </a:cubicBezTo>
                <a:cubicBezTo>
                  <a:pt x="20128" y="11248"/>
                  <a:pt x="20128" y="11248"/>
                  <a:pt x="20128" y="11248"/>
                </a:cubicBezTo>
                <a:close/>
                <a:moveTo>
                  <a:pt x="20128" y="11248"/>
                </a:moveTo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69" name="Rectangle 6">
            <a:extLst>
              <a:ext uri="{FF2B5EF4-FFF2-40B4-BE49-F238E27FC236}">
                <a16:creationId xmlns:a16="http://schemas.microsoft.com/office/drawing/2014/main" id="{EC3916CF-EFF1-4A28-B14C-E578964463DF}"/>
              </a:ext>
            </a:extLst>
          </p:cNvPr>
          <p:cNvSpPr>
            <a:spLocks/>
          </p:cNvSpPr>
          <p:nvPr/>
        </p:nvSpPr>
        <p:spPr bwMode="auto">
          <a:xfrm>
            <a:off x="5512593" y="5692982"/>
            <a:ext cx="1166813" cy="600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70000"/>
              </a:lnSpc>
            </a:pPr>
            <a:r>
              <a:rPr lang="en-US" sz="15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  <a:sym typeface="Montserrat-Bold" charset="0"/>
              </a:rPr>
              <a:t>One</a:t>
            </a:r>
          </a:p>
          <a:p>
            <a:pPr algn="ctr">
              <a:lnSpc>
                <a:spcPct val="70000"/>
              </a:lnSpc>
            </a:pPr>
            <a:r>
              <a:rPr lang="en-US" sz="15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  <a:sym typeface="Montserrat-Bold" charset="0"/>
              </a:rPr>
              <a:t>SERVICES</a:t>
            </a:r>
          </a:p>
          <a:p>
            <a:pPr algn="ctr">
              <a:lnSpc>
                <a:spcPct val="70000"/>
              </a:lnSpc>
            </a:pPr>
            <a:r>
              <a:rPr lang="en-US" sz="15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  <a:sym typeface="Montserrat-Bold" charset="0"/>
              </a:rPr>
              <a:t>OFFER</a:t>
            </a:r>
          </a:p>
        </p:txBody>
      </p:sp>
      <p:sp>
        <p:nvSpPr>
          <p:cNvPr id="71" name="AutoShape 51">
            <a:extLst>
              <a:ext uri="{FF2B5EF4-FFF2-40B4-BE49-F238E27FC236}">
                <a16:creationId xmlns:a16="http://schemas.microsoft.com/office/drawing/2014/main" id="{3A7BDBCC-399B-407B-8119-7D4860ECD438}"/>
              </a:ext>
            </a:extLst>
          </p:cNvPr>
          <p:cNvSpPr>
            <a:spLocks/>
          </p:cNvSpPr>
          <p:nvPr/>
        </p:nvSpPr>
        <p:spPr bwMode="auto">
          <a:xfrm>
            <a:off x="8144783" y="5056105"/>
            <a:ext cx="547004" cy="547004"/>
          </a:xfrm>
          <a:custGeom>
            <a:avLst/>
            <a:gdLst/>
            <a:ahLst/>
            <a:cxnLst/>
            <a:rect l="0" t="0" r="r" b="b"/>
            <a:pathLst>
              <a:path w="21552" h="21576">
                <a:moveTo>
                  <a:pt x="10792" y="14410"/>
                </a:moveTo>
                <a:cubicBezTo>
                  <a:pt x="8811" y="14410"/>
                  <a:pt x="7199" y="12795"/>
                  <a:pt x="7199" y="10812"/>
                </a:cubicBezTo>
                <a:cubicBezTo>
                  <a:pt x="7199" y="8827"/>
                  <a:pt x="8811" y="7213"/>
                  <a:pt x="10792" y="7213"/>
                </a:cubicBezTo>
                <a:cubicBezTo>
                  <a:pt x="12775" y="7213"/>
                  <a:pt x="14387" y="8827"/>
                  <a:pt x="14387" y="10812"/>
                </a:cubicBezTo>
                <a:cubicBezTo>
                  <a:pt x="14387" y="12795"/>
                  <a:pt x="12775" y="14410"/>
                  <a:pt x="10792" y="14410"/>
                </a:cubicBezTo>
                <a:cubicBezTo>
                  <a:pt x="10792" y="14410"/>
                  <a:pt x="10792" y="14410"/>
                  <a:pt x="10792" y="14410"/>
                </a:cubicBezTo>
                <a:close/>
                <a:moveTo>
                  <a:pt x="21484" y="9591"/>
                </a:moveTo>
                <a:cubicBezTo>
                  <a:pt x="21450" y="9287"/>
                  <a:pt x="21097" y="9059"/>
                  <a:pt x="20791" y="9059"/>
                </a:cubicBezTo>
                <a:cubicBezTo>
                  <a:pt x="19804" y="9059"/>
                  <a:pt x="18928" y="8479"/>
                  <a:pt x="18561" y="7581"/>
                </a:cubicBezTo>
                <a:cubicBezTo>
                  <a:pt x="18185" y="6661"/>
                  <a:pt x="18427" y="5590"/>
                  <a:pt x="19163" y="4914"/>
                </a:cubicBezTo>
                <a:cubicBezTo>
                  <a:pt x="19394" y="4702"/>
                  <a:pt x="19423" y="4347"/>
                  <a:pt x="19228" y="4100"/>
                </a:cubicBezTo>
                <a:cubicBezTo>
                  <a:pt x="18723" y="3458"/>
                  <a:pt x="18148" y="2877"/>
                  <a:pt x="17521" y="2374"/>
                </a:cubicBezTo>
                <a:cubicBezTo>
                  <a:pt x="17276" y="2177"/>
                  <a:pt x="16915" y="2205"/>
                  <a:pt x="16702" y="2441"/>
                </a:cubicBezTo>
                <a:cubicBezTo>
                  <a:pt x="16060" y="3153"/>
                  <a:pt x="14906" y="3418"/>
                  <a:pt x="14014" y="3045"/>
                </a:cubicBezTo>
                <a:cubicBezTo>
                  <a:pt x="13087" y="2655"/>
                  <a:pt x="12502" y="1713"/>
                  <a:pt x="12559" y="703"/>
                </a:cubicBezTo>
                <a:cubicBezTo>
                  <a:pt x="12578" y="386"/>
                  <a:pt x="12346" y="110"/>
                  <a:pt x="12030" y="73"/>
                </a:cubicBezTo>
                <a:cubicBezTo>
                  <a:pt x="11226" y="-21"/>
                  <a:pt x="10413" y="-24"/>
                  <a:pt x="9605" y="66"/>
                </a:cubicBezTo>
                <a:cubicBezTo>
                  <a:pt x="9293" y="101"/>
                  <a:pt x="9062" y="370"/>
                  <a:pt x="9072" y="684"/>
                </a:cubicBezTo>
                <a:cubicBezTo>
                  <a:pt x="9107" y="1684"/>
                  <a:pt x="8515" y="2609"/>
                  <a:pt x="7596" y="2986"/>
                </a:cubicBezTo>
                <a:cubicBezTo>
                  <a:pt x="6715" y="3345"/>
                  <a:pt x="5569" y="3083"/>
                  <a:pt x="4929" y="2377"/>
                </a:cubicBezTo>
                <a:cubicBezTo>
                  <a:pt x="4717" y="2144"/>
                  <a:pt x="4362" y="2116"/>
                  <a:pt x="4116" y="2309"/>
                </a:cubicBezTo>
                <a:cubicBezTo>
                  <a:pt x="3470" y="2816"/>
                  <a:pt x="2882" y="3397"/>
                  <a:pt x="2373" y="4034"/>
                </a:cubicBezTo>
                <a:cubicBezTo>
                  <a:pt x="2173" y="4282"/>
                  <a:pt x="2203" y="4641"/>
                  <a:pt x="2437" y="4853"/>
                </a:cubicBezTo>
                <a:cubicBezTo>
                  <a:pt x="3186" y="5534"/>
                  <a:pt x="3428" y="6615"/>
                  <a:pt x="3039" y="7546"/>
                </a:cubicBezTo>
                <a:cubicBezTo>
                  <a:pt x="2667" y="8433"/>
                  <a:pt x="1747" y="9004"/>
                  <a:pt x="695" y="9004"/>
                </a:cubicBezTo>
                <a:cubicBezTo>
                  <a:pt x="353" y="8993"/>
                  <a:pt x="109" y="9223"/>
                  <a:pt x="72" y="9534"/>
                </a:cubicBezTo>
                <a:cubicBezTo>
                  <a:pt x="-23" y="10344"/>
                  <a:pt x="-24" y="11170"/>
                  <a:pt x="67" y="11987"/>
                </a:cubicBezTo>
                <a:cubicBezTo>
                  <a:pt x="101" y="12291"/>
                  <a:pt x="465" y="12518"/>
                  <a:pt x="774" y="12518"/>
                </a:cubicBezTo>
                <a:cubicBezTo>
                  <a:pt x="1712" y="12493"/>
                  <a:pt x="2612" y="13074"/>
                  <a:pt x="2991" y="13996"/>
                </a:cubicBezTo>
                <a:cubicBezTo>
                  <a:pt x="3367" y="14914"/>
                  <a:pt x="3125" y="15987"/>
                  <a:pt x="2389" y="16663"/>
                </a:cubicBezTo>
                <a:cubicBezTo>
                  <a:pt x="2158" y="16875"/>
                  <a:pt x="2128" y="17229"/>
                  <a:pt x="2323" y="17476"/>
                </a:cubicBezTo>
                <a:cubicBezTo>
                  <a:pt x="2823" y="18114"/>
                  <a:pt x="3399" y="18696"/>
                  <a:pt x="4028" y="19203"/>
                </a:cubicBezTo>
                <a:cubicBezTo>
                  <a:pt x="4275" y="19401"/>
                  <a:pt x="4634" y="19374"/>
                  <a:pt x="4848" y="19137"/>
                </a:cubicBezTo>
                <a:cubicBezTo>
                  <a:pt x="5493" y="18424"/>
                  <a:pt x="6647" y="18159"/>
                  <a:pt x="7535" y="18533"/>
                </a:cubicBezTo>
                <a:cubicBezTo>
                  <a:pt x="8464" y="18923"/>
                  <a:pt x="9050" y="19864"/>
                  <a:pt x="8993" y="20874"/>
                </a:cubicBezTo>
                <a:cubicBezTo>
                  <a:pt x="8974" y="21191"/>
                  <a:pt x="9206" y="21469"/>
                  <a:pt x="9521" y="21504"/>
                </a:cubicBezTo>
                <a:cubicBezTo>
                  <a:pt x="9933" y="21552"/>
                  <a:pt x="10347" y="21576"/>
                  <a:pt x="10762" y="21576"/>
                </a:cubicBezTo>
                <a:cubicBezTo>
                  <a:pt x="11157" y="21576"/>
                  <a:pt x="11552" y="21554"/>
                  <a:pt x="11946" y="21511"/>
                </a:cubicBezTo>
                <a:cubicBezTo>
                  <a:pt x="12258" y="21476"/>
                  <a:pt x="12489" y="21206"/>
                  <a:pt x="12479" y="20893"/>
                </a:cubicBezTo>
                <a:cubicBezTo>
                  <a:pt x="12444" y="19893"/>
                  <a:pt x="13036" y="18968"/>
                  <a:pt x="13953" y="18593"/>
                </a:cubicBezTo>
                <a:cubicBezTo>
                  <a:pt x="14840" y="18230"/>
                  <a:pt x="15981" y="18495"/>
                  <a:pt x="16623" y="19200"/>
                </a:cubicBezTo>
                <a:cubicBezTo>
                  <a:pt x="16835" y="19432"/>
                  <a:pt x="17187" y="19460"/>
                  <a:pt x="17436" y="19268"/>
                </a:cubicBezTo>
                <a:cubicBezTo>
                  <a:pt x="18081" y="18762"/>
                  <a:pt x="18667" y="18182"/>
                  <a:pt x="19179" y="17542"/>
                </a:cubicBezTo>
                <a:cubicBezTo>
                  <a:pt x="19378" y="17295"/>
                  <a:pt x="19350" y="16936"/>
                  <a:pt x="19115" y="16722"/>
                </a:cubicBezTo>
                <a:cubicBezTo>
                  <a:pt x="18365" y="16044"/>
                  <a:pt x="18121" y="14961"/>
                  <a:pt x="18511" y="14032"/>
                </a:cubicBezTo>
                <a:cubicBezTo>
                  <a:pt x="18877" y="13157"/>
                  <a:pt x="19763" y="12570"/>
                  <a:pt x="20716" y="12570"/>
                </a:cubicBezTo>
                <a:lnTo>
                  <a:pt x="20849" y="12573"/>
                </a:lnTo>
                <a:cubicBezTo>
                  <a:pt x="21159" y="12599"/>
                  <a:pt x="21442" y="12359"/>
                  <a:pt x="21480" y="12044"/>
                </a:cubicBezTo>
                <a:cubicBezTo>
                  <a:pt x="21575" y="11233"/>
                  <a:pt x="21576" y="10408"/>
                  <a:pt x="21484" y="9591"/>
                </a:cubicBezTo>
                <a:cubicBezTo>
                  <a:pt x="21484" y="9591"/>
                  <a:pt x="21484" y="9591"/>
                  <a:pt x="21484" y="9591"/>
                </a:cubicBezTo>
                <a:close/>
                <a:moveTo>
                  <a:pt x="21484" y="9591"/>
                </a:moveTo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72" name="Rectangle 6">
            <a:extLst>
              <a:ext uri="{FF2B5EF4-FFF2-40B4-BE49-F238E27FC236}">
                <a16:creationId xmlns:a16="http://schemas.microsoft.com/office/drawing/2014/main" id="{0EDEF5AE-0D3A-4CFB-A5D5-93E85F15F622}"/>
              </a:ext>
            </a:extLst>
          </p:cNvPr>
          <p:cNvSpPr>
            <a:spLocks/>
          </p:cNvSpPr>
          <p:nvPr/>
        </p:nvSpPr>
        <p:spPr bwMode="auto">
          <a:xfrm>
            <a:off x="7834879" y="5692982"/>
            <a:ext cx="1166813" cy="600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70000"/>
              </a:lnSpc>
            </a:pPr>
            <a:r>
              <a:rPr lang="en-US" sz="15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  <a:sym typeface="Montserrat-Bold" charset="0"/>
              </a:rPr>
              <a:t>Two</a:t>
            </a:r>
          </a:p>
          <a:p>
            <a:pPr algn="ctr">
              <a:lnSpc>
                <a:spcPct val="70000"/>
              </a:lnSpc>
            </a:pPr>
            <a:r>
              <a:rPr lang="en-US" sz="15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  <a:sym typeface="Montserrat-Bold" charset="0"/>
              </a:rPr>
              <a:t>SERVICES</a:t>
            </a:r>
          </a:p>
          <a:p>
            <a:pPr algn="ctr">
              <a:lnSpc>
                <a:spcPct val="70000"/>
              </a:lnSpc>
            </a:pPr>
            <a:r>
              <a:rPr lang="en-US" sz="1500" b="1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  <a:sym typeface="Montserrat-Bold" charset="0"/>
              </a:rPr>
              <a:t>OFFER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175FBCA-4C7C-40ED-BA4A-F5CBFF8626C7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B3B4C62-A798-4FB0-9252-56FBDC11152E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F4BB2FC-9D1D-4901-8E27-65BCA173988E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418181675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24">
            <a:extLst>
              <a:ext uri="{FF2B5EF4-FFF2-40B4-BE49-F238E27FC236}">
                <a16:creationId xmlns:a16="http://schemas.microsoft.com/office/drawing/2014/main" id="{0B39022A-7A6D-43A1-B4B4-80655E72823B}"/>
              </a:ext>
            </a:extLst>
          </p:cNvPr>
          <p:cNvSpPr/>
          <p:nvPr/>
        </p:nvSpPr>
        <p:spPr>
          <a:xfrm>
            <a:off x="2066575" y="800106"/>
            <a:ext cx="5289925" cy="525778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id="{835877EC-7564-4EBE-8431-74A66418E6E0}"/>
              </a:ext>
            </a:extLst>
          </p:cNvPr>
          <p:cNvSpPr/>
          <p:nvPr/>
        </p:nvSpPr>
        <p:spPr>
          <a:xfrm>
            <a:off x="-28925" y="1581150"/>
            <a:ext cx="4191000" cy="3695700"/>
          </a:xfrm>
          <a:prstGeom prst="roundRect">
            <a:avLst>
              <a:gd name="adj" fmla="val 3986"/>
            </a:avLst>
          </a:prstGeom>
          <a:gradFill flip="none" rotWithShape="1">
            <a:gsLst>
              <a:gs pos="0">
                <a:schemeClr val="bg1"/>
              </a:gs>
              <a:gs pos="100000">
                <a:schemeClr val="bg1">
                  <a:lumMod val="95000"/>
                </a:schemeClr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04F89EA5-2282-4361-A024-B8F877221230}"/>
              </a:ext>
            </a:extLst>
          </p:cNvPr>
          <p:cNvSpPr txBox="1"/>
          <p:nvPr/>
        </p:nvSpPr>
        <p:spPr>
          <a:xfrm>
            <a:off x="757321" y="2197313"/>
            <a:ext cx="2309788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b="1" spc="300" dirty="0">
                <a:solidFill>
                  <a:schemeClr val="bg1">
                    <a:lumMod val="6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SERVICE</a:t>
            </a:r>
          </a:p>
        </p:txBody>
      </p: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B8CC7ECA-1D10-46C3-801E-71B191995D76}"/>
              </a:ext>
            </a:extLst>
          </p:cNvPr>
          <p:cNvCxnSpPr/>
          <p:nvPr/>
        </p:nvCxnSpPr>
        <p:spPr>
          <a:xfrm>
            <a:off x="875118" y="2859276"/>
            <a:ext cx="2500712" cy="0"/>
          </a:xfrm>
          <a:prstGeom prst="line">
            <a:avLst/>
          </a:prstGeom>
          <a:ln w="1905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" name="Group 1">
            <a:extLst>
              <a:ext uri="{FF2B5EF4-FFF2-40B4-BE49-F238E27FC236}">
                <a16:creationId xmlns:a16="http://schemas.microsoft.com/office/drawing/2014/main" id="{076ECC75-4142-445E-9EA7-A21F076E7886}"/>
              </a:ext>
            </a:extLst>
          </p:cNvPr>
          <p:cNvGrpSpPr/>
          <p:nvPr/>
        </p:nvGrpSpPr>
        <p:grpSpPr>
          <a:xfrm>
            <a:off x="732014" y="2918277"/>
            <a:ext cx="1281383" cy="1790927"/>
            <a:chOff x="15906372" y="3670618"/>
            <a:chExt cx="1281383" cy="1790927"/>
          </a:xfrm>
        </p:grpSpPr>
        <p:sp>
          <p:nvSpPr>
            <p:cNvPr id="29" name="Shape 46">
              <a:extLst>
                <a:ext uri="{FF2B5EF4-FFF2-40B4-BE49-F238E27FC236}">
                  <a16:creationId xmlns:a16="http://schemas.microsoft.com/office/drawing/2014/main" id="{E1A78386-8CEF-4A7E-A084-270EC84D9D53}"/>
                </a:ext>
              </a:extLst>
            </p:cNvPr>
            <p:cNvSpPr/>
            <p:nvPr/>
          </p:nvSpPr>
          <p:spPr>
            <a:xfrm>
              <a:off x="16022446" y="3942780"/>
              <a:ext cx="598248" cy="6110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extrusionOk="0">
                  <a:moveTo>
                    <a:pt x="4830" y="15931"/>
                  </a:moveTo>
                  <a:cubicBezTo>
                    <a:pt x="2287" y="16741"/>
                    <a:pt x="0" y="16887"/>
                    <a:pt x="0" y="20181"/>
                  </a:cubicBezTo>
                  <a:cubicBezTo>
                    <a:pt x="0" y="20856"/>
                    <a:pt x="3509" y="21505"/>
                    <a:pt x="9295" y="21600"/>
                  </a:cubicBezTo>
                  <a:lnTo>
                    <a:pt x="10029" y="16977"/>
                  </a:lnTo>
                  <a:lnTo>
                    <a:pt x="9660" y="16399"/>
                  </a:lnTo>
                  <a:cubicBezTo>
                    <a:pt x="9608" y="16318"/>
                    <a:pt x="9614" y="16212"/>
                    <a:pt x="9681" y="16142"/>
                  </a:cubicBezTo>
                  <a:lnTo>
                    <a:pt x="10641" y="15121"/>
                  </a:lnTo>
                  <a:cubicBezTo>
                    <a:pt x="10729" y="15035"/>
                    <a:pt x="10878" y="15035"/>
                    <a:pt x="10959" y="15121"/>
                  </a:cubicBezTo>
                  <a:lnTo>
                    <a:pt x="11926" y="16142"/>
                  </a:lnTo>
                  <a:cubicBezTo>
                    <a:pt x="11988" y="16212"/>
                    <a:pt x="11997" y="16318"/>
                    <a:pt x="11946" y="16399"/>
                  </a:cubicBezTo>
                  <a:lnTo>
                    <a:pt x="11576" y="16977"/>
                  </a:lnTo>
                  <a:lnTo>
                    <a:pt x="12306" y="21600"/>
                  </a:lnTo>
                  <a:cubicBezTo>
                    <a:pt x="18096" y="21505"/>
                    <a:pt x="21600" y="20856"/>
                    <a:pt x="21600" y="20181"/>
                  </a:cubicBezTo>
                  <a:cubicBezTo>
                    <a:pt x="21600" y="16887"/>
                    <a:pt x="19314" y="16741"/>
                    <a:pt x="16770" y="15931"/>
                  </a:cubicBezTo>
                  <a:cubicBezTo>
                    <a:pt x="15204" y="15428"/>
                    <a:pt x="13266" y="15146"/>
                    <a:pt x="13678" y="12506"/>
                  </a:cubicBezTo>
                  <a:cubicBezTo>
                    <a:pt x="14710" y="11585"/>
                    <a:pt x="15069" y="9678"/>
                    <a:pt x="15069" y="9678"/>
                  </a:cubicBezTo>
                  <a:cubicBezTo>
                    <a:pt x="15069" y="9678"/>
                    <a:pt x="16447" y="9004"/>
                    <a:pt x="16601" y="7701"/>
                  </a:cubicBezTo>
                  <a:cubicBezTo>
                    <a:pt x="16719" y="6714"/>
                    <a:pt x="16190" y="6257"/>
                    <a:pt x="16190" y="6257"/>
                  </a:cubicBezTo>
                  <a:lnTo>
                    <a:pt x="16190" y="4994"/>
                  </a:lnTo>
                  <a:cubicBezTo>
                    <a:pt x="16190" y="2203"/>
                    <a:pt x="13745" y="0"/>
                    <a:pt x="10800" y="0"/>
                  </a:cubicBezTo>
                  <a:cubicBezTo>
                    <a:pt x="7856" y="0"/>
                    <a:pt x="5411" y="2203"/>
                    <a:pt x="5411" y="4994"/>
                  </a:cubicBezTo>
                  <a:lnTo>
                    <a:pt x="5411" y="6257"/>
                  </a:lnTo>
                  <a:cubicBezTo>
                    <a:pt x="5411" y="6257"/>
                    <a:pt x="4881" y="6714"/>
                    <a:pt x="5000" y="7701"/>
                  </a:cubicBezTo>
                  <a:cubicBezTo>
                    <a:pt x="5153" y="9004"/>
                    <a:pt x="6525" y="9678"/>
                    <a:pt x="6525" y="9678"/>
                  </a:cubicBezTo>
                  <a:cubicBezTo>
                    <a:pt x="6525" y="9678"/>
                    <a:pt x="6891" y="11585"/>
                    <a:pt x="7923" y="12506"/>
                  </a:cubicBezTo>
                  <a:cubicBezTo>
                    <a:pt x="8339" y="15146"/>
                    <a:pt x="6398" y="15428"/>
                    <a:pt x="4830" y="15931"/>
                  </a:cubicBezTo>
                  <a:cubicBezTo>
                    <a:pt x="4830" y="15931"/>
                    <a:pt x="4830" y="15931"/>
                    <a:pt x="4830" y="15931"/>
                  </a:cubicBezTo>
                  <a:close/>
                </a:path>
              </a:pathLst>
            </a:custGeom>
            <a:solidFill>
              <a:schemeClr val="accent4"/>
            </a:solidFill>
            <a:ln w="12700">
              <a:miter lim="400000"/>
            </a:ln>
          </p:spPr>
          <p:txBody>
            <a:bodyPr lIns="0" tIns="0" rIns="0" bIns="0" anchor="ctr"/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5F663743-EB60-4A1C-81FE-E2FFD5E03080}"/>
                </a:ext>
              </a:extLst>
            </p:cNvPr>
            <p:cNvSpPr txBox="1"/>
            <p:nvPr/>
          </p:nvSpPr>
          <p:spPr>
            <a:xfrm>
              <a:off x="15906372" y="5005458"/>
              <a:ext cx="1281383" cy="456087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Fruitful were hath waters divide</a:t>
              </a:r>
            </a:p>
          </p:txBody>
        </p: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B7F41DE1-EAD0-4ED4-9B8E-3C404C32F1A4}"/>
                </a:ext>
              </a:extLst>
            </p:cNvPr>
            <p:cNvCxnSpPr>
              <a:cxnSpLocks/>
            </p:cNvCxnSpPr>
            <p:nvPr/>
          </p:nvCxnSpPr>
          <p:spPr>
            <a:xfrm>
              <a:off x="17156728" y="3670618"/>
              <a:ext cx="0" cy="1729924"/>
            </a:xfrm>
            <a:prstGeom prst="line">
              <a:avLst/>
            </a:prstGeom>
            <a:ln w="19050"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802CFB67-1A33-4153-9DAB-A2666718FA28}"/>
                </a:ext>
              </a:extLst>
            </p:cNvPr>
            <p:cNvSpPr txBox="1"/>
            <p:nvPr/>
          </p:nvSpPr>
          <p:spPr>
            <a:xfrm>
              <a:off x="15911588" y="4661838"/>
              <a:ext cx="85482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solidFill>
                    <a:schemeClr val="accent4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25K</a:t>
              </a:r>
            </a:p>
          </p:txBody>
        </p:sp>
      </p:grpSp>
      <p:grpSp>
        <p:nvGrpSpPr>
          <p:cNvPr id="3" name="Group 2">
            <a:extLst>
              <a:ext uri="{FF2B5EF4-FFF2-40B4-BE49-F238E27FC236}">
                <a16:creationId xmlns:a16="http://schemas.microsoft.com/office/drawing/2014/main" id="{489C6C29-8EF0-428A-AF01-3E539BA63EE6}"/>
              </a:ext>
            </a:extLst>
          </p:cNvPr>
          <p:cNvGrpSpPr/>
          <p:nvPr/>
        </p:nvGrpSpPr>
        <p:grpSpPr>
          <a:xfrm>
            <a:off x="2212289" y="3113295"/>
            <a:ext cx="1301841" cy="1536908"/>
            <a:chOff x="2212289" y="3113295"/>
            <a:chExt cx="1301841" cy="1536908"/>
          </a:xfrm>
        </p:grpSpPr>
        <p:sp>
          <p:nvSpPr>
            <p:cNvPr id="31" name="Freeform 212">
              <a:extLst>
                <a:ext uri="{FF2B5EF4-FFF2-40B4-BE49-F238E27FC236}">
                  <a16:creationId xmlns:a16="http://schemas.microsoft.com/office/drawing/2014/main" id="{D7ED9AE3-4078-4510-8834-90ACEADEBBFC}"/>
                </a:ext>
              </a:extLst>
            </p:cNvPr>
            <p:cNvSpPr/>
            <p:nvPr/>
          </p:nvSpPr>
          <p:spPr>
            <a:xfrm>
              <a:off x="2316664" y="3113295"/>
              <a:ext cx="620785" cy="617972"/>
            </a:xfrm>
            <a:custGeom>
              <a:avLst/>
              <a:gdLst>
                <a:gd name="connsiteX0" fmla="*/ 1049857 w 2090579"/>
                <a:gd name="connsiteY0" fmla="*/ 847945 h 2081100"/>
                <a:gd name="connsiteX1" fmla="*/ 860645 w 2090579"/>
                <a:gd name="connsiteY1" fmla="*/ 1037157 h 2081100"/>
                <a:gd name="connsiteX2" fmla="*/ 1049857 w 2090579"/>
                <a:gd name="connsiteY2" fmla="*/ 1226369 h 2081100"/>
                <a:gd name="connsiteX3" fmla="*/ 1239036 w 2090579"/>
                <a:gd name="connsiteY3" fmla="*/ 1037157 h 2081100"/>
                <a:gd name="connsiteX4" fmla="*/ 1049857 w 2090579"/>
                <a:gd name="connsiteY4" fmla="*/ 847945 h 2081100"/>
                <a:gd name="connsiteX5" fmla="*/ 1049857 w 2090579"/>
                <a:gd name="connsiteY5" fmla="*/ 685800 h 2081100"/>
                <a:gd name="connsiteX6" fmla="*/ 1401213 w 2090579"/>
                <a:gd name="connsiteY6" fmla="*/ 1037157 h 2081100"/>
                <a:gd name="connsiteX7" fmla="*/ 1049857 w 2090579"/>
                <a:gd name="connsiteY7" fmla="*/ 1388513 h 2081100"/>
                <a:gd name="connsiteX8" fmla="*/ 698500 w 2090579"/>
                <a:gd name="connsiteY8" fmla="*/ 1037157 h 2081100"/>
                <a:gd name="connsiteX9" fmla="*/ 1049857 w 2090579"/>
                <a:gd name="connsiteY9" fmla="*/ 685800 h 2081100"/>
                <a:gd name="connsiteX10" fmla="*/ 1044612 w 2090579"/>
                <a:gd name="connsiteY10" fmla="*/ 162152 h 2081100"/>
                <a:gd name="connsiteX11" fmla="*/ 967571 w 2090579"/>
                <a:gd name="connsiteY11" fmla="*/ 212156 h 2081100"/>
                <a:gd name="connsiteX12" fmla="*/ 922952 w 2090579"/>
                <a:gd name="connsiteY12" fmla="*/ 309467 h 2081100"/>
                <a:gd name="connsiteX13" fmla="*/ 698699 w 2090579"/>
                <a:gd name="connsiteY13" fmla="*/ 454084 h 2081100"/>
                <a:gd name="connsiteX14" fmla="*/ 612172 w 2090579"/>
                <a:gd name="connsiteY14" fmla="*/ 437802 h 2081100"/>
                <a:gd name="connsiteX15" fmla="*/ 512192 w 2090579"/>
                <a:gd name="connsiteY15" fmla="*/ 400033 h 2081100"/>
                <a:gd name="connsiteX16" fmla="*/ 412212 w 2090579"/>
                <a:gd name="connsiteY16" fmla="*/ 431057 h 2081100"/>
                <a:gd name="connsiteX17" fmla="*/ 402727 w 2090579"/>
                <a:gd name="connsiteY17" fmla="*/ 508135 h 2081100"/>
                <a:gd name="connsiteX18" fmla="*/ 440570 w 2090579"/>
                <a:gd name="connsiteY18" fmla="*/ 608143 h 2081100"/>
                <a:gd name="connsiteX19" fmla="*/ 312135 w 2090579"/>
                <a:gd name="connsiteY19" fmla="*/ 918960 h 2081100"/>
                <a:gd name="connsiteX20" fmla="*/ 214865 w 2090579"/>
                <a:gd name="connsiteY20" fmla="*/ 963569 h 2081100"/>
                <a:gd name="connsiteX21" fmla="*/ 164826 w 2090579"/>
                <a:gd name="connsiteY21" fmla="*/ 1040550 h 2081100"/>
                <a:gd name="connsiteX22" fmla="*/ 214865 w 2090579"/>
                <a:gd name="connsiteY22" fmla="*/ 1117532 h 2081100"/>
                <a:gd name="connsiteX23" fmla="*/ 312135 w 2090579"/>
                <a:gd name="connsiteY23" fmla="*/ 1162140 h 2081100"/>
                <a:gd name="connsiteX24" fmla="*/ 440570 w 2090579"/>
                <a:gd name="connsiteY24" fmla="*/ 1472957 h 2081100"/>
                <a:gd name="connsiteX25" fmla="*/ 402727 w 2090579"/>
                <a:gd name="connsiteY25" fmla="*/ 1572965 h 2081100"/>
                <a:gd name="connsiteX26" fmla="*/ 412212 w 2090579"/>
                <a:gd name="connsiteY26" fmla="*/ 1650043 h 2081100"/>
                <a:gd name="connsiteX27" fmla="*/ 512192 w 2090579"/>
                <a:gd name="connsiteY27" fmla="*/ 1681067 h 2081100"/>
                <a:gd name="connsiteX28" fmla="*/ 612172 w 2090579"/>
                <a:gd name="connsiteY28" fmla="*/ 1643298 h 2081100"/>
                <a:gd name="connsiteX29" fmla="*/ 698699 w 2090579"/>
                <a:gd name="connsiteY29" fmla="*/ 1627016 h 2081100"/>
                <a:gd name="connsiteX30" fmla="*/ 922952 w 2090579"/>
                <a:gd name="connsiteY30" fmla="*/ 1771633 h 2081100"/>
                <a:gd name="connsiteX31" fmla="*/ 967571 w 2090579"/>
                <a:gd name="connsiteY31" fmla="*/ 1868944 h 2081100"/>
                <a:gd name="connsiteX32" fmla="*/ 1044612 w 2090579"/>
                <a:gd name="connsiteY32" fmla="*/ 1918948 h 2081100"/>
                <a:gd name="connsiteX33" fmla="*/ 1121654 w 2090579"/>
                <a:gd name="connsiteY33" fmla="*/ 1868944 h 2081100"/>
                <a:gd name="connsiteX34" fmla="*/ 1166272 w 2090579"/>
                <a:gd name="connsiteY34" fmla="*/ 1771633 h 2081100"/>
                <a:gd name="connsiteX35" fmla="*/ 1390525 w 2090579"/>
                <a:gd name="connsiteY35" fmla="*/ 1627016 h 2081100"/>
                <a:gd name="connsiteX36" fmla="*/ 1477052 w 2090579"/>
                <a:gd name="connsiteY36" fmla="*/ 1643298 h 2081100"/>
                <a:gd name="connsiteX37" fmla="*/ 1577032 w 2090579"/>
                <a:gd name="connsiteY37" fmla="*/ 1681067 h 2081100"/>
                <a:gd name="connsiteX38" fmla="*/ 1677012 w 2090579"/>
                <a:gd name="connsiteY38" fmla="*/ 1650043 h 2081100"/>
                <a:gd name="connsiteX39" fmla="*/ 1686497 w 2090579"/>
                <a:gd name="connsiteY39" fmla="*/ 1572965 h 2081100"/>
                <a:gd name="connsiteX40" fmla="*/ 1648654 w 2090579"/>
                <a:gd name="connsiteY40" fmla="*/ 1472957 h 2081100"/>
                <a:gd name="connsiteX41" fmla="*/ 1777089 w 2090579"/>
                <a:gd name="connsiteY41" fmla="*/ 1162140 h 2081100"/>
                <a:gd name="connsiteX42" fmla="*/ 1874359 w 2090579"/>
                <a:gd name="connsiteY42" fmla="*/ 1117532 h 2081100"/>
                <a:gd name="connsiteX43" fmla="*/ 1924300 w 2090579"/>
                <a:gd name="connsiteY43" fmla="*/ 1040550 h 2081100"/>
                <a:gd name="connsiteX44" fmla="*/ 1874359 w 2090579"/>
                <a:gd name="connsiteY44" fmla="*/ 963569 h 2081100"/>
                <a:gd name="connsiteX45" fmla="*/ 1777089 w 2090579"/>
                <a:gd name="connsiteY45" fmla="*/ 918960 h 2081100"/>
                <a:gd name="connsiteX46" fmla="*/ 1648654 w 2090579"/>
                <a:gd name="connsiteY46" fmla="*/ 608143 h 2081100"/>
                <a:gd name="connsiteX47" fmla="*/ 1686497 w 2090579"/>
                <a:gd name="connsiteY47" fmla="*/ 508135 h 2081100"/>
                <a:gd name="connsiteX48" fmla="*/ 1677012 w 2090579"/>
                <a:gd name="connsiteY48" fmla="*/ 431057 h 2081100"/>
                <a:gd name="connsiteX49" fmla="*/ 1577032 w 2090579"/>
                <a:gd name="connsiteY49" fmla="*/ 400033 h 2081100"/>
                <a:gd name="connsiteX50" fmla="*/ 1477052 w 2090579"/>
                <a:gd name="connsiteY50" fmla="*/ 437802 h 2081100"/>
                <a:gd name="connsiteX51" fmla="*/ 1390525 w 2090579"/>
                <a:gd name="connsiteY51" fmla="*/ 454084 h 2081100"/>
                <a:gd name="connsiteX52" fmla="*/ 1166272 w 2090579"/>
                <a:gd name="connsiteY52" fmla="*/ 309467 h 2081100"/>
                <a:gd name="connsiteX53" fmla="*/ 1121654 w 2090579"/>
                <a:gd name="connsiteY53" fmla="*/ 212156 h 2081100"/>
                <a:gd name="connsiteX54" fmla="*/ 1044612 w 2090579"/>
                <a:gd name="connsiteY54" fmla="*/ 162152 h 2081100"/>
                <a:gd name="connsiteX55" fmla="*/ 1047322 w 2090579"/>
                <a:gd name="connsiteY55" fmla="*/ 0 h 2081100"/>
                <a:gd name="connsiteX56" fmla="*/ 1271672 w 2090579"/>
                <a:gd name="connsiteY56" fmla="*/ 144617 h 2081100"/>
                <a:gd name="connsiteX57" fmla="*/ 1316194 w 2090579"/>
                <a:gd name="connsiteY57" fmla="*/ 241928 h 2081100"/>
                <a:gd name="connsiteX58" fmla="*/ 1393235 w 2090579"/>
                <a:gd name="connsiteY58" fmla="*/ 291932 h 2081100"/>
                <a:gd name="connsiteX59" fmla="*/ 1422949 w 2090579"/>
                <a:gd name="connsiteY59" fmla="*/ 286536 h 2081100"/>
                <a:gd name="connsiteX60" fmla="*/ 1523026 w 2090579"/>
                <a:gd name="connsiteY60" fmla="*/ 248672 h 2081100"/>
                <a:gd name="connsiteX61" fmla="*/ 1610810 w 2090579"/>
                <a:gd name="connsiteY61" fmla="*/ 232486 h 2081100"/>
                <a:gd name="connsiteX62" fmla="*/ 1813577 w 2090579"/>
                <a:gd name="connsiteY62" fmla="*/ 339238 h 2081100"/>
                <a:gd name="connsiteX63" fmla="*/ 1841936 w 2090579"/>
                <a:gd name="connsiteY63" fmla="*/ 564884 h 2081100"/>
                <a:gd name="connsiteX64" fmla="*/ 1804092 w 2090579"/>
                <a:gd name="connsiteY64" fmla="*/ 664892 h 2081100"/>
                <a:gd name="connsiteX65" fmla="*/ 1848614 w 2090579"/>
                <a:gd name="connsiteY65" fmla="*/ 771645 h 2081100"/>
                <a:gd name="connsiteX66" fmla="*/ 1945981 w 2090579"/>
                <a:gd name="connsiteY66" fmla="*/ 816254 h 2081100"/>
                <a:gd name="connsiteX67" fmla="*/ 2090579 w 2090579"/>
                <a:gd name="connsiteY67" fmla="*/ 1040550 h 2081100"/>
                <a:gd name="connsiteX68" fmla="*/ 1945981 w 2090579"/>
                <a:gd name="connsiteY68" fmla="*/ 1264847 h 2081100"/>
                <a:gd name="connsiteX69" fmla="*/ 1848711 w 2090579"/>
                <a:gd name="connsiteY69" fmla="*/ 1309455 h 2081100"/>
                <a:gd name="connsiteX70" fmla="*/ 1804092 w 2090579"/>
                <a:gd name="connsiteY70" fmla="*/ 1416208 h 2081100"/>
                <a:gd name="connsiteX71" fmla="*/ 1841936 w 2090579"/>
                <a:gd name="connsiteY71" fmla="*/ 1516216 h 2081100"/>
                <a:gd name="connsiteX72" fmla="*/ 1813577 w 2090579"/>
                <a:gd name="connsiteY72" fmla="*/ 1743307 h 2081100"/>
                <a:gd name="connsiteX73" fmla="*/ 1610810 w 2090579"/>
                <a:gd name="connsiteY73" fmla="*/ 1851408 h 2081100"/>
                <a:gd name="connsiteX74" fmla="*/ 1523026 w 2090579"/>
                <a:gd name="connsiteY74" fmla="*/ 1833777 h 2081100"/>
                <a:gd name="connsiteX75" fmla="*/ 1422949 w 2090579"/>
                <a:gd name="connsiteY75" fmla="*/ 1794660 h 2081100"/>
                <a:gd name="connsiteX76" fmla="*/ 1393235 w 2090579"/>
                <a:gd name="connsiteY76" fmla="*/ 1789264 h 2081100"/>
                <a:gd name="connsiteX77" fmla="*/ 1316194 w 2090579"/>
                <a:gd name="connsiteY77" fmla="*/ 1839269 h 2081100"/>
                <a:gd name="connsiteX78" fmla="*/ 1271672 w 2090579"/>
                <a:gd name="connsiteY78" fmla="*/ 1936483 h 2081100"/>
                <a:gd name="connsiteX79" fmla="*/ 1047322 w 2090579"/>
                <a:gd name="connsiteY79" fmla="*/ 2081100 h 2081100"/>
                <a:gd name="connsiteX80" fmla="*/ 822972 w 2090579"/>
                <a:gd name="connsiteY80" fmla="*/ 1936483 h 2081100"/>
                <a:gd name="connsiteX81" fmla="*/ 778354 w 2090579"/>
                <a:gd name="connsiteY81" fmla="*/ 1839269 h 2081100"/>
                <a:gd name="connsiteX82" fmla="*/ 701409 w 2090579"/>
                <a:gd name="connsiteY82" fmla="*/ 1789264 h 2081100"/>
                <a:gd name="connsiteX83" fmla="*/ 671598 w 2090579"/>
                <a:gd name="connsiteY83" fmla="*/ 1794660 h 2081100"/>
                <a:gd name="connsiteX84" fmla="*/ 571618 w 2090579"/>
                <a:gd name="connsiteY84" fmla="*/ 1832428 h 2081100"/>
                <a:gd name="connsiteX85" fmla="*/ 483833 w 2090579"/>
                <a:gd name="connsiteY85" fmla="*/ 1848711 h 2081100"/>
                <a:gd name="connsiteX86" fmla="*/ 281066 w 2090579"/>
                <a:gd name="connsiteY86" fmla="*/ 1741958 h 2081100"/>
                <a:gd name="connsiteX87" fmla="*/ 252708 w 2090579"/>
                <a:gd name="connsiteY87" fmla="*/ 1516216 h 2081100"/>
                <a:gd name="connsiteX88" fmla="*/ 290552 w 2090579"/>
                <a:gd name="connsiteY88" fmla="*/ 1416208 h 2081100"/>
                <a:gd name="connsiteX89" fmla="*/ 245933 w 2090579"/>
                <a:gd name="connsiteY89" fmla="*/ 1309455 h 2081100"/>
                <a:gd name="connsiteX90" fmla="*/ 148663 w 2090579"/>
                <a:gd name="connsiteY90" fmla="*/ 1264847 h 2081100"/>
                <a:gd name="connsiteX91" fmla="*/ 0 w 2090579"/>
                <a:gd name="connsiteY91" fmla="*/ 1041899 h 2081100"/>
                <a:gd name="connsiteX92" fmla="*/ 144598 w 2090579"/>
                <a:gd name="connsiteY92" fmla="*/ 817603 h 2081100"/>
                <a:gd name="connsiteX93" fmla="*/ 241868 w 2090579"/>
                <a:gd name="connsiteY93" fmla="*/ 772994 h 2081100"/>
                <a:gd name="connsiteX94" fmla="*/ 286487 w 2090579"/>
                <a:gd name="connsiteY94" fmla="*/ 666241 h 2081100"/>
                <a:gd name="connsiteX95" fmla="*/ 248643 w 2090579"/>
                <a:gd name="connsiteY95" fmla="*/ 566232 h 2081100"/>
                <a:gd name="connsiteX96" fmla="*/ 277001 w 2090579"/>
                <a:gd name="connsiteY96" fmla="*/ 340587 h 2081100"/>
                <a:gd name="connsiteX97" fmla="*/ 479768 w 2090579"/>
                <a:gd name="connsiteY97" fmla="*/ 233834 h 2081100"/>
                <a:gd name="connsiteX98" fmla="*/ 567553 w 2090579"/>
                <a:gd name="connsiteY98" fmla="*/ 250021 h 2081100"/>
                <a:gd name="connsiteX99" fmla="*/ 667533 w 2090579"/>
                <a:gd name="connsiteY99" fmla="*/ 287885 h 2081100"/>
                <a:gd name="connsiteX100" fmla="*/ 697343 w 2090579"/>
                <a:gd name="connsiteY100" fmla="*/ 293281 h 2081100"/>
                <a:gd name="connsiteX101" fmla="*/ 774289 w 2090579"/>
                <a:gd name="connsiteY101" fmla="*/ 243276 h 2081100"/>
                <a:gd name="connsiteX102" fmla="*/ 818907 w 2090579"/>
                <a:gd name="connsiteY102" fmla="*/ 145966 h 2081100"/>
                <a:gd name="connsiteX103" fmla="*/ 1047322 w 2090579"/>
                <a:gd name="connsiteY103" fmla="*/ 0 h 20811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  <a:cxn ang="0">
                  <a:pos x="connsiteX92" y="connsiteY92"/>
                </a:cxn>
                <a:cxn ang="0">
                  <a:pos x="connsiteX93" y="connsiteY93"/>
                </a:cxn>
                <a:cxn ang="0">
                  <a:pos x="connsiteX94" y="connsiteY94"/>
                </a:cxn>
                <a:cxn ang="0">
                  <a:pos x="connsiteX95" y="connsiteY95"/>
                </a:cxn>
                <a:cxn ang="0">
                  <a:pos x="connsiteX96" y="connsiteY96"/>
                </a:cxn>
                <a:cxn ang="0">
                  <a:pos x="connsiteX97" y="connsiteY97"/>
                </a:cxn>
                <a:cxn ang="0">
                  <a:pos x="connsiteX98" y="connsiteY98"/>
                </a:cxn>
                <a:cxn ang="0">
                  <a:pos x="connsiteX99" y="connsiteY99"/>
                </a:cxn>
                <a:cxn ang="0">
                  <a:pos x="connsiteX100" y="connsiteY100"/>
                </a:cxn>
                <a:cxn ang="0">
                  <a:pos x="connsiteX101" y="connsiteY101"/>
                </a:cxn>
                <a:cxn ang="0">
                  <a:pos x="connsiteX102" y="connsiteY102"/>
                </a:cxn>
                <a:cxn ang="0">
                  <a:pos x="connsiteX103" y="connsiteY103"/>
                </a:cxn>
              </a:cxnLst>
              <a:rect l="l" t="t" r="r" b="b"/>
              <a:pathLst>
                <a:path w="2090579" h="2081100">
                  <a:moveTo>
                    <a:pt x="1049857" y="847945"/>
                  </a:moveTo>
                  <a:cubicBezTo>
                    <a:pt x="945816" y="847945"/>
                    <a:pt x="860645" y="933116"/>
                    <a:pt x="860645" y="1037157"/>
                  </a:cubicBezTo>
                  <a:cubicBezTo>
                    <a:pt x="860645" y="1141197"/>
                    <a:pt x="945784" y="1226369"/>
                    <a:pt x="1049857" y="1226369"/>
                  </a:cubicBezTo>
                  <a:cubicBezTo>
                    <a:pt x="1153897" y="1226369"/>
                    <a:pt x="1239036" y="1141197"/>
                    <a:pt x="1239036" y="1037157"/>
                  </a:cubicBezTo>
                  <a:cubicBezTo>
                    <a:pt x="1239036" y="933116"/>
                    <a:pt x="1153897" y="847945"/>
                    <a:pt x="1049857" y="847945"/>
                  </a:cubicBezTo>
                  <a:close/>
                  <a:moveTo>
                    <a:pt x="1049857" y="685800"/>
                  </a:moveTo>
                  <a:cubicBezTo>
                    <a:pt x="1243070" y="685800"/>
                    <a:pt x="1401213" y="843911"/>
                    <a:pt x="1401213" y="1037157"/>
                  </a:cubicBezTo>
                  <a:cubicBezTo>
                    <a:pt x="1401213" y="1230370"/>
                    <a:pt x="1243070" y="1388513"/>
                    <a:pt x="1049857" y="1388513"/>
                  </a:cubicBezTo>
                  <a:cubicBezTo>
                    <a:pt x="855244" y="1388513"/>
                    <a:pt x="698500" y="1230370"/>
                    <a:pt x="698500" y="1037157"/>
                  </a:cubicBezTo>
                  <a:cubicBezTo>
                    <a:pt x="698500" y="843911"/>
                    <a:pt x="856611" y="685800"/>
                    <a:pt x="1049857" y="685800"/>
                  </a:cubicBezTo>
                  <a:close/>
                  <a:moveTo>
                    <a:pt x="1044612" y="162152"/>
                  </a:moveTo>
                  <a:cubicBezTo>
                    <a:pt x="1031062" y="162152"/>
                    <a:pt x="987896" y="166199"/>
                    <a:pt x="967571" y="212156"/>
                  </a:cubicBezTo>
                  <a:lnTo>
                    <a:pt x="922952" y="309467"/>
                  </a:lnTo>
                  <a:cubicBezTo>
                    <a:pt x="882399" y="397336"/>
                    <a:pt x="794614" y="454084"/>
                    <a:pt x="698699" y="454084"/>
                  </a:cubicBezTo>
                  <a:cubicBezTo>
                    <a:pt x="668888" y="454084"/>
                    <a:pt x="640530" y="448689"/>
                    <a:pt x="612172" y="437802"/>
                  </a:cubicBezTo>
                  <a:lnTo>
                    <a:pt x="512192" y="400033"/>
                  </a:lnTo>
                  <a:cubicBezTo>
                    <a:pt x="474348" y="385196"/>
                    <a:pt x="433795" y="398685"/>
                    <a:pt x="412212" y="431057"/>
                  </a:cubicBezTo>
                  <a:cubicBezTo>
                    <a:pt x="402727" y="444642"/>
                    <a:pt x="389177" y="471619"/>
                    <a:pt x="402727" y="508135"/>
                  </a:cubicBezTo>
                  <a:lnTo>
                    <a:pt x="440570" y="608143"/>
                  </a:lnTo>
                  <a:cubicBezTo>
                    <a:pt x="486543" y="728385"/>
                    <a:pt x="429730" y="864909"/>
                    <a:pt x="312135" y="918960"/>
                  </a:cubicBezTo>
                  <a:lnTo>
                    <a:pt x="214865" y="963569"/>
                  </a:lnTo>
                  <a:cubicBezTo>
                    <a:pt x="168891" y="985151"/>
                    <a:pt x="164826" y="1027062"/>
                    <a:pt x="164826" y="1040550"/>
                  </a:cubicBezTo>
                  <a:cubicBezTo>
                    <a:pt x="164826" y="1054039"/>
                    <a:pt x="168891" y="1097299"/>
                    <a:pt x="214865" y="1117532"/>
                  </a:cubicBezTo>
                  <a:lnTo>
                    <a:pt x="312135" y="1162140"/>
                  </a:lnTo>
                  <a:cubicBezTo>
                    <a:pt x="429730" y="1216191"/>
                    <a:pt x="485188" y="1352715"/>
                    <a:pt x="440570" y="1472957"/>
                  </a:cubicBezTo>
                  <a:lnTo>
                    <a:pt x="402727" y="1572965"/>
                  </a:lnTo>
                  <a:cubicBezTo>
                    <a:pt x="389177" y="1609481"/>
                    <a:pt x="402727" y="1636554"/>
                    <a:pt x="412212" y="1650043"/>
                  </a:cubicBezTo>
                  <a:cubicBezTo>
                    <a:pt x="435150" y="1681067"/>
                    <a:pt x="474348" y="1694651"/>
                    <a:pt x="512192" y="1681067"/>
                  </a:cubicBezTo>
                  <a:lnTo>
                    <a:pt x="612172" y="1643298"/>
                  </a:lnTo>
                  <a:cubicBezTo>
                    <a:pt x="640530" y="1632411"/>
                    <a:pt x="668888" y="1627016"/>
                    <a:pt x="698699" y="1627016"/>
                  </a:cubicBezTo>
                  <a:cubicBezTo>
                    <a:pt x="794614" y="1627016"/>
                    <a:pt x="882399" y="1683861"/>
                    <a:pt x="922952" y="1771633"/>
                  </a:cubicBezTo>
                  <a:lnTo>
                    <a:pt x="967571" y="1868944"/>
                  </a:lnTo>
                  <a:cubicBezTo>
                    <a:pt x="989251" y="1914901"/>
                    <a:pt x="1031062" y="1918948"/>
                    <a:pt x="1044612" y="1918948"/>
                  </a:cubicBezTo>
                  <a:cubicBezTo>
                    <a:pt x="1058162" y="1918948"/>
                    <a:pt x="1101329" y="1914901"/>
                    <a:pt x="1121654" y="1868944"/>
                  </a:cubicBezTo>
                  <a:lnTo>
                    <a:pt x="1166272" y="1771633"/>
                  </a:lnTo>
                  <a:cubicBezTo>
                    <a:pt x="1206729" y="1683861"/>
                    <a:pt x="1294611" y="1627016"/>
                    <a:pt x="1390525" y="1627016"/>
                  </a:cubicBezTo>
                  <a:cubicBezTo>
                    <a:pt x="1420336" y="1627016"/>
                    <a:pt x="1448694" y="1632411"/>
                    <a:pt x="1477052" y="1643298"/>
                  </a:cubicBezTo>
                  <a:lnTo>
                    <a:pt x="1577032" y="1681067"/>
                  </a:lnTo>
                  <a:cubicBezTo>
                    <a:pt x="1614876" y="1696000"/>
                    <a:pt x="1655429" y="1682415"/>
                    <a:pt x="1677012" y="1650043"/>
                  </a:cubicBezTo>
                  <a:cubicBezTo>
                    <a:pt x="1686497" y="1636554"/>
                    <a:pt x="1700047" y="1609481"/>
                    <a:pt x="1686497" y="1572965"/>
                  </a:cubicBezTo>
                  <a:lnTo>
                    <a:pt x="1648654" y="1472957"/>
                  </a:lnTo>
                  <a:cubicBezTo>
                    <a:pt x="1602680" y="1352715"/>
                    <a:pt x="1659494" y="1216191"/>
                    <a:pt x="1777089" y="1162140"/>
                  </a:cubicBezTo>
                  <a:lnTo>
                    <a:pt x="1874359" y="1117532"/>
                  </a:lnTo>
                  <a:cubicBezTo>
                    <a:pt x="1920332" y="1095950"/>
                    <a:pt x="1924300" y="1054039"/>
                    <a:pt x="1924300" y="1040550"/>
                  </a:cubicBezTo>
                  <a:cubicBezTo>
                    <a:pt x="1924300" y="1027062"/>
                    <a:pt x="1920332" y="983802"/>
                    <a:pt x="1874359" y="963569"/>
                  </a:cubicBezTo>
                  <a:lnTo>
                    <a:pt x="1777089" y="918960"/>
                  </a:lnTo>
                  <a:cubicBezTo>
                    <a:pt x="1659494" y="864909"/>
                    <a:pt x="1604036" y="728385"/>
                    <a:pt x="1648654" y="608143"/>
                  </a:cubicBezTo>
                  <a:lnTo>
                    <a:pt x="1686497" y="508135"/>
                  </a:lnTo>
                  <a:cubicBezTo>
                    <a:pt x="1700047" y="471619"/>
                    <a:pt x="1686497" y="444642"/>
                    <a:pt x="1677012" y="431057"/>
                  </a:cubicBezTo>
                  <a:cubicBezTo>
                    <a:pt x="1654074" y="400033"/>
                    <a:pt x="1614876" y="386545"/>
                    <a:pt x="1577032" y="400033"/>
                  </a:cubicBezTo>
                  <a:lnTo>
                    <a:pt x="1477052" y="437802"/>
                  </a:lnTo>
                  <a:cubicBezTo>
                    <a:pt x="1448694" y="448689"/>
                    <a:pt x="1420336" y="454084"/>
                    <a:pt x="1390525" y="454084"/>
                  </a:cubicBezTo>
                  <a:cubicBezTo>
                    <a:pt x="1294611" y="454084"/>
                    <a:pt x="1206729" y="397336"/>
                    <a:pt x="1166272" y="309467"/>
                  </a:cubicBezTo>
                  <a:lnTo>
                    <a:pt x="1121654" y="212156"/>
                  </a:lnTo>
                  <a:cubicBezTo>
                    <a:pt x="1099974" y="166199"/>
                    <a:pt x="1058162" y="162152"/>
                    <a:pt x="1044612" y="162152"/>
                  </a:cubicBezTo>
                  <a:close/>
                  <a:moveTo>
                    <a:pt x="1047322" y="0"/>
                  </a:moveTo>
                  <a:cubicBezTo>
                    <a:pt x="1144592" y="0"/>
                    <a:pt x="1231119" y="55399"/>
                    <a:pt x="1271672" y="144617"/>
                  </a:cubicBezTo>
                  <a:lnTo>
                    <a:pt x="1316194" y="241928"/>
                  </a:lnTo>
                  <a:cubicBezTo>
                    <a:pt x="1329744" y="272951"/>
                    <a:pt x="1360812" y="291932"/>
                    <a:pt x="1393235" y="291932"/>
                  </a:cubicBezTo>
                  <a:cubicBezTo>
                    <a:pt x="1404076" y="291932"/>
                    <a:pt x="1413560" y="290583"/>
                    <a:pt x="1422949" y="286536"/>
                  </a:cubicBezTo>
                  <a:lnTo>
                    <a:pt x="1523026" y="248672"/>
                  </a:lnTo>
                  <a:cubicBezTo>
                    <a:pt x="1551384" y="237881"/>
                    <a:pt x="1581097" y="232486"/>
                    <a:pt x="1610810" y="232486"/>
                  </a:cubicBezTo>
                  <a:cubicBezTo>
                    <a:pt x="1691917" y="232486"/>
                    <a:pt x="1767604" y="271603"/>
                    <a:pt x="1813577" y="339238"/>
                  </a:cubicBezTo>
                  <a:cubicBezTo>
                    <a:pt x="1860809" y="405429"/>
                    <a:pt x="1870294" y="487806"/>
                    <a:pt x="1841936" y="564884"/>
                  </a:cubicBezTo>
                  <a:lnTo>
                    <a:pt x="1804092" y="664892"/>
                  </a:lnTo>
                  <a:cubicBezTo>
                    <a:pt x="1789187" y="706803"/>
                    <a:pt x="1808157" y="752761"/>
                    <a:pt x="1848614" y="771645"/>
                  </a:cubicBezTo>
                  <a:lnTo>
                    <a:pt x="1945981" y="816254"/>
                  </a:lnTo>
                  <a:cubicBezTo>
                    <a:pt x="2035121" y="856816"/>
                    <a:pt x="2090579" y="943240"/>
                    <a:pt x="2090579" y="1040550"/>
                  </a:cubicBezTo>
                  <a:cubicBezTo>
                    <a:pt x="2090579" y="1137861"/>
                    <a:pt x="2035121" y="1224284"/>
                    <a:pt x="1945981" y="1264847"/>
                  </a:cubicBezTo>
                  <a:lnTo>
                    <a:pt x="1848711" y="1309455"/>
                  </a:lnTo>
                  <a:cubicBezTo>
                    <a:pt x="1808157" y="1328436"/>
                    <a:pt x="1789187" y="1374297"/>
                    <a:pt x="1804092" y="1416208"/>
                  </a:cubicBezTo>
                  <a:lnTo>
                    <a:pt x="1841936" y="1516216"/>
                  </a:lnTo>
                  <a:cubicBezTo>
                    <a:pt x="1870294" y="1593294"/>
                    <a:pt x="1859454" y="1675671"/>
                    <a:pt x="1813577" y="1743307"/>
                  </a:cubicBezTo>
                  <a:cubicBezTo>
                    <a:pt x="1766249" y="1809497"/>
                    <a:pt x="1690562" y="1851408"/>
                    <a:pt x="1610810" y="1851408"/>
                  </a:cubicBezTo>
                  <a:cubicBezTo>
                    <a:pt x="1581097" y="1851408"/>
                    <a:pt x="1551384" y="1844664"/>
                    <a:pt x="1523026" y="1833777"/>
                  </a:cubicBezTo>
                  <a:lnTo>
                    <a:pt x="1422949" y="1794660"/>
                  </a:lnTo>
                  <a:cubicBezTo>
                    <a:pt x="1413560" y="1790613"/>
                    <a:pt x="1402720" y="1789264"/>
                    <a:pt x="1393235" y="1789264"/>
                  </a:cubicBezTo>
                  <a:cubicBezTo>
                    <a:pt x="1359457" y="1789264"/>
                    <a:pt x="1329744" y="1809497"/>
                    <a:pt x="1316194" y="1839269"/>
                  </a:cubicBezTo>
                  <a:lnTo>
                    <a:pt x="1271672" y="1936483"/>
                  </a:lnTo>
                  <a:cubicBezTo>
                    <a:pt x="1231119" y="2025701"/>
                    <a:pt x="1144592" y="2081100"/>
                    <a:pt x="1047322" y="2081100"/>
                  </a:cubicBezTo>
                  <a:cubicBezTo>
                    <a:pt x="950052" y="2081100"/>
                    <a:pt x="863525" y="2025701"/>
                    <a:pt x="822972" y="1936483"/>
                  </a:cubicBezTo>
                  <a:lnTo>
                    <a:pt x="778354" y="1839269"/>
                  </a:lnTo>
                  <a:cubicBezTo>
                    <a:pt x="764900" y="1808149"/>
                    <a:pt x="733832" y="1789264"/>
                    <a:pt x="701409" y="1789264"/>
                  </a:cubicBezTo>
                  <a:cubicBezTo>
                    <a:pt x="690568" y="1789264"/>
                    <a:pt x="681083" y="1790613"/>
                    <a:pt x="671598" y="1794660"/>
                  </a:cubicBezTo>
                  <a:lnTo>
                    <a:pt x="571618" y="1832428"/>
                  </a:lnTo>
                  <a:cubicBezTo>
                    <a:pt x="543260" y="1843315"/>
                    <a:pt x="513547" y="1848711"/>
                    <a:pt x="483833" y="1848711"/>
                  </a:cubicBezTo>
                  <a:cubicBezTo>
                    <a:pt x="402727" y="1848711"/>
                    <a:pt x="327040" y="1809497"/>
                    <a:pt x="281066" y="1741958"/>
                  </a:cubicBezTo>
                  <a:cubicBezTo>
                    <a:pt x="233835" y="1675671"/>
                    <a:pt x="224350" y="1593294"/>
                    <a:pt x="252708" y="1516216"/>
                  </a:cubicBezTo>
                  <a:lnTo>
                    <a:pt x="290552" y="1416208"/>
                  </a:lnTo>
                  <a:cubicBezTo>
                    <a:pt x="305457" y="1374297"/>
                    <a:pt x="286487" y="1328436"/>
                    <a:pt x="245933" y="1309455"/>
                  </a:cubicBezTo>
                  <a:lnTo>
                    <a:pt x="148663" y="1264847"/>
                  </a:lnTo>
                  <a:cubicBezTo>
                    <a:pt x="59426" y="1224284"/>
                    <a:pt x="0" y="1139210"/>
                    <a:pt x="0" y="1041899"/>
                  </a:cubicBezTo>
                  <a:cubicBezTo>
                    <a:pt x="0" y="944588"/>
                    <a:pt x="55361" y="858165"/>
                    <a:pt x="144598" y="817603"/>
                  </a:cubicBezTo>
                  <a:lnTo>
                    <a:pt x="241868" y="772994"/>
                  </a:lnTo>
                  <a:cubicBezTo>
                    <a:pt x="282422" y="754110"/>
                    <a:pt x="301392" y="708152"/>
                    <a:pt x="286487" y="666241"/>
                  </a:cubicBezTo>
                  <a:lnTo>
                    <a:pt x="248643" y="566232"/>
                  </a:lnTo>
                  <a:cubicBezTo>
                    <a:pt x="220285" y="490600"/>
                    <a:pt x="231125" y="408127"/>
                    <a:pt x="277001" y="340587"/>
                  </a:cubicBezTo>
                  <a:cubicBezTo>
                    <a:pt x="324330" y="274300"/>
                    <a:pt x="400017" y="233834"/>
                    <a:pt x="479768" y="233834"/>
                  </a:cubicBezTo>
                  <a:cubicBezTo>
                    <a:pt x="509482" y="233834"/>
                    <a:pt x="539195" y="239230"/>
                    <a:pt x="567553" y="250021"/>
                  </a:cubicBezTo>
                  <a:lnTo>
                    <a:pt x="667533" y="287885"/>
                  </a:lnTo>
                  <a:cubicBezTo>
                    <a:pt x="677018" y="291932"/>
                    <a:pt x="687858" y="293281"/>
                    <a:pt x="697343" y="293281"/>
                  </a:cubicBezTo>
                  <a:cubicBezTo>
                    <a:pt x="731122" y="293281"/>
                    <a:pt x="760835" y="272951"/>
                    <a:pt x="774289" y="243276"/>
                  </a:cubicBezTo>
                  <a:lnTo>
                    <a:pt x="818907" y="145966"/>
                  </a:lnTo>
                  <a:cubicBezTo>
                    <a:pt x="859460" y="56748"/>
                    <a:pt x="950052" y="0"/>
                    <a:pt x="1047322" y="0"/>
                  </a:cubicBezTo>
                  <a:close/>
                </a:path>
              </a:pathLst>
            </a:custGeom>
            <a:solidFill>
              <a:schemeClr val="accent5"/>
            </a:solidFill>
            <a:ln w="12700">
              <a:miter lim="400000"/>
            </a:ln>
          </p:spPr>
          <p:txBody>
            <a:bodyPr wrap="square" lIns="0" tIns="0" rIns="0" bIns="0" anchor="ctr">
              <a:noAutofit/>
            </a:bodyPr>
            <a:lstStyle/>
            <a:p>
              <a:pPr lvl="0">
                <a:defRPr sz="3000">
                  <a:solidFill>
                    <a:srgbClr val="FFFFFF"/>
                  </a:solidFill>
                  <a:effectLst>
                    <a:outerShdw blurRad="38100" dist="12700" dir="5400000" rotWithShape="0">
                      <a:srgbClr val="000000">
                        <a:alpha val="50000"/>
                      </a:srgbClr>
                    </a:outerShdw>
                  </a:effectLst>
                </a:defRPr>
              </a:pPr>
              <a:endParaRPr/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ABBABBC3-3B5B-46E1-BEC8-9604EA65FD44}"/>
                </a:ext>
              </a:extLst>
            </p:cNvPr>
            <p:cNvSpPr txBox="1"/>
            <p:nvPr/>
          </p:nvSpPr>
          <p:spPr>
            <a:xfrm>
              <a:off x="2232747" y="4194116"/>
              <a:ext cx="1281383" cy="456087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Fruitful were hath waters divide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755D75C2-5045-4132-A242-3DC18456793C}"/>
                </a:ext>
              </a:extLst>
            </p:cNvPr>
            <p:cNvSpPr txBox="1"/>
            <p:nvPr/>
          </p:nvSpPr>
          <p:spPr>
            <a:xfrm>
              <a:off x="2212289" y="3850496"/>
              <a:ext cx="85482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solidFill>
                    <a:schemeClr val="accent5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75K</a:t>
              </a:r>
            </a:p>
          </p:txBody>
        </p:sp>
      </p:grpSp>
      <p:grpSp>
        <p:nvGrpSpPr>
          <p:cNvPr id="52" name="Group 51">
            <a:extLst>
              <a:ext uri="{FF2B5EF4-FFF2-40B4-BE49-F238E27FC236}">
                <a16:creationId xmlns:a16="http://schemas.microsoft.com/office/drawing/2014/main" id="{2780AE01-2A3B-43AB-9A0E-3F4378A1A438}"/>
              </a:ext>
            </a:extLst>
          </p:cNvPr>
          <p:cNvGrpSpPr/>
          <p:nvPr/>
        </p:nvGrpSpPr>
        <p:grpSpPr>
          <a:xfrm>
            <a:off x="4395947" y="2033458"/>
            <a:ext cx="2547429" cy="2791084"/>
            <a:chOff x="8548914" y="1929310"/>
            <a:chExt cx="2547429" cy="2791084"/>
          </a:xfrm>
        </p:grpSpPr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CE0FAA9F-AE94-4343-9ADF-4DE3BB10C484}"/>
                </a:ext>
              </a:extLst>
            </p:cNvPr>
            <p:cNvSpPr/>
            <p:nvPr/>
          </p:nvSpPr>
          <p:spPr>
            <a:xfrm>
              <a:off x="8548914" y="1929310"/>
              <a:ext cx="734496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solidFill>
                    <a:schemeClr val="bg1"/>
                  </a:solidFill>
                  <a:latin typeface="FontAwesome" charset="0"/>
                </a:rPr>
                <a:t></a:t>
              </a:r>
              <a:endParaRPr lang="en-US" sz="5000" dirty="0">
                <a:solidFill>
                  <a:schemeClr val="bg1"/>
                </a:solidFill>
              </a:endParaRPr>
            </a:p>
          </p:txBody>
        </p:sp>
        <p:sp>
          <p:nvSpPr>
            <p:cNvPr id="57" name="Subtitle 6">
              <a:extLst>
                <a:ext uri="{FF2B5EF4-FFF2-40B4-BE49-F238E27FC236}">
                  <a16:creationId xmlns:a16="http://schemas.microsoft.com/office/drawing/2014/main" id="{8D8E2E7F-6735-44EF-8837-1444630037BF}"/>
                </a:ext>
              </a:extLst>
            </p:cNvPr>
            <p:cNvSpPr txBox="1">
              <a:spLocks/>
            </p:cNvSpPr>
            <p:nvPr/>
          </p:nvSpPr>
          <p:spPr>
            <a:xfrm>
              <a:off x="8548915" y="2837314"/>
              <a:ext cx="2547428" cy="1229603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</a:t>
              </a:r>
              <a:r>
                <a:rPr lang="en-US" sz="800" i="1" dirty="0" err="1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Lorem</a:t>
              </a:r>
              <a:r>
                <a:rPr lang="en-US" sz="800" i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</a:t>
              </a:r>
              <a:r>
                <a:rPr lang="en-US" sz="800" i="1" dirty="0" err="1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Ipsum</a:t>
              </a:r>
              <a:r>
                <a:rPr lang="en-US" sz="800" i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generators on the Internet tend to repeat predefined chunks as necessary, making this the first true generator on the Internet. It uses a dictionary of over 200 Latin words, combined with a handful.</a:t>
              </a:r>
            </a:p>
          </p:txBody>
        </p:sp>
        <p:sp>
          <p:nvSpPr>
            <p:cNvPr id="58" name="Rectangle: Rounded Corners 57">
              <a:extLst>
                <a:ext uri="{FF2B5EF4-FFF2-40B4-BE49-F238E27FC236}">
                  <a16:creationId xmlns:a16="http://schemas.microsoft.com/office/drawing/2014/main" id="{00C273FE-1134-4833-825E-E27F32CA1C79}"/>
                </a:ext>
              </a:extLst>
            </p:cNvPr>
            <p:cNvSpPr/>
            <p:nvPr/>
          </p:nvSpPr>
          <p:spPr>
            <a:xfrm>
              <a:off x="8667432" y="4289507"/>
              <a:ext cx="1597343" cy="430887"/>
            </a:xfrm>
            <a:prstGeom prst="roundRect">
              <a:avLst>
                <a:gd name="adj" fmla="val 11613"/>
              </a:avLst>
            </a:prstGeom>
            <a:noFill/>
            <a:ln w="127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A9D9E155-BF03-4481-8E3C-E438888C1019}"/>
                </a:ext>
              </a:extLst>
            </p:cNvPr>
            <p:cNvSpPr txBox="1"/>
            <p:nvPr/>
          </p:nvSpPr>
          <p:spPr>
            <a:xfrm>
              <a:off x="8723219" y="4389534"/>
              <a:ext cx="148576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SHOW FULL REPORT</a:t>
              </a:r>
            </a:p>
          </p:txBody>
        </p:sp>
      </p:grp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E0B5C8FE-72B4-4F05-BD45-3AC8CA7EAC1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00712965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6B5F7BFD-F535-4BAB-A6FB-089E9B54A727}"/>
              </a:ext>
            </a:extLst>
          </p:cNvPr>
          <p:cNvSpPr/>
          <p:nvPr/>
        </p:nvSpPr>
        <p:spPr>
          <a:xfrm>
            <a:off x="882423" y="1881713"/>
            <a:ext cx="2388810" cy="399142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FCBBF421-8A62-4EE7-8A4C-A6E615826490}"/>
              </a:ext>
            </a:extLst>
          </p:cNvPr>
          <p:cNvSpPr/>
          <p:nvPr/>
        </p:nvSpPr>
        <p:spPr>
          <a:xfrm>
            <a:off x="3533178" y="1881713"/>
            <a:ext cx="2388810" cy="399142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F0668CEA-4568-462A-A3AC-B5D3530A5086}"/>
              </a:ext>
            </a:extLst>
          </p:cNvPr>
          <p:cNvSpPr/>
          <p:nvPr/>
        </p:nvSpPr>
        <p:spPr>
          <a:xfrm>
            <a:off x="6183933" y="1881713"/>
            <a:ext cx="2388810" cy="399142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D961D881-E83B-4033-930A-64E356945B2E}"/>
              </a:ext>
            </a:extLst>
          </p:cNvPr>
          <p:cNvSpPr/>
          <p:nvPr/>
        </p:nvSpPr>
        <p:spPr>
          <a:xfrm>
            <a:off x="8834688" y="1881713"/>
            <a:ext cx="2388810" cy="3991429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Freeform 8">
            <a:extLst>
              <a:ext uri="{FF2B5EF4-FFF2-40B4-BE49-F238E27FC236}">
                <a16:creationId xmlns:a16="http://schemas.microsoft.com/office/drawing/2014/main" id="{FFB46E3B-5FA0-4E73-BFCD-E51BCF880E6A}"/>
              </a:ext>
            </a:extLst>
          </p:cNvPr>
          <p:cNvSpPr>
            <a:spLocks noEditPoints="1"/>
          </p:cNvSpPr>
          <p:nvPr/>
        </p:nvSpPr>
        <p:spPr bwMode="auto">
          <a:xfrm>
            <a:off x="1767098" y="2275182"/>
            <a:ext cx="731838" cy="735013"/>
          </a:xfrm>
          <a:custGeom>
            <a:avLst/>
            <a:gdLst>
              <a:gd name="T0" fmla="*/ 265 w 271"/>
              <a:gd name="T1" fmla="*/ 18 h 270"/>
              <a:gd name="T2" fmla="*/ 253 w 271"/>
              <a:gd name="T3" fmla="*/ 6 h 270"/>
              <a:gd name="T4" fmla="*/ 234 w 271"/>
              <a:gd name="T5" fmla="*/ 6 h 270"/>
              <a:gd name="T6" fmla="*/ 220 w 271"/>
              <a:gd name="T7" fmla="*/ 20 h 270"/>
              <a:gd name="T8" fmla="*/ 0 w 271"/>
              <a:gd name="T9" fmla="*/ 20 h 270"/>
              <a:gd name="T10" fmla="*/ 0 w 271"/>
              <a:gd name="T11" fmla="*/ 270 h 270"/>
              <a:gd name="T12" fmla="*/ 251 w 271"/>
              <a:gd name="T13" fmla="*/ 270 h 270"/>
              <a:gd name="T14" fmla="*/ 251 w 271"/>
              <a:gd name="T15" fmla="*/ 51 h 270"/>
              <a:gd name="T16" fmla="*/ 253 w 271"/>
              <a:gd name="T17" fmla="*/ 50 h 270"/>
              <a:gd name="T18" fmla="*/ 265 w 271"/>
              <a:gd name="T19" fmla="*/ 37 h 270"/>
              <a:gd name="T20" fmla="*/ 265 w 271"/>
              <a:gd name="T21" fmla="*/ 18 h 270"/>
              <a:gd name="T22" fmla="*/ 90 w 271"/>
              <a:gd name="T23" fmla="*/ 166 h 270"/>
              <a:gd name="T24" fmla="*/ 105 w 271"/>
              <a:gd name="T25" fmla="*/ 181 h 270"/>
              <a:gd name="T26" fmla="*/ 85 w 271"/>
              <a:gd name="T27" fmla="*/ 186 h 270"/>
              <a:gd name="T28" fmla="*/ 90 w 271"/>
              <a:gd name="T29" fmla="*/ 166 h 270"/>
              <a:gd name="T30" fmla="*/ 234 w 271"/>
              <a:gd name="T31" fmla="*/ 56 h 270"/>
              <a:gd name="T32" fmla="*/ 215 w 271"/>
              <a:gd name="T33" fmla="*/ 37 h 270"/>
              <a:gd name="T34" fmla="*/ 221 w 271"/>
              <a:gd name="T35" fmla="*/ 31 h 270"/>
              <a:gd name="T36" fmla="*/ 240 w 271"/>
              <a:gd name="T37" fmla="*/ 50 h 270"/>
              <a:gd name="T38" fmla="*/ 234 w 271"/>
              <a:gd name="T39" fmla="*/ 56 h 270"/>
              <a:gd name="T40" fmla="*/ 227 w 271"/>
              <a:gd name="T41" fmla="*/ 63 h 270"/>
              <a:gd name="T42" fmla="*/ 113 w 271"/>
              <a:gd name="T43" fmla="*/ 177 h 270"/>
              <a:gd name="T44" fmla="*/ 94 w 271"/>
              <a:gd name="T45" fmla="*/ 158 h 270"/>
              <a:gd name="T46" fmla="*/ 208 w 271"/>
              <a:gd name="T47" fmla="*/ 44 h 270"/>
              <a:gd name="T48" fmla="*/ 227 w 271"/>
              <a:gd name="T49" fmla="*/ 63 h 270"/>
              <a:gd name="T50" fmla="*/ 242 w 271"/>
              <a:gd name="T51" fmla="*/ 60 h 270"/>
              <a:gd name="T52" fmla="*/ 242 w 271"/>
              <a:gd name="T53" fmla="*/ 261 h 270"/>
              <a:gd name="T54" fmla="*/ 9 w 271"/>
              <a:gd name="T55" fmla="*/ 261 h 270"/>
              <a:gd name="T56" fmla="*/ 9 w 271"/>
              <a:gd name="T57" fmla="*/ 29 h 270"/>
              <a:gd name="T58" fmla="*/ 211 w 271"/>
              <a:gd name="T59" fmla="*/ 29 h 270"/>
              <a:gd name="T60" fmla="*/ 85 w 271"/>
              <a:gd name="T61" fmla="*/ 155 h 270"/>
              <a:gd name="T62" fmla="*/ 84 w 271"/>
              <a:gd name="T63" fmla="*/ 155 h 270"/>
              <a:gd name="T64" fmla="*/ 74 w 271"/>
              <a:gd name="T65" fmla="*/ 190 h 270"/>
              <a:gd name="T66" fmla="*/ 69 w 271"/>
              <a:gd name="T67" fmla="*/ 196 h 270"/>
              <a:gd name="T68" fmla="*/ 69 w 271"/>
              <a:gd name="T69" fmla="*/ 202 h 270"/>
              <a:gd name="T70" fmla="*/ 72 w 271"/>
              <a:gd name="T71" fmla="*/ 203 h 270"/>
              <a:gd name="T72" fmla="*/ 75 w 271"/>
              <a:gd name="T73" fmla="*/ 202 h 270"/>
              <a:gd name="T74" fmla="*/ 81 w 271"/>
              <a:gd name="T75" fmla="*/ 197 h 270"/>
              <a:gd name="T76" fmla="*/ 116 w 271"/>
              <a:gd name="T77" fmla="*/ 187 h 270"/>
              <a:gd name="T78" fmla="*/ 236 w 271"/>
              <a:gd name="T79" fmla="*/ 67 h 270"/>
              <a:gd name="T80" fmla="*/ 242 w 271"/>
              <a:gd name="T81" fmla="*/ 60 h 270"/>
              <a:gd name="T82" fmla="*/ 259 w 271"/>
              <a:gd name="T83" fmla="*/ 31 h 270"/>
              <a:gd name="T84" fmla="*/ 246 w 271"/>
              <a:gd name="T85" fmla="*/ 44 h 270"/>
              <a:gd name="T86" fmla="*/ 227 w 271"/>
              <a:gd name="T87" fmla="*/ 25 h 270"/>
              <a:gd name="T88" fmla="*/ 240 w 271"/>
              <a:gd name="T89" fmla="*/ 12 h 270"/>
              <a:gd name="T90" fmla="*/ 246 w 271"/>
              <a:gd name="T91" fmla="*/ 12 h 270"/>
              <a:gd name="T92" fmla="*/ 259 w 271"/>
              <a:gd name="T93" fmla="*/ 25 h 270"/>
              <a:gd name="T94" fmla="*/ 259 w 271"/>
              <a:gd name="T95" fmla="*/ 31 h 2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71" h="270">
                <a:moveTo>
                  <a:pt x="265" y="18"/>
                </a:moveTo>
                <a:cubicBezTo>
                  <a:pt x="253" y="6"/>
                  <a:pt x="253" y="6"/>
                  <a:pt x="253" y="6"/>
                </a:cubicBezTo>
                <a:cubicBezTo>
                  <a:pt x="247" y="0"/>
                  <a:pt x="239" y="0"/>
                  <a:pt x="234" y="6"/>
                </a:cubicBezTo>
                <a:cubicBezTo>
                  <a:pt x="220" y="20"/>
                  <a:pt x="220" y="20"/>
                  <a:pt x="220" y="20"/>
                </a:cubicBezTo>
                <a:cubicBezTo>
                  <a:pt x="0" y="20"/>
                  <a:pt x="0" y="20"/>
                  <a:pt x="0" y="20"/>
                </a:cubicBezTo>
                <a:cubicBezTo>
                  <a:pt x="0" y="270"/>
                  <a:pt x="0" y="270"/>
                  <a:pt x="0" y="270"/>
                </a:cubicBezTo>
                <a:cubicBezTo>
                  <a:pt x="251" y="270"/>
                  <a:pt x="251" y="270"/>
                  <a:pt x="251" y="270"/>
                </a:cubicBezTo>
                <a:cubicBezTo>
                  <a:pt x="251" y="51"/>
                  <a:pt x="251" y="51"/>
                  <a:pt x="251" y="51"/>
                </a:cubicBezTo>
                <a:cubicBezTo>
                  <a:pt x="253" y="50"/>
                  <a:pt x="253" y="50"/>
                  <a:pt x="253" y="50"/>
                </a:cubicBezTo>
                <a:cubicBezTo>
                  <a:pt x="265" y="37"/>
                  <a:pt x="265" y="37"/>
                  <a:pt x="265" y="37"/>
                </a:cubicBezTo>
                <a:cubicBezTo>
                  <a:pt x="271" y="32"/>
                  <a:pt x="271" y="24"/>
                  <a:pt x="265" y="18"/>
                </a:cubicBezTo>
                <a:moveTo>
                  <a:pt x="90" y="166"/>
                </a:moveTo>
                <a:cubicBezTo>
                  <a:pt x="105" y="181"/>
                  <a:pt x="105" y="181"/>
                  <a:pt x="105" y="181"/>
                </a:cubicBezTo>
                <a:cubicBezTo>
                  <a:pt x="85" y="186"/>
                  <a:pt x="85" y="186"/>
                  <a:pt x="85" y="186"/>
                </a:cubicBezTo>
                <a:lnTo>
                  <a:pt x="90" y="166"/>
                </a:lnTo>
                <a:close/>
                <a:moveTo>
                  <a:pt x="234" y="56"/>
                </a:moveTo>
                <a:cubicBezTo>
                  <a:pt x="215" y="37"/>
                  <a:pt x="215" y="37"/>
                  <a:pt x="215" y="37"/>
                </a:cubicBezTo>
                <a:cubicBezTo>
                  <a:pt x="221" y="31"/>
                  <a:pt x="221" y="31"/>
                  <a:pt x="221" y="31"/>
                </a:cubicBezTo>
                <a:cubicBezTo>
                  <a:pt x="240" y="50"/>
                  <a:pt x="240" y="50"/>
                  <a:pt x="240" y="50"/>
                </a:cubicBezTo>
                <a:lnTo>
                  <a:pt x="234" y="56"/>
                </a:lnTo>
                <a:close/>
                <a:moveTo>
                  <a:pt x="227" y="63"/>
                </a:moveTo>
                <a:cubicBezTo>
                  <a:pt x="113" y="177"/>
                  <a:pt x="113" y="177"/>
                  <a:pt x="113" y="177"/>
                </a:cubicBezTo>
                <a:cubicBezTo>
                  <a:pt x="94" y="158"/>
                  <a:pt x="94" y="158"/>
                  <a:pt x="94" y="158"/>
                </a:cubicBezTo>
                <a:cubicBezTo>
                  <a:pt x="208" y="44"/>
                  <a:pt x="208" y="44"/>
                  <a:pt x="208" y="44"/>
                </a:cubicBezTo>
                <a:lnTo>
                  <a:pt x="227" y="63"/>
                </a:lnTo>
                <a:close/>
                <a:moveTo>
                  <a:pt x="242" y="60"/>
                </a:moveTo>
                <a:cubicBezTo>
                  <a:pt x="242" y="261"/>
                  <a:pt x="242" y="261"/>
                  <a:pt x="242" y="261"/>
                </a:cubicBezTo>
                <a:cubicBezTo>
                  <a:pt x="9" y="261"/>
                  <a:pt x="9" y="261"/>
                  <a:pt x="9" y="261"/>
                </a:cubicBezTo>
                <a:cubicBezTo>
                  <a:pt x="9" y="29"/>
                  <a:pt x="9" y="29"/>
                  <a:pt x="9" y="29"/>
                </a:cubicBezTo>
                <a:cubicBezTo>
                  <a:pt x="211" y="29"/>
                  <a:pt x="211" y="29"/>
                  <a:pt x="211" y="29"/>
                </a:cubicBezTo>
                <a:cubicBezTo>
                  <a:pt x="85" y="155"/>
                  <a:pt x="85" y="155"/>
                  <a:pt x="85" y="155"/>
                </a:cubicBezTo>
                <a:cubicBezTo>
                  <a:pt x="84" y="155"/>
                  <a:pt x="84" y="155"/>
                  <a:pt x="84" y="155"/>
                </a:cubicBezTo>
                <a:cubicBezTo>
                  <a:pt x="74" y="190"/>
                  <a:pt x="74" y="190"/>
                  <a:pt x="74" y="190"/>
                </a:cubicBezTo>
                <a:cubicBezTo>
                  <a:pt x="69" y="196"/>
                  <a:pt x="69" y="196"/>
                  <a:pt x="69" y="196"/>
                </a:cubicBezTo>
                <a:cubicBezTo>
                  <a:pt x="67" y="197"/>
                  <a:pt x="67" y="200"/>
                  <a:pt x="69" y="202"/>
                </a:cubicBezTo>
                <a:cubicBezTo>
                  <a:pt x="70" y="203"/>
                  <a:pt x="71" y="203"/>
                  <a:pt x="72" y="203"/>
                </a:cubicBezTo>
                <a:cubicBezTo>
                  <a:pt x="73" y="203"/>
                  <a:pt x="74" y="203"/>
                  <a:pt x="75" y="202"/>
                </a:cubicBezTo>
                <a:cubicBezTo>
                  <a:pt x="81" y="197"/>
                  <a:pt x="81" y="197"/>
                  <a:pt x="81" y="197"/>
                </a:cubicBezTo>
                <a:cubicBezTo>
                  <a:pt x="116" y="187"/>
                  <a:pt x="116" y="187"/>
                  <a:pt x="116" y="187"/>
                </a:cubicBezTo>
                <a:cubicBezTo>
                  <a:pt x="236" y="67"/>
                  <a:pt x="236" y="67"/>
                  <a:pt x="236" y="67"/>
                </a:cubicBezTo>
                <a:lnTo>
                  <a:pt x="242" y="60"/>
                </a:lnTo>
                <a:close/>
                <a:moveTo>
                  <a:pt x="259" y="31"/>
                </a:moveTo>
                <a:cubicBezTo>
                  <a:pt x="246" y="44"/>
                  <a:pt x="246" y="44"/>
                  <a:pt x="246" y="44"/>
                </a:cubicBezTo>
                <a:cubicBezTo>
                  <a:pt x="227" y="25"/>
                  <a:pt x="227" y="25"/>
                  <a:pt x="227" y="25"/>
                </a:cubicBezTo>
                <a:cubicBezTo>
                  <a:pt x="240" y="12"/>
                  <a:pt x="240" y="12"/>
                  <a:pt x="240" y="12"/>
                </a:cubicBezTo>
                <a:cubicBezTo>
                  <a:pt x="242" y="10"/>
                  <a:pt x="245" y="10"/>
                  <a:pt x="246" y="12"/>
                </a:cubicBezTo>
                <a:cubicBezTo>
                  <a:pt x="259" y="25"/>
                  <a:pt x="259" y="25"/>
                  <a:pt x="259" y="25"/>
                </a:cubicBezTo>
                <a:cubicBezTo>
                  <a:pt x="261" y="26"/>
                  <a:pt x="261" y="29"/>
                  <a:pt x="259" y="31"/>
                </a:cubicBezTo>
              </a:path>
            </a:pathLst>
          </a:custGeom>
          <a:solidFill>
            <a:schemeClr val="accent2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B28F0040-862E-4C3C-8F66-9672F4459D90}"/>
              </a:ext>
            </a:extLst>
          </p:cNvPr>
          <p:cNvSpPr txBox="1"/>
          <p:nvPr/>
        </p:nvSpPr>
        <p:spPr>
          <a:xfrm>
            <a:off x="1245960" y="3358767"/>
            <a:ext cx="1723571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spc="2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</a:rPr>
              <a:t>PLAN &amp;</a:t>
            </a:r>
          </a:p>
          <a:p>
            <a:pPr algn="ctr"/>
            <a:r>
              <a:rPr lang="en-US" sz="1700" spc="2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</a:rPr>
              <a:t>CREATE!</a:t>
            </a:r>
          </a:p>
        </p:txBody>
      </p:sp>
      <p:sp>
        <p:nvSpPr>
          <p:cNvPr id="34" name="Freeform 5">
            <a:extLst>
              <a:ext uri="{FF2B5EF4-FFF2-40B4-BE49-F238E27FC236}">
                <a16:creationId xmlns:a16="http://schemas.microsoft.com/office/drawing/2014/main" id="{F4F28846-F540-4989-AC21-1E307CD4B15B}"/>
              </a:ext>
            </a:extLst>
          </p:cNvPr>
          <p:cNvSpPr>
            <a:spLocks noEditPoints="1"/>
          </p:cNvSpPr>
          <p:nvPr/>
        </p:nvSpPr>
        <p:spPr bwMode="auto">
          <a:xfrm>
            <a:off x="4275438" y="2308520"/>
            <a:ext cx="755650" cy="695325"/>
          </a:xfrm>
          <a:custGeom>
            <a:avLst/>
            <a:gdLst>
              <a:gd name="T0" fmla="*/ 214 w 280"/>
              <a:gd name="T1" fmla="*/ 186 h 256"/>
              <a:gd name="T2" fmla="*/ 241 w 280"/>
              <a:gd name="T3" fmla="*/ 182 h 256"/>
              <a:gd name="T4" fmla="*/ 272 w 280"/>
              <a:gd name="T5" fmla="*/ 170 h 256"/>
              <a:gd name="T6" fmla="*/ 240 w 280"/>
              <a:gd name="T7" fmla="*/ 81 h 256"/>
              <a:gd name="T8" fmla="*/ 161 w 280"/>
              <a:gd name="T9" fmla="*/ 28 h 256"/>
              <a:gd name="T10" fmla="*/ 108 w 280"/>
              <a:gd name="T11" fmla="*/ 0 h 256"/>
              <a:gd name="T12" fmla="*/ 52 w 280"/>
              <a:gd name="T13" fmla="*/ 47 h 256"/>
              <a:gd name="T14" fmla="*/ 47 w 280"/>
              <a:gd name="T15" fmla="*/ 84 h 256"/>
              <a:gd name="T16" fmla="*/ 54 w 280"/>
              <a:gd name="T17" fmla="*/ 117 h 256"/>
              <a:gd name="T18" fmla="*/ 70 w 280"/>
              <a:gd name="T19" fmla="*/ 166 h 256"/>
              <a:gd name="T20" fmla="*/ 22 w 280"/>
              <a:gd name="T21" fmla="*/ 200 h 256"/>
              <a:gd name="T22" fmla="*/ 0 w 280"/>
              <a:gd name="T23" fmla="*/ 256 h 256"/>
              <a:gd name="T24" fmla="*/ 280 w 280"/>
              <a:gd name="T25" fmla="*/ 239 h 256"/>
              <a:gd name="T26" fmla="*/ 206 w 280"/>
              <a:gd name="T27" fmla="*/ 247 h 256"/>
              <a:gd name="T28" fmla="*/ 10 w 280"/>
              <a:gd name="T29" fmla="*/ 237 h 256"/>
              <a:gd name="T30" fmla="*/ 68 w 280"/>
              <a:gd name="T31" fmla="*/ 185 h 256"/>
              <a:gd name="T32" fmla="*/ 80 w 280"/>
              <a:gd name="T33" fmla="*/ 147 h 256"/>
              <a:gd name="T34" fmla="*/ 63 w 280"/>
              <a:gd name="T35" fmla="*/ 113 h 256"/>
              <a:gd name="T36" fmla="*/ 61 w 280"/>
              <a:gd name="T37" fmla="*/ 110 h 256"/>
              <a:gd name="T38" fmla="*/ 56 w 280"/>
              <a:gd name="T39" fmla="*/ 84 h 256"/>
              <a:gd name="T40" fmla="*/ 61 w 280"/>
              <a:gd name="T41" fmla="*/ 75 h 256"/>
              <a:gd name="T42" fmla="*/ 61 w 280"/>
              <a:gd name="T43" fmla="*/ 46 h 256"/>
              <a:gd name="T44" fmla="*/ 108 w 280"/>
              <a:gd name="T45" fmla="*/ 9 h 256"/>
              <a:gd name="T46" fmla="*/ 153 w 280"/>
              <a:gd name="T47" fmla="*/ 36 h 256"/>
              <a:gd name="T48" fmla="*/ 154 w 280"/>
              <a:gd name="T49" fmla="*/ 38 h 256"/>
              <a:gd name="T50" fmla="*/ 154 w 280"/>
              <a:gd name="T51" fmla="*/ 39 h 256"/>
              <a:gd name="T52" fmla="*/ 154 w 280"/>
              <a:gd name="T53" fmla="*/ 41 h 256"/>
              <a:gd name="T54" fmla="*/ 154 w 280"/>
              <a:gd name="T55" fmla="*/ 43 h 256"/>
              <a:gd name="T56" fmla="*/ 154 w 280"/>
              <a:gd name="T57" fmla="*/ 44 h 256"/>
              <a:gd name="T58" fmla="*/ 154 w 280"/>
              <a:gd name="T59" fmla="*/ 75 h 256"/>
              <a:gd name="T60" fmla="*/ 159 w 280"/>
              <a:gd name="T61" fmla="*/ 84 h 256"/>
              <a:gd name="T62" fmla="*/ 152 w 280"/>
              <a:gd name="T63" fmla="*/ 111 h 256"/>
              <a:gd name="T64" fmla="*/ 149 w 280"/>
              <a:gd name="T65" fmla="*/ 114 h 256"/>
              <a:gd name="T66" fmla="*/ 132 w 280"/>
              <a:gd name="T67" fmla="*/ 146 h 256"/>
              <a:gd name="T68" fmla="*/ 131 w 280"/>
              <a:gd name="T69" fmla="*/ 167 h 256"/>
              <a:gd name="T70" fmla="*/ 131 w 280"/>
              <a:gd name="T71" fmla="*/ 171 h 256"/>
              <a:gd name="T72" fmla="*/ 132 w 280"/>
              <a:gd name="T73" fmla="*/ 174 h 256"/>
              <a:gd name="T74" fmla="*/ 134 w 280"/>
              <a:gd name="T75" fmla="*/ 177 h 256"/>
              <a:gd name="T76" fmla="*/ 137 w 280"/>
              <a:gd name="T77" fmla="*/ 182 h 256"/>
              <a:gd name="T78" fmla="*/ 143 w 280"/>
              <a:gd name="T79" fmla="*/ 186 h 256"/>
              <a:gd name="T80" fmla="*/ 206 w 280"/>
              <a:gd name="T81" fmla="*/ 238 h 256"/>
              <a:gd name="T82" fmla="*/ 271 w 280"/>
              <a:gd name="T83" fmla="*/ 247 h 256"/>
              <a:gd name="T84" fmla="*/ 215 w 280"/>
              <a:gd name="T85" fmla="*/ 238 h 256"/>
              <a:gd name="T86" fmla="*/ 160 w 280"/>
              <a:gd name="T87" fmla="*/ 184 h 256"/>
              <a:gd name="T88" fmla="*/ 152 w 280"/>
              <a:gd name="T89" fmla="*/ 173 h 256"/>
              <a:gd name="T90" fmla="*/ 141 w 280"/>
              <a:gd name="T91" fmla="*/ 171 h 256"/>
              <a:gd name="T92" fmla="*/ 140 w 280"/>
              <a:gd name="T93" fmla="*/ 167 h 256"/>
              <a:gd name="T94" fmla="*/ 144 w 280"/>
              <a:gd name="T95" fmla="*/ 146 h 256"/>
              <a:gd name="T96" fmla="*/ 168 w 280"/>
              <a:gd name="T97" fmla="*/ 102 h 256"/>
              <a:gd name="T98" fmla="*/ 164 w 280"/>
              <a:gd name="T99" fmla="*/ 71 h 256"/>
              <a:gd name="T100" fmla="*/ 163 w 280"/>
              <a:gd name="T101" fmla="*/ 37 h 256"/>
              <a:gd name="T102" fmla="*/ 231 w 280"/>
              <a:gd name="T103" fmla="*/ 81 h 256"/>
              <a:gd name="T104" fmla="*/ 263 w 280"/>
              <a:gd name="T105" fmla="*/ 167 h 256"/>
              <a:gd name="T106" fmla="*/ 241 w 280"/>
              <a:gd name="T107" fmla="*/ 173 h 256"/>
              <a:gd name="T108" fmla="*/ 202 w 280"/>
              <a:gd name="T109" fmla="*/ 177 h 256"/>
              <a:gd name="T110" fmla="*/ 210 w 280"/>
              <a:gd name="T111" fmla="*/ 194 h 256"/>
              <a:gd name="T112" fmla="*/ 271 w 280"/>
              <a:gd name="T113" fmla="*/ 239 h 2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</a:cxnLst>
            <a:rect l="0" t="0" r="r" b="b"/>
            <a:pathLst>
              <a:path w="280" h="256">
                <a:moveTo>
                  <a:pt x="259" y="205"/>
                </a:moveTo>
                <a:cubicBezTo>
                  <a:pt x="214" y="186"/>
                  <a:pt x="214" y="186"/>
                  <a:pt x="214" y="186"/>
                </a:cubicBezTo>
                <a:cubicBezTo>
                  <a:pt x="213" y="185"/>
                  <a:pt x="211" y="184"/>
                  <a:pt x="210" y="182"/>
                </a:cubicBezTo>
                <a:cubicBezTo>
                  <a:pt x="241" y="182"/>
                  <a:pt x="241" y="182"/>
                  <a:pt x="241" y="182"/>
                </a:cubicBezTo>
                <a:cubicBezTo>
                  <a:pt x="241" y="182"/>
                  <a:pt x="254" y="183"/>
                  <a:pt x="264" y="179"/>
                </a:cubicBezTo>
                <a:cubicBezTo>
                  <a:pt x="268" y="177"/>
                  <a:pt x="271" y="174"/>
                  <a:pt x="272" y="170"/>
                </a:cubicBezTo>
                <a:cubicBezTo>
                  <a:pt x="273" y="166"/>
                  <a:pt x="272" y="162"/>
                  <a:pt x="270" y="158"/>
                </a:cubicBezTo>
                <a:cubicBezTo>
                  <a:pt x="261" y="146"/>
                  <a:pt x="241" y="113"/>
                  <a:pt x="240" y="81"/>
                </a:cubicBezTo>
                <a:cubicBezTo>
                  <a:pt x="240" y="80"/>
                  <a:pt x="238" y="24"/>
                  <a:pt x="183" y="24"/>
                </a:cubicBezTo>
                <a:cubicBezTo>
                  <a:pt x="175" y="24"/>
                  <a:pt x="168" y="25"/>
                  <a:pt x="161" y="28"/>
                </a:cubicBezTo>
                <a:cubicBezTo>
                  <a:pt x="159" y="24"/>
                  <a:pt x="157" y="20"/>
                  <a:pt x="154" y="16"/>
                </a:cubicBezTo>
                <a:cubicBezTo>
                  <a:pt x="144" y="5"/>
                  <a:pt x="129" y="0"/>
                  <a:pt x="108" y="0"/>
                </a:cubicBezTo>
                <a:cubicBezTo>
                  <a:pt x="86" y="0"/>
                  <a:pt x="71" y="5"/>
                  <a:pt x="61" y="16"/>
                </a:cubicBezTo>
                <a:cubicBezTo>
                  <a:pt x="50" y="29"/>
                  <a:pt x="51" y="44"/>
                  <a:pt x="52" y="47"/>
                </a:cubicBezTo>
                <a:cubicBezTo>
                  <a:pt x="52" y="71"/>
                  <a:pt x="52" y="71"/>
                  <a:pt x="52" y="71"/>
                </a:cubicBezTo>
                <a:cubicBezTo>
                  <a:pt x="49" y="75"/>
                  <a:pt x="47" y="79"/>
                  <a:pt x="47" y="84"/>
                </a:cubicBezTo>
                <a:cubicBezTo>
                  <a:pt x="47" y="102"/>
                  <a:pt x="47" y="102"/>
                  <a:pt x="47" y="102"/>
                </a:cubicBezTo>
                <a:cubicBezTo>
                  <a:pt x="47" y="108"/>
                  <a:pt x="49" y="113"/>
                  <a:pt x="54" y="117"/>
                </a:cubicBezTo>
                <a:cubicBezTo>
                  <a:pt x="58" y="134"/>
                  <a:pt x="67" y="147"/>
                  <a:pt x="70" y="151"/>
                </a:cubicBezTo>
                <a:cubicBezTo>
                  <a:pt x="70" y="166"/>
                  <a:pt x="70" y="166"/>
                  <a:pt x="70" y="166"/>
                </a:cubicBezTo>
                <a:cubicBezTo>
                  <a:pt x="70" y="171"/>
                  <a:pt x="68" y="175"/>
                  <a:pt x="64" y="177"/>
                </a:cubicBezTo>
                <a:cubicBezTo>
                  <a:pt x="22" y="200"/>
                  <a:pt x="22" y="200"/>
                  <a:pt x="22" y="200"/>
                </a:cubicBezTo>
                <a:cubicBezTo>
                  <a:pt x="9" y="207"/>
                  <a:pt x="0" y="221"/>
                  <a:pt x="0" y="237"/>
                </a:cubicBezTo>
                <a:cubicBezTo>
                  <a:pt x="0" y="256"/>
                  <a:pt x="0" y="256"/>
                  <a:pt x="0" y="256"/>
                </a:cubicBezTo>
                <a:cubicBezTo>
                  <a:pt x="280" y="256"/>
                  <a:pt x="280" y="256"/>
                  <a:pt x="280" y="256"/>
                </a:cubicBezTo>
                <a:cubicBezTo>
                  <a:pt x="280" y="239"/>
                  <a:pt x="280" y="239"/>
                  <a:pt x="280" y="239"/>
                </a:cubicBezTo>
                <a:cubicBezTo>
                  <a:pt x="280" y="225"/>
                  <a:pt x="272" y="212"/>
                  <a:pt x="259" y="205"/>
                </a:cubicBezTo>
                <a:moveTo>
                  <a:pt x="206" y="247"/>
                </a:moveTo>
                <a:cubicBezTo>
                  <a:pt x="10" y="247"/>
                  <a:pt x="10" y="247"/>
                  <a:pt x="10" y="247"/>
                </a:cubicBezTo>
                <a:cubicBezTo>
                  <a:pt x="10" y="237"/>
                  <a:pt x="10" y="237"/>
                  <a:pt x="10" y="237"/>
                </a:cubicBezTo>
                <a:cubicBezTo>
                  <a:pt x="10" y="225"/>
                  <a:pt x="16" y="214"/>
                  <a:pt x="27" y="208"/>
                </a:cubicBezTo>
                <a:cubicBezTo>
                  <a:pt x="68" y="185"/>
                  <a:pt x="68" y="185"/>
                  <a:pt x="68" y="185"/>
                </a:cubicBezTo>
                <a:cubicBezTo>
                  <a:pt x="75" y="181"/>
                  <a:pt x="80" y="174"/>
                  <a:pt x="80" y="166"/>
                </a:cubicBezTo>
                <a:cubicBezTo>
                  <a:pt x="80" y="147"/>
                  <a:pt x="80" y="147"/>
                  <a:pt x="80" y="147"/>
                </a:cubicBezTo>
                <a:cubicBezTo>
                  <a:pt x="78" y="146"/>
                  <a:pt x="78" y="146"/>
                  <a:pt x="78" y="146"/>
                </a:cubicBezTo>
                <a:cubicBezTo>
                  <a:pt x="78" y="146"/>
                  <a:pt x="67" y="132"/>
                  <a:pt x="63" y="113"/>
                </a:cubicBezTo>
                <a:cubicBezTo>
                  <a:pt x="62" y="111"/>
                  <a:pt x="62" y="111"/>
                  <a:pt x="62" y="111"/>
                </a:cubicBezTo>
                <a:cubicBezTo>
                  <a:pt x="61" y="110"/>
                  <a:pt x="61" y="110"/>
                  <a:pt x="61" y="110"/>
                </a:cubicBezTo>
                <a:cubicBezTo>
                  <a:pt x="58" y="108"/>
                  <a:pt x="56" y="106"/>
                  <a:pt x="56" y="102"/>
                </a:cubicBezTo>
                <a:cubicBezTo>
                  <a:pt x="56" y="84"/>
                  <a:pt x="56" y="84"/>
                  <a:pt x="56" y="84"/>
                </a:cubicBezTo>
                <a:cubicBezTo>
                  <a:pt x="56" y="81"/>
                  <a:pt x="57" y="79"/>
                  <a:pt x="59" y="77"/>
                </a:cubicBezTo>
                <a:cubicBezTo>
                  <a:pt x="61" y="75"/>
                  <a:pt x="61" y="75"/>
                  <a:pt x="61" y="75"/>
                </a:cubicBezTo>
                <a:cubicBezTo>
                  <a:pt x="61" y="46"/>
                  <a:pt x="61" y="46"/>
                  <a:pt x="61" y="46"/>
                </a:cubicBezTo>
                <a:cubicBezTo>
                  <a:pt x="61" y="46"/>
                  <a:pt x="61" y="46"/>
                  <a:pt x="61" y="46"/>
                </a:cubicBezTo>
                <a:cubicBezTo>
                  <a:pt x="61" y="46"/>
                  <a:pt x="59" y="33"/>
                  <a:pt x="68" y="22"/>
                </a:cubicBezTo>
                <a:cubicBezTo>
                  <a:pt x="76" y="14"/>
                  <a:pt x="89" y="9"/>
                  <a:pt x="108" y="9"/>
                </a:cubicBezTo>
                <a:cubicBezTo>
                  <a:pt x="126" y="9"/>
                  <a:pt x="139" y="13"/>
                  <a:pt x="147" y="22"/>
                </a:cubicBezTo>
                <a:cubicBezTo>
                  <a:pt x="151" y="27"/>
                  <a:pt x="153" y="31"/>
                  <a:pt x="153" y="36"/>
                </a:cubicBezTo>
                <a:cubicBezTo>
                  <a:pt x="154" y="36"/>
                  <a:pt x="154" y="36"/>
                  <a:pt x="154" y="37"/>
                </a:cubicBezTo>
                <a:cubicBezTo>
                  <a:pt x="154" y="37"/>
                  <a:pt x="154" y="37"/>
                  <a:pt x="154" y="38"/>
                </a:cubicBezTo>
                <a:cubicBezTo>
                  <a:pt x="154" y="38"/>
                  <a:pt x="154" y="38"/>
                  <a:pt x="154" y="39"/>
                </a:cubicBezTo>
                <a:cubicBezTo>
                  <a:pt x="154" y="39"/>
                  <a:pt x="154" y="39"/>
                  <a:pt x="154" y="39"/>
                </a:cubicBezTo>
                <a:cubicBezTo>
                  <a:pt x="154" y="40"/>
                  <a:pt x="154" y="41"/>
                  <a:pt x="154" y="41"/>
                </a:cubicBezTo>
                <a:cubicBezTo>
                  <a:pt x="154" y="41"/>
                  <a:pt x="154" y="41"/>
                  <a:pt x="154" y="41"/>
                </a:cubicBezTo>
                <a:cubicBezTo>
                  <a:pt x="154" y="42"/>
                  <a:pt x="154" y="42"/>
                  <a:pt x="154" y="43"/>
                </a:cubicBezTo>
                <a:cubicBezTo>
                  <a:pt x="154" y="43"/>
                  <a:pt x="154" y="43"/>
                  <a:pt x="154" y="43"/>
                </a:cubicBezTo>
                <a:cubicBezTo>
                  <a:pt x="154" y="44"/>
                  <a:pt x="154" y="44"/>
                  <a:pt x="154" y="44"/>
                </a:cubicBezTo>
                <a:cubicBezTo>
                  <a:pt x="154" y="44"/>
                  <a:pt x="154" y="44"/>
                  <a:pt x="154" y="44"/>
                </a:cubicBezTo>
                <a:cubicBezTo>
                  <a:pt x="154" y="45"/>
                  <a:pt x="154" y="46"/>
                  <a:pt x="154" y="46"/>
                </a:cubicBezTo>
                <a:cubicBezTo>
                  <a:pt x="154" y="75"/>
                  <a:pt x="154" y="75"/>
                  <a:pt x="154" y="75"/>
                </a:cubicBezTo>
                <a:cubicBezTo>
                  <a:pt x="156" y="77"/>
                  <a:pt x="156" y="77"/>
                  <a:pt x="156" y="77"/>
                </a:cubicBezTo>
                <a:cubicBezTo>
                  <a:pt x="158" y="79"/>
                  <a:pt x="159" y="81"/>
                  <a:pt x="159" y="84"/>
                </a:cubicBezTo>
                <a:cubicBezTo>
                  <a:pt x="159" y="102"/>
                  <a:pt x="159" y="102"/>
                  <a:pt x="159" y="102"/>
                </a:cubicBezTo>
                <a:cubicBezTo>
                  <a:pt x="159" y="106"/>
                  <a:pt x="156" y="110"/>
                  <a:pt x="152" y="111"/>
                </a:cubicBezTo>
                <a:cubicBezTo>
                  <a:pt x="150" y="112"/>
                  <a:pt x="150" y="112"/>
                  <a:pt x="150" y="112"/>
                </a:cubicBezTo>
                <a:cubicBezTo>
                  <a:pt x="149" y="114"/>
                  <a:pt x="149" y="114"/>
                  <a:pt x="149" y="114"/>
                </a:cubicBezTo>
                <a:cubicBezTo>
                  <a:pt x="146" y="124"/>
                  <a:pt x="142" y="133"/>
                  <a:pt x="136" y="141"/>
                </a:cubicBezTo>
                <a:cubicBezTo>
                  <a:pt x="135" y="143"/>
                  <a:pt x="133" y="145"/>
                  <a:pt x="132" y="146"/>
                </a:cubicBezTo>
                <a:cubicBezTo>
                  <a:pt x="131" y="147"/>
                  <a:pt x="131" y="147"/>
                  <a:pt x="131" y="147"/>
                </a:cubicBezTo>
                <a:cubicBezTo>
                  <a:pt x="131" y="167"/>
                  <a:pt x="131" y="167"/>
                  <a:pt x="131" y="167"/>
                </a:cubicBezTo>
                <a:cubicBezTo>
                  <a:pt x="131" y="168"/>
                  <a:pt x="131" y="169"/>
                  <a:pt x="131" y="170"/>
                </a:cubicBezTo>
                <a:cubicBezTo>
                  <a:pt x="131" y="170"/>
                  <a:pt x="131" y="171"/>
                  <a:pt x="131" y="171"/>
                </a:cubicBezTo>
                <a:cubicBezTo>
                  <a:pt x="132" y="172"/>
                  <a:pt x="132" y="173"/>
                  <a:pt x="132" y="174"/>
                </a:cubicBezTo>
                <a:cubicBezTo>
                  <a:pt x="132" y="174"/>
                  <a:pt x="132" y="174"/>
                  <a:pt x="132" y="174"/>
                </a:cubicBezTo>
                <a:cubicBezTo>
                  <a:pt x="133" y="175"/>
                  <a:pt x="133" y="176"/>
                  <a:pt x="134" y="177"/>
                </a:cubicBezTo>
                <a:cubicBezTo>
                  <a:pt x="134" y="177"/>
                  <a:pt x="134" y="177"/>
                  <a:pt x="134" y="177"/>
                </a:cubicBezTo>
                <a:cubicBezTo>
                  <a:pt x="134" y="178"/>
                  <a:pt x="135" y="180"/>
                  <a:pt x="136" y="181"/>
                </a:cubicBezTo>
                <a:cubicBezTo>
                  <a:pt x="137" y="182"/>
                  <a:pt x="137" y="182"/>
                  <a:pt x="137" y="182"/>
                </a:cubicBezTo>
                <a:cubicBezTo>
                  <a:pt x="137" y="182"/>
                  <a:pt x="137" y="182"/>
                  <a:pt x="137" y="182"/>
                </a:cubicBezTo>
                <a:cubicBezTo>
                  <a:pt x="139" y="184"/>
                  <a:pt x="141" y="185"/>
                  <a:pt x="143" y="186"/>
                </a:cubicBezTo>
                <a:cubicBezTo>
                  <a:pt x="187" y="208"/>
                  <a:pt x="187" y="208"/>
                  <a:pt x="187" y="208"/>
                </a:cubicBezTo>
                <a:cubicBezTo>
                  <a:pt x="199" y="214"/>
                  <a:pt x="206" y="225"/>
                  <a:pt x="206" y="238"/>
                </a:cubicBezTo>
                <a:lnTo>
                  <a:pt x="206" y="247"/>
                </a:lnTo>
                <a:close/>
                <a:moveTo>
                  <a:pt x="271" y="247"/>
                </a:moveTo>
                <a:cubicBezTo>
                  <a:pt x="215" y="247"/>
                  <a:pt x="215" y="247"/>
                  <a:pt x="215" y="247"/>
                </a:cubicBezTo>
                <a:cubicBezTo>
                  <a:pt x="215" y="238"/>
                  <a:pt x="215" y="238"/>
                  <a:pt x="215" y="238"/>
                </a:cubicBezTo>
                <a:cubicBezTo>
                  <a:pt x="215" y="221"/>
                  <a:pt x="206" y="207"/>
                  <a:pt x="192" y="200"/>
                </a:cubicBezTo>
                <a:cubicBezTo>
                  <a:pt x="160" y="184"/>
                  <a:pt x="160" y="184"/>
                  <a:pt x="160" y="184"/>
                </a:cubicBezTo>
                <a:cubicBezTo>
                  <a:pt x="160" y="182"/>
                  <a:pt x="161" y="180"/>
                  <a:pt x="160" y="178"/>
                </a:cubicBezTo>
                <a:cubicBezTo>
                  <a:pt x="159" y="175"/>
                  <a:pt x="156" y="173"/>
                  <a:pt x="152" y="173"/>
                </a:cubicBezTo>
                <a:cubicBezTo>
                  <a:pt x="142" y="173"/>
                  <a:pt x="142" y="173"/>
                  <a:pt x="142" y="173"/>
                </a:cubicBezTo>
                <a:cubicBezTo>
                  <a:pt x="142" y="172"/>
                  <a:pt x="142" y="172"/>
                  <a:pt x="141" y="171"/>
                </a:cubicBezTo>
                <a:cubicBezTo>
                  <a:pt x="141" y="171"/>
                  <a:pt x="141" y="170"/>
                  <a:pt x="141" y="170"/>
                </a:cubicBezTo>
                <a:cubicBezTo>
                  <a:pt x="140" y="169"/>
                  <a:pt x="140" y="168"/>
                  <a:pt x="140" y="167"/>
                </a:cubicBezTo>
                <a:cubicBezTo>
                  <a:pt x="140" y="151"/>
                  <a:pt x="140" y="151"/>
                  <a:pt x="140" y="151"/>
                </a:cubicBezTo>
                <a:cubicBezTo>
                  <a:pt x="141" y="149"/>
                  <a:pt x="142" y="148"/>
                  <a:pt x="144" y="146"/>
                </a:cubicBezTo>
                <a:cubicBezTo>
                  <a:pt x="149" y="138"/>
                  <a:pt x="154" y="129"/>
                  <a:pt x="157" y="119"/>
                </a:cubicBezTo>
                <a:cubicBezTo>
                  <a:pt x="164" y="116"/>
                  <a:pt x="168" y="110"/>
                  <a:pt x="168" y="102"/>
                </a:cubicBezTo>
                <a:cubicBezTo>
                  <a:pt x="168" y="84"/>
                  <a:pt x="168" y="84"/>
                  <a:pt x="168" y="84"/>
                </a:cubicBezTo>
                <a:cubicBezTo>
                  <a:pt x="168" y="79"/>
                  <a:pt x="167" y="75"/>
                  <a:pt x="164" y="71"/>
                </a:cubicBezTo>
                <a:cubicBezTo>
                  <a:pt x="164" y="47"/>
                  <a:pt x="164" y="47"/>
                  <a:pt x="164" y="47"/>
                </a:cubicBezTo>
                <a:cubicBezTo>
                  <a:pt x="164" y="45"/>
                  <a:pt x="164" y="42"/>
                  <a:pt x="163" y="37"/>
                </a:cubicBezTo>
                <a:cubicBezTo>
                  <a:pt x="169" y="34"/>
                  <a:pt x="176" y="33"/>
                  <a:pt x="183" y="33"/>
                </a:cubicBezTo>
                <a:cubicBezTo>
                  <a:pt x="229" y="33"/>
                  <a:pt x="231" y="79"/>
                  <a:pt x="231" y="81"/>
                </a:cubicBezTo>
                <a:cubicBezTo>
                  <a:pt x="232" y="116"/>
                  <a:pt x="253" y="150"/>
                  <a:pt x="262" y="163"/>
                </a:cubicBezTo>
                <a:cubicBezTo>
                  <a:pt x="263" y="165"/>
                  <a:pt x="263" y="166"/>
                  <a:pt x="263" y="167"/>
                </a:cubicBezTo>
                <a:cubicBezTo>
                  <a:pt x="263" y="168"/>
                  <a:pt x="262" y="169"/>
                  <a:pt x="260" y="170"/>
                </a:cubicBezTo>
                <a:cubicBezTo>
                  <a:pt x="253" y="174"/>
                  <a:pt x="242" y="173"/>
                  <a:pt x="241" y="173"/>
                </a:cubicBezTo>
                <a:cubicBezTo>
                  <a:pt x="209" y="173"/>
                  <a:pt x="209" y="173"/>
                  <a:pt x="209" y="173"/>
                </a:cubicBezTo>
                <a:cubicBezTo>
                  <a:pt x="206" y="173"/>
                  <a:pt x="203" y="174"/>
                  <a:pt x="202" y="177"/>
                </a:cubicBezTo>
                <a:cubicBezTo>
                  <a:pt x="200" y="179"/>
                  <a:pt x="200" y="182"/>
                  <a:pt x="202" y="185"/>
                </a:cubicBezTo>
                <a:cubicBezTo>
                  <a:pt x="203" y="188"/>
                  <a:pt x="206" y="192"/>
                  <a:pt x="210" y="194"/>
                </a:cubicBezTo>
                <a:cubicBezTo>
                  <a:pt x="255" y="214"/>
                  <a:pt x="255" y="214"/>
                  <a:pt x="255" y="214"/>
                </a:cubicBezTo>
                <a:cubicBezTo>
                  <a:pt x="265" y="219"/>
                  <a:pt x="271" y="228"/>
                  <a:pt x="271" y="239"/>
                </a:cubicBezTo>
                <a:lnTo>
                  <a:pt x="271" y="247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8987CCE-BF3E-492F-BD8C-696B35CBD95C}"/>
              </a:ext>
            </a:extLst>
          </p:cNvPr>
          <p:cNvSpPr txBox="1"/>
          <p:nvPr/>
        </p:nvSpPr>
        <p:spPr>
          <a:xfrm>
            <a:off x="3496049" y="3372261"/>
            <a:ext cx="2314428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spc="2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</a:rPr>
              <a:t>BUILD A</a:t>
            </a:r>
          </a:p>
          <a:p>
            <a:pPr algn="ctr"/>
            <a:r>
              <a:rPr lang="en-US" sz="1700" spc="2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</a:rPr>
              <a:t>SKILLED TEAM</a:t>
            </a:r>
          </a:p>
        </p:txBody>
      </p:sp>
      <p:sp>
        <p:nvSpPr>
          <p:cNvPr id="36" name="Freeform 7">
            <a:extLst>
              <a:ext uri="{FF2B5EF4-FFF2-40B4-BE49-F238E27FC236}">
                <a16:creationId xmlns:a16="http://schemas.microsoft.com/office/drawing/2014/main" id="{CA964F5F-21B0-468F-8293-28A5B0A60741}"/>
              </a:ext>
            </a:extLst>
          </p:cNvPr>
          <p:cNvSpPr>
            <a:spLocks noEditPoints="1"/>
          </p:cNvSpPr>
          <p:nvPr/>
        </p:nvSpPr>
        <p:spPr bwMode="auto">
          <a:xfrm>
            <a:off x="7009566" y="2275182"/>
            <a:ext cx="757238" cy="762000"/>
          </a:xfrm>
          <a:custGeom>
            <a:avLst/>
            <a:gdLst>
              <a:gd name="T0" fmla="*/ 230 w 280"/>
              <a:gd name="T1" fmla="*/ 103 h 280"/>
              <a:gd name="T2" fmla="*/ 255 w 280"/>
              <a:gd name="T3" fmla="*/ 63 h 280"/>
              <a:gd name="T4" fmla="*/ 207 w 280"/>
              <a:gd name="T5" fmla="*/ 29 h 280"/>
              <a:gd name="T6" fmla="*/ 171 w 280"/>
              <a:gd name="T7" fmla="*/ 41 h 280"/>
              <a:gd name="T8" fmla="*/ 124 w 280"/>
              <a:gd name="T9" fmla="*/ 0 h 280"/>
              <a:gd name="T10" fmla="*/ 103 w 280"/>
              <a:gd name="T11" fmla="*/ 50 h 280"/>
              <a:gd name="T12" fmla="*/ 53 w 280"/>
              <a:gd name="T13" fmla="*/ 29 h 280"/>
              <a:gd name="T14" fmla="*/ 29 w 280"/>
              <a:gd name="T15" fmla="*/ 73 h 280"/>
              <a:gd name="T16" fmla="*/ 41 w 280"/>
              <a:gd name="T17" fmla="*/ 109 h 280"/>
              <a:gd name="T18" fmla="*/ 0 w 280"/>
              <a:gd name="T19" fmla="*/ 157 h 280"/>
              <a:gd name="T20" fmla="*/ 50 w 280"/>
              <a:gd name="T21" fmla="*/ 177 h 280"/>
              <a:gd name="T22" fmla="*/ 25 w 280"/>
              <a:gd name="T23" fmla="*/ 217 h 280"/>
              <a:gd name="T24" fmla="*/ 73 w 280"/>
              <a:gd name="T25" fmla="*/ 251 h 280"/>
              <a:gd name="T26" fmla="*/ 109 w 280"/>
              <a:gd name="T27" fmla="*/ 239 h 280"/>
              <a:gd name="T28" fmla="*/ 157 w 280"/>
              <a:gd name="T29" fmla="*/ 280 h 280"/>
              <a:gd name="T30" fmla="*/ 178 w 280"/>
              <a:gd name="T31" fmla="*/ 230 h 280"/>
              <a:gd name="T32" fmla="*/ 227 w 280"/>
              <a:gd name="T33" fmla="*/ 251 h 280"/>
              <a:gd name="T34" fmla="*/ 251 w 280"/>
              <a:gd name="T35" fmla="*/ 207 h 280"/>
              <a:gd name="T36" fmla="*/ 240 w 280"/>
              <a:gd name="T37" fmla="*/ 171 h 280"/>
              <a:gd name="T38" fmla="*/ 280 w 280"/>
              <a:gd name="T39" fmla="*/ 123 h 280"/>
              <a:gd name="T40" fmla="*/ 266 w 280"/>
              <a:gd name="T41" fmla="*/ 161 h 280"/>
              <a:gd name="T42" fmla="*/ 225 w 280"/>
              <a:gd name="T43" fmla="*/ 196 h 280"/>
              <a:gd name="T44" fmla="*/ 220 w 280"/>
              <a:gd name="T45" fmla="*/ 244 h 280"/>
              <a:gd name="T46" fmla="*/ 174 w 280"/>
              <a:gd name="T47" fmla="*/ 221 h 280"/>
              <a:gd name="T48" fmla="*/ 157 w 280"/>
              <a:gd name="T49" fmla="*/ 270 h 280"/>
              <a:gd name="T50" fmla="*/ 119 w 280"/>
              <a:gd name="T51" fmla="*/ 239 h 280"/>
              <a:gd name="T52" fmla="*/ 85 w 280"/>
              <a:gd name="T53" fmla="*/ 225 h 280"/>
              <a:gd name="T54" fmla="*/ 37 w 280"/>
              <a:gd name="T55" fmla="*/ 220 h 280"/>
              <a:gd name="T56" fmla="*/ 60 w 280"/>
              <a:gd name="T57" fmla="*/ 173 h 280"/>
              <a:gd name="T58" fmla="*/ 11 w 280"/>
              <a:gd name="T59" fmla="*/ 157 h 280"/>
              <a:gd name="T60" fmla="*/ 41 w 280"/>
              <a:gd name="T61" fmla="*/ 119 h 280"/>
              <a:gd name="T62" fmla="*/ 37 w 280"/>
              <a:gd name="T63" fmla="*/ 66 h 280"/>
              <a:gd name="T64" fmla="*/ 66 w 280"/>
              <a:gd name="T65" fmla="*/ 37 h 280"/>
              <a:gd name="T66" fmla="*/ 119 w 280"/>
              <a:gd name="T67" fmla="*/ 41 h 280"/>
              <a:gd name="T68" fmla="*/ 157 w 280"/>
              <a:gd name="T69" fmla="*/ 10 h 280"/>
              <a:gd name="T70" fmla="*/ 174 w 280"/>
              <a:gd name="T71" fmla="*/ 60 h 280"/>
              <a:gd name="T72" fmla="*/ 220 w 280"/>
              <a:gd name="T73" fmla="*/ 37 h 280"/>
              <a:gd name="T74" fmla="*/ 225 w 280"/>
              <a:gd name="T75" fmla="*/ 84 h 280"/>
              <a:gd name="T76" fmla="*/ 266 w 280"/>
              <a:gd name="T77" fmla="*/ 119 h 280"/>
              <a:gd name="T78" fmla="*/ 140 w 280"/>
              <a:gd name="T79" fmla="*/ 93 h 280"/>
              <a:gd name="T80" fmla="*/ 187 w 280"/>
              <a:gd name="T81" fmla="*/ 140 h 280"/>
              <a:gd name="T82" fmla="*/ 104 w 280"/>
              <a:gd name="T83" fmla="*/ 140 h 280"/>
              <a:gd name="T84" fmla="*/ 140 w 280"/>
              <a:gd name="T85" fmla="*/ 176 h 2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280" h="280">
                <a:moveTo>
                  <a:pt x="266" y="109"/>
                </a:moveTo>
                <a:cubicBezTo>
                  <a:pt x="240" y="109"/>
                  <a:pt x="240" y="109"/>
                  <a:pt x="240" y="109"/>
                </a:cubicBezTo>
                <a:cubicBezTo>
                  <a:pt x="235" y="109"/>
                  <a:pt x="232" y="107"/>
                  <a:pt x="230" y="103"/>
                </a:cubicBezTo>
                <a:cubicBezTo>
                  <a:pt x="229" y="99"/>
                  <a:pt x="230" y="95"/>
                  <a:pt x="232" y="92"/>
                </a:cubicBezTo>
                <a:cubicBezTo>
                  <a:pt x="251" y="73"/>
                  <a:pt x="251" y="73"/>
                  <a:pt x="251" y="73"/>
                </a:cubicBezTo>
                <a:cubicBezTo>
                  <a:pt x="254" y="71"/>
                  <a:pt x="255" y="67"/>
                  <a:pt x="255" y="63"/>
                </a:cubicBezTo>
                <a:cubicBezTo>
                  <a:pt x="255" y="59"/>
                  <a:pt x="254" y="56"/>
                  <a:pt x="251" y="53"/>
                </a:cubicBezTo>
                <a:cubicBezTo>
                  <a:pt x="227" y="29"/>
                  <a:pt x="227" y="29"/>
                  <a:pt x="227" y="29"/>
                </a:cubicBezTo>
                <a:cubicBezTo>
                  <a:pt x="222" y="24"/>
                  <a:pt x="212" y="24"/>
                  <a:pt x="207" y="29"/>
                </a:cubicBezTo>
                <a:cubicBezTo>
                  <a:pt x="188" y="48"/>
                  <a:pt x="188" y="48"/>
                  <a:pt x="188" y="48"/>
                </a:cubicBezTo>
                <a:cubicBezTo>
                  <a:pt x="186" y="51"/>
                  <a:pt x="181" y="52"/>
                  <a:pt x="178" y="50"/>
                </a:cubicBezTo>
                <a:cubicBezTo>
                  <a:pt x="174" y="48"/>
                  <a:pt x="171" y="45"/>
                  <a:pt x="171" y="41"/>
                </a:cubicBezTo>
                <a:cubicBezTo>
                  <a:pt x="171" y="14"/>
                  <a:pt x="171" y="14"/>
                  <a:pt x="171" y="14"/>
                </a:cubicBezTo>
                <a:cubicBezTo>
                  <a:pt x="171" y="7"/>
                  <a:pt x="165" y="0"/>
                  <a:pt x="157" y="0"/>
                </a:cubicBezTo>
                <a:cubicBezTo>
                  <a:pt x="124" y="0"/>
                  <a:pt x="124" y="0"/>
                  <a:pt x="124" y="0"/>
                </a:cubicBezTo>
                <a:cubicBezTo>
                  <a:pt x="116" y="0"/>
                  <a:pt x="109" y="7"/>
                  <a:pt x="109" y="14"/>
                </a:cubicBezTo>
                <a:cubicBezTo>
                  <a:pt x="109" y="41"/>
                  <a:pt x="109" y="41"/>
                  <a:pt x="109" y="41"/>
                </a:cubicBezTo>
                <a:cubicBezTo>
                  <a:pt x="109" y="45"/>
                  <a:pt x="107" y="48"/>
                  <a:pt x="103" y="50"/>
                </a:cubicBezTo>
                <a:cubicBezTo>
                  <a:pt x="99" y="52"/>
                  <a:pt x="95" y="51"/>
                  <a:pt x="92" y="48"/>
                </a:cubicBezTo>
                <a:cubicBezTo>
                  <a:pt x="73" y="29"/>
                  <a:pt x="73" y="29"/>
                  <a:pt x="73" y="29"/>
                </a:cubicBezTo>
                <a:cubicBezTo>
                  <a:pt x="68" y="24"/>
                  <a:pt x="58" y="24"/>
                  <a:pt x="53" y="29"/>
                </a:cubicBezTo>
                <a:cubicBezTo>
                  <a:pt x="29" y="53"/>
                  <a:pt x="29" y="53"/>
                  <a:pt x="29" y="53"/>
                </a:cubicBezTo>
                <a:cubicBezTo>
                  <a:pt x="27" y="56"/>
                  <a:pt x="25" y="59"/>
                  <a:pt x="25" y="63"/>
                </a:cubicBezTo>
                <a:cubicBezTo>
                  <a:pt x="25" y="67"/>
                  <a:pt x="27" y="71"/>
                  <a:pt x="29" y="73"/>
                </a:cubicBezTo>
                <a:cubicBezTo>
                  <a:pt x="48" y="92"/>
                  <a:pt x="48" y="92"/>
                  <a:pt x="48" y="92"/>
                </a:cubicBezTo>
                <a:cubicBezTo>
                  <a:pt x="51" y="95"/>
                  <a:pt x="52" y="99"/>
                  <a:pt x="50" y="103"/>
                </a:cubicBezTo>
                <a:cubicBezTo>
                  <a:pt x="49" y="107"/>
                  <a:pt x="45" y="109"/>
                  <a:pt x="41" y="109"/>
                </a:cubicBezTo>
                <a:cubicBezTo>
                  <a:pt x="15" y="109"/>
                  <a:pt x="15" y="109"/>
                  <a:pt x="15" y="109"/>
                </a:cubicBezTo>
                <a:cubicBezTo>
                  <a:pt x="7" y="109"/>
                  <a:pt x="0" y="115"/>
                  <a:pt x="0" y="123"/>
                </a:cubicBezTo>
                <a:cubicBezTo>
                  <a:pt x="0" y="157"/>
                  <a:pt x="0" y="157"/>
                  <a:pt x="0" y="157"/>
                </a:cubicBezTo>
                <a:cubicBezTo>
                  <a:pt x="0" y="165"/>
                  <a:pt x="7" y="171"/>
                  <a:pt x="15" y="171"/>
                </a:cubicBezTo>
                <a:cubicBezTo>
                  <a:pt x="41" y="171"/>
                  <a:pt x="41" y="171"/>
                  <a:pt x="41" y="171"/>
                </a:cubicBezTo>
                <a:cubicBezTo>
                  <a:pt x="45" y="171"/>
                  <a:pt x="48" y="174"/>
                  <a:pt x="50" y="177"/>
                </a:cubicBezTo>
                <a:cubicBezTo>
                  <a:pt x="52" y="181"/>
                  <a:pt x="51" y="185"/>
                  <a:pt x="48" y="188"/>
                </a:cubicBezTo>
                <a:cubicBezTo>
                  <a:pt x="29" y="207"/>
                  <a:pt x="29" y="207"/>
                  <a:pt x="29" y="207"/>
                </a:cubicBezTo>
                <a:cubicBezTo>
                  <a:pt x="27" y="210"/>
                  <a:pt x="25" y="213"/>
                  <a:pt x="25" y="217"/>
                </a:cubicBezTo>
                <a:cubicBezTo>
                  <a:pt x="25" y="221"/>
                  <a:pt x="27" y="225"/>
                  <a:pt x="29" y="227"/>
                </a:cubicBezTo>
                <a:cubicBezTo>
                  <a:pt x="53" y="251"/>
                  <a:pt x="53" y="251"/>
                  <a:pt x="53" y="251"/>
                </a:cubicBezTo>
                <a:cubicBezTo>
                  <a:pt x="58" y="256"/>
                  <a:pt x="68" y="256"/>
                  <a:pt x="73" y="251"/>
                </a:cubicBezTo>
                <a:cubicBezTo>
                  <a:pt x="92" y="232"/>
                  <a:pt x="92" y="232"/>
                  <a:pt x="92" y="232"/>
                </a:cubicBezTo>
                <a:cubicBezTo>
                  <a:pt x="95" y="229"/>
                  <a:pt x="99" y="229"/>
                  <a:pt x="103" y="230"/>
                </a:cubicBezTo>
                <a:cubicBezTo>
                  <a:pt x="107" y="232"/>
                  <a:pt x="109" y="235"/>
                  <a:pt x="109" y="239"/>
                </a:cubicBezTo>
                <a:cubicBezTo>
                  <a:pt x="109" y="266"/>
                  <a:pt x="109" y="266"/>
                  <a:pt x="109" y="266"/>
                </a:cubicBezTo>
                <a:cubicBezTo>
                  <a:pt x="109" y="274"/>
                  <a:pt x="116" y="280"/>
                  <a:pt x="124" y="280"/>
                </a:cubicBezTo>
                <a:cubicBezTo>
                  <a:pt x="157" y="280"/>
                  <a:pt x="157" y="280"/>
                  <a:pt x="157" y="280"/>
                </a:cubicBezTo>
                <a:cubicBezTo>
                  <a:pt x="165" y="280"/>
                  <a:pt x="171" y="274"/>
                  <a:pt x="171" y="266"/>
                </a:cubicBezTo>
                <a:cubicBezTo>
                  <a:pt x="171" y="239"/>
                  <a:pt x="171" y="239"/>
                  <a:pt x="171" y="239"/>
                </a:cubicBezTo>
                <a:cubicBezTo>
                  <a:pt x="171" y="235"/>
                  <a:pt x="174" y="232"/>
                  <a:pt x="178" y="230"/>
                </a:cubicBezTo>
                <a:cubicBezTo>
                  <a:pt x="181" y="229"/>
                  <a:pt x="186" y="229"/>
                  <a:pt x="188" y="232"/>
                </a:cubicBezTo>
                <a:cubicBezTo>
                  <a:pt x="207" y="251"/>
                  <a:pt x="207" y="251"/>
                  <a:pt x="207" y="251"/>
                </a:cubicBezTo>
                <a:cubicBezTo>
                  <a:pt x="212" y="256"/>
                  <a:pt x="222" y="256"/>
                  <a:pt x="227" y="251"/>
                </a:cubicBezTo>
                <a:cubicBezTo>
                  <a:pt x="251" y="227"/>
                  <a:pt x="251" y="227"/>
                  <a:pt x="251" y="227"/>
                </a:cubicBezTo>
                <a:cubicBezTo>
                  <a:pt x="254" y="225"/>
                  <a:pt x="255" y="221"/>
                  <a:pt x="255" y="217"/>
                </a:cubicBezTo>
                <a:cubicBezTo>
                  <a:pt x="255" y="213"/>
                  <a:pt x="254" y="210"/>
                  <a:pt x="251" y="207"/>
                </a:cubicBezTo>
                <a:cubicBezTo>
                  <a:pt x="232" y="188"/>
                  <a:pt x="232" y="188"/>
                  <a:pt x="232" y="188"/>
                </a:cubicBezTo>
                <a:cubicBezTo>
                  <a:pt x="230" y="185"/>
                  <a:pt x="229" y="181"/>
                  <a:pt x="230" y="177"/>
                </a:cubicBezTo>
                <a:cubicBezTo>
                  <a:pt x="232" y="174"/>
                  <a:pt x="235" y="171"/>
                  <a:pt x="240" y="171"/>
                </a:cubicBezTo>
                <a:cubicBezTo>
                  <a:pt x="266" y="171"/>
                  <a:pt x="266" y="171"/>
                  <a:pt x="266" y="171"/>
                </a:cubicBezTo>
                <a:cubicBezTo>
                  <a:pt x="274" y="171"/>
                  <a:pt x="280" y="165"/>
                  <a:pt x="280" y="157"/>
                </a:cubicBezTo>
                <a:cubicBezTo>
                  <a:pt x="280" y="123"/>
                  <a:pt x="280" y="123"/>
                  <a:pt x="280" y="123"/>
                </a:cubicBezTo>
                <a:cubicBezTo>
                  <a:pt x="280" y="115"/>
                  <a:pt x="274" y="109"/>
                  <a:pt x="266" y="109"/>
                </a:cubicBezTo>
                <a:moveTo>
                  <a:pt x="270" y="157"/>
                </a:moveTo>
                <a:cubicBezTo>
                  <a:pt x="270" y="159"/>
                  <a:pt x="268" y="161"/>
                  <a:pt x="266" y="161"/>
                </a:cubicBezTo>
                <a:cubicBezTo>
                  <a:pt x="240" y="161"/>
                  <a:pt x="240" y="161"/>
                  <a:pt x="240" y="161"/>
                </a:cubicBezTo>
                <a:cubicBezTo>
                  <a:pt x="231" y="161"/>
                  <a:pt x="224" y="166"/>
                  <a:pt x="221" y="173"/>
                </a:cubicBezTo>
                <a:cubicBezTo>
                  <a:pt x="217" y="181"/>
                  <a:pt x="219" y="190"/>
                  <a:pt x="225" y="196"/>
                </a:cubicBezTo>
                <a:cubicBezTo>
                  <a:pt x="244" y="214"/>
                  <a:pt x="244" y="214"/>
                  <a:pt x="244" y="214"/>
                </a:cubicBezTo>
                <a:cubicBezTo>
                  <a:pt x="245" y="216"/>
                  <a:pt x="245" y="218"/>
                  <a:pt x="244" y="220"/>
                </a:cubicBezTo>
                <a:cubicBezTo>
                  <a:pt x="220" y="244"/>
                  <a:pt x="220" y="244"/>
                  <a:pt x="220" y="244"/>
                </a:cubicBezTo>
                <a:cubicBezTo>
                  <a:pt x="218" y="245"/>
                  <a:pt x="216" y="245"/>
                  <a:pt x="214" y="244"/>
                </a:cubicBezTo>
                <a:cubicBezTo>
                  <a:pt x="196" y="225"/>
                  <a:pt x="196" y="225"/>
                  <a:pt x="196" y="225"/>
                </a:cubicBezTo>
                <a:cubicBezTo>
                  <a:pt x="190" y="219"/>
                  <a:pt x="181" y="217"/>
                  <a:pt x="174" y="221"/>
                </a:cubicBezTo>
                <a:cubicBezTo>
                  <a:pt x="166" y="224"/>
                  <a:pt x="161" y="231"/>
                  <a:pt x="161" y="239"/>
                </a:cubicBezTo>
                <a:cubicBezTo>
                  <a:pt x="161" y="266"/>
                  <a:pt x="161" y="266"/>
                  <a:pt x="161" y="266"/>
                </a:cubicBezTo>
                <a:cubicBezTo>
                  <a:pt x="161" y="268"/>
                  <a:pt x="159" y="270"/>
                  <a:pt x="157" y="270"/>
                </a:cubicBezTo>
                <a:cubicBezTo>
                  <a:pt x="124" y="270"/>
                  <a:pt x="124" y="270"/>
                  <a:pt x="124" y="270"/>
                </a:cubicBezTo>
                <a:cubicBezTo>
                  <a:pt x="121" y="270"/>
                  <a:pt x="119" y="268"/>
                  <a:pt x="119" y="266"/>
                </a:cubicBezTo>
                <a:cubicBezTo>
                  <a:pt x="119" y="239"/>
                  <a:pt x="119" y="239"/>
                  <a:pt x="119" y="239"/>
                </a:cubicBezTo>
                <a:cubicBezTo>
                  <a:pt x="119" y="231"/>
                  <a:pt x="115" y="224"/>
                  <a:pt x="107" y="221"/>
                </a:cubicBezTo>
                <a:cubicBezTo>
                  <a:pt x="104" y="220"/>
                  <a:pt x="102" y="219"/>
                  <a:pt x="99" y="219"/>
                </a:cubicBezTo>
                <a:cubicBezTo>
                  <a:pt x="94" y="219"/>
                  <a:pt x="89" y="221"/>
                  <a:pt x="85" y="225"/>
                </a:cubicBezTo>
                <a:cubicBezTo>
                  <a:pt x="66" y="244"/>
                  <a:pt x="66" y="244"/>
                  <a:pt x="66" y="244"/>
                </a:cubicBezTo>
                <a:cubicBezTo>
                  <a:pt x="64" y="245"/>
                  <a:pt x="62" y="245"/>
                  <a:pt x="60" y="244"/>
                </a:cubicBezTo>
                <a:cubicBezTo>
                  <a:pt x="37" y="220"/>
                  <a:pt x="37" y="220"/>
                  <a:pt x="37" y="220"/>
                </a:cubicBezTo>
                <a:cubicBezTo>
                  <a:pt x="35" y="218"/>
                  <a:pt x="35" y="216"/>
                  <a:pt x="37" y="214"/>
                </a:cubicBezTo>
                <a:cubicBezTo>
                  <a:pt x="55" y="196"/>
                  <a:pt x="55" y="196"/>
                  <a:pt x="55" y="196"/>
                </a:cubicBezTo>
                <a:cubicBezTo>
                  <a:pt x="61" y="190"/>
                  <a:pt x="63" y="181"/>
                  <a:pt x="60" y="173"/>
                </a:cubicBezTo>
                <a:cubicBezTo>
                  <a:pt x="56" y="166"/>
                  <a:pt x="49" y="161"/>
                  <a:pt x="41" y="161"/>
                </a:cubicBezTo>
                <a:cubicBezTo>
                  <a:pt x="15" y="161"/>
                  <a:pt x="15" y="161"/>
                  <a:pt x="15" y="161"/>
                </a:cubicBezTo>
                <a:cubicBezTo>
                  <a:pt x="12" y="161"/>
                  <a:pt x="11" y="159"/>
                  <a:pt x="11" y="157"/>
                </a:cubicBezTo>
                <a:cubicBezTo>
                  <a:pt x="11" y="123"/>
                  <a:pt x="11" y="123"/>
                  <a:pt x="11" y="123"/>
                </a:cubicBezTo>
                <a:cubicBezTo>
                  <a:pt x="11" y="121"/>
                  <a:pt x="12" y="119"/>
                  <a:pt x="15" y="119"/>
                </a:cubicBezTo>
                <a:cubicBezTo>
                  <a:pt x="41" y="119"/>
                  <a:pt x="41" y="119"/>
                  <a:pt x="41" y="119"/>
                </a:cubicBezTo>
                <a:cubicBezTo>
                  <a:pt x="49" y="119"/>
                  <a:pt x="56" y="115"/>
                  <a:pt x="60" y="107"/>
                </a:cubicBezTo>
                <a:cubicBezTo>
                  <a:pt x="63" y="99"/>
                  <a:pt x="61" y="90"/>
                  <a:pt x="55" y="84"/>
                </a:cubicBezTo>
                <a:cubicBezTo>
                  <a:pt x="37" y="66"/>
                  <a:pt x="37" y="66"/>
                  <a:pt x="37" y="66"/>
                </a:cubicBezTo>
                <a:cubicBezTo>
                  <a:pt x="35" y="64"/>
                  <a:pt x="35" y="62"/>
                  <a:pt x="37" y="60"/>
                </a:cubicBezTo>
                <a:cubicBezTo>
                  <a:pt x="60" y="37"/>
                  <a:pt x="60" y="37"/>
                  <a:pt x="60" y="37"/>
                </a:cubicBezTo>
                <a:cubicBezTo>
                  <a:pt x="62" y="35"/>
                  <a:pt x="64" y="35"/>
                  <a:pt x="66" y="37"/>
                </a:cubicBezTo>
                <a:cubicBezTo>
                  <a:pt x="85" y="55"/>
                  <a:pt x="85" y="55"/>
                  <a:pt x="85" y="55"/>
                </a:cubicBezTo>
                <a:cubicBezTo>
                  <a:pt x="91" y="61"/>
                  <a:pt x="99" y="63"/>
                  <a:pt x="107" y="60"/>
                </a:cubicBezTo>
                <a:cubicBezTo>
                  <a:pt x="115" y="56"/>
                  <a:pt x="119" y="49"/>
                  <a:pt x="119" y="41"/>
                </a:cubicBezTo>
                <a:cubicBezTo>
                  <a:pt x="119" y="14"/>
                  <a:pt x="119" y="14"/>
                  <a:pt x="119" y="14"/>
                </a:cubicBezTo>
                <a:cubicBezTo>
                  <a:pt x="119" y="12"/>
                  <a:pt x="121" y="10"/>
                  <a:pt x="124" y="10"/>
                </a:cubicBezTo>
                <a:cubicBezTo>
                  <a:pt x="157" y="10"/>
                  <a:pt x="157" y="10"/>
                  <a:pt x="157" y="10"/>
                </a:cubicBezTo>
                <a:cubicBezTo>
                  <a:pt x="159" y="10"/>
                  <a:pt x="161" y="12"/>
                  <a:pt x="161" y="14"/>
                </a:cubicBezTo>
                <a:cubicBezTo>
                  <a:pt x="161" y="41"/>
                  <a:pt x="161" y="41"/>
                  <a:pt x="161" y="41"/>
                </a:cubicBezTo>
                <a:cubicBezTo>
                  <a:pt x="161" y="49"/>
                  <a:pt x="166" y="56"/>
                  <a:pt x="174" y="60"/>
                </a:cubicBezTo>
                <a:cubicBezTo>
                  <a:pt x="181" y="63"/>
                  <a:pt x="190" y="61"/>
                  <a:pt x="196" y="55"/>
                </a:cubicBezTo>
                <a:cubicBezTo>
                  <a:pt x="214" y="37"/>
                  <a:pt x="214" y="37"/>
                  <a:pt x="214" y="37"/>
                </a:cubicBezTo>
                <a:cubicBezTo>
                  <a:pt x="216" y="35"/>
                  <a:pt x="219" y="35"/>
                  <a:pt x="220" y="37"/>
                </a:cubicBezTo>
                <a:cubicBezTo>
                  <a:pt x="244" y="60"/>
                  <a:pt x="244" y="60"/>
                  <a:pt x="244" y="60"/>
                </a:cubicBezTo>
                <a:cubicBezTo>
                  <a:pt x="245" y="62"/>
                  <a:pt x="245" y="64"/>
                  <a:pt x="244" y="66"/>
                </a:cubicBezTo>
                <a:cubicBezTo>
                  <a:pt x="225" y="84"/>
                  <a:pt x="225" y="84"/>
                  <a:pt x="225" y="84"/>
                </a:cubicBezTo>
                <a:cubicBezTo>
                  <a:pt x="219" y="90"/>
                  <a:pt x="217" y="99"/>
                  <a:pt x="221" y="107"/>
                </a:cubicBezTo>
                <a:cubicBezTo>
                  <a:pt x="224" y="115"/>
                  <a:pt x="231" y="119"/>
                  <a:pt x="240" y="119"/>
                </a:cubicBezTo>
                <a:cubicBezTo>
                  <a:pt x="266" y="119"/>
                  <a:pt x="266" y="119"/>
                  <a:pt x="266" y="119"/>
                </a:cubicBezTo>
                <a:cubicBezTo>
                  <a:pt x="268" y="119"/>
                  <a:pt x="270" y="121"/>
                  <a:pt x="270" y="123"/>
                </a:cubicBezTo>
                <a:lnTo>
                  <a:pt x="270" y="157"/>
                </a:lnTo>
                <a:close/>
                <a:moveTo>
                  <a:pt x="140" y="93"/>
                </a:moveTo>
                <a:cubicBezTo>
                  <a:pt x="114" y="93"/>
                  <a:pt x="94" y="114"/>
                  <a:pt x="94" y="140"/>
                </a:cubicBezTo>
                <a:cubicBezTo>
                  <a:pt x="94" y="166"/>
                  <a:pt x="114" y="187"/>
                  <a:pt x="140" y="187"/>
                </a:cubicBezTo>
                <a:cubicBezTo>
                  <a:pt x="166" y="187"/>
                  <a:pt x="187" y="166"/>
                  <a:pt x="187" y="140"/>
                </a:cubicBezTo>
                <a:cubicBezTo>
                  <a:pt x="187" y="114"/>
                  <a:pt x="166" y="93"/>
                  <a:pt x="140" y="93"/>
                </a:cubicBezTo>
                <a:moveTo>
                  <a:pt x="140" y="176"/>
                </a:moveTo>
                <a:cubicBezTo>
                  <a:pt x="120" y="176"/>
                  <a:pt x="104" y="160"/>
                  <a:pt x="104" y="140"/>
                </a:cubicBezTo>
                <a:cubicBezTo>
                  <a:pt x="104" y="120"/>
                  <a:pt x="120" y="104"/>
                  <a:pt x="140" y="104"/>
                </a:cubicBezTo>
                <a:cubicBezTo>
                  <a:pt x="160" y="104"/>
                  <a:pt x="177" y="120"/>
                  <a:pt x="177" y="140"/>
                </a:cubicBezTo>
                <a:cubicBezTo>
                  <a:pt x="177" y="160"/>
                  <a:pt x="160" y="176"/>
                  <a:pt x="140" y="176"/>
                </a:cubicBezTo>
              </a:path>
            </a:pathLst>
          </a:custGeom>
          <a:solidFill>
            <a:schemeClr val="accent4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F2980A03-9A36-4F9F-B135-00AD856A6F29}"/>
              </a:ext>
            </a:extLst>
          </p:cNvPr>
          <p:cNvSpPr txBox="1"/>
          <p:nvPr/>
        </p:nvSpPr>
        <p:spPr>
          <a:xfrm>
            <a:off x="5998857" y="3372261"/>
            <a:ext cx="2770720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spc="2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</a:rPr>
              <a:t>MAKE QUALITY</a:t>
            </a:r>
          </a:p>
          <a:p>
            <a:pPr algn="ctr"/>
            <a:r>
              <a:rPr lang="en-US" sz="1700" spc="2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</a:rPr>
              <a:t>PRODUCTS</a:t>
            </a:r>
          </a:p>
        </p:txBody>
      </p:sp>
      <p:sp>
        <p:nvSpPr>
          <p:cNvPr id="39" name="Freeform 6">
            <a:extLst>
              <a:ext uri="{FF2B5EF4-FFF2-40B4-BE49-F238E27FC236}">
                <a16:creationId xmlns:a16="http://schemas.microsoft.com/office/drawing/2014/main" id="{34E24818-8373-40D6-93E6-6C6CABB7B100}"/>
              </a:ext>
            </a:extLst>
          </p:cNvPr>
          <p:cNvSpPr>
            <a:spLocks noEditPoints="1"/>
          </p:cNvSpPr>
          <p:nvPr/>
        </p:nvSpPr>
        <p:spPr bwMode="auto">
          <a:xfrm>
            <a:off x="9751635" y="2291057"/>
            <a:ext cx="727075" cy="730250"/>
          </a:xfrm>
          <a:custGeom>
            <a:avLst/>
            <a:gdLst>
              <a:gd name="T0" fmla="*/ 269 w 269"/>
              <a:gd name="T1" fmla="*/ 134 h 268"/>
              <a:gd name="T2" fmla="*/ 232 w 269"/>
              <a:gd name="T3" fmla="*/ 42 h 268"/>
              <a:gd name="T4" fmla="*/ 137 w 269"/>
              <a:gd name="T5" fmla="*/ 0 h 268"/>
              <a:gd name="T6" fmla="*/ 133 w 269"/>
              <a:gd name="T7" fmla="*/ 0 h 268"/>
              <a:gd name="T8" fmla="*/ 37 w 269"/>
              <a:gd name="T9" fmla="*/ 42 h 268"/>
              <a:gd name="T10" fmla="*/ 37 w 269"/>
              <a:gd name="T11" fmla="*/ 42 h 268"/>
              <a:gd name="T12" fmla="*/ 34 w 269"/>
              <a:gd name="T13" fmla="*/ 223 h 268"/>
              <a:gd name="T14" fmla="*/ 34 w 269"/>
              <a:gd name="T15" fmla="*/ 224 h 268"/>
              <a:gd name="T16" fmla="*/ 133 w 269"/>
              <a:gd name="T17" fmla="*/ 268 h 268"/>
              <a:gd name="T18" fmla="*/ 137 w 269"/>
              <a:gd name="T19" fmla="*/ 268 h 268"/>
              <a:gd name="T20" fmla="*/ 139 w 269"/>
              <a:gd name="T21" fmla="*/ 268 h 268"/>
              <a:gd name="T22" fmla="*/ 235 w 269"/>
              <a:gd name="T23" fmla="*/ 223 h 268"/>
              <a:gd name="T24" fmla="*/ 10 w 269"/>
              <a:gd name="T25" fmla="*/ 139 h 268"/>
              <a:gd name="T26" fmla="*/ 76 w 269"/>
              <a:gd name="T27" fmla="*/ 195 h 268"/>
              <a:gd name="T28" fmla="*/ 10 w 269"/>
              <a:gd name="T29" fmla="*/ 139 h 268"/>
              <a:gd name="T30" fmla="*/ 78 w 269"/>
              <a:gd name="T31" fmla="*/ 69 h 268"/>
              <a:gd name="T32" fmla="*/ 10 w 269"/>
              <a:gd name="T33" fmla="*/ 129 h 268"/>
              <a:gd name="T34" fmla="*/ 260 w 269"/>
              <a:gd name="T35" fmla="*/ 129 h 268"/>
              <a:gd name="T36" fmla="*/ 191 w 269"/>
              <a:gd name="T37" fmla="*/ 69 h 268"/>
              <a:gd name="T38" fmla="*/ 260 w 269"/>
              <a:gd name="T39" fmla="*/ 129 h 268"/>
              <a:gd name="T40" fmla="*/ 91 w 269"/>
              <a:gd name="T41" fmla="*/ 63 h 268"/>
              <a:gd name="T42" fmla="*/ 130 w 269"/>
              <a:gd name="T43" fmla="*/ 69 h 268"/>
              <a:gd name="T44" fmla="*/ 130 w 269"/>
              <a:gd name="T45" fmla="*/ 129 h 268"/>
              <a:gd name="T46" fmla="*/ 87 w 269"/>
              <a:gd name="T47" fmla="*/ 72 h 268"/>
              <a:gd name="T48" fmla="*/ 139 w 269"/>
              <a:gd name="T49" fmla="*/ 78 h 268"/>
              <a:gd name="T50" fmla="*/ 195 w 269"/>
              <a:gd name="T51" fmla="*/ 129 h 268"/>
              <a:gd name="T52" fmla="*/ 139 w 269"/>
              <a:gd name="T53" fmla="*/ 78 h 268"/>
              <a:gd name="T54" fmla="*/ 139 w 269"/>
              <a:gd name="T55" fmla="*/ 12 h 268"/>
              <a:gd name="T56" fmla="*/ 139 w 269"/>
              <a:gd name="T57" fmla="*/ 69 h 268"/>
              <a:gd name="T58" fmla="*/ 151 w 269"/>
              <a:gd name="T59" fmla="*/ 10 h 268"/>
              <a:gd name="T60" fmla="*/ 187 w 269"/>
              <a:gd name="T61" fmla="*/ 60 h 268"/>
              <a:gd name="T62" fmla="*/ 48 w 269"/>
              <a:gd name="T63" fmla="*/ 44 h 268"/>
              <a:gd name="T64" fmla="*/ 82 w 269"/>
              <a:gd name="T65" fmla="*/ 60 h 268"/>
              <a:gd name="T66" fmla="*/ 130 w 269"/>
              <a:gd name="T67" fmla="*/ 139 h 268"/>
              <a:gd name="T68" fmla="*/ 85 w 269"/>
              <a:gd name="T69" fmla="*/ 192 h 268"/>
              <a:gd name="T70" fmla="*/ 130 w 269"/>
              <a:gd name="T71" fmla="*/ 194 h 268"/>
              <a:gd name="T72" fmla="*/ 89 w 269"/>
              <a:gd name="T73" fmla="*/ 201 h 268"/>
              <a:gd name="T74" fmla="*/ 139 w 269"/>
              <a:gd name="T75" fmla="*/ 256 h 268"/>
              <a:gd name="T76" fmla="*/ 180 w 269"/>
              <a:gd name="T77" fmla="*/ 201 h 268"/>
              <a:gd name="T78" fmla="*/ 139 w 269"/>
              <a:gd name="T79" fmla="*/ 185 h 268"/>
              <a:gd name="T80" fmla="*/ 195 w 269"/>
              <a:gd name="T81" fmla="*/ 139 h 268"/>
              <a:gd name="T82" fmla="*/ 139 w 269"/>
              <a:gd name="T83" fmla="*/ 185 h 268"/>
              <a:gd name="T84" fmla="*/ 260 w 269"/>
              <a:gd name="T85" fmla="*/ 139 h 268"/>
              <a:gd name="T86" fmla="*/ 193 w 269"/>
              <a:gd name="T87" fmla="*/ 195 h 268"/>
              <a:gd name="T88" fmla="*/ 45 w 269"/>
              <a:gd name="T89" fmla="*/ 221 h 268"/>
              <a:gd name="T90" fmla="*/ 118 w 269"/>
              <a:gd name="T91" fmla="*/ 258 h 268"/>
              <a:gd name="T92" fmla="*/ 151 w 269"/>
              <a:gd name="T93" fmla="*/ 258 h 268"/>
              <a:gd name="T94" fmla="*/ 224 w 269"/>
              <a:gd name="T95" fmla="*/ 221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</a:cxnLst>
            <a:rect l="0" t="0" r="r" b="b"/>
            <a:pathLst>
              <a:path w="269" h="268">
                <a:moveTo>
                  <a:pt x="235" y="223"/>
                </a:moveTo>
                <a:cubicBezTo>
                  <a:pt x="256" y="199"/>
                  <a:pt x="269" y="168"/>
                  <a:pt x="269" y="134"/>
                </a:cubicBezTo>
                <a:cubicBezTo>
                  <a:pt x="269" y="99"/>
                  <a:pt x="255" y="66"/>
                  <a:pt x="233" y="42"/>
                </a:cubicBezTo>
                <a:cubicBezTo>
                  <a:pt x="232" y="42"/>
                  <a:pt x="232" y="42"/>
                  <a:pt x="232" y="42"/>
                </a:cubicBezTo>
                <a:cubicBezTo>
                  <a:pt x="209" y="17"/>
                  <a:pt x="176" y="1"/>
                  <a:pt x="139" y="0"/>
                </a:cubicBezTo>
                <a:cubicBezTo>
                  <a:pt x="137" y="0"/>
                  <a:pt x="137" y="0"/>
                  <a:pt x="137" y="0"/>
                </a:cubicBezTo>
                <a:cubicBezTo>
                  <a:pt x="136" y="0"/>
                  <a:pt x="135" y="0"/>
                  <a:pt x="135" y="0"/>
                </a:cubicBezTo>
                <a:cubicBezTo>
                  <a:pt x="134" y="0"/>
                  <a:pt x="133" y="0"/>
                  <a:pt x="133" y="0"/>
                </a:cubicBezTo>
                <a:cubicBezTo>
                  <a:pt x="130" y="0"/>
                  <a:pt x="130" y="0"/>
                  <a:pt x="130" y="0"/>
                </a:cubicBezTo>
                <a:cubicBezTo>
                  <a:pt x="93" y="1"/>
                  <a:pt x="60" y="17"/>
                  <a:pt x="37" y="42"/>
                </a:cubicBezTo>
                <a:cubicBezTo>
                  <a:pt x="37" y="42"/>
                  <a:pt x="37" y="42"/>
                  <a:pt x="37" y="42"/>
                </a:cubicBezTo>
                <a:cubicBezTo>
                  <a:pt x="37" y="42"/>
                  <a:pt x="37" y="42"/>
                  <a:pt x="37" y="42"/>
                </a:cubicBezTo>
                <a:cubicBezTo>
                  <a:pt x="14" y="66"/>
                  <a:pt x="0" y="99"/>
                  <a:pt x="0" y="134"/>
                </a:cubicBezTo>
                <a:cubicBezTo>
                  <a:pt x="0" y="168"/>
                  <a:pt x="13" y="199"/>
                  <a:pt x="34" y="223"/>
                </a:cubicBezTo>
                <a:cubicBezTo>
                  <a:pt x="34" y="223"/>
                  <a:pt x="34" y="223"/>
                  <a:pt x="34" y="223"/>
                </a:cubicBezTo>
                <a:cubicBezTo>
                  <a:pt x="34" y="223"/>
                  <a:pt x="34" y="223"/>
                  <a:pt x="34" y="224"/>
                </a:cubicBezTo>
                <a:cubicBezTo>
                  <a:pt x="58" y="250"/>
                  <a:pt x="92" y="267"/>
                  <a:pt x="130" y="268"/>
                </a:cubicBezTo>
                <a:cubicBezTo>
                  <a:pt x="133" y="268"/>
                  <a:pt x="133" y="268"/>
                  <a:pt x="133" y="268"/>
                </a:cubicBezTo>
                <a:cubicBezTo>
                  <a:pt x="133" y="268"/>
                  <a:pt x="134" y="268"/>
                  <a:pt x="135" y="268"/>
                </a:cubicBezTo>
                <a:cubicBezTo>
                  <a:pt x="135" y="268"/>
                  <a:pt x="136" y="268"/>
                  <a:pt x="137" y="268"/>
                </a:cubicBezTo>
                <a:cubicBezTo>
                  <a:pt x="139" y="268"/>
                  <a:pt x="139" y="268"/>
                  <a:pt x="139" y="268"/>
                </a:cubicBezTo>
                <a:cubicBezTo>
                  <a:pt x="139" y="268"/>
                  <a:pt x="139" y="268"/>
                  <a:pt x="139" y="268"/>
                </a:cubicBezTo>
                <a:cubicBezTo>
                  <a:pt x="177" y="267"/>
                  <a:pt x="211" y="250"/>
                  <a:pt x="235" y="223"/>
                </a:cubicBezTo>
                <a:cubicBezTo>
                  <a:pt x="235" y="223"/>
                  <a:pt x="235" y="223"/>
                  <a:pt x="235" y="223"/>
                </a:cubicBezTo>
                <a:cubicBezTo>
                  <a:pt x="235" y="223"/>
                  <a:pt x="235" y="223"/>
                  <a:pt x="235" y="223"/>
                </a:cubicBezTo>
                <a:moveTo>
                  <a:pt x="10" y="139"/>
                </a:moveTo>
                <a:cubicBezTo>
                  <a:pt x="65" y="139"/>
                  <a:pt x="65" y="139"/>
                  <a:pt x="65" y="139"/>
                </a:cubicBezTo>
                <a:cubicBezTo>
                  <a:pt x="66" y="158"/>
                  <a:pt x="70" y="177"/>
                  <a:pt x="76" y="195"/>
                </a:cubicBezTo>
                <a:cubicBezTo>
                  <a:pt x="63" y="200"/>
                  <a:pt x="51" y="206"/>
                  <a:pt x="39" y="214"/>
                </a:cubicBezTo>
                <a:cubicBezTo>
                  <a:pt x="21" y="194"/>
                  <a:pt x="11" y="167"/>
                  <a:pt x="10" y="139"/>
                </a:cubicBezTo>
                <a:moveTo>
                  <a:pt x="41" y="51"/>
                </a:moveTo>
                <a:cubicBezTo>
                  <a:pt x="53" y="58"/>
                  <a:pt x="65" y="64"/>
                  <a:pt x="78" y="69"/>
                </a:cubicBezTo>
                <a:cubicBezTo>
                  <a:pt x="70" y="88"/>
                  <a:pt x="66" y="108"/>
                  <a:pt x="65" y="129"/>
                </a:cubicBezTo>
                <a:cubicBezTo>
                  <a:pt x="10" y="129"/>
                  <a:pt x="10" y="129"/>
                  <a:pt x="10" y="129"/>
                </a:cubicBezTo>
                <a:cubicBezTo>
                  <a:pt x="11" y="99"/>
                  <a:pt x="22" y="72"/>
                  <a:pt x="41" y="51"/>
                </a:cubicBezTo>
                <a:moveTo>
                  <a:pt x="260" y="129"/>
                </a:moveTo>
                <a:cubicBezTo>
                  <a:pt x="204" y="129"/>
                  <a:pt x="204" y="129"/>
                  <a:pt x="204" y="129"/>
                </a:cubicBezTo>
                <a:cubicBezTo>
                  <a:pt x="203" y="108"/>
                  <a:pt x="199" y="88"/>
                  <a:pt x="191" y="69"/>
                </a:cubicBezTo>
                <a:cubicBezTo>
                  <a:pt x="204" y="64"/>
                  <a:pt x="216" y="58"/>
                  <a:pt x="228" y="51"/>
                </a:cubicBezTo>
                <a:cubicBezTo>
                  <a:pt x="247" y="72"/>
                  <a:pt x="259" y="99"/>
                  <a:pt x="260" y="129"/>
                </a:cubicBezTo>
                <a:moveTo>
                  <a:pt x="130" y="69"/>
                </a:moveTo>
                <a:cubicBezTo>
                  <a:pt x="117" y="69"/>
                  <a:pt x="103" y="67"/>
                  <a:pt x="91" y="63"/>
                </a:cubicBezTo>
                <a:cubicBezTo>
                  <a:pt x="100" y="44"/>
                  <a:pt x="113" y="26"/>
                  <a:pt x="130" y="12"/>
                </a:cubicBezTo>
                <a:lnTo>
                  <a:pt x="130" y="69"/>
                </a:lnTo>
                <a:close/>
                <a:moveTo>
                  <a:pt x="130" y="78"/>
                </a:moveTo>
                <a:cubicBezTo>
                  <a:pt x="130" y="129"/>
                  <a:pt x="130" y="129"/>
                  <a:pt x="130" y="129"/>
                </a:cubicBezTo>
                <a:cubicBezTo>
                  <a:pt x="74" y="129"/>
                  <a:pt x="74" y="129"/>
                  <a:pt x="74" y="129"/>
                </a:cubicBezTo>
                <a:cubicBezTo>
                  <a:pt x="75" y="109"/>
                  <a:pt x="79" y="90"/>
                  <a:pt x="87" y="72"/>
                </a:cubicBezTo>
                <a:cubicBezTo>
                  <a:pt x="101" y="76"/>
                  <a:pt x="115" y="78"/>
                  <a:pt x="130" y="78"/>
                </a:cubicBezTo>
                <a:moveTo>
                  <a:pt x="139" y="78"/>
                </a:moveTo>
                <a:cubicBezTo>
                  <a:pt x="154" y="78"/>
                  <a:pt x="168" y="76"/>
                  <a:pt x="182" y="72"/>
                </a:cubicBezTo>
                <a:cubicBezTo>
                  <a:pt x="190" y="90"/>
                  <a:pt x="194" y="109"/>
                  <a:pt x="195" y="129"/>
                </a:cubicBezTo>
                <a:cubicBezTo>
                  <a:pt x="139" y="129"/>
                  <a:pt x="139" y="129"/>
                  <a:pt x="139" y="129"/>
                </a:cubicBezTo>
                <a:lnTo>
                  <a:pt x="139" y="78"/>
                </a:lnTo>
                <a:close/>
                <a:moveTo>
                  <a:pt x="139" y="69"/>
                </a:moveTo>
                <a:cubicBezTo>
                  <a:pt x="139" y="12"/>
                  <a:pt x="139" y="12"/>
                  <a:pt x="139" y="12"/>
                </a:cubicBezTo>
                <a:cubicBezTo>
                  <a:pt x="156" y="26"/>
                  <a:pt x="169" y="44"/>
                  <a:pt x="178" y="63"/>
                </a:cubicBezTo>
                <a:cubicBezTo>
                  <a:pt x="166" y="67"/>
                  <a:pt x="153" y="69"/>
                  <a:pt x="139" y="69"/>
                </a:cubicBezTo>
                <a:moveTo>
                  <a:pt x="187" y="60"/>
                </a:moveTo>
                <a:cubicBezTo>
                  <a:pt x="179" y="42"/>
                  <a:pt x="166" y="25"/>
                  <a:pt x="151" y="10"/>
                </a:cubicBezTo>
                <a:cubicBezTo>
                  <a:pt x="178" y="14"/>
                  <a:pt x="202" y="26"/>
                  <a:pt x="221" y="44"/>
                </a:cubicBezTo>
                <a:cubicBezTo>
                  <a:pt x="211" y="51"/>
                  <a:pt x="199" y="56"/>
                  <a:pt x="187" y="60"/>
                </a:cubicBezTo>
                <a:moveTo>
                  <a:pt x="82" y="60"/>
                </a:moveTo>
                <a:cubicBezTo>
                  <a:pt x="70" y="56"/>
                  <a:pt x="59" y="51"/>
                  <a:pt x="48" y="44"/>
                </a:cubicBezTo>
                <a:cubicBezTo>
                  <a:pt x="67" y="26"/>
                  <a:pt x="91" y="14"/>
                  <a:pt x="118" y="10"/>
                </a:cubicBezTo>
                <a:cubicBezTo>
                  <a:pt x="103" y="25"/>
                  <a:pt x="91" y="42"/>
                  <a:pt x="82" y="60"/>
                </a:cubicBezTo>
                <a:moveTo>
                  <a:pt x="74" y="139"/>
                </a:moveTo>
                <a:cubicBezTo>
                  <a:pt x="130" y="139"/>
                  <a:pt x="130" y="139"/>
                  <a:pt x="130" y="139"/>
                </a:cubicBezTo>
                <a:cubicBezTo>
                  <a:pt x="130" y="185"/>
                  <a:pt x="130" y="185"/>
                  <a:pt x="130" y="185"/>
                </a:cubicBezTo>
                <a:cubicBezTo>
                  <a:pt x="115" y="186"/>
                  <a:pt x="100" y="188"/>
                  <a:pt x="85" y="192"/>
                </a:cubicBezTo>
                <a:cubicBezTo>
                  <a:pt x="79" y="175"/>
                  <a:pt x="75" y="157"/>
                  <a:pt x="74" y="139"/>
                </a:cubicBezTo>
                <a:moveTo>
                  <a:pt x="130" y="194"/>
                </a:moveTo>
                <a:cubicBezTo>
                  <a:pt x="130" y="256"/>
                  <a:pt x="130" y="256"/>
                  <a:pt x="130" y="256"/>
                </a:cubicBezTo>
                <a:cubicBezTo>
                  <a:pt x="112" y="241"/>
                  <a:pt x="98" y="222"/>
                  <a:pt x="89" y="201"/>
                </a:cubicBezTo>
                <a:cubicBezTo>
                  <a:pt x="102" y="197"/>
                  <a:pt x="116" y="195"/>
                  <a:pt x="130" y="194"/>
                </a:cubicBezTo>
                <a:moveTo>
                  <a:pt x="139" y="256"/>
                </a:moveTo>
                <a:cubicBezTo>
                  <a:pt x="139" y="194"/>
                  <a:pt x="139" y="194"/>
                  <a:pt x="139" y="194"/>
                </a:cubicBezTo>
                <a:cubicBezTo>
                  <a:pt x="153" y="195"/>
                  <a:pt x="167" y="197"/>
                  <a:pt x="180" y="201"/>
                </a:cubicBezTo>
                <a:cubicBezTo>
                  <a:pt x="171" y="222"/>
                  <a:pt x="157" y="241"/>
                  <a:pt x="139" y="256"/>
                </a:cubicBezTo>
                <a:moveTo>
                  <a:pt x="139" y="185"/>
                </a:moveTo>
                <a:cubicBezTo>
                  <a:pt x="139" y="139"/>
                  <a:pt x="139" y="139"/>
                  <a:pt x="139" y="139"/>
                </a:cubicBezTo>
                <a:cubicBezTo>
                  <a:pt x="195" y="139"/>
                  <a:pt x="195" y="139"/>
                  <a:pt x="195" y="139"/>
                </a:cubicBezTo>
                <a:cubicBezTo>
                  <a:pt x="194" y="157"/>
                  <a:pt x="191" y="175"/>
                  <a:pt x="184" y="192"/>
                </a:cubicBezTo>
                <a:cubicBezTo>
                  <a:pt x="170" y="188"/>
                  <a:pt x="155" y="186"/>
                  <a:pt x="139" y="185"/>
                </a:cubicBezTo>
                <a:moveTo>
                  <a:pt x="204" y="139"/>
                </a:moveTo>
                <a:cubicBezTo>
                  <a:pt x="260" y="139"/>
                  <a:pt x="260" y="139"/>
                  <a:pt x="260" y="139"/>
                </a:cubicBezTo>
                <a:cubicBezTo>
                  <a:pt x="259" y="167"/>
                  <a:pt x="248" y="194"/>
                  <a:pt x="230" y="214"/>
                </a:cubicBezTo>
                <a:cubicBezTo>
                  <a:pt x="219" y="206"/>
                  <a:pt x="206" y="200"/>
                  <a:pt x="193" y="195"/>
                </a:cubicBezTo>
                <a:cubicBezTo>
                  <a:pt x="200" y="177"/>
                  <a:pt x="203" y="158"/>
                  <a:pt x="204" y="139"/>
                </a:cubicBezTo>
                <a:moveTo>
                  <a:pt x="45" y="221"/>
                </a:moveTo>
                <a:cubicBezTo>
                  <a:pt x="56" y="214"/>
                  <a:pt x="68" y="208"/>
                  <a:pt x="80" y="204"/>
                </a:cubicBezTo>
                <a:cubicBezTo>
                  <a:pt x="89" y="224"/>
                  <a:pt x="102" y="243"/>
                  <a:pt x="118" y="258"/>
                </a:cubicBezTo>
                <a:cubicBezTo>
                  <a:pt x="90" y="254"/>
                  <a:pt x="64" y="241"/>
                  <a:pt x="45" y="221"/>
                </a:cubicBezTo>
                <a:moveTo>
                  <a:pt x="151" y="258"/>
                </a:moveTo>
                <a:cubicBezTo>
                  <a:pt x="167" y="243"/>
                  <a:pt x="180" y="224"/>
                  <a:pt x="189" y="204"/>
                </a:cubicBezTo>
                <a:cubicBezTo>
                  <a:pt x="201" y="208"/>
                  <a:pt x="213" y="214"/>
                  <a:pt x="224" y="221"/>
                </a:cubicBezTo>
                <a:cubicBezTo>
                  <a:pt x="205" y="241"/>
                  <a:pt x="179" y="254"/>
                  <a:pt x="151" y="258"/>
                </a:cubicBezTo>
              </a:path>
            </a:pathLst>
          </a:custGeom>
          <a:solidFill>
            <a:schemeClr val="accent5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A230A91C-2E91-429A-9D77-DF14CF437576}"/>
              </a:ext>
            </a:extLst>
          </p:cNvPr>
          <p:cNvSpPr txBox="1"/>
          <p:nvPr/>
        </p:nvSpPr>
        <p:spPr>
          <a:xfrm>
            <a:off x="8920767" y="3372261"/>
            <a:ext cx="2388810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700" spc="2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</a:rPr>
              <a:t>PUBLISH</a:t>
            </a:r>
          </a:p>
          <a:p>
            <a:pPr algn="ctr"/>
            <a:r>
              <a:rPr lang="en-US" sz="1700" spc="2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</a:rPr>
              <a:t>WORLDWIDE!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F77C513E-2FAB-4638-8A52-3E20307F91B6}"/>
              </a:ext>
            </a:extLst>
          </p:cNvPr>
          <p:cNvGrpSpPr/>
          <p:nvPr/>
        </p:nvGrpSpPr>
        <p:grpSpPr>
          <a:xfrm>
            <a:off x="1958301" y="4156756"/>
            <a:ext cx="298889" cy="298889"/>
            <a:chOff x="1830409" y="4619802"/>
            <a:chExt cx="298889" cy="298889"/>
          </a:xfrm>
        </p:grpSpPr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98893C85-CEF3-40C6-BC8D-F50D206995C4}"/>
                </a:ext>
              </a:extLst>
            </p:cNvPr>
            <p:cNvSpPr/>
            <p:nvPr/>
          </p:nvSpPr>
          <p:spPr>
            <a:xfrm>
              <a:off x="1830409" y="4619802"/>
              <a:ext cx="298889" cy="298889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3E6C6F41-DEAF-4997-8E17-DF3F1E3C319A}"/>
                </a:ext>
              </a:extLst>
            </p:cNvPr>
            <p:cNvSpPr txBox="1"/>
            <p:nvPr/>
          </p:nvSpPr>
          <p:spPr>
            <a:xfrm>
              <a:off x="1873315" y="4631156"/>
              <a:ext cx="21307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  <a:latin typeface="Montserrat" panose="00000500000000000000" pitchFamily="50" charset="0"/>
                </a:rPr>
                <a:t>1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A5949496-85AA-4D80-802E-30DB7ACCD41D}"/>
              </a:ext>
            </a:extLst>
          </p:cNvPr>
          <p:cNvGrpSpPr/>
          <p:nvPr/>
        </p:nvGrpSpPr>
        <p:grpSpPr>
          <a:xfrm>
            <a:off x="4627444" y="4156756"/>
            <a:ext cx="298889" cy="298889"/>
            <a:chOff x="1830409" y="4619802"/>
            <a:chExt cx="298889" cy="298889"/>
          </a:xfrm>
        </p:grpSpPr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FFC8EEA8-1D80-4D98-AEF0-00065B92A339}"/>
                </a:ext>
              </a:extLst>
            </p:cNvPr>
            <p:cNvSpPr/>
            <p:nvPr/>
          </p:nvSpPr>
          <p:spPr>
            <a:xfrm>
              <a:off x="1830409" y="4619802"/>
              <a:ext cx="298889" cy="298889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TextBox 56">
              <a:extLst>
                <a:ext uri="{FF2B5EF4-FFF2-40B4-BE49-F238E27FC236}">
                  <a16:creationId xmlns:a16="http://schemas.microsoft.com/office/drawing/2014/main" id="{AA267BFA-A010-4B70-9B46-42FD5C16166A}"/>
                </a:ext>
              </a:extLst>
            </p:cNvPr>
            <p:cNvSpPr txBox="1"/>
            <p:nvPr/>
          </p:nvSpPr>
          <p:spPr>
            <a:xfrm>
              <a:off x="1873315" y="4631156"/>
              <a:ext cx="21307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  <a:latin typeface="Montserrat" panose="00000500000000000000" pitchFamily="50" charset="0"/>
                </a:rPr>
                <a:t>2</a:t>
              </a: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DF5803BA-D2C0-4098-B14C-EC2848DBD2A9}"/>
              </a:ext>
            </a:extLst>
          </p:cNvPr>
          <p:cNvGrpSpPr/>
          <p:nvPr/>
        </p:nvGrpSpPr>
        <p:grpSpPr>
          <a:xfrm>
            <a:off x="7296587" y="4156756"/>
            <a:ext cx="298889" cy="298889"/>
            <a:chOff x="1830409" y="4619802"/>
            <a:chExt cx="298889" cy="298889"/>
          </a:xfrm>
        </p:grpSpPr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3330F82B-3668-445C-8026-042D5527897B}"/>
                </a:ext>
              </a:extLst>
            </p:cNvPr>
            <p:cNvSpPr/>
            <p:nvPr/>
          </p:nvSpPr>
          <p:spPr>
            <a:xfrm>
              <a:off x="1830409" y="4619802"/>
              <a:ext cx="298889" cy="298889"/>
            </a:xfrm>
            <a:prstGeom prst="ellipse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1AB38227-5A35-43E7-86B2-B35428294064}"/>
                </a:ext>
              </a:extLst>
            </p:cNvPr>
            <p:cNvSpPr txBox="1"/>
            <p:nvPr/>
          </p:nvSpPr>
          <p:spPr>
            <a:xfrm>
              <a:off x="1873315" y="4631156"/>
              <a:ext cx="21307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  <a:latin typeface="Montserrat" panose="00000500000000000000" pitchFamily="50" charset="0"/>
                </a:rPr>
                <a:t>3</a:t>
              </a:r>
            </a:p>
          </p:txBody>
        </p:sp>
      </p:grpSp>
      <p:grpSp>
        <p:nvGrpSpPr>
          <p:cNvPr id="45" name="Group 44">
            <a:extLst>
              <a:ext uri="{FF2B5EF4-FFF2-40B4-BE49-F238E27FC236}">
                <a16:creationId xmlns:a16="http://schemas.microsoft.com/office/drawing/2014/main" id="{AD1F5CEC-AAD4-45C7-BC78-B2D91296DC9F}"/>
              </a:ext>
            </a:extLst>
          </p:cNvPr>
          <p:cNvGrpSpPr/>
          <p:nvPr/>
        </p:nvGrpSpPr>
        <p:grpSpPr>
          <a:xfrm>
            <a:off x="9965728" y="4156756"/>
            <a:ext cx="298889" cy="298889"/>
            <a:chOff x="1830409" y="4619802"/>
            <a:chExt cx="298889" cy="298889"/>
          </a:xfrm>
        </p:grpSpPr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2D86B238-7F2F-41A7-839E-415DA1576BA2}"/>
                </a:ext>
              </a:extLst>
            </p:cNvPr>
            <p:cNvSpPr/>
            <p:nvPr/>
          </p:nvSpPr>
          <p:spPr>
            <a:xfrm>
              <a:off x="1830409" y="4619802"/>
              <a:ext cx="298889" cy="298889"/>
            </a:xfrm>
            <a:prstGeom prst="ellipse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217368F7-6467-4A8A-8054-E967D8A774C3}"/>
                </a:ext>
              </a:extLst>
            </p:cNvPr>
            <p:cNvSpPr txBox="1"/>
            <p:nvPr/>
          </p:nvSpPr>
          <p:spPr>
            <a:xfrm>
              <a:off x="1873315" y="4631156"/>
              <a:ext cx="21307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  <a:latin typeface="Montserrat" panose="00000500000000000000" pitchFamily="50" charset="0"/>
                </a:rPr>
                <a:t>4</a:t>
              </a:r>
            </a:p>
          </p:txBody>
        </p:sp>
      </p:grpSp>
      <p:sp>
        <p:nvSpPr>
          <p:cNvPr id="61" name="Rectangle 20">
            <a:extLst>
              <a:ext uri="{FF2B5EF4-FFF2-40B4-BE49-F238E27FC236}">
                <a16:creationId xmlns:a16="http://schemas.microsoft.com/office/drawing/2014/main" id="{0689D04C-198D-4ED9-81B6-D89B5BD630BF}"/>
              </a:ext>
            </a:extLst>
          </p:cNvPr>
          <p:cNvSpPr>
            <a:spLocks/>
          </p:cNvSpPr>
          <p:nvPr/>
        </p:nvSpPr>
        <p:spPr bwMode="auto">
          <a:xfrm>
            <a:off x="1273394" y="4677625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8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62" name="Rectangle 20">
            <a:extLst>
              <a:ext uri="{FF2B5EF4-FFF2-40B4-BE49-F238E27FC236}">
                <a16:creationId xmlns:a16="http://schemas.microsoft.com/office/drawing/2014/main" id="{3AF7CA18-6007-46C4-8594-BDE48ADF2F0D}"/>
              </a:ext>
            </a:extLst>
          </p:cNvPr>
          <p:cNvSpPr>
            <a:spLocks/>
          </p:cNvSpPr>
          <p:nvPr/>
        </p:nvSpPr>
        <p:spPr bwMode="auto">
          <a:xfrm>
            <a:off x="3942537" y="4677625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8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73" name="Rectangle 20">
            <a:extLst>
              <a:ext uri="{FF2B5EF4-FFF2-40B4-BE49-F238E27FC236}">
                <a16:creationId xmlns:a16="http://schemas.microsoft.com/office/drawing/2014/main" id="{C0A6FC72-43A8-4F7D-9FB3-5931D2AC1263}"/>
              </a:ext>
            </a:extLst>
          </p:cNvPr>
          <p:cNvSpPr>
            <a:spLocks/>
          </p:cNvSpPr>
          <p:nvPr/>
        </p:nvSpPr>
        <p:spPr bwMode="auto">
          <a:xfrm>
            <a:off x="6611680" y="4677625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8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74" name="Rectangle 20">
            <a:extLst>
              <a:ext uri="{FF2B5EF4-FFF2-40B4-BE49-F238E27FC236}">
                <a16:creationId xmlns:a16="http://schemas.microsoft.com/office/drawing/2014/main" id="{87DA3D4E-3AB9-4586-BA8D-7CD3B80A65AE}"/>
              </a:ext>
            </a:extLst>
          </p:cNvPr>
          <p:cNvSpPr>
            <a:spLocks/>
          </p:cNvSpPr>
          <p:nvPr/>
        </p:nvSpPr>
        <p:spPr bwMode="auto">
          <a:xfrm>
            <a:off x="9280823" y="4677625"/>
            <a:ext cx="1668702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8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</p:spTree>
    <p:extLst>
      <p:ext uri="{BB962C8B-B14F-4D97-AF65-F5344CB8AC3E}">
        <p14:creationId xmlns:p14="http://schemas.microsoft.com/office/powerpoint/2010/main" val="3284609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-2447415" y="2285644"/>
            <a:ext cx="7351693" cy="22867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8200"/>
              </a:lnSpc>
            </a:pPr>
            <a:r>
              <a:rPr lang="en-US" sz="11200" b="1" spc="-200" dirty="0">
                <a:ln w="76200">
                  <a:noFill/>
                </a:ln>
                <a:solidFill>
                  <a:schemeClr val="tx1">
                    <a:alpha val="14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TEAM</a:t>
            </a:r>
          </a:p>
          <a:p>
            <a:pPr>
              <a:lnSpc>
                <a:spcPts val="8200"/>
              </a:lnSpc>
            </a:pPr>
            <a:r>
              <a:rPr lang="en-US" sz="11200" b="1" spc="-200" dirty="0">
                <a:ln w="76200">
                  <a:noFill/>
                </a:ln>
                <a:solidFill>
                  <a:schemeClr val="tx1">
                    <a:alpha val="14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MEMBERS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9B7981F7-A39B-40A5-BAC3-C81A0857A1C3}"/>
              </a:ext>
            </a:extLst>
          </p:cNvPr>
          <p:cNvGrpSpPr/>
          <p:nvPr/>
        </p:nvGrpSpPr>
        <p:grpSpPr>
          <a:xfrm>
            <a:off x="2951285" y="4124013"/>
            <a:ext cx="2054077" cy="1557000"/>
            <a:chOff x="3201002" y="4137621"/>
            <a:chExt cx="2054077" cy="1557000"/>
          </a:xfrm>
        </p:grpSpPr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E8E2D94D-1F3A-4F83-B0AE-94F5A1DD29C5}"/>
                </a:ext>
              </a:extLst>
            </p:cNvPr>
            <p:cNvGrpSpPr/>
            <p:nvPr/>
          </p:nvGrpSpPr>
          <p:grpSpPr>
            <a:xfrm>
              <a:off x="3201002" y="4137621"/>
              <a:ext cx="2054077" cy="1002173"/>
              <a:chOff x="3201488" y="4137621"/>
              <a:chExt cx="2054077" cy="1002173"/>
            </a:xfrm>
          </p:grpSpPr>
          <p:sp>
            <p:nvSpPr>
              <p:cNvPr id="20" name="TextBox 19">
                <a:extLst>
                  <a:ext uri="{FF2B5EF4-FFF2-40B4-BE49-F238E27FC236}">
                    <a16:creationId xmlns:a16="http://schemas.microsoft.com/office/drawing/2014/main" id="{B40B46FD-83CF-4DEA-8A9A-223D01BC7098}"/>
                  </a:ext>
                </a:extLst>
              </p:cNvPr>
              <p:cNvSpPr txBox="1"/>
              <p:nvPr/>
            </p:nvSpPr>
            <p:spPr>
              <a:xfrm>
                <a:off x="3201488" y="4137621"/>
                <a:ext cx="2054077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800"/>
                  </a:lnSpc>
                </a:pPr>
                <a:r>
                  <a:rPr lang="en-US" sz="1200" b="1" dirty="0">
                    <a:solidFill>
                      <a:schemeClr val="accent3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Vice President</a:t>
                </a:r>
              </a:p>
              <a:p>
                <a:pPr algn="ctr">
                  <a:lnSpc>
                    <a:spcPts val="1800"/>
                  </a:lnSpc>
                </a:pPr>
                <a:r>
                  <a:rPr lang="en-US" b="1" dirty="0">
                    <a:latin typeface="Roboto Slab" pitchFamily="2" charset="0"/>
                    <a:ea typeface="Roboto Slab" pitchFamily="2" charset="0"/>
                    <a:cs typeface="Montserrat" charset="0"/>
                  </a:rPr>
                  <a:t>Dr. Jacky Chan</a:t>
                </a:r>
              </a:p>
            </p:txBody>
          </p:sp>
          <p:sp>
            <p:nvSpPr>
              <p:cNvPr id="21" name="TextBox 20">
                <a:extLst>
                  <a:ext uri="{FF2B5EF4-FFF2-40B4-BE49-F238E27FC236}">
                    <a16:creationId xmlns:a16="http://schemas.microsoft.com/office/drawing/2014/main" id="{5E8C5488-030D-4E9C-83F9-93581C8C59F0}"/>
                  </a:ext>
                </a:extLst>
              </p:cNvPr>
              <p:cNvSpPr txBox="1"/>
              <p:nvPr/>
            </p:nvSpPr>
            <p:spPr>
              <a:xfrm>
                <a:off x="3210541" y="4739684"/>
                <a:ext cx="2026918" cy="400110"/>
              </a:xfrm>
              <a:prstGeom prst="rect">
                <a:avLst/>
              </a:prstGeom>
              <a:noFill/>
            </p:spPr>
            <p:txBody>
              <a:bodyPr wrap="square" numCol="1" spcCol="0" rtlCol="0" anchor="ctr">
                <a:spAutoFit/>
              </a:bodyPr>
              <a:lstStyle/>
              <a:p>
                <a:pPr algn="ctr">
                  <a:lnSpc>
                    <a:spcPts val="1200"/>
                  </a:lnSpc>
                </a:pPr>
                <a:r>
                  <a:rPr lang="en-US" sz="800" b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The example text goes here with your own detailed summery.</a:t>
                </a:r>
              </a:p>
            </p:txBody>
          </p:sp>
        </p:grpSp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C377271D-EC22-402F-A04E-035506091C5E}"/>
                </a:ext>
              </a:extLst>
            </p:cNvPr>
            <p:cNvGrpSpPr/>
            <p:nvPr/>
          </p:nvGrpSpPr>
          <p:grpSpPr>
            <a:xfrm>
              <a:off x="3393644" y="5263734"/>
              <a:ext cx="1668792" cy="430887"/>
              <a:chOff x="975931" y="5570915"/>
              <a:chExt cx="1668792" cy="430887"/>
            </a:xfrm>
          </p:grpSpPr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991813F1-65F5-4921-A090-0B6D23F64E4E}"/>
                  </a:ext>
                </a:extLst>
              </p:cNvPr>
              <p:cNvSpPr/>
              <p:nvPr/>
            </p:nvSpPr>
            <p:spPr>
              <a:xfrm>
                <a:off x="975931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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24" name="Rectangle 23">
                <a:extLst>
                  <a:ext uri="{FF2B5EF4-FFF2-40B4-BE49-F238E27FC236}">
                    <a16:creationId xmlns:a16="http://schemas.microsoft.com/office/drawing/2014/main" id="{37EB399B-96DE-4A2E-955D-6630E5B566DB}"/>
                  </a:ext>
                </a:extLst>
              </p:cNvPr>
              <p:cNvSpPr/>
              <p:nvPr/>
            </p:nvSpPr>
            <p:spPr>
              <a:xfrm>
                <a:off x="1389955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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B248CF66-99B1-4D88-ADB7-2F606835196C}"/>
                  </a:ext>
                </a:extLst>
              </p:cNvPr>
              <p:cNvSpPr/>
              <p:nvPr/>
            </p:nvSpPr>
            <p:spPr>
              <a:xfrm>
                <a:off x="1803979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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26" name="Rectangle 25">
                <a:extLst>
                  <a:ext uri="{FF2B5EF4-FFF2-40B4-BE49-F238E27FC236}">
                    <a16:creationId xmlns:a16="http://schemas.microsoft.com/office/drawing/2014/main" id="{3DC5632A-0FA6-4097-A120-F6DD1A936AC0}"/>
                  </a:ext>
                </a:extLst>
              </p:cNvPr>
              <p:cNvSpPr/>
              <p:nvPr/>
            </p:nvSpPr>
            <p:spPr>
              <a:xfrm>
                <a:off x="2218004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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</p:grpSp>
      </p:grpSp>
      <p:grpSp>
        <p:nvGrpSpPr>
          <p:cNvPr id="48" name="Group 47">
            <a:extLst>
              <a:ext uri="{FF2B5EF4-FFF2-40B4-BE49-F238E27FC236}">
                <a16:creationId xmlns:a16="http://schemas.microsoft.com/office/drawing/2014/main" id="{9618091F-7B2B-42AC-9108-12A4EE0598FB}"/>
              </a:ext>
            </a:extLst>
          </p:cNvPr>
          <p:cNvGrpSpPr/>
          <p:nvPr/>
        </p:nvGrpSpPr>
        <p:grpSpPr>
          <a:xfrm>
            <a:off x="5880372" y="4124013"/>
            <a:ext cx="2054077" cy="1557000"/>
            <a:chOff x="5790779" y="4137621"/>
            <a:chExt cx="2054077" cy="1557000"/>
          </a:xfrm>
        </p:grpSpPr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DD3A362A-D8B0-4A82-87A0-5D38DCFEDAFD}"/>
                </a:ext>
              </a:extLst>
            </p:cNvPr>
            <p:cNvGrpSpPr/>
            <p:nvPr/>
          </p:nvGrpSpPr>
          <p:grpSpPr>
            <a:xfrm>
              <a:off x="5790779" y="4137621"/>
              <a:ext cx="2054077" cy="1002173"/>
              <a:chOff x="5790779" y="4137621"/>
              <a:chExt cx="2054077" cy="1002173"/>
            </a:xfrm>
          </p:grpSpPr>
          <p:sp>
            <p:nvSpPr>
              <p:cNvPr id="27" name="TextBox 26">
                <a:extLst>
                  <a:ext uri="{FF2B5EF4-FFF2-40B4-BE49-F238E27FC236}">
                    <a16:creationId xmlns:a16="http://schemas.microsoft.com/office/drawing/2014/main" id="{143F28A1-65AA-4B63-A41E-7B8A1D025F6D}"/>
                  </a:ext>
                </a:extLst>
              </p:cNvPr>
              <p:cNvSpPr txBox="1"/>
              <p:nvPr/>
            </p:nvSpPr>
            <p:spPr>
              <a:xfrm>
                <a:off x="5790779" y="4137621"/>
                <a:ext cx="2054077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800"/>
                  </a:lnSpc>
                </a:pPr>
                <a:r>
                  <a:rPr lang="en-US" sz="1200" b="1" dirty="0">
                    <a:solidFill>
                      <a:schemeClr val="accent4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CEO</a:t>
                </a:r>
              </a:p>
              <a:p>
                <a:pPr algn="ctr">
                  <a:lnSpc>
                    <a:spcPts val="1800"/>
                  </a:lnSpc>
                </a:pPr>
                <a:r>
                  <a:rPr lang="en-US" b="1" dirty="0" err="1">
                    <a:latin typeface="Roboto Slab" pitchFamily="2" charset="0"/>
                    <a:ea typeface="Roboto Slab" pitchFamily="2" charset="0"/>
                    <a:cs typeface="Montserrat" charset="0"/>
                  </a:rPr>
                  <a:t>Chamely</a:t>
                </a:r>
                <a:r>
                  <a:rPr lang="en-US" b="1" dirty="0"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b="1" dirty="0" err="1">
                    <a:latin typeface="Roboto Slab" pitchFamily="2" charset="0"/>
                    <a:ea typeface="Roboto Slab" pitchFamily="2" charset="0"/>
                    <a:cs typeface="Montserrat" charset="0"/>
                  </a:rPr>
                  <a:t>Sikon</a:t>
                </a:r>
                <a:endParaRPr lang="en-US" b="1" dirty="0">
                  <a:latin typeface="Roboto Slab" pitchFamily="2" charset="0"/>
                  <a:ea typeface="Roboto Slab" pitchFamily="2" charset="0"/>
                  <a:cs typeface="Montserrat" charset="0"/>
                </a:endParaRPr>
              </a:p>
            </p:txBody>
          </p:sp>
          <p:sp>
            <p:nvSpPr>
              <p:cNvPr id="28" name="TextBox 27">
                <a:extLst>
                  <a:ext uri="{FF2B5EF4-FFF2-40B4-BE49-F238E27FC236}">
                    <a16:creationId xmlns:a16="http://schemas.microsoft.com/office/drawing/2014/main" id="{AA33B19A-5FE3-46D8-91B9-8B5035713B1E}"/>
                  </a:ext>
                </a:extLst>
              </p:cNvPr>
              <p:cNvSpPr txBox="1"/>
              <p:nvPr/>
            </p:nvSpPr>
            <p:spPr>
              <a:xfrm>
                <a:off x="5799832" y="4739684"/>
                <a:ext cx="2026918" cy="400110"/>
              </a:xfrm>
              <a:prstGeom prst="rect">
                <a:avLst/>
              </a:prstGeom>
              <a:noFill/>
            </p:spPr>
            <p:txBody>
              <a:bodyPr wrap="square" numCol="1" spcCol="0" rtlCol="0" anchor="ctr">
                <a:spAutoFit/>
              </a:bodyPr>
              <a:lstStyle/>
              <a:p>
                <a:pPr algn="ctr">
                  <a:lnSpc>
                    <a:spcPts val="1200"/>
                  </a:lnSpc>
                </a:pPr>
                <a:r>
                  <a:rPr lang="en-US" sz="800" b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The example text goes here with your own detailed summery.</a:t>
                </a:r>
              </a:p>
            </p:txBody>
          </p:sp>
        </p:grpSp>
        <p:grpSp>
          <p:nvGrpSpPr>
            <p:cNvPr id="33" name="Group 32">
              <a:extLst>
                <a:ext uri="{FF2B5EF4-FFF2-40B4-BE49-F238E27FC236}">
                  <a16:creationId xmlns:a16="http://schemas.microsoft.com/office/drawing/2014/main" id="{950A835C-E8C6-47D8-B307-D210F7027D69}"/>
                </a:ext>
              </a:extLst>
            </p:cNvPr>
            <p:cNvGrpSpPr/>
            <p:nvPr/>
          </p:nvGrpSpPr>
          <p:grpSpPr>
            <a:xfrm>
              <a:off x="5983421" y="5263734"/>
              <a:ext cx="1668792" cy="430887"/>
              <a:chOff x="975931" y="5570915"/>
              <a:chExt cx="1668792" cy="430887"/>
            </a:xfrm>
          </p:grpSpPr>
          <p:sp>
            <p:nvSpPr>
              <p:cNvPr id="34" name="Rectangle 33">
                <a:extLst>
                  <a:ext uri="{FF2B5EF4-FFF2-40B4-BE49-F238E27FC236}">
                    <a16:creationId xmlns:a16="http://schemas.microsoft.com/office/drawing/2014/main" id="{7DC3E456-7A61-4736-9313-07215C79B6B7}"/>
                  </a:ext>
                </a:extLst>
              </p:cNvPr>
              <p:cNvSpPr/>
              <p:nvPr/>
            </p:nvSpPr>
            <p:spPr>
              <a:xfrm>
                <a:off x="975931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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35" name="Rectangle 34">
                <a:extLst>
                  <a:ext uri="{FF2B5EF4-FFF2-40B4-BE49-F238E27FC236}">
                    <a16:creationId xmlns:a16="http://schemas.microsoft.com/office/drawing/2014/main" id="{8762B305-0D2B-42AC-935D-DC65D1E3824B}"/>
                  </a:ext>
                </a:extLst>
              </p:cNvPr>
              <p:cNvSpPr/>
              <p:nvPr/>
            </p:nvSpPr>
            <p:spPr>
              <a:xfrm>
                <a:off x="1389955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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36" name="Rectangle 35">
                <a:extLst>
                  <a:ext uri="{FF2B5EF4-FFF2-40B4-BE49-F238E27FC236}">
                    <a16:creationId xmlns:a16="http://schemas.microsoft.com/office/drawing/2014/main" id="{7026CC31-0FEA-4193-B82C-794196115F60}"/>
                  </a:ext>
                </a:extLst>
              </p:cNvPr>
              <p:cNvSpPr/>
              <p:nvPr/>
            </p:nvSpPr>
            <p:spPr>
              <a:xfrm>
                <a:off x="1803979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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37" name="Rectangle 36">
                <a:extLst>
                  <a:ext uri="{FF2B5EF4-FFF2-40B4-BE49-F238E27FC236}">
                    <a16:creationId xmlns:a16="http://schemas.microsoft.com/office/drawing/2014/main" id="{093C2680-5B97-47C1-BEE8-1D61C4F426F1}"/>
                  </a:ext>
                </a:extLst>
              </p:cNvPr>
              <p:cNvSpPr/>
              <p:nvPr/>
            </p:nvSpPr>
            <p:spPr>
              <a:xfrm>
                <a:off x="2218004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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:a16="http://schemas.microsoft.com/office/drawing/2014/main" id="{64033643-8327-4997-80C3-8F9E2A694C28}"/>
              </a:ext>
            </a:extLst>
          </p:cNvPr>
          <p:cNvGrpSpPr/>
          <p:nvPr/>
        </p:nvGrpSpPr>
        <p:grpSpPr>
          <a:xfrm>
            <a:off x="8809459" y="4124013"/>
            <a:ext cx="2054077" cy="1557000"/>
            <a:chOff x="8335472" y="4137621"/>
            <a:chExt cx="2054077" cy="1557000"/>
          </a:xfrm>
        </p:grpSpPr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715ED237-596F-4BD4-AA16-89215579EF2A}"/>
                </a:ext>
              </a:extLst>
            </p:cNvPr>
            <p:cNvGrpSpPr/>
            <p:nvPr/>
          </p:nvGrpSpPr>
          <p:grpSpPr>
            <a:xfrm>
              <a:off x="8335472" y="4137621"/>
              <a:ext cx="2054077" cy="1002173"/>
              <a:chOff x="8335472" y="4137621"/>
              <a:chExt cx="2054077" cy="1002173"/>
            </a:xfrm>
          </p:grpSpPr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BA428F69-FAED-47F9-AD15-7E03634F70DC}"/>
                  </a:ext>
                </a:extLst>
              </p:cNvPr>
              <p:cNvSpPr txBox="1"/>
              <p:nvPr/>
            </p:nvSpPr>
            <p:spPr>
              <a:xfrm>
                <a:off x="8335472" y="4137621"/>
                <a:ext cx="2054077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800"/>
                  </a:lnSpc>
                </a:pPr>
                <a:r>
                  <a:rPr lang="en-US" sz="1200" b="1" dirty="0" err="1">
                    <a:solidFill>
                      <a:schemeClr val="accent5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Exctv</a:t>
                </a:r>
                <a:r>
                  <a:rPr lang="en-US" sz="1200" b="1" dirty="0">
                    <a:solidFill>
                      <a:schemeClr val="accent5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. Director</a:t>
                </a:r>
              </a:p>
              <a:p>
                <a:pPr algn="ctr">
                  <a:lnSpc>
                    <a:spcPts val="1800"/>
                  </a:lnSpc>
                </a:pPr>
                <a:r>
                  <a:rPr lang="en-US" b="1" dirty="0">
                    <a:latin typeface="Roboto Slab" pitchFamily="2" charset="0"/>
                    <a:ea typeface="Roboto Slab" pitchFamily="2" charset="0"/>
                    <a:cs typeface="Montserrat" charset="0"/>
                  </a:rPr>
                  <a:t>John </a:t>
                </a:r>
                <a:r>
                  <a:rPr lang="en-US" b="1" dirty="0" err="1">
                    <a:latin typeface="Roboto Slab" pitchFamily="2" charset="0"/>
                    <a:ea typeface="Roboto Slab" pitchFamily="2" charset="0"/>
                    <a:cs typeface="Montserrat" charset="0"/>
                  </a:rPr>
                  <a:t>Dowan</a:t>
                </a:r>
                <a:endParaRPr lang="en-US" b="1" dirty="0">
                  <a:latin typeface="Roboto Slab" pitchFamily="2" charset="0"/>
                  <a:ea typeface="Roboto Slab" pitchFamily="2" charset="0"/>
                  <a:cs typeface="Montserrat" charset="0"/>
                </a:endParaRPr>
              </a:p>
            </p:txBody>
          </p:sp>
          <p:sp>
            <p:nvSpPr>
              <p:cNvPr id="30" name="TextBox 29">
                <a:extLst>
                  <a:ext uri="{FF2B5EF4-FFF2-40B4-BE49-F238E27FC236}">
                    <a16:creationId xmlns:a16="http://schemas.microsoft.com/office/drawing/2014/main" id="{E54BD63B-631A-44C0-8A67-3CCE7EFC9370}"/>
                  </a:ext>
                </a:extLst>
              </p:cNvPr>
              <p:cNvSpPr txBox="1"/>
              <p:nvPr/>
            </p:nvSpPr>
            <p:spPr>
              <a:xfrm>
                <a:off x="8344525" y="4739684"/>
                <a:ext cx="2026918" cy="400110"/>
              </a:xfrm>
              <a:prstGeom prst="rect">
                <a:avLst/>
              </a:prstGeom>
              <a:noFill/>
            </p:spPr>
            <p:txBody>
              <a:bodyPr wrap="square" numCol="1" spcCol="0" rtlCol="0" anchor="ctr">
                <a:spAutoFit/>
              </a:bodyPr>
              <a:lstStyle/>
              <a:p>
                <a:pPr algn="ctr">
                  <a:lnSpc>
                    <a:spcPts val="1200"/>
                  </a:lnSpc>
                </a:pPr>
                <a:r>
                  <a:rPr lang="en-US" sz="800" b="1" dirty="0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The example text goes here with your own detailed </a:t>
                </a:r>
                <a:r>
                  <a:rPr lang="en-US" sz="800" b="1">
                    <a:solidFill>
                      <a:schemeClr val="bg2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summery.</a:t>
                </a:r>
                <a:endParaRPr lang="en-US" sz="800" b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 Light" charset="0"/>
                </a:endParaRPr>
              </a:p>
            </p:txBody>
          </p:sp>
        </p:grpSp>
        <p:grpSp>
          <p:nvGrpSpPr>
            <p:cNvPr id="38" name="Group 37">
              <a:extLst>
                <a:ext uri="{FF2B5EF4-FFF2-40B4-BE49-F238E27FC236}">
                  <a16:creationId xmlns:a16="http://schemas.microsoft.com/office/drawing/2014/main" id="{7AD9EE66-A2D6-484F-975B-6FA5FD8F54A4}"/>
                </a:ext>
              </a:extLst>
            </p:cNvPr>
            <p:cNvGrpSpPr/>
            <p:nvPr/>
          </p:nvGrpSpPr>
          <p:grpSpPr>
            <a:xfrm>
              <a:off x="8528114" y="5263734"/>
              <a:ext cx="1668792" cy="430887"/>
              <a:chOff x="975931" y="5570915"/>
              <a:chExt cx="1668792" cy="430887"/>
            </a:xfrm>
          </p:grpSpPr>
          <p:sp>
            <p:nvSpPr>
              <p:cNvPr id="39" name="Rectangle 38">
                <a:extLst>
                  <a:ext uri="{FF2B5EF4-FFF2-40B4-BE49-F238E27FC236}">
                    <a16:creationId xmlns:a16="http://schemas.microsoft.com/office/drawing/2014/main" id="{E0A8F18C-0211-40FA-85F5-1B8F60B933F5}"/>
                  </a:ext>
                </a:extLst>
              </p:cNvPr>
              <p:cNvSpPr/>
              <p:nvPr/>
            </p:nvSpPr>
            <p:spPr>
              <a:xfrm>
                <a:off x="975931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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40" name="Rectangle 39">
                <a:extLst>
                  <a:ext uri="{FF2B5EF4-FFF2-40B4-BE49-F238E27FC236}">
                    <a16:creationId xmlns:a16="http://schemas.microsoft.com/office/drawing/2014/main" id="{C2749F40-7B29-4E86-A19B-03149DB6ECAB}"/>
                  </a:ext>
                </a:extLst>
              </p:cNvPr>
              <p:cNvSpPr/>
              <p:nvPr/>
            </p:nvSpPr>
            <p:spPr>
              <a:xfrm>
                <a:off x="1389955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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41" name="Rectangle 40">
                <a:extLst>
                  <a:ext uri="{FF2B5EF4-FFF2-40B4-BE49-F238E27FC236}">
                    <a16:creationId xmlns:a16="http://schemas.microsoft.com/office/drawing/2014/main" id="{C0F71C2C-CCEA-495A-B657-80306CD7CAB2}"/>
                  </a:ext>
                </a:extLst>
              </p:cNvPr>
              <p:cNvSpPr/>
              <p:nvPr/>
            </p:nvSpPr>
            <p:spPr>
              <a:xfrm>
                <a:off x="1803979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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  <p:sp>
            <p:nvSpPr>
              <p:cNvPr id="42" name="Rectangle 41">
                <a:extLst>
                  <a:ext uri="{FF2B5EF4-FFF2-40B4-BE49-F238E27FC236}">
                    <a16:creationId xmlns:a16="http://schemas.microsoft.com/office/drawing/2014/main" id="{60F65AF7-7B61-48B9-AFCB-09A7CEC5C8F1}"/>
                  </a:ext>
                </a:extLst>
              </p:cNvPr>
              <p:cNvSpPr/>
              <p:nvPr/>
            </p:nvSpPr>
            <p:spPr>
              <a:xfrm>
                <a:off x="2218004" y="5570915"/>
                <a:ext cx="426719" cy="430887"/>
              </a:xfrm>
              <a:prstGeom prst="rect">
                <a:avLst/>
              </a:prstGeom>
            </p:spPr>
            <p:txBody>
              <a:bodyPr wrap="none" anchor="ctr">
                <a:spAutoFit/>
              </a:bodyPr>
              <a:lstStyle/>
              <a:p>
                <a:pPr algn="ctr"/>
                <a:r>
                  <a:rPr lang="en-US" sz="2200" dirty="0">
                    <a:solidFill>
                      <a:schemeClr val="bg2">
                        <a:lumMod val="40000"/>
                        <a:lumOff val="60000"/>
                      </a:schemeClr>
                    </a:solidFill>
                    <a:latin typeface="FontAwesome" charset="0"/>
                  </a:rPr>
                  <a:t></a:t>
                </a:r>
                <a:endParaRPr lang="en-US" sz="2200" dirty="0">
                  <a:solidFill>
                    <a:schemeClr val="bg2">
                      <a:lumMod val="40000"/>
                      <a:lumOff val="60000"/>
                    </a:schemeClr>
                  </a:solidFill>
                </a:endParaRP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F98BD4E-E670-4EF5-B1DB-A9C3F80D4DFA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ADAE9E3-0180-4254-BF47-65C6374EFC8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D8BA3048-C577-49AF-B87A-4FFD5A83EF82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9693659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14:prism/>
      </p:transition>
    </mc:Choice>
    <mc:Fallback xmlns="">
      <p:transition spd="slow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Team Members</a:t>
            </a: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7BB5365D-5C2C-47BE-BE7C-06E5293FEF67}"/>
              </a:ext>
            </a:extLst>
          </p:cNvPr>
          <p:cNvSpPr/>
          <p:nvPr/>
        </p:nvSpPr>
        <p:spPr>
          <a:xfrm>
            <a:off x="1153456" y="3224621"/>
            <a:ext cx="1463176" cy="1463176"/>
          </a:xfrm>
          <a:prstGeom prst="ellipse">
            <a:avLst/>
          </a:prstGeom>
          <a:solidFill>
            <a:schemeClr val="accent3">
              <a:alpha val="8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95EA8C3-02D2-4B5F-8594-0C46202A32AF}"/>
              </a:ext>
            </a:extLst>
          </p:cNvPr>
          <p:cNvSpPr/>
          <p:nvPr/>
        </p:nvSpPr>
        <p:spPr>
          <a:xfrm>
            <a:off x="4502627" y="3224621"/>
            <a:ext cx="1463176" cy="1463176"/>
          </a:xfrm>
          <a:prstGeom prst="ellipse">
            <a:avLst/>
          </a:prstGeom>
          <a:solidFill>
            <a:schemeClr val="accent4">
              <a:alpha val="8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584F58FD-E15E-4045-B309-4D90393B0311}"/>
              </a:ext>
            </a:extLst>
          </p:cNvPr>
          <p:cNvSpPr txBox="1"/>
          <p:nvPr/>
        </p:nvSpPr>
        <p:spPr>
          <a:xfrm>
            <a:off x="1346632" y="3679210"/>
            <a:ext cx="107682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Montserrat Bold"/>
                <a:ea typeface="Bebas" charset="0"/>
                <a:cs typeface="Bebas" charset="0"/>
              </a:rPr>
              <a:t>Mike</a:t>
            </a:r>
          </a:p>
          <a:p>
            <a:pPr algn="ctr"/>
            <a:r>
              <a:rPr lang="en-US" sz="1500" dirty="0">
                <a:solidFill>
                  <a:schemeClr val="bg1"/>
                </a:solidFill>
                <a:latin typeface="Montserrat Bold"/>
                <a:ea typeface="Bebas" charset="0"/>
                <a:cs typeface="Bebas" charset="0"/>
              </a:rPr>
              <a:t>Johnson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E01E9EAC-0632-426B-991D-88A37EBC9854}"/>
              </a:ext>
            </a:extLst>
          </p:cNvPr>
          <p:cNvSpPr txBox="1"/>
          <p:nvPr/>
        </p:nvSpPr>
        <p:spPr>
          <a:xfrm>
            <a:off x="4695803" y="3679210"/>
            <a:ext cx="107682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Montserrat Bold"/>
                <a:ea typeface="Bebas" charset="0"/>
                <a:cs typeface="Bebas" charset="0"/>
              </a:rPr>
              <a:t>Mike</a:t>
            </a:r>
          </a:p>
          <a:p>
            <a:pPr algn="ctr"/>
            <a:r>
              <a:rPr lang="en-US" sz="1500" dirty="0">
                <a:solidFill>
                  <a:schemeClr val="bg1"/>
                </a:solidFill>
                <a:latin typeface="Montserrat Bold"/>
                <a:ea typeface="Bebas" charset="0"/>
                <a:cs typeface="Bebas" charset="0"/>
              </a:rPr>
              <a:t>Johnson</a:t>
            </a: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2FC167F4-A9CD-4D9D-9172-E17212F43540}"/>
              </a:ext>
            </a:extLst>
          </p:cNvPr>
          <p:cNvSpPr/>
          <p:nvPr/>
        </p:nvSpPr>
        <p:spPr>
          <a:xfrm>
            <a:off x="7851798" y="3224621"/>
            <a:ext cx="1463176" cy="1463176"/>
          </a:xfrm>
          <a:prstGeom prst="ellipse">
            <a:avLst/>
          </a:prstGeom>
          <a:solidFill>
            <a:schemeClr val="accent5">
              <a:alpha val="8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20667544-503C-4F14-B093-22DCFB1E1593}"/>
              </a:ext>
            </a:extLst>
          </p:cNvPr>
          <p:cNvSpPr txBox="1"/>
          <p:nvPr/>
        </p:nvSpPr>
        <p:spPr>
          <a:xfrm>
            <a:off x="8044974" y="3679210"/>
            <a:ext cx="107682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solidFill>
                  <a:schemeClr val="bg1"/>
                </a:solidFill>
                <a:latin typeface="Montserrat Bold"/>
                <a:ea typeface="Bebas" charset="0"/>
                <a:cs typeface="Bebas" charset="0"/>
              </a:rPr>
              <a:t>Mike</a:t>
            </a:r>
          </a:p>
          <a:p>
            <a:pPr algn="ctr"/>
            <a:r>
              <a:rPr lang="en-US" sz="1500" dirty="0">
                <a:solidFill>
                  <a:schemeClr val="bg1"/>
                </a:solidFill>
                <a:latin typeface="Montserrat Bold"/>
                <a:ea typeface="Bebas" charset="0"/>
                <a:cs typeface="Bebas" charset="0"/>
              </a:rPr>
              <a:t>Johnson</a:t>
            </a:r>
          </a:p>
        </p:txBody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CEB0DD18-2E6E-472C-A74A-C36D507539E7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EE42286B-05D9-43A9-9997-990AC9723BE1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9A6D65E3-C2BE-47D2-AC44-A6FF225EF847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290925754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7174E325-4854-46EE-8B8D-B535EEF9F51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7825950" y="2368623"/>
            <a:ext cx="7241085" cy="209172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7500"/>
              </a:lnSpc>
            </a:pPr>
            <a:r>
              <a:rPr lang="en-US" sz="10000" b="1" spc="-200" dirty="0">
                <a:ln w="76200">
                  <a:noFill/>
                </a:ln>
                <a:solidFill>
                  <a:schemeClr val="bg1">
                    <a:alpha val="66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COMPANY</a:t>
            </a:r>
          </a:p>
          <a:p>
            <a:pPr>
              <a:lnSpc>
                <a:spcPts val="7500"/>
              </a:lnSpc>
            </a:pPr>
            <a:r>
              <a:rPr lang="en-US" sz="10000" b="1" spc="-200" dirty="0">
                <a:ln w="76200">
                  <a:noFill/>
                </a:ln>
                <a:solidFill>
                  <a:schemeClr val="bg1">
                    <a:alpha val="66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PORTFOLIO</a:t>
            </a:r>
          </a:p>
        </p:txBody>
      </p:sp>
      <p:sp>
        <p:nvSpPr>
          <p:cNvPr id="34" name="Picture Placeholder 33">
            <a:extLst>
              <a:ext uri="{FF2B5EF4-FFF2-40B4-BE49-F238E27FC236}">
                <a16:creationId xmlns:a16="http://schemas.microsoft.com/office/drawing/2014/main" id="{5FE8970B-40DB-4DB0-9EEE-A18D951615C7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36" name="Picture Placeholder 35">
            <a:extLst>
              <a:ext uri="{FF2B5EF4-FFF2-40B4-BE49-F238E27FC236}">
                <a16:creationId xmlns:a16="http://schemas.microsoft.com/office/drawing/2014/main" id="{4FD52702-DC2F-403B-B2AB-ECFAADF2431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38" name="Picture Placeholder 37">
            <a:extLst>
              <a:ext uri="{FF2B5EF4-FFF2-40B4-BE49-F238E27FC236}">
                <a16:creationId xmlns:a16="http://schemas.microsoft.com/office/drawing/2014/main" id="{1A447DF9-C76D-4EF2-B875-07DEA1C3F55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40" name="Picture Placeholder 39">
            <a:extLst>
              <a:ext uri="{FF2B5EF4-FFF2-40B4-BE49-F238E27FC236}">
                <a16:creationId xmlns:a16="http://schemas.microsoft.com/office/drawing/2014/main" id="{B8784B24-F584-43B2-96FF-E42F3AD8FC84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42" name="Picture Placeholder 41">
            <a:extLst>
              <a:ext uri="{FF2B5EF4-FFF2-40B4-BE49-F238E27FC236}">
                <a16:creationId xmlns:a16="http://schemas.microsoft.com/office/drawing/2014/main" id="{8984A2B4-27BA-494A-A784-8CB83C9FC66A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44" name="Picture Placeholder 43">
            <a:extLst>
              <a:ext uri="{FF2B5EF4-FFF2-40B4-BE49-F238E27FC236}">
                <a16:creationId xmlns:a16="http://schemas.microsoft.com/office/drawing/2014/main" id="{5DFB2E51-CA90-49D9-B047-A93312F07BC7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33746609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-2537250" y="2368624"/>
            <a:ext cx="7241085" cy="209172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7500"/>
              </a:lnSpc>
            </a:pPr>
            <a:r>
              <a:rPr lang="en-US" sz="10000" b="1" spc="-200" dirty="0">
                <a:ln w="76200">
                  <a:noFill/>
                </a:ln>
                <a:solidFill>
                  <a:sysClr val="windowText" lastClr="000000">
                    <a:alpha val="66000"/>
                  </a:sys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COMPANY</a:t>
            </a:r>
          </a:p>
          <a:p>
            <a:pPr>
              <a:lnSpc>
                <a:spcPts val="7500"/>
              </a:lnSpc>
            </a:pPr>
            <a:r>
              <a:rPr lang="en-US" sz="10000" b="1" spc="-200" dirty="0">
                <a:ln w="76200">
                  <a:noFill/>
                </a:ln>
                <a:solidFill>
                  <a:sysClr val="windowText" lastClr="000000">
                    <a:alpha val="66000"/>
                  </a:sys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PORTFOLIO</a:t>
            </a:r>
          </a:p>
        </p:txBody>
      </p:sp>
      <p:pic>
        <p:nvPicPr>
          <p:cNvPr id="24" name="Picture 23">
            <a:extLst>
              <a:ext uri="{FF2B5EF4-FFF2-40B4-BE49-F238E27FC236}">
                <a16:creationId xmlns:a16="http://schemas.microsoft.com/office/drawing/2014/main" id="{06A68FEC-53B0-43C7-9F25-20BA0AE7A2D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58400" y="5257430"/>
            <a:ext cx="2191040" cy="640270"/>
          </a:xfrm>
          <a:prstGeom prst="rect">
            <a:avLst/>
          </a:prstGeom>
        </p:spPr>
      </p:pic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85AAFF26-9AEF-4429-97A1-4AAB35F606E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BF542519-97F0-4E73-A76E-5E75D7D36C14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8A1DE409-1BB1-4EE3-92BC-5B8B54BE59E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3AD6EECD-3726-4F3B-B7D4-32493320EC65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29233141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833664" y="1052513"/>
            <a:ext cx="10515600" cy="190500"/>
          </a:xfrm>
        </p:spPr>
        <p:txBody>
          <a:bodyPr>
            <a:noAutofit/>
          </a:bodyPr>
          <a:lstStyle/>
          <a:p>
            <a:pPr marL="0" indent="0" algn="ctr">
              <a:buNone/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3664" y="476250"/>
            <a:ext cx="10515600" cy="611188"/>
          </a:xfrm>
        </p:spPr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Portfolio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576C09CF-2D11-4C34-B9D8-E1BCF5AEDA2F}"/>
              </a:ext>
            </a:extLst>
          </p:cNvPr>
          <p:cNvSpPr/>
          <p:nvPr/>
        </p:nvSpPr>
        <p:spPr>
          <a:xfrm>
            <a:off x="838200" y="4731657"/>
            <a:ext cx="3370944" cy="1074258"/>
          </a:xfrm>
          <a:prstGeom prst="rect">
            <a:avLst/>
          </a:prstGeom>
          <a:solidFill>
            <a:schemeClr val="accent4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Rectangle 82">
            <a:extLst>
              <a:ext uri="{FF2B5EF4-FFF2-40B4-BE49-F238E27FC236}">
                <a16:creationId xmlns:a16="http://schemas.microsoft.com/office/drawing/2014/main" id="{5323E739-2634-46C5-9984-51BE6EE6F40A}"/>
              </a:ext>
            </a:extLst>
          </p:cNvPr>
          <p:cNvSpPr/>
          <p:nvPr/>
        </p:nvSpPr>
        <p:spPr>
          <a:xfrm>
            <a:off x="4410528" y="4731657"/>
            <a:ext cx="3370944" cy="1074258"/>
          </a:xfrm>
          <a:prstGeom prst="rect">
            <a:avLst/>
          </a:prstGeom>
          <a:solidFill>
            <a:schemeClr val="accent5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Rectangle 83">
            <a:extLst>
              <a:ext uri="{FF2B5EF4-FFF2-40B4-BE49-F238E27FC236}">
                <a16:creationId xmlns:a16="http://schemas.microsoft.com/office/drawing/2014/main" id="{E92BF64A-7245-4295-B58E-A4E1BA3312B1}"/>
              </a:ext>
            </a:extLst>
          </p:cNvPr>
          <p:cNvSpPr/>
          <p:nvPr/>
        </p:nvSpPr>
        <p:spPr>
          <a:xfrm>
            <a:off x="7982856" y="4731657"/>
            <a:ext cx="3370944" cy="1074258"/>
          </a:xfrm>
          <a:prstGeom prst="rect">
            <a:avLst/>
          </a:prstGeom>
          <a:solidFill>
            <a:schemeClr val="accent6">
              <a:alpha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Rectangle 20">
            <a:extLst>
              <a:ext uri="{FF2B5EF4-FFF2-40B4-BE49-F238E27FC236}">
                <a16:creationId xmlns:a16="http://schemas.microsoft.com/office/drawing/2014/main" id="{D4A9A2A5-4B7A-4C16-B147-005AA49D4B07}"/>
              </a:ext>
            </a:extLst>
          </p:cNvPr>
          <p:cNvSpPr>
            <a:spLocks/>
          </p:cNvSpPr>
          <p:nvPr/>
        </p:nvSpPr>
        <p:spPr bwMode="auto">
          <a:xfrm>
            <a:off x="1462315" y="4914560"/>
            <a:ext cx="2122714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8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86" name="Rectangle 20">
            <a:extLst>
              <a:ext uri="{FF2B5EF4-FFF2-40B4-BE49-F238E27FC236}">
                <a16:creationId xmlns:a16="http://schemas.microsoft.com/office/drawing/2014/main" id="{F45F1470-487E-4450-A65D-91A2BE3536E7}"/>
              </a:ext>
            </a:extLst>
          </p:cNvPr>
          <p:cNvSpPr>
            <a:spLocks/>
          </p:cNvSpPr>
          <p:nvPr/>
        </p:nvSpPr>
        <p:spPr bwMode="auto">
          <a:xfrm>
            <a:off x="5034643" y="4914560"/>
            <a:ext cx="2122714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8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87" name="Rectangle 20">
            <a:extLst>
              <a:ext uri="{FF2B5EF4-FFF2-40B4-BE49-F238E27FC236}">
                <a16:creationId xmlns:a16="http://schemas.microsoft.com/office/drawing/2014/main" id="{224E9B92-2B90-4B1F-A764-39A35F997C5C}"/>
              </a:ext>
            </a:extLst>
          </p:cNvPr>
          <p:cNvSpPr>
            <a:spLocks/>
          </p:cNvSpPr>
          <p:nvPr/>
        </p:nvSpPr>
        <p:spPr bwMode="auto">
          <a:xfrm>
            <a:off x="8606971" y="4914560"/>
            <a:ext cx="2122714" cy="70845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ct val="120000"/>
              </a:lnSpc>
            </a:pPr>
            <a:r>
              <a:rPr lang="en-US" sz="8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  <a:sym typeface="Montserrat-Regular" charset="0"/>
              </a:rPr>
              <a:t>This letterhead design is meant  to project an image of profession and reliability This letterhead this.</a:t>
            </a:r>
          </a:p>
        </p:txBody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B4F9560F-EE45-4F98-A804-E62874DE772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1FE8270C-F6D2-4DE6-9C4F-0F44E651A59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B242FE0F-F124-4B84-B66A-A0EFDE0AD936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34360995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Timeline</a:t>
            </a:r>
          </a:p>
        </p:txBody>
      </p:sp>
      <p:sp>
        <p:nvSpPr>
          <p:cNvPr id="27" name="Rectangle 5">
            <a:extLst>
              <a:ext uri="{FF2B5EF4-FFF2-40B4-BE49-F238E27FC236}">
                <a16:creationId xmlns:a16="http://schemas.microsoft.com/office/drawing/2014/main" id="{6A85C69E-4613-4616-9A1E-B44CBFAD2D2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44398" y="3889625"/>
            <a:ext cx="2226277" cy="1915725"/>
          </a:xfrm>
          <a:prstGeom prst="rect">
            <a:avLst/>
          </a:prstGeom>
          <a:gradFill flip="none" rotWithShape="1">
            <a:gsLst>
              <a:gs pos="0">
                <a:schemeClr val="bg1">
                  <a:lumMod val="95000"/>
                  <a:alpha val="53000"/>
                </a:schemeClr>
              </a:gs>
              <a:gs pos="99000">
                <a:schemeClr val="bg1">
                  <a:lumMod val="85000"/>
                </a:schemeClr>
              </a:gs>
            </a:gsLst>
            <a:lin ang="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8" name="Rectangle 5">
            <a:extLst>
              <a:ext uri="{FF2B5EF4-FFF2-40B4-BE49-F238E27FC236}">
                <a16:creationId xmlns:a16="http://schemas.microsoft.com/office/drawing/2014/main" id="{BE7EB015-4F8B-4009-B291-D58E352AE6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64970" y="3935888"/>
            <a:ext cx="2226277" cy="1869462"/>
          </a:xfrm>
          <a:prstGeom prst="rect">
            <a:avLst/>
          </a:prstGeom>
          <a:solidFill>
            <a:schemeClr val="bg1">
              <a:lumMod val="95000"/>
              <a:alpha val="6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0" name="Rectangle 5">
            <a:extLst>
              <a:ext uri="{FF2B5EF4-FFF2-40B4-BE49-F238E27FC236}">
                <a16:creationId xmlns:a16="http://schemas.microsoft.com/office/drawing/2014/main" id="{29BC84ED-8BA7-4C7D-AF2D-3DF53DE1C5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6085541" y="3889625"/>
            <a:ext cx="2226277" cy="1915725"/>
          </a:xfrm>
          <a:prstGeom prst="rect">
            <a:avLst/>
          </a:prstGeom>
          <a:gradFill flip="none" rotWithShape="1">
            <a:gsLst>
              <a:gs pos="0">
                <a:schemeClr val="bg1">
                  <a:lumMod val="95000"/>
                  <a:alpha val="52000"/>
                </a:schemeClr>
              </a:gs>
              <a:gs pos="99000">
                <a:schemeClr val="bg1">
                  <a:lumMod val="85000"/>
                </a:schemeClr>
              </a:gs>
            </a:gsLst>
            <a:lin ang="8100000" scaled="1"/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1" name="Rectangle 5">
            <a:extLst>
              <a:ext uri="{FF2B5EF4-FFF2-40B4-BE49-F238E27FC236}">
                <a16:creationId xmlns:a16="http://schemas.microsoft.com/office/drawing/2014/main" id="{E3ED331E-3C41-4054-B048-3188287CD9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8323227" y="3889625"/>
            <a:ext cx="2226277" cy="1915725"/>
          </a:xfrm>
          <a:prstGeom prst="rect">
            <a:avLst/>
          </a:prstGeom>
          <a:solidFill>
            <a:schemeClr val="bg1">
              <a:lumMod val="95000"/>
              <a:alpha val="6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63B1443F-BCE6-455F-B51E-EA9BDC844C40}"/>
              </a:ext>
            </a:extLst>
          </p:cNvPr>
          <p:cNvGrpSpPr/>
          <p:nvPr/>
        </p:nvGrpSpPr>
        <p:grpSpPr>
          <a:xfrm>
            <a:off x="2034522" y="4234965"/>
            <a:ext cx="1446029" cy="1225044"/>
            <a:chOff x="2034522" y="4234965"/>
            <a:chExt cx="1446029" cy="1225044"/>
          </a:xfrm>
        </p:grpSpPr>
        <p:sp>
          <p:nvSpPr>
            <p:cNvPr id="36" name="Subtitle 6">
              <a:extLst>
                <a:ext uri="{FF2B5EF4-FFF2-40B4-BE49-F238E27FC236}">
                  <a16:creationId xmlns:a16="http://schemas.microsoft.com/office/drawing/2014/main" id="{F6B8BD4F-9DCF-4AB4-B7DD-6520B14E4352}"/>
                </a:ext>
              </a:extLst>
            </p:cNvPr>
            <p:cNvSpPr txBox="1">
              <a:spLocks/>
            </p:cNvSpPr>
            <p:nvPr/>
          </p:nvSpPr>
          <p:spPr>
            <a:xfrm>
              <a:off x="2034522" y="4234965"/>
              <a:ext cx="1446029" cy="736202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t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There are many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passages available,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but the majority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have suffered</a:t>
              </a:r>
            </a:p>
          </p:txBody>
        </p:sp>
        <p:sp>
          <p:nvSpPr>
            <p:cNvPr id="37" name="Rectangle: Rounded Corners 36">
              <a:extLst>
                <a:ext uri="{FF2B5EF4-FFF2-40B4-BE49-F238E27FC236}">
                  <a16:creationId xmlns:a16="http://schemas.microsoft.com/office/drawing/2014/main" id="{9E2F1472-E0CD-49EC-AC38-EAF5EF90A6BD}"/>
                </a:ext>
              </a:extLst>
            </p:cNvPr>
            <p:cNvSpPr/>
            <p:nvPr/>
          </p:nvSpPr>
          <p:spPr>
            <a:xfrm>
              <a:off x="2178246" y="5163159"/>
              <a:ext cx="1101398" cy="296850"/>
            </a:xfrm>
            <a:prstGeom prst="roundRect">
              <a:avLst/>
            </a:prstGeom>
            <a:noFill/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TextBox 37">
              <a:extLst>
                <a:ext uri="{FF2B5EF4-FFF2-40B4-BE49-F238E27FC236}">
                  <a16:creationId xmlns:a16="http://schemas.microsoft.com/office/drawing/2014/main" id="{95AA3F8F-B8C8-4A45-932E-2EBD6B3836E5}"/>
                </a:ext>
              </a:extLst>
            </p:cNvPr>
            <p:cNvSpPr txBox="1"/>
            <p:nvPr/>
          </p:nvSpPr>
          <p:spPr>
            <a:xfrm>
              <a:off x="2369582" y="5188474"/>
              <a:ext cx="71872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Sing Up</a:t>
              </a:r>
            </a:p>
          </p:txBody>
        </p:sp>
      </p:grpSp>
      <p:grpSp>
        <p:nvGrpSpPr>
          <p:cNvPr id="39" name="Group 38">
            <a:extLst>
              <a:ext uri="{FF2B5EF4-FFF2-40B4-BE49-F238E27FC236}">
                <a16:creationId xmlns:a16="http://schemas.microsoft.com/office/drawing/2014/main" id="{EC595FB4-C7D7-4F5F-9BC1-7C84CA5BCA11}"/>
              </a:ext>
            </a:extLst>
          </p:cNvPr>
          <p:cNvGrpSpPr/>
          <p:nvPr/>
        </p:nvGrpSpPr>
        <p:grpSpPr>
          <a:xfrm>
            <a:off x="4255093" y="4234965"/>
            <a:ext cx="1446029" cy="1225044"/>
            <a:chOff x="2034522" y="4234965"/>
            <a:chExt cx="1446029" cy="1225044"/>
          </a:xfrm>
        </p:grpSpPr>
        <p:sp>
          <p:nvSpPr>
            <p:cNvPr id="40" name="Subtitle 6">
              <a:extLst>
                <a:ext uri="{FF2B5EF4-FFF2-40B4-BE49-F238E27FC236}">
                  <a16:creationId xmlns:a16="http://schemas.microsoft.com/office/drawing/2014/main" id="{56FA2651-8FD8-4C4F-8611-40932FFF588F}"/>
                </a:ext>
              </a:extLst>
            </p:cNvPr>
            <p:cNvSpPr txBox="1">
              <a:spLocks/>
            </p:cNvSpPr>
            <p:nvPr/>
          </p:nvSpPr>
          <p:spPr>
            <a:xfrm>
              <a:off x="2034522" y="4234965"/>
              <a:ext cx="1446029" cy="736202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t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There are many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passages available,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but the majority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have suffered</a:t>
              </a:r>
            </a:p>
          </p:txBody>
        </p:sp>
        <p:sp>
          <p:nvSpPr>
            <p:cNvPr id="41" name="Rectangle: Rounded Corners 40">
              <a:extLst>
                <a:ext uri="{FF2B5EF4-FFF2-40B4-BE49-F238E27FC236}">
                  <a16:creationId xmlns:a16="http://schemas.microsoft.com/office/drawing/2014/main" id="{2BFC783D-8E67-4297-B35B-677BF2E0C523}"/>
                </a:ext>
              </a:extLst>
            </p:cNvPr>
            <p:cNvSpPr/>
            <p:nvPr/>
          </p:nvSpPr>
          <p:spPr>
            <a:xfrm>
              <a:off x="2178246" y="5163159"/>
              <a:ext cx="1101398" cy="296850"/>
            </a:xfrm>
            <a:prstGeom prst="roundRect">
              <a:avLst/>
            </a:prstGeom>
            <a:noFill/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F683AE05-8BFB-4BA4-A2DD-E0B3FB3107AC}"/>
                </a:ext>
              </a:extLst>
            </p:cNvPr>
            <p:cNvSpPr txBox="1"/>
            <p:nvPr/>
          </p:nvSpPr>
          <p:spPr>
            <a:xfrm>
              <a:off x="2369582" y="5188474"/>
              <a:ext cx="71872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Sing Up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927E0EC1-C033-42A0-AA1E-8B8CF5ABC6F2}"/>
              </a:ext>
            </a:extLst>
          </p:cNvPr>
          <p:cNvGrpSpPr/>
          <p:nvPr/>
        </p:nvGrpSpPr>
        <p:grpSpPr>
          <a:xfrm>
            <a:off x="6475666" y="4234965"/>
            <a:ext cx="1446029" cy="1225044"/>
            <a:chOff x="2034522" y="4234965"/>
            <a:chExt cx="1446029" cy="1225044"/>
          </a:xfrm>
        </p:grpSpPr>
        <p:sp>
          <p:nvSpPr>
            <p:cNvPr id="44" name="Subtitle 6">
              <a:extLst>
                <a:ext uri="{FF2B5EF4-FFF2-40B4-BE49-F238E27FC236}">
                  <a16:creationId xmlns:a16="http://schemas.microsoft.com/office/drawing/2014/main" id="{EAC41ADF-369C-414C-8B86-162E5E517BBE}"/>
                </a:ext>
              </a:extLst>
            </p:cNvPr>
            <p:cNvSpPr txBox="1">
              <a:spLocks/>
            </p:cNvSpPr>
            <p:nvPr/>
          </p:nvSpPr>
          <p:spPr>
            <a:xfrm>
              <a:off x="2034522" y="4234965"/>
              <a:ext cx="1446029" cy="736202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t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There are many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passages available,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but the majority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have suffered</a:t>
              </a:r>
            </a:p>
          </p:txBody>
        </p:sp>
        <p:sp>
          <p:nvSpPr>
            <p:cNvPr id="45" name="Rectangle: Rounded Corners 44">
              <a:extLst>
                <a:ext uri="{FF2B5EF4-FFF2-40B4-BE49-F238E27FC236}">
                  <a16:creationId xmlns:a16="http://schemas.microsoft.com/office/drawing/2014/main" id="{3BBB94B2-C4BD-4A2F-A0E0-E491C912CD17}"/>
                </a:ext>
              </a:extLst>
            </p:cNvPr>
            <p:cNvSpPr/>
            <p:nvPr/>
          </p:nvSpPr>
          <p:spPr>
            <a:xfrm>
              <a:off x="2178246" y="5163159"/>
              <a:ext cx="1101398" cy="296850"/>
            </a:xfrm>
            <a:prstGeom prst="roundRect">
              <a:avLst/>
            </a:prstGeom>
            <a:noFill/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E741956B-2795-4C32-999E-A4677EA9EC68}"/>
                </a:ext>
              </a:extLst>
            </p:cNvPr>
            <p:cNvSpPr txBox="1"/>
            <p:nvPr/>
          </p:nvSpPr>
          <p:spPr>
            <a:xfrm>
              <a:off x="2369582" y="5188474"/>
              <a:ext cx="71872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Sing Up</a:t>
              </a:r>
            </a:p>
          </p:txBody>
        </p:sp>
      </p:grpSp>
      <p:grpSp>
        <p:nvGrpSpPr>
          <p:cNvPr id="47" name="Group 46">
            <a:extLst>
              <a:ext uri="{FF2B5EF4-FFF2-40B4-BE49-F238E27FC236}">
                <a16:creationId xmlns:a16="http://schemas.microsoft.com/office/drawing/2014/main" id="{EA604803-7C00-4AD4-8BDA-E289AC197D92}"/>
              </a:ext>
            </a:extLst>
          </p:cNvPr>
          <p:cNvGrpSpPr/>
          <p:nvPr/>
        </p:nvGrpSpPr>
        <p:grpSpPr>
          <a:xfrm>
            <a:off x="8710498" y="4234965"/>
            <a:ext cx="1446029" cy="1225044"/>
            <a:chOff x="2034522" y="4234965"/>
            <a:chExt cx="1446029" cy="1225044"/>
          </a:xfrm>
        </p:grpSpPr>
        <p:sp>
          <p:nvSpPr>
            <p:cNvPr id="48" name="Subtitle 6">
              <a:extLst>
                <a:ext uri="{FF2B5EF4-FFF2-40B4-BE49-F238E27FC236}">
                  <a16:creationId xmlns:a16="http://schemas.microsoft.com/office/drawing/2014/main" id="{2E1800AB-51E2-442E-91C9-C8316A7408F2}"/>
                </a:ext>
              </a:extLst>
            </p:cNvPr>
            <p:cNvSpPr txBox="1">
              <a:spLocks/>
            </p:cNvSpPr>
            <p:nvPr/>
          </p:nvSpPr>
          <p:spPr>
            <a:xfrm>
              <a:off x="2034522" y="4234965"/>
              <a:ext cx="1446029" cy="736202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t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There are many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passages available,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but the majority </a:t>
              </a:r>
            </a:p>
            <a:p>
              <a:pPr marL="171450" indent="-171450" algn="l">
                <a:lnSpc>
                  <a:spcPts val="500"/>
                </a:lnSpc>
                <a:buFont typeface="Wingdings" panose="05000000000000000000" pitchFamily="2" charset="2"/>
                <a:buChar char="ü"/>
              </a:pPr>
              <a:r>
                <a:rPr lang="en-US" sz="9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have suffered</a:t>
              </a:r>
            </a:p>
          </p:txBody>
        </p:sp>
        <p:sp>
          <p:nvSpPr>
            <p:cNvPr id="51" name="Rectangle: Rounded Corners 50">
              <a:extLst>
                <a:ext uri="{FF2B5EF4-FFF2-40B4-BE49-F238E27FC236}">
                  <a16:creationId xmlns:a16="http://schemas.microsoft.com/office/drawing/2014/main" id="{8A4DB0D7-CC6F-4066-ABA4-37F06A5D51F2}"/>
                </a:ext>
              </a:extLst>
            </p:cNvPr>
            <p:cNvSpPr/>
            <p:nvPr/>
          </p:nvSpPr>
          <p:spPr>
            <a:xfrm>
              <a:off x="2178246" y="5163159"/>
              <a:ext cx="1101398" cy="296850"/>
            </a:xfrm>
            <a:prstGeom prst="roundRect">
              <a:avLst/>
            </a:prstGeom>
            <a:noFill/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F7BC308A-46EB-4A78-B12C-F7677083C634}"/>
                </a:ext>
              </a:extLst>
            </p:cNvPr>
            <p:cNvSpPr txBox="1"/>
            <p:nvPr/>
          </p:nvSpPr>
          <p:spPr>
            <a:xfrm>
              <a:off x="2369582" y="5188474"/>
              <a:ext cx="718726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Sing Up</a:t>
              </a:r>
            </a:p>
          </p:txBody>
        </p:sp>
      </p:grp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2D0ABB9-FCDD-4F7A-B7AE-42B9D3372E84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7551782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97CF377B-4091-45EE-BE44-70552CB3C456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CF235EED-8581-45F5-98DC-1FBDE47BF31A}"/>
              </a:ext>
            </a:extLst>
          </p:cNvPr>
          <p:cNvGrpSpPr/>
          <p:nvPr/>
        </p:nvGrpSpPr>
        <p:grpSpPr>
          <a:xfrm>
            <a:off x="2390775" y="3578719"/>
            <a:ext cx="7410450" cy="2235458"/>
            <a:chOff x="2390775" y="2338693"/>
            <a:chExt cx="7410450" cy="2235458"/>
          </a:xfrm>
        </p:grpSpPr>
        <p:grpSp>
          <p:nvGrpSpPr>
            <p:cNvPr id="14" name="Group 13">
              <a:extLst>
                <a:ext uri="{FF2B5EF4-FFF2-40B4-BE49-F238E27FC236}">
                  <a16:creationId xmlns:a16="http://schemas.microsoft.com/office/drawing/2014/main" id="{AB189D0E-8321-4762-9093-6F42E7E54EE1}"/>
                </a:ext>
              </a:extLst>
            </p:cNvPr>
            <p:cNvGrpSpPr/>
            <p:nvPr/>
          </p:nvGrpSpPr>
          <p:grpSpPr>
            <a:xfrm>
              <a:off x="2390775" y="2338693"/>
              <a:ext cx="7410450" cy="2235458"/>
              <a:chOff x="2390775" y="2985976"/>
              <a:chExt cx="7410450" cy="2235458"/>
            </a:xfrm>
          </p:grpSpPr>
          <p:sp>
            <p:nvSpPr>
              <p:cNvPr id="15" name="Subtitle 6">
                <a:extLst>
                  <a:ext uri="{FF2B5EF4-FFF2-40B4-BE49-F238E27FC236}">
                    <a16:creationId xmlns:a16="http://schemas.microsoft.com/office/drawing/2014/main" id="{57D74C26-7713-47AA-B1A2-997C129054D6}"/>
                  </a:ext>
                </a:extLst>
              </p:cNvPr>
              <p:cNvSpPr txBox="1">
                <a:spLocks/>
              </p:cNvSpPr>
              <p:nvPr/>
            </p:nvSpPr>
            <p:spPr>
              <a:xfrm>
                <a:off x="2390775" y="3857626"/>
                <a:ext cx="7410450" cy="763660"/>
              </a:xfrm>
              <a:prstGeom prst="rect">
                <a:avLst/>
              </a:prstGeom>
            </p:spPr>
            <p:txBody>
              <a:bodyPr vert="horz" lIns="91440" tIns="45720" rIns="91440" bIns="45720" rtlCol="0" anchor="ctr">
                <a:normAutofit/>
              </a:bodyPr>
              <a:lstStyle>
                <a:lvl1pPr marL="0" indent="0" algn="ctr" defTabSz="914400" rtl="0" eaLnBrk="1" latinLnBrk="0" hangingPunct="1">
                  <a:lnSpc>
                    <a:spcPct val="90000"/>
                  </a:lnSpc>
                  <a:spcBef>
                    <a:spcPts val="1000"/>
                  </a:spcBef>
                  <a:buFont typeface="Arial"/>
                  <a:buNone/>
                  <a:defRPr sz="1200" b="0" i="0" kern="1200">
                    <a:solidFill>
                      <a:schemeClr val="accent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1pPr>
                <a:lvl2pPr marL="457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20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2pPr>
                <a:lvl3pPr marL="914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8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3pPr>
                <a:lvl4pPr marL="1371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4pPr>
                <a:lvl5pPr marL="18288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b="0" i="0" kern="1200">
                    <a:solidFill>
                      <a:schemeClr val="tx1"/>
                    </a:solidFill>
                    <a:latin typeface="Montserrat Light" charset="0"/>
                    <a:ea typeface="Montserrat Light" charset="0"/>
                    <a:cs typeface="Montserrat Light" charset="0"/>
                  </a:defRPr>
                </a:lvl5pPr>
                <a:lvl6pPr marL="22860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indent="0" algn="ctr" defTabSz="914400" rtl="0" eaLnBrk="1" latinLnBrk="0" hangingPunct="1">
                  <a:lnSpc>
                    <a:spcPct val="90000"/>
                  </a:lnSpc>
                  <a:spcBef>
                    <a:spcPts val="500"/>
                  </a:spcBef>
                  <a:buFont typeface="Arial"/>
                  <a:buNone/>
                  <a:defRPr sz="16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pPr>
                  <a:lnSpc>
                    <a:spcPct val="150000"/>
                  </a:lnSpc>
                </a:pPr>
                <a:r>
                  <a:rPr lang="en-US" sz="1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There are many variations of passages of Lorem Ipsum available, but the majority injected </a:t>
                </a:r>
                <a:r>
                  <a:rPr lang="en-US" sz="1000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humour</a:t>
                </a:r>
                <a:r>
                  <a:rPr lang="en-US" sz="1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, or </a:t>
                </a:r>
                <a:r>
                  <a:rPr lang="en-US" sz="1000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randomised</a:t>
                </a:r>
                <a:r>
                  <a:rPr lang="en-US" sz="1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 </a:t>
                </a:r>
                <a:r>
                  <a:rPr lang="en-US" sz="1000" i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words which don't look even slightly believable. If you are going to use a passage of Lorem Ipsum, you need to be sure there isn't anything embarrassing hidden in the middle of text.</a:t>
                </a:r>
              </a:p>
            </p:txBody>
          </p:sp>
          <p:sp>
            <p:nvSpPr>
              <p:cNvPr id="16" name="TextBox 15">
                <a:extLst>
                  <a:ext uri="{FF2B5EF4-FFF2-40B4-BE49-F238E27FC236}">
                    <a16:creationId xmlns:a16="http://schemas.microsoft.com/office/drawing/2014/main" id="{CFEE05BD-9A75-46A7-BE55-C12FF9A3CA9B}"/>
                  </a:ext>
                </a:extLst>
              </p:cNvPr>
              <p:cNvSpPr txBox="1"/>
              <p:nvPr/>
            </p:nvSpPr>
            <p:spPr>
              <a:xfrm>
                <a:off x="3856383" y="2985976"/>
                <a:ext cx="4479234" cy="553998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3000" b="1" spc="2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Bebas" charset="0"/>
                  </a:rPr>
                  <a:t>WELCOME</a:t>
                </a:r>
              </a:p>
            </p:txBody>
          </p:sp>
          <p:cxnSp>
            <p:nvCxnSpPr>
              <p:cNvPr id="17" name="Straight Connector 16">
                <a:extLst>
                  <a:ext uri="{FF2B5EF4-FFF2-40B4-BE49-F238E27FC236}">
                    <a16:creationId xmlns:a16="http://schemas.microsoft.com/office/drawing/2014/main" id="{631825D2-FFAA-40C1-A4FB-4A8034867F87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5682343" y="3718356"/>
                <a:ext cx="827314" cy="0"/>
              </a:xfrm>
              <a:prstGeom prst="line">
                <a:avLst/>
              </a:prstGeom>
              <a:ln w="28575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" name="Rectangle: Rounded Corners 18">
                <a:extLst>
                  <a:ext uri="{FF2B5EF4-FFF2-40B4-BE49-F238E27FC236}">
                    <a16:creationId xmlns:a16="http://schemas.microsoft.com/office/drawing/2014/main" id="{CECE73F0-B37F-43E5-A372-BCC5C46A3395}"/>
                  </a:ext>
                </a:extLst>
              </p:cNvPr>
              <p:cNvSpPr/>
              <p:nvPr/>
            </p:nvSpPr>
            <p:spPr>
              <a:xfrm>
                <a:off x="4953000" y="4799668"/>
                <a:ext cx="2286000" cy="421766"/>
              </a:xfrm>
              <a:prstGeom prst="roundRect">
                <a:avLst/>
              </a:prstGeom>
              <a:noFill/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D8586971-72B8-4A36-87C0-EBCFD0AD7A06}"/>
                </a:ext>
              </a:extLst>
            </p:cNvPr>
            <p:cNvSpPr txBox="1"/>
            <p:nvPr/>
          </p:nvSpPr>
          <p:spPr>
            <a:xfrm>
              <a:off x="5035924" y="4240157"/>
              <a:ext cx="2120152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Bebas" charset="0"/>
                </a:rPr>
                <a:t>THE ANNUAL MEETING 2018</a:t>
              </a:r>
            </a:p>
          </p:txBody>
        </p:sp>
      </p:grp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2D7C1D7D-ABC4-4909-AD31-DA370873E0FF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1115696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roup 49">
            <a:extLst>
              <a:ext uri="{FF2B5EF4-FFF2-40B4-BE49-F238E27FC236}">
                <a16:creationId xmlns:a16="http://schemas.microsoft.com/office/drawing/2014/main" id="{7A88989D-F786-421A-8F50-834ECE062874}"/>
              </a:ext>
            </a:extLst>
          </p:cNvPr>
          <p:cNvGrpSpPr/>
          <p:nvPr/>
        </p:nvGrpSpPr>
        <p:grpSpPr>
          <a:xfrm>
            <a:off x="4225498" y="726281"/>
            <a:ext cx="2982913" cy="5405438"/>
            <a:chOff x="1811338" y="806450"/>
            <a:chExt cx="2982913" cy="5405438"/>
          </a:xfrm>
        </p:grpSpPr>
        <p:sp>
          <p:nvSpPr>
            <p:cNvPr id="71" name="Freeform 5">
              <a:extLst>
                <a:ext uri="{FF2B5EF4-FFF2-40B4-BE49-F238E27FC236}">
                  <a16:creationId xmlns:a16="http://schemas.microsoft.com/office/drawing/2014/main" id="{61229A01-32F8-4C01-A4FB-298A805E657F}"/>
                </a:ext>
              </a:extLst>
            </p:cNvPr>
            <p:cNvSpPr>
              <a:spLocks/>
            </p:cNvSpPr>
            <p:nvPr/>
          </p:nvSpPr>
          <p:spPr bwMode="auto">
            <a:xfrm>
              <a:off x="1811338" y="2130425"/>
              <a:ext cx="2838450" cy="2239962"/>
            </a:xfrm>
            <a:custGeom>
              <a:avLst/>
              <a:gdLst>
                <a:gd name="T0" fmla="*/ 0 w 1788"/>
                <a:gd name="T1" fmla="*/ 1411 h 1411"/>
                <a:gd name="T2" fmla="*/ 3 w 1788"/>
                <a:gd name="T3" fmla="*/ 857 h 1411"/>
                <a:gd name="T4" fmla="*/ 1788 w 1788"/>
                <a:gd name="T5" fmla="*/ 0 h 1411"/>
                <a:gd name="T6" fmla="*/ 1788 w 1788"/>
                <a:gd name="T7" fmla="*/ 554 h 1411"/>
                <a:gd name="T8" fmla="*/ 0 w 1788"/>
                <a:gd name="T9" fmla="*/ 1411 h 14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88" h="1411">
                  <a:moveTo>
                    <a:pt x="0" y="1411"/>
                  </a:moveTo>
                  <a:lnTo>
                    <a:pt x="3" y="857"/>
                  </a:lnTo>
                  <a:lnTo>
                    <a:pt x="1788" y="0"/>
                  </a:lnTo>
                  <a:lnTo>
                    <a:pt x="1788" y="554"/>
                  </a:lnTo>
                  <a:lnTo>
                    <a:pt x="0" y="1411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72" name="Freeform 6">
              <a:extLst>
                <a:ext uri="{FF2B5EF4-FFF2-40B4-BE49-F238E27FC236}">
                  <a16:creationId xmlns:a16="http://schemas.microsoft.com/office/drawing/2014/main" id="{D8201B5D-D94D-45CD-A45A-B45263BFA59D}"/>
                </a:ext>
              </a:extLst>
            </p:cNvPr>
            <p:cNvSpPr>
              <a:spLocks/>
            </p:cNvSpPr>
            <p:nvPr/>
          </p:nvSpPr>
          <p:spPr bwMode="auto">
            <a:xfrm>
              <a:off x="1811338" y="3490913"/>
              <a:ext cx="2982913" cy="879475"/>
            </a:xfrm>
            <a:custGeom>
              <a:avLst/>
              <a:gdLst>
                <a:gd name="T0" fmla="*/ 3 w 1879"/>
                <a:gd name="T1" fmla="*/ 0 h 554"/>
                <a:gd name="T2" fmla="*/ 1879 w 1879"/>
                <a:gd name="T3" fmla="*/ 0 h 554"/>
                <a:gd name="T4" fmla="*/ 1879 w 1879"/>
                <a:gd name="T5" fmla="*/ 554 h 554"/>
                <a:gd name="T6" fmla="*/ 0 w 1879"/>
                <a:gd name="T7" fmla="*/ 554 h 554"/>
                <a:gd name="T8" fmla="*/ 3 w 1879"/>
                <a:gd name="T9" fmla="*/ 0 h 5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79" h="554">
                  <a:moveTo>
                    <a:pt x="3" y="0"/>
                  </a:moveTo>
                  <a:lnTo>
                    <a:pt x="1879" y="0"/>
                  </a:lnTo>
                  <a:lnTo>
                    <a:pt x="1879" y="554"/>
                  </a:lnTo>
                  <a:lnTo>
                    <a:pt x="0" y="554"/>
                  </a:lnTo>
                  <a:lnTo>
                    <a:pt x="3" y="0"/>
                  </a:ln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" name="Rectangle 7">
              <a:extLst>
                <a:ext uri="{FF2B5EF4-FFF2-40B4-BE49-F238E27FC236}">
                  <a16:creationId xmlns:a16="http://schemas.microsoft.com/office/drawing/2014/main" id="{0732F333-CC39-483A-9DA7-1E40BEF453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955800" y="2130425"/>
              <a:ext cx="2693988" cy="879475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Freeform 8">
              <a:extLst>
                <a:ext uri="{FF2B5EF4-FFF2-40B4-BE49-F238E27FC236}">
                  <a16:creationId xmlns:a16="http://schemas.microsoft.com/office/drawing/2014/main" id="{855275B3-B37B-4EE5-9F1E-D8F75853AFCB}"/>
                </a:ext>
              </a:extLst>
            </p:cNvPr>
            <p:cNvSpPr>
              <a:spLocks/>
            </p:cNvSpPr>
            <p:nvPr/>
          </p:nvSpPr>
          <p:spPr bwMode="auto">
            <a:xfrm>
              <a:off x="1955800" y="1509713"/>
              <a:ext cx="795338" cy="1500187"/>
            </a:xfrm>
            <a:custGeom>
              <a:avLst/>
              <a:gdLst>
                <a:gd name="T0" fmla="*/ 501 w 501"/>
                <a:gd name="T1" fmla="*/ 0 h 945"/>
                <a:gd name="T2" fmla="*/ 501 w 501"/>
                <a:gd name="T3" fmla="*/ 554 h 945"/>
                <a:gd name="T4" fmla="*/ 0 w 501"/>
                <a:gd name="T5" fmla="*/ 945 h 945"/>
                <a:gd name="T6" fmla="*/ 0 w 501"/>
                <a:gd name="T7" fmla="*/ 391 h 945"/>
                <a:gd name="T8" fmla="*/ 501 w 501"/>
                <a:gd name="T9" fmla="*/ 0 h 9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1" h="945">
                  <a:moveTo>
                    <a:pt x="501" y="0"/>
                  </a:moveTo>
                  <a:lnTo>
                    <a:pt x="501" y="554"/>
                  </a:lnTo>
                  <a:lnTo>
                    <a:pt x="0" y="945"/>
                  </a:lnTo>
                  <a:lnTo>
                    <a:pt x="0" y="391"/>
                  </a:lnTo>
                  <a:lnTo>
                    <a:pt x="501" y="0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9">
              <a:extLst>
                <a:ext uri="{FF2B5EF4-FFF2-40B4-BE49-F238E27FC236}">
                  <a16:creationId xmlns:a16="http://schemas.microsoft.com/office/drawing/2014/main" id="{AEFEF0E7-184D-406B-8851-D43BF1A37E20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8825" y="3486150"/>
              <a:ext cx="2765425" cy="2244725"/>
            </a:xfrm>
            <a:custGeom>
              <a:avLst/>
              <a:gdLst>
                <a:gd name="T0" fmla="*/ 0 w 1742"/>
                <a:gd name="T1" fmla="*/ 1414 h 1414"/>
                <a:gd name="T2" fmla="*/ 0 w 1742"/>
                <a:gd name="T3" fmla="*/ 857 h 1414"/>
                <a:gd name="T4" fmla="*/ 1742 w 1742"/>
                <a:gd name="T5" fmla="*/ 0 h 1414"/>
                <a:gd name="T6" fmla="*/ 1742 w 1742"/>
                <a:gd name="T7" fmla="*/ 554 h 1414"/>
                <a:gd name="T8" fmla="*/ 0 w 1742"/>
                <a:gd name="T9" fmla="*/ 1414 h 14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742" h="1414">
                  <a:moveTo>
                    <a:pt x="0" y="1414"/>
                  </a:moveTo>
                  <a:lnTo>
                    <a:pt x="0" y="857"/>
                  </a:lnTo>
                  <a:lnTo>
                    <a:pt x="1742" y="0"/>
                  </a:lnTo>
                  <a:lnTo>
                    <a:pt x="1742" y="554"/>
                  </a:lnTo>
                  <a:lnTo>
                    <a:pt x="0" y="1414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10">
              <a:extLst>
                <a:ext uri="{FF2B5EF4-FFF2-40B4-BE49-F238E27FC236}">
                  <a16:creationId xmlns:a16="http://schemas.microsoft.com/office/drawing/2014/main" id="{EA1BD88A-4C10-4FD2-B78C-DD3808E9953C}"/>
                </a:ext>
              </a:extLst>
            </p:cNvPr>
            <p:cNvSpPr>
              <a:spLocks/>
            </p:cNvSpPr>
            <p:nvPr/>
          </p:nvSpPr>
          <p:spPr bwMode="auto">
            <a:xfrm>
              <a:off x="2028825" y="4846638"/>
              <a:ext cx="2552700" cy="884237"/>
            </a:xfrm>
            <a:custGeom>
              <a:avLst/>
              <a:gdLst>
                <a:gd name="T0" fmla="*/ 0 w 1608"/>
                <a:gd name="T1" fmla="*/ 0 h 557"/>
                <a:gd name="T2" fmla="*/ 1608 w 1608"/>
                <a:gd name="T3" fmla="*/ 0 h 557"/>
                <a:gd name="T4" fmla="*/ 1605 w 1608"/>
                <a:gd name="T5" fmla="*/ 557 h 557"/>
                <a:gd name="T6" fmla="*/ 0 w 1608"/>
                <a:gd name="T7" fmla="*/ 557 h 557"/>
                <a:gd name="T8" fmla="*/ 0 w 1608"/>
                <a:gd name="T9" fmla="*/ 0 h 5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08" h="557">
                  <a:moveTo>
                    <a:pt x="0" y="0"/>
                  </a:moveTo>
                  <a:lnTo>
                    <a:pt x="1608" y="0"/>
                  </a:lnTo>
                  <a:lnTo>
                    <a:pt x="1605" y="557"/>
                  </a:lnTo>
                  <a:lnTo>
                    <a:pt x="0" y="55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11">
              <a:extLst>
                <a:ext uri="{FF2B5EF4-FFF2-40B4-BE49-F238E27FC236}">
                  <a16:creationId xmlns:a16="http://schemas.microsoft.com/office/drawing/2014/main" id="{67971A82-647C-4A7B-97D8-86C33CF9A4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884613" y="4846638"/>
              <a:ext cx="696913" cy="1365250"/>
            </a:xfrm>
            <a:custGeom>
              <a:avLst/>
              <a:gdLst>
                <a:gd name="T0" fmla="*/ 0 w 439"/>
                <a:gd name="T1" fmla="*/ 860 h 860"/>
                <a:gd name="T2" fmla="*/ 3 w 439"/>
                <a:gd name="T3" fmla="*/ 306 h 860"/>
                <a:gd name="T4" fmla="*/ 439 w 439"/>
                <a:gd name="T5" fmla="*/ 0 h 860"/>
                <a:gd name="T6" fmla="*/ 436 w 439"/>
                <a:gd name="T7" fmla="*/ 557 h 860"/>
                <a:gd name="T8" fmla="*/ 0 w 439"/>
                <a:gd name="T9" fmla="*/ 860 h 8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39" h="860">
                  <a:moveTo>
                    <a:pt x="0" y="860"/>
                  </a:moveTo>
                  <a:lnTo>
                    <a:pt x="3" y="306"/>
                  </a:lnTo>
                  <a:lnTo>
                    <a:pt x="439" y="0"/>
                  </a:lnTo>
                  <a:lnTo>
                    <a:pt x="436" y="557"/>
                  </a:lnTo>
                  <a:lnTo>
                    <a:pt x="0" y="86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12">
              <a:extLst>
                <a:ext uri="{FF2B5EF4-FFF2-40B4-BE49-F238E27FC236}">
                  <a16:creationId xmlns:a16="http://schemas.microsoft.com/office/drawing/2014/main" id="{5FC591F6-780E-433D-816F-D3C53AC010C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08400" y="858838"/>
              <a:ext cx="477838" cy="641350"/>
            </a:xfrm>
            <a:custGeom>
              <a:avLst/>
              <a:gdLst>
                <a:gd name="T0" fmla="*/ 28 w 92"/>
                <a:gd name="T1" fmla="*/ 32 h 124"/>
                <a:gd name="T2" fmla="*/ 30 w 92"/>
                <a:gd name="T3" fmla="*/ 36 h 124"/>
                <a:gd name="T4" fmla="*/ 22 w 92"/>
                <a:gd name="T5" fmla="*/ 43 h 124"/>
                <a:gd name="T6" fmla="*/ 17 w 92"/>
                <a:gd name="T7" fmla="*/ 31 h 124"/>
                <a:gd name="T8" fmla="*/ 60 w 92"/>
                <a:gd name="T9" fmla="*/ 6 h 124"/>
                <a:gd name="T10" fmla="*/ 61 w 92"/>
                <a:gd name="T11" fmla="*/ 70 h 124"/>
                <a:gd name="T12" fmla="*/ 16 w 92"/>
                <a:gd name="T13" fmla="*/ 100 h 124"/>
                <a:gd name="T14" fmla="*/ 31 w 92"/>
                <a:gd name="T15" fmla="*/ 98 h 124"/>
                <a:gd name="T16" fmla="*/ 29 w 92"/>
                <a:gd name="T17" fmla="*/ 96 h 124"/>
                <a:gd name="T18" fmla="*/ 40 w 92"/>
                <a:gd name="T19" fmla="*/ 93 h 124"/>
                <a:gd name="T20" fmla="*/ 38 w 92"/>
                <a:gd name="T21" fmla="*/ 102 h 124"/>
                <a:gd name="T22" fmla="*/ 5 w 92"/>
                <a:gd name="T23" fmla="*/ 96 h 124"/>
                <a:gd name="T24" fmla="*/ 70 w 92"/>
                <a:gd name="T25" fmla="*/ 37 h 124"/>
                <a:gd name="T26" fmla="*/ 28 w 92"/>
                <a:gd name="T27" fmla="*/ 32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2" h="124">
                  <a:moveTo>
                    <a:pt x="28" y="32"/>
                  </a:moveTo>
                  <a:cubicBezTo>
                    <a:pt x="33" y="33"/>
                    <a:pt x="33" y="33"/>
                    <a:pt x="30" y="36"/>
                  </a:cubicBezTo>
                  <a:cubicBezTo>
                    <a:pt x="27" y="39"/>
                    <a:pt x="24" y="43"/>
                    <a:pt x="22" y="43"/>
                  </a:cubicBezTo>
                  <a:cubicBezTo>
                    <a:pt x="20" y="43"/>
                    <a:pt x="17" y="31"/>
                    <a:pt x="17" y="31"/>
                  </a:cubicBezTo>
                  <a:cubicBezTo>
                    <a:pt x="17" y="31"/>
                    <a:pt x="22" y="0"/>
                    <a:pt x="60" y="6"/>
                  </a:cubicBezTo>
                  <a:cubicBezTo>
                    <a:pt x="92" y="12"/>
                    <a:pt x="91" y="53"/>
                    <a:pt x="61" y="70"/>
                  </a:cubicBezTo>
                  <a:cubicBezTo>
                    <a:pt x="32" y="87"/>
                    <a:pt x="12" y="87"/>
                    <a:pt x="16" y="100"/>
                  </a:cubicBezTo>
                  <a:cubicBezTo>
                    <a:pt x="21" y="112"/>
                    <a:pt x="30" y="102"/>
                    <a:pt x="31" y="98"/>
                  </a:cubicBezTo>
                  <a:cubicBezTo>
                    <a:pt x="29" y="96"/>
                    <a:pt x="30" y="98"/>
                    <a:pt x="29" y="96"/>
                  </a:cubicBezTo>
                  <a:cubicBezTo>
                    <a:pt x="28" y="95"/>
                    <a:pt x="36" y="89"/>
                    <a:pt x="40" y="93"/>
                  </a:cubicBezTo>
                  <a:cubicBezTo>
                    <a:pt x="43" y="97"/>
                    <a:pt x="42" y="103"/>
                    <a:pt x="38" y="102"/>
                  </a:cubicBezTo>
                  <a:cubicBezTo>
                    <a:pt x="35" y="114"/>
                    <a:pt x="10" y="124"/>
                    <a:pt x="5" y="96"/>
                  </a:cubicBezTo>
                  <a:cubicBezTo>
                    <a:pt x="0" y="72"/>
                    <a:pt x="62" y="78"/>
                    <a:pt x="70" y="37"/>
                  </a:cubicBezTo>
                  <a:cubicBezTo>
                    <a:pt x="74" y="10"/>
                    <a:pt x="35" y="10"/>
                    <a:pt x="28" y="32"/>
                  </a:cubicBez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13">
              <a:extLst>
                <a:ext uri="{FF2B5EF4-FFF2-40B4-BE49-F238E27FC236}">
                  <a16:creationId xmlns:a16="http://schemas.microsoft.com/office/drawing/2014/main" id="{0C68E23A-101A-4A96-86A4-60FF3778CBE6}"/>
                </a:ext>
              </a:extLst>
            </p:cNvPr>
            <p:cNvSpPr>
              <a:spLocks/>
            </p:cNvSpPr>
            <p:nvPr/>
          </p:nvSpPr>
          <p:spPr bwMode="auto">
            <a:xfrm>
              <a:off x="2762250" y="858838"/>
              <a:ext cx="477838" cy="641350"/>
            </a:xfrm>
            <a:custGeom>
              <a:avLst/>
              <a:gdLst>
                <a:gd name="T0" fmla="*/ 64 w 92"/>
                <a:gd name="T1" fmla="*/ 32 h 124"/>
                <a:gd name="T2" fmla="*/ 62 w 92"/>
                <a:gd name="T3" fmla="*/ 36 h 124"/>
                <a:gd name="T4" fmla="*/ 70 w 92"/>
                <a:gd name="T5" fmla="*/ 43 h 124"/>
                <a:gd name="T6" fmla="*/ 75 w 92"/>
                <a:gd name="T7" fmla="*/ 31 h 124"/>
                <a:gd name="T8" fmla="*/ 32 w 92"/>
                <a:gd name="T9" fmla="*/ 6 h 124"/>
                <a:gd name="T10" fmla="*/ 31 w 92"/>
                <a:gd name="T11" fmla="*/ 70 h 124"/>
                <a:gd name="T12" fmla="*/ 76 w 92"/>
                <a:gd name="T13" fmla="*/ 100 h 124"/>
                <a:gd name="T14" fmla="*/ 61 w 92"/>
                <a:gd name="T15" fmla="*/ 98 h 124"/>
                <a:gd name="T16" fmla="*/ 63 w 92"/>
                <a:gd name="T17" fmla="*/ 96 h 124"/>
                <a:gd name="T18" fmla="*/ 52 w 92"/>
                <a:gd name="T19" fmla="*/ 93 h 124"/>
                <a:gd name="T20" fmla="*/ 54 w 92"/>
                <a:gd name="T21" fmla="*/ 102 h 124"/>
                <a:gd name="T22" fmla="*/ 87 w 92"/>
                <a:gd name="T23" fmla="*/ 96 h 124"/>
                <a:gd name="T24" fmla="*/ 22 w 92"/>
                <a:gd name="T25" fmla="*/ 37 h 124"/>
                <a:gd name="T26" fmla="*/ 64 w 92"/>
                <a:gd name="T27" fmla="*/ 32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2" h="124">
                  <a:moveTo>
                    <a:pt x="64" y="32"/>
                  </a:moveTo>
                  <a:cubicBezTo>
                    <a:pt x="59" y="33"/>
                    <a:pt x="59" y="33"/>
                    <a:pt x="62" y="36"/>
                  </a:cubicBezTo>
                  <a:cubicBezTo>
                    <a:pt x="65" y="39"/>
                    <a:pt x="68" y="43"/>
                    <a:pt x="70" y="43"/>
                  </a:cubicBezTo>
                  <a:cubicBezTo>
                    <a:pt x="72" y="43"/>
                    <a:pt x="75" y="31"/>
                    <a:pt x="75" y="31"/>
                  </a:cubicBezTo>
                  <a:cubicBezTo>
                    <a:pt x="75" y="31"/>
                    <a:pt x="70" y="0"/>
                    <a:pt x="32" y="6"/>
                  </a:cubicBezTo>
                  <a:cubicBezTo>
                    <a:pt x="0" y="12"/>
                    <a:pt x="1" y="53"/>
                    <a:pt x="31" y="70"/>
                  </a:cubicBezTo>
                  <a:cubicBezTo>
                    <a:pt x="60" y="87"/>
                    <a:pt x="80" y="87"/>
                    <a:pt x="76" y="100"/>
                  </a:cubicBezTo>
                  <a:cubicBezTo>
                    <a:pt x="71" y="112"/>
                    <a:pt x="62" y="102"/>
                    <a:pt x="61" y="98"/>
                  </a:cubicBezTo>
                  <a:cubicBezTo>
                    <a:pt x="63" y="96"/>
                    <a:pt x="62" y="98"/>
                    <a:pt x="63" y="96"/>
                  </a:cubicBezTo>
                  <a:cubicBezTo>
                    <a:pt x="64" y="95"/>
                    <a:pt x="56" y="89"/>
                    <a:pt x="52" y="93"/>
                  </a:cubicBezTo>
                  <a:cubicBezTo>
                    <a:pt x="49" y="97"/>
                    <a:pt x="50" y="103"/>
                    <a:pt x="54" y="102"/>
                  </a:cubicBezTo>
                  <a:cubicBezTo>
                    <a:pt x="57" y="114"/>
                    <a:pt x="82" y="124"/>
                    <a:pt x="87" y="96"/>
                  </a:cubicBezTo>
                  <a:cubicBezTo>
                    <a:pt x="92" y="72"/>
                    <a:pt x="30" y="78"/>
                    <a:pt x="22" y="37"/>
                  </a:cubicBezTo>
                  <a:cubicBezTo>
                    <a:pt x="18" y="10"/>
                    <a:pt x="57" y="10"/>
                    <a:pt x="64" y="32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80" name="Freeform 14">
              <a:extLst>
                <a:ext uri="{FF2B5EF4-FFF2-40B4-BE49-F238E27FC236}">
                  <a16:creationId xmlns:a16="http://schemas.microsoft.com/office/drawing/2014/main" id="{C7A60912-E458-4737-9264-5A690C182494}"/>
                </a:ext>
              </a:extLst>
            </p:cNvPr>
            <p:cNvSpPr>
              <a:spLocks/>
            </p:cNvSpPr>
            <p:nvPr/>
          </p:nvSpPr>
          <p:spPr bwMode="auto">
            <a:xfrm>
              <a:off x="3287713" y="1525588"/>
              <a:ext cx="368300" cy="373062"/>
            </a:xfrm>
            <a:custGeom>
              <a:avLst/>
              <a:gdLst>
                <a:gd name="T0" fmla="*/ 50 w 71"/>
                <a:gd name="T1" fmla="*/ 8 h 72"/>
                <a:gd name="T2" fmla="*/ 50 w 71"/>
                <a:gd name="T3" fmla="*/ 32 h 72"/>
                <a:gd name="T4" fmla="*/ 71 w 71"/>
                <a:gd name="T5" fmla="*/ 72 h 72"/>
                <a:gd name="T6" fmla="*/ 0 w 71"/>
                <a:gd name="T7" fmla="*/ 72 h 72"/>
                <a:gd name="T8" fmla="*/ 20 w 71"/>
                <a:gd name="T9" fmla="*/ 38 h 72"/>
                <a:gd name="T10" fmla="*/ 20 w 71"/>
                <a:gd name="T11" fmla="*/ 0 h 72"/>
                <a:gd name="T12" fmla="*/ 50 w 71"/>
                <a:gd name="T13" fmla="*/ 8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1" h="72">
                  <a:moveTo>
                    <a:pt x="50" y="8"/>
                  </a:moveTo>
                  <a:cubicBezTo>
                    <a:pt x="50" y="32"/>
                    <a:pt x="50" y="32"/>
                    <a:pt x="50" y="32"/>
                  </a:cubicBezTo>
                  <a:cubicBezTo>
                    <a:pt x="50" y="50"/>
                    <a:pt x="62" y="69"/>
                    <a:pt x="71" y="72"/>
                  </a:cubicBezTo>
                  <a:cubicBezTo>
                    <a:pt x="0" y="72"/>
                    <a:pt x="0" y="72"/>
                    <a:pt x="0" y="72"/>
                  </a:cubicBezTo>
                  <a:cubicBezTo>
                    <a:pt x="17" y="63"/>
                    <a:pt x="20" y="48"/>
                    <a:pt x="20" y="38"/>
                  </a:cubicBezTo>
                  <a:cubicBezTo>
                    <a:pt x="20" y="0"/>
                    <a:pt x="20" y="0"/>
                    <a:pt x="20" y="0"/>
                  </a:cubicBezTo>
                  <a:lnTo>
                    <a:pt x="50" y="8"/>
                  </a:ln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15">
              <a:extLst>
                <a:ext uri="{FF2B5EF4-FFF2-40B4-BE49-F238E27FC236}">
                  <a16:creationId xmlns:a16="http://schemas.microsoft.com/office/drawing/2014/main" id="{F574964F-3C17-4DF0-995A-0EAAC9A893E9}"/>
                </a:ext>
              </a:extLst>
            </p:cNvPr>
            <p:cNvSpPr>
              <a:spLocks/>
            </p:cNvSpPr>
            <p:nvPr/>
          </p:nvSpPr>
          <p:spPr bwMode="auto">
            <a:xfrm>
              <a:off x="3109913" y="806450"/>
              <a:ext cx="717550" cy="806450"/>
            </a:xfrm>
            <a:custGeom>
              <a:avLst/>
              <a:gdLst>
                <a:gd name="T0" fmla="*/ 14 w 138"/>
                <a:gd name="T1" fmla="*/ 0 h 156"/>
                <a:gd name="T2" fmla="*/ 1 w 138"/>
                <a:gd name="T3" fmla="*/ 26 h 156"/>
                <a:gd name="T4" fmla="*/ 67 w 138"/>
                <a:gd name="T5" fmla="*/ 156 h 156"/>
                <a:gd name="T6" fmla="*/ 72 w 138"/>
                <a:gd name="T7" fmla="*/ 156 h 156"/>
                <a:gd name="T8" fmla="*/ 137 w 138"/>
                <a:gd name="T9" fmla="*/ 26 h 156"/>
                <a:gd name="T10" fmla="*/ 124 w 138"/>
                <a:gd name="T11" fmla="*/ 0 h 156"/>
                <a:gd name="T12" fmla="*/ 14 w 138"/>
                <a:gd name="T13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8" h="156">
                  <a:moveTo>
                    <a:pt x="14" y="0"/>
                  </a:moveTo>
                  <a:cubicBezTo>
                    <a:pt x="0" y="0"/>
                    <a:pt x="1" y="7"/>
                    <a:pt x="1" y="26"/>
                  </a:cubicBezTo>
                  <a:cubicBezTo>
                    <a:pt x="1" y="71"/>
                    <a:pt x="25" y="156"/>
                    <a:pt x="67" y="156"/>
                  </a:cubicBezTo>
                  <a:cubicBezTo>
                    <a:pt x="72" y="156"/>
                    <a:pt x="72" y="156"/>
                    <a:pt x="72" y="156"/>
                  </a:cubicBezTo>
                  <a:cubicBezTo>
                    <a:pt x="113" y="156"/>
                    <a:pt x="137" y="71"/>
                    <a:pt x="137" y="26"/>
                  </a:cubicBezTo>
                  <a:cubicBezTo>
                    <a:pt x="137" y="7"/>
                    <a:pt x="138" y="0"/>
                    <a:pt x="124" y="0"/>
                  </a:cubicBezTo>
                  <a:lnTo>
                    <a:pt x="14" y="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16">
              <a:extLst>
                <a:ext uri="{FF2B5EF4-FFF2-40B4-BE49-F238E27FC236}">
                  <a16:creationId xmlns:a16="http://schemas.microsoft.com/office/drawing/2014/main" id="{EA314986-E939-4DBA-A878-569CA3B32927}"/>
                </a:ext>
              </a:extLst>
            </p:cNvPr>
            <p:cNvSpPr>
              <a:spLocks/>
            </p:cNvSpPr>
            <p:nvPr/>
          </p:nvSpPr>
          <p:spPr bwMode="auto">
            <a:xfrm>
              <a:off x="3178175" y="1976438"/>
              <a:ext cx="566738" cy="76200"/>
            </a:xfrm>
            <a:custGeom>
              <a:avLst/>
              <a:gdLst>
                <a:gd name="T0" fmla="*/ 109 w 109"/>
                <a:gd name="T1" fmla="*/ 8 h 15"/>
                <a:gd name="T2" fmla="*/ 101 w 109"/>
                <a:gd name="T3" fmla="*/ 15 h 15"/>
                <a:gd name="T4" fmla="*/ 8 w 109"/>
                <a:gd name="T5" fmla="*/ 15 h 15"/>
                <a:gd name="T6" fmla="*/ 0 w 109"/>
                <a:gd name="T7" fmla="*/ 8 h 15"/>
                <a:gd name="T8" fmla="*/ 0 w 109"/>
                <a:gd name="T9" fmla="*/ 8 h 15"/>
                <a:gd name="T10" fmla="*/ 8 w 109"/>
                <a:gd name="T11" fmla="*/ 0 h 15"/>
                <a:gd name="T12" fmla="*/ 101 w 109"/>
                <a:gd name="T13" fmla="*/ 0 h 15"/>
                <a:gd name="T14" fmla="*/ 109 w 109"/>
                <a:gd name="T15" fmla="*/ 8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9" h="15">
                  <a:moveTo>
                    <a:pt x="109" y="8"/>
                  </a:moveTo>
                  <a:cubicBezTo>
                    <a:pt x="109" y="12"/>
                    <a:pt x="106" y="15"/>
                    <a:pt x="101" y="15"/>
                  </a:cubicBezTo>
                  <a:cubicBezTo>
                    <a:pt x="8" y="15"/>
                    <a:pt x="8" y="15"/>
                    <a:pt x="8" y="15"/>
                  </a:cubicBezTo>
                  <a:cubicBezTo>
                    <a:pt x="3" y="15"/>
                    <a:pt x="0" y="12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4"/>
                    <a:pt x="3" y="0"/>
                    <a:pt x="8" y="0"/>
                  </a:cubicBezTo>
                  <a:cubicBezTo>
                    <a:pt x="101" y="0"/>
                    <a:pt x="101" y="0"/>
                    <a:pt x="101" y="0"/>
                  </a:cubicBezTo>
                  <a:cubicBezTo>
                    <a:pt x="106" y="0"/>
                    <a:pt x="109" y="4"/>
                    <a:pt x="109" y="8"/>
                  </a:cubicBez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17">
              <a:extLst>
                <a:ext uri="{FF2B5EF4-FFF2-40B4-BE49-F238E27FC236}">
                  <a16:creationId xmlns:a16="http://schemas.microsoft.com/office/drawing/2014/main" id="{0F58870F-6958-47AC-A8A6-9831DBFAD9B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67063" y="2052638"/>
              <a:ext cx="587375" cy="77787"/>
            </a:xfrm>
            <a:custGeom>
              <a:avLst/>
              <a:gdLst>
                <a:gd name="T0" fmla="*/ 0 w 113"/>
                <a:gd name="T1" fmla="*/ 8 h 15"/>
                <a:gd name="T2" fmla="*/ 8 w 113"/>
                <a:gd name="T3" fmla="*/ 0 h 15"/>
                <a:gd name="T4" fmla="*/ 105 w 113"/>
                <a:gd name="T5" fmla="*/ 0 h 15"/>
                <a:gd name="T6" fmla="*/ 113 w 113"/>
                <a:gd name="T7" fmla="*/ 8 h 15"/>
                <a:gd name="T8" fmla="*/ 113 w 113"/>
                <a:gd name="T9" fmla="*/ 8 h 15"/>
                <a:gd name="T10" fmla="*/ 105 w 113"/>
                <a:gd name="T11" fmla="*/ 15 h 15"/>
                <a:gd name="T12" fmla="*/ 8 w 113"/>
                <a:gd name="T13" fmla="*/ 15 h 15"/>
                <a:gd name="T14" fmla="*/ 0 w 113"/>
                <a:gd name="T15" fmla="*/ 8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3" h="15">
                  <a:moveTo>
                    <a:pt x="0" y="8"/>
                  </a:moveTo>
                  <a:cubicBezTo>
                    <a:pt x="0" y="3"/>
                    <a:pt x="4" y="0"/>
                    <a:pt x="8" y="0"/>
                  </a:cubicBezTo>
                  <a:cubicBezTo>
                    <a:pt x="105" y="0"/>
                    <a:pt x="105" y="0"/>
                    <a:pt x="105" y="0"/>
                  </a:cubicBezTo>
                  <a:cubicBezTo>
                    <a:pt x="109" y="0"/>
                    <a:pt x="113" y="3"/>
                    <a:pt x="113" y="8"/>
                  </a:cubicBezTo>
                  <a:cubicBezTo>
                    <a:pt x="113" y="8"/>
                    <a:pt x="113" y="8"/>
                    <a:pt x="113" y="8"/>
                  </a:cubicBezTo>
                  <a:cubicBezTo>
                    <a:pt x="113" y="12"/>
                    <a:pt x="109" y="15"/>
                    <a:pt x="105" y="15"/>
                  </a:cubicBezTo>
                  <a:cubicBezTo>
                    <a:pt x="8" y="15"/>
                    <a:pt x="8" y="15"/>
                    <a:pt x="8" y="15"/>
                  </a:cubicBezTo>
                  <a:cubicBezTo>
                    <a:pt x="4" y="15"/>
                    <a:pt x="0" y="12"/>
                    <a:pt x="0" y="8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Freeform 18">
              <a:extLst>
                <a:ext uri="{FF2B5EF4-FFF2-40B4-BE49-F238E27FC236}">
                  <a16:creationId xmlns:a16="http://schemas.microsoft.com/office/drawing/2014/main" id="{1D2AF3C6-CAED-4EDC-ADF9-9F6F24185340}"/>
                </a:ext>
              </a:extLst>
            </p:cNvPr>
            <p:cNvSpPr>
              <a:spLocks/>
            </p:cNvSpPr>
            <p:nvPr/>
          </p:nvSpPr>
          <p:spPr bwMode="auto">
            <a:xfrm>
              <a:off x="3198813" y="1898650"/>
              <a:ext cx="525463" cy="77787"/>
            </a:xfrm>
            <a:custGeom>
              <a:avLst/>
              <a:gdLst>
                <a:gd name="T0" fmla="*/ 101 w 101"/>
                <a:gd name="T1" fmla="*/ 8 h 15"/>
                <a:gd name="T2" fmla="*/ 94 w 101"/>
                <a:gd name="T3" fmla="*/ 0 h 15"/>
                <a:gd name="T4" fmla="*/ 7 w 101"/>
                <a:gd name="T5" fmla="*/ 0 h 15"/>
                <a:gd name="T6" fmla="*/ 0 w 101"/>
                <a:gd name="T7" fmla="*/ 8 h 15"/>
                <a:gd name="T8" fmla="*/ 0 w 101"/>
                <a:gd name="T9" fmla="*/ 8 h 15"/>
                <a:gd name="T10" fmla="*/ 7 w 101"/>
                <a:gd name="T11" fmla="*/ 15 h 15"/>
                <a:gd name="T12" fmla="*/ 94 w 101"/>
                <a:gd name="T13" fmla="*/ 15 h 15"/>
                <a:gd name="T14" fmla="*/ 101 w 101"/>
                <a:gd name="T15" fmla="*/ 8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01" h="15">
                  <a:moveTo>
                    <a:pt x="101" y="8"/>
                  </a:moveTo>
                  <a:cubicBezTo>
                    <a:pt x="101" y="3"/>
                    <a:pt x="98" y="0"/>
                    <a:pt x="94" y="0"/>
                  </a:cubicBez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8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12"/>
                    <a:pt x="3" y="15"/>
                    <a:pt x="7" y="15"/>
                  </a:cubicBezTo>
                  <a:cubicBezTo>
                    <a:pt x="94" y="15"/>
                    <a:pt x="94" y="15"/>
                    <a:pt x="94" y="15"/>
                  </a:cubicBezTo>
                  <a:cubicBezTo>
                    <a:pt x="98" y="15"/>
                    <a:pt x="101" y="12"/>
                    <a:pt x="101" y="8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19">
              <a:extLst>
                <a:ext uri="{FF2B5EF4-FFF2-40B4-BE49-F238E27FC236}">
                  <a16:creationId xmlns:a16="http://schemas.microsoft.com/office/drawing/2014/main" id="{E8AB8AC7-415E-4353-9C46-C7B124A96934}"/>
                </a:ext>
              </a:extLst>
            </p:cNvPr>
            <p:cNvSpPr>
              <a:spLocks/>
            </p:cNvSpPr>
            <p:nvPr/>
          </p:nvSpPr>
          <p:spPr bwMode="auto">
            <a:xfrm>
              <a:off x="3463925" y="806450"/>
              <a:ext cx="363538" cy="806450"/>
            </a:xfrm>
            <a:custGeom>
              <a:avLst/>
              <a:gdLst>
                <a:gd name="T0" fmla="*/ 56 w 70"/>
                <a:gd name="T1" fmla="*/ 0 h 156"/>
                <a:gd name="T2" fmla="*/ 0 w 70"/>
                <a:gd name="T3" fmla="*/ 0 h 156"/>
                <a:gd name="T4" fmla="*/ 0 w 70"/>
                <a:gd name="T5" fmla="*/ 156 h 156"/>
                <a:gd name="T6" fmla="*/ 4 w 70"/>
                <a:gd name="T7" fmla="*/ 156 h 156"/>
                <a:gd name="T8" fmla="*/ 69 w 70"/>
                <a:gd name="T9" fmla="*/ 26 h 156"/>
                <a:gd name="T10" fmla="*/ 56 w 70"/>
                <a:gd name="T11" fmla="*/ 0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0" h="156">
                  <a:moveTo>
                    <a:pt x="5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56"/>
                    <a:pt x="0" y="156"/>
                    <a:pt x="0" y="156"/>
                  </a:cubicBezTo>
                  <a:cubicBezTo>
                    <a:pt x="4" y="156"/>
                    <a:pt x="4" y="156"/>
                    <a:pt x="4" y="156"/>
                  </a:cubicBezTo>
                  <a:cubicBezTo>
                    <a:pt x="45" y="156"/>
                    <a:pt x="69" y="71"/>
                    <a:pt x="69" y="26"/>
                  </a:cubicBezTo>
                  <a:cubicBezTo>
                    <a:pt x="69" y="7"/>
                    <a:pt x="70" y="0"/>
                    <a:pt x="56" y="0"/>
                  </a:cubicBezTo>
                  <a:close/>
                </a:path>
              </a:pathLst>
            </a:custGeom>
            <a:solidFill>
              <a:schemeClr val="accent5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20">
              <a:extLst>
                <a:ext uri="{FF2B5EF4-FFF2-40B4-BE49-F238E27FC236}">
                  <a16:creationId xmlns:a16="http://schemas.microsoft.com/office/drawing/2014/main" id="{4FE89735-761B-480F-BA70-15FC7F261CA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6950" y="957263"/>
              <a:ext cx="212725" cy="568325"/>
            </a:xfrm>
            <a:custGeom>
              <a:avLst/>
              <a:gdLst>
                <a:gd name="T0" fmla="*/ 32 w 41"/>
                <a:gd name="T1" fmla="*/ 0 h 110"/>
                <a:gd name="T2" fmla="*/ 0 w 41"/>
                <a:gd name="T3" fmla="*/ 110 h 110"/>
                <a:gd name="T4" fmla="*/ 32 w 41"/>
                <a:gd name="T5" fmla="*/ 0 h 1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1" h="110">
                  <a:moveTo>
                    <a:pt x="32" y="0"/>
                  </a:moveTo>
                  <a:cubicBezTo>
                    <a:pt x="32" y="44"/>
                    <a:pt x="16" y="101"/>
                    <a:pt x="0" y="110"/>
                  </a:cubicBezTo>
                  <a:cubicBezTo>
                    <a:pt x="21" y="106"/>
                    <a:pt x="41" y="46"/>
                    <a:pt x="32" y="0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21">
              <a:extLst>
                <a:ext uri="{FF2B5EF4-FFF2-40B4-BE49-F238E27FC236}">
                  <a16:creationId xmlns:a16="http://schemas.microsoft.com/office/drawing/2014/main" id="{E909BCA0-4607-45FE-BEAA-21520A326A16}"/>
                </a:ext>
              </a:extLst>
            </p:cNvPr>
            <p:cNvSpPr>
              <a:spLocks/>
            </p:cNvSpPr>
            <p:nvPr/>
          </p:nvSpPr>
          <p:spPr bwMode="auto">
            <a:xfrm>
              <a:off x="4633913" y="1530350"/>
              <a:ext cx="15875" cy="600075"/>
            </a:xfrm>
            <a:custGeom>
              <a:avLst/>
              <a:gdLst>
                <a:gd name="T0" fmla="*/ 0 w 3"/>
                <a:gd name="T1" fmla="*/ 116 h 116"/>
                <a:gd name="T2" fmla="*/ 0 w 3"/>
                <a:gd name="T3" fmla="*/ 1 h 116"/>
                <a:gd name="T4" fmla="*/ 2 w 3"/>
                <a:gd name="T5" fmla="*/ 0 h 116"/>
                <a:gd name="T6" fmla="*/ 2 w 3"/>
                <a:gd name="T7" fmla="*/ 0 h 116"/>
                <a:gd name="T8" fmla="*/ 3 w 3"/>
                <a:gd name="T9" fmla="*/ 1 h 116"/>
                <a:gd name="T10" fmla="*/ 3 w 3"/>
                <a:gd name="T11" fmla="*/ 116 h 116"/>
                <a:gd name="T12" fmla="*/ 0 w 3"/>
                <a:gd name="T13" fmla="*/ 116 h 1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" h="116">
                  <a:moveTo>
                    <a:pt x="0" y="116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0"/>
                    <a:pt x="3" y="0"/>
                    <a:pt x="3" y="1"/>
                  </a:cubicBezTo>
                  <a:cubicBezTo>
                    <a:pt x="3" y="116"/>
                    <a:pt x="3" y="116"/>
                    <a:pt x="3" y="116"/>
                  </a:cubicBezTo>
                  <a:lnTo>
                    <a:pt x="0" y="116"/>
                  </a:lnTo>
                  <a:close/>
                </a:path>
              </a:pathLst>
            </a:custGeom>
            <a:solidFill>
              <a:schemeClr val="bg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" name="Freeform 22">
              <a:extLst>
                <a:ext uri="{FF2B5EF4-FFF2-40B4-BE49-F238E27FC236}">
                  <a16:creationId xmlns:a16="http://schemas.microsoft.com/office/drawing/2014/main" id="{D7ED94CB-F958-40F5-B0CA-77F75FF3AC8A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1613" y="1504950"/>
              <a:ext cx="1912938" cy="682625"/>
            </a:xfrm>
            <a:custGeom>
              <a:avLst/>
              <a:gdLst>
                <a:gd name="T0" fmla="*/ 340 w 368"/>
                <a:gd name="T1" fmla="*/ 117 h 132"/>
                <a:gd name="T2" fmla="*/ 332 w 368"/>
                <a:gd name="T3" fmla="*/ 116 h 132"/>
                <a:gd name="T4" fmla="*/ 256 w 368"/>
                <a:gd name="T5" fmla="*/ 102 h 132"/>
                <a:gd name="T6" fmla="*/ 139 w 368"/>
                <a:gd name="T7" fmla="*/ 71 h 132"/>
                <a:gd name="T8" fmla="*/ 136 w 368"/>
                <a:gd name="T9" fmla="*/ 69 h 132"/>
                <a:gd name="T10" fmla="*/ 117 w 368"/>
                <a:gd name="T11" fmla="*/ 63 h 132"/>
                <a:gd name="T12" fmla="*/ 115 w 368"/>
                <a:gd name="T13" fmla="*/ 62 h 132"/>
                <a:gd name="T14" fmla="*/ 99 w 368"/>
                <a:gd name="T15" fmla="*/ 56 h 132"/>
                <a:gd name="T16" fmla="*/ 84 w 368"/>
                <a:gd name="T17" fmla="*/ 49 h 132"/>
                <a:gd name="T18" fmla="*/ 78 w 368"/>
                <a:gd name="T19" fmla="*/ 47 h 132"/>
                <a:gd name="T20" fmla="*/ 68 w 368"/>
                <a:gd name="T21" fmla="*/ 41 h 132"/>
                <a:gd name="T22" fmla="*/ 54 w 368"/>
                <a:gd name="T23" fmla="*/ 34 h 132"/>
                <a:gd name="T24" fmla="*/ 51 w 368"/>
                <a:gd name="T25" fmla="*/ 33 h 132"/>
                <a:gd name="T26" fmla="*/ 40 w 368"/>
                <a:gd name="T27" fmla="*/ 26 h 132"/>
                <a:gd name="T28" fmla="*/ 2 w 368"/>
                <a:gd name="T29" fmla="*/ 0 h 132"/>
                <a:gd name="T30" fmla="*/ 2 w 368"/>
                <a:gd name="T31" fmla="*/ 2 h 132"/>
                <a:gd name="T32" fmla="*/ 6 w 368"/>
                <a:gd name="T33" fmla="*/ 5 h 132"/>
                <a:gd name="T34" fmla="*/ 14 w 368"/>
                <a:gd name="T35" fmla="*/ 11 h 132"/>
                <a:gd name="T36" fmla="*/ 13 w 368"/>
                <a:gd name="T37" fmla="*/ 27 h 132"/>
                <a:gd name="T38" fmla="*/ 30 w 368"/>
                <a:gd name="T39" fmla="*/ 22 h 132"/>
                <a:gd name="T40" fmla="*/ 38 w 368"/>
                <a:gd name="T41" fmla="*/ 27 h 132"/>
                <a:gd name="T42" fmla="*/ 39 w 368"/>
                <a:gd name="T43" fmla="*/ 45 h 132"/>
                <a:gd name="T44" fmla="*/ 57 w 368"/>
                <a:gd name="T45" fmla="*/ 38 h 132"/>
                <a:gd name="T46" fmla="*/ 66 w 368"/>
                <a:gd name="T47" fmla="*/ 42 h 132"/>
                <a:gd name="T48" fmla="*/ 71 w 368"/>
                <a:gd name="T49" fmla="*/ 61 h 132"/>
                <a:gd name="T50" fmla="*/ 90 w 368"/>
                <a:gd name="T51" fmla="*/ 53 h 132"/>
                <a:gd name="T52" fmla="*/ 98 w 368"/>
                <a:gd name="T53" fmla="*/ 57 h 132"/>
                <a:gd name="T54" fmla="*/ 109 w 368"/>
                <a:gd name="T55" fmla="*/ 71 h 132"/>
                <a:gd name="T56" fmla="*/ 124 w 368"/>
                <a:gd name="T57" fmla="*/ 67 h 132"/>
                <a:gd name="T58" fmla="*/ 134 w 368"/>
                <a:gd name="T59" fmla="*/ 71 h 132"/>
                <a:gd name="T60" fmla="*/ 139 w 368"/>
                <a:gd name="T61" fmla="*/ 72 h 132"/>
                <a:gd name="T62" fmla="*/ 146 w 368"/>
                <a:gd name="T63" fmla="*/ 75 h 132"/>
                <a:gd name="T64" fmla="*/ 149 w 368"/>
                <a:gd name="T65" fmla="*/ 88 h 132"/>
                <a:gd name="T66" fmla="*/ 166 w 368"/>
                <a:gd name="T67" fmla="*/ 81 h 132"/>
                <a:gd name="T68" fmla="*/ 177 w 368"/>
                <a:gd name="T69" fmla="*/ 84 h 132"/>
                <a:gd name="T70" fmla="*/ 185 w 368"/>
                <a:gd name="T71" fmla="*/ 99 h 132"/>
                <a:gd name="T72" fmla="*/ 204 w 368"/>
                <a:gd name="T73" fmla="*/ 92 h 132"/>
                <a:gd name="T74" fmla="*/ 213 w 368"/>
                <a:gd name="T75" fmla="*/ 94 h 132"/>
                <a:gd name="T76" fmla="*/ 226 w 368"/>
                <a:gd name="T77" fmla="*/ 112 h 132"/>
                <a:gd name="T78" fmla="*/ 242 w 368"/>
                <a:gd name="T79" fmla="*/ 101 h 132"/>
                <a:gd name="T80" fmla="*/ 255 w 368"/>
                <a:gd name="T81" fmla="*/ 104 h 132"/>
                <a:gd name="T82" fmla="*/ 266 w 368"/>
                <a:gd name="T83" fmla="*/ 120 h 132"/>
                <a:gd name="T84" fmla="*/ 286 w 368"/>
                <a:gd name="T85" fmla="*/ 110 h 132"/>
                <a:gd name="T86" fmla="*/ 298 w 368"/>
                <a:gd name="T87" fmla="*/ 112 h 132"/>
                <a:gd name="T88" fmla="*/ 309 w 368"/>
                <a:gd name="T89" fmla="*/ 125 h 132"/>
                <a:gd name="T90" fmla="*/ 330 w 368"/>
                <a:gd name="T91" fmla="*/ 117 h 132"/>
                <a:gd name="T92" fmla="*/ 340 w 368"/>
                <a:gd name="T93" fmla="*/ 118 h 132"/>
                <a:gd name="T94" fmla="*/ 353 w 368"/>
                <a:gd name="T95" fmla="*/ 131 h 132"/>
                <a:gd name="T96" fmla="*/ 367 w 368"/>
                <a:gd name="T97" fmla="*/ 122 h 132"/>
                <a:gd name="T98" fmla="*/ 368 w 368"/>
                <a:gd name="T99" fmla="*/ 121 h 1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68" h="132">
                  <a:moveTo>
                    <a:pt x="367" y="120"/>
                  </a:moveTo>
                  <a:cubicBezTo>
                    <a:pt x="358" y="119"/>
                    <a:pt x="349" y="118"/>
                    <a:pt x="340" y="117"/>
                  </a:cubicBezTo>
                  <a:cubicBezTo>
                    <a:pt x="340" y="117"/>
                    <a:pt x="340" y="117"/>
                    <a:pt x="341" y="117"/>
                  </a:cubicBezTo>
                  <a:cubicBezTo>
                    <a:pt x="339" y="116"/>
                    <a:pt x="335" y="116"/>
                    <a:pt x="332" y="116"/>
                  </a:cubicBezTo>
                  <a:cubicBezTo>
                    <a:pt x="306" y="112"/>
                    <a:pt x="280" y="107"/>
                    <a:pt x="256" y="102"/>
                  </a:cubicBezTo>
                  <a:cubicBezTo>
                    <a:pt x="256" y="102"/>
                    <a:pt x="256" y="102"/>
                    <a:pt x="256" y="102"/>
                  </a:cubicBezTo>
                  <a:cubicBezTo>
                    <a:pt x="256" y="102"/>
                    <a:pt x="256" y="102"/>
                    <a:pt x="256" y="102"/>
                  </a:cubicBezTo>
                  <a:cubicBezTo>
                    <a:pt x="213" y="94"/>
                    <a:pt x="174" y="83"/>
                    <a:pt x="139" y="71"/>
                  </a:cubicBezTo>
                  <a:cubicBezTo>
                    <a:pt x="138" y="71"/>
                    <a:pt x="137" y="70"/>
                    <a:pt x="135" y="70"/>
                  </a:cubicBezTo>
                  <a:cubicBezTo>
                    <a:pt x="136" y="70"/>
                    <a:pt x="136" y="70"/>
                    <a:pt x="136" y="69"/>
                  </a:cubicBezTo>
                  <a:cubicBezTo>
                    <a:pt x="135" y="69"/>
                    <a:pt x="132" y="69"/>
                    <a:pt x="130" y="68"/>
                  </a:cubicBezTo>
                  <a:cubicBezTo>
                    <a:pt x="126" y="66"/>
                    <a:pt x="121" y="65"/>
                    <a:pt x="117" y="63"/>
                  </a:cubicBezTo>
                  <a:cubicBezTo>
                    <a:pt x="117" y="63"/>
                    <a:pt x="117" y="63"/>
                    <a:pt x="117" y="63"/>
                  </a:cubicBezTo>
                  <a:cubicBezTo>
                    <a:pt x="117" y="63"/>
                    <a:pt x="116" y="62"/>
                    <a:pt x="115" y="62"/>
                  </a:cubicBezTo>
                  <a:cubicBezTo>
                    <a:pt x="109" y="60"/>
                    <a:pt x="104" y="58"/>
                    <a:pt x="99" y="56"/>
                  </a:cubicBezTo>
                  <a:cubicBezTo>
                    <a:pt x="99" y="56"/>
                    <a:pt x="99" y="56"/>
                    <a:pt x="99" y="56"/>
                  </a:cubicBezTo>
                  <a:cubicBezTo>
                    <a:pt x="99" y="56"/>
                    <a:pt x="98" y="55"/>
                    <a:pt x="97" y="55"/>
                  </a:cubicBezTo>
                  <a:cubicBezTo>
                    <a:pt x="93" y="53"/>
                    <a:pt x="89" y="51"/>
                    <a:pt x="84" y="49"/>
                  </a:cubicBezTo>
                  <a:cubicBezTo>
                    <a:pt x="85" y="49"/>
                    <a:pt x="85" y="49"/>
                    <a:pt x="85" y="49"/>
                  </a:cubicBezTo>
                  <a:cubicBezTo>
                    <a:pt x="84" y="49"/>
                    <a:pt x="81" y="48"/>
                    <a:pt x="78" y="47"/>
                  </a:cubicBezTo>
                  <a:cubicBezTo>
                    <a:pt x="75" y="45"/>
                    <a:pt x="71" y="43"/>
                    <a:pt x="67" y="41"/>
                  </a:cubicBezTo>
                  <a:cubicBezTo>
                    <a:pt x="67" y="41"/>
                    <a:pt x="68" y="41"/>
                    <a:pt x="68" y="41"/>
                  </a:cubicBezTo>
                  <a:cubicBezTo>
                    <a:pt x="67" y="41"/>
                    <a:pt x="66" y="41"/>
                    <a:pt x="65" y="40"/>
                  </a:cubicBezTo>
                  <a:cubicBezTo>
                    <a:pt x="61" y="38"/>
                    <a:pt x="58" y="36"/>
                    <a:pt x="54" y="34"/>
                  </a:cubicBezTo>
                  <a:cubicBezTo>
                    <a:pt x="54" y="34"/>
                    <a:pt x="54" y="34"/>
                    <a:pt x="54" y="34"/>
                  </a:cubicBezTo>
                  <a:cubicBezTo>
                    <a:pt x="54" y="34"/>
                    <a:pt x="53" y="33"/>
                    <a:pt x="51" y="33"/>
                  </a:cubicBezTo>
                  <a:cubicBezTo>
                    <a:pt x="47" y="31"/>
                    <a:pt x="43" y="28"/>
                    <a:pt x="39" y="26"/>
                  </a:cubicBezTo>
                  <a:cubicBezTo>
                    <a:pt x="39" y="26"/>
                    <a:pt x="39" y="26"/>
                    <a:pt x="40" y="26"/>
                  </a:cubicBezTo>
                  <a:cubicBezTo>
                    <a:pt x="39" y="25"/>
                    <a:pt x="38" y="25"/>
                    <a:pt x="37" y="24"/>
                  </a:cubicBezTo>
                  <a:cubicBezTo>
                    <a:pt x="24" y="17"/>
                    <a:pt x="13" y="9"/>
                    <a:pt x="2" y="0"/>
                  </a:cubicBezTo>
                  <a:cubicBezTo>
                    <a:pt x="2" y="0"/>
                    <a:pt x="2" y="0"/>
                    <a:pt x="1" y="1"/>
                  </a:cubicBezTo>
                  <a:cubicBezTo>
                    <a:pt x="1" y="1"/>
                    <a:pt x="1" y="1"/>
                    <a:pt x="2" y="2"/>
                  </a:cubicBezTo>
                  <a:cubicBezTo>
                    <a:pt x="3" y="3"/>
                    <a:pt x="5" y="4"/>
                    <a:pt x="6" y="5"/>
                  </a:cubicBezTo>
                  <a:cubicBezTo>
                    <a:pt x="6" y="5"/>
                    <a:pt x="6" y="5"/>
                    <a:pt x="6" y="5"/>
                  </a:cubicBezTo>
                  <a:cubicBezTo>
                    <a:pt x="2" y="16"/>
                    <a:pt x="0" y="19"/>
                    <a:pt x="2" y="18"/>
                  </a:cubicBezTo>
                  <a:cubicBezTo>
                    <a:pt x="3" y="18"/>
                    <a:pt x="11" y="13"/>
                    <a:pt x="14" y="11"/>
                  </a:cubicBezTo>
                  <a:cubicBezTo>
                    <a:pt x="15" y="12"/>
                    <a:pt x="16" y="13"/>
                    <a:pt x="17" y="13"/>
                  </a:cubicBezTo>
                  <a:cubicBezTo>
                    <a:pt x="13" y="25"/>
                    <a:pt x="11" y="28"/>
                    <a:pt x="13" y="27"/>
                  </a:cubicBezTo>
                  <a:cubicBezTo>
                    <a:pt x="14" y="27"/>
                    <a:pt x="23" y="22"/>
                    <a:pt x="26" y="20"/>
                  </a:cubicBezTo>
                  <a:cubicBezTo>
                    <a:pt x="27" y="20"/>
                    <a:pt x="29" y="21"/>
                    <a:pt x="30" y="22"/>
                  </a:cubicBezTo>
                  <a:cubicBezTo>
                    <a:pt x="28" y="33"/>
                    <a:pt x="26" y="35"/>
                    <a:pt x="28" y="34"/>
                  </a:cubicBezTo>
                  <a:cubicBezTo>
                    <a:pt x="29" y="34"/>
                    <a:pt x="35" y="29"/>
                    <a:pt x="38" y="27"/>
                  </a:cubicBezTo>
                  <a:cubicBezTo>
                    <a:pt x="39" y="28"/>
                    <a:pt x="41" y="28"/>
                    <a:pt x="42" y="29"/>
                  </a:cubicBezTo>
                  <a:cubicBezTo>
                    <a:pt x="39" y="43"/>
                    <a:pt x="38" y="46"/>
                    <a:pt x="39" y="45"/>
                  </a:cubicBezTo>
                  <a:cubicBezTo>
                    <a:pt x="41" y="45"/>
                    <a:pt x="49" y="38"/>
                    <a:pt x="53" y="35"/>
                  </a:cubicBezTo>
                  <a:cubicBezTo>
                    <a:pt x="54" y="36"/>
                    <a:pt x="56" y="37"/>
                    <a:pt x="57" y="38"/>
                  </a:cubicBezTo>
                  <a:cubicBezTo>
                    <a:pt x="56" y="49"/>
                    <a:pt x="55" y="52"/>
                    <a:pt x="56" y="51"/>
                  </a:cubicBezTo>
                  <a:cubicBezTo>
                    <a:pt x="57" y="50"/>
                    <a:pt x="63" y="45"/>
                    <a:pt x="66" y="42"/>
                  </a:cubicBezTo>
                  <a:cubicBezTo>
                    <a:pt x="68" y="43"/>
                    <a:pt x="70" y="44"/>
                    <a:pt x="72" y="45"/>
                  </a:cubicBezTo>
                  <a:cubicBezTo>
                    <a:pt x="71" y="59"/>
                    <a:pt x="69" y="62"/>
                    <a:pt x="71" y="61"/>
                  </a:cubicBezTo>
                  <a:cubicBezTo>
                    <a:pt x="72" y="60"/>
                    <a:pt x="80" y="54"/>
                    <a:pt x="83" y="51"/>
                  </a:cubicBezTo>
                  <a:cubicBezTo>
                    <a:pt x="85" y="51"/>
                    <a:pt x="88" y="52"/>
                    <a:pt x="90" y="53"/>
                  </a:cubicBezTo>
                  <a:cubicBezTo>
                    <a:pt x="88" y="63"/>
                    <a:pt x="87" y="66"/>
                    <a:pt x="89" y="65"/>
                  </a:cubicBezTo>
                  <a:cubicBezTo>
                    <a:pt x="90" y="64"/>
                    <a:pt x="95" y="59"/>
                    <a:pt x="98" y="57"/>
                  </a:cubicBezTo>
                  <a:cubicBezTo>
                    <a:pt x="102" y="58"/>
                    <a:pt x="105" y="60"/>
                    <a:pt x="109" y="61"/>
                  </a:cubicBezTo>
                  <a:cubicBezTo>
                    <a:pt x="109" y="70"/>
                    <a:pt x="108" y="72"/>
                    <a:pt x="109" y="71"/>
                  </a:cubicBezTo>
                  <a:cubicBezTo>
                    <a:pt x="110" y="71"/>
                    <a:pt x="114" y="67"/>
                    <a:pt x="116" y="64"/>
                  </a:cubicBezTo>
                  <a:cubicBezTo>
                    <a:pt x="119" y="65"/>
                    <a:pt x="121" y="66"/>
                    <a:pt x="124" y="67"/>
                  </a:cubicBezTo>
                  <a:cubicBezTo>
                    <a:pt x="123" y="80"/>
                    <a:pt x="122" y="82"/>
                    <a:pt x="124" y="81"/>
                  </a:cubicBezTo>
                  <a:cubicBezTo>
                    <a:pt x="125" y="80"/>
                    <a:pt x="132" y="74"/>
                    <a:pt x="134" y="71"/>
                  </a:cubicBezTo>
                  <a:cubicBezTo>
                    <a:pt x="136" y="71"/>
                    <a:pt x="137" y="72"/>
                    <a:pt x="138" y="72"/>
                  </a:cubicBezTo>
                  <a:cubicBezTo>
                    <a:pt x="138" y="72"/>
                    <a:pt x="139" y="72"/>
                    <a:pt x="139" y="72"/>
                  </a:cubicBezTo>
                  <a:cubicBezTo>
                    <a:pt x="138" y="81"/>
                    <a:pt x="137" y="83"/>
                    <a:pt x="138" y="82"/>
                  </a:cubicBezTo>
                  <a:cubicBezTo>
                    <a:pt x="139" y="82"/>
                    <a:pt x="144" y="77"/>
                    <a:pt x="146" y="75"/>
                  </a:cubicBezTo>
                  <a:cubicBezTo>
                    <a:pt x="147" y="75"/>
                    <a:pt x="148" y="76"/>
                    <a:pt x="149" y="76"/>
                  </a:cubicBezTo>
                  <a:cubicBezTo>
                    <a:pt x="148" y="87"/>
                    <a:pt x="148" y="89"/>
                    <a:pt x="149" y="88"/>
                  </a:cubicBezTo>
                  <a:cubicBezTo>
                    <a:pt x="150" y="87"/>
                    <a:pt x="156" y="81"/>
                    <a:pt x="158" y="79"/>
                  </a:cubicBezTo>
                  <a:cubicBezTo>
                    <a:pt x="161" y="80"/>
                    <a:pt x="163" y="80"/>
                    <a:pt x="166" y="81"/>
                  </a:cubicBezTo>
                  <a:cubicBezTo>
                    <a:pt x="165" y="94"/>
                    <a:pt x="164" y="96"/>
                    <a:pt x="166" y="95"/>
                  </a:cubicBezTo>
                  <a:cubicBezTo>
                    <a:pt x="167" y="94"/>
                    <a:pt x="174" y="87"/>
                    <a:pt x="177" y="84"/>
                  </a:cubicBezTo>
                  <a:cubicBezTo>
                    <a:pt x="180" y="85"/>
                    <a:pt x="182" y="86"/>
                    <a:pt x="185" y="87"/>
                  </a:cubicBezTo>
                  <a:cubicBezTo>
                    <a:pt x="185" y="97"/>
                    <a:pt x="184" y="99"/>
                    <a:pt x="185" y="99"/>
                  </a:cubicBezTo>
                  <a:cubicBezTo>
                    <a:pt x="186" y="98"/>
                    <a:pt x="193" y="91"/>
                    <a:pt x="194" y="89"/>
                  </a:cubicBezTo>
                  <a:cubicBezTo>
                    <a:pt x="198" y="90"/>
                    <a:pt x="201" y="91"/>
                    <a:pt x="204" y="92"/>
                  </a:cubicBezTo>
                  <a:cubicBezTo>
                    <a:pt x="204" y="102"/>
                    <a:pt x="204" y="105"/>
                    <a:pt x="205" y="104"/>
                  </a:cubicBezTo>
                  <a:cubicBezTo>
                    <a:pt x="206" y="103"/>
                    <a:pt x="211" y="97"/>
                    <a:pt x="213" y="94"/>
                  </a:cubicBezTo>
                  <a:cubicBezTo>
                    <a:pt x="217" y="95"/>
                    <a:pt x="220" y="96"/>
                    <a:pt x="224" y="97"/>
                  </a:cubicBezTo>
                  <a:cubicBezTo>
                    <a:pt x="225" y="110"/>
                    <a:pt x="224" y="113"/>
                    <a:pt x="226" y="112"/>
                  </a:cubicBezTo>
                  <a:cubicBezTo>
                    <a:pt x="227" y="111"/>
                    <a:pt x="233" y="103"/>
                    <a:pt x="235" y="99"/>
                  </a:cubicBezTo>
                  <a:cubicBezTo>
                    <a:pt x="237" y="100"/>
                    <a:pt x="240" y="100"/>
                    <a:pt x="242" y="101"/>
                  </a:cubicBezTo>
                  <a:cubicBezTo>
                    <a:pt x="244" y="116"/>
                    <a:pt x="243" y="119"/>
                    <a:pt x="245" y="118"/>
                  </a:cubicBezTo>
                  <a:cubicBezTo>
                    <a:pt x="246" y="117"/>
                    <a:pt x="253" y="107"/>
                    <a:pt x="255" y="104"/>
                  </a:cubicBezTo>
                  <a:cubicBezTo>
                    <a:pt x="258" y="104"/>
                    <a:pt x="261" y="105"/>
                    <a:pt x="264" y="105"/>
                  </a:cubicBezTo>
                  <a:cubicBezTo>
                    <a:pt x="265" y="118"/>
                    <a:pt x="265" y="121"/>
                    <a:pt x="266" y="120"/>
                  </a:cubicBezTo>
                  <a:cubicBezTo>
                    <a:pt x="267" y="119"/>
                    <a:pt x="273" y="111"/>
                    <a:pt x="275" y="108"/>
                  </a:cubicBezTo>
                  <a:cubicBezTo>
                    <a:pt x="279" y="108"/>
                    <a:pt x="283" y="109"/>
                    <a:pt x="286" y="110"/>
                  </a:cubicBezTo>
                  <a:cubicBezTo>
                    <a:pt x="287" y="123"/>
                    <a:pt x="287" y="126"/>
                    <a:pt x="288" y="124"/>
                  </a:cubicBezTo>
                  <a:cubicBezTo>
                    <a:pt x="289" y="123"/>
                    <a:pt x="296" y="115"/>
                    <a:pt x="298" y="112"/>
                  </a:cubicBezTo>
                  <a:cubicBezTo>
                    <a:pt x="301" y="112"/>
                    <a:pt x="304" y="113"/>
                    <a:pt x="307" y="113"/>
                  </a:cubicBezTo>
                  <a:cubicBezTo>
                    <a:pt x="308" y="123"/>
                    <a:pt x="308" y="126"/>
                    <a:pt x="309" y="125"/>
                  </a:cubicBezTo>
                  <a:cubicBezTo>
                    <a:pt x="310" y="124"/>
                    <a:pt x="315" y="117"/>
                    <a:pt x="316" y="115"/>
                  </a:cubicBezTo>
                  <a:cubicBezTo>
                    <a:pt x="321" y="115"/>
                    <a:pt x="326" y="116"/>
                    <a:pt x="330" y="117"/>
                  </a:cubicBezTo>
                  <a:cubicBezTo>
                    <a:pt x="331" y="127"/>
                    <a:pt x="331" y="129"/>
                    <a:pt x="332" y="128"/>
                  </a:cubicBezTo>
                  <a:cubicBezTo>
                    <a:pt x="333" y="127"/>
                    <a:pt x="338" y="121"/>
                    <a:pt x="340" y="118"/>
                  </a:cubicBezTo>
                  <a:cubicBezTo>
                    <a:pt x="343" y="119"/>
                    <a:pt x="347" y="119"/>
                    <a:pt x="351" y="120"/>
                  </a:cubicBezTo>
                  <a:cubicBezTo>
                    <a:pt x="352" y="130"/>
                    <a:pt x="352" y="132"/>
                    <a:pt x="353" y="131"/>
                  </a:cubicBezTo>
                  <a:cubicBezTo>
                    <a:pt x="354" y="130"/>
                    <a:pt x="358" y="124"/>
                    <a:pt x="360" y="121"/>
                  </a:cubicBezTo>
                  <a:cubicBezTo>
                    <a:pt x="362" y="121"/>
                    <a:pt x="365" y="121"/>
                    <a:pt x="367" y="122"/>
                  </a:cubicBezTo>
                  <a:cubicBezTo>
                    <a:pt x="367" y="122"/>
                    <a:pt x="367" y="122"/>
                    <a:pt x="367" y="122"/>
                  </a:cubicBezTo>
                  <a:cubicBezTo>
                    <a:pt x="368" y="122"/>
                    <a:pt x="368" y="121"/>
                    <a:pt x="368" y="121"/>
                  </a:cubicBezTo>
                  <a:cubicBezTo>
                    <a:pt x="368" y="121"/>
                    <a:pt x="368" y="120"/>
                    <a:pt x="367" y="120"/>
                  </a:cubicBezTo>
                  <a:close/>
                </a:path>
              </a:pathLst>
            </a:custGeom>
            <a:solidFill>
              <a:schemeClr val="bg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89" name="Freeform 23">
              <a:extLst>
                <a:ext uri="{FF2B5EF4-FFF2-40B4-BE49-F238E27FC236}">
                  <a16:creationId xmlns:a16="http://schemas.microsoft.com/office/drawing/2014/main" id="{BF8306BD-F3BA-48DC-BBBD-F89EF4B3A3C7}"/>
                </a:ext>
              </a:extLst>
            </p:cNvPr>
            <p:cNvSpPr>
              <a:spLocks/>
            </p:cNvSpPr>
            <p:nvPr/>
          </p:nvSpPr>
          <p:spPr bwMode="auto">
            <a:xfrm>
              <a:off x="2746375" y="1546225"/>
              <a:ext cx="1892300" cy="263525"/>
            </a:xfrm>
            <a:custGeom>
              <a:avLst/>
              <a:gdLst>
                <a:gd name="T0" fmla="*/ 338 w 364"/>
                <a:gd name="T1" fmla="*/ 6 h 51"/>
                <a:gd name="T2" fmla="*/ 331 w 364"/>
                <a:gd name="T3" fmla="*/ 8 h 51"/>
                <a:gd name="T4" fmla="*/ 142 w 364"/>
                <a:gd name="T5" fmla="*/ 35 h 51"/>
                <a:gd name="T6" fmla="*/ 136 w 364"/>
                <a:gd name="T7" fmla="*/ 36 h 51"/>
                <a:gd name="T8" fmla="*/ 123 w 364"/>
                <a:gd name="T9" fmla="*/ 36 h 51"/>
                <a:gd name="T10" fmla="*/ 105 w 364"/>
                <a:gd name="T11" fmla="*/ 36 h 51"/>
                <a:gd name="T12" fmla="*/ 103 w 364"/>
                <a:gd name="T13" fmla="*/ 36 h 51"/>
                <a:gd name="T14" fmla="*/ 90 w 364"/>
                <a:gd name="T15" fmla="*/ 34 h 51"/>
                <a:gd name="T16" fmla="*/ 72 w 364"/>
                <a:gd name="T17" fmla="*/ 34 h 51"/>
                <a:gd name="T18" fmla="*/ 70 w 364"/>
                <a:gd name="T19" fmla="*/ 34 h 51"/>
                <a:gd name="T20" fmla="*/ 58 w 364"/>
                <a:gd name="T21" fmla="*/ 32 h 51"/>
                <a:gd name="T22" fmla="*/ 42 w 364"/>
                <a:gd name="T23" fmla="*/ 30 h 51"/>
                <a:gd name="T24" fmla="*/ 39 w 364"/>
                <a:gd name="T25" fmla="*/ 29 h 51"/>
                <a:gd name="T26" fmla="*/ 0 w 364"/>
                <a:gd name="T27" fmla="*/ 21 h 51"/>
                <a:gd name="T28" fmla="*/ 6 w 364"/>
                <a:gd name="T29" fmla="*/ 23 h 51"/>
                <a:gd name="T30" fmla="*/ 6 w 364"/>
                <a:gd name="T31" fmla="*/ 36 h 51"/>
                <a:gd name="T32" fmla="*/ 18 w 364"/>
                <a:gd name="T33" fmla="*/ 26 h 51"/>
                <a:gd name="T34" fmla="*/ 28 w 364"/>
                <a:gd name="T35" fmla="*/ 29 h 51"/>
                <a:gd name="T36" fmla="*/ 35 w 364"/>
                <a:gd name="T37" fmla="*/ 41 h 51"/>
                <a:gd name="T38" fmla="*/ 45 w 364"/>
                <a:gd name="T39" fmla="*/ 32 h 51"/>
                <a:gd name="T40" fmla="*/ 57 w 364"/>
                <a:gd name="T41" fmla="*/ 34 h 51"/>
                <a:gd name="T42" fmla="*/ 65 w 364"/>
                <a:gd name="T43" fmla="*/ 46 h 51"/>
                <a:gd name="T44" fmla="*/ 78 w 364"/>
                <a:gd name="T45" fmla="*/ 36 h 51"/>
                <a:gd name="T46" fmla="*/ 89 w 364"/>
                <a:gd name="T47" fmla="*/ 36 h 51"/>
                <a:gd name="T48" fmla="*/ 99 w 364"/>
                <a:gd name="T49" fmla="*/ 47 h 51"/>
                <a:gd name="T50" fmla="*/ 115 w 364"/>
                <a:gd name="T51" fmla="*/ 37 h 51"/>
                <a:gd name="T52" fmla="*/ 123 w 364"/>
                <a:gd name="T53" fmla="*/ 37 h 51"/>
                <a:gd name="T54" fmla="*/ 135 w 364"/>
                <a:gd name="T55" fmla="*/ 50 h 51"/>
                <a:gd name="T56" fmla="*/ 145 w 364"/>
                <a:gd name="T57" fmla="*/ 37 h 51"/>
                <a:gd name="T58" fmla="*/ 148 w 364"/>
                <a:gd name="T59" fmla="*/ 46 h 51"/>
                <a:gd name="T60" fmla="*/ 156 w 364"/>
                <a:gd name="T61" fmla="*/ 36 h 51"/>
                <a:gd name="T62" fmla="*/ 165 w 364"/>
                <a:gd name="T63" fmla="*/ 35 h 51"/>
                <a:gd name="T64" fmla="*/ 177 w 364"/>
                <a:gd name="T65" fmla="*/ 47 h 51"/>
                <a:gd name="T66" fmla="*/ 191 w 364"/>
                <a:gd name="T67" fmla="*/ 33 h 51"/>
                <a:gd name="T68" fmla="*/ 200 w 364"/>
                <a:gd name="T69" fmla="*/ 32 h 51"/>
                <a:gd name="T70" fmla="*/ 214 w 364"/>
                <a:gd name="T71" fmla="*/ 41 h 51"/>
                <a:gd name="T72" fmla="*/ 229 w 364"/>
                <a:gd name="T73" fmla="*/ 29 h 51"/>
                <a:gd name="T74" fmla="*/ 235 w 364"/>
                <a:gd name="T75" fmla="*/ 41 h 51"/>
                <a:gd name="T76" fmla="*/ 246 w 364"/>
                <a:gd name="T77" fmla="*/ 26 h 51"/>
                <a:gd name="T78" fmla="*/ 259 w 364"/>
                <a:gd name="T79" fmla="*/ 24 h 51"/>
                <a:gd name="T80" fmla="*/ 274 w 364"/>
                <a:gd name="T81" fmla="*/ 35 h 51"/>
                <a:gd name="T82" fmla="*/ 288 w 364"/>
                <a:gd name="T83" fmla="*/ 18 h 51"/>
                <a:gd name="T84" fmla="*/ 299 w 364"/>
                <a:gd name="T85" fmla="*/ 16 h 51"/>
                <a:gd name="T86" fmla="*/ 313 w 364"/>
                <a:gd name="T87" fmla="*/ 24 h 51"/>
                <a:gd name="T88" fmla="*/ 329 w 364"/>
                <a:gd name="T89" fmla="*/ 10 h 51"/>
                <a:gd name="T90" fmla="*/ 338 w 364"/>
                <a:gd name="T91" fmla="*/ 8 h 51"/>
                <a:gd name="T92" fmla="*/ 354 w 364"/>
                <a:gd name="T93" fmla="*/ 15 h 51"/>
                <a:gd name="T94" fmla="*/ 363 w 364"/>
                <a:gd name="T95" fmla="*/ 1 h 51"/>
                <a:gd name="T96" fmla="*/ 364 w 364"/>
                <a:gd name="T97" fmla="*/ 1 h 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364" h="51">
                  <a:moveTo>
                    <a:pt x="363" y="0"/>
                  </a:moveTo>
                  <a:cubicBezTo>
                    <a:pt x="354" y="2"/>
                    <a:pt x="346" y="4"/>
                    <a:pt x="338" y="6"/>
                  </a:cubicBezTo>
                  <a:cubicBezTo>
                    <a:pt x="338" y="6"/>
                    <a:pt x="338" y="6"/>
                    <a:pt x="338" y="6"/>
                  </a:cubicBezTo>
                  <a:cubicBezTo>
                    <a:pt x="337" y="6"/>
                    <a:pt x="333" y="7"/>
                    <a:pt x="331" y="8"/>
                  </a:cubicBezTo>
                  <a:cubicBezTo>
                    <a:pt x="263" y="24"/>
                    <a:pt x="200" y="33"/>
                    <a:pt x="145" y="35"/>
                  </a:cubicBezTo>
                  <a:cubicBezTo>
                    <a:pt x="144" y="35"/>
                    <a:pt x="143" y="35"/>
                    <a:pt x="142" y="35"/>
                  </a:cubicBezTo>
                  <a:cubicBezTo>
                    <a:pt x="142" y="35"/>
                    <a:pt x="142" y="35"/>
                    <a:pt x="142" y="35"/>
                  </a:cubicBezTo>
                  <a:cubicBezTo>
                    <a:pt x="141" y="35"/>
                    <a:pt x="138" y="35"/>
                    <a:pt x="136" y="36"/>
                  </a:cubicBezTo>
                  <a:cubicBezTo>
                    <a:pt x="132" y="36"/>
                    <a:pt x="127" y="36"/>
                    <a:pt x="123" y="36"/>
                  </a:cubicBezTo>
                  <a:cubicBezTo>
                    <a:pt x="123" y="36"/>
                    <a:pt x="123" y="36"/>
                    <a:pt x="123" y="36"/>
                  </a:cubicBezTo>
                  <a:cubicBezTo>
                    <a:pt x="123" y="36"/>
                    <a:pt x="122" y="36"/>
                    <a:pt x="121" y="36"/>
                  </a:cubicBezTo>
                  <a:cubicBezTo>
                    <a:pt x="115" y="36"/>
                    <a:pt x="110" y="36"/>
                    <a:pt x="105" y="36"/>
                  </a:cubicBezTo>
                  <a:cubicBezTo>
                    <a:pt x="105" y="36"/>
                    <a:pt x="105" y="36"/>
                    <a:pt x="105" y="35"/>
                  </a:cubicBezTo>
                  <a:cubicBezTo>
                    <a:pt x="104" y="36"/>
                    <a:pt x="104" y="36"/>
                    <a:pt x="103" y="36"/>
                  </a:cubicBezTo>
                  <a:cubicBezTo>
                    <a:pt x="98" y="35"/>
                    <a:pt x="94" y="35"/>
                    <a:pt x="90" y="35"/>
                  </a:cubicBezTo>
                  <a:cubicBezTo>
                    <a:pt x="90" y="35"/>
                    <a:pt x="90" y="35"/>
                    <a:pt x="90" y="34"/>
                  </a:cubicBezTo>
                  <a:cubicBezTo>
                    <a:pt x="89" y="35"/>
                    <a:pt x="86" y="35"/>
                    <a:pt x="83" y="35"/>
                  </a:cubicBezTo>
                  <a:cubicBezTo>
                    <a:pt x="79" y="34"/>
                    <a:pt x="76" y="34"/>
                    <a:pt x="72" y="34"/>
                  </a:cubicBezTo>
                  <a:cubicBezTo>
                    <a:pt x="72" y="34"/>
                    <a:pt x="72" y="34"/>
                    <a:pt x="72" y="33"/>
                  </a:cubicBezTo>
                  <a:cubicBezTo>
                    <a:pt x="71" y="33"/>
                    <a:pt x="71" y="34"/>
                    <a:pt x="70" y="34"/>
                  </a:cubicBezTo>
                  <a:cubicBezTo>
                    <a:pt x="66" y="33"/>
                    <a:pt x="62" y="33"/>
                    <a:pt x="58" y="32"/>
                  </a:cubicBezTo>
                  <a:cubicBezTo>
                    <a:pt x="58" y="32"/>
                    <a:pt x="58" y="32"/>
                    <a:pt x="58" y="32"/>
                  </a:cubicBezTo>
                  <a:cubicBezTo>
                    <a:pt x="57" y="32"/>
                    <a:pt x="56" y="32"/>
                    <a:pt x="55" y="32"/>
                  </a:cubicBezTo>
                  <a:cubicBezTo>
                    <a:pt x="50" y="31"/>
                    <a:pt x="46" y="31"/>
                    <a:pt x="42" y="30"/>
                  </a:cubicBezTo>
                  <a:cubicBezTo>
                    <a:pt x="42" y="30"/>
                    <a:pt x="42" y="30"/>
                    <a:pt x="42" y="30"/>
                  </a:cubicBezTo>
                  <a:cubicBezTo>
                    <a:pt x="41" y="30"/>
                    <a:pt x="40" y="30"/>
                    <a:pt x="39" y="29"/>
                  </a:cubicBezTo>
                  <a:cubicBezTo>
                    <a:pt x="25" y="27"/>
                    <a:pt x="12" y="24"/>
                    <a:pt x="1" y="20"/>
                  </a:cubicBezTo>
                  <a:cubicBezTo>
                    <a:pt x="0" y="20"/>
                    <a:pt x="0" y="20"/>
                    <a:pt x="0" y="21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2" y="22"/>
                    <a:pt x="4" y="23"/>
                    <a:pt x="6" y="23"/>
                  </a:cubicBezTo>
                  <a:cubicBezTo>
                    <a:pt x="5" y="23"/>
                    <a:pt x="5" y="23"/>
                    <a:pt x="5" y="23"/>
                  </a:cubicBezTo>
                  <a:cubicBezTo>
                    <a:pt x="6" y="34"/>
                    <a:pt x="5" y="37"/>
                    <a:pt x="6" y="36"/>
                  </a:cubicBezTo>
                  <a:cubicBezTo>
                    <a:pt x="7" y="35"/>
                    <a:pt x="13" y="28"/>
                    <a:pt x="15" y="26"/>
                  </a:cubicBezTo>
                  <a:cubicBezTo>
                    <a:pt x="16" y="26"/>
                    <a:pt x="17" y="26"/>
                    <a:pt x="18" y="26"/>
                  </a:cubicBezTo>
                  <a:cubicBezTo>
                    <a:pt x="18" y="38"/>
                    <a:pt x="18" y="41"/>
                    <a:pt x="19" y="40"/>
                  </a:cubicBezTo>
                  <a:cubicBezTo>
                    <a:pt x="20" y="39"/>
                    <a:pt x="26" y="32"/>
                    <a:pt x="28" y="29"/>
                  </a:cubicBezTo>
                  <a:cubicBezTo>
                    <a:pt x="30" y="29"/>
                    <a:pt x="31" y="29"/>
                    <a:pt x="32" y="30"/>
                  </a:cubicBezTo>
                  <a:cubicBezTo>
                    <a:pt x="34" y="40"/>
                    <a:pt x="34" y="43"/>
                    <a:pt x="35" y="41"/>
                  </a:cubicBezTo>
                  <a:cubicBezTo>
                    <a:pt x="35" y="40"/>
                    <a:pt x="39" y="34"/>
                    <a:pt x="41" y="31"/>
                  </a:cubicBezTo>
                  <a:cubicBezTo>
                    <a:pt x="43" y="31"/>
                    <a:pt x="44" y="32"/>
                    <a:pt x="45" y="32"/>
                  </a:cubicBezTo>
                  <a:cubicBezTo>
                    <a:pt x="48" y="45"/>
                    <a:pt x="47" y="48"/>
                    <a:pt x="49" y="47"/>
                  </a:cubicBezTo>
                  <a:cubicBezTo>
                    <a:pt x="50" y="46"/>
                    <a:pt x="55" y="37"/>
                    <a:pt x="57" y="34"/>
                  </a:cubicBezTo>
                  <a:cubicBezTo>
                    <a:pt x="59" y="34"/>
                    <a:pt x="60" y="34"/>
                    <a:pt x="62" y="34"/>
                  </a:cubicBezTo>
                  <a:cubicBezTo>
                    <a:pt x="65" y="45"/>
                    <a:pt x="64" y="47"/>
                    <a:pt x="65" y="46"/>
                  </a:cubicBezTo>
                  <a:cubicBezTo>
                    <a:pt x="66" y="45"/>
                    <a:pt x="70" y="38"/>
                    <a:pt x="71" y="35"/>
                  </a:cubicBezTo>
                  <a:cubicBezTo>
                    <a:pt x="73" y="35"/>
                    <a:pt x="76" y="35"/>
                    <a:pt x="78" y="36"/>
                  </a:cubicBezTo>
                  <a:cubicBezTo>
                    <a:pt x="81" y="48"/>
                    <a:pt x="81" y="51"/>
                    <a:pt x="82" y="50"/>
                  </a:cubicBezTo>
                  <a:cubicBezTo>
                    <a:pt x="83" y="49"/>
                    <a:pt x="87" y="40"/>
                    <a:pt x="89" y="36"/>
                  </a:cubicBezTo>
                  <a:cubicBezTo>
                    <a:pt x="91" y="36"/>
                    <a:pt x="93" y="37"/>
                    <a:pt x="96" y="37"/>
                  </a:cubicBezTo>
                  <a:cubicBezTo>
                    <a:pt x="98" y="46"/>
                    <a:pt x="98" y="48"/>
                    <a:pt x="99" y="47"/>
                  </a:cubicBezTo>
                  <a:cubicBezTo>
                    <a:pt x="99" y="46"/>
                    <a:pt x="103" y="40"/>
                    <a:pt x="104" y="37"/>
                  </a:cubicBezTo>
                  <a:cubicBezTo>
                    <a:pt x="108" y="37"/>
                    <a:pt x="112" y="37"/>
                    <a:pt x="115" y="37"/>
                  </a:cubicBezTo>
                  <a:cubicBezTo>
                    <a:pt x="118" y="45"/>
                    <a:pt x="118" y="47"/>
                    <a:pt x="119" y="46"/>
                  </a:cubicBezTo>
                  <a:cubicBezTo>
                    <a:pt x="119" y="45"/>
                    <a:pt x="122" y="40"/>
                    <a:pt x="123" y="37"/>
                  </a:cubicBezTo>
                  <a:cubicBezTo>
                    <a:pt x="125" y="37"/>
                    <a:pt x="128" y="37"/>
                    <a:pt x="131" y="37"/>
                  </a:cubicBezTo>
                  <a:cubicBezTo>
                    <a:pt x="134" y="48"/>
                    <a:pt x="134" y="51"/>
                    <a:pt x="135" y="50"/>
                  </a:cubicBezTo>
                  <a:cubicBezTo>
                    <a:pt x="136" y="48"/>
                    <a:pt x="140" y="40"/>
                    <a:pt x="141" y="37"/>
                  </a:cubicBezTo>
                  <a:cubicBezTo>
                    <a:pt x="142" y="37"/>
                    <a:pt x="144" y="37"/>
                    <a:pt x="145" y="37"/>
                  </a:cubicBezTo>
                  <a:cubicBezTo>
                    <a:pt x="145" y="37"/>
                    <a:pt x="145" y="37"/>
                    <a:pt x="145" y="37"/>
                  </a:cubicBezTo>
                  <a:cubicBezTo>
                    <a:pt x="148" y="45"/>
                    <a:pt x="148" y="47"/>
                    <a:pt x="148" y="46"/>
                  </a:cubicBezTo>
                  <a:cubicBezTo>
                    <a:pt x="149" y="45"/>
                    <a:pt x="152" y="39"/>
                    <a:pt x="153" y="36"/>
                  </a:cubicBezTo>
                  <a:cubicBezTo>
                    <a:pt x="154" y="36"/>
                    <a:pt x="155" y="36"/>
                    <a:pt x="156" y="36"/>
                  </a:cubicBezTo>
                  <a:cubicBezTo>
                    <a:pt x="159" y="46"/>
                    <a:pt x="159" y="48"/>
                    <a:pt x="160" y="47"/>
                  </a:cubicBezTo>
                  <a:cubicBezTo>
                    <a:pt x="160" y="46"/>
                    <a:pt x="164" y="38"/>
                    <a:pt x="165" y="35"/>
                  </a:cubicBezTo>
                  <a:cubicBezTo>
                    <a:pt x="167" y="35"/>
                    <a:pt x="170" y="35"/>
                    <a:pt x="172" y="35"/>
                  </a:cubicBezTo>
                  <a:cubicBezTo>
                    <a:pt x="176" y="46"/>
                    <a:pt x="176" y="49"/>
                    <a:pt x="177" y="47"/>
                  </a:cubicBezTo>
                  <a:cubicBezTo>
                    <a:pt x="178" y="46"/>
                    <a:pt x="182" y="37"/>
                    <a:pt x="183" y="34"/>
                  </a:cubicBezTo>
                  <a:cubicBezTo>
                    <a:pt x="186" y="34"/>
                    <a:pt x="188" y="34"/>
                    <a:pt x="191" y="33"/>
                  </a:cubicBezTo>
                  <a:cubicBezTo>
                    <a:pt x="194" y="42"/>
                    <a:pt x="194" y="45"/>
                    <a:pt x="195" y="44"/>
                  </a:cubicBezTo>
                  <a:cubicBezTo>
                    <a:pt x="196" y="43"/>
                    <a:pt x="199" y="35"/>
                    <a:pt x="200" y="32"/>
                  </a:cubicBezTo>
                  <a:cubicBezTo>
                    <a:pt x="203" y="32"/>
                    <a:pt x="206" y="32"/>
                    <a:pt x="210" y="31"/>
                  </a:cubicBezTo>
                  <a:cubicBezTo>
                    <a:pt x="213" y="40"/>
                    <a:pt x="214" y="42"/>
                    <a:pt x="214" y="41"/>
                  </a:cubicBezTo>
                  <a:cubicBezTo>
                    <a:pt x="215" y="40"/>
                    <a:pt x="217" y="33"/>
                    <a:pt x="218" y="30"/>
                  </a:cubicBezTo>
                  <a:cubicBezTo>
                    <a:pt x="222" y="30"/>
                    <a:pt x="225" y="29"/>
                    <a:pt x="229" y="29"/>
                  </a:cubicBezTo>
                  <a:cubicBezTo>
                    <a:pt x="229" y="29"/>
                    <a:pt x="228" y="29"/>
                    <a:pt x="228" y="29"/>
                  </a:cubicBezTo>
                  <a:cubicBezTo>
                    <a:pt x="234" y="40"/>
                    <a:pt x="235" y="43"/>
                    <a:pt x="235" y="41"/>
                  </a:cubicBezTo>
                  <a:cubicBezTo>
                    <a:pt x="236" y="40"/>
                    <a:pt x="238" y="31"/>
                    <a:pt x="239" y="27"/>
                  </a:cubicBezTo>
                  <a:cubicBezTo>
                    <a:pt x="242" y="27"/>
                    <a:pt x="244" y="26"/>
                    <a:pt x="246" y="26"/>
                  </a:cubicBezTo>
                  <a:cubicBezTo>
                    <a:pt x="253" y="39"/>
                    <a:pt x="253" y="42"/>
                    <a:pt x="254" y="40"/>
                  </a:cubicBezTo>
                  <a:cubicBezTo>
                    <a:pt x="255" y="39"/>
                    <a:pt x="258" y="28"/>
                    <a:pt x="259" y="24"/>
                  </a:cubicBezTo>
                  <a:cubicBezTo>
                    <a:pt x="261" y="23"/>
                    <a:pt x="264" y="23"/>
                    <a:pt x="267" y="22"/>
                  </a:cubicBezTo>
                  <a:cubicBezTo>
                    <a:pt x="273" y="33"/>
                    <a:pt x="273" y="36"/>
                    <a:pt x="274" y="35"/>
                  </a:cubicBezTo>
                  <a:cubicBezTo>
                    <a:pt x="274" y="33"/>
                    <a:pt x="277" y="24"/>
                    <a:pt x="278" y="21"/>
                  </a:cubicBezTo>
                  <a:cubicBezTo>
                    <a:pt x="281" y="20"/>
                    <a:pt x="284" y="19"/>
                    <a:pt x="288" y="18"/>
                  </a:cubicBezTo>
                  <a:cubicBezTo>
                    <a:pt x="293" y="29"/>
                    <a:pt x="294" y="32"/>
                    <a:pt x="295" y="31"/>
                  </a:cubicBezTo>
                  <a:cubicBezTo>
                    <a:pt x="295" y="29"/>
                    <a:pt x="298" y="20"/>
                    <a:pt x="299" y="16"/>
                  </a:cubicBezTo>
                  <a:cubicBezTo>
                    <a:pt x="302" y="16"/>
                    <a:pt x="305" y="15"/>
                    <a:pt x="308" y="14"/>
                  </a:cubicBezTo>
                  <a:cubicBezTo>
                    <a:pt x="312" y="23"/>
                    <a:pt x="312" y="25"/>
                    <a:pt x="313" y="24"/>
                  </a:cubicBezTo>
                  <a:cubicBezTo>
                    <a:pt x="313" y="23"/>
                    <a:pt x="316" y="16"/>
                    <a:pt x="316" y="13"/>
                  </a:cubicBezTo>
                  <a:cubicBezTo>
                    <a:pt x="321" y="12"/>
                    <a:pt x="325" y="11"/>
                    <a:pt x="329" y="10"/>
                  </a:cubicBezTo>
                  <a:cubicBezTo>
                    <a:pt x="333" y="18"/>
                    <a:pt x="334" y="20"/>
                    <a:pt x="334" y="19"/>
                  </a:cubicBezTo>
                  <a:cubicBezTo>
                    <a:pt x="335" y="18"/>
                    <a:pt x="337" y="11"/>
                    <a:pt x="338" y="8"/>
                  </a:cubicBezTo>
                  <a:cubicBezTo>
                    <a:pt x="341" y="7"/>
                    <a:pt x="344" y="6"/>
                    <a:pt x="348" y="5"/>
                  </a:cubicBezTo>
                  <a:cubicBezTo>
                    <a:pt x="353" y="14"/>
                    <a:pt x="353" y="16"/>
                    <a:pt x="354" y="15"/>
                  </a:cubicBezTo>
                  <a:cubicBezTo>
                    <a:pt x="354" y="14"/>
                    <a:pt x="356" y="6"/>
                    <a:pt x="356" y="3"/>
                  </a:cubicBezTo>
                  <a:cubicBezTo>
                    <a:pt x="359" y="2"/>
                    <a:pt x="361" y="2"/>
                    <a:pt x="363" y="1"/>
                  </a:cubicBezTo>
                  <a:cubicBezTo>
                    <a:pt x="363" y="1"/>
                    <a:pt x="363" y="1"/>
                    <a:pt x="363" y="1"/>
                  </a:cubicBezTo>
                  <a:cubicBezTo>
                    <a:pt x="364" y="1"/>
                    <a:pt x="364" y="1"/>
                    <a:pt x="364" y="1"/>
                  </a:cubicBezTo>
                  <a:cubicBezTo>
                    <a:pt x="364" y="0"/>
                    <a:pt x="363" y="0"/>
                    <a:pt x="363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Freeform 24">
              <a:extLst>
                <a:ext uri="{FF2B5EF4-FFF2-40B4-BE49-F238E27FC236}">
                  <a16:creationId xmlns:a16="http://schemas.microsoft.com/office/drawing/2014/main" id="{5E419FA5-6F0E-44C7-ACCF-EA9A40286EF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263775" y="3770313"/>
              <a:ext cx="342900" cy="336550"/>
            </a:xfrm>
            <a:custGeom>
              <a:avLst/>
              <a:gdLst>
                <a:gd name="T0" fmla="*/ 2 w 66"/>
                <a:gd name="T1" fmla="*/ 55 h 65"/>
                <a:gd name="T2" fmla="*/ 2 w 66"/>
                <a:gd name="T3" fmla="*/ 63 h 65"/>
                <a:gd name="T4" fmla="*/ 7 w 66"/>
                <a:gd name="T5" fmla="*/ 65 h 65"/>
                <a:gd name="T6" fmla="*/ 11 w 66"/>
                <a:gd name="T7" fmla="*/ 63 h 65"/>
                <a:gd name="T8" fmla="*/ 31 w 66"/>
                <a:gd name="T9" fmla="*/ 43 h 65"/>
                <a:gd name="T10" fmla="*/ 22 w 66"/>
                <a:gd name="T11" fmla="*/ 34 h 65"/>
                <a:gd name="T12" fmla="*/ 2 w 66"/>
                <a:gd name="T13" fmla="*/ 55 h 65"/>
                <a:gd name="T14" fmla="*/ 53 w 66"/>
                <a:gd name="T15" fmla="*/ 17 h 65"/>
                <a:gd name="T16" fmla="*/ 61 w 66"/>
                <a:gd name="T17" fmla="*/ 13 h 65"/>
                <a:gd name="T18" fmla="*/ 66 w 66"/>
                <a:gd name="T19" fmla="*/ 4 h 65"/>
                <a:gd name="T20" fmla="*/ 62 w 66"/>
                <a:gd name="T21" fmla="*/ 0 h 65"/>
                <a:gd name="T22" fmla="*/ 53 w 66"/>
                <a:gd name="T23" fmla="*/ 4 h 65"/>
                <a:gd name="T24" fmla="*/ 48 w 66"/>
                <a:gd name="T25" fmla="*/ 13 h 65"/>
                <a:gd name="T26" fmla="*/ 38 w 66"/>
                <a:gd name="T27" fmla="*/ 24 h 65"/>
                <a:gd name="T28" fmla="*/ 42 w 66"/>
                <a:gd name="T29" fmla="*/ 28 h 65"/>
                <a:gd name="T30" fmla="*/ 53 w 66"/>
                <a:gd name="T31" fmla="*/ 17 h 65"/>
                <a:gd name="T32" fmla="*/ 54 w 66"/>
                <a:gd name="T33" fmla="*/ 41 h 65"/>
                <a:gd name="T34" fmla="*/ 54 w 66"/>
                <a:gd name="T35" fmla="*/ 40 h 65"/>
                <a:gd name="T36" fmla="*/ 49 w 66"/>
                <a:gd name="T37" fmla="*/ 41 h 65"/>
                <a:gd name="T38" fmla="*/ 24 w 66"/>
                <a:gd name="T39" fmla="*/ 16 h 65"/>
                <a:gd name="T40" fmla="*/ 25 w 66"/>
                <a:gd name="T41" fmla="*/ 12 h 65"/>
                <a:gd name="T42" fmla="*/ 25 w 66"/>
                <a:gd name="T43" fmla="*/ 11 h 65"/>
                <a:gd name="T44" fmla="*/ 13 w 66"/>
                <a:gd name="T45" fmla="*/ 0 h 65"/>
                <a:gd name="T46" fmla="*/ 7 w 66"/>
                <a:gd name="T47" fmla="*/ 1 h 65"/>
                <a:gd name="T48" fmla="*/ 16 w 66"/>
                <a:gd name="T49" fmla="*/ 9 h 65"/>
                <a:gd name="T50" fmla="*/ 17 w 66"/>
                <a:gd name="T51" fmla="*/ 10 h 65"/>
                <a:gd name="T52" fmla="*/ 16 w 66"/>
                <a:gd name="T53" fmla="*/ 15 h 65"/>
                <a:gd name="T54" fmla="*/ 13 w 66"/>
                <a:gd name="T55" fmla="*/ 16 h 65"/>
                <a:gd name="T56" fmla="*/ 11 w 66"/>
                <a:gd name="T57" fmla="*/ 16 h 65"/>
                <a:gd name="T58" fmla="*/ 10 w 66"/>
                <a:gd name="T59" fmla="*/ 15 h 65"/>
                <a:gd name="T60" fmla="*/ 2 w 66"/>
                <a:gd name="T61" fmla="*/ 7 h 65"/>
                <a:gd name="T62" fmla="*/ 0 w 66"/>
                <a:gd name="T63" fmla="*/ 12 h 65"/>
                <a:gd name="T64" fmla="*/ 12 w 66"/>
                <a:gd name="T65" fmla="*/ 24 h 65"/>
                <a:gd name="T66" fmla="*/ 13 w 66"/>
                <a:gd name="T67" fmla="*/ 24 h 65"/>
                <a:gd name="T68" fmla="*/ 17 w 66"/>
                <a:gd name="T69" fmla="*/ 23 h 65"/>
                <a:gd name="T70" fmla="*/ 42 w 66"/>
                <a:gd name="T71" fmla="*/ 48 h 65"/>
                <a:gd name="T72" fmla="*/ 41 w 66"/>
                <a:gd name="T73" fmla="*/ 53 h 65"/>
                <a:gd name="T74" fmla="*/ 41 w 66"/>
                <a:gd name="T75" fmla="*/ 54 h 65"/>
                <a:gd name="T76" fmla="*/ 54 w 66"/>
                <a:gd name="T77" fmla="*/ 65 h 65"/>
                <a:gd name="T78" fmla="*/ 59 w 66"/>
                <a:gd name="T79" fmla="*/ 64 h 65"/>
                <a:gd name="T80" fmla="*/ 51 w 66"/>
                <a:gd name="T81" fmla="*/ 56 h 65"/>
                <a:gd name="T82" fmla="*/ 50 w 66"/>
                <a:gd name="T83" fmla="*/ 54 h 65"/>
                <a:gd name="T84" fmla="*/ 51 w 66"/>
                <a:gd name="T85" fmla="*/ 50 h 65"/>
                <a:gd name="T86" fmla="*/ 54 w 66"/>
                <a:gd name="T87" fmla="*/ 49 h 65"/>
                <a:gd name="T88" fmla="*/ 55 w 66"/>
                <a:gd name="T89" fmla="*/ 49 h 65"/>
                <a:gd name="T90" fmla="*/ 57 w 66"/>
                <a:gd name="T91" fmla="*/ 50 h 65"/>
                <a:gd name="T92" fmla="*/ 65 w 66"/>
                <a:gd name="T93" fmla="*/ 58 h 65"/>
                <a:gd name="T94" fmla="*/ 66 w 66"/>
                <a:gd name="T95" fmla="*/ 53 h 65"/>
                <a:gd name="T96" fmla="*/ 54 w 66"/>
                <a:gd name="T97" fmla="*/ 41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6" h="65">
                  <a:moveTo>
                    <a:pt x="2" y="55"/>
                  </a:moveTo>
                  <a:cubicBezTo>
                    <a:pt x="0" y="57"/>
                    <a:pt x="0" y="61"/>
                    <a:pt x="2" y="63"/>
                  </a:cubicBezTo>
                  <a:cubicBezTo>
                    <a:pt x="3" y="64"/>
                    <a:pt x="5" y="65"/>
                    <a:pt x="7" y="65"/>
                  </a:cubicBezTo>
                  <a:cubicBezTo>
                    <a:pt x="8" y="65"/>
                    <a:pt x="10" y="64"/>
                    <a:pt x="11" y="63"/>
                  </a:cubicBezTo>
                  <a:cubicBezTo>
                    <a:pt x="31" y="43"/>
                    <a:pt x="31" y="43"/>
                    <a:pt x="31" y="43"/>
                  </a:cubicBezTo>
                  <a:cubicBezTo>
                    <a:pt x="22" y="34"/>
                    <a:pt x="22" y="34"/>
                    <a:pt x="22" y="34"/>
                  </a:cubicBezTo>
                  <a:lnTo>
                    <a:pt x="2" y="55"/>
                  </a:lnTo>
                  <a:close/>
                  <a:moveTo>
                    <a:pt x="53" y="17"/>
                  </a:moveTo>
                  <a:cubicBezTo>
                    <a:pt x="61" y="13"/>
                    <a:pt x="61" y="13"/>
                    <a:pt x="61" y="13"/>
                  </a:cubicBezTo>
                  <a:cubicBezTo>
                    <a:pt x="66" y="4"/>
                    <a:pt x="66" y="4"/>
                    <a:pt x="66" y="4"/>
                  </a:cubicBezTo>
                  <a:cubicBezTo>
                    <a:pt x="62" y="0"/>
                    <a:pt x="62" y="0"/>
                    <a:pt x="62" y="0"/>
                  </a:cubicBezTo>
                  <a:cubicBezTo>
                    <a:pt x="53" y="4"/>
                    <a:pt x="53" y="4"/>
                    <a:pt x="53" y="4"/>
                  </a:cubicBezTo>
                  <a:cubicBezTo>
                    <a:pt x="48" y="13"/>
                    <a:pt x="48" y="13"/>
                    <a:pt x="48" y="13"/>
                  </a:cubicBezTo>
                  <a:cubicBezTo>
                    <a:pt x="38" y="24"/>
                    <a:pt x="38" y="24"/>
                    <a:pt x="38" y="24"/>
                  </a:cubicBezTo>
                  <a:cubicBezTo>
                    <a:pt x="42" y="28"/>
                    <a:pt x="42" y="28"/>
                    <a:pt x="42" y="28"/>
                  </a:cubicBezTo>
                  <a:lnTo>
                    <a:pt x="53" y="17"/>
                  </a:lnTo>
                  <a:close/>
                  <a:moveTo>
                    <a:pt x="54" y="41"/>
                  </a:moveTo>
                  <a:cubicBezTo>
                    <a:pt x="54" y="40"/>
                    <a:pt x="54" y="40"/>
                    <a:pt x="54" y="40"/>
                  </a:cubicBezTo>
                  <a:cubicBezTo>
                    <a:pt x="52" y="40"/>
                    <a:pt x="51" y="41"/>
                    <a:pt x="49" y="41"/>
                  </a:cubicBezTo>
                  <a:cubicBezTo>
                    <a:pt x="24" y="16"/>
                    <a:pt x="24" y="16"/>
                    <a:pt x="24" y="16"/>
                  </a:cubicBezTo>
                  <a:cubicBezTo>
                    <a:pt x="25" y="15"/>
                    <a:pt x="25" y="13"/>
                    <a:pt x="25" y="12"/>
                  </a:cubicBezTo>
                  <a:cubicBezTo>
                    <a:pt x="25" y="11"/>
                    <a:pt x="25" y="11"/>
                    <a:pt x="25" y="11"/>
                  </a:cubicBezTo>
                  <a:cubicBezTo>
                    <a:pt x="24" y="5"/>
                    <a:pt x="19" y="0"/>
                    <a:pt x="13" y="0"/>
                  </a:cubicBezTo>
                  <a:cubicBezTo>
                    <a:pt x="11" y="0"/>
                    <a:pt x="9" y="0"/>
                    <a:pt x="7" y="1"/>
                  </a:cubicBezTo>
                  <a:cubicBezTo>
                    <a:pt x="16" y="9"/>
                    <a:pt x="16" y="9"/>
                    <a:pt x="16" y="9"/>
                  </a:cubicBezTo>
                  <a:cubicBezTo>
                    <a:pt x="16" y="9"/>
                    <a:pt x="16" y="10"/>
                    <a:pt x="17" y="10"/>
                  </a:cubicBezTo>
                  <a:cubicBezTo>
                    <a:pt x="17" y="12"/>
                    <a:pt x="17" y="14"/>
                    <a:pt x="16" y="15"/>
                  </a:cubicBezTo>
                  <a:cubicBezTo>
                    <a:pt x="15" y="16"/>
                    <a:pt x="14" y="16"/>
                    <a:pt x="13" y="16"/>
                  </a:cubicBezTo>
                  <a:cubicBezTo>
                    <a:pt x="12" y="16"/>
                    <a:pt x="12" y="16"/>
                    <a:pt x="11" y="16"/>
                  </a:cubicBezTo>
                  <a:cubicBezTo>
                    <a:pt x="11" y="15"/>
                    <a:pt x="10" y="15"/>
                    <a:pt x="10" y="15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1" y="8"/>
                    <a:pt x="0" y="10"/>
                    <a:pt x="0" y="12"/>
                  </a:cubicBezTo>
                  <a:cubicBezTo>
                    <a:pt x="0" y="18"/>
                    <a:pt x="6" y="24"/>
                    <a:pt x="12" y="24"/>
                  </a:cubicBezTo>
                  <a:cubicBezTo>
                    <a:pt x="13" y="24"/>
                    <a:pt x="13" y="24"/>
                    <a:pt x="13" y="24"/>
                  </a:cubicBezTo>
                  <a:cubicBezTo>
                    <a:pt x="14" y="24"/>
                    <a:pt x="16" y="24"/>
                    <a:pt x="17" y="23"/>
                  </a:cubicBezTo>
                  <a:cubicBezTo>
                    <a:pt x="42" y="48"/>
                    <a:pt x="42" y="48"/>
                    <a:pt x="42" y="48"/>
                  </a:cubicBezTo>
                  <a:cubicBezTo>
                    <a:pt x="42" y="50"/>
                    <a:pt x="41" y="51"/>
                    <a:pt x="41" y="53"/>
                  </a:cubicBezTo>
                  <a:cubicBezTo>
                    <a:pt x="41" y="54"/>
                    <a:pt x="41" y="54"/>
                    <a:pt x="41" y="54"/>
                  </a:cubicBezTo>
                  <a:cubicBezTo>
                    <a:pt x="42" y="60"/>
                    <a:pt x="47" y="65"/>
                    <a:pt x="54" y="65"/>
                  </a:cubicBezTo>
                  <a:cubicBezTo>
                    <a:pt x="56" y="65"/>
                    <a:pt x="57" y="65"/>
                    <a:pt x="59" y="64"/>
                  </a:cubicBezTo>
                  <a:cubicBezTo>
                    <a:pt x="51" y="56"/>
                    <a:pt x="51" y="56"/>
                    <a:pt x="51" y="56"/>
                  </a:cubicBezTo>
                  <a:cubicBezTo>
                    <a:pt x="50" y="55"/>
                    <a:pt x="50" y="55"/>
                    <a:pt x="50" y="54"/>
                  </a:cubicBezTo>
                  <a:cubicBezTo>
                    <a:pt x="49" y="53"/>
                    <a:pt x="50" y="51"/>
                    <a:pt x="51" y="50"/>
                  </a:cubicBezTo>
                  <a:cubicBezTo>
                    <a:pt x="52" y="49"/>
                    <a:pt x="53" y="49"/>
                    <a:pt x="54" y="49"/>
                  </a:cubicBezTo>
                  <a:cubicBezTo>
                    <a:pt x="54" y="49"/>
                    <a:pt x="55" y="49"/>
                    <a:pt x="55" y="49"/>
                  </a:cubicBezTo>
                  <a:cubicBezTo>
                    <a:pt x="56" y="49"/>
                    <a:pt x="56" y="49"/>
                    <a:pt x="57" y="50"/>
                  </a:cubicBezTo>
                  <a:cubicBezTo>
                    <a:pt x="65" y="58"/>
                    <a:pt x="65" y="58"/>
                    <a:pt x="65" y="58"/>
                  </a:cubicBezTo>
                  <a:cubicBezTo>
                    <a:pt x="65" y="56"/>
                    <a:pt x="66" y="55"/>
                    <a:pt x="66" y="53"/>
                  </a:cubicBezTo>
                  <a:cubicBezTo>
                    <a:pt x="66" y="46"/>
                    <a:pt x="61" y="41"/>
                    <a:pt x="54" y="41"/>
                  </a:cubicBez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" name="Freeform 25">
              <a:extLst>
                <a:ext uri="{FF2B5EF4-FFF2-40B4-BE49-F238E27FC236}">
                  <a16:creationId xmlns:a16="http://schemas.microsoft.com/office/drawing/2014/main" id="{AC48B9D5-3EB3-41F9-B0B1-BB2B114613F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335213" y="5105400"/>
              <a:ext cx="349250" cy="355600"/>
            </a:xfrm>
            <a:custGeom>
              <a:avLst/>
              <a:gdLst>
                <a:gd name="T0" fmla="*/ 41 w 67"/>
                <a:gd name="T1" fmla="*/ 62 h 69"/>
                <a:gd name="T2" fmla="*/ 38 w 67"/>
                <a:gd name="T3" fmla="*/ 67 h 69"/>
                <a:gd name="T4" fmla="*/ 31 w 67"/>
                <a:gd name="T5" fmla="*/ 69 h 69"/>
                <a:gd name="T6" fmla="*/ 28 w 67"/>
                <a:gd name="T7" fmla="*/ 65 h 69"/>
                <a:gd name="T8" fmla="*/ 26 w 67"/>
                <a:gd name="T9" fmla="*/ 60 h 69"/>
                <a:gd name="T10" fmla="*/ 39 w 67"/>
                <a:gd name="T11" fmla="*/ 58 h 69"/>
                <a:gd name="T12" fmla="*/ 51 w 67"/>
                <a:gd name="T13" fmla="*/ 33 h 69"/>
                <a:gd name="T14" fmla="*/ 42 w 67"/>
                <a:gd name="T15" fmla="*/ 53 h 69"/>
                <a:gd name="T16" fmla="*/ 28 w 67"/>
                <a:gd name="T17" fmla="*/ 56 h 69"/>
                <a:gd name="T18" fmla="*/ 21 w 67"/>
                <a:gd name="T19" fmla="*/ 45 h 69"/>
                <a:gd name="T20" fmla="*/ 33 w 67"/>
                <a:gd name="T21" fmla="*/ 16 h 69"/>
                <a:gd name="T22" fmla="*/ 35 w 67"/>
                <a:gd name="T23" fmla="*/ 23 h 69"/>
                <a:gd name="T24" fmla="*/ 21 w 67"/>
                <a:gd name="T25" fmla="*/ 33 h 69"/>
                <a:gd name="T26" fmla="*/ 25 w 67"/>
                <a:gd name="T27" fmla="*/ 33 h 69"/>
                <a:gd name="T28" fmla="*/ 35 w 67"/>
                <a:gd name="T29" fmla="*/ 23 h 69"/>
                <a:gd name="T30" fmla="*/ 35 w 67"/>
                <a:gd name="T31" fmla="*/ 9 h 69"/>
                <a:gd name="T32" fmla="*/ 34 w 67"/>
                <a:gd name="T33" fmla="*/ 0 h 69"/>
                <a:gd name="T34" fmla="*/ 32 w 67"/>
                <a:gd name="T35" fmla="*/ 9 h 69"/>
                <a:gd name="T36" fmla="*/ 11 w 67"/>
                <a:gd name="T37" fmla="*/ 33 h 69"/>
                <a:gd name="T38" fmla="*/ 2 w 67"/>
                <a:gd name="T39" fmla="*/ 31 h 69"/>
                <a:gd name="T40" fmla="*/ 2 w 67"/>
                <a:gd name="T41" fmla="*/ 35 h 69"/>
                <a:gd name="T42" fmla="*/ 11 w 67"/>
                <a:gd name="T43" fmla="*/ 33 h 69"/>
                <a:gd name="T44" fmla="*/ 58 w 67"/>
                <a:gd name="T45" fmla="*/ 31 h 69"/>
                <a:gd name="T46" fmla="*/ 58 w 67"/>
                <a:gd name="T47" fmla="*/ 35 h 69"/>
                <a:gd name="T48" fmla="*/ 67 w 67"/>
                <a:gd name="T49" fmla="*/ 33 h 69"/>
                <a:gd name="T50" fmla="*/ 15 w 67"/>
                <a:gd name="T51" fmla="*/ 49 h 69"/>
                <a:gd name="T52" fmla="*/ 10 w 67"/>
                <a:gd name="T53" fmla="*/ 56 h 69"/>
                <a:gd name="T54" fmla="*/ 13 w 67"/>
                <a:gd name="T55" fmla="*/ 56 h 69"/>
                <a:gd name="T56" fmla="*/ 18 w 67"/>
                <a:gd name="T57" fmla="*/ 49 h 69"/>
                <a:gd name="T58" fmla="*/ 51 w 67"/>
                <a:gd name="T59" fmla="*/ 18 h 69"/>
                <a:gd name="T60" fmla="*/ 57 w 67"/>
                <a:gd name="T61" fmla="*/ 12 h 69"/>
                <a:gd name="T62" fmla="*/ 54 w 67"/>
                <a:gd name="T63" fmla="*/ 10 h 69"/>
                <a:gd name="T64" fmla="*/ 49 w 67"/>
                <a:gd name="T65" fmla="*/ 17 h 69"/>
                <a:gd name="T66" fmla="*/ 15 w 67"/>
                <a:gd name="T67" fmla="*/ 17 h 69"/>
                <a:gd name="T68" fmla="*/ 18 w 67"/>
                <a:gd name="T69" fmla="*/ 17 h 69"/>
                <a:gd name="T70" fmla="*/ 13 w 67"/>
                <a:gd name="T71" fmla="*/ 10 h 69"/>
                <a:gd name="T72" fmla="*/ 10 w 67"/>
                <a:gd name="T73" fmla="*/ 12 h 69"/>
                <a:gd name="T74" fmla="*/ 52 w 67"/>
                <a:gd name="T75" fmla="*/ 49 h 69"/>
                <a:gd name="T76" fmla="*/ 49 w 67"/>
                <a:gd name="T77" fmla="*/ 52 h 69"/>
                <a:gd name="T78" fmla="*/ 56 w 67"/>
                <a:gd name="T79" fmla="*/ 57 h 69"/>
                <a:gd name="T80" fmla="*/ 57 w 67"/>
                <a:gd name="T81" fmla="*/ 54 h 69"/>
                <a:gd name="T82" fmla="*/ 52 w 67"/>
                <a:gd name="T83" fmla="*/ 49 h 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67" h="69">
                  <a:moveTo>
                    <a:pt x="41" y="60"/>
                  </a:moveTo>
                  <a:cubicBezTo>
                    <a:pt x="41" y="62"/>
                    <a:pt x="41" y="62"/>
                    <a:pt x="41" y="62"/>
                  </a:cubicBezTo>
                  <a:cubicBezTo>
                    <a:pt x="41" y="64"/>
                    <a:pt x="40" y="65"/>
                    <a:pt x="39" y="65"/>
                  </a:cubicBezTo>
                  <a:cubicBezTo>
                    <a:pt x="38" y="67"/>
                    <a:pt x="38" y="67"/>
                    <a:pt x="38" y="67"/>
                  </a:cubicBezTo>
                  <a:cubicBezTo>
                    <a:pt x="38" y="68"/>
                    <a:pt x="37" y="69"/>
                    <a:pt x="36" y="69"/>
                  </a:cubicBezTo>
                  <a:cubicBezTo>
                    <a:pt x="31" y="69"/>
                    <a:pt x="31" y="69"/>
                    <a:pt x="31" y="69"/>
                  </a:cubicBezTo>
                  <a:cubicBezTo>
                    <a:pt x="30" y="69"/>
                    <a:pt x="29" y="68"/>
                    <a:pt x="29" y="67"/>
                  </a:cubicBezTo>
                  <a:cubicBezTo>
                    <a:pt x="28" y="65"/>
                    <a:pt x="28" y="65"/>
                    <a:pt x="28" y="65"/>
                  </a:cubicBezTo>
                  <a:cubicBezTo>
                    <a:pt x="27" y="65"/>
                    <a:pt x="26" y="64"/>
                    <a:pt x="26" y="62"/>
                  </a:cubicBezTo>
                  <a:cubicBezTo>
                    <a:pt x="26" y="60"/>
                    <a:pt x="26" y="60"/>
                    <a:pt x="26" y="60"/>
                  </a:cubicBezTo>
                  <a:cubicBezTo>
                    <a:pt x="26" y="59"/>
                    <a:pt x="27" y="58"/>
                    <a:pt x="28" y="58"/>
                  </a:cubicBezTo>
                  <a:cubicBezTo>
                    <a:pt x="39" y="58"/>
                    <a:pt x="39" y="58"/>
                    <a:pt x="39" y="58"/>
                  </a:cubicBezTo>
                  <a:cubicBezTo>
                    <a:pt x="41" y="58"/>
                    <a:pt x="41" y="59"/>
                    <a:pt x="41" y="60"/>
                  </a:cubicBezTo>
                  <a:close/>
                  <a:moveTo>
                    <a:pt x="51" y="33"/>
                  </a:moveTo>
                  <a:cubicBezTo>
                    <a:pt x="51" y="38"/>
                    <a:pt x="49" y="42"/>
                    <a:pt x="46" y="45"/>
                  </a:cubicBezTo>
                  <a:cubicBezTo>
                    <a:pt x="43" y="47"/>
                    <a:pt x="42" y="50"/>
                    <a:pt x="42" y="53"/>
                  </a:cubicBezTo>
                  <a:cubicBezTo>
                    <a:pt x="41" y="55"/>
                    <a:pt x="40" y="56"/>
                    <a:pt x="39" y="56"/>
                  </a:cubicBezTo>
                  <a:cubicBezTo>
                    <a:pt x="28" y="56"/>
                    <a:pt x="28" y="56"/>
                    <a:pt x="28" y="56"/>
                  </a:cubicBezTo>
                  <a:cubicBezTo>
                    <a:pt x="27" y="56"/>
                    <a:pt x="26" y="55"/>
                    <a:pt x="25" y="53"/>
                  </a:cubicBezTo>
                  <a:cubicBezTo>
                    <a:pt x="25" y="50"/>
                    <a:pt x="24" y="47"/>
                    <a:pt x="21" y="45"/>
                  </a:cubicBezTo>
                  <a:cubicBezTo>
                    <a:pt x="18" y="42"/>
                    <a:pt x="17" y="38"/>
                    <a:pt x="17" y="33"/>
                  </a:cubicBezTo>
                  <a:cubicBezTo>
                    <a:pt x="16" y="24"/>
                    <a:pt x="24" y="16"/>
                    <a:pt x="33" y="16"/>
                  </a:cubicBezTo>
                  <a:cubicBezTo>
                    <a:pt x="43" y="16"/>
                    <a:pt x="51" y="24"/>
                    <a:pt x="51" y="33"/>
                  </a:cubicBezTo>
                  <a:close/>
                  <a:moveTo>
                    <a:pt x="35" y="23"/>
                  </a:moveTo>
                  <a:cubicBezTo>
                    <a:pt x="35" y="22"/>
                    <a:pt x="35" y="21"/>
                    <a:pt x="34" y="21"/>
                  </a:cubicBezTo>
                  <a:cubicBezTo>
                    <a:pt x="27" y="21"/>
                    <a:pt x="21" y="26"/>
                    <a:pt x="21" y="33"/>
                  </a:cubicBezTo>
                  <a:cubicBezTo>
                    <a:pt x="21" y="34"/>
                    <a:pt x="22" y="35"/>
                    <a:pt x="23" y="35"/>
                  </a:cubicBezTo>
                  <a:cubicBezTo>
                    <a:pt x="24" y="35"/>
                    <a:pt x="25" y="34"/>
                    <a:pt x="25" y="33"/>
                  </a:cubicBezTo>
                  <a:cubicBezTo>
                    <a:pt x="25" y="28"/>
                    <a:pt x="29" y="25"/>
                    <a:pt x="34" y="25"/>
                  </a:cubicBezTo>
                  <a:cubicBezTo>
                    <a:pt x="35" y="25"/>
                    <a:pt x="35" y="24"/>
                    <a:pt x="35" y="23"/>
                  </a:cubicBezTo>
                  <a:close/>
                  <a:moveTo>
                    <a:pt x="34" y="10"/>
                  </a:moveTo>
                  <a:cubicBezTo>
                    <a:pt x="35" y="10"/>
                    <a:pt x="35" y="10"/>
                    <a:pt x="35" y="9"/>
                  </a:cubicBezTo>
                  <a:cubicBezTo>
                    <a:pt x="35" y="2"/>
                    <a:pt x="35" y="2"/>
                    <a:pt x="35" y="2"/>
                  </a:cubicBezTo>
                  <a:cubicBezTo>
                    <a:pt x="35" y="1"/>
                    <a:pt x="35" y="0"/>
                    <a:pt x="34" y="0"/>
                  </a:cubicBezTo>
                  <a:cubicBezTo>
                    <a:pt x="32" y="0"/>
                    <a:pt x="32" y="1"/>
                    <a:pt x="32" y="2"/>
                  </a:cubicBezTo>
                  <a:cubicBezTo>
                    <a:pt x="32" y="9"/>
                    <a:pt x="32" y="9"/>
                    <a:pt x="32" y="9"/>
                  </a:cubicBezTo>
                  <a:cubicBezTo>
                    <a:pt x="32" y="10"/>
                    <a:pt x="32" y="10"/>
                    <a:pt x="34" y="10"/>
                  </a:cubicBezTo>
                  <a:close/>
                  <a:moveTo>
                    <a:pt x="11" y="33"/>
                  </a:moveTo>
                  <a:cubicBezTo>
                    <a:pt x="11" y="32"/>
                    <a:pt x="10" y="31"/>
                    <a:pt x="9" y="31"/>
                  </a:cubicBezTo>
                  <a:cubicBezTo>
                    <a:pt x="2" y="31"/>
                    <a:pt x="2" y="31"/>
                    <a:pt x="2" y="31"/>
                  </a:cubicBezTo>
                  <a:cubicBezTo>
                    <a:pt x="1" y="31"/>
                    <a:pt x="0" y="32"/>
                    <a:pt x="0" y="33"/>
                  </a:cubicBezTo>
                  <a:cubicBezTo>
                    <a:pt x="0" y="34"/>
                    <a:pt x="1" y="35"/>
                    <a:pt x="2" y="35"/>
                  </a:cubicBezTo>
                  <a:cubicBezTo>
                    <a:pt x="9" y="35"/>
                    <a:pt x="9" y="35"/>
                    <a:pt x="9" y="35"/>
                  </a:cubicBezTo>
                  <a:cubicBezTo>
                    <a:pt x="10" y="35"/>
                    <a:pt x="11" y="34"/>
                    <a:pt x="11" y="33"/>
                  </a:cubicBezTo>
                  <a:close/>
                  <a:moveTo>
                    <a:pt x="65" y="31"/>
                  </a:moveTo>
                  <a:cubicBezTo>
                    <a:pt x="58" y="31"/>
                    <a:pt x="58" y="31"/>
                    <a:pt x="58" y="31"/>
                  </a:cubicBezTo>
                  <a:cubicBezTo>
                    <a:pt x="57" y="31"/>
                    <a:pt x="56" y="32"/>
                    <a:pt x="56" y="33"/>
                  </a:cubicBezTo>
                  <a:cubicBezTo>
                    <a:pt x="56" y="34"/>
                    <a:pt x="57" y="35"/>
                    <a:pt x="58" y="35"/>
                  </a:cubicBezTo>
                  <a:cubicBezTo>
                    <a:pt x="65" y="35"/>
                    <a:pt x="65" y="35"/>
                    <a:pt x="65" y="35"/>
                  </a:cubicBezTo>
                  <a:cubicBezTo>
                    <a:pt x="66" y="35"/>
                    <a:pt x="67" y="34"/>
                    <a:pt x="67" y="33"/>
                  </a:cubicBezTo>
                  <a:cubicBezTo>
                    <a:pt x="67" y="32"/>
                    <a:pt x="66" y="31"/>
                    <a:pt x="65" y="31"/>
                  </a:cubicBezTo>
                  <a:close/>
                  <a:moveTo>
                    <a:pt x="15" y="49"/>
                  </a:moveTo>
                  <a:cubicBezTo>
                    <a:pt x="10" y="54"/>
                    <a:pt x="10" y="54"/>
                    <a:pt x="10" y="54"/>
                  </a:cubicBezTo>
                  <a:cubicBezTo>
                    <a:pt x="9" y="54"/>
                    <a:pt x="9" y="56"/>
                    <a:pt x="10" y="56"/>
                  </a:cubicBezTo>
                  <a:cubicBezTo>
                    <a:pt x="10" y="57"/>
                    <a:pt x="11" y="57"/>
                    <a:pt x="11" y="57"/>
                  </a:cubicBezTo>
                  <a:cubicBezTo>
                    <a:pt x="12" y="57"/>
                    <a:pt x="12" y="57"/>
                    <a:pt x="13" y="56"/>
                  </a:cubicBezTo>
                  <a:cubicBezTo>
                    <a:pt x="18" y="52"/>
                    <a:pt x="18" y="52"/>
                    <a:pt x="18" y="52"/>
                  </a:cubicBezTo>
                  <a:cubicBezTo>
                    <a:pt x="18" y="51"/>
                    <a:pt x="18" y="50"/>
                    <a:pt x="18" y="49"/>
                  </a:cubicBezTo>
                  <a:cubicBezTo>
                    <a:pt x="17" y="48"/>
                    <a:pt x="16" y="48"/>
                    <a:pt x="15" y="49"/>
                  </a:cubicBezTo>
                  <a:close/>
                  <a:moveTo>
                    <a:pt x="51" y="18"/>
                  </a:moveTo>
                  <a:cubicBezTo>
                    <a:pt x="51" y="18"/>
                    <a:pt x="52" y="17"/>
                    <a:pt x="52" y="17"/>
                  </a:cubicBezTo>
                  <a:cubicBezTo>
                    <a:pt x="57" y="12"/>
                    <a:pt x="57" y="12"/>
                    <a:pt x="57" y="12"/>
                  </a:cubicBezTo>
                  <a:cubicBezTo>
                    <a:pt x="58" y="12"/>
                    <a:pt x="58" y="10"/>
                    <a:pt x="57" y="10"/>
                  </a:cubicBezTo>
                  <a:cubicBezTo>
                    <a:pt x="56" y="9"/>
                    <a:pt x="55" y="9"/>
                    <a:pt x="54" y="10"/>
                  </a:cubicBezTo>
                  <a:cubicBezTo>
                    <a:pt x="49" y="14"/>
                    <a:pt x="49" y="14"/>
                    <a:pt x="49" y="14"/>
                  </a:cubicBezTo>
                  <a:cubicBezTo>
                    <a:pt x="49" y="15"/>
                    <a:pt x="49" y="16"/>
                    <a:pt x="49" y="17"/>
                  </a:cubicBezTo>
                  <a:cubicBezTo>
                    <a:pt x="50" y="17"/>
                    <a:pt x="50" y="18"/>
                    <a:pt x="51" y="18"/>
                  </a:cubicBezTo>
                  <a:close/>
                  <a:moveTo>
                    <a:pt x="15" y="17"/>
                  </a:moveTo>
                  <a:cubicBezTo>
                    <a:pt x="15" y="17"/>
                    <a:pt x="16" y="18"/>
                    <a:pt x="16" y="18"/>
                  </a:cubicBezTo>
                  <a:cubicBezTo>
                    <a:pt x="17" y="18"/>
                    <a:pt x="17" y="17"/>
                    <a:pt x="18" y="17"/>
                  </a:cubicBezTo>
                  <a:cubicBezTo>
                    <a:pt x="18" y="16"/>
                    <a:pt x="18" y="15"/>
                    <a:pt x="18" y="14"/>
                  </a:cubicBezTo>
                  <a:cubicBezTo>
                    <a:pt x="13" y="10"/>
                    <a:pt x="13" y="10"/>
                    <a:pt x="13" y="10"/>
                  </a:cubicBezTo>
                  <a:cubicBezTo>
                    <a:pt x="12" y="9"/>
                    <a:pt x="11" y="9"/>
                    <a:pt x="10" y="10"/>
                  </a:cubicBezTo>
                  <a:cubicBezTo>
                    <a:pt x="9" y="10"/>
                    <a:pt x="9" y="12"/>
                    <a:pt x="10" y="12"/>
                  </a:cubicBezTo>
                  <a:lnTo>
                    <a:pt x="15" y="17"/>
                  </a:lnTo>
                  <a:close/>
                  <a:moveTo>
                    <a:pt x="52" y="49"/>
                  </a:moveTo>
                  <a:cubicBezTo>
                    <a:pt x="51" y="48"/>
                    <a:pt x="50" y="48"/>
                    <a:pt x="49" y="49"/>
                  </a:cubicBezTo>
                  <a:cubicBezTo>
                    <a:pt x="49" y="50"/>
                    <a:pt x="49" y="51"/>
                    <a:pt x="49" y="52"/>
                  </a:cubicBezTo>
                  <a:cubicBezTo>
                    <a:pt x="54" y="56"/>
                    <a:pt x="54" y="56"/>
                    <a:pt x="54" y="56"/>
                  </a:cubicBezTo>
                  <a:cubicBezTo>
                    <a:pt x="55" y="57"/>
                    <a:pt x="55" y="57"/>
                    <a:pt x="56" y="57"/>
                  </a:cubicBezTo>
                  <a:cubicBezTo>
                    <a:pt x="56" y="57"/>
                    <a:pt x="57" y="57"/>
                    <a:pt x="57" y="56"/>
                  </a:cubicBezTo>
                  <a:cubicBezTo>
                    <a:pt x="58" y="56"/>
                    <a:pt x="58" y="54"/>
                    <a:pt x="57" y="54"/>
                  </a:cubicBezTo>
                  <a:lnTo>
                    <a:pt x="52" y="49"/>
                  </a:lnTo>
                  <a:close/>
                  <a:moveTo>
                    <a:pt x="52" y="49"/>
                  </a:moveTo>
                  <a:cubicBezTo>
                    <a:pt x="52" y="49"/>
                    <a:pt x="52" y="49"/>
                    <a:pt x="52" y="49"/>
                  </a:cubicBez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2" name="Freeform 26">
              <a:extLst>
                <a:ext uri="{FF2B5EF4-FFF2-40B4-BE49-F238E27FC236}">
                  <a16:creationId xmlns:a16="http://schemas.microsoft.com/office/drawing/2014/main" id="{4E8CBE54-ACA0-4B22-9B3E-66F81DF9728F}"/>
                </a:ext>
              </a:extLst>
            </p:cNvPr>
            <p:cNvSpPr>
              <a:spLocks/>
            </p:cNvSpPr>
            <p:nvPr/>
          </p:nvSpPr>
          <p:spPr bwMode="auto">
            <a:xfrm>
              <a:off x="3328988" y="3832225"/>
              <a:ext cx="1227138" cy="863600"/>
            </a:xfrm>
            <a:custGeom>
              <a:avLst/>
              <a:gdLst>
                <a:gd name="T0" fmla="*/ 331 w 773"/>
                <a:gd name="T1" fmla="*/ 489 h 544"/>
                <a:gd name="T2" fmla="*/ 773 w 773"/>
                <a:gd name="T3" fmla="*/ 277 h 544"/>
                <a:gd name="T4" fmla="*/ 763 w 773"/>
                <a:gd name="T5" fmla="*/ 0 h 544"/>
                <a:gd name="T6" fmla="*/ 219 w 773"/>
                <a:gd name="T7" fmla="*/ 287 h 544"/>
                <a:gd name="T8" fmla="*/ 180 w 773"/>
                <a:gd name="T9" fmla="*/ 222 h 544"/>
                <a:gd name="T10" fmla="*/ 0 w 773"/>
                <a:gd name="T11" fmla="*/ 544 h 544"/>
                <a:gd name="T12" fmla="*/ 347 w 773"/>
                <a:gd name="T13" fmla="*/ 531 h 544"/>
                <a:gd name="T14" fmla="*/ 331 w 773"/>
                <a:gd name="T15" fmla="*/ 489 h 5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73" h="544">
                  <a:moveTo>
                    <a:pt x="331" y="489"/>
                  </a:moveTo>
                  <a:lnTo>
                    <a:pt x="773" y="277"/>
                  </a:lnTo>
                  <a:lnTo>
                    <a:pt x="763" y="0"/>
                  </a:lnTo>
                  <a:lnTo>
                    <a:pt x="219" y="287"/>
                  </a:lnTo>
                  <a:lnTo>
                    <a:pt x="180" y="222"/>
                  </a:lnTo>
                  <a:lnTo>
                    <a:pt x="0" y="544"/>
                  </a:lnTo>
                  <a:lnTo>
                    <a:pt x="347" y="531"/>
                  </a:lnTo>
                  <a:lnTo>
                    <a:pt x="331" y="489"/>
                  </a:lnTo>
                  <a:close/>
                </a:path>
              </a:pathLst>
            </a:custGeom>
            <a:solidFill>
              <a:schemeClr val="accent6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Rectangle 92">
              <a:extLst>
                <a:ext uri="{FF2B5EF4-FFF2-40B4-BE49-F238E27FC236}">
                  <a16:creationId xmlns:a16="http://schemas.microsoft.com/office/drawing/2014/main" id="{BF827699-C4F4-4DB1-A8E3-1C94E2B187FE}"/>
                </a:ext>
              </a:extLst>
            </p:cNvPr>
            <p:cNvSpPr/>
            <p:nvPr/>
          </p:nvSpPr>
          <p:spPr>
            <a:xfrm>
              <a:off x="1970088" y="2072124"/>
              <a:ext cx="766762" cy="34881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0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CCD</a:t>
              </a:r>
            </a:p>
            <a:p>
              <a:pPr algn="ctr">
                <a:lnSpc>
                  <a:spcPts val="10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AWARD</a:t>
              </a:r>
            </a:p>
          </p:txBody>
        </p:sp>
        <p:sp>
          <p:nvSpPr>
            <p:cNvPr id="94" name="Rectangle 93">
              <a:extLst>
                <a:ext uri="{FF2B5EF4-FFF2-40B4-BE49-F238E27FC236}">
                  <a16:creationId xmlns:a16="http://schemas.microsoft.com/office/drawing/2014/main" id="{DFE42673-0376-4028-A01A-6B33552EBBA8}"/>
                </a:ext>
              </a:extLst>
            </p:cNvPr>
            <p:cNvSpPr/>
            <p:nvPr/>
          </p:nvSpPr>
          <p:spPr>
            <a:xfrm>
              <a:off x="2981326" y="2323941"/>
              <a:ext cx="1157288" cy="600164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sz="7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THE </a:t>
              </a:r>
              <a:r>
                <a:rPr lang="en-US" sz="13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BIG</a:t>
              </a:r>
            </a:p>
            <a:p>
              <a:pPr algn="ctr"/>
              <a:r>
                <a:rPr lang="en-US" sz="13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SUCCESS</a:t>
              </a:r>
              <a:r>
                <a:rPr lang="en-US" sz="7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 HERE</a:t>
              </a:r>
            </a:p>
          </p:txBody>
        </p:sp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B4FFFF53-A0B9-4297-AAC8-9908A0A1B349}"/>
                </a:ext>
              </a:extLst>
            </p:cNvPr>
            <p:cNvSpPr/>
            <p:nvPr/>
          </p:nvSpPr>
          <p:spPr>
            <a:xfrm>
              <a:off x="2684463" y="3738533"/>
              <a:ext cx="647934" cy="400110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000" b="1" dirty="0">
                  <a:solidFill>
                    <a:schemeClr val="accent6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48%</a:t>
              </a:r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1B3752B4-0396-473C-8E95-801FE9B8C104}"/>
                </a:ext>
              </a:extLst>
            </p:cNvPr>
            <p:cNvSpPr/>
            <p:nvPr/>
          </p:nvSpPr>
          <p:spPr>
            <a:xfrm>
              <a:off x="3378202" y="4165570"/>
              <a:ext cx="992186" cy="400110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>
                <a:lnSpc>
                  <a:spcPts val="1200"/>
                </a:lnSpc>
              </a:pPr>
              <a:r>
                <a:rPr lang="en-US" sz="7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THE </a:t>
              </a:r>
              <a:r>
                <a:rPr lang="en-US" sz="13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BIG</a:t>
              </a:r>
            </a:p>
            <a:p>
              <a:pPr algn="ctr">
                <a:lnSpc>
                  <a:spcPts val="1200"/>
                </a:lnSpc>
              </a:pPr>
              <a:r>
                <a:rPr lang="en-US" sz="13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SUCCESS</a:t>
              </a:r>
              <a:endParaRPr lang="en-US" sz="7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endParaRPr>
            </a:p>
          </p:txBody>
        </p:sp>
        <p:sp>
          <p:nvSpPr>
            <p:cNvPr id="97" name="Rectangle 96">
              <a:extLst>
                <a:ext uri="{FF2B5EF4-FFF2-40B4-BE49-F238E27FC236}">
                  <a16:creationId xmlns:a16="http://schemas.microsoft.com/office/drawing/2014/main" id="{6F5299E7-D390-450F-8F2D-B2BF4442E339}"/>
                </a:ext>
              </a:extLst>
            </p:cNvPr>
            <p:cNvSpPr/>
            <p:nvPr/>
          </p:nvSpPr>
          <p:spPr>
            <a:xfrm>
              <a:off x="2766558" y="5063546"/>
              <a:ext cx="1118054" cy="461665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8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Your sample text</a:t>
              </a:r>
            </a:p>
            <a:p>
              <a:r>
                <a:rPr lang="en-US" sz="8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is here to give you</a:t>
              </a:r>
            </a:p>
            <a:p>
              <a:r>
                <a:rPr lang="en-US" sz="800" dirty="0" err="1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confort</a:t>
              </a:r>
              <a:r>
                <a:rPr lang="en-US" sz="8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 write</a:t>
              </a:r>
            </a:p>
          </p:txBody>
        </p:sp>
      </p:grpSp>
      <p:sp>
        <p:nvSpPr>
          <p:cNvPr id="66" name="TextBox 65">
            <a:extLst>
              <a:ext uri="{FF2B5EF4-FFF2-40B4-BE49-F238E27FC236}">
                <a16:creationId xmlns:a16="http://schemas.microsoft.com/office/drawing/2014/main" id="{629FEB88-F4C2-490A-AEAD-F95EF99F415D}"/>
              </a:ext>
            </a:extLst>
          </p:cNvPr>
          <p:cNvSpPr txBox="1"/>
          <p:nvPr/>
        </p:nvSpPr>
        <p:spPr>
          <a:xfrm>
            <a:off x="807614" y="1305707"/>
            <a:ext cx="3633786" cy="8748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000"/>
              </a:lnSpc>
            </a:pPr>
            <a:r>
              <a:rPr lang="en-US" sz="3300" b="1" dirty="0">
                <a:solidFill>
                  <a:schemeClr val="bg2">
                    <a:lumMod val="60000"/>
                    <a:lumOff val="40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HEADLINE</a:t>
            </a:r>
          </a:p>
          <a:p>
            <a:pPr>
              <a:lnSpc>
                <a:spcPts val="3000"/>
              </a:lnSpc>
            </a:pPr>
            <a:r>
              <a:rPr lang="en-US" sz="3300" b="1" dirty="0">
                <a:solidFill>
                  <a:schemeClr val="accent1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INFOGRAPHIC</a:t>
            </a:r>
          </a:p>
        </p:txBody>
      </p:sp>
      <p:sp>
        <p:nvSpPr>
          <p:cNvPr id="67" name="Freeform 23">
            <a:extLst>
              <a:ext uri="{FF2B5EF4-FFF2-40B4-BE49-F238E27FC236}">
                <a16:creationId xmlns:a16="http://schemas.microsoft.com/office/drawing/2014/main" id="{1AACAC00-84CC-4754-8CBB-FE29E7067A2C}"/>
              </a:ext>
            </a:extLst>
          </p:cNvPr>
          <p:cNvSpPr>
            <a:spLocks/>
          </p:cNvSpPr>
          <p:nvPr/>
        </p:nvSpPr>
        <p:spPr bwMode="auto">
          <a:xfrm>
            <a:off x="861246" y="3788486"/>
            <a:ext cx="2418104" cy="819891"/>
          </a:xfrm>
          <a:custGeom>
            <a:avLst/>
            <a:gdLst>
              <a:gd name="T0" fmla="*/ 239 w 239"/>
              <a:gd name="T1" fmla="*/ 79 h 89"/>
              <a:gd name="T2" fmla="*/ 228 w 239"/>
              <a:gd name="T3" fmla="*/ 89 h 89"/>
              <a:gd name="T4" fmla="*/ 11 w 239"/>
              <a:gd name="T5" fmla="*/ 89 h 89"/>
              <a:gd name="T6" fmla="*/ 0 w 239"/>
              <a:gd name="T7" fmla="*/ 79 h 89"/>
              <a:gd name="T8" fmla="*/ 0 w 239"/>
              <a:gd name="T9" fmla="*/ 11 h 89"/>
              <a:gd name="T10" fmla="*/ 11 w 239"/>
              <a:gd name="T11" fmla="*/ 0 h 89"/>
              <a:gd name="T12" fmla="*/ 228 w 239"/>
              <a:gd name="T13" fmla="*/ 0 h 89"/>
              <a:gd name="T14" fmla="*/ 239 w 239"/>
              <a:gd name="T15" fmla="*/ 11 h 89"/>
              <a:gd name="T16" fmla="*/ 239 w 239"/>
              <a:gd name="T17" fmla="*/ 79 h 8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39" h="89">
                <a:moveTo>
                  <a:pt x="239" y="79"/>
                </a:moveTo>
                <a:cubicBezTo>
                  <a:pt x="239" y="84"/>
                  <a:pt x="234" y="89"/>
                  <a:pt x="228" y="89"/>
                </a:cubicBezTo>
                <a:cubicBezTo>
                  <a:pt x="11" y="89"/>
                  <a:pt x="11" y="89"/>
                  <a:pt x="11" y="89"/>
                </a:cubicBezTo>
                <a:cubicBezTo>
                  <a:pt x="5" y="89"/>
                  <a:pt x="0" y="84"/>
                  <a:pt x="0" y="79"/>
                </a:cubicBezTo>
                <a:cubicBezTo>
                  <a:pt x="0" y="11"/>
                  <a:pt x="0" y="11"/>
                  <a:pt x="0" y="11"/>
                </a:cubicBezTo>
                <a:cubicBezTo>
                  <a:pt x="0" y="5"/>
                  <a:pt x="5" y="0"/>
                  <a:pt x="11" y="0"/>
                </a:cubicBezTo>
                <a:cubicBezTo>
                  <a:pt x="228" y="0"/>
                  <a:pt x="228" y="0"/>
                  <a:pt x="228" y="0"/>
                </a:cubicBezTo>
                <a:cubicBezTo>
                  <a:pt x="234" y="0"/>
                  <a:pt x="239" y="5"/>
                  <a:pt x="239" y="11"/>
                </a:cubicBezTo>
                <a:lnTo>
                  <a:pt x="239" y="79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2A961BE7-B99D-4E15-B2DA-1BF5B1141E0A}"/>
              </a:ext>
            </a:extLst>
          </p:cNvPr>
          <p:cNvSpPr txBox="1"/>
          <p:nvPr/>
        </p:nvSpPr>
        <p:spPr>
          <a:xfrm>
            <a:off x="807614" y="2310491"/>
            <a:ext cx="3290886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9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9CD39546-C1D5-4523-91F9-AFB37041B338}"/>
              </a:ext>
            </a:extLst>
          </p:cNvPr>
          <p:cNvSpPr txBox="1"/>
          <p:nvPr/>
        </p:nvSpPr>
        <p:spPr>
          <a:xfrm>
            <a:off x="1331884" y="3921432"/>
            <a:ext cx="147682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>
                <a:solidFill>
                  <a:schemeClr val="bg1"/>
                </a:solidFill>
                <a:latin typeface="Montserrat Black" panose="00000A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16,003</a:t>
            </a:r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635FFF04-90BA-473F-A3FD-F70F19549DD3}"/>
              </a:ext>
            </a:extLst>
          </p:cNvPr>
          <p:cNvSpPr txBox="1"/>
          <p:nvPr/>
        </p:nvSpPr>
        <p:spPr>
          <a:xfrm>
            <a:off x="807614" y="4844408"/>
            <a:ext cx="263139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9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F0C5C76F-1C02-4E52-8134-0EB30D01960B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3EE581D0-8392-4889-BC91-2C6D1E3D84B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44006927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7174E325-4854-46EE-8B8D-B535EEF9F51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>
            <a:off x="3418825" y="2873528"/>
            <a:ext cx="5354351" cy="111094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7500"/>
              </a:lnSpc>
            </a:pPr>
            <a:r>
              <a:rPr lang="en-US" sz="9400" b="1" spc="-200" dirty="0">
                <a:ln w="76200">
                  <a:noFill/>
                </a:ln>
                <a:solidFill>
                  <a:schemeClr val="bg1">
                    <a:alpha val="66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THE END</a:t>
            </a:r>
          </a:p>
        </p:txBody>
      </p:sp>
    </p:spTree>
    <p:extLst>
      <p:ext uri="{BB962C8B-B14F-4D97-AF65-F5344CB8AC3E}">
        <p14:creationId xmlns:p14="http://schemas.microsoft.com/office/powerpoint/2010/main" val="45308277"/>
      </p:ext>
    </p:extLst>
  </p:cSld>
  <p:clrMapOvr>
    <a:masterClrMapping/>
  </p:clrMapOvr>
  <p:transition spd="slow">
    <p:push dir="u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>
            <a:extLst>
              <a:ext uri="{FF2B5EF4-FFF2-40B4-BE49-F238E27FC236}">
                <a16:creationId xmlns:a16="http://schemas.microsoft.com/office/drawing/2014/main" id="{A7AB261C-02C8-43AF-80F3-93E0C9CA60B2}"/>
              </a:ext>
            </a:extLst>
          </p:cNvPr>
          <p:cNvGrpSpPr/>
          <p:nvPr/>
        </p:nvGrpSpPr>
        <p:grpSpPr>
          <a:xfrm>
            <a:off x="1016505" y="801005"/>
            <a:ext cx="2960553" cy="2791084"/>
            <a:chOff x="1016505" y="801005"/>
            <a:chExt cx="2960553" cy="2791084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5A375577-41E7-41ED-A0EB-BD124B0F2AA3}"/>
                </a:ext>
              </a:extLst>
            </p:cNvPr>
            <p:cNvSpPr/>
            <p:nvPr/>
          </p:nvSpPr>
          <p:spPr>
            <a:xfrm>
              <a:off x="1016505" y="801005"/>
              <a:ext cx="734496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solidFill>
                    <a:schemeClr val="accent1"/>
                  </a:solidFill>
                  <a:latin typeface="FontAwesome" charset="0"/>
                </a:rPr>
                <a:t></a:t>
              </a:r>
              <a:endParaRPr lang="en-US" sz="5000" dirty="0">
                <a:solidFill>
                  <a:schemeClr val="accent1"/>
                </a:solidFill>
              </a:endParaRPr>
            </a:p>
          </p:txBody>
        </p:sp>
        <p:sp>
          <p:nvSpPr>
            <p:cNvPr id="5" name="Subtitle 6">
              <a:extLst>
                <a:ext uri="{FF2B5EF4-FFF2-40B4-BE49-F238E27FC236}">
                  <a16:creationId xmlns:a16="http://schemas.microsoft.com/office/drawing/2014/main" id="{161F9D61-FB81-4B31-B2AD-4C7634F2D4FD}"/>
                </a:ext>
              </a:extLst>
            </p:cNvPr>
            <p:cNvSpPr txBox="1">
              <a:spLocks/>
            </p:cNvSpPr>
            <p:nvPr/>
          </p:nvSpPr>
          <p:spPr>
            <a:xfrm>
              <a:off x="1016505" y="1709009"/>
              <a:ext cx="2960553" cy="1229603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</a:t>
              </a:r>
              <a:r>
                <a:rPr lang="en-US" sz="800" i="1" dirty="0" err="1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Lorem</a:t>
              </a: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</a:t>
              </a:r>
              <a:r>
                <a:rPr lang="en-US" sz="800" i="1" dirty="0" err="1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Ipsum</a:t>
              </a: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generators on the Internet tend to repeat predefined chunks as necessary, making this the first true generator on the Internet. It uses a dictionary of over 200 Latin words, combined with a handful.</a:t>
              </a:r>
            </a:p>
          </p:txBody>
        </p:sp>
        <p:sp>
          <p:nvSpPr>
            <p:cNvPr id="6" name="Rectangle: Rounded Corners 5">
              <a:extLst>
                <a:ext uri="{FF2B5EF4-FFF2-40B4-BE49-F238E27FC236}">
                  <a16:creationId xmlns:a16="http://schemas.microsoft.com/office/drawing/2014/main" id="{2A6DD427-1480-4D2B-9CB6-6266032AA1BF}"/>
                </a:ext>
              </a:extLst>
            </p:cNvPr>
            <p:cNvSpPr/>
            <p:nvPr/>
          </p:nvSpPr>
          <p:spPr>
            <a:xfrm>
              <a:off x="1135023" y="3161202"/>
              <a:ext cx="1597343" cy="430887"/>
            </a:xfrm>
            <a:prstGeom prst="roundRect">
              <a:avLst>
                <a:gd name="adj" fmla="val 11613"/>
              </a:avLst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CD82E8F9-027B-46C9-9E6A-C5C380F8F590}"/>
                </a:ext>
              </a:extLst>
            </p:cNvPr>
            <p:cNvSpPr txBox="1"/>
            <p:nvPr/>
          </p:nvSpPr>
          <p:spPr>
            <a:xfrm>
              <a:off x="1190810" y="3261229"/>
              <a:ext cx="148576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</a:rPr>
                <a:t>SHOW FULL REPORT</a:t>
              </a:r>
            </a:p>
          </p:txBody>
        </p:sp>
      </p:grpSp>
      <p:sp>
        <p:nvSpPr>
          <p:cNvPr id="9" name="Rectangle 8">
            <a:extLst>
              <a:ext uri="{FF2B5EF4-FFF2-40B4-BE49-F238E27FC236}">
                <a16:creationId xmlns:a16="http://schemas.microsoft.com/office/drawing/2014/main" id="{20B57095-22A2-41F1-8A83-95251E6964A8}"/>
              </a:ext>
            </a:extLst>
          </p:cNvPr>
          <p:cNvSpPr/>
          <p:nvPr/>
        </p:nvSpPr>
        <p:spPr>
          <a:xfrm rot="16200000">
            <a:off x="7878845" y="2173958"/>
            <a:ext cx="7034298" cy="239578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8700"/>
              </a:lnSpc>
            </a:pPr>
            <a:r>
              <a:rPr lang="en-US" sz="11400" b="1" dirty="0">
                <a:ln w="76200">
                  <a:noFill/>
                </a:ln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OUR</a:t>
            </a:r>
          </a:p>
          <a:p>
            <a:pPr>
              <a:lnSpc>
                <a:spcPts val="8700"/>
              </a:lnSpc>
            </a:pPr>
            <a:r>
              <a:rPr lang="en-US" sz="11200" b="1" dirty="0">
                <a:ln w="76200">
                  <a:noFill/>
                </a:ln>
                <a:solidFill>
                  <a:schemeClr val="tx1">
                    <a:alpha val="12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MESSAGE</a:t>
            </a: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DA00C691-F347-47A5-94B1-049E903C45AB}"/>
              </a:ext>
            </a:extLst>
          </p:cNvPr>
          <p:cNvGrpSpPr/>
          <p:nvPr/>
        </p:nvGrpSpPr>
        <p:grpSpPr>
          <a:xfrm>
            <a:off x="5366710" y="801005"/>
            <a:ext cx="2960553" cy="2791084"/>
            <a:chOff x="8548914" y="1929310"/>
            <a:chExt cx="2960553" cy="279108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BD60E16A-B464-42AC-8566-A37581052F6F}"/>
                </a:ext>
              </a:extLst>
            </p:cNvPr>
            <p:cNvSpPr/>
            <p:nvPr/>
          </p:nvSpPr>
          <p:spPr>
            <a:xfrm>
              <a:off x="8548914" y="1929310"/>
              <a:ext cx="734496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solidFill>
                    <a:schemeClr val="accent4"/>
                  </a:solidFill>
                  <a:latin typeface="FontAwesome" charset="0"/>
                </a:rPr>
                <a:t></a:t>
              </a:r>
              <a:endParaRPr lang="en-US" sz="5000" dirty="0">
                <a:solidFill>
                  <a:schemeClr val="accent4"/>
                </a:solidFill>
              </a:endParaRPr>
            </a:p>
          </p:txBody>
        </p:sp>
        <p:sp>
          <p:nvSpPr>
            <p:cNvPr id="12" name="Subtitle 6">
              <a:extLst>
                <a:ext uri="{FF2B5EF4-FFF2-40B4-BE49-F238E27FC236}">
                  <a16:creationId xmlns:a16="http://schemas.microsoft.com/office/drawing/2014/main" id="{1FD1453D-542B-4CD9-8A2B-7059C2444E47}"/>
                </a:ext>
              </a:extLst>
            </p:cNvPr>
            <p:cNvSpPr txBox="1">
              <a:spLocks/>
            </p:cNvSpPr>
            <p:nvPr/>
          </p:nvSpPr>
          <p:spPr>
            <a:xfrm>
              <a:off x="8548914" y="2837314"/>
              <a:ext cx="2960553" cy="1229603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</a:t>
              </a:r>
              <a:r>
                <a:rPr lang="en-US" sz="800" i="1" dirty="0" err="1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Lorem</a:t>
              </a: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</a:t>
              </a:r>
              <a:r>
                <a:rPr lang="en-US" sz="800" i="1" dirty="0" err="1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Ipsum</a:t>
              </a: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generators on the Internet tend to repeat predefined chunks as necessary, making this the first true generator on the Internet. It uses a dictionary of over 200 Latin words, combined with a handful.</a:t>
              </a:r>
            </a:p>
          </p:txBody>
        </p:sp>
        <p:sp>
          <p:nvSpPr>
            <p:cNvPr id="13" name="Rectangle: Rounded Corners 12">
              <a:extLst>
                <a:ext uri="{FF2B5EF4-FFF2-40B4-BE49-F238E27FC236}">
                  <a16:creationId xmlns:a16="http://schemas.microsoft.com/office/drawing/2014/main" id="{357EF2D2-02C0-45E0-BAC4-7EDB2AE19C9C}"/>
                </a:ext>
              </a:extLst>
            </p:cNvPr>
            <p:cNvSpPr/>
            <p:nvPr/>
          </p:nvSpPr>
          <p:spPr>
            <a:xfrm>
              <a:off x="8667432" y="4289507"/>
              <a:ext cx="1597343" cy="430887"/>
            </a:xfrm>
            <a:prstGeom prst="roundRect">
              <a:avLst>
                <a:gd name="adj" fmla="val 11613"/>
              </a:avLst>
            </a:prstGeom>
            <a:noFill/>
            <a:ln w="1270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2DDF8261-4EB8-4A74-BD79-E3913217ECF9}"/>
                </a:ext>
              </a:extLst>
            </p:cNvPr>
            <p:cNvSpPr txBox="1"/>
            <p:nvPr/>
          </p:nvSpPr>
          <p:spPr>
            <a:xfrm>
              <a:off x="8723219" y="4389534"/>
              <a:ext cx="148576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</a:rPr>
                <a:t>SHOW FULL REPORT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DE8F913-2F7D-4F61-9FC0-EAAFA7DFBD4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F27CCD34-E9B4-41B3-9611-323B00C3C3D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76242028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Rectangle 18">
            <a:extLst>
              <a:ext uri="{FF2B5EF4-FFF2-40B4-BE49-F238E27FC236}">
                <a16:creationId xmlns:a16="http://schemas.microsoft.com/office/drawing/2014/main" id="{7174E325-4854-46EE-8B8D-B535EEF9F51A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-2379738" y="2286951"/>
            <a:ext cx="7231467" cy="22278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8200"/>
              </a:lnSpc>
            </a:pPr>
            <a:r>
              <a:rPr lang="en-US" sz="10800" dirty="0">
                <a:ln w="76200">
                  <a:noFill/>
                </a:ln>
                <a:solidFill>
                  <a:schemeClr val="bg1">
                    <a:alpha val="32000"/>
                  </a:schemeClr>
                </a:solidFill>
                <a:latin typeface="Montserrat Black" panose="00000A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OUR</a:t>
            </a:r>
          </a:p>
          <a:p>
            <a:pPr>
              <a:lnSpc>
                <a:spcPts val="8200"/>
              </a:lnSpc>
            </a:pPr>
            <a:r>
              <a:rPr lang="en-US" sz="9800" dirty="0">
                <a:ln w="76200">
                  <a:noFill/>
                </a:ln>
                <a:solidFill>
                  <a:schemeClr val="bg1">
                    <a:alpha val="32000"/>
                  </a:schemeClr>
                </a:solidFill>
                <a:latin typeface="Montserrat Black" panose="00000A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ABOUT US</a:t>
            </a:r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C2E7A525-2FDA-4C77-B447-085E30A1D69B}"/>
              </a:ext>
            </a:extLst>
          </p:cNvPr>
          <p:cNvGrpSpPr/>
          <p:nvPr/>
        </p:nvGrpSpPr>
        <p:grpSpPr>
          <a:xfrm>
            <a:off x="3607487" y="2339519"/>
            <a:ext cx="2960553" cy="2791084"/>
            <a:chOff x="1016505" y="801005"/>
            <a:chExt cx="2960553" cy="2791084"/>
          </a:xfrm>
        </p:grpSpPr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16D323FD-955C-4921-AC59-4277A06CA1F8}"/>
                </a:ext>
              </a:extLst>
            </p:cNvPr>
            <p:cNvSpPr/>
            <p:nvPr/>
          </p:nvSpPr>
          <p:spPr>
            <a:xfrm>
              <a:off x="1016505" y="801005"/>
              <a:ext cx="734496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solidFill>
                    <a:schemeClr val="accent1"/>
                  </a:solidFill>
                  <a:latin typeface="FontAwesome" charset="0"/>
                </a:rPr>
                <a:t></a:t>
              </a:r>
              <a:endParaRPr lang="en-US" sz="5000" dirty="0">
                <a:solidFill>
                  <a:schemeClr val="accent1"/>
                </a:solidFill>
              </a:endParaRPr>
            </a:p>
          </p:txBody>
        </p:sp>
        <p:sp>
          <p:nvSpPr>
            <p:cNvPr id="18" name="Subtitle 6">
              <a:extLst>
                <a:ext uri="{FF2B5EF4-FFF2-40B4-BE49-F238E27FC236}">
                  <a16:creationId xmlns:a16="http://schemas.microsoft.com/office/drawing/2014/main" id="{5627DF3B-7371-403D-9C83-7E25A377A175}"/>
                </a:ext>
              </a:extLst>
            </p:cNvPr>
            <p:cNvSpPr txBox="1">
              <a:spLocks/>
            </p:cNvSpPr>
            <p:nvPr/>
          </p:nvSpPr>
          <p:spPr>
            <a:xfrm>
              <a:off x="1016505" y="1709009"/>
              <a:ext cx="2960553" cy="1229603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</a:t>
              </a:r>
              <a:r>
                <a:rPr lang="en-US" sz="800" i="1" dirty="0" err="1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Lorem</a:t>
              </a:r>
              <a:r>
                <a:rPr lang="en-US" sz="800" i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</a:t>
              </a:r>
              <a:r>
                <a:rPr lang="en-US" sz="800" i="1" dirty="0" err="1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Ipsum</a:t>
              </a:r>
              <a:r>
                <a:rPr lang="en-US" sz="800" i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generators on the Internet tend to repeat predefined chunks as necessary, making this the first true generator on the Internet. It uses a dictionary of over 200 Latin words, combined with a handful.</a:t>
              </a:r>
            </a:p>
          </p:txBody>
        </p:sp>
        <p:sp>
          <p:nvSpPr>
            <p:cNvPr id="20" name="Rectangle: Rounded Corners 19">
              <a:extLst>
                <a:ext uri="{FF2B5EF4-FFF2-40B4-BE49-F238E27FC236}">
                  <a16:creationId xmlns:a16="http://schemas.microsoft.com/office/drawing/2014/main" id="{0F2C2794-7DC1-4FDE-AA86-2A9D65A2B1CE}"/>
                </a:ext>
              </a:extLst>
            </p:cNvPr>
            <p:cNvSpPr/>
            <p:nvPr/>
          </p:nvSpPr>
          <p:spPr>
            <a:xfrm>
              <a:off x="1135023" y="3161202"/>
              <a:ext cx="1597343" cy="430887"/>
            </a:xfrm>
            <a:prstGeom prst="roundRect">
              <a:avLst>
                <a:gd name="adj" fmla="val 11613"/>
              </a:avLst>
            </a:prstGeom>
            <a:noFill/>
            <a:ln w="127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7A958960-A34A-4C79-9CAE-A6E80CE3DD92}"/>
                </a:ext>
              </a:extLst>
            </p:cNvPr>
            <p:cNvSpPr txBox="1"/>
            <p:nvPr/>
          </p:nvSpPr>
          <p:spPr>
            <a:xfrm>
              <a:off x="1190810" y="3261229"/>
              <a:ext cx="148576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SHOW FULL REPORT</a:t>
              </a:r>
            </a:p>
          </p:txBody>
        </p:sp>
      </p:grpSp>
      <p:grpSp>
        <p:nvGrpSpPr>
          <p:cNvPr id="22" name="Group 21">
            <a:extLst>
              <a:ext uri="{FF2B5EF4-FFF2-40B4-BE49-F238E27FC236}">
                <a16:creationId xmlns:a16="http://schemas.microsoft.com/office/drawing/2014/main" id="{33780F92-C30A-4DC7-8145-E7B98097F554}"/>
              </a:ext>
            </a:extLst>
          </p:cNvPr>
          <p:cNvGrpSpPr/>
          <p:nvPr/>
        </p:nvGrpSpPr>
        <p:grpSpPr>
          <a:xfrm>
            <a:off x="7957692" y="2339519"/>
            <a:ext cx="2960553" cy="2791084"/>
            <a:chOff x="8548914" y="1929310"/>
            <a:chExt cx="2960553" cy="2791084"/>
          </a:xfrm>
        </p:grpSpPr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41D6D5C3-449E-47DE-A276-381C81440F88}"/>
                </a:ext>
              </a:extLst>
            </p:cNvPr>
            <p:cNvSpPr/>
            <p:nvPr/>
          </p:nvSpPr>
          <p:spPr>
            <a:xfrm>
              <a:off x="8548914" y="1929310"/>
              <a:ext cx="734496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solidFill>
                    <a:schemeClr val="accent4"/>
                  </a:solidFill>
                  <a:latin typeface="FontAwesome" charset="0"/>
                </a:rPr>
                <a:t></a:t>
              </a:r>
              <a:endParaRPr lang="en-US" sz="5000" dirty="0">
                <a:solidFill>
                  <a:schemeClr val="accent4"/>
                </a:solidFill>
              </a:endParaRPr>
            </a:p>
          </p:txBody>
        </p:sp>
        <p:sp>
          <p:nvSpPr>
            <p:cNvPr id="24" name="Subtitle 6">
              <a:extLst>
                <a:ext uri="{FF2B5EF4-FFF2-40B4-BE49-F238E27FC236}">
                  <a16:creationId xmlns:a16="http://schemas.microsoft.com/office/drawing/2014/main" id="{3E913D56-0A5E-43FB-BC06-496DC3832C43}"/>
                </a:ext>
              </a:extLst>
            </p:cNvPr>
            <p:cNvSpPr txBox="1">
              <a:spLocks/>
            </p:cNvSpPr>
            <p:nvPr/>
          </p:nvSpPr>
          <p:spPr>
            <a:xfrm>
              <a:off x="8548914" y="2837314"/>
              <a:ext cx="2960553" cy="1229603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</a:t>
              </a:r>
              <a:r>
                <a:rPr lang="en-US" sz="800" i="1" dirty="0" err="1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Lorem</a:t>
              </a:r>
              <a:r>
                <a:rPr lang="en-US" sz="800" i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</a:t>
              </a:r>
              <a:r>
                <a:rPr lang="en-US" sz="800" i="1" dirty="0" err="1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Ipsum</a:t>
              </a:r>
              <a:r>
                <a:rPr lang="en-US" sz="800" i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generators on the Internet tend to repeat predefined chunks as necessary, making this the first true generator on the Internet. It uses a dictionary of over 200 Latin words, combined with a handful.</a:t>
              </a:r>
            </a:p>
          </p:txBody>
        </p:sp>
        <p:sp>
          <p:nvSpPr>
            <p:cNvPr id="25" name="Rectangle: Rounded Corners 24">
              <a:extLst>
                <a:ext uri="{FF2B5EF4-FFF2-40B4-BE49-F238E27FC236}">
                  <a16:creationId xmlns:a16="http://schemas.microsoft.com/office/drawing/2014/main" id="{AC3B9869-7437-478E-8395-7A118F85C306}"/>
                </a:ext>
              </a:extLst>
            </p:cNvPr>
            <p:cNvSpPr/>
            <p:nvPr/>
          </p:nvSpPr>
          <p:spPr>
            <a:xfrm>
              <a:off x="8667432" y="4289507"/>
              <a:ext cx="1597343" cy="430887"/>
            </a:xfrm>
            <a:prstGeom prst="roundRect">
              <a:avLst>
                <a:gd name="adj" fmla="val 11613"/>
              </a:avLst>
            </a:prstGeom>
            <a:noFill/>
            <a:ln w="12700">
              <a:solidFill>
                <a:schemeClr val="accent4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A0BD8829-C784-45EB-9FEB-67A4E1487D04}"/>
                </a:ext>
              </a:extLst>
            </p:cNvPr>
            <p:cNvSpPr txBox="1"/>
            <p:nvPr/>
          </p:nvSpPr>
          <p:spPr>
            <a:xfrm>
              <a:off x="8723219" y="4389534"/>
              <a:ext cx="148576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SHOW FULL REPORT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3982628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BA9DFD17-C226-405F-A506-879EAF56F851}"/>
              </a:ext>
            </a:extLst>
          </p:cNvPr>
          <p:cNvGrpSpPr/>
          <p:nvPr/>
        </p:nvGrpSpPr>
        <p:grpSpPr>
          <a:xfrm>
            <a:off x="1431436" y="2351888"/>
            <a:ext cx="2495812" cy="3077097"/>
            <a:chOff x="1304727" y="2163204"/>
            <a:chExt cx="2495812" cy="3077097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909A2552-23D6-47E3-B411-E08D22B4CDEC}"/>
                </a:ext>
              </a:extLst>
            </p:cNvPr>
            <p:cNvGrpSpPr/>
            <p:nvPr/>
          </p:nvGrpSpPr>
          <p:grpSpPr>
            <a:xfrm>
              <a:off x="1794166" y="2163204"/>
              <a:ext cx="1516934" cy="2044589"/>
              <a:chOff x="1794166" y="2569604"/>
              <a:chExt cx="1516934" cy="2044589"/>
            </a:xfrm>
          </p:grpSpPr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AF3AF5F9-EA9E-413F-837F-5BCE2BD54B1F}"/>
                  </a:ext>
                </a:extLst>
              </p:cNvPr>
              <p:cNvSpPr/>
              <p:nvPr/>
            </p:nvSpPr>
            <p:spPr>
              <a:xfrm>
                <a:off x="2053188" y="2569604"/>
                <a:ext cx="998891" cy="1015663"/>
              </a:xfrm>
              <a:prstGeom prst="rect">
                <a:avLst/>
              </a:prstGeom>
            </p:spPr>
            <p:txBody>
              <a:bodyPr wrap="square" anchor="ctr">
                <a:spAutoFit/>
              </a:bodyPr>
              <a:lstStyle/>
              <a:p>
                <a:pPr algn="ctr"/>
                <a:r>
                  <a:rPr lang="en-US" sz="6000" dirty="0">
                    <a:latin typeface="FontAwesome" charset="0"/>
                    <a:ea typeface="FontAwesome" charset="0"/>
                    <a:cs typeface="FontAwesome" charset="0"/>
                  </a:rPr>
                  <a:t></a:t>
                </a:r>
              </a:p>
            </p:txBody>
          </p: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834B3B05-641A-493C-8F83-4E62D3AE03A8}"/>
                  </a:ext>
                </a:extLst>
              </p:cNvPr>
              <p:cNvSpPr txBox="1"/>
              <p:nvPr/>
            </p:nvSpPr>
            <p:spPr>
              <a:xfrm>
                <a:off x="1794166" y="3906307"/>
                <a:ext cx="1516934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b="1" dirty="0"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We are best</a:t>
                </a:r>
              </a:p>
            </p:txBody>
          </p:sp>
        </p:grpSp>
        <p:sp>
          <p:nvSpPr>
            <p:cNvPr id="18" name="Subtitle 6">
              <a:extLst>
                <a:ext uri="{FF2B5EF4-FFF2-40B4-BE49-F238E27FC236}">
                  <a16:creationId xmlns:a16="http://schemas.microsoft.com/office/drawing/2014/main" id="{5FEEE36A-D1EA-4682-94CA-D2006ACC9C20}"/>
                </a:ext>
              </a:extLst>
            </p:cNvPr>
            <p:cNvSpPr txBox="1">
              <a:spLocks/>
            </p:cNvSpPr>
            <p:nvPr/>
          </p:nvSpPr>
          <p:spPr>
            <a:xfrm>
              <a:off x="1304727" y="4528833"/>
              <a:ext cx="2495812" cy="711468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Lorem Ipsum generators on the Internet words, combined with a handful.</a:t>
              </a: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3F1BDEB6-EAE3-4F88-9C5A-09268384E998}"/>
              </a:ext>
            </a:extLst>
          </p:cNvPr>
          <p:cNvGrpSpPr/>
          <p:nvPr/>
        </p:nvGrpSpPr>
        <p:grpSpPr>
          <a:xfrm>
            <a:off x="4845291" y="2351888"/>
            <a:ext cx="2495812" cy="3077097"/>
            <a:chOff x="4848093" y="2163204"/>
            <a:chExt cx="2495812" cy="3077097"/>
          </a:xfrm>
        </p:grpSpPr>
        <p:grpSp>
          <p:nvGrpSpPr>
            <p:cNvPr id="8" name="Group 7">
              <a:extLst>
                <a:ext uri="{FF2B5EF4-FFF2-40B4-BE49-F238E27FC236}">
                  <a16:creationId xmlns:a16="http://schemas.microsoft.com/office/drawing/2014/main" id="{D1C39BCF-9879-473C-AB28-F6FE217CE924}"/>
                </a:ext>
              </a:extLst>
            </p:cNvPr>
            <p:cNvGrpSpPr/>
            <p:nvPr/>
          </p:nvGrpSpPr>
          <p:grpSpPr>
            <a:xfrm>
              <a:off x="5337532" y="2163204"/>
              <a:ext cx="1516934" cy="2044589"/>
              <a:chOff x="5337532" y="2569604"/>
              <a:chExt cx="1516934" cy="2044589"/>
            </a:xfrm>
          </p:grpSpPr>
          <p:sp>
            <p:nvSpPr>
              <p:cNvPr id="30" name="Rectangle 29">
                <a:extLst>
                  <a:ext uri="{FF2B5EF4-FFF2-40B4-BE49-F238E27FC236}">
                    <a16:creationId xmlns:a16="http://schemas.microsoft.com/office/drawing/2014/main" id="{8964C40B-AE1D-4EF0-B5F7-405E4343A146}"/>
                  </a:ext>
                </a:extLst>
              </p:cNvPr>
              <p:cNvSpPr/>
              <p:nvPr/>
            </p:nvSpPr>
            <p:spPr>
              <a:xfrm>
                <a:off x="5596554" y="2569604"/>
                <a:ext cx="998891" cy="1015663"/>
              </a:xfrm>
              <a:prstGeom prst="rect">
                <a:avLst/>
              </a:prstGeom>
            </p:spPr>
            <p:txBody>
              <a:bodyPr wrap="square" anchor="ctr">
                <a:spAutoFit/>
              </a:bodyPr>
              <a:lstStyle/>
              <a:p>
                <a:pPr algn="ctr"/>
                <a:r>
                  <a:rPr lang="en-US" sz="6000" dirty="0">
                    <a:latin typeface="FontAwesome" charset="0"/>
                    <a:ea typeface="FontAwesome" charset="0"/>
                    <a:cs typeface="FontAwesome" charset="0"/>
                  </a:rPr>
                  <a:t></a:t>
                </a:r>
              </a:p>
            </p:txBody>
          </p:sp>
          <p:sp>
            <p:nvSpPr>
              <p:cNvPr id="31" name="TextBox 30">
                <a:extLst>
                  <a:ext uri="{FF2B5EF4-FFF2-40B4-BE49-F238E27FC236}">
                    <a16:creationId xmlns:a16="http://schemas.microsoft.com/office/drawing/2014/main" id="{E3FB23A0-11BF-41B7-8773-3AE6944E6010}"/>
                  </a:ext>
                </a:extLst>
              </p:cNvPr>
              <p:cNvSpPr txBox="1"/>
              <p:nvPr/>
            </p:nvSpPr>
            <p:spPr>
              <a:xfrm>
                <a:off x="5337532" y="3906307"/>
                <a:ext cx="1516934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b="1" dirty="0"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We are Experts</a:t>
                </a:r>
              </a:p>
            </p:txBody>
          </p:sp>
        </p:grpSp>
        <p:sp>
          <p:nvSpPr>
            <p:cNvPr id="19" name="Subtitle 6">
              <a:extLst>
                <a:ext uri="{FF2B5EF4-FFF2-40B4-BE49-F238E27FC236}">
                  <a16:creationId xmlns:a16="http://schemas.microsoft.com/office/drawing/2014/main" id="{D99918F7-2DF8-4867-A0A3-CF53702D1B33}"/>
                </a:ext>
              </a:extLst>
            </p:cNvPr>
            <p:cNvSpPr txBox="1">
              <a:spLocks/>
            </p:cNvSpPr>
            <p:nvPr/>
          </p:nvSpPr>
          <p:spPr>
            <a:xfrm>
              <a:off x="4848093" y="4528833"/>
              <a:ext cx="2495812" cy="711468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Lorem Ipsum generators on the Internet words, combined with a handful.</a:t>
              </a: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DF8CEAEC-E795-4D81-8BA0-BBD08570082A}"/>
              </a:ext>
            </a:extLst>
          </p:cNvPr>
          <p:cNvGrpSpPr/>
          <p:nvPr/>
        </p:nvGrpSpPr>
        <p:grpSpPr>
          <a:xfrm>
            <a:off x="8259146" y="2351888"/>
            <a:ext cx="2495812" cy="3077097"/>
            <a:chOff x="8132437" y="2163204"/>
            <a:chExt cx="2495812" cy="3077097"/>
          </a:xfrm>
        </p:grpSpPr>
        <p:grpSp>
          <p:nvGrpSpPr>
            <p:cNvPr id="10" name="Group 9">
              <a:extLst>
                <a:ext uri="{FF2B5EF4-FFF2-40B4-BE49-F238E27FC236}">
                  <a16:creationId xmlns:a16="http://schemas.microsoft.com/office/drawing/2014/main" id="{E756025E-020E-4E34-A969-908DDAFDE235}"/>
                </a:ext>
              </a:extLst>
            </p:cNvPr>
            <p:cNvGrpSpPr/>
            <p:nvPr/>
          </p:nvGrpSpPr>
          <p:grpSpPr>
            <a:xfrm>
              <a:off x="8621876" y="2163204"/>
              <a:ext cx="1516934" cy="2044589"/>
              <a:chOff x="8621876" y="2569604"/>
              <a:chExt cx="1516934" cy="2044589"/>
            </a:xfrm>
          </p:grpSpPr>
          <p:sp>
            <p:nvSpPr>
              <p:cNvPr id="33" name="Rectangle 32">
                <a:extLst>
                  <a:ext uri="{FF2B5EF4-FFF2-40B4-BE49-F238E27FC236}">
                    <a16:creationId xmlns:a16="http://schemas.microsoft.com/office/drawing/2014/main" id="{601FB68F-6A3D-4C7E-B7CA-80B212C81EDB}"/>
                  </a:ext>
                </a:extLst>
              </p:cNvPr>
              <p:cNvSpPr/>
              <p:nvPr/>
            </p:nvSpPr>
            <p:spPr>
              <a:xfrm>
                <a:off x="8880898" y="2569604"/>
                <a:ext cx="998891" cy="1015663"/>
              </a:xfrm>
              <a:prstGeom prst="rect">
                <a:avLst/>
              </a:prstGeom>
            </p:spPr>
            <p:txBody>
              <a:bodyPr wrap="square" anchor="ctr">
                <a:spAutoFit/>
              </a:bodyPr>
              <a:lstStyle/>
              <a:p>
                <a:pPr algn="ctr"/>
                <a:r>
                  <a:rPr lang="en-US" sz="6000" dirty="0">
                    <a:latin typeface="FontAwesome" charset="0"/>
                    <a:ea typeface="FontAwesome" charset="0"/>
                    <a:cs typeface="FontAwesome" charset="0"/>
                  </a:rPr>
                  <a:t></a:t>
                </a:r>
              </a:p>
            </p:txBody>
          </p:sp>
          <p:sp>
            <p:nvSpPr>
              <p:cNvPr id="34" name="TextBox 33">
                <a:extLst>
                  <a:ext uri="{FF2B5EF4-FFF2-40B4-BE49-F238E27FC236}">
                    <a16:creationId xmlns:a16="http://schemas.microsoft.com/office/drawing/2014/main" id="{459962BD-49EA-47B8-B2D9-35545627CEC5}"/>
                  </a:ext>
                </a:extLst>
              </p:cNvPr>
              <p:cNvSpPr txBox="1"/>
              <p:nvPr/>
            </p:nvSpPr>
            <p:spPr>
              <a:xfrm>
                <a:off x="8621876" y="3906307"/>
                <a:ext cx="1516934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000" b="1" dirty="0"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We are Local</a:t>
                </a:r>
              </a:p>
            </p:txBody>
          </p:sp>
        </p:grpSp>
        <p:sp>
          <p:nvSpPr>
            <p:cNvPr id="20" name="Subtitle 6">
              <a:extLst>
                <a:ext uri="{FF2B5EF4-FFF2-40B4-BE49-F238E27FC236}">
                  <a16:creationId xmlns:a16="http://schemas.microsoft.com/office/drawing/2014/main" id="{23570910-B649-4FCE-B252-F8992FC2B840}"/>
                </a:ext>
              </a:extLst>
            </p:cNvPr>
            <p:cNvSpPr txBox="1">
              <a:spLocks/>
            </p:cNvSpPr>
            <p:nvPr/>
          </p:nvSpPr>
          <p:spPr>
            <a:xfrm>
              <a:off x="8132437" y="4528833"/>
              <a:ext cx="2495812" cy="711468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Lorem Ipsum generators on the Internet words, combined with a handful.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69711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>
            <a:extLst>
              <a:ext uri="{FF2B5EF4-FFF2-40B4-BE49-F238E27FC236}">
                <a16:creationId xmlns:a16="http://schemas.microsoft.com/office/drawing/2014/main" id="{BF30EED1-B632-4C8B-9AEC-C2E81641E982}"/>
              </a:ext>
            </a:extLst>
          </p:cNvPr>
          <p:cNvSpPr/>
          <p:nvPr/>
        </p:nvSpPr>
        <p:spPr>
          <a:xfrm>
            <a:off x="3987091" y="1335974"/>
            <a:ext cx="4217822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3000" b="1" dirty="0">
                <a:ln w="76200">
                  <a:noFill/>
                </a:ln>
                <a:solidFill>
                  <a:schemeClr val="bg2">
                    <a:lumMod val="40000"/>
                    <a:lumOff val="60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COMPANY ABOUT US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7F417834-9A16-4BEB-8F7D-46D155EED8DA}"/>
              </a:ext>
            </a:extLst>
          </p:cNvPr>
          <p:cNvSpPr txBox="1"/>
          <p:nvPr/>
        </p:nvSpPr>
        <p:spPr>
          <a:xfrm>
            <a:off x="2332740" y="3690327"/>
            <a:ext cx="3474720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Lesser first day kind god us earth. The divide firmament signs doesn't seasons heaven spirit open gathered.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47036141-0979-4A92-97FE-1003D5A836E2}"/>
              </a:ext>
            </a:extLst>
          </p:cNvPr>
          <p:cNvSpPr txBox="1"/>
          <p:nvPr/>
        </p:nvSpPr>
        <p:spPr>
          <a:xfrm>
            <a:off x="1900285" y="3665547"/>
            <a:ext cx="432455" cy="43088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200" dirty="0">
                <a:solidFill>
                  <a:schemeClr val="accent1"/>
                </a:solidFill>
                <a:latin typeface="FontAwesome" charset="0"/>
                <a:ea typeface="FontAwesome" charset="0"/>
                <a:cs typeface="FontAwesome" charset="0"/>
              </a:rPr>
              <a:t>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13C74FE1-D378-4FD1-91FC-7D6824B9531A}"/>
              </a:ext>
            </a:extLst>
          </p:cNvPr>
          <p:cNvSpPr txBox="1"/>
          <p:nvPr/>
        </p:nvSpPr>
        <p:spPr>
          <a:xfrm>
            <a:off x="2332740" y="5088999"/>
            <a:ext cx="3474720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Lesser first day kind god us earth. The divide firmament signs doesn't seasons heaven spirit open gathered.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B4E58C1C-49F2-4DBB-8B25-EB888237ACAD}"/>
              </a:ext>
            </a:extLst>
          </p:cNvPr>
          <p:cNvSpPr txBox="1"/>
          <p:nvPr/>
        </p:nvSpPr>
        <p:spPr>
          <a:xfrm>
            <a:off x="1877752" y="5086516"/>
            <a:ext cx="518160" cy="43088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200" dirty="0">
                <a:solidFill>
                  <a:schemeClr val="accent4"/>
                </a:solidFill>
                <a:latin typeface="FontAwesome" charset="0"/>
                <a:ea typeface="FontAwesome" charset="0"/>
                <a:cs typeface="FontAwesome" charset="0"/>
              </a:rPr>
              <a:t></a:t>
            </a: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3BF9E5FA-A443-42E8-A214-8DB52ABC4243}"/>
              </a:ext>
            </a:extLst>
          </p:cNvPr>
          <p:cNvSpPr txBox="1"/>
          <p:nvPr/>
        </p:nvSpPr>
        <p:spPr>
          <a:xfrm>
            <a:off x="6839529" y="3690327"/>
            <a:ext cx="3474720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Lesser first day kind god us earth. The divide firmament signs doesn't seasons heaven spirit open gathered.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4F791C61-0AD6-4AC5-AD6F-E349168F7783}"/>
              </a:ext>
            </a:extLst>
          </p:cNvPr>
          <p:cNvSpPr txBox="1"/>
          <p:nvPr/>
        </p:nvSpPr>
        <p:spPr>
          <a:xfrm>
            <a:off x="6839529" y="5088999"/>
            <a:ext cx="3474720" cy="400110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1200"/>
              </a:lnSpc>
            </a:pPr>
            <a:r>
              <a:rPr lang="en-US" sz="9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Lesser first day kind god us earth. The divide firmament signs doesn't seasons heaven spirit open gathered.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91CF13FF-B479-463F-B472-DEF922D79C7F}"/>
              </a:ext>
            </a:extLst>
          </p:cNvPr>
          <p:cNvSpPr txBox="1"/>
          <p:nvPr/>
        </p:nvSpPr>
        <p:spPr>
          <a:xfrm>
            <a:off x="6409113" y="3692484"/>
            <a:ext cx="381829" cy="43088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200" dirty="0">
                <a:solidFill>
                  <a:schemeClr val="accent2"/>
                </a:solidFill>
                <a:latin typeface="FontAwesome" charset="0"/>
                <a:ea typeface="FontAwesome" charset="0"/>
                <a:cs typeface="FontAwesome" charset="0"/>
              </a:rPr>
              <a:t>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0FDA4B1-94FC-473F-9F12-5801ABBAE2EF}"/>
              </a:ext>
            </a:extLst>
          </p:cNvPr>
          <p:cNvSpPr txBox="1"/>
          <p:nvPr/>
        </p:nvSpPr>
        <p:spPr>
          <a:xfrm>
            <a:off x="6410771" y="5091139"/>
            <a:ext cx="457200" cy="43088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r>
              <a:rPr lang="en-US" sz="2200" dirty="0">
                <a:solidFill>
                  <a:schemeClr val="accent5"/>
                </a:solidFill>
                <a:latin typeface="FontAwesome" charset="0"/>
                <a:ea typeface="FontAwesome" charset="0"/>
                <a:cs typeface="FontAwesome" charset="0"/>
              </a:rPr>
              <a:t></a:t>
            </a: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EABEB35C-5AB1-4C48-9BCB-4197CFD71508}"/>
              </a:ext>
            </a:extLst>
          </p:cNvPr>
          <p:cNvCxnSpPr>
            <a:cxnSpLocks/>
          </p:cNvCxnSpPr>
          <p:nvPr/>
        </p:nvCxnSpPr>
        <p:spPr>
          <a:xfrm>
            <a:off x="1965997" y="3156694"/>
            <a:ext cx="8209083" cy="0"/>
          </a:xfrm>
          <a:prstGeom prst="line">
            <a:avLst/>
          </a:prstGeom>
          <a:ln w="12700">
            <a:solidFill>
              <a:schemeClr val="bg2">
                <a:alpha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Subtitle 6">
            <a:extLst>
              <a:ext uri="{FF2B5EF4-FFF2-40B4-BE49-F238E27FC236}">
                <a16:creationId xmlns:a16="http://schemas.microsoft.com/office/drawing/2014/main" id="{5E0FB47B-1D00-4673-8C5A-74D40BB8AF5E}"/>
              </a:ext>
            </a:extLst>
          </p:cNvPr>
          <p:cNvSpPr txBox="1">
            <a:spLocks/>
          </p:cNvSpPr>
          <p:nvPr/>
        </p:nvSpPr>
        <p:spPr>
          <a:xfrm>
            <a:off x="2390776" y="2053265"/>
            <a:ext cx="7410450" cy="7636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</a:pPr>
            <a:r>
              <a:rPr lang="en-US" sz="1000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There are many variations of passages of Lorem Ipsum available, but the majority injected </a:t>
            </a:r>
            <a:r>
              <a:rPr lang="en-US" sz="1000" dirty="0" err="1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humour</a:t>
            </a:r>
            <a:r>
              <a:rPr lang="en-US" sz="1000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, or </a:t>
            </a:r>
            <a:r>
              <a:rPr lang="en-US" sz="1000" dirty="0" err="1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randomised</a:t>
            </a:r>
            <a:r>
              <a:rPr lang="en-US" sz="1000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 </a:t>
            </a:r>
            <a:r>
              <a:rPr lang="en-US" sz="1000" i="1" dirty="0">
                <a:solidFill>
                  <a:schemeClr val="tx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words which don't look even slightly believable. If you are going to use a passage of Lorem Ipsum, you need to be sure there isn't anything embarrassing hidden in the middle of text.</a:t>
            </a:r>
          </a:p>
        </p:txBody>
      </p:sp>
    </p:spTree>
    <p:extLst>
      <p:ext uri="{BB962C8B-B14F-4D97-AF65-F5344CB8AC3E}">
        <p14:creationId xmlns:p14="http://schemas.microsoft.com/office/powerpoint/2010/main" val="92821473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ADA5C86B-5DC4-4625-B51B-50E9F58460DC}"/>
              </a:ext>
            </a:extLst>
          </p:cNvPr>
          <p:cNvGrpSpPr/>
          <p:nvPr/>
        </p:nvGrpSpPr>
        <p:grpSpPr>
          <a:xfrm>
            <a:off x="1050913" y="5154169"/>
            <a:ext cx="10090174" cy="805072"/>
            <a:chOff x="838201" y="5154169"/>
            <a:chExt cx="10090174" cy="805072"/>
          </a:xfrm>
        </p:grpSpPr>
        <p:sp>
          <p:nvSpPr>
            <p:cNvPr id="27" name="Subtitle 6">
              <a:extLst>
                <a:ext uri="{FF2B5EF4-FFF2-40B4-BE49-F238E27FC236}">
                  <a16:creationId xmlns:a16="http://schemas.microsoft.com/office/drawing/2014/main" id="{E5164375-EACB-40EE-B00A-517B7B360A34}"/>
                </a:ext>
              </a:extLst>
            </p:cNvPr>
            <p:cNvSpPr txBox="1">
              <a:spLocks/>
            </p:cNvSpPr>
            <p:nvPr/>
          </p:nvSpPr>
          <p:spPr>
            <a:xfrm>
              <a:off x="838201" y="5154169"/>
              <a:ext cx="2146300" cy="805072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Lorem Ipsum generators on the Internet necessary, making this the first true generator</a:t>
              </a:r>
            </a:p>
          </p:txBody>
        </p:sp>
        <p:sp>
          <p:nvSpPr>
            <p:cNvPr id="32" name="Subtitle 6">
              <a:extLst>
                <a:ext uri="{FF2B5EF4-FFF2-40B4-BE49-F238E27FC236}">
                  <a16:creationId xmlns:a16="http://schemas.microsoft.com/office/drawing/2014/main" id="{A914C7B6-7BE4-4738-87C5-B7CA347B274B}"/>
                </a:ext>
              </a:extLst>
            </p:cNvPr>
            <p:cNvSpPr txBox="1">
              <a:spLocks/>
            </p:cNvSpPr>
            <p:nvPr/>
          </p:nvSpPr>
          <p:spPr>
            <a:xfrm>
              <a:off x="3486159" y="5154169"/>
              <a:ext cx="2146300" cy="805072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Lorem Ipsum generators on the Internet necessary, making this the first true generator</a:t>
              </a:r>
            </a:p>
          </p:txBody>
        </p:sp>
        <p:sp>
          <p:nvSpPr>
            <p:cNvPr id="35" name="Subtitle 6">
              <a:extLst>
                <a:ext uri="{FF2B5EF4-FFF2-40B4-BE49-F238E27FC236}">
                  <a16:creationId xmlns:a16="http://schemas.microsoft.com/office/drawing/2014/main" id="{EF6EBF9D-A4FB-4963-9877-8326638363A1}"/>
                </a:ext>
              </a:extLst>
            </p:cNvPr>
            <p:cNvSpPr txBox="1">
              <a:spLocks/>
            </p:cNvSpPr>
            <p:nvPr/>
          </p:nvSpPr>
          <p:spPr>
            <a:xfrm>
              <a:off x="6134117" y="5154169"/>
              <a:ext cx="2146300" cy="805072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Lorem Ipsum generators on the Internet necessary, making this the first true generator</a:t>
              </a:r>
            </a:p>
          </p:txBody>
        </p:sp>
        <p:sp>
          <p:nvSpPr>
            <p:cNvPr id="36" name="Subtitle 6">
              <a:extLst>
                <a:ext uri="{FF2B5EF4-FFF2-40B4-BE49-F238E27FC236}">
                  <a16:creationId xmlns:a16="http://schemas.microsoft.com/office/drawing/2014/main" id="{8F26E143-F2A5-4239-AAA1-3FBA8502B1E1}"/>
                </a:ext>
              </a:extLst>
            </p:cNvPr>
            <p:cNvSpPr txBox="1">
              <a:spLocks/>
            </p:cNvSpPr>
            <p:nvPr/>
          </p:nvSpPr>
          <p:spPr>
            <a:xfrm>
              <a:off x="8782075" y="5154169"/>
              <a:ext cx="2146300" cy="805072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Lorem Ipsum generators on the Internet necessary, making this the first true generator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F04E969-8D80-4BEA-8507-65B5FDEE6EB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7D0CF519-4988-460F-B434-C0092F93B6A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F6F712A-DD92-4476-9E0B-3C036626785C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16DD76F1-4CFB-4571-AF0B-716869F9FB28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261983047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87BBC263-8677-45B3-A6A0-3B51668C7B1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dummy to text and presentation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F6C8540C-8BDC-46CE-9FBB-03637E1D31B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5AC937FF-F250-4517-AF2B-1088F63376E6}"/>
              </a:ext>
            </a:extLst>
          </p:cNvPr>
          <p:cNvSpPr/>
          <p:nvPr/>
        </p:nvSpPr>
        <p:spPr>
          <a:xfrm>
            <a:off x="4564743" y="1662319"/>
            <a:ext cx="3062513" cy="2851624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B3DE915B-94EB-4CE6-AC59-B2BDAA3783BA}"/>
              </a:ext>
            </a:extLst>
          </p:cNvPr>
          <p:cNvSpPr/>
          <p:nvPr/>
        </p:nvSpPr>
        <p:spPr>
          <a:xfrm>
            <a:off x="1386113" y="4513943"/>
            <a:ext cx="3062514" cy="1609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8" name="Subtitle 6">
            <a:extLst>
              <a:ext uri="{FF2B5EF4-FFF2-40B4-BE49-F238E27FC236}">
                <a16:creationId xmlns:a16="http://schemas.microsoft.com/office/drawing/2014/main" id="{5F8DAF39-1764-4EF5-94A0-D55FD4FCB94A}"/>
              </a:ext>
            </a:extLst>
          </p:cNvPr>
          <p:cNvSpPr txBox="1">
            <a:spLocks/>
          </p:cNvSpPr>
          <p:nvPr/>
        </p:nvSpPr>
        <p:spPr>
          <a:xfrm>
            <a:off x="1781626" y="4844961"/>
            <a:ext cx="2271488" cy="947917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500"/>
              </a:lnSpc>
            </a:pPr>
            <a:r>
              <a:rPr lang="en-US" sz="800" i="1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All the Lorem Ipsum generators on the Internet necessary, making this the first true generator</a:t>
            </a:r>
          </a:p>
        </p:txBody>
      </p:sp>
      <p:sp>
        <p:nvSpPr>
          <p:cNvPr id="39" name="Subtitle 6">
            <a:extLst>
              <a:ext uri="{FF2B5EF4-FFF2-40B4-BE49-F238E27FC236}">
                <a16:creationId xmlns:a16="http://schemas.microsoft.com/office/drawing/2014/main" id="{34E74B62-50EE-41B7-BC11-88A3DF16A26D}"/>
              </a:ext>
            </a:extLst>
          </p:cNvPr>
          <p:cNvSpPr txBox="1">
            <a:spLocks/>
          </p:cNvSpPr>
          <p:nvPr/>
        </p:nvSpPr>
        <p:spPr>
          <a:xfrm>
            <a:off x="5208813" y="2535010"/>
            <a:ext cx="1774372" cy="1106243"/>
          </a:xfrm>
          <a:prstGeom prst="rect">
            <a:avLst/>
          </a:prstGeom>
        </p:spPr>
        <p:txBody>
          <a:bodyPr vert="horz" lIns="91440" tIns="45720" rIns="91440" bIns="45720" numCol="1" spcCol="365760" rtlCol="0" anchor="ctr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/>
              <a:buNone/>
              <a:defRPr sz="1200" b="0" i="0" kern="1200">
                <a:solidFill>
                  <a:schemeClr val="accent1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20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8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b="0" i="0" kern="1200">
                <a:solidFill>
                  <a:schemeClr val="tx1"/>
                </a:solidFill>
                <a:latin typeface="Montserrat Light" charset="0"/>
                <a:ea typeface="Montserrat Light" charset="0"/>
                <a:cs typeface="Montserrat Light" charset="0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1500"/>
              </a:lnSpc>
            </a:pPr>
            <a:r>
              <a:rPr lang="en-US" sz="800" i="1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Montserrat" charset="0"/>
              </a:rPr>
              <a:t>Need to be sure there isn't anything embarrassing hidden in the middle of text. All the Lorem Ipsum generators on the Internet necessary, making this the first true generator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105951B-2A95-4854-A61E-044C01EFE2C5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F99B9E51-6793-4634-9178-19AD43F833B8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A05E1388-83A5-4A10-9961-F6F5EC71D77D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8C71A2C-B10E-4656-B78E-DE078B14552F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746861285"/>
      </p:ext>
    </p:extLst>
  </p:cSld>
  <p:clrMapOvr>
    <a:masterClrMapping/>
  </p:clrMapOvr>
  <p:transition spd="slow">
    <p:comb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48387166-ECE5-4F07-978C-84E3BF654275}"/>
              </a:ext>
            </a:extLst>
          </p:cNvPr>
          <p:cNvSpPr/>
          <p:nvPr/>
        </p:nvSpPr>
        <p:spPr>
          <a:xfrm rot="16200000">
            <a:off x="-2478673" y="2198558"/>
            <a:ext cx="7414209" cy="228671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ts val="8200"/>
              </a:lnSpc>
            </a:pPr>
            <a:r>
              <a:rPr lang="en-US" sz="11300" b="1" dirty="0">
                <a:ln w="76200">
                  <a:noFill/>
                </a:ln>
                <a:solidFill>
                  <a:schemeClr val="tx1">
                    <a:alpha val="14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OUR</a:t>
            </a:r>
          </a:p>
          <a:p>
            <a:pPr>
              <a:lnSpc>
                <a:spcPts val="8200"/>
              </a:lnSpc>
            </a:pPr>
            <a:r>
              <a:rPr lang="en-US" sz="11300" b="1" spc="1200" dirty="0">
                <a:ln w="76200">
                  <a:noFill/>
                </a:ln>
                <a:solidFill>
                  <a:schemeClr val="tx1">
                    <a:alpha val="14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SERVICE</a:t>
            </a:r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8332AC8E-8B39-40C0-AA2C-B77C2F133D69}"/>
              </a:ext>
            </a:extLst>
          </p:cNvPr>
          <p:cNvGrpSpPr/>
          <p:nvPr/>
        </p:nvGrpSpPr>
        <p:grpSpPr>
          <a:xfrm>
            <a:off x="2456863" y="2033458"/>
            <a:ext cx="2666679" cy="2791084"/>
            <a:chOff x="8548914" y="1929310"/>
            <a:chExt cx="2666679" cy="2791084"/>
          </a:xfrm>
        </p:grpSpPr>
        <p:sp>
          <p:nvSpPr>
            <p:cNvPr id="11" name="Rectangle 10">
              <a:extLst>
                <a:ext uri="{FF2B5EF4-FFF2-40B4-BE49-F238E27FC236}">
                  <a16:creationId xmlns:a16="http://schemas.microsoft.com/office/drawing/2014/main" id="{9C56D678-5C70-496D-A1AD-44BDD1147742}"/>
                </a:ext>
              </a:extLst>
            </p:cNvPr>
            <p:cNvSpPr/>
            <p:nvPr/>
          </p:nvSpPr>
          <p:spPr>
            <a:xfrm>
              <a:off x="8548914" y="1929310"/>
              <a:ext cx="734496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solidFill>
                    <a:schemeClr val="accent2"/>
                  </a:solidFill>
                  <a:latin typeface="FontAwesome" charset="0"/>
                </a:rPr>
                <a:t></a:t>
              </a:r>
              <a:endParaRPr lang="en-US" sz="5000" dirty="0">
                <a:solidFill>
                  <a:schemeClr val="accent2"/>
                </a:solidFill>
              </a:endParaRPr>
            </a:p>
          </p:txBody>
        </p:sp>
        <p:sp>
          <p:nvSpPr>
            <p:cNvPr id="12" name="Subtitle 6">
              <a:extLst>
                <a:ext uri="{FF2B5EF4-FFF2-40B4-BE49-F238E27FC236}">
                  <a16:creationId xmlns:a16="http://schemas.microsoft.com/office/drawing/2014/main" id="{F22E7369-4539-4AA7-B63F-B899F4A3C011}"/>
                </a:ext>
              </a:extLst>
            </p:cNvPr>
            <p:cNvSpPr txBox="1">
              <a:spLocks/>
            </p:cNvSpPr>
            <p:nvPr/>
          </p:nvSpPr>
          <p:spPr>
            <a:xfrm>
              <a:off x="8548914" y="2837314"/>
              <a:ext cx="2666679" cy="1229603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</a:t>
              </a:r>
              <a:r>
                <a:rPr lang="en-US" sz="800" i="1" dirty="0" err="1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Lorem</a:t>
              </a: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</a:t>
              </a:r>
              <a:r>
                <a:rPr lang="en-US" sz="800" i="1" dirty="0" err="1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Ipsum</a:t>
              </a: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generators on the Internet tend to repeat predefined chunks as necessary, making this the first true generator on the Internet. It uses a dictionary of over 200 Latin words, combined with a handful.</a:t>
              </a:r>
            </a:p>
          </p:txBody>
        </p:sp>
        <p:sp>
          <p:nvSpPr>
            <p:cNvPr id="13" name="Rectangle: Rounded Corners 12">
              <a:extLst>
                <a:ext uri="{FF2B5EF4-FFF2-40B4-BE49-F238E27FC236}">
                  <a16:creationId xmlns:a16="http://schemas.microsoft.com/office/drawing/2014/main" id="{0D0971DB-8949-4035-8F26-686D5702B95A}"/>
                </a:ext>
              </a:extLst>
            </p:cNvPr>
            <p:cNvSpPr/>
            <p:nvPr/>
          </p:nvSpPr>
          <p:spPr>
            <a:xfrm>
              <a:off x="8667432" y="4289507"/>
              <a:ext cx="1597343" cy="430887"/>
            </a:xfrm>
            <a:prstGeom prst="roundRect">
              <a:avLst>
                <a:gd name="adj" fmla="val 11613"/>
              </a:avLst>
            </a:prstGeom>
            <a:noFill/>
            <a:ln w="12700">
              <a:solidFill>
                <a:schemeClr val="bg2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3145FF70-9594-46BA-A050-3335202B4CF5}"/>
                </a:ext>
              </a:extLst>
            </p:cNvPr>
            <p:cNvSpPr txBox="1"/>
            <p:nvPr/>
          </p:nvSpPr>
          <p:spPr>
            <a:xfrm>
              <a:off x="8723219" y="4389534"/>
              <a:ext cx="148576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>
                  <a:latin typeface="Roboto Slab" pitchFamily="2" charset="0"/>
                  <a:ea typeface="Roboto Slab" pitchFamily="2" charset="0"/>
                </a:rPr>
                <a:t>SHOW FULL REPORT</a:t>
              </a:r>
            </a:p>
          </p:txBody>
        </p:sp>
      </p:grpSp>
      <p:grpSp>
        <p:nvGrpSpPr>
          <p:cNvPr id="16" name="Group 15">
            <a:extLst>
              <a:ext uri="{FF2B5EF4-FFF2-40B4-BE49-F238E27FC236}">
                <a16:creationId xmlns:a16="http://schemas.microsoft.com/office/drawing/2014/main" id="{354FF3E3-CB57-4F9C-AF51-8A5B6392970F}"/>
              </a:ext>
            </a:extLst>
          </p:cNvPr>
          <p:cNvGrpSpPr/>
          <p:nvPr/>
        </p:nvGrpSpPr>
        <p:grpSpPr>
          <a:xfrm>
            <a:off x="6096000" y="637916"/>
            <a:ext cx="2666679" cy="2791084"/>
            <a:chOff x="8548914" y="1929310"/>
            <a:chExt cx="2666679" cy="2791084"/>
          </a:xfrm>
        </p:grpSpPr>
        <p:sp>
          <p:nvSpPr>
            <p:cNvPr id="17" name="Rectangle 16">
              <a:extLst>
                <a:ext uri="{FF2B5EF4-FFF2-40B4-BE49-F238E27FC236}">
                  <a16:creationId xmlns:a16="http://schemas.microsoft.com/office/drawing/2014/main" id="{3035605A-FCC4-472A-83DC-3931AC80E4E7}"/>
                </a:ext>
              </a:extLst>
            </p:cNvPr>
            <p:cNvSpPr/>
            <p:nvPr/>
          </p:nvSpPr>
          <p:spPr>
            <a:xfrm>
              <a:off x="8548914" y="1929310"/>
              <a:ext cx="734496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solidFill>
                    <a:schemeClr val="accent3"/>
                  </a:solidFill>
                  <a:latin typeface="FontAwesome" charset="0"/>
                </a:rPr>
                <a:t></a:t>
              </a:r>
              <a:endParaRPr lang="en-US" sz="5000" dirty="0">
                <a:solidFill>
                  <a:schemeClr val="accent3"/>
                </a:solidFill>
              </a:endParaRPr>
            </a:p>
          </p:txBody>
        </p:sp>
        <p:sp>
          <p:nvSpPr>
            <p:cNvPr id="18" name="Subtitle 6">
              <a:extLst>
                <a:ext uri="{FF2B5EF4-FFF2-40B4-BE49-F238E27FC236}">
                  <a16:creationId xmlns:a16="http://schemas.microsoft.com/office/drawing/2014/main" id="{5F016B0E-1153-4BC5-9E28-FCA0017A8CAD}"/>
                </a:ext>
              </a:extLst>
            </p:cNvPr>
            <p:cNvSpPr txBox="1">
              <a:spLocks/>
            </p:cNvSpPr>
            <p:nvPr/>
          </p:nvSpPr>
          <p:spPr>
            <a:xfrm>
              <a:off x="8548914" y="2837314"/>
              <a:ext cx="2666679" cy="1229603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l">
                <a:lnSpc>
                  <a:spcPts val="1500"/>
                </a:lnSpc>
              </a:pP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Need to be sure there isn't anything embarrassing hidden in the middle of text. All the </a:t>
              </a:r>
              <a:r>
                <a:rPr lang="en-US" sz="800" i="1" dirty="0" err="1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Lorem</a:t>
              </a: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</a:t>
              </a:r>
              <a:r>
                <a:rPr lang="en-US" sz="800" i="1" dirty="0" err="1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Ipsum</a:t>
              </a:r>
              <a:r>
                <a:rPr lang="en-US" sz="800" i="1" dirty="0">
                  <a:solidFill>
                    <a:schemeClr val="bg2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 generators on the Internet tend to repeat predefined chunks as necessary, making this the first true generator on the Internet. It uses a dictionary of over 200 Latin words, combined with a handful.</a:t>
              </a:r>
            </a:p>
          </p:txBody>
        </p:sp>
        <p:sp>
          <p:nvSpPr>
            <p:cNvPr id="20" name="Rectangle: Rounded Corners 19">
              <a:extLst>
                <a:ext uri="{FF2B5EF4-FFF2-40B4-BE49-F238E27FC236}">
                  <a16:creationId xmlns:a16="http://schemas.microsoft.com/office/drawing/2014/main" id="{BDFD1296-E2CE-478D-876D-22F4C34EA54D}"/>
                </a:ext>
              </a:extLst>
            </p:cNvPr>
            <p:cNvSpPr/>
            <p:nvPr/>
          </p:nvSpPr>
          <p:spPr>
            <a:xfrm>
              <a:off x="8667432" y="4289507"/>
              <a:ext cx="1597343" cy="430887"/>
            </a:xfrm>
            <a:prstGeom prst="roundRect">
              <a:avLst>
                <a:gd name="adj" fmla="val 11613"/>
              </a:avLst>
            </a:prstGeom>
            <a:noFill/>
            <a:ln w="12700">
              <a:solidFill>
                <a:schemeClr val="bg2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06C6594F-4179-4016-A3E7-2F8EE30B8B67}"/>
                </a:ext>
              </a:extLst>
            </p:cNvPr>
            <p:cNvSpPr txBox="1"/>
            <p:nvPr/>
          </p:nvSpPr>
          <p:spPr>
            <a:xfrm>
              <a:off x="8723219" y="4389534"/>
              <a:ext cx="1485768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900" dirty="0">
                  <a:latin typeface="Roboto Slab" pitchFamily="2" charset="0"/>
                  <a:ea typeface="Roboto Slab" pitchFamily="2" charset="0"/>
                </a:rPr>
                <a:t>SHOW FULL REPORT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229C9A7-82D3-49F7-95F2-833DA2AD1FF2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78F7F01-4A9D-4E5C-8A9F-ADD688273520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2B5665E2-DA04-4F13-8F49-B096209D4FA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44419761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Custom 88">
      <a:dk1>
        <a:sysClr val="windowText" lastClr="000000"/>
      </a:dk1>
      <a:lt1>
        <a:sysClr val="window" lastClr="FFFFFF"/>
      </a:lt1>
      <a:dk2>
        <a:srgbClr val="005482"/>
      </a:dk2>
      <a:lt2>
        <a:srgbClr val="7D8287"/>
      </a:lt2>
      <a:accent1>
        <a:srgbClr val="8EBE3F"/>
      </a:accent1>
      <a:accent2>
        <a:srgbClr val="00ABB9"/>
      </a:accent2>
      <a:accent3>
        <a:srgbClr val="B2D235"/>
      </a:accent3>
      <a:accent4>
        <a:srgbClr val="FFAF28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8649</TotalTime>
  <Words>1569</Words>
  <Application>Microsoft Office PowerPoint</Application>
  <PresentationFormat>Widescreen</PresentationFormat>
  <Paragraphs>188</Paragraphs>
  <Slides>21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37" baseType="lpstr">
      <vt:lpstr>Arial</vt:lpstr>
      <vt:lpstr>Bebas</vt:lpstr>
      <vt:lpstr>Calibri</vt:lpstr>
      <vt:lpstr>FontAwesome</vt:lpstr>
      <vt:lpstr>Montserrat</vt:lpstr>
      <vt:lpstr>Montserrat Black</vt:lpstr>
      <vt:lpstr>Montserrat Bold</vt:lpstr>
      <vt:lpstr>Montserrat Light</vt:lpstr>
      <vt:lpstr>Montserrat-Bold</vt:lpstr>
      <vt:lpstr>Montserrat-Regular</vt:lpstr>
      <vt:lpstr>Open Sans</vt:lpstr>
      <vt:lpstr>Open Sans Extrabold</vt:lpstr>
      <vt:lpstr>Open Sans Light</vt:lpstr>
      <vt:lpstr>Roboto Slab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About Us</vt:lpstr>
      <vt:lpstr>PowerPoint Presentation</vt:lpstr>
      <vt:lpstr>About Us</vt:lpstr>
      <vt:lpstr>About Us</vt:lpstr>
      <vt:lpstr>PowerPoint Presentation</vt:lpstr>
      <vt:lpstr>Our Service</vt:lpstr>
      <vt:lpstr>Our Service</vt:lpstr>
      <vt:lpstr>PowerPoint Presentation</vt:lpstr>
      <vt:lpstr>Our Service</vt:lpstr>
      <vt:lpstr>PowerPoint Presentation</vt:lpstr>
      <vt:lpstr>Team Members</vt:lpstr>
      <vt:lpstr>PowerPoint Presentation</vt:lpstr>
      <vt:lpstr>PowerPoint Presentation</vt:lpstr>
      <vt:lpstr>Portfolio</vt:lpstr>
      <vt:lpstr>Timeline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Shopon Ahmed</dc:creator>
  <cp:lastModifiedBy>Suman Sunar</cp:lastModifiedBy>
  <cp:revision>1136</cp:revision>
  <dcterms:created xsi:type="dcterms:W3CDTF">2017-09-28T05:04:55Z</dcterms:created>
  <dcterms:modified xsi:type="dcterms:W3CDTF">2018-10-30T11:39:42Z</dcterms:modified>
</cp:coreProperties>
</file>

<file path=docProps/thumbnail.jpeg>
</file>