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223"/>
    <a:srgbClr val="F47920"/>
    <a:srgbClr val="F47A20"/>
    <a:srgbClr val="97B941"/>
    <a:srgbClr val="00A0A6"/>
    <a:srgbClr val="644099"/>
    <a:srgbClr val="F37021"/>
    <a:srgbClr val="D22A4C"/>
    <a:srgbClr val="BC346B"/>
    <a:srgbClr val="22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91" autoAdjust="0"/>
    <p:restoredTop sz="94291" autoAdjust="0"/>
  </p:normalViewPr>
  <p:slideViewPr>
    <p:cSldViewPr snapToGrid="0" snapToObjects="1">
      <p:cViewPr varScale="1">
        <p:scale>
          <a:sx n="72" d="100"/>
          <a:sy n="72" d="100"/>
        </p:scale>
        <p:origin x="384"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noFill/>
            <a:ln w="25400" cap="flat" cmpd="sng" algn="ctr">
              <a:solidFill>
                <a:schemeClr val="accent6"/>
              </a:solidFill>
              <a:miter lim="800000"/>
            </a:ln>
            <a:effectLst/>
          </c:spPr>
          <c:invertIfNegative val="0"/>
          <c:dPt>
            <c:idx val="1"/>
            <c:invertIfNegative val="0"/>
            <c:bubble3D val="0"/>
            <c:extLst>
              <c:ext xmlns:c16="http://schemas.microsoft.com/office/drawing/2014/chart" uri="{C3380CC4-5D6E-409C-BE32-E72D297353CC}">
                <c16:uniqueId val="{00000001-C4E0-43B9-A68C-6EA6267683C5}"/>
              </c:ext>
            </c:extLst>
          </c:dPt>
          <c:dPt>
            <c:idx val="2"/>
            <c:invertIfNegative val="0"/>
            <c:bubble3D val="0"/>
            <c:extLst>
              <c:ext xmlns:c16="http://schemas.microsoft.com/office/drawing/2014/chart" uri="{C3380CC4-5D6E-409C-BE32-E72D297353CC}">
                <c16:uniqueId val="{00000003-C4E0-43B9-A68C-6EA6267683C5}"/>
              </c:ext>
            </c:extLst>
          </c:dPt>
          <c:dPt>
            <c:idx val="3"/>
            <c:invertIfNegative val="0"/>
            <c:bubble3D val="0"/>
            <c:extLst>
              <c:ext xmlns:c16="http://schemas.microsoft.com/office/drawing/2014/chart" uri="{C3380CC4-5D6E-409C-BE32-E72D297353CC}">
                <c16:uniqueId val="{00000005-C4E0-43B9-A68C-6EA6267683C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4E0-43B9-A68C-6EA6267683C5}"/>
            </c:ext>
          </c:extLst>
        </c:ser>
        <c:ser>
          <c:idx val="1"/>
          <c:order val="1"/>
          <c:tx>
            <c:strRef>
              <c:f>Sheet1!$C$1</c:f>
              <c:strCache>
                <c:ptCount val="1"/>
                <c:pt idx="0">
                  <c:v>Series 2</c:v>
                </c:pt>
              </c:strCache>
            </c:strRef>
          </c:tx>
          <c:spPr>
            <a:noFill/>
            <a:ln w="25400" cap="flat" cmpd="sng" algn="ctr">
              <a:solidFill>
                <a:schemeClr val="accent3"/>
              </a:solidFill>
              <a:miter lim="800000"/>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4E0-43B9-A68C-6EA6267683C5}"/>
            </c:ext>
          </c:extLst>
        </c:ser>
        <c:dLbls>
          <c:showLegendKey val="0"/>
          <c:showVal val="0"/>
          <c:showCatName val="0"/>
          <c:showSerName val="0"/>
          <c:showPercent val="0"/>
          <c:showBubbleSize val="0"/>
        </c:dLbls>
        <c:gapWidth val="164"/>
        <c:overlap val="-35"/>
        <c:axId val="-1018629072"/>
        <c:axId val="-1018627296"/>
      </c:barChart>
      <c:catAx>
        <c:axId val="-101862907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018627296"/>
        <c:crosses val="autoZero"/>
        <c:auto val="1"/>
        <c:lblAlgn val="ctr"/>
        <c:lblOffset val="100"/>
        <c:noMultiLvlLbl val="0"/>
      </c:catAx>
      <c:valAx>
        <c:axId val="-10186272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1018629072"/>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4BDBA0F-6634-40D4-B6D4-24F910589583}"/>
              </a:ext>
            </a:extLst>
          </p:cNvPr>
          <p:cNvSpPr>
            <a:spLocks noGrp="1"/>
          </p:cNvSpPr>
          <p:nvPr>
            <p:ph type="pic" sz="quarter" idx="19" hasCustomPrompt="1"/>
          </p:nvPr>
        </p:nvSpPr>
        <p:spPr>
          <a:xfrm>
            <a:off x="2716851" y="2968706"/>
            <a:ext cx="2915104" cy="3127293"/>
          </a:xfrm>
          <a:custGeom>
            <a:avLst/>
            <a:gdLst>
              <a:gd name="connsiteX0" fmla="*/ 0 w 2915104"/>
              <a:gd name="connsiteY0" fmla="*/ 0 h 3127293"/>
              <a:gd name="connsiteX1" fmla="*/ 2915104 w 2915104"/>
              <a:gd name="connsiteY1" fmla="*/ 0 h 3127293"/>
              <a:gd name="connsiteX2" fmla="*/ 2915104 w 2915104"/>
              <a:gd name="connsiteY2" fmla="*/ 3127293 h 3127293"/>
              <a:gd name="connsiteX3" fmla="*/ 0 w 2915104"/>
              <a:gd name="connsiteY3" fmla="*/ 3127293 h 3127293"/>
            </a:gdLst>
            <a:ahLst/>
            <a:cxnLst>
              <a:cxn ang="0">
                <a:pos x="connsiteX0" y="connsiteY0"/>
              </a:cxn>
              <a:cxn ang="0">
                <a:pos x="connsiteX1" y="connsiteY1"/>
              </a:cxn>
              <a:cxn ang="0">
                <a:pos x="connsiteX2" y="connsiteY2"/>
              </a:cxn>
              <a:cxn ang="0">
                <a:pos x="connsiteX3" y="connsiteY3"/>
              </a:cxn>
            </a:cxnLst>
            <a:rect l="l" t="t" r="r" b="b"/>
            <a:pathLst>
              <a:path w="2915104" h="3127293">
                <a:moveTo>
                  <a:pt x="0" y="0"/>
                </a:moveTo>
                <a:lnTo>
                  <a:pt x="2915104" y="0"/>
                </a:lnTo>
                <a:lnTo>
                  <a:pt x="2915104" y="3127293"/>
                </a:lnTo>
                <a:lnTo>
                  <a:pt x="0" y="31272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22E868E9-769C-4B0D-8261-FF8D2532D971}"/>
              </a:ext>
            </a:extLst>
          </p:cNvPr>
          <p:cNvSpPr>
            <a:spLocks noGrp="1"/>
          </p:cNvSpPr>
          <p:nvPr>
            <p:ph type="pic" sz="quarter" idx="20" hasCustomPrompt="1"/>
          </p:nvPr>
        </p:nvSpPr>
        <p:spPr>
          <a:xfrm>
            <a:off x="0" y="2968706"/>
            <a:ext cx="2627086" cy="3127293"/>
          </a:xfrm>
          <a:custGeom>
            <a:avLst/>
            <a:gdLst>
              <a:gd name="connsiteX0" fmla="*/ 0 w 2627086"/>
              <a:gd name="connsiteY0" fmla="*/ 0 h 3127293"/>
              <a:gd name="connsiteX1" fmla="*/ 2627086 w 2627086"/>
              <a:gd name="connsiteY1" fmla="*/ 0 h 3127293"/>
              <a:gd name="connsiteX2" fmla="*/ 2627086 w 2627086"/>
              <a:gd name="connsiteY2" fmla="*/ 3127293 h 3127293"/>
              <a:gd name="connsiteX3" fmla="*/ 0 w 2627086"/>
              <a:gd name="connsiteY3" fmla="*/ 3127293 h 3127293"/>
            </a:gdLst>
            <a:ahLst/>
            <a:cxnLst>
              <a:cxn ang="0">
                <a:pos x="connsiteX0" y="connsiteY0"/>
              </a:cxn>
              <a:cxn ang="0">
                <a:pos x="connsiteX1" y="connsiteY1"/>
              </a:cxn>
              <a:cxn ang="0">
                <a:pos x="connsiteX2" y="connsiteY2"/>
              </a:cxn>
              <a:cxn ang="0">
                <a:pos x="connsiteX3" y="connsiteY3"/>
              </a:cxn>
            </a:cxnLst>
            <a:rect l="l" t="t" r="r" b="b"/>
            <a:pathLst>
              <a:path w="2627086" h="3127293">
                <a:moveTo>
                  <a:pt x="0" y="0"/>
                </a:moveTo>
                <a:lnTo>
                  <a:pt x="2627086" y="0"/>
                </a:lnTo>
                <a:lnTo>
                  <a:pt x="2627086" y="3127293"/>
                </a:lnTo>
                <a:lnTo>
                  <a:pt x="0" y="31272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F2F54E87-D9B9-4B0E-90C9-8696B5544F2A}"/>
              </a:ext>
            </a:extLst>
          </p:cNvPr>
          <p:cNvSpPr>
            <a:spLocks noGrp="1"/>
          </p:cNvSpPr>
          <p:nvPr>
            <p:ph type="pic" sz="quarter" idx="21" hasCustomPrompt="1"/>
          </p:nvPr>
        </p:nvSpPr>
        <p:spPr>
          <a:xfrm>
            <a:off x="8816073" y="2864818"/>
            <a:ext cx="3375927" cy="2375856"/>
          </a:xfrm>
          <a:custGeom>
            <a:avLst/>
            <a:gdLst>
              <a:gd name="connsiteX0" fmla="*/ 0 w 3375927"/>
              <a:gd name="connsiteY0" fmla="*/ 0 h 2375856"/>
              <a:gd name="connsiteX1" fmla="*/ 3375927 w 3375927"/>
              <a:gd name="connsiteY1" fmla="*/ 0 h 2375856"/>
              <a:gd name="connsiteX2" fmla="*/ 3375927 w 3375927"/>
              <a:gd name="connsiteY2" fmla="*/ 2375856 h 2375856"/>
              <a:gd name="connsiteX3" fmla="*/ 0 w 3375927"/>
              <a:gd name="connsiteY3" fmla="*/ 2375856 h 2375856"/>
            </a:gdLst>
            <a:ahLst/>
            <a:cxnLst>
              <a:cxn ang="0">
                <a:pos x="connsiteX0" y="connsiteY0"/>
              </a:cxn>
              <a:cxn ang="0">
                <a:pos x="connsiteX1" y="connsiteY1"/>
              </a:cxn>
              <a:cxn ang="0">
                <a:pos x="connsiteX2" y="connsiteY2"/>
              </a:cxn>
              <a:cxn ang="0">
                <a:pos x="connsiteX3" y="connsiteY3"/>
              </a:cxn>
            </a:cxnLst>
            <a:rect l="l" t="t" r="r" b="b"/>
            <a:pathLst>
              <a:path w="3375927" h="2375856">
                <a:moveTo>
                  <a:pt x="0" y="0"/>
                </a:moveTo>
                <a:lnTo>
                  <a:pt x="3375927" y="0"/>
                </a:lnTo>
                <a:lnTo>
                  <a:pt x="3375927" y="2375856"/>
                </a:lnTo>
                <a:lnTo>
                  <a:pt x="0" y="23758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6ADE0E29-3A40-4AE0-A7BC-D8E8EA41D0C4}"/>
              </a:ext>
            </a:extLst>
          </p:cNvPr>
          <p:cNvSpPr>
            <a:spLocks noGrp="1"/>
          </p:cNvSpPr>
          <p:nvPr>
            <p:ph type="pic" sz="quarter" idx="22" hasCustomPrompt="1"/>
          </p:nvPr>
        </p:nvSpPr>
        <p:spPr>
          <a:xfrm>
            <a:off x="1" y="505465"/>
            <a:ext cx="5733145" cy="2375856"/>
          </a:xfrm>
          <a:custGeom>
            <a:avLst/>
            <a:gdLst>
              <a:gd name="connsiteX0" fmla="*/ 0 w 5733145"/>
              <a:gd name="connsiteY0" fmla="*/ 0 h 2375856"/>
              <a:gd name="connsiteX1" fmla="*/ 5733145 w 5733145"/>
              <a:gd name="connsiteY1" fmla="*/ 0 h 2375856"/>
              <a:gd name="connsiteX2" fmla="*/ 5733145 w 5733145"/>
              <a:gd name="connsiteY2" fmla="*/ 2375856 h 2375856"/>
              <a:gd name="connsiteX3" fmla="*/ 0 w 5733145"/>
              <a:gd name="connsiteY3" fmla="*/ 2375856 h 2375856"/>
            </a:gdLst>
            <a:ahLst/>
            <a:cxnLst>
              <a:cxn ang="0">
                <a:pos x="connsiteX0" y="connsiteY0"/>
              </a:cxn>
              <a:cxn ang="0">
                <a:pos x="connsiteX1" y="connsiteY1"/>
              </a:cxn>
              <a:cxn ang="0">
                <a:pos x="connsiteX2" y="connsiteY2"/>
              </a:cxn>
              <a:cxn ang="0">
                <a:pos x="connsiteX3" y="connsiteY3"/>
              </a:cxn>
            </a:cxnLst>
            <a:rect l="l" t="t" r="r" b="b"/>
            <a:pathLst>
              <a:path w="5733145" h="2375856">
                <a:moveTo>
                  <a:pt x="0" y="0"/>
                </a:moveTo>
                <a:lnTo>
                  <a:pt x="5733145" y="0"/>
                </a:lnTo>
                <a:lnTo>
                  <a:pt x="5733145" y="2375856"/>
                </a:lnTo>
                <a:lnTo>
                  <a:pt x="0" y="23758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6" name="Picture Placeholder 15">
            <a:extLst>
              <a:ext uri="{FF2B5EF4-FFF2-40B4-BE49-F238E27FC236}">
                <a16:creationId xmlns:a16="http://schemas.microsoft.com/office/drawing/2014/main" id="{6C88D305-25DB-4487-BEBF-9367D2A2D5BA}"/>
              </a:ext>
            </a:extLst>
          </p:cNvPr>
          <p:cNvSpPr>
            <a:spLocks noGrp="1"/>
          </p:cNvSpPr>
          <p:nvPr>
            <p:ph type="pic" sz="quarter" idx="23" hasCustomPrompt="1"/>
          </p:nvPr>
        </p:nvSpPr>
        <p:spPr>
          <a:xfrm>
            <a:off x="1187450" y="1554252"/>
            <a:ext cx="2354447" cy="3525748"/>
          </a:xfrm>
          <a:custGeom>
            <a:avLst/>
            <a:gdLst>
              <a:gd name="connsiteX0" fmla="*/ 392416 w 2354447"/>
              <a:gd name="connsiteY0" fmla="*/ 0 h 3525748"/>
              <a:gd name="connsiteX1" fmla="*/ 1962031 w 2354447"/>
              <a:gd name="connsiteY1" fmla="*/ 0 h 3525748"/>
              <a:gd name="connsiteX2" fmla="*/ 2354447 w 2354447"/>
              <a:gd name="connsiteY2" fmla="*/ 392416 h 3525748"/>
              <a:gd name="connsiteX3" fmla="*/ 2354447 w 2354447"/>
              <a:gd name="connsiteY3" fmla="*/ 3133332 h 3525748"/>
              <a:gd name="connsiteX4" fmla="*/ 1962031 w 2354447"/>
              <a:gd name="connsiteY4" fmla="*/ 3525748 h 3525748"/>
              <a:gd name="connsiteX5" fmla="*/ 392416 w 2354447"/>
              <a:gd name="connsiteY5" fmla="*/ 3525748 h 3525748"/>
              <a:gd name="connsiteX6" fmla="*/ 0 w 2354447"/>
              <a:gd name="connsiteY6" fmla="*/ 3133332 h 3525748"/>
              <a:gd name="connsiteX7" fmla="*/ 0 w 2354447"/>
              <a:gd name="connsiteY7" fmla="*/ 392416 h 3525748"/>
              <a:gd name="connsiteX8" fmla="*/ 392416 w 2354447"/>
              <a:gd name="connsiteY8" fmla="*/ 0 h 352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447" h="3525748">
                <a:moveTo>
                  <a:pt x="392416" y="0"/>
                </a:moveTo>
                <a:lnTo>
                  <a:pt x="1962031" y="0"/>
                </a:lnTo>
                <a:cubicBezTo>
                  <a:pt x="2178756" y="0"/>
                  <a:pt x="2354447" y="175691"/>
                  <a:pt x="2354447" y="392416"/>
                </a:cubicBezTo>
                <a:lnTo>
                  <a:pt x="2354447" y="3133332"/>
                </a:lnTo>
                <a:cubicBezTo>
                  <a:pt x="2354447" y="3350057"/>
                  <a:pt x="2178756" y="3525748"/>
                  <a:pt x="1962031" y="3525748"/>
                </a:cubicBezTo>
                <a:lnTo>
                  <a:pt x="392416" y="3525748"/>
                </a:lnTo>
                <a:cubicBezTo>
                  <a:pt x="175691" y="3525748"/>
                  <a:pt x="0" y="3350057"/>
                  <a:pt x="0" y="3133332"/>
                </a:cubicBezTo>
                <a:lnTo>
                  <a:pt x="0" y="392416"/>
                </a:lnTo>
                <a:cubicBezTo>
                  <a:pt x="0" y="175691"/>
                  <a:pt x="175691" y="0"/>
                  <a:pt x="39241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EA13CDAD-E16C-4C32-BCBD-8F793C216FB7}"/>
              </a:ext>
            </a:extLst>
          </p:cNvPr>
          <p:cNvSpPr>
            <a:spLocks noGrp="1"/>
          </p:cNvSpPr>
          <p:nvPr>
            <p:ph type="pic" sz="quarter" idx="24" hasCustomPrompt="1"/>
          </p:nvPr>
        </p:nvSpPr>
        <p:spPr>
          <a:xfrm>
            <a:off x="3675001" y="1554252"/>
            <a:ext cx="2354447" cy="3525748"/>
          </a:xfrm>
          <a:custGeom>
            <a:avLst/>
            <a:gdLst>
              <a:gd name="connsiteX0" fmla="*/ 392416 w 2354447"/>
              <a:gd name="connsiteY0" fmla="*/ 0 h 3525748"/>
              <a:gd name="connsiteX1" fmla="*/ 1962031 w 2354447"/>
              <a:gd name="connsiteY1" fmla="*/ 0 h 3525748"/>
              <a:gd name="connsiteX2" fmla="*/ 2354447 w 2354447"/>
              <a:gd name="connsiteY2" fmla="*/ 392416 h 3525748"/>
              <a:gd name="connsiteX3" fmla="*/ 2354447 w 2354447"/>
              <a:gd name="connsiteY3" fmla="*/ 3133332 h 3525748"/>
              <a:gd name="connsiteX4" fmla="*/ 1962031 w 2354447"/>
              <a:gd name="connsiteY4" fmla="*/ 3525748 h 3525748"/>
              <a:gd name="connsiteX5" fmla="*/ 392416 w 2354447"/>
              <a:gd name="connsiteY5" fmla="*/ 3525748 h 3525748"/>
              <a:gd name="connsiteX6" fmla="*/ 0 w 2354447"/>
              <a:gd name="connsiteY6" fmla="*/ 3133332 h 3525748"/>
              <a:gd name="connsiteX7" fmla="*/ 0 w 2354447"/>
              <a:gd name="connsiteY7" fmla="*/ 392416 h 3525748"/>
              <a:gd name="connsiteX8" fmla="*/ 392416 w 2354447"/>
              <a:gd name="connsiteY8" fmla="*/ 0 h 352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447" h="3525748">
                <a:moveTo>
                  <a:pt x="392416" y="0"/>
                </a:moveTo>
                <a:lnTo>
                  <a:pt x="1962031" y="0"/>
                </a:lnTo>
                <a:cubicBezTo>
                  <a:pt x="2178756" y="0"/>
                  <a:pt x="2354447" y="175691"/>
                  <a:pt x="2354447" y="392416"/>
                </a:cubicBezTo>
                <a:lnTo>
                  <a:pt x="2354447" y="3133332"/>
                </a:lnTo>
                <a:cubicBezTo>
                  <a:pt x="2354447" y="3350057"/>
                  <a:pt x="2178756" y="3525748"/>
                  <a:pt x="1962031" y="3525748"/>
                </a:cubicBezTo>
                <a:lnTo>
                  <a:pt x="392416" y="3525748"/>
                </a:lnTo>
                <a:cubicBezTo>
                  <a:pt x="175691" y="3525748"/>
                  <a:pt x="0" y="3350057"/>
                  <a:pt x="0" y="3133332"/>
                </a:cubicBezTo>
                <a:lnTo>
                  <a:pt x="0" y="392416"/>
                </a:lnTo>
                <a:cubicBezTo>
                  <a:pt x="0" y="175691"/>
                  <a:pt x="175691" y="0"/>
                  <a:pt x="39241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A44F7552-B30B-40B0-AE65-8653D5904BD9}"/>
              </a:ext>
            </a:extLst>
          </p:cNvPr>
          <p:cNvSpPr>
            <a:spLocks noGrp="1"/>
          </p:cNvSpPr>
          <p:nvPr>
            <p:ph type="pic" sz="quarter" idx="19" hasCustomPrompt="1"/>
          </p:nvPr>
        </p:nvSpPr>
        <p:spPr>
          <a:xfrm>
            <a:off x="6162553" y="1554252"/>
            <a:ext cx="2354447" cy="3525748"/>
          </a:xfrm>
          <a:custGeom>
            <a:avLst/>
            <a:gdLst>
              <a:gd name="connsiteX0" fmla="*/ 392416 w 2354447"/>
              <a:gd name="connsiteY0" fmla="*/ 0 h 3525748"/>
              <a:gd name="connsiteX1" fmla="*/ 1962031 w 2354447"/>
              <a:gd name="connsiteY1" fmla="*/ 0 h 3525748"/>
              <a:gd name="connsiteX2" fmla="*/ 2354447 w 2354447"/>
              <a:gd name="connsiteY2" fmla="*/ 392416 h 3525748"/>
              <a:gd name="connsiteX3" fmla="*/ 2354447 w 2354447"/>
              <a:gd name="connsiteY3" fmla="*/ 3133332 h 3525748"/>
              <a:gd name="connsiteX4" fmla="*/ 1962031 w 2354447"/>
              <a:gd name="connsiteY4" fmla="*/ 3525748 h 3525748"/>
              <a:gd name="connsiteX5" fmla="*/ 392416 w 2354447"/>
              <a:gd name="connsiteY5" fmla="*/ 3525748 h 3525748"/>
              <a:gd name="connsiteX6" fmla="*/ 0 w 2354447"/>
              <a:gd name="connsiteY6" fmla="*/ 3133332 h 3525748"/>
              <a:gd name="connsiteX7" fmla="*/ 0 w 2354447"/>
              <a:gd name="connsiteY7" fmla="*/ 392416 h 3525748"/>
              <a:gd name="connsiteX8" fmla="*/ 392416 w 2354447"/>
              <a:gd name="connsiteY8" fmla="*/ 0 h 352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447" h="3525748">
                <a:moveTo>
                  <a:pt x="392416" y="0"/>
                </a:moveTo>
                <a:lnTo>
                  <a:pt x="1962031" y="0"/>
                </a:lnTo>
                <a:cubicBezTo>
                  <a:pt x="2178756" y="0"/>
                  <a:pt x="2354447" y="175691"/>
                  <a:pt x="2354447" y="392416"/>
                </a:cubicBezTo>
                <a:lnTo>
                  <a:pt x="2354447" y="3133332"/>
                </a:lnTo>
                <a:cubicBezTo>
                  <a:pt x="2354447" y="3350057"/>
                  <a:pt x="2178756" y="3525748"/>
                  <a:pt x="1962031" y="3525748"/>
                </a:cubicBezTo>
                <a:lnTo>
                  <a:pt x="392416" y="3525748"/>
                </a:lnTo>
                <a:cubicBezTo>
                  <a:pt x="175691" y="3525748"/>
                  <a:pt x="0" y="3350057"/>
                  <a:pt x="0" y="3133332"/>
                </a:cubicBezTo>
                <a:lnTo>
                  <a:pt x="0" y="392416"/>
                </a:lnTo>
                <a:cubicBezTo>
                  <a:pt x="0" y="175691"/>
                  <a:pt x="175691" y="0"/>
                  <a:pt x="39241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A4D5BD3B-6673-4F27-8215-C71683F6BC74}"/>
              </a:ext>
            </a:extLst>
          </p:cNvPr>
          <p:cNvSpPr>
            <a:spLocks noGrp="1"/>
          </p:cNvSpPr>
          <p:nvPr>
            <p:ph type="pic" sz="quarter" idx="25" hasCustomPrompt="1"/>
          </p:nvPr>
        </p:nvSpPr>
        <p:spPr>
          <a:xfrm>
            <a:off x="8650103" y="1554252"/>
            <a:ext cx="2354447" cy="3525748"/>
          </a:xfrm>
          <a:custGeom>
            <a:avLst/>
            <a:gdLst>
              <a:gd name="connsiteX0" fmla="*/ 392416 w 2354447"/>
              <a:gd name="connsiteY0" fmla="*/ 0 h 3525748"/>
              <a:gd name="connsiteX1" fmla="*/ 1962031 w 2354447"/>
              <a:gd name="connsiteY1" fmla="*/ 0 h 3525748"/>
              <a:gd name="connsiteX2" fmla="*/ 2354447 w 2354447"/>
              <a:gd name="connsiteY2" fmla="*/ 392416 h 3525748"/>
              <a:gd name="connsiteX3" fmla="*/ 2354447 w 2354447"/>
              <a:gd name="connsiteY3" fmla="*/ 3133332 h 3525748"/>
              <a:gd name="connsiteX4" fmla="*/ 1962031 w 2354447"/>
              <a:gd name="connsiteY4" fmla="*/ 3525748 h 3525748"/>
              <a:gd name="connsiteX5" fmla="*/ 392416 w 2354447"/>
              <a:gd name="connsiteY5" fmla="*/ 3525748 h 3525748"/>
              <a:gd name="connsiteX6" fmla="*/ 0 w 2354447"/>
              <a:gd name="connsiteY6" fmla="*/ 3133332 h 3525748"/>
              <a:gd name="connsiteX7" fmla="*/ 0 w 2354447"/>
              <a:gd name="connsiteY7" fmla="*/ 392416 h 3525748"/>
              <a:gd name="connsiteX8" fmla="*/ 392416 w 2354447"/>
              <a:gd name="connsiteY8" fmla="*/ 0 h 352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447" h="3525748">
                <a:moveTo>
                  <a:pt x="392416" y="0"/>
                </a:moveTo>
                <a:lnTo>
                  <a:pt x="1962031" y="0"/>
                </a:lnTo>
                <a:cubicBezTo>
                  <a:pt x="2178756" y="0"/>
                  <a:pt x="2354447" y="175691"/>
                  <a:pt x="2354447" y="392416"/>
                </a:cubicBezTo>
                <a:lnTo>
                  <a:pt x="2354447" y="3133332"/>
                </a:lnTo>
                <a:cubicBezTo>
                  <a:pt x="2354447" y="3350057"/>
                  <a:pt x="2178756" y="3525748"/>
                  <a:pt x="1962031" y="3525748"/>
                </a:cubicBezTo>
                <a:lnTo>
                  <a:pt x="392416" y="3525748"/>
                </a:lnTo>
                <a:cubicBezTo>
                  <a:pt x="175691" y="3525748"/>
                  <a:pt x="0" y="3350057"/>
                  <a:pt x="0" y="3133332"/>
                </a:cubicBezTo>
                <a:lnTo>
                  <a:pt x="0" y="392416"/>
                </a:lnTo>
                <a:cubicBezTo>
                  <a:pt x="0" y="175691"/>
                  <a:pt x="175691" y="0"/>
                  <a:pt x="39241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A47B15B-6CB1-4E2C-A901-32FDACC7E5AA}"/>
              </a:ext>
            </a:extLst>
          </p:cNvPr>
          <p:cNvSpPr>
            <a:spLocks noGrp="1"/>
          </p:cNvSpPr>
          <p:nvPr>
            <p:ph type="pic" sz="quarter" idx="21" hasCustomPrompt="1"/>
          </p:nvPr>
        </p:nvSpPr>
        <p:spPr>
          <a:xfrm>
            <a:off x="5879540" y="1788886"/>
            <a:ext cx="5474260" cy="2736850"/>
          </a:xfrm>
          <a:custGeom>
            <a:avLst/>
            <a:gdLst>
              <a:gd name="connsiteX0" fmla="*/ 0 w 5474260"/>
              <a:gd name="connsiteY0" fmla="*/ 0 h 2736850"/>
              <a:gd name="connsiteX1" fmla="*/ 5474260 w 5474260"/>
              <a:gd name="connsiteY1" fmla="*/ 0 h 2736850"/>
              <a:gd name="connsiteX2" fmla="*/ 5474260 w 5474260"/>
              <a:gd name="connsiteY2" fmla="*/ 2736850 h 2736850"/>
              <a:gd name="connsiteX3" fmla="*/ 0 w 5474260"/>
              <a:gd name="connsiteY3" fmla="*/ 2736850 h 2736850"/>
            </a:gdLst>
            <a:ahLst/>
            <a:cxnLst>
              <a:cxn ang="0">
                <a:pos x="connsiteX0" y="connsiteY0"/>
              </a:cxn>
              <a:cxn ang="0">
                <a:pos x="connsiteX1" y="connsiteY1"/>
              </a:cxn>
              <a:cxn ang="0">
                <a:pos x="connsiteX2" y="connsiteY2"/>
              </a:cxn>
              <a:cxn ang="0">
                <a:pos x="connsiteX3" y="connsiteY3"/>
              </a:cxn>
            </a:cxnLst>
            <a:rect l="l" t="t" r="r" b="b"/>
            <a:pathLst>
              <a:path w="5474260" h="2736850">
                <a:moveTo>
                  <a:pt x="0" y="0"/>
                </a:moveTo>
                <a:lnTo>
                  <a:pt x="5474260" y="0"/>
                </a:lnTo>
                <a:lnTo>
                  <a:pt x="5474260" y="2736850"/>
                </a:lnTo>
                <a:lnTo>
                  <a:pt x="0" y="27368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E2268324-AD11-4ECF-BB3D-EA5252B81D34}"/>
              </a:ext>
            </a:extLst>
          </p:cNvPr>
          <p:cNvSpPr>
            <a:spLocks noGrp="1"/>
          </p:cNvSpPr>
          <p:nvPr>
            <p:ph type="pic" sz="quarter" idx="20" hasCustomPrompt="1"/>
          </p:nvPr>
        </p:nvSpPr>
        <p:spPr>
          <a:xfrm>
            <a:off x="838201" y="1788886"/>
            <a:ext cx="4880429" cy="2736850"/>
          </a:xfrm>
          <a:custGeom>
            <a:avLst/>
            <a:gdLst>
              <a:gd name="connsiteX0" fmla="*/ 0 w 4880429"/>
              <a:gd name="connsiteY0" fmla="*/ 0 h 2736850"/>
              <a:gd name="connsiteX1" fmla="*/ 4880429 w 4880429"/>
              <a:gd name="connsiteY1" fmla="*/ 0 h 2736850"/>
              <a:gd name="connsiteX2" fmla="*/ 4880429 w 4880429"/>
              <a:gd name="connsiteY2" fmla="*/ 2736850 h 2736850"/>
              <a:gd name="connsiteX3" fmla="*/ 0 w 4880429"/>
              <a:gd name="connsiteY3" fmla="*/ 2736850 h 2736850"/>
            </a:gdLst>
            <a:ahLst/>
            <a:cxnLst>
              <a:cxn ang="0">
                <a:pos x="connsiteX0" y="connsiteY0"/>
              </a:cxn>
              <a:cxn ang="0">
                <a:pos x="connsiteX1" y="connsiteY1"/>
              </a:cxn>
              <a:cxn ang="0">
                <a:pos x="connsiteX2" y="connsiteY2"/>
              </a:cxn>
              <a:cxn ang="0">
                <a:pos x="connsiteX3" y="connsiteY3"/>
              </a:cxn>
            </a:cxnLst>
            <a:rect l="l" t="t" r="r" b="b"/>
            <a:pathLst>
              <a:path w="4880429" h="2736850">
                <a:moveTo>
                  <a:pt x="0" y="0"/>
                </a:moveTo>
                <a:lnTo>
                  <a:pt x="4880429" y="0"/>
                </a:lnTo>
                <a:lnTo>
                  <a:pt x="4880429" y="2736850"/>
                </a:lnTo>
                <a:lnTo>
                  <a:pt x="0" y="27368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7" name="Picture Placeholder 16">
            <a:extLst>
              <a:ext uri="{FF2B5EF4-FFF2-40B4-BE49-F238E27FC236}">
                <a16:creationId xmlns:a16="http://schemas.microsoft.com/office/drawing/2014/main" id="{590501C0-BFD1-4FCB-B55C-3F12C663EE86}"/>
              </a:ext>
            </a:extLst>
          </p:cNvPr>
          <p:cNvSpPr>
            <a:spLocks noGrp="1"/>
          </p:cNvSpPr>
          <p:nvPr>
            <p:ph type="pic" sz="quarter" idx="22" hasCustomPrompt="1"/>
          </p:nvPr>
        </p:nvSpPr>
        <p:spPr>
          <a:xfrm>
            <a:off x="8737600" y="4749802"/>
            <a:ext cx="2616200" cy="2108199"/>
          </a:xfrm>
          <a:custGeom>
            <a:avLst/>
            <a:gdLst>
              <a:gd name="connsiteX0" fmla="*/ 0 w 2616200"/>
              <a:gd name="connsiteY0" fmla="*/ 0 h 2108199"/>
              <a:gd name="connsiteX1" fmla="*/ 2616200 w 2616200"/>
              <a:gd name="connsiteY1" fmla="*/ 0 h 2108199"/>
              <a:gd name="connsiteX2" fmla="*/ 2616200 w 2616200"/>
              <a:gd name="connsiteY2" fmla="*/ 2108199 h 2108199"/>
              <a:gd name="connsiteX3" fmla="*/ 0 w 2616200"/>
              <a:gd name="connsiteY3" fmla="*/ 2108199 h 2108199"/>
            </a:gdLst>
            <a:ahLst/>
            <a:cxnLst>
              <a:cxn ang="0">
                <a:pos x="connsiteX0" y="connsiteY0"/>
              </a:cxn>
              <a:cxn ang="0">
                <a:pos x="connsiteX1" y="connsiteY1"/>
              </a:cxn>
              <a:cxn ang="0">
                <a:pos x="connsiteX2" y="connsiteY2"/>
              </a:cxn>
              <a:cxn ang="0">
                <a:pos x="connsiteX3" y="connsiteY3"/>
              </a:cxn>
            </a:cxnLst>
            <a:rect l="l" t="t" r="r" b="b"/>
            <a:pathLst>
              <a:path w="2616200" h="2108199">
                <a:moveTo>
                  <a:pt x="0" y="0"/>
                </a:moveTo>
                <a:lnTo>
                  <a:pt x="2616200" y="0"/>
                </a:lnTo>
                <a:lnTo>
                  <a:pt x="2616200" y="2108199"/>
                </a:lnTo>
                <a:lnTo>
                  <a:pt x="0" y="21081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05FFC229-6942-4616-B3BD-56CB3C4221A5}"/>
              </a:ext>
            </a:extLst>
          </p:cNvPr>
          <p:cNvSpPr>
            <a:spLocks noGrp="1"/>
          </p:cNvSpPr>
          <p:nvPr>
            <p:ph type="pic" sz="quarter" idx="25" hasCustomPrompt="1"/>
          </p:nvPr>
        </p:nvSpPr>
        <p:spPr>
          <a:xfrm>
            <a:off x="607787" y="1994402"/>
            <a:ext cx="3499757" cy="2409372"/>
          </a:xfrm>
          <a:custGeom>
            <a:avLst/>
            <a:gdLst>
              <a:gd name="connsiteX0" fmla="*/ 0 w 3499757"/>
              <a:gd name="connsiteY0" fmla="*/ 0 h 2409372"/>
              <a:gd name="connsiteX1" fmla="*/ 3499757 w 3499757"/>
              <a:gd name="connsiteY1" fmla="*/ 0 h 2409372"/>
              <a:gd name="connsiteX2" fmla="*/ 3499757 w 3499757"/>
              <a:gd name="connsiteY2" fmla="*/ 2409372 h 2409372"/>
              <a:gd name="connsiteX3" fmla="*/ 0 w 3499757"/>
              <a:gd name="connsiteY3" fmla="*/ 2409372 h 2409372"/>
            </a:gdLst>
            <a:ahLst/>
            <a:cxnLst>
              <a:cxn ang="0">
                <a:pos x="connsiteX0" y="connsiteY0"/>
              </a:cxn>
              <a:cxn ang="0">
                <a:pos x="connsiteX1" y="connsiteY1"/>
              </a:cxn>
              <a:cxn ang="0">
                <a:pos x="connsiteX2" y="connsiteY2"/>
              </a:cxn>
              <a:cxn ang="0">
                <a:pos x="connsiteX3" y="connsiteY3"/>
              </a:cxn>
            </a:cxnLst>
            <a:rect l="l" t="t" r="r" b="b"/>
            <a:pathLst>
              <a:path w="3499757" h="2409372">
                <a:moveTo>
                  <a:pt x="0" y="0"/>
                </a:moveTo>
                <a:lnTo>
                  <a:pt x="3499757" y="0"/>
                </a:lnTo>
                <a:lnTo>
                  <a:pt x="3499757" y="2409372"/>
                </a:lnTo>
                <a:lnTo>
                  <a:pt x="0" y="24093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8" name="Picture Placeholder 17">
            <a:extLst>
              <a:ext uri="{FF2B5EF4-FFF2-40B4-BE49-F238E27FC236}">
                <a16:creationId xmlns:a16="http://schemas.microsoft.com/office/drawing/2014/main" id="{6DC68046-697A-4A58-95CE-63B011119621}"/>
              </a:ext>
            </a:extLst>
          </p:cNvPr>
          <p:cNvSpPr>
            <a:spLocks noGrp="1"/>
          </p:cNvSpPr>
          <p:nvPr>
            <p:ph type="pic" sz="quarter" idx="27" hasCustomPrompt="1"/>
          </p:nvPr>
        </p:nvSpPr>
        <p:spPr>
          <a:xfrm>
            <a:off x="6035675" y="1994402"/>
            <a:ext cx="5548539" cy="2409372"/>
          </a:xfrm>
          <a:custGeom>
            <a:avLst/>
            <a:gdLst>
              <a:gd name="connsiteX0" fmla="*/ 0 w 5548539"/>
              <a:gd name="connsiteY0" fmla="*/ 0 h 2409372"/>
              <a:gd name="connsiteX1" fmla="*/ 5548539 w 5548539"/>
              <a:gd name="connsiteY1" fmla="*/ 0 h 2409372"/>
              <a:gd name="connsiteX2" fmla="*/ 5548539 w 5548539"/>
              <a:gd name="connsiteY2" fmla="*/ 2409372 h 2409372"/>
              <a:gd name="connsiteX3" fmla="*/ 0 w 5548539"/>
              <a:gd name="connsiteY3" fmla="*/ 2409372 h 2409372"/>
            </a:gdLst>
            <a:ahLst/>
            <a:cxnLst>
              <a:cxn ang="0">
                <a:pos x="connsiteX0" y="connsiteY0"/>
              </a:cxn>
              <a:cxn ang="0">
                <a:pos x="connsiteX1" y="connsiteY1"/>
              </a:cxn>
              <a:cxn ang="0">
                <a:pos x="connsiteX2" y="connsiteY2"/>
              </a:cxn>
              <a:cxn ang="0">
                <a:pos x="connsiteX3" y="connsiteY3"/>
              </a:cxn>
            </a:cxnLst>
            <a:rect l="l" t="t" r="r" b="b"/>
            <a:pathLst>
              <a:path w="5548539" h="2409372">
                <a:moveTo>
                  <a:pt x="0" y="0"/>
                </a:moveTo>
                <a:lnTo>
                  <a:pt x="5548539" y="0"/>
                </a:lnTo>
                <a:lnTo>
                  <a:pt x="5548539" y="2409372"/>
                </a:lnTo>
                <a:lnTo>
                  <a:pt x="0" y="24093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9C7DB36B-B0CF-4A31-837D-61B29CDFB17D}"/>
              </a:ext>
            </a:extLst>
          </p:cNvPr>
          <p:cNvSpPr>
            <a:spLocks noGrp="1"/>
          </p:cNvSpPr>
          <p:nvPr>
            <p:ph type="pic" sz="quarter" idx="29" hasCustomPrompt="1"/>
          </p:nvPr>
        </p:nvSpPr>
        <p:spPr>
          <a:xfrm>
            <a:off x="4285796" y="1994402"/>
            <a:ext cx="1592490" cy="2409372"/>
          </a:xfrm>
          <a:custGeom>
            <a:avLst/>
            <a:gdLst>
              <a:gd name="connsiteX0" fmla="*/ 0 w 1592490"/>
              <a:gd name="connsiteY0" fmla="*/ 0 h 2409372"/>
              <a:gd name="connsiteX1" fmla="*/ 1592490 w 1592490"/>
              <a:gd name="connsiteY1" fmla="*/ 0 h 2409372"/>
              <a:gd name="connsiteX2" fmla="*/ 1592490 w 1592490"/>
              <a:gd name="connsiteY2" fmla="*/ 2409372 h 2409372"/>
              <a:gd name="connsiteX3" fmla="*/ 0 w 1592490"/>
              <a:gd name="connsiteY3" fmla="*/ 2409372 h 2409372"/>
            </a:gdLst>
            <a:ahLst/>
            <a:cxnLst>
              <a:cxn ang="0">
                <a:pos x="connsiteX0" y="connsiteY0"/>
              </a:cxn>
              <a:cxn ang="0">
                <a:pos x="connsiteX1" y="connsiteY1"/>
              </a:cxn>
              <a:cxn ang="0">
                <a:pos x="connsiteX2" y="connsiteY2"/>
              </a:cxn>
              <a:cxn ang="0">
                <a:pos x="connsiteX3" y="connsiteY3"/>
              </a:cxn>
            </a:cxnLst>
            <a:rect l="l" t="t" r="r" b="b"/>
            <a:pathLst>
              <a:path w="1592490" h="2409372">
                <a:moveTo>
                  <a:pt x="0" y="0"/>
                </a:moveTo>
                <a:lnTo>
                  <a:pt x="1592490" y="0"/>
                </a:lnTo>
                <a:lnTo>
                  <a:pt x="1592490" y="2409372"/>
                </a:lnTo>
                <a:lnTo>
                  <a:pt x="0" y="24093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EC09858-7C76-4351-B769-F94FF770B8C0}"/>
              </a:ext>
            </a:extLst>
          </p:cNvPr>
          <p:cNvSpPr>
            <a:spLocks noGrp="1"/>
          </p:cNvSpPr>
          <p:nvPr>
            <p:ph type="pic" sz="quarter" idx="23" hasCustomPrompt="1"/>
          </p:nvPr>
        </p:nvSpPr>
        <p:spPr>
          <a:xfrm>
            <a:off x="0" y="1670120"/>
            <a:ext cx="3976914" cy="4058951"/>
          </a:xfrm>
          <a:custGeom>
            <a:avLst/>
            <a:gdLst>
              <a:gd name="connsiteX0" fmla="*/ 0 w 3976914"/>
              <a:gd name="connsiteY0" fmla="*/ 0 h 4058951"/>
              <a:gd name="connsiteX1" fmla="*/ 3976914 w 3976914"/>
              <a:gd name="connsiteY1" fmla="*/ 0 h 4058951"/>
              <a:gd name="connsiteX2" fmla="*/ 3976914 w 3976914"/>
              <a:gd name="connsiteY2" fmla="*/ 4058951 h 4058951"/>
              <a:gd name="connsiteX3" fmla="*/ 0 w 3976914"/>
              <a:gd name="connsiteY3" fmla="*/ 4058951 h 4058951"/>
            </a:gdLst>
            <a:ahLst/>
            <a:cxnLst>
              <a:cxn ang="0">
                <a:pos x="connsiteX0" y="connsiteY0"/>
              </a:cxn>
              <a:cxn ang="0">
                <a:pos x="connsiteX1" y="connsiteY1"/>
              </a:cxn>
              <a:cxn ang="0">
                <a:pos x="connsiteX2" y="connsiteY2"/>
              </a:cxn>
              <a:cxn ang="0">
                <a:pos x="connsiteX3" y="connsiteY3"/>
              </a:cxn>
            </a:cxnLst>
            <a:rect l="l" t="t" r="r" b="b"/>
            <a:pathLst>
              <a:path w="3976914" h="4058951">
                <a:moveTo>
                  <a:pt x="0" y="0"/>
                </a:moveTo>
                <a:lnTo>
                  <a:pt x="3976914" y="0"/>
                </a:lnTo>
                <a:lnTo>
                  <a:pt x="3976914" y="4058951"/>
                </a:lnTo>
                <a:lnTo>
                  <a:pt x="0" y="405895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Picture Placeholder 8">
            <a:extLst>
              <a:ext uri="{FF2B5EF4-FFF2-40B4-BE49-F238E27FC236}">
                <a16:creationId xmlns:a16="http://schemas.microsoft.com/office/drawing/2014/main" id="{207162B1-6E5D-4F86-9373-DE36004FEFAD}"/>
              </a:ext>
            </a:extLst>
          </p:cNvPr>
          <p:cNvSpPr>
            <a:spLocks noGrp="1"/>
          </p:cNvSpPr>
          <p:nvPr>
            <p:ph type="pic" sz="quarter" idx="24" hasCustomPrompt="1"/>
          </p:nvPr>
        </p:nvSpPr>
        <p:spPr>
          <a:xfrm>
            <a:off x="6927731" y="2907774"/>
            <a:ext cx="5264269" cy="2723845"/>
          </a:xfrm>
          <a:custGeom>
            <a:avLst/>
            <a:gdLst>
              <a:gd name="connsiteX0" fmla="*/ 0 w 5264269"/>
              <a:gd name="connsiteY0" fmla="*/ 0 h 2723845"/>
              <a:gd name="connsiteX1" fmla="*/ 5264269 w 5264269"/>
              <a:gd name="connsiteY1" fmla="*/ 0 h 2723845"/>
              <a:gd name="connsiteX2" fmla="*/ 5264269 w 5264269"/>
              <a:gd name="connsiteY2" fmla="*/ 2723845 h 2723845"/>
              <a:gd name="connsiteX3" fmla="*/ 0 w 5264269"/>
              <a:gd name="connsiteY3" fmla="*/ 2723845 h 2723845"/>
            </a:gdLst>
            <a:ahLst/>
            <a:cxnLst>
              <a:cxn ang="0">
                <a:pos x="connsiteX0" y="connsiteY0"/>
              </a:cxn>
              <a:cxn ang="0">
                <a:pos x="connsiteX1" y="connsiteY1"/>
              </a:cxn>
              <a:cxn ang="0">
                <a:pos x="connsiteX2" y="connsiteY2"/>
              </a:cxn>
              <a:cxn ang="0">
                <a:pos x="connsiteX3" y="connsiteY3"/>
              </a:cxn>
            </a:cxnLst>
            <a:rect l="l" t="t" r="r" b="b"/>
            <a:pathLst>
              <a:path w="5264269" h="2723845">
                <a:moveTo>
                  <a:pt x="0" y="0"/>
                </a:moveTo>
                <a:lnTo>
                  <a:pt x="5264269" y="0"/>
                </a:lnTo>
                <a:lnTo>
                  <a:pt x="5264269" y="2723845"/>
                </a:lnTo>
                <a:lnTo>
                  <a:pt x="0" y="272384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747251A7-2BCC-4F2F-A3B3-5D8685D363CA}"/>
              </a:ext>
            </a:extLst>
          </p:cNvPr>
          <p:cNvSpPr>
            <a:spLocks noGrp="1"/>
          </p:cNvSpPr>
          <p:nvPr>
            <p:ph type="pic" sz="quarter" idx="25" hasCustomPrompt="1"/>
          </p:nvPr>
        </p:nvSpPr>
        <p:spPr>
          <a:xfrm>
            <a:off x="1" y="2683958"/>
            <a:ext cx="12192000" cy="3539346"/>
          </a:xfrm>
          <a:custGeom>
            <a:avLst/>
            <a:gdLst>
              <a:gd name="connsiteX0" fmla="*/ 0 w 12192000"/>
              <a:gd name="connsiteY0" fmla="*/ 0 h 3539346"/>
              <a:gd name="connsiteX1" fmla="*/ 12192000 w 12192000"/>
              <a:gd name="connsiteY1" fmla="*/ 0 h 3539346"/>
              <a:gd name="connsiteX2" fmla="*/ 12192000 w 12192000"/>
              <a:gd name="connsiteY2" fmla="*/ 3539346 h 3539346"/>
              <a:gd name="connsiteX3" fmla="*/ 0 w 12192000"/>
              <a:gd name="connsiteY3" fmla="*/ 3539346 h 3539346"/>
            </a:gdLst>
            <a:ahLst/>
            <a:cxnLst>
              <a:cxn ang="0">
                <a:pos x="connsiteX0" y="connsiteY0"/>
              </a:cxn>
              <a:cxn ang="0">
                <a:pos x="connsiteX1" y="connsiteY1"/>
              </a:cxn>
              <a:cxn ang="0">
                <a:pos x="connsiteX2" y="connsiteY2"/>
              </a:cxn>
              <a:cxn ang="0">
                <a:pos x="connsiteX3" y="connsiteY3"/>
              </a:cxn>
            </a:cxnLst>
            <a:rect l="l" t="t" r="r" b="b"/>
            <a:pathLst>
              <a:path w="12192000" h="3539346">
                <a:moveTo>
                  <a:pt x="0" y="0"/>
                </a:moveTo>
                <a:lnTo>
                  <a:pt x="12192000" y="0"/>
                </a:lnTo>
                <a:lnTo>
                  <a:pt x="12192000" y="3539346"/>
                </a:lnTo>
                <a:lnTo>
                  <a:pt x="0" y="353934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02DB56A-3FE3-41D6-BAC7-D6E1E9F786FF}"/>
              </a:ext>
            </a:extLst>
          </p:cNvPr>
          <p:cNvSpPr>
            <a:spLocks noGrp="1"/>
          </p:cNvSpPr>
          <p:nvPr>
            <p:ph type="pic" sz="quarter" idx="23" hasCustomPrompt="1"/>
          </p:nvPr>
        </p:nvSpPr>
        <p:spPr>
          <a:xfrm>
            <a:off x="935565" y="3043669"/>
            <a:ext cx="2407241" cy="1893000"/>
          </a:xfrm>
          <a:custGeom>
            <a:avLst/>
            <a:gdLst>
              <a:gd name="connsiteX0" fmla="*/ 0 w 2407241"/>
              <a:gd name="connsiteY0" fmla="*/ 0 h 1893000"/>
              <a:gd name="connsiteX1" fmla="*/ 2407241 w 2407241"/>
              <a:gd name="connsiteY1" fmla="*/ 0 h 1893000"/>
              <a:gd name="connsiteX2" fmla="*/ 2407241 w 2407241"/>
              <a:gd name="connsiteY2" fmla="*/ 1893000 h 1893000"/>
              <a:gd name="connsiteX3" fmla="*/ 0 w 2407241"/>
              <a:gd name="connsiteY3" fmla="*/ 1893000 h 1893000"/>
            </a:gdLst>
            <a:ahLst/>
            <a:cxnLst>
              <a:cxn ang="0">
                <a:pos x="connsiteX0" y="connsiteY0"/>
              </a:cxn>
              <a:cxn ang="0">
                <a:pos x="connsiteX1" y="connsiteY1"/>
              </a:cxn>
              <a:cxn ang="0">
                <a:pos x="connsiteX2" y="connsiteY2"/>
              </a:cxn>
              <a:cxn ang="0">
                <a:pos x="connsiteX3" y="connsiteY3"/>
              </a:cxn>
            </a:cxnLst>
            <a:rect l="l" t="t" r="r" b="b"/>
            <a:pathLst>
              <a:path w="2407241" h="1893000">
                <a:moveTo>
                  <a:pt x="0" y="0"/>
                </a:moveTo>
                <a:lnTo>
                  <a:pt x="2407241" y="0"/>
                </a:lnTo>
                <a:lnTo>
                  <a:pt x="2407241" y="1893000"/>
                </a:lnTo>
                <a:lnTo>
                  <a:pt x="0" y="1893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4BFD46D3-73F8-4026-8FA9-63DA597CA791}"/>
              </a:ext>
            </a:extLst>
          </p:cNvPr>
          <p:cNvSpPr>
            <a:spLocks noGrp="1"/>
          </p:cNvSpPr>
          <p:nvPr>
            <p:ph type="pic" sz="quarter" idx="24" hasCustomPrompt="1"/>
          </p:nvPr>
        </p:nvSpPr>
        <p:spPr>
          <a:xfrm>
            <a:off x="3573442" y="3043669"/>
            <a:ext cx="2407241" cy="1893000"/>
          </a:xfrm>
          <a:custGeom>
            <a:avLst/>
            <a:gdLst>
              <a:gd name="connsiteX0" fmla="*/ 0 w 2407241"/>
              <a:gd name="connsiteY0" fmla="*/ 0 h 1893000"/>
              <a:gd name="connsiteX1" fmla="*/ 2407241 w 2407241"/>
              <a:gd name="connsiteY1" fmla="*/ 0 h 1893000"/>
              <a:gd name="connsiteX2" fmla="*/ 2407241 w 2407241"/>
              <a:gd name="connsiteY2" fmla="*/ 1893000 h 1893000"/>
              <a:gd name="connsiteX3" fmla="*/ 0 w 2407241"/>
              <a:gd name="connsiteY3" fmla="*/ 1893000 h 1893000"/>
            </a:gdLst>
            <a:ahLst/>
            <a:cxnLst>
              <a:cxn ang="0">
                <a:pos x="connsiteX0" y="connsiteY0"/>
              </a:cxn>
              <a:cxn ang="0">
                <a:pos x="connsiteX1" y="connsiteY1"/>
              </a:cxn>
              <a:cxn ang="0">
                <a:pos x="connsiteX2" y="connsiteY2"/>
              </a:cxn>
              <a:cxn ang="0">
                <a:pos x="connsiteX3" y="connsiteY3"/>
              </a:cxn>
            </a:cxnLst>
            <a:rect l="l" t="t" r="r" b="b"/>
            <a:pathLst>
              <a:path w="2407241" h="1893000">
                <a:moveTo>
                  <a:pt x="0" y="0"/>
                </a:moveTo>
                <a:lnTo>
                  <a:pt x="2407241" y="0"/>
                </a:lnTo>
                <a:lnTo>
                  <a:pt x="2407241" y="1893000"/>
                </a:lnTo>
                <a:lnTo>
                  <a:pt x="0" y="1893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4A4E55B6-6DA4-40D8-8C8C-84182942DF7E}"/>
              </a:ext>
            </a:extLst>
          </p:cNvPr>
          <p:cNvSpPr>
            <a:spLocks noGrp="1"/>
          </p:cNvSpPr>
          <p:nvPr>
            <p:ph type="pic" sz="quarter" idx="25" hasCustomPrompt="1"/>
          </p:nvPr>
        </p:nvSpPr>
        <p:spPr>
          <a:xfrm>
            <a:off x="6211319" y="3043669"/>
            <a:ext cx="2407241" cy="1893000"/>
          </a:xfrm>
          <a:custGeom>
            <a:avLst/>
            <a:gdLst>
              <a:gd name="connsiteX0" fmla="*/ 0 w 2407241"/>
              <a:gd name="connsiteY0" fmla="*/ 0 h 1893000"/>
              <a:gd name="connsiteX1" fmla="*/ 2407241 w 2407241"/>
              <a:gd name="connsiteY1" fmla="*/ 0 h 1893000"/>
              <a:gd name="connsiteX2" fmla="*/ 2407241 w 2407241"/>
              <a:gd name="connsiteY2" fmla="*/ 1893000 h 1893000"/>
              <a:gd name="connsiteX3" fmla="*/ 0 w 2407241"/>
              <a:gd name="connsiteY3" fmla="*/ 1893000 h 1893000"/>
            </a:gdLst>
            <a:ahLst/>
            <a:cxnLst>
              <a:cxn ang="0">
                <a:pos x="connsiteX0" y="connsiteY0"/>
              </a:cxn>
              <a:cxn ang="0">
                <a:pos x="connsiteX1" y="connsiteY1"/>
              </a:cxn>
              <a:cxn ang="0">
                <a:pos x="connsiteX2" y="connsiteY2"/>
              </a:cxn>
              <a:cxn ang="0">
                <a:pos x="connsiteX3" y="connsiteY3"/>
              </a:cxn>
            </a:cxnLst>
            <a:rect l="l" t="t" r="r" b="b"/>
            <a:pathLst>
              <a:path w="2407241" h="1893000">
                <a:moveTo>
                  <a:pt x="0" y="0"/>
                </a:moveTo>
                <a:lnTo>
                  <a:pt x="2407241" y="0"/>
                </a:lnTo>
                <a:lnTo>
                  <a:pt x="2407241" y="1893000"/>
                </a:lnTo>
                <a:lnTo>
                  <a:pt x="0" y="1893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EF14621C-E533-4B33-B0BB-C5CDA343EFF9}"/>
              </a:ext>
            </a:extLst>
          </p:cNvPr>
          <p:cNvSpPr>
            <a:spLocks noGrp="1"/>
          </p:cNvSpPr>
          <p:nvPr>
            <p:ph type="pic" sz="quarter" idx="26" hasCustomPrompt="1"/>
          </p:nvPr>
        </p:nvSpPr>
        <p:spPr>
          <a:xfrm>
            <a:off x="8849196" y="3043669"/>
            <a:ext cx="2407241" cy="1893000"/>
          </a:xfrm>
          <a:custGeom>
            <a:avLst/>
            <a:gdLst>
              <a:gd name="connsiteX0" fmla="*/ 0 w 2407241"/>
              <a:gd name="connsiteY0" fmla="*/ 0 h 1893000"/>
              <a:gd name="connsiteX1" fmla="*/ 2407241 w 2407241"/>
              <a:gd name="connsiteY1" fmla="*/ 0 h 1893000"/>
              <a:gd name="connsiteX2" fmla="*/ 2407241 w 2407241"/>
              <a:gd name="connsiteY2" fmla="*/ 1893000 h 1893000"/>
              <a:gd name="connsiteX3" fmla="*/ 0 w 2407241"/>
              <a:gd name="connsiteY3" fmla="*/ 1893000 h 1893000"/>
            </a:gdLst>
            <a:ahLst/>
            <a:cxnLst>
              <a:cxn ang="0">
                <a:pos x="connsiteX0" y="connsiteY0"/>
              </a:cxn>
              <a:cxn ang="0">
                <a:pos x="connsiteX1" y="connsiteY1"/>
              </a:cxn>
              <a:cxn ang="0">
                <a:pos x="connsiteX2" y="connsiteY2"/>
              </a:cxn>
              <a:cxn ang="0">
                <a:pos x="connsiteX3" y="connsiteY3"/>
              </a:cxn>
            </a:cxnLst>
            <a:rect l="l" t="t" r="r" b="b"/>
            <a:pathLst>
              <a:path w="2407241" h="1893000">
                <a:moveTo>
                  <a:pt x="0" y="0"/>
                </a:moveTo>
                <a:lnTo>
                  <a:pt x="2407241" y="0"/>
                </a:lnTo>
                <a:lnTo>
                  <a:pt x="2407241" y="1893000"/>
                </a:lnTo>
                <a:lnTo>
                  <a:pt x="0" y="1893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45E8C4-4819-4884-B830-51649B8EA4A8}"/>
              </a:ext>
            </a:extLst>
          </p:cNvPr>
          <p:cNvSpPr>
            <a:spLocks noGrp="1"/>
          </p:cNvSpPr>
          <p:nvPr>
            <p:ph type="pic" sz="quarter" idx="19" hasCustomPrompt="1"/>
          </p:nvPr>
        </p:nvSpPr>
        <p:spPr>
          <a:xfrm>
            <a:off x="4700383" y="2215921"/>
            <a:ext cx="2183760" cy="2183760"/>
          </a:xfrm>
          <a:custGeom>
            <a:avLst/>
            <a:gdLst>
              <a:gd name="connsiteX0" fmla="*/ 1091880 w 2183760"/>
              <a:gd name="connsiteY0" fmla="*/ 0 h 2183760"/>
              <a:gd name="connsiteX1" fmla="*/ 2183760 w 2183760"/>
              <a:gd name="connsiteY1" fmla="*/ 1091880 h 2183760"/>
              <a:gd name="connsiteX2" fmla="*/ 1091880 w 2183760"/>
              <a:gd name="connsiteY2" fmla="*/ 2183760 h 2183760"/>
              <a:gd name="connsiteX3" fmla="*/ 0 w 2183760"/>
              <a:gd name="connsiteY3" fmla="*/ 1091880 h 2183760"/>
              <a:gd name="connsiteX4" fmla="*/ 1091880 w 2183760"/>
              <a:gd name="connsiteY4" fmla="*/ 0 h 218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760" h="2183760">
                <a:moveTo>
                  <a:pt x="1091880" y="0"/>
                </a:moveTo>
                <a:cubicBezTo>
                  <a:pt x="1694909" y="0"/>
                  <a:pt x="2183760" y="488851"/>
                  <a:pt x="2183760" y="1091880"/>
                </a:cubicBezTo>
                <a:cubicBezTo>
                  <a:pt x="2183760" y="1694909"/>
                  <a:pt x="1694909" y="2183760"/>
                  <a:pt x="1091880" y="2183760"/>
                </a:cubicBezTo>
                <a:cubicBezTo>
                  <a:pt x="488851" y="2183760"/>
                  <a:pt x="0" y="1694909"/>
                  <a:pt x="0" y="1091880"/>
                </a:cubicBezTo>
                <a:cubicBezTo>
                  <a:pt x="0" y="488851"/>
                  <a:pt x="488851" y="0"/>
                  <a:pt x="109188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9659F78-5EB0-48F8-8163-3100AFAF4833}"/>
              </a:ext>
            </a:extLst>
          </p:cNvPr>
          <p:cNvSpPr>
            <a:spLocks noGrp="1"/>
          </p:cNvSpPr>
          <p:nvPr>
            <p:ph type="pic" sz="quarter" idx="23" hasCustomPrompt="1"/>
          </p:nvPr>
        </p:nvSpPr>
        <p:spPr>
          <a:xfrm>
            <a:off x="5805714" y="1499809"/>
            <a:ext cx="4557485" cy="4194629"/>
          </a:xfrm>
          <a:custGeom>
            <a:avLst/>
            <a:gdLst>
              <a:gd name="connsiteX0" fmla="*/ 0 w 4557485"/>
              <a:gd name="connsiteY0" fmla="*/ 0 h 4194629"/>
              <a:gd name="connsiteX1" fmla="*/ 4557485 w 4557485"/>
              <a:gd name="connsiteY1" fmla="*/ 0 h 4194629"/>
              <a:gd name="connsiteX2" fmla="*/ 4557485 w 4557485"/>
              <a:gd name="connsiteY2" fmla="*/ 4194629 h 4194629"/>
              <a:gd name="connsiteX3" fmla="*/ 0 w 4557485"/>
              <a:gd name="connsiteY3" fmla="*/ 4194629 h 4194629"/>
            </a:gdLst>
            <a:ahLst/>
            <a:cxnLst>
              <a:cxn ang="0">
                <a:pos x="connsiteX0" y="connsiteY0"/>
              </a:cxn>
              <a:cxn ang="0">
                <a:pos x="connsiteX1" y="connsiteY1"/>
              </a:cxn>
              <a:cxn ang="0">
                <a:pos x="connsiteX2" y="connsiteY2"/>
              </a:cxn>
              <a:cxn ang="0">
                <a:pos x="connsiteX3" y="connsiteY3"/>
              </a:cxn>
            </a:cxnLst>
            <a:rect l="l" t="t" r="r" b="b"/>
            <a:pathLst>
              <a:path w="4557485" h="4194629">
                <a:moveTo>
                  <a:pt x="0" y="0"/>
                </a:moveTo>
                <a:lnTo>
                  <a:pt x="4557485" y="0"/>
                </a:lnTo>
                <a:lnTo>
                  <a:pt x="4557485" y="4194629"/>
                </a:lnTo>
                <a:lnTo>
                  <a:pt x="0" y="41946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C7F38F8D-BAAC-4132-9E94-D3A02C6727FA}"/>
              </a:ext>
            </a:extLst>
          </p:cNvPr>
          <p:cNvSpPr>
            <a:spLocks noGrp="1"/>
          </p:cNvSpPr>
          <p:nvPr>
            <p:ph type="pic" sz="quarter" idx="23" hasCustomPrompt="1"/>
          </p:nvPr>
        </p:nvSpPr>
        <p:spPr>
          <a:xfrm>
            <a:off x="3090773" y="2760766"/>
            <a:ext cx="2252648" cy="2252648"/>
          </a:xfrm>
          <a:custGeom>
            <a:avLst/>
            <a:gdLst>
              <a:gd name="connsiteX0" fmla="*/ 1126324 w 2252648"/>
              <a:gd name="connsiteY0" fmla="*/ 0 h 2252648"/>
              <a:gd name="connsiteX1" fmla="*/ 2252648 w 2252648"/>
              <a:gd name="connsiteY1" fmla="*/ 1126324 h 2252648"/>
              <a:gd name="connsiteX2" fmla="*/ 1126324 w 2252648"/>
              <a:gd name="connsiteY2" fmla="*/ 2252648 h 2252648"/>
              <a:gd name="connsiteX3" fmla="*/ 0 w 2252648"/>
              <a:gd name="connsiteY3" fmla="*/ 1126324 h 2252648"/>
              <a:gd name="connsiteX4" fmla="*/ 1126324 w 2252648"/>
              <a:gd name="connsiteY4" fmla="*/ 0 h 2252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2648" h="2252648">
                <a:moveTo>
                  <a:pt x="1126324" y="0"/>
                </a:moveTo>
                <a:cubicBezTo>
                  <a:pt x="1748376" y="0"/>
                  <a:pt x="2252648" y="504272"/>
                  <a:pt x="2252648" y="1126324"/>
                </a:cubicBezTo>
                <a:cubicBezTo>
                  <a:pt x="2252648" y="1748376"/>
                  <a:pt x="1748376" y="2252648"/>
                  <a:pt x="1126324" y="2252648"/>
                </a:cubicBezTo>
                <a:cubicBezTo>
                  <a:pt x="504272" y="2252648"/>
                  <a:pt x="0" y="1748376"/>
                  <a:pt x="0" y="1126324"/>
                </a:cubicBezTo>
                <a:cubicBezTo>
                  <a:pt x="0" y="504272"/>
                  <a:pt x="504272" y="0"/>
                  <a:pt x="112632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447B0BB6-37F4-46FB-9B9D-920663CFF093}"/>
              </a:ext>
            </a:extLst>
          </p:cNvPr>
          <p:cNvSpPr>
            <a:spLocks noGrp="1"/>
          </p:cNvSpPr>
          <p:nvPr>
            <p:ph type="pic" sz="quarter" idx="23" hasCustomPrompt="1"/>
          </p:nvPr>
        </p:nvSpPr>
        <p:spPr>
          <a:xfrm>
            <a:off x="8156555" y="2061029"/>
            <a:ext cx="3236001" cy="3813061"/>
          </a:xfrm>
          <a:custGeom>
            <a:avLst/>
            <a:gdLst>
              <a:gd name="connsiteX0" fmla="*/ 0 w 3236001"/>
              <a:gd name="connsiteY0" fmla="*/ 0 h 3813061"/>
              <a:gd name="connsiteX1" fmla="*/ 3236001 w 3236001"/>
              <a:gd name="connsiteY1" fmla="*/ 0 h 3813061"/>
              <a:gd name="connsiteX2" fmla="*/ 3236001 w 3236001"/>
              <a:gd name="connsiteY2" fmla="*/ 3813061 h 3813061"/>
              <a:gd name="connsiteX3" fmla="*/ 0 w 3236001"/>
              <a:gd name="connsiteY3" fmla="*/ 3813061 h 3813061"/>
            </a:gdLst>
            <a:ahLst/>
            <a:cxnLst>
              <a:cxn ang="0">
                <a:pos x="connsiteX0" y="connsiteY0"/>
              </a:cxn>
              <a:cxn ang="0">
                <a:pos x="connsiteX1" y="connsiteY1"/>
              </a:cxn>
              <a:cxn ang="0">
                <a:pos x="connsiteX2" y="connsiteY2"/>
              </a:cxn>
              <a:cxn ang="0">
                <a:pos x="connsiteX3" y="connsiteY3"/>
              </a:cxn>
            </a:cxnLst>
            <a:rect l="l" t="t" r="r" b="b"/>
            <a:pathLst>
              <a:path w="3236001" h="3813061">
                <a:moveTo>
                  <a:pt x="0" y="0"/>
                </a:moveTo>
                <a:lnTo>
                  <a:pt x="3236001" y="0"/>
                </a:lnTo>
                <a:lnTo>
                  <a:pt x="3236001" y="3813061"/>
                </a:lnTo>
                <a:lnTo>
                  <a:pt x="0" y="38130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54C1AC89-F34C-479D-8ACB-BDA483C4C366}"/>
              </a:ext>
            </a:extLst>
          </p:cNvPr>
          <p:cNvSpPr>
            <a:spLocks noGrp="1"/>
          </p:cNvSpPr>
          <p:nvPr>
            <p:ph type="pic" sz="quarter" idx="23" hasCustomPrompt="1"/>
          </p:nvPr>
        </p:nvSpPr>
        <p:spPr>
          <a:xfrm>
            <a:off x="8595719" y="3882888"/>
            <a:ext cx="2376134" cy="1630016"/>
          </a:xfrm>
          <a:custGeom>
            <a:avLst/>
            <a:gdLst>
              <a:gd name="connsiteX0" fmla="*/ 0 w 2376134"/>
              <a:gd name="connsiteY0" fmla="*/ 0 h 1630016"/>
              <a:gd name="connsiteX1" fmla="*/ 2376134 w 2376134"/>
              <a:gd name="connsiteY1" fmla="*/ 0 h 1630016"/>
              <a:gd name="connsiteX2" fmla="*/ 2376134 w 2376134"/>
              <a:gd name="connsiteY2" fmla="*/ 1630016 h 1630016"/>
              <a:gd name="connsiteX3" fmla="*/ 0 w 2376134"/>
              <a:gd name="connsiteY3" fmla="*/ 1630016 h 1630016"/>
            </a:gdLst>
            <a:ahLst/>
            <a:cxnLst>
              <a:cxn ang="0">
                <a:pos x="connsiteX0" y="connsiteY0"/>
              </a:cxn>
              <a:cxn ang="0">
                <a:pos x="connsiteX1" y="connsiteY1"/>
              </a:cxn>
              <a:cxn ang="0">
                <a:pos x="connsiteX2" y="connsiteY2"/>
              </a:cxn>
              <a:cxn ang="0">
                <a:pos x="connsiteX3" y="connsiteY3"/>
              </a:cxn>
            </a:cxnLst>
            <a:rect l="l" t="t" r="r" b="b"/>
            <a:pathLst>
              <a:path w="2376134" h="1630016">
                <a:moveTo>
                  <a:pt x="0" y="0"/>
                </a:moveTo>
                <a:lnTo>
                  <a:pt x="2376134" y="0"/>
                </a:lnTo>
                <a:lnTo>
                  <a:pt x="2376134" y="1630016"/>
                </a:lnTo>
                <a:lnTo>
                  <a:pt x="0" y="16300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B7BF5157-DA78-4B0C-80FA-64507E599085}"/>
              </a:ext>
            </a:extLst>
          </p:cNvPr>
          <p:cNvSpPr>
            <a:spLocks noGrp="1"/>
          </p:cNvSpPr>
          <p:nvPr>
            <p:ph type="pic" sz="quarter" idx="20" hasCustomPrompt="1"/>
          </p:nvPr>
        </p:nvSpPr>
        <p:spPr>
          <a:xfrm>
            <a:off x="477077" y="557325"/>
            <a:ext cx="3188806" cy="5896484"/>
          </a:xfrm>
          <a:custGeom>
            <a:avLst/>
            <a:gdLst>
              <a:gd name="connsiteX0" fmla="*/ 0 w 3188806"/>
              <a:gd name="connsiteY0" fmla="*/ 0 h 5896484"/>
              <a:gd name="connsiteX1" fmla="*/ 3188806 w 3188806"/>
              <a:gd name="connsiteY1" fmla="*/ 0 h 5896484"/>
              <a:gd name="connsiteX2" fmla="*/ 3188806 w 3188806"/>
              <a:gd name="connsiteY2" fmla="*/ 5896484 h 5896484"/>
              <a:gd name="connsiteX3" fmla="*/ 0 w 3188806"/>
              <a:gd name="connsiteY3" fmla="*/ 5896484 h 5896484"/>
            </a:gdLst>
            <a:ahLst/>
            <a:cxnLst>
              <a:cxn ang="0">
                <a:pos x="connsiteX0" y="connsiteY0"/>
              </a:cxn>
              <a:cxn ang="0">
                <a:pos x="connsiteX1" y="connsiteY1"/>
              </a:cxn>
              <a:cxn ang="0">
                <a:pos x="connsiteX2" y="connsiteY2"/>
              </a:cxn>
              <a:cxn ang="0">
                <a:pos x="connsiteX3" y="connsiteY3"/>
              </a:cxn>
            </a:cxnLst>
            <a:rect l="l" t="t" r="r" b="b"/>
            <a:pathLst>
              <a:path w="3188806" h="5896484">
                <a:moveTo>
                  <a:pt x="0" y="0"/>
                </a:moveTo>
                <a:lnTo>
                  <a:pt x="3188806" y="0"/>
                </a:lnTo>
                <a:lnTo>
                  <a:pt x="3188806" y="5896484"/>
                </a:lnTo>
                <a:lnTo>
                  <a:pt x="0" y="58964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F9D8E8BF-3259-41FD-A533-BFBD69721193}"/>
              </a:ext>
            </a:extLst>
          </p:cNvPr>
          <p:cNvSpPr>
            <a:spLocks noGrp="1"/>
          </p:cNvSpPr>
          <p:nvPr>
            <p:ph type="pic" sz="quarter" idx="19" hasCustomPrompt="1"/>
          </p:nvPr>
        </p:nvSpPr>
        <p:spPr>
          <a:xfrm>
            <a:off x="0" y="1906234"/>
            <a:ext cx="6212114" cy="4062413"/>
          </a:xfrm>
          <a:custGeom>
            <a:avLst/>
            <a:gdLst>
              <a:gd name="connsiteX0" fmla="*/ 0 w 6212114"/>
              <a:gd name="connsiteY0" fmla="*/ 0 h 4062413"/>
              <a:gd name="connsiteX1" fmla="*/ 4831991 w 6212114"/>
              <a:gd name="connsiteY1" fmla="*/ 0 h 4062413"/>
              <a:gd name="connsiteX2" fmla="*/ 6212114 w 6212114"/>
              <a:gd name="connsiteY2" fmla="*/ 4062413 h 4062413"/>
              <a:gd name="connsiteX3" fmla="*/ 0 w 6212114"/>
              <a:gd name="connsiteY3" fmla="*/ 4062413 h 4062413"/>
            </a:gdLst>
            <a:ahLst/>
            <a:cxnLst>
              <a:cxn ang="0">
                <a:pos x="connsiteX0" y="connsiteY0"/>
              </a:cxn>
              <a:cxn ang="0">
                <a:pos x="connsiteX1" y="connsiteY1"/>
              </a:cxn>
              <a:cxn ang="0">
                <a:pos x="connsiteX2" y="connsiteY2"/>
              </a:cxn>
              <a:cxn ang="0">
                <a:pos x="connsiteX3" y="connsiteY3"/>
              </a:cxn>
            </a:cxnLst>
            <a:rect l="l" t="t" r="r" b="b"/>
            <a:pathLst>
              <a:path w="6212114" h="4062413">
                <a:moveTo>
                  <a:pt x="0" y="0"/>
                </a:moveTo>
                <a:lnTo>
                  <a:pt x="4831991" y="0"/>
                </a:lnTo>
                <a:lnTo>
                  <a:pt x="6212114" y="4062413"/>
                </a:lnTo>
                <a:lnTo>
                  <a:pt x="0" y="40624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0EAF762B-6660-467E-9DD8-3F6E73B3CCD2}"/>
              </a:ext>
            </a:extLst>
          </p:cNvPr>
          <p:cNvSpPr>
            <a:spLocks noGrp="1"/>
          </p:cNvSpPr>
          <p:nvPr>
            <p:ph type="pic" sz="quarter" idx="18" hasCustomPrompt="1"/>
          </p:nvPr>
        </p:nvSpPr>
        <p:spPr>
          <a:xfrm>
            <a:off x="6269897" y="3784786"/>
            <a:ext cx="2024460" cy="2024460"/>
          </a:xfrm>
          <a:custGeom>
            <a:avLst/>
            <a:gdLst>
              <a:gd name="connsiteX0" fmla="*/ 0 w 2024460"/>
              <a:gd name="connsiteY0" fmla="*/ 0 h 2024460"/>
              <a:gd name="connsiteX1" fmla="*/ 2024460 w 2024460"/>
              <a:gd name="connsiteY1" fmla="*/ 0 h 2024460"/>
              <a:gd name="connsiteX2" fmla="*/ 2024460 w 2024460"/>
              <a:gd name="connsiteY2" fmla="*/ 2024460 h 2024460"/>
              <a:gd name="connsiteX3" fmla="*/ 0 w 2024460"/>
              <a:gd name="connsiteY3" fmla="*/ 2024460 h 2024460"/>
            </a:gdLst>
            <a:ahLst/>
            <a:cxnLst>
              <a:cxn ang="0">
                <a:pos x="connsiteX0" y="connsiteY0"/>
              </a:cxn>
              <a:cxn ang="0">
                <a:pos x="connsiteX1" y="connsiteY1"/>
              </a:cxn>
              <a:cxn ang="0">
                <a:pos x="connsiteX2" y="connsiteY2"/>
              </a:cxn>
              <a:cxn ang="0">
                <a:pos x="connsiteX3" y="connsiteY3"/>
              </a:cxn>
            </a:cxnLst>
            <a:rect l="l" t="t" r="r" b="b"/>
            <a:pathLst>
              <a:path w="2024460" h="2024460">
                <a:moveTo>
                  <a:pt x="0" y="0"/>
                </a:moveTo>
                <a:lnTo>
                  <a:pt x="2024460" y="0"/>
                </a:lnTo>
                <a:lnTo>
                  <a:pt x="2024460" y="2024460"/>
                </a:lnTo>
                <a:lnTo>
                  <a:pt x="0" y="20244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8" name="Picture Placeholder 17">
            <a:extLst>
              <a:ext uri="{FF2B5EF4-FFF2-40B4-BE49-F238E27FC236}">
                <a16:creationId xmlns:a16="http://schemas.microsoft.com/office/drawing/2014/main" id="{10753A03-E8EA-4355-9143-6B5E753AF5B0}"/>
              </a:ext>
            </a:extLst>
          </p:cNvPr>
          <p:cNvSpPr>
            <a:spLocks noGrp="1"/>
          </p:cNvSpPr>
          <p:nvPr>
            <p:ph type="pic" sz="quarter" idx="21" hasCustomPrompt="1"/>
          </p:nvPr>
        </p:nvSpPr>
        <p:spPr>
          <a:xfrm>
            <a:off x="1032251" y="1573886"/>
            <a:ext cx="2024460" cy="2024460"/>
          </a:xfrm>
          <a:custGeom>
            <a:avLst/>
            <a:gdLst>
              <a:gd name="connsiteX0" fmla="*/ 0 w 2024460"/>
              <a:gd name="connsiteY0" fmla="*/ 0 h 2024460"/>
              <a:gd name="connsiteX1" fmla="*/ 2024460 w 2024460"/>
              <a:gd name="connsiteY1" fmla="*/ 0 h 2024460"/>
              <a:gd name="connsiteX2" fmla="*/ 2024460 w 2024460"/>
              <a:gd name="connsiteY2" fmla="*/ 2024460 h 2024460"/>
              <a:gd name="connsiteX3" fmla="*/ 0 w 2024460"/>
              <a:gd name="connsiteY3" fmla="*/ 2024460 h 2024460"/>
            </a:gdLst>
            <a:ahLst/>
            <a:cxnLst>
              <a:cxn ang="0">
                <a:pos x="connsiteX0" y="connsiteY0"/>
              </a:cxn>
              <a:cxn ang="0">
                <a:pos x="connsiteX1" y="connsiteY1"/>
              </a:cxn>
              <a:cxn ang="0">
                <a:pos x="connsiteX2" y="connsiteY2"/>
              </a:cxn>
              <a:cxn ang="0">
                <a:pos x="connsiteX3" y="connsiteY3"/>
              </a:cxn>
            </a:cxnLst>
            <a:rect l="l" t="t" r="r" b="b"/>
            <a:pathLst>
              <a:path w="2024460" h="2024460">
                <a:moveTo>
                  <a:pt x="0" y="0"/>
                </a:moveTo>
                <a:lnTo>
                  <a:pt x="2024460" y="0"/>
                </a:lnTo>
                <a:lnTo>
                  <a:pt x="2024460" y="2024460"/>
                </a:lnTo>
                <a:lnTo>
                  <a:pt x="0" y="20244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909A676C-2DBB-4B67-B20C-288A746E9A4C}"/>
              </a:ext>
            </a:extLst>
          </p:cNvPr>
          <p:cNvSpPr>
            <a:spLocks noGrp="1"/>
          </p:cNvSpPr>
          <p:nvPr>
            <p:ph type="pic" sz="quarter" idx="20" hasCustomPrompt="1"/>
          </p:nvPr>
        </p:nvSpPr>
        <p:spPr>
          <a:xfrm>
            <a:off x="6269897" y="1573886"/>
            <a:ext cx="2024460" cy="2024460"/>
          </a:xfrm>
          <a:custGeom>
            <a:avLst/>
            <a:gdLst>
              <a:gd name="connsiteX0" fmla="*/ 0 w 2024460"/>
              <a:gd name="connsiteY0" fmla="*/ 0 h 2024460"/>
              <a:gd name="connsiteX1" fmla="*/ 2024460 w 2024460"/>
              <a:gd name="connsiteY1" fmla="*/ 0 h 2024460"/>
              <a:gd name="connsiteX2" fmla="*/ 2024460 w 2024460"/>
              <a:gd name="connsiteY2" fmla="*/ 2024460 h 2024460"/>
              <a:gd name="connsiteX3" fmla="*/ 0 w 2024460"/>
              <a:gd name="connsiteY3" fmla="*/ 2024460 h 2024460"/>
            </a:gdLst>
            <a:ahLst/>
            <a:cxnLst>
              <a:cxn ang="0">
                <a:pos x="connsiteX0" y="connsiteY0"/>
              </a:cxn>
              <a:cxn ang="0">
                <a:pos x="connsiteX1" y="connsiteY1"/>
              </a:cxn>
              <a:cxn ang="0">
                <a:pos x="connsiteX2" y="connsiteY2"/>
              </a:cxn>
              <a:cxn ang="0">
                <a:pos x="connsiteX3" y="connsiteY3"/>
              </a:cxn>
            </a:cxnLst>
            <a:rect l="l" t="t" r="r" b="b"/>
            <a:pathLst>
              <a:path w="2024460" h="2024460">
                <a:moveTo>
                  <a:pt x="0" y="0"/>
                </a:moveTo>
                <a:lnTo>
                  <a:pt x="2024460" y="0"/>
                </a:lnTo>
                <a:lnTo>
                  <a:pt x="2024460" y="2024460"/>
                </a:lnTo>
                <a:lnTo>
                  <a:pt x="0" y="20244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09323895-A522-4C49-9697-83B8B789B902}"/>
              </a:ext>
            </a:extLst>
          </p:cNvPr>
          <p:cNvSpPr>
            <a:spLocks noGrp="1"/>
          </p:cNvSpPr>
          <p:nvPr>
            <p:ph type="pic" sz="quarter" idx="22" hasCustomPrompt="1"/>
          </p:nvPr>
        </p:nvSpPr>
        <p:spPr>
          <a:xfrm>
            <a:off x="1032251" y="3784786"/>
            <a:ext cx="2024460" cy="2024460"/>
          </a:xfrm>
          <a:custGeom>
            <a:avLst/>
            <a:gdLst>
              <a:gd name="connsiteX0" fmla="*/ 0 w 2024460"/>
              <a:gd name="connsiteY0" fmla="*/ 0 h 2024460"/>
              <a:gd name="connsiteX1" fmla="*/ 2024460 w 2024460"/>
              <a:gd name="connsiteY1" fmla="*/ 0 h 2024460"/>
              <a:gd name="connsiteX2" fmla="*/ 2024460 w 2024460"/>
              <a:gd name="connsiteY2" fmla="*/ 2024460 h 2024460"/>
              <a:gd name="connsiteX3" fmla="*/ 0 w 2024460"/>
              <a:gd name="connsiteY3" fmla="*/ 2024460 h 2024460"/>
            </a:gdLst>
            <a:ahLst/>
            <a:cxnLst>
              <a:cxn ang="0">
                <a:pos x="connsiteX0" y="connsiteY0"/>
              </a:cxn>
              <a:cxn ang="0">
                <a:pos x="connsiteX1" y="connsiteY1"/>
              </a:cxn>
              <a:cxn ang="0">
                <a:pos x="connsiteX2" y="connsiteY2"/>
              </a:cxn>
              <a:cxn ang="0">
                <a:pos x="connsiteX3" y="connsiteY3"/>
              </a:cxn>
            </a:cxnLst>
            <a:rect l="l" t="t" r="r" b="b"/>
            <a:pathLst>
              <a:path w="2024460" h="2024460">
                <a:moveTo>
                  <a:pt x="0" y="0"/>
                </a:moveTo>
                <a:lnTo>
                  <a:pt x="2024460" y="0"/>
                </a:lnTo>
                <a:lnTo>
                  <a:pt x="2024460" y="2024460"/>
                </a:lnTo>
                <a:lnTo>
                  <a:pt x="0" y="20244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EBB8A9CA-012D-4A0B-8C11-E6851B57CD90}"/>
              </a:ext>
            </a:extLst>
          </p:cNvPr>
          <p:cNvSpPr>
            <a:spLocks noGrp="1"/>
          </p:cNvSpPr>
          <p:nvPr>
            <p:ph type="pic" sz="quarter" idx="25" hasCustomPrompt="1"/>
          </p:nvPr>
        </p:nvSpPr>
        <p:spPr>
          <a:xfrm>
            <a:off x="1010361" y="1658123"/>
            <a:ext cx="4928627" cy="2241191"/>
          </a:xfrm>
          <a:custGeom>
            <a:avLst/>
            <a:gdLst>
              <a:gd name="connsiteX0" fmla="*/ 0 w 4928627"/>
              <a:gd name="connsiteY0" fmla="*/ 0 h 2241191"/>
              <a:gd name="connsiteX1" fmla="*/ 4928627 w 4928627"/>
              <a:gd name="connsiteY1" fmla="*/ 0 h 2241191"/>
              <a:gd name="connsiteX2" fmla="*/ 4928627 w 4928627"/>
              <a:gd name="connsiteY2" fmla="*/ 2241191 h 2241191"/>
              <a:gd name="connsiteX3" fmla="*/ 0 w 4928627"/>
              <a:gd name="connsiteY3" fmla="*/ 2241191 h 2241191"/>
            </a:gdLst>
            <a:ahLst/>
            <a:cxnLst>
              <a:cxn ang="0">
                <a:pos x="connsiteX0" y="connsiteY0"/>
              </a:cxn>
              <a:cxn ang="0">
                <a:pos x="connsiteX1" y="connsiteY1"/>
              </a:cxn>
              <a:cxn ang="0">
                <a:pos x="connsiteX2" y="connsiteY2"/>
              </a:cxn>
              <a:cxn ang="0">
                <a:pos x="connsiteX3" y="connsiteY3"/>
              </a:cxn>
            </a:cxnLst>
            <a:rect l="l" t="t" r="r" b="b"/>
            <a:pathLst>
              <a:path w="4928627" h="2241191">
                <a:moveTo>
                  <a:pt x="0" y="0"/>
                </a:moveTo>
                <a:lnTo>
                  <a:pt x="4928627" y="0"/>
                </a:lnTo>
                <a:lnTo>
                  <a:pt x="4928627" y="2241191"/>
                </a:lnTo>
                <a:lnTo>
                  <a:pt x="0" y="22411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6" name="Picture Placeholder 25">
            <a:extLst>
              <a:ext uri="{FF2B5EF4-FFF2-40B4-BE49-F238E27FC236}">
                <a16:creationId xmlns:a16="http://schemas.microsoft.com/office/drawing/2014/main" id="{39BBF69C-2C8D-4183-8C10-FCC1D5A5BDBC}"/>
              </a:ext>
            </a:extLst>
          </p:cNvPr>
          <p:cNvSpPr>
            <a:spLocks noGrp="1"/>
          </p:cNvSpPr>
          <p:nvPr>
            <p:ph type="pic" sz="quarter" idx="29" hasCustomPrompt="1"/>
          </p:nvPr>
        </p:nvSpPr>
        <p:spPr>
          <a:xfrm>
            <a:off x="6148418" y="3899314"/>
            <a:ext cx="2411896" cy="2052486"/>
          </a:xfrm>
          <a:custGeom>
            <a:avLst/>
            <a:gdLst>
              <a:gd name="connsiteX0" fmla="*/ 0 w 2411896"/>
              <a:gd name="connsiteY0" fmla="*/ 0 h 2052486"/>
              <a:gd name="connsiteX1" fmla="*/ 2411896 w 2411896"/>
              <a:gd name="connsiteY1" fmla="*/ 0 h 2052486"/>
              <a:gd name="connsiteX2" fmla="*/ 2411896 w 2411896"/>
              <a:gd name="connsiteY2" fmla="*/ 2052486 h 2052486"/>
              <a:gd name="connsiteX3" fmla="*/ 0 w 2411896"/>
              <a:gd name="connsiteY3" fmla="*/ 2052486 h 2052486"/>
            </a:gdLst>
            <a:ahLst/>
            <a:cxnLst>
              <a:cxn ang="0">
                <a:pos x="connsiteX0" y="connsiteY0"/>
              </a:cxn>
              <a:cxn ang="0">
                <a:pos x="connsiteX1" y="connsiteY1"/>
              </a:cxn>
              <a:cxn ang="0">
                <a:pos x="connsiteX2" y="connsiteY2"/>
              </a:cxn>
              <a:cxn ang="0">
                <a:pos x="connsiteX3" y="connsiteY3"/>
              </a:cxn>
            </a:cxnLst>
            <a:rect l="l" t="t" r="r" b="b"/>
            <a:pathLst>
              <a:path w="2411896" h="2052486">
                <a:moveTo>
                  <a:pt x="0" y="0"/>
                </a:moveTo>
                <a:lnTo>
                  <a:pt x="2411896" y="0"/>
                </a:lnTo>
                <a:lnTo>
                  <a:pt x="2411896" y="2052486"/>
                </a:lnTo>
                <a:lnTo>
                  <a:pt x="0" y="20524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2F48DC92-66F7-47D3-94E6-0F1198A25845}"/>
              </a:ext>
            </a:extLst>
          </p:cNvPr>
          <p:cNvSpPr>
            <a:spLocks noGrp="1"/>
          </p:cNvSpPr>
          <p:nvPr>
            <p:ph type="pic" sz="quarter" idx="28" hasCustomPrompt="1"/>
          </p:nvPr>
        </p:nvSpPr>
        <p:spPr>
          <a:xfrm>
            <a:off x="8769744" y="1658123"/>
            <a:ext cx="2411896" cy="2052486"/>
          </a:xfrm>
          <a:custGeom>
            <a:avLst/>
            <a:gdLst>
              <a:gd name="connsiteX0" fmla="*/ 0 w 2411896"/>
              <a:gd name="connsiteY0" fmla="*/ 0 h 2052486"/>
              <a:gd name="connsiteX1" fmla="*/ 2411896 w 2411896"/>
              <a:gd name="connsiteY1" fmla="*/ 0 h 2052486"/>
              <a:gd name="connsiteX2" fmla="*/ 2411896 w 2411896"/>
              <a:gd name="connsiteY2" fmla="*/ 2052486 h 2052486"/>
              <a:gd name="connsiteX3" fmla="*/ 0 w 2411896"/>
              <a:gd name="connsiteY3" fmla="*/ 2052486 h 2052486"/>
            </a:gdLst>
            <a:ahLst/>
            <a:cxnLst>
              <a:cxn ang="0">
                <a:pos x="connsiteX0" y="connsiteY0"/>
              </a:cxn>
              <a:cxn ang="0">
                <a:pos x="connsiteX1" y="connsiteY1"/>
              </a:cxn>
              <a:cxn ang="0">
                <a:pos x="connsiteX2" y="connsiteY2"/>
              </a:cxn>
              <a:cxn ang="0">
                <a:pos x="connsiteX3" y="connsiteY3"/>
              </a:cxn>
            </a:cxnLst>
            <a:rect l="l" t="t" r="r" b="b"/>
            <a:pathLst>
              <a:path w="2411896" h="2052486">
                <a:moveTo>
                  <a:pt x="0" y="0"/>
                </a:moveTo>
                <a:lnTo>
                  <a:pt x="2411896" y="0"/>
                </a:lnTo>
                <a:lnTo>
                  <a:pt x="2411896" y="2052486"/>
                </a:lnTo>
                <a:lnTo>
                  <a:pt x="0" y="20524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AA43530D-9FD5-4698-AD09-A471ADE2E83C}"/>
              </a:ext>
            </a:extLst>
          </p:cNvPr>
          <p:cNvSpPr>
            <a:spLocks noGrp="1"/>
          </p:cNvSpPr>
          <p:nvPr>
            <p:ph type="pic" sz="quarter" idx="27" hasCustomPrompt="1"/>
          </p:nvPr>
        </p:nvSpPr>
        <p:spPr>
          <a:xfrm>
            <a:off x="6148418" y="1658123"/>
            <a:ext cx="2411896" cy="2052486"/>
          </a:xfrm>
          <a:custGeom>
            <a:avLst/>
            <a:gdLst>
              <a:gd name="connsiteX0" fmla="*/ 0 w 2411896"/>
              <a:gd name="connsiteY0" fmla="*/ 0 h 2052486"/>
              <a:gd name="connsiteX1" fmla="*/ 2411896 w 2411896"/>
              <a:gd name="connsiteY1" fmla="*/ 0 h 2052486"/>
              <a:gd name="connsiteX2" fmla="*/ 2411896 w 2411896"/>
              <a:gd name="connsiteY2" fmla="*/ 2052486 h 2052486"/>
              <a:gd name="connsiteX3" fmla="*/ 0 w 2411896"/>
              <a:gd name="connsiteY3" fmla="*/ 2052486 h 2052486"/>
            </a:gdLst>
            <a:ahLst/>
            <a:cxnLst>
              <a:cxn ang="0">
                <a:pos x="connsiteX0" y="connsiteY0"/>
              </a:cxn>
              <a:cxn ang="0">
                <a:pos x="connsiteX1" y="connsiteY1"/>
              </a:cxn>
              <a:cxn ang="0">
                <a:pos x="connsiteX2" y="connsiteY2"/>
              </a:cxn>
              <a:cxn ang="0">
                <a:pos x="connsiteX3" y="connsiteY3"/>
              </a:cxn>
            </a:cxnLst>
            <a:rect l="l" t="t" r="r" b="b"/>
            <a:pathLst>
              <a:path w="2411896" h="2052486">
                <a:moveTo>
                  <a:pt x="0" y="0"/>
                </a:moveTo>
                <a:lnTo>
                  <a:pt x="2411896" y="0"/>
                </a:lnTo>
                <a:lnTo>
                  <a:pt x="2411896" y="2052486"/>
                </a:lnTo>
                <a:lnTo>
                  <a:pt x="0" y="20524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8" name="Picture Placeholder 27">
            <a:extLst>
              <a:ext uri="{FF2B5EF4-FFF2-40B4-BE49-F238E27FC236}">
                <a16:creationId xmlns:a16="http://schemas.microsoft.com/office/drawing/2014/main" id="{6D0945F8-95C5-4D16-BEB4-1D2A2BFAE4A3}"/>
              </a:ext>
            </a:extLst>
          </p:cNvPr>
          <p:cNvSpPr>
            <a:spLocks noGrp="1"/>
          </p:cNvSpPr>
          <p:nvPr>
            <p:ph type="pic" sz="quarter" idx="30" hasCustomPrompt="1"/>
          </p:nvPr>
        </p:nvSpPr>
        <p:spPr>
          <a:xfrm>
            <a:off x="8769744" y="3899314"/>
            <a:ext cx="2411896" cy="2052486"/>
          </a:xfrm>
          <a:custGeom>
            <a:avLst/>
            <a:gdLst>
              <a:gd name="connsiteX0" fmla="*/ 0 w 2411896"/>
              <a:gd name="connsiteY0" fmla="*/ 0 h 2052486"/>
              <a:gd name="connsiteX1" fmla="*/ 2411896 w 2411896"/>
              <a:gd name="connsiteY1" fmla="*/ 0 h 2052486"/>
              <a:gd name="connsiteX2" fmla="*/ 2411896 w 2411896"/>
              <a:gd name="connsiteY2" fmla="*/ 2052486 h 2052486"/>
              <a:gd name="connsiteX3" fmla="*/ 0 w 2411896"/>
              <a:gd name="connsiteY3" fmla="*/ 2052486 h 2052486"/>
            </a:gdLst>
            <a:ahLst/>
            <a:cxnLst>
              <a:cxn ang="0">
                <a:pos x="connsiteX0" y="connsiteY0"/>
              </a:cxn>
              <a:cxn ang="0">
                <a:pos x="connsiteX1" y="connsiteY1"/>
              </a:cxn>
              <a:cxn ang="0">
                <a:pos x="connsiteX2" y="connsiteY2"/>
              </a:cxn>
              <a:cxn ang="0">
                <a:pos x="connsiteX3" y="connsiteY3"/>
              </a:cxn>
            </a:cxnLst>
            <a:rect l="l" t="t" r="r" b="b"/>
            <a:pathLst>
              <a:path w="2411896" h="2052486">
                <a:moveTo>
                  <a:pt x="0" y="0"/>
                </a:moveTo>
                <a:lnTo>
                  <a:pt x="2411896" y="0"/>
                </a:lnTo>
                <a:lnTo>
                  <a:pt x="2411896" y="2052486"/>
                </a:lnTo>
                <a:lnTo>
                  <a:pt x="0" y="20524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AA7AF919-C9E1-4844-804B-24011DEC6EBC}"/>
              </a:ext>
            </a:extLst>
          </p:cNvPr>
          <p:cNvSpPr>
            <a:spLocks noGrp="1"/>
          </p:cNvSpPr>
          <p:nvPr>
            <p:ph type="pic" sz="quarter" idx="18" hasCustomPrompt="1"/>
          </p:nvPr>
        </p:nvSpPr>
        <p:spPr>
          <a:xfrm>
            <a:off x="4317216" y="1845628"/>
            <a:ext cx="3557570" cy="4303084"/>
          </a:xfrm>
          <a:custGeom>
            <a:avLst/>
            <a:gdLst>
              <a:gd name="connsiteX0" fmla="*/ 0 w 3557570"/>
              <a:gd name="connsiteY0" fmla="*/ 0 h 4303084"/>
              <a:gd name="connsiteX1" fmla="*/ 3557570 w 3557570"/>
              <a:gd name="connsiteY1" fmla="*/ 0 h 4303084"/>
              <a:gd name="connsiteX2" fmla="*/ 3557570 w 3557570"/>
              <a:gd name="connsiteY2" fmla="*/ 4303084 h 4303084"/>
              <a:gd name="connsiteX3" fmla="*/ 0 w 3557570"/>
              <a:gd name="connsiteY3" fmla="*/ 4303084 h 4303084"/>
            </a:gdLst>
            <a:ahLst/>
            <a:cxnLst>
              <a:cxn ang="0">
                <a:pos x="connsiteX0" y="connsiteY0"/>
              </a:cxn>
              <a:cxn ang="0">
                <a:pos x="connsiteX1" y="connsiteY1"/>
              </a:cxn>
              <a:cxn ang="0">
                <a:pos x="connsiteX2" y="connsiteY2"/>
              </a:cxn>
              <a:cxn ang="0">
                <a:pos x="connsiteX3" y="connsiteY3"/>
              </a:cxn>
            </a:cxnLst>
            <a:rect l="l" t="t" r="r" b="b"/>
            <a:pathLst>
              <a:path w="3557570" h="4303084">
                <a:moveTo>
                  <a:pt x="0" y="0"/>
                </a:moveTo>
                <a:lnTo>
                  <a:pt x="3557570" y="0"/>
                </a:lnTo>
                <a:lnTo>
                  <a:pt x="3557570" y="4303084"/>
                </a:lnTo>
                <a:lnTo>
                  <a:pt x="0" y="43030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002F0586-4B3E-496F-9C83-F64599F89B71}"/>
              </a:ext>
            </a:extLst>
          </p:cNvPr>
          <p:cNvSpPr>
            <a:spLocks noGrp="1"/>
          </p:cNvSpPr>
          <p:nvPr>
            <p:ph type="pic" sz="quarter" idx="19" hasCustomPrompt="1"/>
          </p:nvPr>
        </p:nvSpPr>
        <p:spPr>
          <a:xfrm>
            <a:off x="645886" y="1845628"/>
            <a:ext cx="3557570" cy="4303084"/>
          </a:xfrm>
          <a:custGeom>
            <a:avLst/>
            <a:gdLst>
              <a:gd name="connsiteX0" fmla="*/ 0 w 3557570"/>
              <a:gd name="connsiteY0" fmla="*/ 0 h 4303084"/>
              <a:gd name="connsiteX1" fmla="*/ 3557570 w 3557570"/>
              <a:gd name="connsiteY1" fmla="*/ 0 h 4303084"/>
              <a:gd name="connsiteX2" fmla="*/ 3557570 w 3557570"/>
              <a:gd name="connsiteY2" fmla="*/ 4303084 h 4303084"/>
              <a:gd name="connsiteX3" fmla="*/ 0 w 3557570"/>
              <a:gd name="connsiteY3" fmla="*/ 4303084 h 4303084"/>
            </a:gdLst>
            <a:ahLst/>
            <a:cxnLst>
              <a:cxn ang="0">
                <a:pos x="connsiteX0" y="connsiteY0"/>
              </a:cxn>
              <a:cxn ang="0">
                <a:pos x="connsiteX1" y="connsiteY1"/>
              </a:cxn>
              <a:cxn ang="0">
                <a:pos x="connsiteX2" y="connsiteY2"/>
              </a:cxn>
              <a:cxn ang="0">
                <a:pos x="connsiteX3" y="connsiteY3"/>
              </a:cxn>
            </a:cxnLst>
            <a:rect l="l" t="t" r="r" b="b"/>
            <a:pathLst>
              <a:path w="3557570" h="4303084">
                <a:moveTo>
                  <a:pt x="0" y="0"/>
                </a:moveTo>
                <a:lnTo>
                  <a:pt x="3557570" y="0"/>
                </a:lnTo>
                <a:lnTo>
                  <a:pt x="3557570" y="4303084"/>
                </a:lnTo>
                <a:lnTo>
                  <a:pt x="0" y="43030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1" name="Picture Placeholder 20">
            <a:extLst>
              <a:ext uri="{FF2B5EF4-FFF2-40B4-BE49-F238E27FC236}">
                <a16:creationId xmlns:a16="http://schemas.microsoft.com/office/drawing/2014/main" id="{92FD5A81-2A78-415A-96C8-813F10816639}"/>
              </a:ext>
            </a:extLst>
          </p:cNvPr>
          <p:cNvSpPr>
            <a:spLocks noGrp="1"/>
          </p:cNvSpPr>
          <p:nvPr>
            <p:ph type="pic" sz="quarter" idx="20" hasCustomPrompt="1"/>
          </p:nvPr>
        </p:nvSpPr>
        <p:spPr>
          <a:xfrm>
            <a:off x="7988545" y="1845628"/>
            <a:ext cx="3557570" cy="4303084"/>
          </a:xfrm>
          <a:custGeom>
            <a:avLst/>
            <a:gdLst>
              <a:gd name="connsiteX0" fmla="*/ 0 w 3557570"/>
              <a:gd name="connsiteY0" fmla="*/ 0 h 4303084"/>
              <a:gd name="connsiteX1" fmla="*/ 3557570 w 3557570"/>
              <a:gd name="connsiteY1" fmla="*/ 0 h 4303084"/>
              <a:gd name="connsiteX2" fmla="*/ 3557570 w 3557570"/>
              <a:gd name="connsiteY2" fmla="*/ 4303084 h 4303084"/>
              <a:gd name="connsiteX3" fmla="*/ 0 w 3557570"/>
              <a:gd name="connsiteY3" fmla="*/ 4303084 h 4303084"/>
            </a:gdLst>
            <a:ahLst/>
            <a:cxnLst>
              <a:cxn ang="0">
                <a:pos x="connsiteX0" y="connsiteY0"/>
              </a:cxn>
              <a:cxn ang="0">
                <a:pos x="connsiteX1" y="connsiteY1"/>
              </a:cxn>
              <a:cxn ang="0">
                <a:pos x="connsiteX2" y="connsiteY2"/>
              </a:cxn>
              <a:cxn ang="0">
                <a:pos x="connsiteX3" y="connsiteY3"/>
              </a:cxn>
            </a:cxnLst>
            <a:rect l="l" t="t" r="r" b="b"/>
            <a:pathLst>
              <a:path w="3557570" h="4303084">
                <a:moveTo>
                  <a:pt x="0" y="0"/>
                </a:moveTo>
                <a:lnTo>
                  <a:pt x="3557570" y="0"/>
                </a:lnTo>
                <a:lnTo>
                  <a:pt x="3557570" y="4303084"/>
                </a:lnTo>
                <a:lnTo>
                  <a:pt x="0" y="430308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
        <p:nvSpPr>
          <p:cNvPr id="8" name="Freeform 5">
            <a:extLst>
              <a:ext uri="{FF2B5EF4-FFF2-40B4-BE49-F238E27FC236}">
                <a16:creationId xmlns:a16="http://schemas.microsoft.com/office/drawing/2014/main" id="{54B977FD-E370-4307-A10B-FE3E1CDC460A}"/>
              </a:ext>
            </a:extLst>
          </p:cNvPr>
          <p:cNvSpPr>
            <a:spLocks/>
          </p:cNvSpPr>
          <p:nvPr/>
        </p:nvSpPr>
        <p:spPr bwMode="auto">
          <a:xfrm>
            <a:off x="1600200" y="1320801"/>
            <a:ext cx="10593388" cy="5470525"/>
          </a:xfrm>
          <a:custGeom>
            <a:avLst/>
            <a:gdLst>
              <a:gd name="T0" fmla="*/ 3495 w 4703"/>
              <a:gd name="T1" fmla="*/ 0 h 2432"/>
              <a:gd name="T2" fmla="*/ 2912 w 4703"/>
              <a:gd name="T3" fmla="*/ 150 h 2432"/>
              <a:gd name="T4" fmla="*/ 2265 w 4703"/>
              <a:gd name="T5" fmla="*/ 800 h 2432"/>
              <a:gd name="T6" fmla="*/ 834 w 4703"/>
              <a:gd name="T7" fmla="*/ 1880 h 2432"/>
              <a:gd name="T8" fmla="*/ 0 w 4703"/>
              <a:gd name="T9" fmla="*/ 1376 h 2432"/>
              <a:gd name="T10" fmla="*/ 437 w 4703"/>
              <a:gd name="T11" fmla="*/ 2378 h 2432"/>
              <a:gd name="T12" fmla="*/ 834 w 4703"/>
              <a:gd name="T13" fmla="*/ 2432 h 2432"/>
              <a:gd name="T14" fmla="*/ 2697 w 4703"/>
              <a:gd name="T15" fmla="*/ 1142 h 2432"/>
              <a:gd name="T16" fmla="*/ 3154 w 4703"/>
              <a:gd name="T17" fmla="*/ 646 h 2432"/>
              <a:gd name="T18" fmla="*/ 3174 w 4703"/>
              <a:gd name="T19" fmla="*/ 636 h 2432"/>
              <a:gd name="T20" fmla="*/ 3495 w 4703"/>
              <a:gd name="T21" fmla="*/ 552 h 2432"/>
              <a:gd name="T22" fmla="*/ 4152 w 4703"/>
              <a:gd name="T23" fmla="*/ 1208 h 2432"/>
              <a:gd name="T24" fmla="*/ 3495 w 4703"/>
              <a:gd name="T25" fmla="*/ 1865 h 2432"/>
              <a:gd name="T26" fmla="*/ 3078 w 4703"/>
              <a:gd name="T27" fmla="*/ 1715 h 2432"/>
              <a:gd name="T28" fmla="*/ 3039 w 4703"/>
              <a:gd name="T29" fmla="*/ 1680 h 2432"/>
              <a:gd name="T30" fmla="*/ 3142 w 4703"/>
              <a:gd name="T31" fmla="*/ 1577 h 2432"/>
              <a:gd name="T32" fmla="*/ 2570 w 4703"/>
              <a:gd name="T33" fmla="*/ 1577 h 2432"/>
              <a:gd name="T34" fmla="*/ 2570 w 4703"/>
              <a:gd name="T35" fmla="*/ 2149 h 2432"/>
              <a:gd name="T36" fmla="*/ 2649 w 4703"/>
              <a:gd name="T37" fmla="*/ 2070 h 2432"/>
              <a:gd name="T38" fmla="*/ 2727 w 4703"/>
              <a:gd name="T39" fmla="*/ 2140 h 2432"/>
              <a:gd name="T40" fmla="*/ 3495 w 4703"/>
              <a:gd name="T41" fmla="*/ 2416 h 2432"/>
              <a:gd name="T42" fmla="*/ 4703 w 4703"/>
              <a:gd name="T43" fmla="*/ 1208 h 2432"/>
              <a:gd name="T44" fmla="*/ 3495 w 4703"/>
              <a:gd name="T45" fmla="*/ 0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03" h="2432">
                <a:moveTo>
                  <a:pt x="3495" y="0"/>
                </a:moveTo>
                <a:cubicBezTo>
                  <a:pt x="3291" y="0"/>
                  <a:pt x="3090" y="52"/>
                  <a:pt x="2912" y="150"/>
                </a:cubicBezTo>
                <a:cubicBezTo>
                  <a:pt x="2697" y="254"/>
                  <a:pt x="2506" y="496"/>
                  <a:pt x="2265" y="800"/>
                </a:cubicBezTo>
                <a:cubicBezTo>
                  <a:pt x="1883" y="1281"/>
                  <a:pt x="1407" y="1880"/>
                  <a:pt x="834" y="1880"/>
                </a:cubicBezTo>
                <a:cubicBezTo>
                  <a:pt x="473" y="1880"/>
                  <a:pt x="158" y="1676"/>
                  <a:pt x="0" y="1376"/>
                </a:cubicBezTo>
                <a:cubicBezTo>
                  <a:pt x="58" y="1863"/>
                  <a:pt x="193" y="2169"/>
                  <a:pt x="437" y="2378"/>
                </a:cubicBezTo>
                <a:cubicBezTo>
                  <a:pt x="563" y="2413"/>
                  <a:pt x="697" y="2432"/>
                  <a:pt x="834" y="2432"/>
                </a:cubicBezTo>
                <a:cubicBezTo>
                  <a:pt x="1674" y="2432"/>
                  <a:pt x="2265" y="1687"/>
                  <a:pt x="2697" y="1142"/>
                </a:cubicBezTo>
                <a:cubicBezTo>
                  <a:pt x="2864" y="931"/>
                  <a:pt x="3054" y="692"/>
                  <a:pt x="3154" y="646"/>
                </a:cubicBezTo>
                <a:cubicBezTo>
                  <a:pt x="3174" y="636"/>
                  <a:pt x="3174" y="636"/>
                  <a:pt x="3174" y="636"/>
                </a:cubicBezTo>
                <a:cubicBezTo>
                  <a:pt x="3271" y="581"/>
                  <a:pt x="3382" y="552"/>
                  <a:pt x="3495" y="552"/>
                </a:cubicBezTo>
                <a:cubicBezTo>
                  <a:pt x="3857" y="552"/>
                  <a:pt x="4152" y="846"/>
                  <a:pt x="4152" y="1208"/>
                </a:cubicBezTo>
                <a:cubicBezTo>
                  <a:pt x="4152" y="1570"/>
                  <a:pt x="3857" y="1865"/>
                  <a:pt x="3495" y="1865"/>
                </a:cubicBezTo>
                <a:cubicBezTo>
                  <a:pt x="3341" y="1865"/>
                  <a:pt x="3197" y="1813"/>
                  <a:pt x="3078" y="1715"/>
                </a:cubicBezTo>
                <a:cubicBezTo>
                  <a:pt x="3067" y="1706"/>
                  <a:pt x="3054" y="1694"/>
                  <a:pt x="3039" y="1680"/>
                </a:cubicBezTo>
                <a:cubicBezTo>
                  <a:pt x="3142" y="1577"/>
                  <a:pt x="3142" y="1577"/>
                  <a:pt x="3142" y="1577"/>
                </a:cubicBezTo>
                <a:cubicBezTo>
                  <a:pt x="2570" y="1577"/>
                  <a:pt x="2570" y="1577"/>
                  <a:pt x="2570" y="1577"/>
                </a:cubicBezTo>
                <a:cubicBezTo>
                  <a:pt x="2570" y="2149"/>
                  <a:pt x="2570" y="2149"/>
                  <a:pt x="2570" y="2149"/>
                </a:cubicBezTo>
                <a:cubicBezTo>
                  <a:pt x="2649" y="2070"/>
                  <a:pt x="2649" y="2070"/>
                  <a:pt x="2649" y="2070"/>
                </a:cubicBezTo>
                <a:cubicBezTo>
                  <a:pt x="2677" y="2096"/>
                  <a:pt x="2704" y="2121"/>
                  <a:pt x="2727" y="2140"/>
                </a:cubicBezTo>
                <a:cubicBezTo>
                  <a:pt x="2943" y="2318"/>
                  <a:pt x="3215" y="2416"/>
                  <a:pt x="3495" y="2416"/>
                </a:cubicBezTo>
                <a:cubicBezTo>
                  <a:pt x="4161" y="2416"/>
                  <a:pt x="4703" y="1874"/>
                  <a:pt x="4703" y="1208"/>
                </a:cubicBezTo>
                <a:cubicBezTo>
                  <a:pt x="4703" y="542"/>
                  <a:pt x="4161" y="0"/>
                  <a:pt x="3495" y="0"/>
                </a:cubicBezTo>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3F0A4BD2-CC74-46FB-AB7B-40A9657B7F7C}"/>
              </a:ext>
            </a:extLst>
          </p:cNvPr>
          <p:cNvSpPr>
            <a:spLocks/>
          </p:cNvSpPr>
          <p:nvPr/>
        </p:nvSpPr>
        <p:spPr bwMode="auto">
          <a:xfrm>
            <a:off x="-1588" y="68263"/>
            <a:ext cx="6656388" cy="6430963"/>
          </a:xfrm>
          <a:custGeom>
            <a:avLst/>
            <a:gdLst>
              <a:gd name="T0" fmla="*/ 1494 w 2955"/>
              <a:gd name="T1" fmla="*/ 551 h 2859"/>
              <a:gd name="T2" fmla="*/ 2370 w 2955"/>
              <a:gd name="T3" fmla="*/ 1007 h 2859"/>
              <a:gd name="T4" fmla="*/ 2375 w 2955"/>
              <a:gd name="T5" fmla="*/ 1012 h 2859"/>
              <a:gd name="T6" fmla="*/ 2605 w 2955"/>
              <a:gd name="T7" fmla="*/ 1254 h 2859"/>
              <a:gd name="T8" fmla="*/ 2701 w 2955"/>
              <a:gd name="T9" fmla="*/ 1133 h 2859"/>
              <a:gd name="T10" fmla="*/ 2955 w 2955"/>
              <a:gd name="T11" fmla="*/ 822 h 2859"/>
              <a:gd name="T12" fmla="*/ 2767 w 2955"/>
              <a:gd name="T13" fmla="*/ 625 h 2859"/>
              <a:gd name="T14" fmla="*/ 1494 w 2955"/>
              <a:gd name="T15" fmla="*/ 0 h 2859"/>
              <a:gd name="T16" fmla="*/ 0 w 2955"/>
              <a:gd name="T17" fmla="*/ 1494 h 2859"/>
              <a:gd name="T18" fmla="*/ 755 w 2955"/>
              <a:gd name="T19" fmla="*/ 2793 h 2859"/>
              <a:gd name="T20" fmla="*/ 868 w 2955"/>
              <a:gd name="T21" fmla="*/ 2859 h 2859"/>
              <a:gd name="T22" fmla="*/ 551 w 2955"/>
              <a:gd name="T23" fmla="*/ 1494 h 2859"/>
              <a:gd name="T24" fmla="*/ 1494 w 2955"/>
              <a:gd name="T25" fmla="*/ 551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55" h="2859">
                <a:moveTo>
                  <a:pt x="1494" y="551"/>
                </a:moveTo>
                <a:cubicBezTo>
                  <a:pt x="1772" y="551"/>
                  <a:pt x="2099" y="721"/>
                  <a:pt x="2370" y="1007"/>
                </a:cubicBezTo>
                <a:cubicBezTo>
                  <a:pt x="2375" y="1012"/>
                  <a:pt x="2375" y="1012"/>
                  <a:pt x="2375" y="1012"/>
                </a:cubicBezTo>
                <a:cubicBezTo>
                  <a:pt x="2414" y="1051"/>
                  <a:pt x="2529" y="1173"/>
                  <a:pt x="2605" y="1254"/>
                </a:cubicBezTo>
                <a:cubicBezTo>
                  <a:pt x="2638" y="1214"/>
                  <a:pt x="2670" y="1173"/>
                  <a:pt x="2701" y="1133"/>
                </a:cubicBezTo>
                <a:cubicBezTo>
                  <a:pt x="2792" y="1019"/>
                  <a:pt x="2875" y="914"/>
                  <a:pt x="2955" y="822"/>
                </a:cubicBezTo>
                <a:cubicBezTo>
                  <a:pt x="2888" y="750"/>
                  <a:pt x="2806" y="664"/>
                  <a:pt x="2767" y="625"/>
                </a:cubicBezTo>
                <a:cubicBezTo>
                  <a:pt x="2390" y="227"/>
                  <a:pt x="1926" y="0"/>
                  <a:pt x="1494" y="0"/>
                </a:cubicBezTo>
                <a:cubicBezTo>
                  <a:pt x="670" y="0"/>
                  <a:pt x="0" y="670"/>
                  <a:pt x="0" y="1494"/>
                </a:cubicBezTo>
                <a:cubicBezTo>
                  <a:pt x="0" y="2050"/>
                  <a:pt x="304" y="2535"/>
                  <a:pt x="755" y="2793"/>
                </a:cubicBezTo>
                <a:cubicBezTo>
                  <a:pt x="868" y="2859"/>
                  <a:pt x="868" y="2859"/>
                  <a:pt x="868" y="2859"/>
                </a:cubicBezTo>
                <a:cubicBezTo>
                  <a:pt x="684" y="2545"/>
                  <a:pt x="551" y="2136"/>
                  <a:pt x="551" y="1494"/>
                </a:cubicBezTo>
                <a:cubicBezTo>
                  <a:pt x="551" y="974"/>
                  <a:pt x="974" y="551"/>
                  <a:pt x="1494" y="551"/>
                </a:cubicBezTo>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a:extLst>
              <a:ext uri="{FF2B5EF4-FFF2-40B4-BE49-F238E27FC236}">
                <a16:creationId xmlns:a16="http://schemas.microsoft.com/office/drawing/2014/main" id="{E888BA38-FADA-440D-9603-3C78FEC3FB95}"/>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4266692" y="782744"/>
            <a:ext cx="1984839" cy="699743"/>
          </a:xfrm>
          <a:prstGeom prst="rect">
            <a:avLst/>
          </a:prstGeom>
        </p:spPr>
        <p:txBody>
          <a:bodyPr wrap="none">
            <a:spAutoFit/>
          </a:bodyPr>
          <a:lstStyle/>
          <a:p>
            <a:pPr>
              <a:lnSpc>
                <a:spcPts val="5000"/>
              </a:lnSpc>
            </a:pPr>
            <a:r>
              <a:rPr lang="en-US" sz="4000" b="1" dirty="0">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4370420" y="1670120"/>
            <a:ext cx="6983380"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9D49714D-57ED-4FAF-908E-CAEF67326EA9}"/>
              </a:ext>
            </a:extLst>
          </p:cNvPr>
          <p:cNvGrpSpPr/>
          <p:nvPr/>
        </p:nvGrpSpPr>
        <p:grpSpPr>
          <a:xfrm>
            <a:off x="4370420" y="2976912"/>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4370420" y="4140016"/>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4370420" y="5303121"/>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4" name="Picture Placeholder 3">
            <a:extLst>
              <a:ext uri="{FF2B5EF4-FFF2-40B4-BE49-F238E27FC236}">
                <a16:creationId xmlns:a16="http://schemas.microsoft.com/office/drawing/2014/main" id="{72ABFF86-1FEB-4E97-A238-ECCAD1B2EA0F}"/>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746A00B5-F7FE-4C3D-BD4A-D32CC561E450}"/>
              </a:ext>
            </a:extLst>
          </p:cNvPr>
          <p:cNvSpPr>
            <a:spLocks noGrp="1"/>
          </p:cNvSpPr>
          <p:nvPr>
            <p:ph type="pic" sz="quarter" idx="24"/>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74" name="Rectangle 9">
            <a:extLst>
              <a:ext uri="{FF2B5EF4-FFF2-40B4-BE49-F238E27FC236}">
                <a16:creationId xmlns:a16="http://schemas.microsoft.com/office/drawing/2014/main" id="{8B1BA244-5D40-4066-B329-722AB83C61A2}"/>
              </a:ext>
            </a:extLst>
          </p:cNvPr>
          <p:cNvSpPr>
            <a:spLocks/>
          </p:cNvSpPr>
          <p:nvPr/>
        </p:nvSpPr>
        <p:spPr bwMode="auto">
          <a:xfrm>
            <a:off x="1010361" y="4395043"/>
            <a:ext cx="4470400" cy="106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69371D0D-6D96-4389-B451-611198D422F8}"/>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4C6A269F-C93A-4084-9BD3-D073597A7B3C}"/>
              </a:ext>
            </a:extLst>
          </p:cNvPr>
          <p:cNvSpPr>
            <a:spLocks noGrp="1"/>
          </p:cNvSpPr>
          <p:nvPr>
            <p:ph type="pic" sz="quarter" idx="27"/>
          </p:nvPr>
        </p:nvSpPr>
        <p:spPr/>
      </p:sp>
      <p:sp>
        <p:nvSpPr>
          <p:cNvPr id="9" name="Picture Placeholder 8">
            <a:extLst>
              <a:ext uri="{FF2B5EF4-FFF2-40B4-BE49-F238E27FC236}">
                <a16:creationId xmlns:a16="http://schemas.microsoft.com/office/drawing/2014/main" id="{F89D0B6D-A1C5-4B96-9904-AAE8FF54AFA1}"/>
              </a:ext>
            </a:extLst>
          </p:cNvPr>
          <p:cNvSpPr>
            <a:spLocks noGrp="1"/>
          </p:cNvSpPr>
          <p:nvPr>
            <p:ph type="pic" sz="quarter" idx="29"/>
          </p:nvPr>
        </p:nvSpPr>
        <p:spPr/>
      </p:sp>
      <p:sp>
        <p:nvSpPr>
          <p:cNvPr id="11" name="Picture Placeholder 10">
            <a:extLst>
              <a:ext uri="{FF2B5EF4-FFF2-40B4-BE49-F238E27FC236}">
                <a16:creationId xmlns:a16="http://schemas.microsoft.com/office/drawing/2014/main" id="{FEF4AA9E-3740-464F-9A5F-A6AA87B65119}"/>
              </a:ext>
            </a:extLst>
          </p:cNvPr>
          <p:cNvSpPr>
            <a:spLocks noGrp="1"/>
          </p:cNvSpPr>
          <p:nvPr>
            <p:ph type="pic" sz="quarter" idx="30"/>
          </p:nvPr>
        </p:nvSpPr>
        <p:spPr/>
      </p:sp>
      <p:sp>
        <p:nvSpPr>
          <p:cNvPr id="13" name="Picture Placeholder 12">
            <a:extLst>
              <a:ext uri="{FF2B5EF4-FFF2-40B4-BE49-F238E27FC236}">
                <a16:creationId xmlns:a16="http://schemas.microsoft.com/office/drawing/2014/main" id="{E013D870-AC71-465A-8BED-D264FB017E2F}"/>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4" name="Group 33">
            <a:extLst>
              <a:ext uri="{FF2B5EF4-FFF2-40B4-BE49-F238E27FC236}">
                <a16:creationId xmlns:a16="http://schemas.microsoft.com/office/drawing/2014/main" id="{BC525302-CDEE-4F52-8A1D-277476C63191}"/>
              </a:ext>
            </a:extLst>
          </p:cNvPr>
          <p:cNvGrpSpPr/>
          <p:nvPr/>
        </p:nvGrpSpPr>
        <p:grpSpPr>
          <a:xfrm>
            <a:off x="3200286" y="2125522"/>
            <a:ext cx="3191076" cy="921189"/>
            <a:chOff x="7951347" y="4631885"/>
            <a:chExt cx="3191076" cy="921189"/>
          </a:xfrm>
        </p:grpSpPr>
        <p:grpSp>
          <p:nvGrpSpPr>
            <p:cNvPr id="35" name="Group 34">
              <a:extLst>
                <a:ext uri="{FF2B5EF4-FFF2-40B4-BE49-F238E27FC236}">
                  <a16:creationId xmlns:a16="http://schemas.microsoft.com/office/drawing/2014/main" id="{C16D86E4-31C5-409E-B845-6555DC6ED4E3}"/>
                </a:ext>
              </a:extLst>
            </p:cNvPr>
            <p:cNvGrpSpPr/>
            <p:nvPr/>
          </p:nvGrpSpPr>
          <p:grpSpPr>
            <a:xfrm>
              <a:off x="8053610" y="5262909"/>
              <a:ext cx="1068437" cy="290165"/>
              <a:chOff x="5899707" y="2229364"/>
              <a:chExt cx="812243" cy="220588"/>
            </a:xfrm>
          </p:grpSpPr>
          <p:sp>
            <p:nvSpPr>
              <p:cNvPr id="38" name="Rectangle 37">
                <a:extLst>
                  <a:ext uri="{FF2B5EF4-FFF2-40B4-BE49-F238E27FC236}">
                    <a16:creationId xmlns:a16="http://schemas.microsoft.com/office/drawing/2014/main" id="{398D4313-C216-421F-99F8-B0FB6955E241}"/>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9C3B61E8-88B6-42F5-8782-008910601AD8}"/>
                  </a:ext>
                </a:extLst>
              </p:cNvPr>
              <p:cNvGrpSpPr/>
              <p:nvPr/>
            </p:nvGrpSpPr>
            <p:grpSpPr>
              <a:xfrm>
                <a:off x="6042303" y="2271001"/>
                <a:ext cx="527051" cy="137313"/>
                <a:chOff x="1871822" y="5616406"/>
                <a:chExt cx="610631" cy="159087"/>
              </a:xfrm>
            </p:grpSpPr>
            <p:grpSp>
              <p:nvGrpSpPr>
                <p:cNvPr id="40" name="Group 39">
                  <a:extLst>
                    <a:ext uri="{FF2B5EF4-FFF2-40B4-BE49-F238E27FC236}">
                      <a16:creationId xmlns:a16="http://schemas.microsoft.com/office/drawing/2014/main" id="{5D3C793B-AC12-4BB8-9DB6-2A8FAAE85319}"/>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F12A4FCC-7B03-4088-BBA8-5281EF71E745}"/>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1">
                    <a:extLst>
                      <a:ext uri="{FF2B5EF4-FFF2-40B4-BE49-F238E27FC236}">
                        <a16:creationId xmlns:a16="http://schemas.microsoft.com/office/drawing/2014/main" id="{8C475FCA-F5FE-4FAF-9428-131D2C4506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1" name="Group 40">
                  <a:extLst>
                    <a:ext uri="{FF2B5EF4-FFF2-40B4-BE49-F238E27FC236}">
                      <a16:creationId xmlns:a16="http://schemas.microsoft.com/office/drawing/2014/main" id="{62FAF05E-A872-4AB7-901D-ACDE926C63ED}"/>
                    </a:ext>
                  </a:extLst>
                </p:cNvPr>
                <p:cNvGrpSpPr/>
                <p:nvPr/>
              </p:nvGrpSpPr>
              <p:grpSpPr>
                <a:xfrm>
                  <a:off x="2097594" y="5616406"/>
                  <a:ext cx="159086" cy="159087"/>
                  <a:chOff x="1684215" y="5760204"/>
                  <a:chExt cx="305861" cy="305861"/>
                </a:xfrm>
              </p:grpSpPr>
              <p:sp>
                <p:nvSpPr>
                  <p:cNvPr id="45" name="Oval 44">
                    <a:extLst>
                      <a:ext uri="{FF2B5EF4-FFF2-40B4-BE49-F238E27FC236}">
                        <a16:creationId xmlns:a16="http://schemas.microsoft.com/office/drawing/2014/main" id="{712FE6FB-18A8-40E8-811E-613B9281E18B}"/>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BBDC69BE-576C-489A-A8E4-2E01CA5AFB3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2" name="Group 41">
                  <a:extLst>
                    <a:ext uri="{FF2B5EF4-FFF2-40B4-BE49-F238E27FC236}">
                      <a16:creationId xmlns:a16="http://schemas.microsoft.com/office/drawing/2014/main" id="{6493D1A7-41E8-4E5C-A44B-09FFE61FC4DB}"/>
                    </a:ext>
                  </a:extLst>
                </p:cNvPr>
                <p:cNvGrpSpPr/>
                <p:nvPr/>
              </p:nvGrpSpPr>
              <p:grpSpPr>
                <a:xfrm>
                  <a:off x="2323367" y="5616406"/>
                  <a:ext cx="159086" cy="159087"/>
                  <a:chOff x="2177216" y="5760204"/>
                  <a:chExt cx="305861" cy="305861"/>
                </a:xfrm>
              </p:grpSpPr>
              <p:sp>
                <p:nvSpPr>
                  <p:cNvPr id="43" name="Oval 42">
                    <a:extLst>
                      <a:ext uri="{FF2B5EF4-FFF2-40B4-BE49-F238E27FC236}">
                        <a16:creationId xmlns:a16="http://schemas.microsoft.com/office/drawing/2014/main" id="{C3B6A963-65D2-43DF-A463-D3BD43460ABA}"/>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8">
                    <a:extLst>
                      <a:ext uri="{FF2B5EF4-FFF2-40B4-BE49-F238E27FC236}">
                        <a16:creationId xmlns:a16="http://schemas.microsoft.com/office/drawing/2014/main" id="{FB5B3BA1-B03D-4337-9D02-D79BD9B8978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6" name="TextBox 35">
              <a:extLst>
                <a:ext uri="{FF2B5EF4-FFF2-40B4-BE49-F238E27FC236}">
                  <a16:creationId xmlns:a16="http://schemas.microsoft.com/office/drawing/2014/main" id="{CA10D6D6-36F0-45A3-A22F-8D9A9C8CD310}"/>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37" name="Rectangle 9">
              <a:extLst>
                <a:ext uri="{FF2B5EF4-FFF2-40B4-BE49-F238E27FC236}">
                  <a16:creationId xmlns:a16="http://schemas.microsoft.com/office/drawing/2014/main" id="{E86E7D9E-2299-4C43-9DC3-EF17E9DB3492}"/>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2" name="Group 51">
            <a:extLst>
              <a:ext uri="{FF2B5EF4-FFF2-40B4-BE49-F238E27FC236}">
                <a16:creationId xmlns:a16="http://schemas.microsoft.com/office/drawing/2014/main" id="{4DB2070C-BBDD-40BF-97A8-F4189E932E4C}"/>
              </a:ext>
            </a:extLst>
          </p:cNvPr>
          <p:cNvGrpSpPr/>
          <p:nvPr/>
        </p:nvGrpSpPr>
        <p:grpSpPr>
          <a:xfrm>
            <a:off x="8437933" y="2125522"/>
            <a:ext cx="3191076" cy="921189"/>
            <a:chOff x="7951347" y="4631885"/>
            <a:chExt cx="3191076" cy="921189"/>
          </a:xfrm>
        </p:grpSpPr>
        <p:grpSp>
          <p:nvGrpSpPr>
            <p:cNvPr id="53" name="Group 52">
              <a:extLst>
                <a:ext uri="{FF2B5EF4-FFF2-40B4-BE49-F238E27FC236}">
                  <a16:creationId xmlns:a16="http://schemas.microsoft.com/office/drawing/2014/main" id="{5C2D639F-58A9-4451-AC94-1B32D4686541}"/>
                </a:ext>
              </a:extLst>
            </p:cNvPr>
            <p:cNvGrpSpPr/>
            <p:nvPr/>
          </p:nvGrpSpPr>
          <p:grpSpPr>
            <a:xfrm>
              <a:off x="8053610" y="5262909"/>
              <a:ext cx="1068437" cy="290165"/>
              <a:chOff x="5899707" y="2229364"/>
              <a:chExt cx="812243" cy="220588"/>
            </a:xfrm>
          </p:grpSpPr>
          <p:sp>
            <p:nvSpPr>
              <p:cNvPr id="56" name="Rectangle 55">
                <a:extLst>
                  <a:ext uri="{FF2B5EF4-FFF2-40B4-BE49-F238E27FC236}">
                    <a16:creationId xmlns:a16="http://schemas.microsoft.com/office/drawing/2014/main" id="{32990C75-830A-4BC8-BA30-DBDA5B595FA5}"/>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88D03DDD-E9BF-42B8-BD9C-FF5EE2336A3F}"/>
                  </a:ext>
                </a:extLst>
              </p:cNvPr>
              <p:cNvGrpSpPr/>
              <p:nvPr/>
            </p:nvGrpSpPr>
            <p:grpSpPr>
              <a:xfrm>
                <a:off x="6042303" y="2271001"/>
                <a:ext cx="527051" cy="137313"/>
                <a:chOff x="1871822" y="5616406"/>
                <a:chExt cx="610631" cy="159087"/>
              </a:xfrm>
            </p:grpSpPr>
            <p:grpSp>
              <p:nvGrpSpPr>
                <p:cNvPr id="58" name="Group 57">
                  <a:extLst>
                    <a:ext uri="{FF2B5EF4-FFF2-40B4-BE49-F238E27FC236}">
                      <a16:creationId xmlns:a16="http://schemas.microsoft.com/office/drawing/2014/main" id="{7767BFF2-0585-4D9B-9187-EB465012396F}"/>
                    </a:ext>
                  </a:extLst>
                </p:cNvPr>
                <p:cNvGrpSpPr/>
                <p:nvPr/>
              </p:nvGrpSpPr>
              <p:grpSpPr>
                <a:xfrm>
                  <a:off x="1871822" y="5616406"/>
                  <a:ext cx="159086" cy="159087"/>
                  <a:chOff x="1324575" y="5760204"/>
                  <a:chExt cx="305861" cy="305861"/>
                </a:xfrm>
              </p:grpSpPr>
              <p:sp>
                <p:nvSpPr>
                  <p:cNvPr id="65" name="Oval 64">
                    <a:extLst>
                      <a:ext uri="{FF2B5EF4-FFF2-40B4-BE49-F238E27FC236}">
                        <a16:creationId xmlns:a16="http://schemas.microsoft.com/office/drawing/2014/main" id="{076B5895-6609-4279-BE9B-A5A389FDEF4F}"/>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1">
                    <a:extLst>
                      <a:ext uri="{FF2B5EF4-FFF2-40B4-BE49-F238E27FC236}">
                        <a16:creationId xmlns:a16="http://schemas.microsoft.com/office/drawing/2014/main" id="{CB90359A-5068-4AD1-8D76-776DA68AD33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9" name="Group 58">
                  <a:extLst>
                    <a:ext uri="{FF2B5EF4-FFF2-40B4-BE49-F238E27FC236}">
                      <a16:creationId xmlns:a16="http://schemas.microsoft.com/office/drawing/2014/main" id="{A9D13140-F5B2-4DCF-B61D-26020C1A8759}"/>
                    </a:ext>
                  </a:extLst>
                </p:cNvPr>
                <p:cNvGrpSpPr/>
                <p:nvPr/>
              </p:nvGrpSpPr>
              <p:grpSpPr>
                <a:xfrm>
                  <a:off x="2097594" y="5616406"/>
                  <a:ext cx="159086" cy="159087"/>
                  <a:chOff x="1684215" y="5760204"/>
                  <a:chExt cx="305861" cy="305861"/>
                </a:xfrm>
              </p:grpSpPr>
              <p:sp>
                <p:nvSpPr>
                  <p:cNvPr id="63" name="Oval 62">
                    <a:extLst>
                      <a:ext uri="{FF2B5EF4-FFF2-40B4-BE49-F238E27FC236}">
                        <a16:creationId xmlns:a16="http://schemas.microsoft.com/office/drawing/2014/main" id="{0FDCAE9D-E4A1-44EA-9DC7-BA9F2F058AE5}"/>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21">
                    <a:extLst>
                      <a:ext uri="{FF2B5EF4-FFF2-40B4-BE49-F238E27FC236}">
                        <a16:creationId xmlns:a16="http://schemas.microsoft.com/office/drawing/2014/main" id="{E224FD6D-BB0F-4D01-BD24-AE0FA889FE5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0" name="Group 59">
                  <a:extLst>
                    <a:ext uri="{FF2B5EF4-FFF2-40B4-BE49-F238E27FC236}">
                      <a16:creationId xmlns:a16="http://schemas.microsoft.com/office/drawing/2014/main" id="{5C8500C6-82F3-42BF-8DC5-7C0DBD45FD6C}"/>
                    </a:ext>
                  </a:extLst>
                </p:cNvPr>
                <p:cNvGrpSpPr/>
                <p:nvPr/>
              </p:nvGrpSpPr>
              <p:grpSpPr>
                <a:xfrm>
                  <a:off x="2323367" y="5616406"/>
                  <a:ext cx="159086" cy="159087"/>
                  <a:chOff x="2177216" y="5760204"/>
                  <a:chExt cx="305861" cy="305861"/>
                </a:xfrm>
              </p:grpSpPr>
              <p:sp>
                <p:nvSpPr>
                  <p:cNvPr id="61" name="Oval 60">
                    <a:extLst>
                      <a:ext uri="{FF2B5EF4-FFF2-40B4-BE49-F238E27FC236}">
                        <a16:creationId xmlns:a16="http://schemas.microsoft.com/office/drawing/2014/main" id="{34BBF479-EC51-4715-B030-18EAEFDF5DA9}"/>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18">
                    <a:extLst>
                      <a:ext uri="{FF2B5EF4-FFF2-40B4-BE49-F238E27FC236}">
                        <a16:creationId xmlns:a16="http://schemas.microsoft.com/office/drawing/2014/main" id="{EA116989-10B3-47D9-BFF9-ED1F4DE04C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95A5BD1B-89D5-4703-A17A-0A6C5A0D34EC}"/>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55" name="Rectangle 9">
              <a:extLst>
                <a:ext uri="{FF2B5EF4-FFF2-40B4-BE49-F238E27FC236}">
                  <a16:creationId xmlns:a16="http://schemas.microsoft.com/office/drawing/2014/main" id="{459898C8-FA06-4B41-8AA8-D9EE2D77E3B6}"/>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8" name="Group 87">
            <a:extLst>
              <a:ext uri="{FF2B5EF4-FFF2-40B4-BE49-F238E27FC236}">
                <a16:creationId xmlns:a16="http://schemas.microsoft.com/office/drawing/2014/main" id="{06CD21C8-F8F1-4479-A0DF-1F2E0476ADBE}"/>
              </a:ext>
            </a:extLst>
          </p:cNvPr>
          <p:cNvGrpSpPr/>
          <p:nvPr/>
        </p:nvGrpSpPr>
        <p:grpSpPr>
          <a:xfrm>
            <a:off x="3200286" y="4336422"/>
            <a:ext cx="3191076" cy="921189"/>
            <a:chOff x="7951347" y="4631885"/>
            <a:chExt cx="3191076" cy="921189"/>
          </a:xfrm>
        </p:grpSpPr>
        <p:grpSp>
          <p:nvGrpSpPr>
            <p:cNvPr id="106" name="Group 105">
              <a:extLst>
                <a:ext uri="{FF2B5EF4-FFF2-40B4-BE49-F238E27FC236}">
                  <a16:creationId xmlns:a16="http://schemas.microsoft.com/office/drawing/2014/main" id="{86B9C300-2D6C-4FA9-8FFD-D9EC3E6AE6D7}"/>
                </a:ext>
              </a:extLst>
            </p:cNvPr>
            <p:cNvGrpSpPr/>
            <p:nvPr/>
          </p:nvGrpSpPr>
          <p:grpSpPr>
            <a:xfrm>
              <a:off x="8053610" y="5262909"/>
              <a:ext cx="1068437" cy="290165"/>
              <a:chOff x="5899707" y="2229364"/>
              <a:chExt cx="812243" cy="220588"/>
            </a:xfrm>
          </p:grpSpPr>
          <p:sp>
            <p:nvSpPr>
              <p:cNvPr id="109" name="Rectangle 108">
                <a:extLst>
                  <a:ext uri="{FF2B5EF4-FFF2-40B4-BE49-F238E27FC236}">
                    <a16:creationId xmlns:a16="http://schemas.microsoft.com/office/drawing/2014/main" id="{CF5502D4-D6A1-400C-B870-05D9C582573E}"/>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 name="Group 109">
                <a:extLst>
                  <a:ext uri="{FF2B5EF4-FFF2-40B4-BE49-F238E27FC236}">
                    <a16:creationId xmlns:a16="http://schemas.microsoft.com/office/drawing/2014/main" id="{F34B6B1F-5290-409F-BF69-539A9B313696}"/>
                  </a:ext>
                </a:extLst>
              </p:cNvPr>
              <p:cNvGrpSpPr/>
              <p:nvPr/>
            </p:nvGrpSpPr>
            <p:grpSpPr>
              <a:xfrm>
                <a:off x="6042303" y="2271001"/>
                <a:ext cx="527051" cy="137313"/>
                <a:chOff x="1871822" y="5616406"/>
                <a:chExt cx="610631" cy="159087"/>
              </a:xfrm>
            </p:grpSpPr>
            <p:grpSp>
              <p:nvGrpSpPr>
                <p:cNvPr id="111" name="Group 110">
                  <a:extLst>
                    <a:ext uri="{FF2B5EF4-FFF2-40B4-BE49-F238E27FC236}">
                      <a16:creationId xmlns:a16="http://schemas.microsoft.com/office/drawing/2014/main" id="{F0762AFC-6C88-435F-BF27-76A55148E0EC}"/>
                    </a:ext>
                  </a:extLst>
                </p:cNvPr>
                <p:cNvGrpSpPr/>
                <p:nvPr/>
              </p:nvGrpSpPr>
              <p:grpSpPr>
                <a:xfrm>
                  <a:off x="1871822" y="5616406"/>
                  <a:ext cx="159086" cy="159087"/>
                  <a:chOff x="1324575" y="5760204"/>
                  <a:chExt cx="305861" cy="305861"/>
                </a:xfrm>
              </p:grpSpPr>
              <p:sp>
                <p:nvSpPr>
                  <p:cNvPr id="118" name="Oval 117">
                    <a:extLst>
                      <a:ext uri="{FF2B5EF4-FFF2-40B4-BE49-F238E27FC236}">
                        <a16:creationId xmlns:a16="http://schemas.microsoft.com/office/drawing/2014/main" id="{0C52FE0E-5C7D-4579-9426-CA2CD113D090}"/>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utoShape 1">
                    <a:extLst>
                      <a:ext uri="{FF2B5EF4-FFF2-40B4-BE49-F238E27FC236}">
                        <a16:creationId xmlns:a16="http://schemas.microsoft.com/office/drawing/2014/main" id="{5B8A2EE8-98C5-4C12-8A98-ED94D47B58A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2" name="Group 111">
                  <a:extLst>
                    <a:ext uri="{FF2B5EF4-FFF2-40B4-BE49-F238E27FC236}">
                      <a16:creationId xmlns:a16="http://schemas.microsoft.com/office/drawing/2014/main" id="{66F449E2-12B2-427E-B75B-3E4DBF257070}"/>
                    </a:ext>
                  </a:extLst>
                </p:cNvPr>
                <p:cNvGrpSpPr/>
                <p:nvPr/>
              </p:nvGrpSpPr>
              <p:grpSpPr>
                <a:xfrm>
                  <a:off x="2097594" y="5616406"/>
                  <a:ext cx="159086" cy="159087"/>
                  <a:chOff x="1684215" y="5760204"/>
                  <a:chExt cx="305861" cy="305861"/>
                </a:xfrm>
              </p:grpSpPr>
              <p:sp>
                <p:nvSpPr>
                  <p:cNvPr id="116" name="Oval 115">
                    <a:extLst>
                      <a:ext uri="{FF2B5EF4-FFF2-40B4-BE49-F238E27FC236}">
                        <a16:creationId xmlns:a16="http://schemas.microsoft.com/office/drawing/2014/main" id="{F58F0789-3103-4318-BDFA-528C013BB11A}"/>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AutoShape 21">
                    <a:extLst>
                      <a:ext uri="{FF2B5EF4-FFF2-40B4-BE49-F238E27FC236}">
                        <a16:creationId xmlns:a16="http://schemas.microsoft.com/office/drawing/2014/main" id="{793640E2-68A8-492B-9515-FB01EED6E47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3" name="Group 112">
                  <a:extLst>
                    <a:ext uri="{FF2B5EF4-FFF2-40B4-BE49-F238E27FC236}">
                      <a16:creationId xmlns:a16="http://schemas.microsoft.com/office/drawing/2014/main" id="{742FEC7A-82E4-459A-9CCC-B4B80C27513F}"/>
                    </a:ext>
                  </a:extLst>
                </p:cNvPr>
                <p:cNvGrpSpPr/>
                <p:nvPr/>
              </p:nvGrpSpPr>
              <p:grpSpPr>
                <a:xfrm>
                  <a:off x="2323367" y="5616406"/>
                  <a:ext cx="159086" cy="159087"/>
                  <a:chOff x="2177216" y="5760204"/>
                  <a:chExt cx="305861" cy="305861"/>
                </a:xfrm>
              </p:grpSpPr>
              <p:sp>
                <p:nvSpPr>
                  <p:cNvPr id="114" name="Oval 113">
                    <a:extLst>
                      <a:ext uri="{FF2B5EF4-FFF2-40B4-BE49-F238E27FC236}">
                        <a16:creationId xmlns:a16="http://schemas.microsoft.com/office/drawing/2014/main" id="{9CD355BF-12D6-41AF-9631-950417401F08}"/>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AutoShape 18">
                    <a:extLst>
                      <a:ext uri="{FF2B5EF4-FFF2-40B4-BE49-F238E27FC236}">
                        <a16:creationId xmlns:a16="http://schemas.microsoft.com/office/drawing/2014/main" id="{8BBEF185-6BF1-4055-90FD-FE7FAE2DFC6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07" name="TextBox 106">
              <a:extLst>
                <a:ext uri="{FF2B5EF4-FFF2-40B4-BE49-F238E27FC236}">
                  <a16:creationId xmlns:a16="http://schemas.microsoft.com/office/drawing/2014/main" id="{9B7210DE-AA51-4915-9CA0-8E8E78A6E311}"/>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108" name="Rectangle 9">
              <a:extLst>
                <a:ext uri="{FF2B5EF4-FFF2-40B4-BE49-F238E27FC236}">
                  <a16:creationId xmlns:a16="http://schemas.microsoft.com/office/drawing/2014/main" id="{22C6D9E5-7524-48AB-9EB9-6208F27D4ACF}"/>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9" name="Group 88">
            <a:extLst>
              <a:ext uri="{FF2B5EF4-FFF2-40B4-BE49-F238E27FC236}">
                <a16:creationId xmlns:a16="http://schemas.microsoft.com/office/drawing/2014/main" id="{21A84118-02FD-4AF6-90CB-F197ABB5B0DD}"/>
              </a:ext>
            </a:extLst>
          </p:cNvPr>
          <p:cNvGrpSpPr/>
          <p:nvPr/>
        </p:nvGrpSpPr>
        <p:grpSpPr>
          <a:xfrm>
            <a:off x="8437933" y="4336422"/>
            <a:ext cx="3191076" cy="921189"/>
            <a:chOff x="7951347" y="4631885"/>
            <a:chExt cx="3191076" cy="921189"/>
          </a:xfrm>
        </p:grpSpPr>
        <p:grpSp>
          <p:nvGrpSpPr>
            <p:cNvPr id="92" name="Group 91">
              <a:extLst>
                <a:ext uri="{FF2B5EF4-FFF2-40B4-BE49-F238E27FC236}">
                  <a16:creationId xmlns:a16="http://schemas.microsoft.com/office/drawing/2014/main" id="{8E0FB16F-159A-46CD-98D7-0BAC5BABDC51}"/>
                </a:ext>
              </a:extLst>
            </p:cNvPr>
            <p:cNvGrpSpPr/>
            <p:nvPr/>
          </p:nvGrpSpPr>
          <p:grpSpPr>
            <a:xfrm>
              <a:off x="8053610" y="5262909"/>
              <a:ext cx="1068437" cy="290165"/>
              <a:chOff x="5899707" y="2229364"/>
              <a:chExt cx="812243" cy="220588"/>
            </a:xfrm>
          </p:grpSpPr>
          <p:sp>
            <p:nvSpPr>
              <p:cNvPr id="95" name="Rectangle 94">
                <a:extLst>
                  <a:ext uri="{FF2B5EF4-FFF2-40B4-BE49-F238E27FC236}">
                    <a16:creationId xmlns:a16="http://schemas.microsoft.com/office/drawing/2014/main" id="{61F432AB-B48C-47A8-A79C-42D570DCB464}"/>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6" name="Group 95">
                <a:extLst>
                  <a:ext uri="{FF2B5EF4-FFF2-40B4-BE49-F238E27FC236}">
                    <a16:creationId xmlns:a16="http://schemas.microsoft.com/office/drawing/2014/main" id="{12F905AA-ACF5-4D48-B151-437EBAFEC74D}"/>
                  </a:ext>
                </a:extLst>
              </p:cNvPr>
              <p:cNvGrpSpPr/>
              <p:nvPr/>
            </p:nvGrpSpPr>
            <p:grpSpPr>
              <a:xfrm>
                <a:off x="6042303" y="2271001"/>
                <a:ext cx="527051" cy="137313"/>
                <a:chOff x="1871822" y="5616406"/>
                <a:chExt cx="610631" cy="159087"/>
              </a:xfrm>
            </p:grpSpPr>
            <p:grpSp>
              <p:nvGrpSpPr>
                <p:cNvPr id="97" name="Group 96">
                  <a:extLst>
                    <a:ext uri="{FF2B5EF4-FFF2-40B4-BE49-F238E27FC236}">
                      <a16:creationId xmlns:a16="http://schemas.microsoft.com/office/drawing/2014/main" id="{1F4D52AF-23EF-430D-8772-100C5AAB4D26}"/>
                    </a:ext>
                  </a:extLst>
                </p:cNvPr>
                <p:cNvGrpSpPr/>
                <p:nvPr/>
              </p:nvGrpSpPr>
              <p:grpSpPr>
                <a:xfrm>
                  <a:off x="1871822" y="5616406"/>
                  <a:ext cx="159086" cy="159087"/>
                  <a:chOff x="1324575" y="5760204"/>
                  <a:chExt cx="305861" cy="305861"/>
                </a:xfrm>
              </p:grpSpPr>
              <p:sp>
                <p:nvSpPr>
                  <p:cNvPr id="104" name="Oval 103">
                    <a:extLst>
                      <a:ext uri="{FF2B5EF4-FFF2-40B4-BE49-F238E27FC236}">
                        <a16:creationId xmlns:a16="http://schemas.microsoft.com/office/drawing/2014/main" id="{044D246D-4D7C-4481-B5C0-396D7AC23FC1}"/>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1">
                    <a:extLst>
                      <a:ext uri="{FF2B5EF4-FFF2-40B4-BE49-F238E27FC236}">
                        <a16:creationId xmlns:a16="http://schemas.microsoft.com/office/drawing/2014/main" id="{B5774F66-3162-4DBB-9A40-EB1998D6AE5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8" name="Group 97">
                  <a:extLst>
                    <a:ext uri="{FF2B5EF4-FFF2-40B4-BE49-F238E27FC236}">
                      <a16:creationId xmlns:a16="http://schemas.microsoft.com/office/drawing/2014/main" id="{0295D44A-28C3-4FB5-95F1-6E0D20D93399}"/>
                    </a:ext>
                  </a:extLst>
                </p:cNvPr>
                <p:cNvGrpSpPr/>
                <p:nvPr/>
              </p:nvGrpSpPr>
              <p:grpSpPr>
                <a:xfrm>
                  <a:off x="2097594" y="5616406"/>
                  <a:ext cx="159086" cy="159087"/>
                  <a:chOff x="1684215" y="5760204"/>
                  <a:chExt cx="305861" cy="305861"/>
                </a:xfrm>
              </p:grpSpPr>
              <p:sp>
                <p:nvSpPr>
                  <p:cNvPr id="102" name="Oval 101">
                    <a:extLst>
                      <a:ext uri="{FF2B5EF4-FFF2-40B4-BE49-F238E27FC236}">
                        <a16:creationId xmlns:a16="http://schemas.microsoft.com/office/drawing/2014/main" id="{490B8045-92AB-42E6-B99D-9AAD6A762025}"/>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21">
                    <a:extLst>
                      <a:ext uri="{FF2B5EF4-FFF2-40B4-BE49-F238E27FC236}">
                        <a16:creationId xmlns:a16="http://schemas.microsoft.com/office/drawing/2014/main" id="{4A55E858-0A1A-4F58-8DE5-8A088D8BD92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9" name="Group 98">
                  <a:extLst>
                    <a:ext uri="{FF2B5EF4-FFF2-40B4-BE49-F238E27FC236}">
                      <a16:creationId xmlns:a16="http://schemas.microsoft.com/office/drawing/2014/main" id="{B8EDA945-F4BC-4606-833E-34777B440679}"/>
                    </a:ext>
                  </a:extLst>
                </p:cNvPr>
                <p:cNvGrpSpPr/>
                <p:nvPr/>
              </p:nvGrpSpPr>
              <p:grpSpPr>
                <a:xfrm>
                  <a:off x="2323367" y="5616406"/>
                  <a:ext cx="159086" cy="159087"/>
                  <a:chOff x="2177216" y="5760204"/>
                  <a:chExt cx="305861" cy="305861"/>
                </a:xfrm>
              </p:grpSpPr>
              <p:sp>
                <p:nvSpPr>
                  <p:cNvPr id="100" name="Oval 99">
                    <a:extLst>
                      <a:ext uri="{FF2B5EF4-FFF2-40B4-BE49-F238E27FC236}">
                        <a16:creationId xmlns:a16="http://schemas.microsoft.com/office/drawing/2014/main" id="{F90C7C30-C317-44E5-A849-B54BEE596D07}"/>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18">
                    <a:extLst>
                      <a:ext uri="{FF2B5EF4-FFF2-40B4-BE49-F238E27FC236}">
                        <a16:creationId xmlns:a16="http://schemas.microsoft.com/office/drawing/2014/main" id="{9467E7E0-B69C-43A5-9E0D-4E71C9DE03D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3" name="TextBox 92">
              <a:extLst>
                <a:ext uri="{FF2B5EF4-FFF2-40B4-BE49-F238E27FC236}">
                  <a16:creationId xmlns:a16="http://schemas.microsoft.com/office/drawing/2014/main" id="{6AF56554-36AC-41CC-B29E-63E006B56614}"/>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94" name="Rectangle 9">
              <a:extLst>
                <a:ext uri="{FF2B5EF4-FFF2-40B4-BE49-F238E27FC236}">
                  <a16:creationId xmlns:a16="http://schemas.microsoft.com/office/drawing/2014/main" id="{5D67BF17-92B6-417F-87F8-713BEEF75684}"/>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ED8AF459-206E-4301-9A7E-68C364D0F2AC}"/>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391D80F-A5E5-4CB8-B44B-4BB5EBF2401D}"/>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9C0C344C-5C0D-4964-B5D2-946868BABE87}"/>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AAD56F12-65C5-4FBB-978C-C28ACCFB9195}"/>
              </a:ext>
            </a:extLst>
          </p:cNvPr>
          <p:cNvSpPr>
            <a:spLocks noGrp="1"/>
          </p:cNvSpPr>
          <p:nvPr>
            <p:ph type="pic" sz="quarter" idx="18"/>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1315CE76-FDE8-4994-A20E-64F1E9E8BBA0}"/>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B7486462-4A2C-4048-8167-E673E9986714}"/>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005B9DA5-9F0D-4F74-B9BC-642D9804C3D1}"/>
              </a:ext>
            </a:extLst>
          </p:cNvPr>
          <p:cNvSpPr>
            <a:spLocks noGrp="1"/>
          </p:cNvSpPr>
          <p:nvPr>
            <p:ph type="pic" sz="quarter" idx="20"/>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1" name="Rectangle 9">
            <a:extLst>
              <a:ext uri="{FF2B5EF4-FFF2-40B4-BE49-F238E27FC236}">
                <a16:creationId xmlns:a16="http://schemas.microsoft.com/office/drawing/2014/main" id="{8B46FDDC-7869-4B8A-BF0E-8DD79787422F}"/>
              </a:ext>
            </a:extLst>
          </p:cNvPr>
          <p:cNvSpPr>
            <a:spLocks/>
          </p:cNvSpPr>
          <p:nvPr/>
        </p:nvSpPr>
        <p:spPr bwMode="auto">
          <a:xfrm>
            <a:off x="1790700" y="5391185"/>
            <a:ext cx="8610600"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9ADFA3F2-34B7-4AC8-A4B2-2AC35318A90A}"/>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784568A0-DA8E-4E03-96EF-4E0366795A03}"/>
              </a:ext>
            </a:extLst>
          </p:cNvPr>
          <p:cNvSpPr>
            <a:spLocks noGrp="1"/>
          </p:cNvSpPr>
          <p:nvPr>
            <p:ph type="pic" sz="quarter" idx="24"/>
          </p:nvPr>
        </p:nvSpPr>
        <p:spPr/>
      </p:sp>
      <p:sp>
        <p:nvSpPr>
          <p:cNvPr id="12" name="Picture Placeholder 11">
            <a:extLst>
              <a:ext uri="{FF2B5EF4-FFF2-40B4-BE49-F238E27FC236}">
                <a16:creationId xmlns:a16="http://schemas.microsoft.com/office/drawing/2014/main" id="{1EA9F306-EB52-46FC-BC62-821F8EFC7BE7}"/>
              </a:ext>
            </a:extLst>
          </p:cNvPr>
          <p:cNvSpPr>
            <a:spLocks noGrp="1"/>
          </p:cNvSpPr>
          <p:nvPr>
            <p:ph type="pic" sz="quarter" idx="19"/>
          </p:nvPr>
        </p:nvSpPr>
        <p:spPr/>
      </p:sp>
      <p:sp>
        <p:nvSpPr>
          <p:cNvPr id="14" name="Picture Placeholder 13">
            <a:extLst>
              <a:ext uri="{FF2B5EF4-FFF2-40B4-BE49-F238E27FC236}">
                <a16:creationId xmlns:a16="http://schemas.microsoft.com/office/drawing/2014/main" id="{3FE9DC31-AB7A-4A16-9C1E-334EA5EF16AB}"/>
              </a:ext>
            </a:extLst>
          </p:cNvPr>
          <p:cNvSpPr>
            <a:spLocks noGrp="1"/>
          </p:cNvSpPr>
          <p:nvPr>
            <p:ph type="pic" sz="quarter" idx="25"/>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p:txBody>
          <a:bodyPr/>
          <a:lstStyle/>
          <a:p>
            <a:r>
              <a:rPr lang="en-US" dirty="0"/>
              <a:t>Company Portfolio</a:t>
            </a:r>
          </a:p>
        </p:txBody>
      </p:sp>
      <p:sp>
        <p:nvSpPr>
          <p:cNvPr id="7" name="Text Placeholder 6"/>
          <p:cNvSpPr>
            <a:spLocks noGrp="1"/>
          </p:cNvSpPr>
          <p:nvPr>
            <p:ph type="body" sz="quarter" idx="12"/>
          </p:nvPr>
        </p:nvSpPr>
        <p:spPr/>
        <p:txBody>
          <a:bodyPr/>
          <a:lstStyle/>
          <a:p>
            <a:r>
              <a:rPr lang="en-US" dirty="0"/>
              <a:t>Lorem ipsum your title here some text so dummy and your </a:t>
            </a:r>
            <a:r>
              <a:rPr lang="en-US" dirty="0" err="1"/>
              <a:t>powerpoint</a:t>
            </a:r>
            <a:r>
              <a:rPr lang="en-US" dirty="0"/>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20775" y="5140877"/>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50F25F4F-B7C8-4D93-A36E-AF8ADF11364B}"/>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D1D31C24-8623-4375-B819-53E4CDA5AE3A}"/>
              </a:ext>
            </a:extLst>
          </p:cNvPr>
          <p:cNvSpPr>
            <a:spLocks noGrp="1"/>
          </p:cNvSpPr>
          <p:nvPr>
            <p:ph type="pic" sz="quarter" idx="29"/>
          </p:nvPr>
        </p:nvSpPr>
        <p:spPr/>
      </p:sp>
      <p:sp>
        <p:nvSpPr>
          <p:cNvPr id="11" name="Picture Placeholder 10">
            <a:extLst>
              <a:ext uri="{FF2B5EF4-FFF2-40B4-BE49-F238E27FC236}">
                <a16:creationId xmlns:a16="http://schemas.microsoft.com/office/drawing/2014/main" id="{7AAC226B-E441-4EF8-8B5D-BA40AA26B6DA}"/>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29" name="Rectangle 28">
            <a:extLst>
              <a:ext uri="{FF2B5EF4-FFF2-40B4-BE49-F238E27FC236}">
                <a16:creationId xmlns:a16="http://schemas.microsoft.com/office/drawing/2014/main" id="{16D49EE5-05A6-446E-90E4-1173C79F2EAE}"/>
              </a:ext>
            </a:extLst>
          </p:cNvPr>
          <p:cNvSpPr/>
          <p:nvPr/>
        </p:nvSpPr>
        <p:spPr>
          <a:xfrm>
            <a:off x="0" y="5086262"/>
            <a:ext cx="12192000" cy="1333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6DD1529-C3A1-4F5D-991F-72A5F9B1D859}"/>
              </a:ext>
            </a:extLst>
          </p:cNvPr>
          <p:cNvSpPr/>
          <p:nvPr/>
        </p:nvSpPr>
        <p:spPr>
          <a:xfrm>
            <a:off x="5876925" y="4933862"/>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C52FF9F-69A3-4D89-871E-F367724B8940}"/>
              </a:ext>
            </a:extLst>
          </p:cNvPr>
          <p:cNvSpPr/>
          <p:nvPr/>
        </p:nvSpPr>
        <p:spPr>
          <a:xfrm>
            <a:off x="1858431" y="4933862"/>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257BFFBD-7CC6-4595-8645-21ABDFF9D63C}"/>
              </a:ext>
            </a:extLst>
          </p:cNvPr>
          <p:cNvSpPr/>
          <p:nvPr/>
        </p:nvSpPr>
        <p:spPr>
          <a:xfrm>
            <a:off x="9831498" y="4933862"/>
            <a:ext cx="438150" cy="4381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5A4144D-FDF4-497B-A2B2-955A0A59C094}"/>
              </a:ext>
            </a:extLst>
          </p:cNvPr>
          <p:cNvGrpSpPr/>
          <p:nvPr/>
        </p:nvGrpSpPr>
        <p:grpSpPr>
          <a:xfrm>
            <a:off x="1028537" y="2211206"/>
            <a:ext cx="2097937" cy="2097937"/>
            <a:chOff x="2983632" y="1388367"/>
            <a:chExt cx="2097937" cy="2097937"/>
          </a:xfrm>
        </p:grpSpPr>
        <p:sp>
          <p:nvSpPr>
            <p:cNvPr id="2" name="Oval 1">
              <a:extLst>
                <a:ext uri="{FF2B5EF4-FFF2-40B4-BE49-F238E27FC236}">
                  <a16:creationId xmlns:a16="http://schemas.microsoft.com/office/drawing/2014/main" id="{89044A33-BD28-496C-95D2-504BC5B42D44}"/>
                </a:ext>
              </a:extLst>
            </p:cNvPr>
            <p:cNvSpPr/>
            <p:nvPr/>
          </p:nvSpPr>
          <p:spPr>
            <a:xfrm>
              <a:off x="2983632" y="1388367"/>
              <a:ext cx="2097937" cy="2097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5D11B40D-C4BD-4F7E-A9FB-78308DF71C89}"/>
                </a:ext>
              </a:extLst>
            </p:cNvPr>
            <p:cNvGrpSpPr/>
            <p:nvPr/>
          </p:nvGrpSpPr>
          <p:grpSpPr>
            <a:xfrm>
              <a:off x="3183914" y="1949811"/>
              <a:ext cx="1697372" cy="975048"/>
              <a:chOff x="3174146" y="1856050"/>
              <a:chExt cx="1697372" cy="975048"/>
            </a:xfrm>
          </p:grpSpPr>
          <p:sp>
            <p:nvSpPr>
              <p:cNvPr id="60" name="Rectangle 17">
                <a:extLst>
                  <a:ext uri="{FF2B5EF4-FFF2-40B4-BE49-F238E27FC236}">
                    <a16:creationId xmlns:a16="http://schemas.microsoft.com/office/drawing/2014/main" id="{E3F5D52E-02DA-4E2E-A684-D39582BDCB44}"/>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 name="TextBox 6">
                <a:extLst>
                  <a:ext uri="{FF2B5EF4-FFF2-40B4-BE49-F238E27FC236}">
                    <a16:creationId xmlns:a16="http://schemas.microsoft.com/office/drawing/2014/main" id="{E8842143-D719-4518-91F5-A5322FD4E313}"/>
                  </a:ext>
                </a:extLst>
              </p:cNvPr>
              <p:cNvSpPr txBox="1"/>
              <p:nvPr/>
            </p:nvSpPr>
            <p:spPr>
              <a:xfrm>
                <a:off x="3593869" y="1856050"/>
                <a:ext cx="859531" cy="477054"/>
              </a:xfrm>
              <a:prstGeom prst="rect">
                <a:avLst/>
              </a:prstGeom>
              <a:noFill/>
            </p:spPr>
            <p:txBody>
              <a:bodyPr wrap="none" rtlCol="0">
                <a:spAutoFit/>
              </a:bodyPr>
              <a:lstStyle/>
              <a:p>
                <a:r>
                  <a:rPr lang="en-US" sz="2500" b="1" dirty="0">
                    <a:latin typeface="Roboto Slab" pitchFamily="2" charset="0"/>
                    <a:ea typeface="Roboto Slab" pitchFamily="2" charset="0"/>
                  </a:rPr>
                  <a:t>2017</a:t>
                </a:r>
              </a:p>
            </p:txBody>
          </p:sp>
        </p:grpSp>
      </p:grpSp>
      <p:grpSp>
        <p:nvGrpSpPr>
          <p:cNvPr id="3" name="Group 2">
            <a:extLst>
              <a:ext uri="{FF2B5EF4-FFF2-40B4-BE49-F238E27FC236}">
                <a16:creationId xmlns:a16="http://schemas.microsoft.com/office/drawing/2014/main" id="{BBF7BE04-1F70-4452-918B-355923B210FD}"/>
              </a:ext>
            </a:extLst>
          </p:cNvPr>
          <p:cNvGrpSpPr/>
          <p:nvPr/>
        </p:nvGrpSpPr>
        <p:grpSpPr>
          <a:xfrm>
            <a:off x="5015071" y="2211206"/>
            <a:ext cx="2097937" cy="2097937"/>
            <a:chOff x="7822251" y="1173492"/>
            <a:chExt cx="2097937" cy="2097937"/>
          </a:xfrm>
        </p:grpSpPr>
        <p:sp>
          <p:nvSpPr>
            <p:cNvPr id="32" name="Oval 31">
              <a:extLst>
                <a:ext uri="{FF2B5EF4-FFF2-40B4-BE49-F238E27FC236}">
                  <a16:creationId xmlns:a16="http://schemas.microsoft.com/office/drawing/2014/main" id="{BD7284E8-AE1D-4833-8D73-95A0F33B22EB}"/>
                </a:ext>
              </a:extLst>
            </p:cNvPr>
            <p:cNvSpPr/>
            <p:nvPr/>
          </p:nvSpPr>
          <p:spPr>
            <a:xfrm>
              <a:off x="7822251" y="1173492"/>
              <a:ext cx="2097937" cy="2097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6950967D-AD71-4970-BA3B-E7D58B758316}"/>
                </a:ext>
              </a:extLst>
            </p:cNvPr>
            <p:cNvGrpSpPr/>
            <p:nvPr/>
          </p:nvGrpSpPr>
          <p:grpSpPr>
            <a:xfrm>
              <a:off x="8022533" y="1734936"/>
              <a:ext cx="1697372" cy="975048"/>
              <a:chOff x="3174146" y="1856050"/>
              <a:chExt cx="1697372" cy="975048"/>
            </a:xfrm>
          </p:grpSpPr>
          <p:sp>
            <p:nvSpPr>
              <p:cNvPr id="35" name="Rectangle 17">
                <a:extLst>
                  <a:ext uri="{FF2B5EF4-FFF2-40B4-BE49-F238E27FC236}">
                    <a16:creationId xmlns:a16="http://schemas.microsoft.com/office/drawing/2014/main" id="{09B79DD5-BDF3-4A86-B6A3-BF005599CEDB}"/>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C7C41B24-4E0B-4547-9EC6-E05D532025D5}"/>
                  </a:ext>
                </a:extLst>
              </p:cNvPr>
              <p:cNvSpPr txBox="1"/>
              <p:nvPr/>
            </p:nvSpPr>
            <p:spPr>
              <a:xfrm>
                <a:off x="3593869" y="1856050"/>
                <a:ext cx="861133" cy="477054"/>
              </a:xfrm>
              <a:prstGeom prst="rect">
                <a:avLst/>
              </a:prstGeom>
              <a:noFill/>
            </p:spPr>
            <p:txBody>
              <a:bodyPr wrap="none" rtlCol="0">
                <a:spAutoFit/>
              </a:bodyPr>
              <a:lstStyle/>
              <a:p>
                <a:r>
                  <a:rPr lang="en-US" sz="2500" b="1" dirty="0">
                    <a:latin typeface="Roboto Slab" pitchFamily="2" charset="0"/>
                    <a:ea typeface="Roboto Slab" pitchFamily="2" charset="0"/>
                  </a:rPr>
                  <a:t>2018</a:t>
                </a:r>
              </a:p>
            </p:txBody>
          </p:sp>
        </p:grpSp>
      </p:grpSp>
      <p:grpSp>
        <p:nvGrpSpPr>
          <p:cNvPr id="38" name="Group 37">
            <a:extLst>
              <a:ext uri="{FF2B5EF4-FFF2-40B4-BE49-F238E27FC236}">
                <a16:creationId xmlns:a16="http://schemas.microsoft.com/office/drawing/2014/main" id="{688E9D2D-08D5-4FDF-B7D6-7AD474D1FC62}"/>
              </a:ext>
            </a:extLst>
          </p:cNvPr>
          <p:cNvGrpSpPr/>
          <p:nvPr/>
        </p:nvGrpSpPr>
        <p:grpSpPr>
          <a:xfrm>
            <a:off x="9001604" y="2211206"/>
            <a:ext cx="2097937" cy="2097937"/>
            <a:chOff x="7822251" y="1173492"/>
            <a:chExt cx="2097937" cy="2097937"/>
          </a:xfrm>
        </p:grpSpPr>
        <p:sp>
          <p:nvSpPr>
            <p:cNvPr id="39" name="Oval 38">
              <a:extLst>
                <a:ext uri="{FF2B5EF4-FFF2-40B4-BE49-F238E27FC236}">
                  <a16:creationId xmlns:a16="http://schemas.microsoft.com/office/drawing/2014/main" id="{0B98AE16-29A9-410D-9FA3-14AE73787585}"/>
                </a:ext>
              </a:extLst>
            </p:cNvPr>
            <p:cNvSpPr/>
            <p:nvPr/>
          </p:nvSpPr>
          <p:spPr>
            <a:xfrm>
              <a:off x="7822251" y="1173492"/>
              <a:ext cx="2097937" cy="2097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64DA0437-0A87-42D4-952C-E441EBF61807}"/>
                </a:ext>
              </a:extLst>
            </p:cNvPr>
            <p:cNvGrpSpPr/>
            <p:nvPr/>
          </p:nvGrpSpPr>
          <p:grpSpPr>
            <a:xfrm>
              <a:off x="8022533" y="1734936"/>
              <a:ext cx="1697372" cy="975048"/>
              <a:chOff x="3174146" y="1856050"/>
              <a:chExt cx="1697372" cy="975048"/>
            </a:xfrm>
          </p:grpSpPr>
          <p:sp>
            <p:nvSpPr>
              <p:cNvPr id="41" name="Rectangle 17">
                <a:extLst>
                  <a:ext uri="{FF2B5EF4-FFF2-40B4-BE49-F238E27FC236}">
                    <a16:creationId xmlns:a16="http://schemas.microsoft.com/office/drawing/2014/main" id="{0E8D9D4D-661D-4CFE-8512-BEF32AB26090}"/>
                  </a:ext>
                </a:extLst>
              </p:cNvPr>
              <p:cNvSpPr>
                <a:spLocks/>
              </p:cNvSpPr>
              <p:nvPr/>
            </p:nvSpPr>
            <p:spPr bwMode="auto">
              <a:xfrm>
                <a:off x="3174146" y="24093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2" name="TextBox 41">
                <a:extLst>
                  <a:ext uri="{FF2B5EF4-FFF2-40B4-BE49-F238E27FC236}">
                    <a16:creationId xmlns:a16="http://schemas.microsoft.com/office/drawing/2014/main" id="{1EF536B7-22BA-4F6B-B974-48D256B483B2}"/>
                  </a:ext>
                </a:extLst>
              </p:cNvPr>
              <p:cNvSpPr txBox="1"/>
              <p:nvPr/>
            </p:nvSpPr>
            <p:spPr>
              <a:xfrm>
                <a:off x="3593869" y="1856050"/>
                <a:ext cx="864339" cy="477054"/>
              </a:xfrm>
              <a:prstGeom prst="rect">
                <a:avLst/>
              </a:prstGeom>
              <a:noFill/>
            </p:spPr>
            <p:txBody>
              <a:bodyPr wrap="none" rtlCol="0">
                <a:spAutoFit/>
              </a:bodyPr>
              <a:lstStyle/>
              <a:p>
                <a:r>
                  <a:rPr lang="en-US" sz="2500" b="1" dirty="0">
                    <a:latin typeface="Roboto Slab" pitchFamily="2" charset="0"/>
                    <a:ea typeface="Roboto Slab" pitchFamily="2" charset="0"/>
                  </a:rPr>
                  <a:t>2019</a:t>
                </a:r>
              </a:p>
            </p:txBody>
          </p:sp>
        </p:grpSp>
      </p:grpSp>
      <p:sp>
        <p:nvSpPr>
          <p:cNvPr id="8" name="Arrow: Right 7">
            <a:extLst>
              <a:ext uri="{FF2B5EF4-FFF2-40B4-BE49-F238E27FC236}">
                <a16:creationId xmlns:a16="http://schemas.microsoft.com/office/drawing/2014/main" id="{E76F33B5-62E8-4A42-8FE5-BB73485841C3}"/>
              </a:ext>
            </a:extLst>
          </p:cNvPr>
          <p:cNvSpPr/>
          <p:nvPr/>
        </p:nvSpPr>
        <p:spPr>
          <a:xfrm rot="16200000">
            <a:off x="5769294" y="4669720"/>
            <a:ext cx="620226" cy="40173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Right 43">
            <a:extLst>
              <a:ext uri="{FF2B5EF4-FFF2-40B4-BE49-F238E27FC236}">
                <a16:creationId xmlns:a16="http://schemas.microsoft.com/office/drawing/2014/main" id="{C21A388F-7A0D-4B23-B25A-2AC4E996DBA3}"/>
              </a:ext>
            </a:extLst>
          </p:cNvPr>
          <p:cNvSpPr/>
          <p:nvPr/>
        </p:nvSpPr>
        <p:spPr>
          <a:xfrm rot="16200000">
            <a:off x="1746099" y="4732995"/>
            <a:ext cx="620226" cy="40173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F300ABEA-6D78-4701-9763-0CDCAF01FA1A}"/>
              </a:ext>
            </a:extLst>
          </p:cNvPr>
          <p:cNvSpPr/>
          <p:nvPr/>
        </p:nvSpPr>
        <p:spPr>
          <a:xfrm rot="16200000">
            <a:off x="9747530" y="4732995"/>
            <a:ext cx="620226" cy="401734"/>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C2F069-F605-4876-8498-CAD46BA3F8DD}"/>
              </a:ext>
            </a:extLst>
          </p:cNvPr>
          <p:cNvSpPr/>
          <p:nvPr/>
        </p:nvSpPr>
        <p:spPr>
          <a:xfrm>
            <a:off x="0" y="1602275"/>
            <a:ext cx="12191999" cy="47550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199"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1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5" name="Group 4">
            <a:extLst>
              <a:ext uri="{FF2B5EF4-FFF2-40B4-BE49-F238E27FC236}">
                <a16:creationId xmlns:a16="http://schemas.microsoft.com/office/drawing/2014/main" id="{DC430E76-612C-4FB0-9548-A227560AE255}"/>
              </a:ext>
            </a:extLst>
          </p:cNvPr>
          <p:cNvGrpSpPr/>
          <p:nvPr/>
        </p:nvGrpSpPr>
        <p:grpSpPr>
          <a:xfrm>
            <a:off x="4529518" y="2848063"/>
            <a:ext cx="3417362" cy="2590357"/>
            <a:chOff x="785151" y="2695942"/>
            <a:chExt cx="3417362" cy="2590357"/>
          </a:xfrm>
        </p:grpSpPr>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48459" y="2695942"/>
              <a:ext cx="3354054"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80DD862D-FEC9-44D1-83D7-15115D6F7450}"/>
                </a:ext>
              </a:extLst>
            </p:cNvPr>
            <p:cNvGrpSpPr/>
            <p:nvPr/>
          </p:nvGrpSpPr>
          <p:grpSpPr>
            <a:xfrm>
              <a:off x="785151" y="4139552"/>
              <a:ext cx="2514962" cy="1146747"/>
              <a:chOff x="760483" y="4345185"/>
              <a:chExt cx="2514962" cy="1146747"/>
            </a:xfrm>
          </p:grpSpPr>
          <p:sp>
            <p:nvSpPr>
              <p:cNvPr id="28" name="TextBox 27">
                <a:extLst>
                  <a:ext uri="{FF2B5EF4-FFF2-40B4-BE49-F238E27FC236}">
                    <a16:creationId xmlns:a16="http://schemas.microsoft.com/office/drawing/2014/main" id="{935B8C95-A387-48EB-8C03-B1A9236822A7}"/>
                  </a:ext>
                </a:extLst>
              </p:cNvPr>
              <p:cNvSpPr txBox="1"/>
              <p:nvPr/>
            </p:nvSpPr>
            <p:spPr>
              <a:xfrm>
                <a:off x="792423" y="500750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64EE44E8-82B2-42BE-92E3-E310760B3446}"/>
                  </a:ext>
                </a:extLst>
              </p:cNvPr>
              <p:cNvSpPr txBox="1"/>
              <p:nvPr/>
            </p:nvSpPr>
            <p:spPr>
              <a:xfrm>
                <a:off x="1975316" y="445008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9454B377-0F9B-4005-A39C-AD1C7BD6E628}"/>
                  </a:ext>
                </a:extLst>
              </p:cNvPr>
              <p:cNvSpPr txBox="1"/>
              <p:nvPr/>
            </p:nvSpPr>
            <p:spPr>
              <a:xfrm>
                <a:off x="760483" y="4345185"/>
                <a:ext cx="1220367" cy="630942"/>
              </a:xfrm>
              <a:prstGeom prst="rect">
                <a:avLst/>
              </a:prstGeom>
              <a:noFill/>
            </p:spPr>
            <p:txBody>
              <a:bodyPr wrap="square" rtlCol="0">
                <a:spAutoFit/>
              </a:bodyPr>
              <a:lstStyle/>
              <a:p>
                <a:r>
                  <a:rPr lang="en-US" sz="3500" b="1" dirty="0">
                    <a:solidFill>
                      <a:schemeClr val="accent6"/>
                    </a:solidFill>
                    <a:latin typeface="Roboto Slab" pitchFamily="2" charset="0"/>
                    <a:ea typeface="Roboto Slab" pitchFamily="2" charset="0"/>
                    <a:cs typeface="Montserrat" charset="0"/>
                  </a:rPr>
                  <a:t>83%</a:t>
                </a:r>
              </a:p>
            </p:txBody>
          </p:sp>
        </p:grpSp>
      </p:grpSp>
      <p:grpSp>
        <p:nvGrpSpPr>
          <p:cNvPr id="19" name="Group 18">
            <a:extLst>
              <a:ext uri="{FF2B5EF4-FFF2-40B4-BE49-F238E27FC236}">
                <a16:creationId xmlns:a16="http://schemas.microsoft.com/office/drawing/2014/main" id="{0FDAB18A-C558-4565-BA7F-460A2E7C99CB}"/>
              </a:ext>
            </a:extLst>
          </p:cNvPr>
          <p:cNvGrpSpPr/>
          <p:nvPr/>
        </p:nvGrpSpPr>
        <p:grpSpPr>
          <a:xfrm>
            <a:off x="828609" y="1923420"/>
            <a:ext cx="3221008" cy="4433888"/>
            <a:chOff x="-8081963" y="-1168400"/>
            <a:chExt cx="4983163" cy="6859588"/>
          </a:xfrm>
        </p:grpSpPr>
        <p:sp>
          <p:nvSpPr>
            <p:cNvPr id="12" name="Freeform 5">
              <a:extLst>
                <a:ext uri="{FF2B5EF4-FFF2-40B4-BE49-F238E27FC236}">
                  <a16:creationId xmlns:a16="http://schemas.microsoft.com/office/drawing/2014/main" id="{0D5784BB-C0A8-4EA5-B852-049BE1ACD02D}"/>
                </a:ext>
              </a:extLst>
            </p:cNvPr>
            <p:cNvSpPr>
              <a:spLocks/>
            </p:cNvSpPr>
            <p:nvPr/>
          </p:nvSpPr>
          <p:spPr bwMode="auto">
            <a:xfrm>
              <a:off x="-7543800" y="-1168400"/>
              <a:ext cx="3906838" cy="2827338"/>
            </a:xfrm>
            <a:custGeom>
              <a:avLst/>
              <a:gdLst>
                <a:gd name="T0" fmla="*/ 2058 w 2058"/>
                <a:gd name="T1" fmla="*/ 1029 h 1493"/>
                <a:gd name="T2" fmla="*/ 2058 w 2058"/>
                <a:gd name="T3" fmla="*/ 1493 h 1493"/>
                <a:gd name="T4" fmla="*/ 1594 w 2058"/>
                <a:gd name="T5" fmla="*/ 1493 h 1493"/>
                <a:gd name="T6" fmla="*/ 1594 w 2058"/>
                <a:gd name="T7" fmla="*/ 1031 h 1493"/>
                <a:gd name="T8" fmla="*/ 1428 w 2058"/>
                <a:gd name="T9" fmla="*/ 632 h 1493"/>
                <a:gd name="T10" fmla="*/ 1029 w 2058"/>
                <a:gd name="T11" fmla="*/ 467 h 1493"/>
                <a:gd name="T12" fmla="*/ 464 w 2058"/>
                <a:gd name="T13" fmla="*/ 1031 h 1493"/>
                <a:gd name="T14" fmla="*/ 464 w 2058"/>
                <a:gd name="T15" fmla="*/ 1493 h 1493"/>
                <a:gd name="T16" fmla="*/ 0 w 2058"/>
                <a:gd name="T17" fmla="*/ 1493 h 1493"/>
                <a:gd name="T18" fmla="*/ 0 w 2058"/>
                <a:gd name="T19" fmla="*/ 1029 h 1493"/>
                <a:gd name="T20" fmla="*/ 1029 w 2058"/>
                <a:gd name="T21" fmla="*/ 0 h 1493"/>
                <a:gd name="T22" fmla="*/ 2058 w 2058"/>
                <a:gd name="T23" fmla="*/ 102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8" h="1493">
                  <a:moveTo>
                    <a:pt x="2058" y="1029"/>
                  </a:moveTo>
                  <a:cubicBezTo>
                    <a:pt x="2058" y="1493"/>
                    <a:pt x="2058" y="1493"/>
                    <a:pt x="2058" y="1493"/>
                  </a:cubicBezTo>
                  <a:cubicBezTo>
                    <a:pt x="1594" y="1493"/>
                    <a:pt x="1594" y="1493"/>
                    <a:pt x="1594" y="1493"/>
                  </a:cubicBezTo>
                  <a:cubicBezTo>
                    <a:pt x="1594" y="1031"/>
                    <a:pt x="1594" y="1031"/>
                    <a:pt x="1594" y="1031"/>
                  </a:cubicBezTo>
                  <a:cubicBezTo>
                    <a:pt x="1594" y="876"/>
                    <a:pt x="1530" y="734"/>
                    <a:pt x="1428" y="632"/>
                  </a:cubicBezTo>
                  <a:cubicBezTo>
                    <a:pt x="1326" y="530"/>
                    <a:pt x="1185" y="467"/>
                    <a:pt x="1029" y="467"/>
                  </a:cubicBezTo>
                  <a:cubicBezTo>
                    <a:pt x="717" y="467"/>
                    <a:pt x="464" y="720"/>
                    <a:pt x="464" y="1031"/>
                  </a:cubicBezTo>
                  <a:cubicBezTo>
                    <a:pt x="464" y="1493"/>
                    <a:pt x="464" y="1493"/>
                    <a:pt x="464" y="1493"/>
                  </a:cubicBezTo>
                  <a:cubicBezTo>
                    <a:pt x="0" y="1493"/>
                    <a:pt x="0" y="1493"/>
                    <a:pt x="0" y="1493"/>
                  </a:cubicBezTo>
                  <a:cubicBezTo>
                    <a:pt x="0" y="1029"/>
                    <a:pt x="0" y="1029"/>
                    <a:pt x="0" y="1029"/>
                  </a:cubicBezTo>
                  <a:cubicBezTo>
                    <a:pt x="0" y="462"/>
                    <a:pt x="461" y="0"/>
                    <a:pt x="1029" y="0"/>
                  </a:cubicBezTo>
                  <a:cubicBezTo>
                    <a:pt x="1597" y="0"/>
                    <a:pt x="2058" y="462"/>
                    <a:pt x="2058" y="1029"/>
                  </a:cubicBezTo>
                  <a:close/>
                </a:path>
              </a:pathLst>
            </a:custGeom>
            <a:solidFill>
              <a:srgbClr val="005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E416F201-FF67-4E6B-90A4-E7577AA9A2E9}"/>
                </a:ext>
              </a:extLst>
            </p:cNvPr>
            <p:cNvSpPr>
              <a:spLocks/>
            </p:cNvSpPr>
            <p:nvPr/>
          </p:nvSpPr>
          <p:spPr bwMode="auto">
            <a:xfrm>
              <a:off x="-5589588" y="-1168400"/>
              <a:ext cx="1952625" cy="2827338"/>
            </a:xfrm>
            <a:custGeom>
              <a:avLst/>
              <a:gdLst>
                <a:gd name="T0" fmla="*/ 1029 w 1029"/>
                <a:gd name="T1" fmla="*/ 1029 h 1493"/>
                <a:gd name="T2" fmla="*/ 1029 w 1029"/>
                <a:gd name="T3" fmla="*/ 1493 h 1493"/>
                <a:gd name="T4" fmla="*/ 565 w 1029"/>
                <a:gd name="T5" fmla="*/ 1493 h 1493"/>
                <a:gd name="T6" fmla="*/ 565 w 1029"/>
                <a:gd name="T7" fmla="*/ 1031 h 1493"/>
                <a:gd name="T8" fmla="*/ 399 w 1029"/>
                <a:gd name="T9" fmla="*/ 632 h 1493"/>
                <a:gd name="T10" fmla="*/ 0 w 1029"/>
                <a:gd name="T11" fmla="*/ 467 h 1493"/>
                <a:gd name="T12" fmla="*/ 0 w 1029"/>
                <a:gd name="T13" fmla="*/ 0 h 1493"/>
                <a:gd name="T14" fmla="*/ 1029 w 1029"/>
                <a:gd name="T15" fmla="*/ 1029 h 1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9" h="1493">
                  <a:moveTo>
                    <a:pt x="1029" y="1029"/>
                  </a:moveTo>
                  <a:cubicBezTo>
                    <a:pt x="1029" y="1493"/>
                    <a:pt x="1029" y="1493"/>
                    <a:pt x="1029" y="1493"/>
                  </a:cubicBezTo>
                  <a:cubicBezTo>
                    <a:pt x="565" y="1493"/>
                    <a:pt x="565" y="1493"/>
                    <a:pt x="565" y="1493"/>
                  </a:cubicBezTo>
                  <a:cubicBezTo>
                    <a:pt x="565" y="1031"/>
                    <a:pt x="565" y="1031"/>
                    <a:pt x="565" y="1031"/>
                  </a:cubicBezTo>
                  <a:cubicBezTo>
                    <a:pt x="565" y="876"/>
                    <a:pt x="501" y="734"/>
                    <a:pt x="399" y="632"/>
                  </a:cubicBezTo>
                  <a:cubicBezTo>
                    <a:pt x="297" y="530"/>
                    <a:pt x="156" y="467"/>
                    <a:pt x="0" y="467"/>
                  </a:cubicBezTo>
                  <a:cubicBezTo>
                    <a:pt x="0" y="0"/>
                    <a:pt x="0" y="0"/>
                    <a:pt x="0" y="0"/>
                  </a:cubicBezTo>
                  <a:cubicBezTo>
                    <a:pt x="568" y="0"/>
                    <a:pt x="1029" y="462"/>
                    <a:pt x="1029" y="1029"/>
                  </a:cubicBezTo>
                  <a:close/>
                </a:path>
              </a:pathLst>
            </a:custGeom>
            <a:solidFill>
              <a:srgbClr val="BFD7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1FCEAD7B-AE74-4396-A060-31578ABBD0A9}"/>
                </a:ext>
              </a:extLst>
            </p:cNvPr>
            <p:cNvSpPr>
              <a:spLocks noChangeArrowheads="1"/>
            </p:cNvSpPr>
            <p:nvPr/>
          </p:nvSpPr>
          <p:spPr bwMode="auto">
            <a:xfrm>
              <a:off x="-8081963" y="1458913"/>
              <a:ext cx="4983163" cy="4232275"/>
            </a:xfrm>
            <a:prstGeom prst="rect">
              <a:avLst/>
            </a:prstGeom>
            <a:solidFill>
              <a:srgbClr val="BFD7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8">
              <a:extLst>
                <a:ext uri="{FF2B5EF4-FFF2-40B4-BE49-F238E27FC236}">
                  <a16:creationId xmlns:a16="http://schemas.microsoft.com/office/drawing/2014/main" id="{09E66CDA-5690-4A05-BCB6-65B4106FDEC3}"/>
                </a:ext>
              </a:extLst>
            </p:cNvPr>
            <p:cNvSpPr>
              <a:spLocks noChangeArrowheads="1"/>
            </p:cNvSpPr>
            <p:nvPr/>
          </p:nvSpPr>
          <p:spPr bwMode="auto">
            <a:xfrm>
              <a:off x="-5589588" y="1458913"/>
              <a:ext cx="2490788" cy="4232275"/>
            </a:xfrm>
            <a:prstGeom prst="rect">
              <a:avLst/>
            </a:prstGeom>
            <a:solidFill>
              <a:srgbClr val="005B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C3700FEF-A8EE-4A40-89E2-324CCA4CE8BC}"/>
                </a:ext>
              </a:extLst>
            </p:cNvPr>
            <p:cNvSpPr>
              <a:spLocks/>
            </p:cNvSpPr>
            <p:nvPr/>
          </p:nvSpPr>
          <p:spPr bwMode="auto">
            <a:xfrm>
              <a:off x="-6302375" y="2432050"/>
              <a:ext cx="1400175" cy="2384425"/>
            </a:xfrm>
            <a:custGeom>
              <a:avLst/>
              <a:gdLst>
                <a:gd name="T0" fmla="*/ 737 w 737"/>
                <a:gd name="T1" fmla="*/ 813 h 1259"/>
                <a:gd name="T2" fmla="*/ 708 w 737"/>
                <a:gd name="T3" fmla="*/ 945 h 1259"/>
                <a:gd name="T4" fmla="*/ 631 w 737"/>
                <a:gd name="T5" fmla="*/ 1032 h 1259"/>
                <a:gd name="T6" fmla="*/ 521 w 737"/>
                <a:gd name="T7" fmla="*/ 1080 h 1259"/>
                <a:gd name="T8" fmla="*/ 481 w 737"/>
                <a:gd name="T9" fmla="*/ 1087 h 1259"/>
                <a:gd name="T10" fmla="*/ 481 w 737"/>
                <a:gd name="T11" fmla="*/ 1259 h 1259"/>
                <a:gd name="T12" fmla="*/ 268 w 737"/>
                <a:gd name="T13" fmla="*/ 1259 h 1259"/>
                <a:gd name="T14" fmla="*/ 268 w 737"/>
                <a:gd name="T15" fmla="*/ 1083 h 1259"/>
                <a:gd name="T16" fmla="*/ 186 w 737"/>
                <a:gd name="T17" fmla="*/ 1064 h 1259"/>
                <a:gd name="T18" fmla="*/ 88 w 737"/>
                <a:gd name="T19" fmla="*/ 1028 h 1259"/>
                <a:gd name="T20" fmla="*/ 0 w 737"/>
                <a:gd name="T21" fmla="*/ 980 h 1259"/>
                <a:gd name="T22" fmla="*/ 94 w 737"/>
                <a:gd name="T23" fmla="*/ 795 h 1259"/>
                <a:gd name="T24" fmla="*/ 127 w 737"/>
                <a:gd name="T25" fmla="*/ 820 h 1259"/>
                <a:gd name="T26" fmla="*/ 198 w 737"/>
                <a:gd name="T27" fmla="*/ 856 h 1259"/>
                <a:gd name="T28" fmla="*/ 292 w 737"/>
                <a:gd name="T29" fmla="*/ 888 h 1259"/>
                <a:gd name="T30" fmla="*/ 375 w 737"/>
                <a:gd name="T31" fmla="*/ 902 h 1259"/>
                <a:gd name="T32" fmla="*/ 397 w 737"/>
                <a:gd name="T33" fmla="*/ 903 h 1259"/>
                <a:gd name="T34" fmla="*/ 509 w 737"/>
                <a:gd name="T35" fmla="*/ 834 h 1259"/>
                <a:gd name="T36" fmla="*/ 493 w 737"/>
                <a:gd name="T37" fmla="*/ 791 h 1259"/>
                <a:gd name="T38" fmla="*/ 446 w 737"/>
                <a:gd name="T39" fmla="*/ 761 h 1259"/>
                <a:gd name="T40" fmla="*/ 375 w 737"/>
                <a:gd name="T41" fmla="*/ 736 h 1259"/>
                <a:gd name="T42" fmla="*/ 375 w 737"/>
                <a:gd name="T43" fmla="*/ 736 h 1259"/>
                <a:gd name="T44" fmla="*/ 287 w 737"/>
                <a:gd name="T45" fmla="*/ 710 h 1259"/>
                <a:gd name="T46" fmla="*/ 176 w 737"/>
                <a:gd name="T47" fmla="*/ 668 h 1259"/>
                <a:gd name="T48" fmla="*/ 99 w 737"/>
                <a:gd name="T49" fmla="*/ 615 h 1259"/>
                <a:gd name="T50" fmla="*/ 54 w 737"/>
                <a:gd name="T51" fmla="*/ 547 h 1259"/>
                <a:gd name="T52" fmla="*/ 39 w 737"/>
                <a:gd name="T53" fmla="*/ 456 h 1259"/>
                <a:gd name="T54" fmla="*/ 66 w 737"/>
                <a:gd name="T55" fmla="*/ 328 h 1259"/>
                <a:gd name="T56" fmla="*/ 140 w 737"/>
                <a:gd name="T57" fmla="*/ 234 h 1259"/>
                <a:gd name="T58" fmla="*/ 248 w 737"/>
                <a:gd name="T59" fmla="*/ 176 h 1259"/>
                <a:gd name="T60" fmla="*/ 268 w 737"/>
                <a:gd name="T61" fmla="*/ 170 h 1259"/>
                <a:gd name="T62" fmla="*/ 268 w 737"/>
                <a:gd name="T63" fmla="*/ 0 h 1259"/>
                <a:gd name="T64" fmla="*/ 481 w 737"/>
                <a:gd name="T65" fmla="*/ 0 h 1259"/>
                <a:gd name="T66" fmla="*/ 481 w 737"/>
                <a:gd name="T67" fmla="*/ 167 h 1259"/>
                <a:gd name="T68" fmla="*/ 562 w 737"/>
                <a:gd name="T69" fmla="*/ 189 h 1259"/>
                <a:gd name="T70" fmla="*/ 642 w 737"/>
                <a:gd name="T71" fmla="*/ 221 h 1259"/>
                <a:gd name="T72" fmla="*/ 710 w 737"/>
                <a:gd name="T73" fmla="*/ 258 h 1259"/>
                <a:gd name="T74" fmla="*/ 617 w 737"/>
                <a:gd name="T75" fmla="*/ 434 h 1259"/>
                <a:gd name="T76" fmla="*/ 590 w 737"/>
                <a:gd name="T77" fmla="*/ 414 h 1259"/>
                <a:gd name="T78" fmla="*/ 531 w 737"/>
                <a:gd name="T79" fmla="*/ 385 h 1259"/>
                <a:gd name="T80" fmla="*/ 455 w 737"/>
                <a:gd name="T81" fmla="*/ 358 h 1259"/>
                <a:gd name="T82" fmla="*/ 375 w 737"/>
                <a:gd name="T83" fmla="*/ 346 h 1259"/>
                <a:gd name="T84" fmla="*/ 372 w 737"/>
                <a:gd name="T85" fmla="*/ 346 h 1259"/>
                <a:gd name="T86" fmla="*/ 258 w 737"/>
                <a:gd name="T87" fmla="*/ 422 h 1259"/>
                <a:gd name="T88" fmla="*/ 270 w 737"/>
                <a:gd name="T89" fmla="*/ 461 h 1259"/>
                <a:gd name="T90" fmla="*/ 307 w 737"/>
                <a:gd name="T91" fmla="*/ 489 h 1259"/>
                <a:gd name="T92" fmla="*/ 367 w 737"/>
                <a:gd name="T93" fmla="*/ 512 h 1259"/>
                <a:gd name="T94" fmla="*/ 375 w 737"/>
                <a:gd name="T95" fmla="*/ 514 h 1259"/>
                <a:gd name="T96" fmla="*/ 451 w 737"/>
                <a:gd name="T97" fmla="*/ 535 h 1259"/>
                <a:gd name="T98" fmla="*/ 570 w 737"/>
                <a:gd name="T99" fmla="*/ 574 h 1259"/>
                <a:gd name="T100" fmla="*/ 660 w 737"/>
                <a:gd name="T101" fmla="*/ 627 h 1259"/>
                <a:gd name="T102" fmla="*/ 717 w 737"/>
                <a:gd name="T103" fmla="*/ 705 h 1259"/>
                <a:gd name="T104" fmla="*/ 737 w 737"/>
                <a:gd name="T105" fmla="*/ 813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7" h="1259">
                  <a:moveTo>
                    <a:pt x="737" y="813"/>
                  </a:moveTo>
                  <a:cubicBezTo>
                    <a:pt x="737" y="865"/>
                    <a:pt x="728" y="909"/>
                    <a:pt x="708" y="945"/>
                  </a:cubicBezTo>
                  <a:cubicBezTo>
                    <a:pt x="689" y="981"/>
                    <a:pt x="663" y="1010"/>
                    <a:pt x="631" y="1032"/>
                  </a:cubicBezTo>
                  <a:cubicBezTo>
                    <a:pt x="599" y="1054"/>
                    <a:pt x="562" y="1070"/>
                    <a:pt x="521" y="1080"/>
                  </a:cubicBezTo>
                  <a:cubicBezTo>
                    <a:pt x="508" y="1083"/>
                    <a:pt x="494" y="1085"/>
                    <a:pt x="481" y="1087"/>
                  </a:cubicBezTo>
                  <a:cubicBezTo>
                    <a:pt x="481" y="1259"/>
                    <a:pt x="481" y="1259"/>
                    <a:pt x="481" y="1259"/>
                  </a:cubicBezTo>
                  <a:cubicBezTo>
                    <a:pt x="268" y="1259"/>
                    <a:pt x="268" y="1259"/>
                    <a:pt x="268" y="1259"/>
                  </a:cubicBezTo>
                  <a:cubicBezTo>
                    <a:pt x="268" y="1083"/>
                    <a:pt x="268" y="1083"/>
                    <a:pt x="268" y="1083"/>
                  </a:cubicBezTo>
                  <a:cubicBezTo>
                    <a:pt x="240" y="1078"/>
                    <a:pt x="213" y="1072"/>
                    <a:pt x="186" y="1064"/>
                  </a:cubicBezTo>
                  <a:cubicBezTo>
                    <a:pt x="152" y="1054"/>
                    <a:pt x="119" y="1042"/>
                    <a:pt x="88" y="1028"/>
                  </a:cubicBezTo>
                  <a:cubicBezTo>
                    <a:pt x="56" y="1015"/>
                    <a:pt x="27" y="999"/>
                    <a:pt x="0" y="980"/>
                  </a:cubicBezTo>
                  <a:cubicBezTo>
                    <a:pt x="94" y="795"/>
                    <a:pt x="94" y="795"/>
                    <a:pt x="94" y="795"/>
                  </a:cubicBezTo>
                  <a:cubicBezTo>
                    <a:pt x="97" y="800"/>
                    <a:pt x="108" y="808"/>
                    <a:pt x="127" y="820"/>
                  </a:cubicBezTo>
                  <a:cubicBezTo>
                    <a:pt x="146" y="832"/>
                    <a:pt x="170" y="844"/>
                    <a:pt x="198" y="856"/>
                  </a:cubicBezTo>
                  <a:cubicBezTo>
                    <a:pt x="226" y="868"/>
                    <a:pt x="257" y="879"/>
                    <a:pt x="292" y="888"/>
                  </a:cubicBezTo>
                  <a:cubicBezTo>
                    <a:pt x="319" y="896"/>
                    <a:pt x="347" y="901"/>
                    <a:pt x="375" y="902"/>
                  </a:cubicBezTo>
                  <a:cubicBezTo>
                    <a:pt x="382" y="903"/>
                    <a:pt x="389" y="903"/>
                    <a:pt x="397" y="903"/>
                  </a:cubicBezTo>
                  <a:cubicBezTo>
                    <a:pt x="472" y="903"/>
                    <a:pt x="509" y="880"/>
                    <a:pt x="509" y="834"/>
                  </a:cubicBezTo>
                  <a:cubicBezTo>
                    <a:pt x="509" y="817"/>
                    <a:pt x="504" y="803"/>
                    <a:pt x="493" y="791"/>
                  </a:cubicBezTo>
                  <a:cubicBezTo>
                    <a:pt x="481" y="780"/>
                    <a:pt x="466" y="770"/>
                    <a:pt x="446" y="761"/>
                  </a:cubicBezTo>
                  <a:cubicBezTo>
                    <a:pt x="426" y="752"/>
                    <a:pt x="402" y="743"/>
                    <a:pt x="375" y="736"/>
                  </a:cubicBezTo>
                  <a:cubicBezTo>
                    <a:pt x="375" y="736"/>
                    <a:pt x="375" y="736"/>
                    <a:pt x="375" y="736"/>
                  </a:cubicBezTo>
                  <a:cubicBezTo>
                    <a:pt x="348" y="728"/>
                    <a:pt x="318" y="719"/>
                    <a:pt x="287" y="710"/>
                  </a:cubicBezTo>
                  <a:cubicBezTo>
                    <a:pt x="244" y="697"/>
                    <a:pt x="208" y="683"/>
                    <a:pt x="176" y="668"/>
                  </a:cubicBezTo>
                  <a:cubicBezTo>
                    <a:pt x="145" y="653"/>
                    <a:pt x="120" y="635"/>
                    <a:pt x="99" y="615"/>
                  </a:cubicBezTo>
                  <a:cubicBezTo>
                    <a:pt x="79" y="595"/>
                    <a:pt x="64" y="572"/>
                    <a:pt x="54" y="547"/>
                  </a:cubicBezTo>
                  <a:cubicBezTo>
                    <a:pt x="44" y="521"/>
                    <a:pt x="39" y="490"/>
                    <a:pt x="39" y="456"/>
                  </a:cubicBezTo>
                  <a:cubicBezTo>
                    <a:pt x="39" y="408"/>
                    <a:pt x="48" y="365"/>
                    <a:pt x="66" y="328"/>
                  </a:cubicBezTo>
                  <a:cubicBezTo>
                    <a:pt x="85" y="291"/>
                    <a:pt x="109" y="259"/>
                    <a:pt x="140" y="234"/>
                  </a:cubicBezTo>
                  <a:cubicBezTo>
                    <a:pt x="171" y="208"/>
                    <a:pt x="207" y="189"/>
                    <a:pt x="248" y="176"/>
                  </a:cubicBezTo>
                  <a:cubicBezTo>
                    <a:pt x="255" y="174"/>
                    <a:pt x="262" y="172"/>
                    <a:pt x="268" y="170"/>
                  </a:cubicBezTo>
                  <a:cubicBezTo>
                    <a:pt x="268" y="0"/>
                    <a:pt x="268" y="0"/>
                    <a:pt x="268" y="0"/>
                  </a:cubicBezTo>
                  <a:cubicBezTo>
                    <a:pt x="481" y="0"/>
                    <a:pt x="481" y="0"/>
                    <a:pt x="481" y="0"/>
                  </a:cubicBezTo>
                  <a:cubicBezTo>
                    <a:pt x="481" y="167"/>
                    <a:pt x="481" y="167"/>
                    <a:pt x="481" y="167"/>
                  </a:cubicBezTo>
                  <a:cubicBezTo>
                    <a:pt x="509" y="173"/>
                    <a:pt x="536" y="180"/>
                    <a:pt x="562" y="189"/>
                  </a:cubicBezTo>
                  <a:cubicBezTo>
                    <a:pt x="591" y="199"/>
                    <a:pt x="617" y="209"/>
                    <a:pt x="642" y="221"/>
                  </a:cubicBezTo>
                  <a:cubicBezTo>
                    <a:pt x="667" y="234"/>
                    <a:pt x="689" y="246"/>
                    <a:pt x="710" y="258"/>
                  </a:cubicBezTo>
                  <a:cubicBezTo>
                    <a:pt x="617" y="434"/>
                    <a:pt x="617" y="434"/>
                    <a:pt x="617" y="434"/>
                  </a:cubicBezTo>
                  <a:cubicBezTo>
                    <a:pt x="614" y="430"/>
                    <a:pt x="605" y="424"/>
                    <a:pt x="590" y="414"/>
                  </a:cubicBezTo>
                  <a:cubicBezTo>
                    <a:pt x="574" y="405"/>
                    <a:pt x="555" y="395"/>
                    <a:pt x="531" y="385"/>
                  </a:cubicBezTo>
                  <a:cubicBezTo>
                    <a:pt x="508" y="374"/>
                    <a:pt x="483" y="365"/>
                    <a:pt x="455" y="358"/>
                  </a:cubicBezTo>
                  <a:cubicBezTo>
                    <a:pt x="428" y="350"/>
                    <a:pt x="402" y="346"/>
                    <a:pt x="375" y="346"/>
                  </a:cubicBezTo>
                  <a:cubicBezTo>
                    <a:pt x="374" y="346"/>
                    <a:pt x="373" y="346"/>
                    <a:pt x="372" y="346"/>
                  </a:cubicBezTo>
                  <a:cubicBezTo>
                    <a:pt x="296" y="346"/>
                    <a:pt x="258" y="371"/>
                    <a:pt x="258" y="422"/>
                  </a:cubicBezTo>
                  <a:cubicBezTo>
                    <a:pt x="258" y="438"/>
                    <a:pt x="262" y="451"/>
                    <a:pt x="270" y="461"/>
                  </a:cubicBezTo>
                  <a:cubicBezTo>
                    <a:pt x="279" y="471"/>
                    <a:pt x="291" y="481"/>
                    <a:pt x="307" y="489"/>
                  </a:cubicBezTo>
                  <a:cubicBezTo>
                    <a:pt x="323" y="497"/>
                    <a:pt x="343" y="505"/>
                    <a:pt x="367" y="512"/>
                  </a:cubicBezTo>
                  <a:cubicBezTo>
                    <a:pt x="370" y="512"/>
                    <a:pt x="372" y="513"/>
                    <a:pt x="375" y="514"/>
                  </a:cubicBezTo>
                  <a:cubicBezTo>
                    <a:pt x="397" y="520"/>
                    <a:pt x="423" y="527"/>
                    <a:pt x="451" y="535"/>
                  </a:cubicBezTo>
                  <a:cubicBezTo>
                    <a:pt x="495" y="547"/>
                    <a:pt x="535" y="560"/>
                    <a:pt x="570" y="574"/>
                  </a:cubicBezTo>
                  <a:cubicBezTo>
                    <a:pt x="606" y="589"/>
                    <a:pt x="636" y="606"/>
                    <a:pt x="660" y="627"/>
                  </a:cubicBezTo>
                  <a:cubicBezTo>
                    <a:pt x="685" y="649"/>
                    <a:pt x="704" y="674"/>
                    <a:pt x="717" y="705"/>
                  </a:cubicBezTo>
                  <a:cubicBezTo>
                    <a:pt x="731" y="735"/>
                    <a:pt x="737" y="771"/>
                    <a:pt x="737" y="813"/>
                  </a:cubicBezTo>
                  <a:close/>
                </a:path>
              </a:pathLst>
            </a:custGeom>
            <a:solidFill>
              <a:srgbClr val="005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71BA7E5B-EF90-47B9-A792-85D8F9DC534B}"/>
                </a:ext>
              </a:extLst>
            </p:cNvPr>
            <p:cNvSpPr>
              <a:spLocks/>
            </p:cNvSpPr>
            <p:nvPr/>
          </p:nvSpPr>
          <p:spPr bwMode="auto">
            <a:xfrm>
              <a:off x="-5589588" y="2432050"/>
              <a:ext cx="635000" cy="822325"/>
            </a:xfrm>
            <a:custGeom>
              <a:avLst/>
              <a:gdLst>
                <a:gd name="T0" fmla="*/ 80 w 335"/>
                <a:gd name="T1" fmla="*/ 358 h 434"/>
                <a:gd name="T2" fmla="*/ 0 w 335"/>
                <a:gd name="T3" fmla="*/ 346 h 434"/>
                <a:gd name="T4" fmla="*/ 0 w 335"/>
                <a:gd name="T5" fmla="*/ 0 h 434"/>
                <a:gd name="T6" fmla="*/ 106 w 335"/>
                <a:gd name="T7" fmla="*/ 0 h 434"/>
                <a:gd name="T8" fmla="*/ 106 w 335"/>
                <a:gd name="T9" fmla="*/ 167 h 434"/>
                <a:gd name="T10" fmla="*/ 187 w 335"/>
                <a:gd name="T11" fmla="*/ 189 h 434"/>
                <a:gd name="T12" fmla="*/ 267 w 335"/>
                <a:gd name="T13" fmla="*/ 221 h 434"/>
                <a:gd name="T14" fmla="*/ 335 w 335"/>
                <a:gd name="T15" fmla="*/ 258 h 434"/>
                <a:gd name="T16" fmla="*/ 242 w 335"/>
                <a:gd name="T17" fmla="*/ 434 h 434"/>
                <a:gd name="T18" fmla="*/ 215 w 335"/>
                <a:gd name="T19" fmla="*/ 414 h 434"/>
                <a:gd name="T20" fmla="*/ 156 w 335"/>
                <a:gd name="T21" fmla="*/ 385 h 434"/>
                <a:gd name="T22" fmla="*/ 80 w 335"/>
                <a:gd name="T23" fmla="*/ 358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5" h="434">
                  <a:moveTo>
                    <a:pt x="80" y="358"/>
                  </a:moveTo>
                  <a:cubicBezTo>
                    <a:pt x="53" y="350"/>
                    <a:pt x="27" y="346"/>
                    <a:pt x="0" y="346"/>
                  </a:cubicBezTo>
                  <a:cubicBezTo>
                    <a:pt x="0" y="0"/>
                    <a:pt x="0" y="0"/>
                    <a:pt x="0" y="0"/>
                  </a:cubicBezTo>
                  <a:cubicBezTo>
                    <a:pt x="106" y="0"/>
                    <a:pt x="106" y="0"/>
                    <a:pt x="106" y="0"/>
                  </a:cubicBezTo>
                  <a:cubicBezTo>
                    <a:pt x="106" y="167"/>
                    <a:pt x="106" y="167"/>
                    <a:pt x="106" y="167"/>
                  </a:cubicBezTo>
                  <a:cubicBezTo>
                    <a:pt x="134" y="173"/>
                    <a:pt x="161" y="180"/>
                    <a:pt x="187" y="189"/>
                  </a:cubicBezTo>
                  <a:cubicBezTo>
                    <a:pt x="216" y="199"/>
                    <a:pt x="242" y="209"/>
                    <a:pt x="267" y="221"/>
                  </a:cubicBezTo>
                  <a:cubicBezTo>
                    <a:pt x="292" y="234"/>
                    <a:pt x="314" y="246"/>
                    <a:pt x="335" y="258"/>
                  </a:cubicBezTo>
                  <a:cubicBezTo>
                    <a:pt x="242" y="434"/>
                    <a:pt x="242" y="434"/>
                    <a:pt x="242" y="434"/>
                  </a:cubicBezTo>
                  <a:cubicBezTo>
                    <a:pt x="239" y="430"/>
                    <a:pt x="230" y="424"/>
                    <a:pt x="215" y="414"/>
                  </a:cubicBezTo>
                  <a:cubicBezTo>
                    <a:pt x="199" y="405"/>
                    <a:pt x="180" y="395"/>
                    <a:pt x="156" y="385"/>
                  </a:cubicBezTo>
                  <a:cubicBezTo>
                    <a:pt x="133" y="374"/>
                    <a:pt x="108" y="365"/>
                    <a:pt x="80" y="358"/>
                  </a:cubicBezTo>
                  <a:close/>
                </a:path>
              </a:pathLst>
            </a:custGeom>
            <a:solidFill>
              <a:srgbClr val="BFD7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D6CF5E3F-DC5E-4339-8BF8-511C0940A469}"/>
                </a:ext>
              </a:extLst>
            </p:cNvPr>
            <p:cNvSpPr>
              <a:spLocks/>
            </p:cNvSpPr>
            <p:nvPr/>
          </p:nvSpPr>
          <p:spPr bwMode="auto">
            <a:xfrm>
              <a:off x="-5589588" y="3405188"/>
              <a:ext cx="687388" cy="1411288"/>
            </a:xfrm>
            <a:custGeom>
              <a:avLst/>
              <a:gdLst>
                <a:gd name="T0" fmla="*/ 362 w 362"/>
                <a:gd name="T1" fmla="*/ 299 h 745"/>
                <a:gd name="T2" fmla="*/ 333 w 362"/>
                <a:gd name="T3" fmla="*/ 431 h 745"/>
                <a:gd name="T4" fmla="*/ 256 w 362"/>
                <a:gd name="T5" fmla="*/ 518 h 745"/>
                <a:gd name="T6" fmla="*/ 146 w 362"/>
                <a:gd name="T7" fmla="*/ 566 h 745"/>
                <a:gd name="T8" fmla="*/ 106 w 362"/>
                <a:gd name="T9" fmla="*/ 573 h 745"/>
                <a:gd name="T10" fmla="*/ 106 w 362"/>
                <a:gd name="T11" fmla="*/ 745 h 745"/>
                <a:gd name="T12" fmla="*/ 0 w 362"/>
                <a:gd name="T13" fmla="*/ 745 h 745"/>
                <a:gd name="T14" fmla="*/ 0 w 362"/>
                <a:gd name="T15" fmla="*/ 388 h 745"/>
                <a:gd name="T16" fmla="*/ 22 w 362"/>
                <a:gd name="T17" fmla="*/ 389 h 745"/>
                <a:gd name="T18" fmla="*/ 134 w 362"/>
                <a:gd name="T19" fmla="*/ 320 h 745"/>
                <a:gd name="T20" fmla="*/ 118 w 362"/>
                <a:gd name="T21" fmla="*/ 277 h 745"/>
                <a:gd name="T22" fmla="*/ 71 w 362"/>
                <a:gd name="T23" fmla="*/ 247 h 745"/>
                <a:gd name="T24" fmla="*/ 0 w 362"/>
                <a:gd name="T25" fmla="*/ 222 h 745"/>
                <a:gd name="T26" fmla="*/ 0 w 362"/>
                <a:gd name="T27" fmla="*/ 222 h 745"/>
                <a:gd name="T28" fmla="*/ 0 w 362"/>
                <a:gd name="T29" fmla="*/ 0 h 745"/>
                <a:gd name="T30" fmla="*/ 76 w 362"/>
                <a:gd name="T31" fmla="*/ 21 h 745"/>
                <a:gd name="T32" fmla="*/ 195 w 362"/>
                <a:gd name="T33" fmla="*/ 60 h 745"/>
                <a:gd name="T34" fmla="*/ 285 w 362"/>
                <a:gd name="T35" fmla="*/ 113 h 745"/>
                <a:gd name="T36" fmla="*/ 342 w 362"/>
                <a:gd name="T37" fmla="*/ 191 h 745"/>
                <a:gd name="T38" fmla="*/ 362 w 362"/>
                <a:gd name="T39" fmla="*/ 29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2" h="745">
                  <a:moveTo>
                    <a:pt x="362" y="299"/>
                  </a:moveTo>
                  <a:cubicBezTo>
                    <a:pt x="362" y="351"/>
                    <a:pt x="353" y="395"/>
                    <a:pt x="333" y="431"/>
                  </a:cubicBezTo>
                  <a:cubicBezTo>
                    <a:pt x="314" y="467"/>
                    <a:pt x="288" y="496"/>
                    <a:pt x="256" y="518"/>
                  </a:cubicBezTo>
                  <a:cubicBezTo>
                    <a:pt x="224" y="540"/>
                    <a:pt x="187" y="556"/>
                    <a:pt x="146" y="566"/>
                  </a:cubicBezTo>
                  <a:cubicBezTo>
                    <a:pt x="133" y="569"/>
                    <a:pt x="119" y="571"/>
                    <a:pt x="106" y="573"/>
                  </a:cubicBezTo>
                  <a:cubicBezTo>
                    <a:pt x="106" y="745"/>
                    <a:pt x="106" y="745"/>
                    <a:pt x="106" y="745"/>
                  </a:cubicBezTo>
                  <a:cubicBezTo>
                    <a:pt x="0" y="745"/>
                    <a:pt x="0" y="745"/>
                    <a:pt x="0" y="745"/>
                  </a:cubicBezTo>
                  <a:cubicBezTo>
                    <a:pt x="0" y="388"/>
                    <a:pt x="0" y="388"/>
                    <a:pt x="0" y="388"/>
                  </a:cubicBezTo>
                  <a:cubicBezTo>
                    <a:pt x="7" y="389"/>
                    <a:pt x="14" y="389"/>
                    <a:pt x="22" y="389"/>
                  </a:cubicBezTo>
                  <a:cubicBezTo>
                    <a:pt x="97" y="389"/>
                    <a:pt x="134" y="366"/>
                    <a:pt x="134" y="320"/>
                  </a:cubicBezTo>
                  <a:cubicBezTo>
                    <a:pt x="134" y="303"/>
                    <a:pt x="129" y="289"/>
                    <a:pt x="118" y="277"/>
                  </a:cubicBezTo>
                  <a:cubicBezTo>
                    <a:pt x="106" y="266"/>
                    <a:pt x="91" y="256"/>
                    <a:pt x="71" y="247"/>
                  </a:cubicBezTo>
                  <a:cubicBezTo>
                    <a:pt x="51" y="238"/>
                    <a:pt x="27" y="229"/>
                    <a:pt x="0" y="222"/>
                  </a:cubicBezTo>
                  <a:cubicBezTo>
                    <a:pt x="0" y="222"/>
                    <a:pt x="0" y="222"/>
                    <a:pt x="0" y="222"/>
                  </a:cubicBezTo>
                  <a:cubicBezTo>
                    <a:pt x="0" y="0"/>
                    <a:pt x="0" y="0"/>
                    <a:pt x="0" y="0"/>
                  </a:cubicBezTo>
                  <a:cubicBezTo>
                    <a:pt x="22" y="6"/>
                    <a:pt x="48" y="13"/>
                    <a:pt x="76" y="21"/>
                  </a:cubicBezTo>
                  <a:cubicBezTo>
                    <a:pt x="120" y="33"/>
                    <a:pt x="160" y="46"/>
                    <a:pt x="195" y="60"/>
                  </a:cubicBezTo>
                  <a:cubicBezTo>
                    <a:pt x="231" y="75"/>
                    <a:pt x="261" y="92"/>
                    <a:pt x="285" y="113"/>
                  </a:cubicBezTo>
                  <a:cubicBezTo>
                    <a:pt x="310" y="135"/>
                    <a:pt x="329" y="160"/>
                    <a:pt x="342" y="191"/>
                  </a:cubicBezTo>
                  <a:cubicBezTo>
                    <a:pt x="356" y="221"/>
                    <a:pt x="362" y="257"/>
                    <a:pt x="362" y="299"/>
                  </a:cubicBezTo>
                  <a:close/>
                </a:path>
              </a:pathLst>
            </a:custGeom>
            <a:solidFill>
              <a:srgbClr val="BFD7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 name="Picture Placeholder 8">
            <a:extLst>
              <a:ext uri="{FF2B5EF4-FFF2-40B4-BE49-F238E27FC236}">
                <a16:creationId xmlns:a16="http://schemas.microsoft.com/office/drawing/2014/main" id="{DAFA53F3-A874-4CA1-8395-F51791B4A577}"/>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68" name="TextBox 67">
            <a:extLst>
              <a:ext uri="{FF2B5EF4-FFF2-40B4-BE49-F238E27FC236}">
                <a16:creationId xmlns:a16="http://schemas.microsoft.com/office/drawing/2014/main" id="{D2C10AD9-0460-499D-8ABF-6185B60B1354}"/>
              </a:ext>
            </a:extLst>
          </p:cNvPr>
          <p:cNvSpPr txBox="1"/>
          <p:nvPr/>
        </p:nvSpPr>
        <p:spPr>
          <a:xfrm>
            <a:off x="5727332" y="289429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6910225" y="233687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5695392" y="2231975"/>
            <a:ext cx="1220367" cy="630942"/>
          </a:xfrm>
          <a:prstGeom prst="rect">
            <a:avLst/>
          </a:prstGeom>
          <a:noFill/>
        </p:spPr>
        <p:txBody>
          <a:bodyPr wrap="square" rtlCol="0">
            <a:spAutoFit/>
          </a:bodyPr>
          <a:lstStyle/>
          <a:p>
            <a:r>
              <a:rPr lang="en-US" sz="3500" b="1" dirty="0">
                <a:solidFill>
                  <a:schemeClr val="accent3"/>
                </a:solidFill>
                <a:latin typeface="Roboto Slab" pitchFamily="2" charset="0"/>
                <a:ea typeface="Roboto Slab" pitchFamily="2" charset="0"/>
                <a:cs typeface="Montserrat" charset="0"/>
              </a:rPr>
              <a:t>83%</a:t>
            </a:r>
          </a:p>
        </p:txBody>
      </p:sp>
      <p:sp>
        <p:nvSpPr>
          <p:cNvPr id="9" name="Freeform 5">
            <a:extLst>
              <a:ext uri="{FF2B5EF4-FFF2-40B4-BE49-F238E27FC236}">
                <a16:creationId xmlns:a16="http://schemas.microsoft.com/office/drawing/2014/main" id="{D2DB74F8-97CF-4F98-B2D5-63E950161B8F}"/>
              </a:ext>
            </a:extLst>
          </p:cNvPr>
          <p:cNvSpPr>
            <a:spLocks/>
          </p:cNvSpPr>
          <p:nvPr/>
        </p:nvSpPr>
        <p:spPr bwMode="auto">
          <a:xfrm>
            <a:off x="1378226" y="1552482"/>
            <a:ext cx="3810000" cy="4327618"/>
          </a:xfrm>
          <a:custGeom>
            <a:avLst/>
            <a:gdLst>
              <a:gd name="T0" fmla="*/ 762 w 1176"/>
              <a:gd name="T1" fmla="*/ 1091 h 1339"/>
              <a:gd name="T2" fmla="*/ 762 w 1176"/>
              <a:gd name="T3" fmla="*/ 937 h 1339"/>
              <a:gd name="T4" fmla="*/ 818 w 1176"/>
              <a:gd name="T5" fmla="*/ 966 h 1339"/>
              <a:gd name="T6" fmla="*/ 770 w 1176"/>
              <a:gd name="T7" fmla="*/ 896 h 1339"/>
              <a:gd name="T8" fmla="*/ 772 w 1176"/>
              <a:gd name="T9" fmla="*/ 878 h 1339"/>
              <a:gd name="T10" fmla="*/ 875 w 1176"/>
              <a:gd name="T11" fmla="*/ 882 h 1339"/>
              <a:gd name="T12" fmla="*/ 751 w 1176"/>
              <a:gd name="T13" fmla="*/ 816 h 1339"/>
              <a:gd name="T14" fmla="*/ 724 w 1176"/>
              <a:gd name="T15" fmla="*/ 829 h 1339"/>
              <a:gd name="T16" fmla="*/ 811 w 1176"/>
              <a:gd name="T17" fmla="*/ 775 h 1339"/>
              <a:gd name="T18" fmla="*/ 673 w 1176"/>
              <a:gd name="T19" fmla="*/ 789 h 1339"/>
              <a:gd name="T20" fmla="*/ 620 w 1176"/>
              <a:gd name="T21" fmla="*/ 806 h 1339"/>
              <a:gd name="T22" fmla="*/ 500 w 1176"/>
              <a:gd name="T23" fmla="*/ 874 h 1339"/>
              <a:gd name="T24" fmla="*/ 602 w 1176"/>
              <a:gd name="T25" fmla="*/ 869 h 1339"/>
              <a:gd name="T26" fmla="*/ 572 w 1176"/>
              <a:gd name="T27" fmla="*/ 874 h 1339"/>
              <a:gd name="T28" fmla="*/ 510 w 1176"/>
              <a:gd name="T29" fmla="*/ 998 h 1339"/>
              <a:gd name="T30" fmla="*/ 592 w 1176"/>
              <a:gd name="T31" fmla="*/ 936 h 1339"/>
              <a:gd name="T32" fmla="*/ 604 w 1176"/>
              <a:gd name="T33" fmla="*/ 950 h 1339"/>
              <a:gd name="T34" fmla="*/ 606 w 1176"/>
              <a:gd name="T35" fmla="*/ 1035 h 1339"/>
              <a:gd name="T36" fmla="*/ 634 w 1176"/>
              <a:gd name="T37" fmla="*/ 978 h 1339"/>
              <a:gd name="T38" fmla="*/ 673 w 1176"/>
              <a:gd name="T39" fmla="*/ 954 h 1339"/>
              <a:gd name="T40" fmla="*/ 588 w 1176"/>
              <a:gd name="T41" fmla="*/ 1076 h 1339"/>
              <a:gd name="T42" fmla="*/ 566 w 1176"/>
              <a:gd name="T43" fmla="*/ 519 h 1339"/>
              <a:gd name="T44" fmla="*/ 630 w 1176"/>
              <a:gd name="T45" fmla="*/ 602 h 1339"/>
              <a:gd name="T46" fmla="*/ 646 w 1176"/>
              <a:gd name="T47" fmla="*/ 750 h 1339"/>
              <a:gd name="T48" fmla="*/ 720 w 1176"/>
              <a:gd name="T49" fmla="*/ 567 h 1339"/>
              <a:gd name="T50" fmla="*/ 756 w 1176"/>
              <a:gd name="T51" fmla="*/ 546 h 1339"/>
              <a:gd name="T52" fmla="*/ 885 w 1176"/>
              <a:gd name="T53" fmla="*/ 750 h 1339"/>
              <a:gd name="T54" fmla="*/ 851 w 1176"/>
              <a:gd name="T55" fmla="*/ 426 h 1339"/>
              <a:gd name="T56" fmla="*/ 791 w 1176"/>
              <a:gd name="T57" fmla="*/ 391 h 1339"/>
              <a:gd name="T58" fmla="*/ 1009 w 1176"/>
              <a:gd name="T59" fmla="*/ 487 h 1339"/>
              <a:gd name="T60" fmla="*/ 802 w 1176"/>
              <a:gd name="T61" fmla="*/ 238 h 1339"/>
              <a:gd name="T62" fmla="*/ 701 w 1176"/>
              <a:gd name="T63" fmla="*/ 159 h 1339"/>
              <a:gd name="T64" fmla="*/ 410 w 1176"/>
              <a:gd name="T65" fmla="*/ 14 h 1339"/>
              <a:gd name="T66" fmla="*/ 556 w 1176"/>
              <a:gd name="T67" fmla="*/ 204 h 1339"/>
              <a:gd name="T68" fmla="*/ 507 w 1176"/>
              <a:gd name="T69" fmla="*/ 154 h 1339"/>
              <a:gd name="T70" fmla="*/ 182 w 1176"/>
              <a:gd name="T71" fmla="*/ 196 h 1339"/>
              <a:gd name="T72" fmla="*/ 412 w 1176"/>
              <a:gd name="T73" fmla="*/ 273 h 1339"/>
              <a:gd name="T74" fmla="*/ 400 w 1176"/>
              <a:gd name="T75" fmla="*/ 312 h 1339"/>
              <a:gd name="T76" fmla="*/ 238 w 1176"/>
              <a:gd name="T77" fmla="*/ 426 h 1339"/>
              <a:gd name="T78" fmla="*/ 386 w 1176"/>
              <a:gd name="T79" fmla="*/ 408 h 1339"/>
              <a:gd name="T80" fmla="*/ 47 w 1176"/>
              <a:gd name="T81" fmla="*/ 1255 h 1339"/>
              <a:gd name="T82" fmla="*/ 42 w 1176"/>
              <a:gd name="T83" fmla="*/ 1339 h 1339"/>
              <a:gd name="T84" fmla="*/ 1158 w 1176"/>
              <a:gd name="T85" fmla="*/ 1287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76" h="1339">
                <a:moveTo>
                  <a:pt x="1158" y="1287"/>
                </a:moveTo>
                <a:cubicBezTo>
                  <a:pt x="1079" y="1193"/>
                  <a:pt x="935" y="1120"/>
                  <a:pt x="762" y="1091"/>
                </a:cubicBezTo>
                <a:cubicBezTo>
                  <a:pt x="745" y="990"/>
                  <a:pt x="715" y="942"/>
                  <a:pt x="714" y="941"/>
                </a:cubicBezTo>
                <a:cubicBezTo>
                  <a:pt x="728" y="935"/>
                  <a:pt x="743" y="933"/>
                  <a:pt x="762" y="937"/>
                </a:cubicBezTo>
                <a:cubicBezTo>
                  <a:pt x="784" y="942"/>
                  <a:pt x="799" y="953"/>
                  <a:pt x="808" y="968"/>
                </a:cubicBezTo>
                <a:cubicBezTo>
                  <a:pt x="811" y="973"/>
                  <a:pt x="817" y="971"/>
                  <a:pt x="818" y="966"/>
                </a:cubicBezTo>
                <a:cubicBezTo>
                  <a:pt x="819" y="959"/>
                  <a:pt x="819" y="951"/>
                  <a:pt x="816" y="942"/>
                </a:cubicBezTo>
                <a:cubicBezTo>
                  <a:pt x="810" y="920"/>
                  <a:pt x="793" y="901"/>
                  <a:pt x="770" y="896"/>
                </a:cubicBezTo>
                <a:cubicBezTo>
                  <a:pt x="756" y="893"/>
                  <a:pt x="741" y="896"/>
                  <a:pt x="729" y="902"/>
                </a:cubicBezTo>
                <a:cubicBezTo>
                  <a:pt x="740" y="892"/>
                  <a:pt x="754" y="884"/>
                  <a:pt x="772" y="878"/>
                </a:cubicBezTo>
                <a:cubicBezTo>
                  <a:pt x="809" y="866"/>
                  <a:pt x="842" y="872"/>
                  <a:pt x="867" y="889"/>
                </a:cubicBezTo>
                <a:cubicBezTo>
                  <a:pt x="872" y="891"/>
                  <a:pt x="877" y="887"/>
                  <a:pt x="875" y="882"/>
                </a:cubicBezTo>
                <a:cubicBezTo>
                  <a:pt x="871" y="867"/>
                  <a:pt x="863" y="852"/>
                  <a:pt x="847" y="838"/>
                </a:cubicBezTo>
                <a:cubicBezTo>
                  <a:pt x="821" y="815"/>
                  <a:pt x="784" y="805"/>
                  <a:pt x="751" y="816"/>
                </a:cubicBezTo>
                <a:cubicBezTo>
                  <a:pt x="741" y="820"/>
                  <a:pt x="731" y="825"/>
                  <a:pt x="722" y="832"/>
                </a:cubicBezTo>
                <a:cubicBezTo>
                  <a:pt x="723" y="831"/>
                  <a:pt x="724" y="830"/>
                  <a:pt x="724" y="829"/>
                </a:cubicBezTo>
                <a:cubicBezTo>
                  <a:pt x="749" y="801"/>
                  <a:pt x="778" y="788"/>
                  <a:pt x="807" y="787"/>
                </a:cubicBezTo>
                <a:cubicBezTo>
                  <a:pt x="813" y="787"/>
                  <a:pt x="816" y="779"/>
                  <a:pt x="811" y="775"/>
                </a:cubicBezTo>
                <a:cubicBezTo>
                  <a:pt x="801" y="766"/>
                  <a:pt x="788" y="760"/>
                  <a:pt x="772" y="756"/>
                </a:cubicBezTo>
                <a:cubicBezTo>
                  <a:pt x="735" y="748"/>
                  <a:pt x="696" y="759"/>
                  <a:pt x="673" y="789"/>
                </a:cubicBezTo>
                <a:cubicBezTo>
                  <a:pt x="664" y="800"/>
                  <a:pt x="658" y="811"/>
                  <a:pt x="655" y="824"/>
                </a:cubicBezTo>
                <a:cubicBezTo>
                  <a:pt x="645" y="816"/>
                  <a:pt x="633" y="809"/>
                  <a:pt x="620" y="806"/>
                </a:cubicBezTo>
                <a:cubicBezTo>
                  <a:pt x="584" y="796"/>
                  <a:pt x="546" y="809"/>
                  <a:pt x="521" y="837"/>
                </a:cubicBezTo>
                <a:cubicBezTo>
                  <a:pt x="510" y="849"/>
                  <a:pt x="503" y="862"/>
                  <a:pt x="500" y="874"/>
                </a:cubicBezTo>
                <a:cubicBezTo>
                  <a:pt x="498" y="881"/>
                  <a:pt x="506" y="886"/>
                  <a:pt x="511" y="882"/>
                </a:cubicBezTo>
                <a:cubicBezTo>
                  <a:pt x="535" y="866"/>
                  <a:pt x="566" y="860"/>
                  <a:pt x="602" y="869"/>
                </a:cubicBezTo>
                <a:cubicBezTo>
                  <a:pt x="603" y="869"/>
                  <a:pt x="604" y="869"/>
                  <a:pt x="605" y="869"/>
                </a:cubicBezTo>
                <a:cubicBezTo>
                  <a:pt x="594" y="869"/>
                  <a:pt x="583" y="870"/>
                  <a:pt x="572" y="874"/>
                </a:cubicBezTo>
                <a:cubicBezTo>
                  <a:pt x="539" y="884"/>
                  <a:pt x="515" y="913"/>
                  <a:pt x="507" y="948"/>
                </a:cubicBezTo>
                <a:cubicBezTo>
                  <a:pt x="503" y="967"/>
                  <a:pt x="505" y="984"/>
                  <a:pt x="510" y="998"/>
                </a:cubicBezTo>
                <a:cubicBezTo>
                  <a:pt x="511" y="1004"/>
                  <a:pt x="519" y="1004"/>
                  <a:pt x="521" y="999"/>
                </a:cubicBezTo>
                <a:cubicBezTo>
                  <a:pt x="532" y="971"/>
                  <a:pt x="555" y="948"/>
                  <a:pt x="592" y="936"/>
                </a:cubicBezTo>
                <a:cubicBezTo>
                  <a:pt x="610" y="930"/>
                  <a:pt x="626" y="929"/>
                  <a:pt x="641" y="930"/>
                </a:cubicBezTo>
                <a:cubicBezTo>
                  <a:pt x="627" y="932"/>
                  <a:pt x="614" y="939"/>
                  <a:pt x="604" y="950"/>
                </a:cubicBezTo>
                <a:cubicBezTo>
                  <a:pt x="588" y="967"/>
                  <a:pt x="585" y="992"/>
                  <a:pt x="593" y="1014"/>
                </a:cubicBezTo>
                <a:cubicBezTo>
                  <a:pt x="596" y="1022"/>
                  <a:pt x="600" y="1029"/>
                  <a:pt x="606" y="1035"/>
                </a:cubicBezTo>
                <a:cubicBezTo>
                  <a:pt x="609" y="1038"/>
                  <a:pt x="615" y="1035"/>
                  <a:pt x="615" y="1030"/>
                </a:cubicBezTo>
                <a:cubicBezTo>
                  <a:pt x="614" y="1013"/>
                  <a:pt x="619" y="995"/>
                  <a:pt x="634" y="978"/>
                </a:cubicBezTo>
                <a:cubicBezTo>
                  <a:pt x="646" y="965"/>
                  <a:pt x="659" y="956"/>
                  <a:pt x="673" y="954"/>
                </a:cubicBezTo>
                <a:cubicBezTo>
                  <a:pt x="673" y="954"/>
                  <a:pt x="673" y="954"/>
                  <a:pt x="673" y="954"/>
                </a:cubicBezTo>
                <a:cubicBezTo>
                  <a:pt x="672" y="954"/>
                  <a:pt x="694" y="1007"/>
                  <a:pt x="697" y="1082"/>
                </a:cubicBezTo>
                <a:cubicBezTo>
                  <a:pt x="661" y="1078"/>
                  <a:pt x="625" y="1076"/>
                  <a:pt x="588" y="1076"/>
                </a:cubicBezTo>
                <a:cubicBezTo>
                  <a:pt x="497" y="1076"/>
                  <a:pt x="410" y="1088"/>
                  <a:pt x="332" y="1108"/>
                </a:cubicBezTo>
                <a:cubicBezTo>
                  <a:pt x="348" y="755"/>
                  <a:pt x="566" y="520"/>
                  <a:pt x="566" y="519"/>
                </a:cubicBezTo>
                <a:cubicBezTo>
                  <a:pt x="566" y="519"/>
                  <a:pt x="566" y="519"/>
                  <a:pt x="566" y="519"/>
                </a:cubicBezTo>
                <a:cubicBezTo>
                  <a:pt x="593" y="537"/>
                  <a:pt x="616" y="564"/>
                  <a:pt x="630" y="602"/>
                </a:cubicBezTo>
                <a:cubicBezTo>
                  <a:pt x="649" y="652"/>
                  <a:pt x="646" y="697"/>
                  <a:pt x="629" y="734"/>
                </a:cubicBezTo>
                <a:cubicBezTo>
                  <a:pt x="624" y="744"/>
                  <a:pt x="635" y="755"/>
                  <a:pt x="646" y="750"/>
                </a:cubicBezTo>
                <a:cubicBezTo>
                  <a:pt x="662" y="743"/>
                  <a:pt x="677" y="732"/>
                  <a:pt x="692" y="715"/>
                </a:cubicBezTo>
                <a:cubicBezTo>
                  <a:pt x="726" y="674"/>
                  <a:pt x="740" y="617"/>
                  <a:pt x="720" y="567"/>
                </a:cubicBezTo>
                <a:cubicBezTo>
                  <a:pt x="707" y="534"/>
                  <a:pt x="684" y="509"/>
                  <a:pt x="655" y="493"/>
                </a:cubicBezTo>
                <a:cubicBezTo>
                  <a:pt x="689" y="503"/>
                  <a:pt x="723" y="520"/>
                  <a:pt x="756" y="546"/>
                </a:cubicBezTo>
                <a:cubicBezTo>
                  <a:pt x="827" y="603"/>
                  <a:pt x="858" y="672"/>
                  <a:pt x="861" y="742"/>
                </a:cubicBezTo>
                <a:cubicBezTo>
                  <a:pt x="861" y="755"/>
                  <a:pt x="877" y="760"/>
                  <a:pt x="885" y="750"/>
                </a:cubicBezTo>
                <a:cubicBezTo>
                  <a:pt x="908" y="723"/>
                  <a:pt x="926" y="688"/>
                  <a:pt x="932" y="641"/>
                </a:cubicBezTo>
                <a:cubicBezTo>
                  <a:pt x="943" y="560"/>
                  <a:pt x="915" y="477"/>
                  <a:pt x="851" y="426"/>
                </a:cubicBezTo>
                <a:cubicBezTo>
                  <a:pt x="830" y="410"/>
                  <a:pt x="807" y="398"/>
                  <a:pt x="783" y="390"/>
                </a:cubicBezTo>
                <a:cubicBezTo>
                  <a:pt x="786" y="390"/>
                  <a:pt x="788" y="391"/>
                  <a:pt x="791" y="391"/>
                </a:cubicBezTo>
                <a:cubicBezTo>
                  <a:pt x="877" y="401"/>
                  <a:pt x="939" y="441"/>
                  <a:pt x="978" y="495"/>
                </a:cubicBezTo>
                <a:cubicBezTo>
                  <a:pt x="987" y="508"/>
                  <a:pt x="1007" y="503"/>
                  <a:pt x="1009" y="487"/>
                </a:cubicBezTo>
                <a:cubicBezTo>
                  <a:pt x="1012" y="457"/>
                  <a:pt x="1008" y="424"/>
                  <a:pt x="994" y="389"/>
                </a:cubicBezTo>
                <a:cubicBezTo>
                  <a:pt x="962" y="307"/>
                  <a:pt x="890" y="246"/>
                  <a:pt x="802" y="238"/>
                </a:cubicBezTo>
                <a:cubicBezTo>
                  <a:pt x="770" y="236"/>
                  <a:pt x="740" y="240"/>
                  <a:pt x="711" y="249"/>
                </a:cubicBezTo>
                <a:cubicBezTo>
                  <a:pt x="714" y="219"/>
                  <a:pt x="711" y="189"/>
                  <a:pt x="701" y="159"/>
                </a:cubicBezTo>
                <a:cubicBezTo>
                  <a:pt x="674" y="75"/>
                  <a:pt x="599" y="19"/>
                  <a:pt x="512" y="5"/>
                </a:cubicBezTo>
                <a:cubicBezTo>
                  <a:pt x="473" y="0"/>
                  <a:pt x="440" y="4"/>
                  <a:pt x="410" y="14"/>
                </a:cubicBezTo>
                <a:cubicBezTo>
                  <a:pt x="396" y="19"/>
                  <a:pt x="396" y="39"/>
                  <a:pt x="409" y="45"/>
                </a:cubicBezTo>
                <a:cubicBezTo>
                  <a:pt x="472" y="70"/>
                  <a:pt x="526" y="121"/>
                  <a:pt x="556" y="204"/>
                </a:cubicBezTo>
                <a:cubicBezTo>
                  <a:pt x="557" y="206"/>
                  <a:pt x="557" y="209"/>
                  <a:pt x="558" y="211"/>
                </a:cubicBezTo>
                <a:cubicBezTo>
                  <a:pt x="545" y="190"/>
                  <a:pt x="528" y="170"/>
                  <a:pt x="507" y="154"/>
                </a:cubicBezTo>
                <a:cubicBezTo>
                  <a:pt x="444" y="102"/>
                  <a:pt x="356" y="94"/>
                  <a:pt x="280" y="123"/>
                </a:cubicBezTo>
                <a:cubicBezTo>
                  <a:pt x="234" y="140"/>
                  <a:pt x="204" y="166"/>
                  <a:pt x="182" y="196"/>
                </a:cubicBezTo>
                <a:cubicBezTo>
                  <a:pt x="175" y="205"/>
                  <a:pt x="183" y="218"/>
                  <a:pt x="195" y="216"/>
                </a:cubicBezTo>
                <a:cubicBezTo>
                  <a:pt x="264" y="201"/>
                  <a:pt x="340" y="215"/>
                  <a:pt x="412" y="273"/>
                </a:cubicBezTo>
                <a:cubicBezTo>
                  <a:pt x="445" y="299"/>
                  <a:pt x="470" y="328"/>
                  <a:pt x="487" y="359"/>
                </a:cubicBezTo>
                <a:cubicBezTo>
                  <a:pt x="465" y="335"/>
                  <a:pt x="435" y="318"/>
                  <a:pt x="400" y="312"/>
                </a:cubicBezTo>
                <a:cubicBezTo>
                  <a:pt x="347" y="304"/>
                  <a:pt x="294" y="331"/>
                  <a:pt x="262" y="374"/>
                </a:cubicBezTo>
                <a:cubicBezTo>
                  <a:pt x="249" y="391"/>
                  <a:pt x="242" y="409"/>
                  <a:pt x="238" y="426"/>
                </a:cubicBezTo>
                <a:cubicBezTo>
                  <a:pt x="236" y="437"/>
                  <a:pt x="249" y="446"/>
                  <a:pt x="259" y="439"/>
                </a:cubicBezTo>
                <a:cubicBezTo>
                  <a:pt x="291" y="414"/>
                  <a:pt x="334" y="401"/>
                  <a:pt x="386" y="408"/>
                </a:cubicBezTo>
                <a:cubicBezTo>
                  <a:pt x="429" y="414"/>
                  <a:pt x="462" y="432"/>
                  <a:pt x="486" y="456"/>
                </a:cubicBezTo>
                <a:cubicBezTo>
                  <a:pt x="481" y="460"/>
                  <a:pt x="219" y="656"/>
                  <a:pt x="47" y="1255"/>
                </a:cubicBezTo>
                <a:cubicBezTo>
                  <a:pt x="37" y="1265"/>
                  <a:pt x="27" y="1276"/>
                  <a:pt x="18" y="1286"/>
                </a:cubicBezTo>
                <a:cubicBezTo>
                  <a:pt x="0" y="1307"/>
                  <a:pt x="15" y="1339"/>
                  <a:pt x="42" y="1339"/>
                </a:cubicBezTo>
                <a:cubicBezTo>
                  <a:pt x="1134" y="1339"/>
                  <a:pt x="1134" y="1339"/>
                  <a:pt x="1134" y="1339"/>
                </a:cubicBezTo>
                <a:cubicBezTo>
                  <a:pt x="1160" y="1339"/>
                  <a:pt x="1176" y="1308"/>
                  <a:pt x="1158" y="128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20302F62-F080-4F98-A7C8-904B5FB2BE27}"/>
              </a:ext>
            </a:extLst>
          </p:cNvPr>
          <p:cNvSpPr>
            <a:spLocks noGrp="1"/>
          </p:cNvSpPr>
          <p:nvPr>
            <p:ph type="pic" sz="quarter" idx="23"/>
          </p:nvPr>
        </p:nvSpPr>
        <p:spPr/>
      </p:sp>
      <p:sp>
        <p:nvSpPr>
          <p:cNvPr id="10" name="Picture Placeholder 9">
            <a:extLst>
              <a:ext uri="{FF2B5EF4-FFF2-40B4-BE49-F238E27FC236}">
                <a16:creationId xmlns:a16="http://schemas.microsoft.com/office/drawing/2014/main" id="{62EDD844-EB7D-4244-87F0-BD3FFF104831}"/>
              </a:ext>
            </a:extLst>
          </p:cNvPr>
          <p:cNvSpPr>
            <a:spLocks noGrp="1"/>
          </p:cNvSpPr>
          <p:nvPr>
            <p:ph type="pic" sz="quarter" idx="22"/>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8595719" y="2399067"/>
            <a:ext cx="2376134" cy="116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p:txBody>
      </p:sp>
      <p:graphicFrame>
        <p:nvGraphicFramePr>
          <p:cNvPr id="32" name="Chart 31">
            <a:extLst>
              <a:ext uri="{FF2B5EF4-FFF2-40B4-BE49-F238E27FC236}">
                <a16:creationId xmlns:a16="http://schemas.microsoft.com/office/drawing/2014/main" id="{AABFC1B8-1EBE-42D4-809B-AFA61F44C680}"/>
              </a:ext>
            </a:extLst>
          </p:cNvPr>
          <p:cNvGraphicFramePr/>
          <p:nvPr>
            <p:extLst>
              <p:ext uri="{D42A27DB-BD31-4B8C-83A1-F6EECF244321}">
                <p14:modId xmlns:p14="http://schemas.microsoft.com/office/powerpoint/2010/main" val="3656273472"/>
              </p:ext>
            </p:extLst>
          </p:nvPr>
        </p:nvGraphicFramePr>
        <p:xfrm>
          <a:off x="1220671" y="2157970"/>
          <a:ext cx="7181938" cy="3481614"/>
        </p:xfrm>
        <a:graphic>
          <a:graphicData uri="http://schemas.openxmlformats.org/drawingml/2006/chart">
            <c:chart xmlns:c="http://schemas.openxmlformats.org/drawingml/2006/chart" xmlns:r="http://schemas.openxmlformats.org/officeDocument/2006/relationships" r:id="rId3"/>
          </a:graphicData>
        </a:graphic>
      </p:graphicFrame>
      <p:sp>
        <p:nvSpPr>
          <p:cNvPr id="3" name="Picture Placeholder 2">
            <a:extLst>
              <a:ext uri="{FF2B5EF4-FFF2-40B4-BE49-F238E27FC236}">
                <a16:creationId xmlns:a16="http://schemas.microsoft.com/office/drawing/2014/main" id="{15741171-350F-41F8-B564-65A66D9E772C}"/>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D22211-9883-4BE2-B6D6-AFCE6E68B1FF}"/>
              </a:ext>
            </a:extLst>
          </p:cNvPr>
          <p:cNvSpPr/>
          <p:nvPr/>
        </p:nvSpPr>
        <p:spPr>
          <a:xfrm>
            <a:off x="0" y="1658123"/>
            <a:ext cx="4252686" cy="4457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1854FA4C-8708-42F7-9879-CF9B4EC69199}"/>
              </a:ext>
            </a:extLst>
          </p:cNvPr>
          <p:cNvSpPr/>
          <p:nvPr/>
        </p:nvSpPr>
        <p:spPr>
          <a:xfrm>
            <a:off x="2933278" y="2603271"/>
            <a:ext cx="2567636" cy="25676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a:xfrm>
            <a:off x="838200" y="335823"/>
            <a:ext cx="10515600" cy="680223"/>
          </a:xfrm>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a:xfrm>
            <a:off x="838200" y="977900"/>
            <a:ext cx="10515600" cy="279400"/>
          </a:xfrm>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290273" y="2603271"/>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9" name="Picture Placeholder 8">
            <a:extLst>
              <a:ext uri="{FF2B5EF4-FFF2-40B4-BE49-F238E27FC236}">
                <a16:creationId xmlns:a16="http://schemas.microsoft.com/office/drawing/2014/main" id="{AC142330-7159-4288-B7DD-17E088C14B0A}"/>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E0C89DA-BB6C-4EE4-9AC7-5710FD520C3D}"/>
              </a:ext>
            </a:extLst>
          </p:cNvPr>
          <p:cNvSpPr>
            <a:spLocks noGrp="1"/>
          </p:cNvSpPr>
          <p:nvPr>
            <p:ph type="pic" sz="quarter" idx="20"/>
          </p:nvPr>
        </p:nvSpPr>
        <p:spPr/>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1" name="Rectangle 10">
            <a:extLst>
              <a:ext uri="{FF2B5EF4-FFF2-40B4-BE49-F238E27FC236}">
                <a16:creationId xmlns:a16="http://schemas.microsoft.com/office/drawing/2014/main" id="{BD2D2F36-8AB9-4EC1-93E8-7A3706A5ACC6}"/>
              </a:ext>
            </a:extLst>
          </p:cNvPr>
          <p:cNvSpPr/>
          <p:nvPr/>
        </p:nvSpPr>
        <p:spPr>
          <a:xfrm>
            <a:off x="838200" y="4749801"/>
            <a:ext cx="7778471" cy="2108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9">
            <a:extLst>
              <a:ext uri="{FF2B5EF4-FFF2-40B4-BE49-F238E27FC236}">
                <a16:creationId xmlns:a16="http://schemas.microsoft.com/office/drawing/2014/main" id="{6366BC4D-028F-4FA2-894E-B4C575C0DAD0}"/>
              </a:ext>
            </a:extLst>
          </p:cNvPr>
          <p:cNvSpPr>
            <a:spLocks/>
          </p:cNvSpPr>
          <p:nvPr/>
        </p:nvSpPr>
        <p:spPr bwMode="auto">
          <a:xfrm>
            <a:off x="1509800" y="5410200"/>
            <a:ext cx="6435271"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sp>
        <p:nvSpPr>
          <p:cNvPr id="8" name="Picture Placeholder 7">
            <a:extLst>
              <a:ext uri="{FF2B5EF4-FFF2-40B4-BE49-F238E27FC236}">
                <a16:creationId xmlns:a16="http://schemas.microsoft.com/office/drawing/2014/main" id="{CD4DF8EA-B4BA-4F69-924A-A10FB74DD9C9}"/>
              </a:ext>
            </a:extLst>
          </p:cNvPr>
          <p:cNvSpPr>
            <a:spLocks noGrp="1"/>
          </p:cNvSpPr>
          <p:nvPr>
            <p:ph type="pic" sz="quarter" idx="21"/>
          </p:nvPr>
        </p:nvSpPr>
        <p:spPr/>
      </p:sp>
      <p:sp>
        <p:nvSpPr>
          <p:cNvPr id="14" name="Picture Placeholder 13">
            <a:extLst>
              <a:ext uri="{FF2B5EF4-FFF2-40B4-BE49-F238E27FC236}">
                <a16:creationId xmlns:a16="http://schemas.microsoft.com/office/drawing/2014/main" id="{362560F0-6E22-499D-8B68-08C816E07B82}"/>
              </a:ext>
            </a:extLst>
          </p:cNvPr>
          <p:cNvSpPr>
            <a:spLocks noGrp="1"/>
          </p:cNvSpPr>
          <p:nvPr>
            <p:ph type="pic" sz="quarter" idx="22"/>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11" name="Oval 10">
            <a:extLst>
              <a:ext uri="{FF2B5EF4-FFF2-40B4-BE49-F238E27FC236}">
                <a16:creationId xmlns:a16="http://schemas.microsoft.com/office/drawing/2014/main" id="{607A07AD-4C8D-46B4-B2E7-37E9F7ABA8C8}"/>
              </a:ext>
            </a:extLst>
          </p:cNvPr>
          <p:cNvSpPr/>
          <p:nvPr/>
        </p:nvSpPr>
        <p:spPr>
          <a:xfrm>
            <a:off x="3564835" y="2511602"/>
            <a:ext cx="5062330" cy="183479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10" name="Rectangle 9">
            <a:extLst>
              <a:ext uri="{FF2B5EF4-FFF2-40B4-BE49-F238E27FC236}">
                <a16:creationId xmlns:a16="http://schemas.microsoft.com/office/drawing/2014/main" id="{26F7EF0F-62D7-4B6C-94B0-7C02F9004EA0}"/>
              </a:ext>
            </a:extLst>
          </p:cNvPr>
          <p:cNvSpPr/>
          <p:nvPr/>
        </p:nvSpPr>
        <p:spPr>
          <a:xfrm>
            <a:off x="5609772" y="0"/>
            <a:ext cx="972457" cy="25980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F415AF-683A-40A4-8F46-06FE50F64EEF}"/>
              </a:ext>
            </a:extLst>
          </p:cNvPr>
          <p:cNvSpPr/>
          <p:nvPr/>
        </p:nvSpPr>
        <p:spPr>
          <a:xfrm>
            <a:off x="977583" y="0"/>
            <a:ext cx="493395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E0C52E47-D279-4E86-AD56-5D46C95994E6}"/>
              </a:ext>
            </a:extLst>
          </p:cNvPr>
          <p:cNvSpPr/>
          <p:nvPr/>
        </p:nvSpPr>
        <p:spPr>
          <a:xfrm>
            <a:off x="4545497" y="2061035"/>
            <a:ext cx="2493532" cy="249353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24" name="Group 23">
            <a:extLst>
              <a:ext uri="{FF2B5EF4-FFF2-40B4-BE49-F238E27FC236}">
                <a16:creationId xmlns:a16="http://schemas.microsoft.com/office/drawing/2014/main" id="{0D934569-78D6-4733-938A-8AC33F6F5DC7}"/>
              </a:ext>
            </a:extLst>
          </p:cNvPr>
          <p:cNvGrpSpPr/>
          <p:nvPr/>
        </p:nvGrpSpPr>
        <p:grpSpPr>
          <a:xfrm>
            <a:off x="6959515" y="3800476"/>
            <a:ext cx="4072756" cy="1942727"/>
            <a:chOff x="7142330" y="1464214"/>
            <a:chExt cx="4072756" cy="1942727"/>
          </a:xfrm>
        </p:grpSpPr>
        <p:grpSp>
          <p:nvGrpSpPr>
            <p:cNvPr id="23" name="Group 22">
              <a:extLst>
                <a:ext uri="{FF2B5EF4-FFF2-40B4-BE49-F238E27FC236}">
                  <a16:creationId xmlns:a16="http://schemas.microsoft.com/office/drawing/2014/main" id="{AC6C4F9F-BD12-4AEE-AEFD-4B6E3FBD75CF}"/>
                </a:ext>
              </a:extLst>
            </p:cNvPr>
            <p:cNvGrpSpPr/>
            <p:nvPr/>
          </p:nvGrpSpPr>
          <p:grpSpPr>
            <a:xfrm>
              <a:off x="7142330" y="1464214"/>
              <a:ext cx="3316855" cy="627206"/>
              <a:chOff x="6096000" y="1246941"/>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6096000" y="1246941"/>
                <a:ext cx="1378857" cy="400110"/>
              </a:xfrm>
              <a:prstGeom prst="rect">
                <a:avLst/>
              </a:prstGeom>
              <a:noFill/>
            </p:spPr>
            <p:txBody>
              <a:bodyPr wrap="square" rtlCol="0">
                <a:spAutoFit/>
              </a:bodyPr>
              <a:lstStyle/>
              <a:p>
                <a:r>
                  <a:rPr lang="en-US" sz="2000" b="1" dirty="0">
                    <a:solidFill>
                      <a:schemeClr val="accent6"/>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6096000" y="153559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221843" y="2308693"/>
              <a:ext cx="399324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12" name="Rectangle 11">
            <a:extLst>
              <a:ext uri="{FF2B5EF4-FFF2-40B4-BE49-F238E27FC236}">
                <a16:creationId xmlns:a16="http://schemas.microsoft.com/office/drawing/2014/main" id="{4D903848-A3B1-4C27-9B96-C709B5E5CEC8}"/>
              </a:ext>
            </a:extLst>
          </p:cNvPr>
          <p:cNvSpPr/>
          <p:nvPr/>
        </p:nvSpPr>
        <p:spPr>
          <a:xfrm>
            <a:off x="1216224" y="806267"/>
            <a:ext cx="4456669" cy="677108"/>
          </a:xfrm>
          <a:prstGeom prst="rect">
            <a:avLst/>
          </a:prstGeom>
        </p:spPr>
        <p:txBody>
          <a:bodyPr wrap="none">
            <a:spAutoFit/>
          </a:bodyPr>
          <a:lstStyle/>
          <a:p>
            <a:r>
              <a:rPr lang="en-US" sz="3800" b="1" dirty="0">
                <a:solidFill>
                  <a:schemeClr val="bg1"/>
                </a:solidFill>
                <a:latin typeface="Roboto Slab" pitchFamily="2" charset="0"/>
                <a:ea typeface="Roboto Slab" pitchFamily="2" charset="0"/>
              </a:rPr>
              <a:t>Welcome Message</a:t>
            </a:r>
            <a:endParaRPr lang="en-US" sz="3800" dirty="0">
              <a:solidFill>
                <a:schemeClr val="bg1"/>
              </a:solidFill>
              <a:latin typeface="Roboto Slab" pitchFamily="2" charset="0"/>
              <a:ea typeface="Roboto Slab" pitchFamily="2" charset="0"/>
            </a:endParaRPr>
          </a:p>
        </p:txBody>
      </p:sp>
      <p:sp>
        <p:nvSpPr>
          <p:cNvPr id="7" name="Picture Placeholder 6">
            <a:extLst>
              <a:ext uri="{FF2B5EF4-FFF2-40B4-BE49-F238E27FC236}">
                <a16:creationId xmlns:a16="http://schemas.microsoft.com/office/drawing/2014/main" id="{1A79F0C2-E437-47C9-9869-CC72AD910AD6}"/>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2A5EAE2-2DC1-466A-ACD9-DBA9CF43A59F}"/>
              </a:ext>
            </a:extLst>
          </p:cNvPr>
          <p:cNvSpPr/>
          <p:nvPr/>
        </p:nvSpPr>
        <p:spPr>
          <a:xfrm>
            <a:off x="1" y="2156581"/>
            <a:ext cx="5727699" cy="29019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610961" y="2532063"/>
            <a:ext cx="3829050" cy="1336675"/>
          </a:xfrm>
        </p:spPr>
        <p:txBody>
          <a:bodyPr>
            <a:normAutofit fontScale="90000"/>
          </a:bodyPr>
          <a:lstStyle/>
          <a:p>
            <a:pPr algn="l">
              <a:lnSpc>
                <a:spcPts val="3500"/>
              </a:lnSpc>
            </a:pPr>
            <a:r>
              <a:rPr lang="en-US" sz="6700" b="1" dirty="0">
                <a:solidFill>
                  <a:schemeClr val="bg1"/>
                </a:solidFill>
              </a:rPr>
              <a:t>Welcome</a:t>
            </a:r>
            <a:r>
              <a:rPr lang="en-US" b="1" dirty="0">
                <a:solidFill>
                  <a:schemeClr val="bg1"/>
                </a:solidFill>
              </a:rPr>
              <a:t> </a:t>
            </a:r>
            <a:br>
              <a:rPr lang="en-US" b="1" dirty="0">
                <a:solidFill>
                  <a:schemeClr val="bg1"/>
                </a:solidFill>
              </a:rPr>
            </a:br>
            <a:r>
              <a:rPr lang="en-US" sz="3300" b="1" dirty="0">
                <a:solidFill>
                  <a:schemeClr val="bg1"/>
                </a:solidFill>
              </a:rPr>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610961" y="3765246"/>
            <a:ext cx="4760913" cy="87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FC2B5DED-721C-417F-A334-99316F757575}"/>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3848699" y="1303429"/>
            <a:ext cx="7638413"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25" name="Rectangle 24">
            <a:extLst>
              <a:ext uri="{FF2B5EF4-FFF2-40B4-BE49-F238E27FC236}">
                <a16:creationId xmlns:a16="http://schemas.microsoft.com/office/drawing/2014/main" id="{26A4BFB4-AEAF-47DF-B106-C3808880C7A4}"/>
              </a:ext>
            </a:extLst>
          </p:cNvPr>
          <p:cNvSpPr/>
          <p:nvPr/>
        </p:nvSpPr>
        <p:spPr>
          <a:xfrm>
            <a:off x="0" y="0"/>
            <a:ext cx="340580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18C9A04-71C2-4683-9BB2-985788853F2E}"/>
              </a:ext>
            </a:extLst>
          </p:cNvPr>
          <p:cNvSpPr/>
          <p:nvPr/>
        </p:nvSpPr>
        <p:spPr>
          <a:xfrm>
            <a:off x="1815368" y="2107609"/>
            <a:ext cx="2696780" cy="228871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C00BD93-36C2-463B-8888-E60F643A718E}"/>
              </a:ext>
            </a:extLst>
          </p:cNvPr>
          <p:cNvSpPr/>
          <p:nvPr/>
        </p:nvSpPr>
        <p:spPr>
          <a:xfrm>
            <a:off x="4659777" y="3734607"/>
            <a:ext cx="2696780" cy="22887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4059824-B035-47AC-A805-5526E63A93B5}"/>
              </a:ext>
            </a:extLst>
          </p:cNvPr>
          <p:cNvGrpSpPr/>
          <p:nvPr/>
        </p:nvGrpSpPr>
        <p:grpSpPr>
          <a:xfrm>
            <a:off x="5360458" y="4373133"/>
            <a:ext cx="1295418" cy="1011661"/>
            <a:chOff x="7454000" y="2758432"/>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7957780" y="2758432"/>
              <a:ext cx="229893" cy="294734"/>
              <a:chOff x="7605297" y="4378081"/>
              <a:chExt cx="229893" cy="294734"/>
            </a:xfrm>
            <a:solidFill>
              <a:schemeClr val="bg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7454000" y="320309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sp>
        <p:nvSpPr>
          <p:cNvPr id="10" name="TextBox 9">
            <a:extLst>
              <a:ext uri="{FF2B5EF4-FFF2-40B4-BE49-F238E27FC236}">
                <a16:creationId xmlns:a16="http://schemas.microsoft.com/office/drawing/2014/main" id="{F5E0EBF5-61FC-4CEE-9ABE-E7E13253301E}"/>
              </a:ext>
            </a:extLst>
          </p:cNvPr>
          <p:cNvSpPr txBox="1"/>
          <p:nvPr/>
        </p:nvSpPr>
        <p:spPr>
          <a:xfrm>
            <a:off x="3747097" y="595543"/>
            <a:ext cx="2375971" cy="707886"/>
          </a:xfrm>
          <a:prstGeom prst="rect">
            <a:avLst/>
          </a:prstGeom>
          <a:noFill/>
        </p:spPr>
        <p:txBody>
          <a:bodyPr wrap="none" rtlCol="0">
            <a:spAutoFit/>
          </a:bodyPr>
          <a:lstStyle/>
          <a:p>
            <a:r>
              <a:rPr lang="en-US" sz="4000" dirty="0">
                <a:latin typeface="Roboto Slab" pitchFamily="2" charset="0"/>
                <a:ea typeface="Roboto Slab" pitchFamily="2" charset="0"/>
              </a:rPr>
              <a:t>About Us</a:t>
            </a:r>
          </a:p>
        </p:txBody>
      </p:sp>
      <p:sp>
        <p:nvSpPr>
          <p:cNvPr id="33" name="Rectangle 9">
            <a:extLst>
              <a:ext uri="{FF2B5EF4-FFF2-40B4-BE49-F238E27FC236}">
                <a16:creationId xmlns:a16="http://schemas.microsoft.com/office/drawing/2014/main" id="{9EE8D89B-BBD9-4FAE-BE34-BD831B5AED36}"/>
              </a:ext>
            </a:extLst>
          </p:cNvPr>
          <p:cNvSpPr>
            <a:spLocks/>
          </p:cNvSpPr>
          <p:nvPr/>
        </p:nvSpPr>
        <p:spPr bwMode="auto">
          <a:xfrm>
            <a:off x="7602968" y="4373133"/>
            <a:ext cx="3814653" cy="1226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grpSp>
        <p:nvGrpSpPr>
          <p:cNvPr id="11" name="Group 10">
            <a:extLst>
              <a:ext uri="{FF2B5EF4-FFF2-40B4-BE49-F238E27FC236}">
                <a16:creationId xmlns:a16="http://schemas.microsoft.com/office/drawing/2014/main" id="{63C3C631-FFDF-48DC-86CF-6CB365C95947}"/>
              </a:ext>
            </a:extLst>
          </p:cNvPr>
          <p:cNvGrpSpPr/>
          <p:nvPr/>
        </p:nvGrpSpPr>
        <p:grpSpPr>
          <a:xfrm>
            <a:off x="2516049" y="2746135"/>
            <a:ext cx="1295418" cy="1011661"/>
            <a:chOff x="3640510" y="7487527"/>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A0E6DF7-4348-427C-9BD6-8DE67E79948E}"/>
              </a:ext>
            </a:extLst>
          </p:cNvPr>
          <p:cNvSpPr/>
          <p:nvPr/>
        </p:nvSpPr>
        <p:spPr>
          <a:xfrm>
            <a:off x="1" y="2683958"/>
            <a:ext cx="12192000" cy="3539346"/>
          </a:xfrm>
          <a:prstGeom prst="rect">
            <a:avLst/>
          </a:prstGeom>
          <a:solidFill>
            <a:schemeClr val="accent6">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4802631" y="706530"/>
            <a:ext cx="2706190" cy="707886"/>
          </a:xfrm>
          <a:prstGeom prst="rect">
            <a:avLst/>
          </a:prstGeom>
        </p:spPr>
        <p:txBody>
          <a:bodyPr wrap="none">
            <a:spAutoFit/>
          </a:bodyPr>
          <a:lstStyle/>
          <a:p>
            <a:pPr algn="ctr">
              <a:lnSpc>
                <a:spcPts val="4800"/>
              </a:lnSpc>
            </a:pPr>
            <a:r>
              <a:rPr lang="en-US" sz="4500" b="1" dirty="0">
                <a:latin typeface="Roboto Slab" pitchFamily="2" charset="0"/>
                <a:ea typeface="Roboto Slab" pitchFamily="2" charset="0"/>
              </a:rPr>
              <a:t>About Us</a:t>
            </a:r>
            <a:endParaRPr lang="en-US" sz="4500" dirty="0">
              <a:latin typeface="Roboto Slab" pitchFamily="2" charset="0"/>
              <a:ea typeface="Roboto Slab" pitchFamily="2" charset="0"/>
            </a:endParaRPr>
          </a:p>
        </p:txBody>
      </p:sp>
      <p:sp>
        <p:nvSpPr>
          <p:cNvPr id="23" name="Rectangle 9">
            <a:extLst>
              <a:ext uri="{FF2B5EF4-FFF2-40B4-BE49-F238E27FC236}">
                <a16:creationId xmlns:a16="http://schemas.microsoft.com/office/drawing/2014/main" id="{E2E05A10-709B-4269-81D1-B811A271DB8E}"/>
              </a:ext>
            </a:extLst>
          </p:cNvPr>
          <p:cNvSpPr>
            <a:spLocks/>
          </p:cNvSpPr>
          <p:nvPr/>
        </p:nvSpPr>
        <p:spPr bwMode="auto">
          <a:xfrm>
            <a:off x="1630200" y="1571294"/>
            <a:ext cx="9051052"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13" name="Group 12">
            <a:extLst>
              <a:ext uri="{FF2B5EF4-FFF2-40B4-BE49-F238E27FC236}">
                <a16:creationId xmlns:a16="http://schemas.microsoft.com/office/drawing/2014/main" id="{4015D7C8-0D29-406B-B5EB-1BCC4E5DCB5A}"/>
              </a:ext>
            </a:extLst>
          </p:cNvPr>
          <p:cNvGrpSpPr/>
          <p:nvPr/>
        </p:nvGrpSpPr>
        <p:grpSpPr>
          <a:xfrm>
            <a:off x="2233953" y="3293069"/>
            <a:ext cx="7724096" cy="2321125"/>
            <a:chOff x="1870550" y="3293069"/>
            <a:chExt cx="7724096" cy="2321125"/>
          </a:xfrm>
        </p:grpSpPr>
        <p:grpSp>
          <p:nvGrpSpPr>
            <p:cNvPr id="9" name="Group 8">
              <a:extLst>
                <a:ext uri="{FF2B5EF4-FFF2-40B4-BE49-F238E27FC236}">
                  <a16:creationId xmlns:a16="http://schemas.microsoft.com/office/drawing/2014/main" id="{848645B7-1AEC-43F7-B587-CF54411C8D4C}"/>
                </a:ext>
              </a:extLst>
            </p:cNvPr>
            <p:cNvGrpSpPr/>
            <p:nvPr/>
          </p:nvGrpSpPr>
          <p:grpSpPr>
            <a:xfrm>
              <a:off x="7147739" y="3293069"/>
              <a:ext cx="2446907" cy="2321125"/>
              <a:chOff x="4802104" y="3103114"/>
              <a:chExt cx="2446907" cy="2321125"/>
            </a:xfrm>
          </p:grpSpPr>
          <p:grpSp>
            <p:nvGrpSpPr>
              <p:cNvPr id="26" name="Group 25">
                <a:extLst>
                  <a:ext uri="{FF2B5EF4-FFF2-40B4-BE49-F238E27FC236}">
                    <a16:creationId xmlns:a16="http://schemas.microsoft.com/office/drawing/2014/main" id="{F0D4E5B7-B204-41AF-B7DC-E57DE0586251}"/>
                  </a:ext>
                </a:extLst>
              </p:cNvPr>
              <p:cNvGrpSpPr/>
              <p:nvPr/>
            </p:nvGrpSpPr>
            <p:grpSpPr>
              <a:xfrm>
                <a:off x="5953593" y="4412578"/>
                <a:ext cx="1295418" cy="1011661"/>
                <a:chOff x="7454000" y="2758432"/>
                <a:chExt cx="1295418" cy="1011661"/>
              </a:xfrm>
            </p:grpSpPr>
            <p:grpSp>
              <p:nvGrpSpPr>
                <p:cNvPr id="27" name="Group 26">
                  <a:extLst>
                    <a:ext uri="{FF2B5EF4-FFF2-40B4-BE49-F238E27FC236}">
                      <a16:creationId xmlns:a16="http://schemas.microsoft.com/office/drawing/2014/main" id="{5EBAFE3D-8315-4211-B23C-61721F2002F4}"/>
                    </a:ext>
                  </a:extLst>
                </p:cNvPr>
                <p:cNvGrpSpPr/>
                <p:nvPr/>
              </p:nvGrpSpPr>
              <p:grpSpPr>
                <a:xfrm>
                  <a:off x="7957780" y="2758432"/>
                  <a:ext cx="229893" cy="294734"/>
                  <a:chOff x="7605297" y="4378081"/>
                  <a:chExt cx="229893" cy="294734"/>
                </a:xfrm>
                <a:solidFill>
                  <a:schemeClr val="bg1"/>
                </a:solidFill>
              </p:grpSpPr>
              <p:sp>
                <p:nvSpPr>
                  <p:cNvPr id="29" name="Freeform 5">
                    <a:extLst>
                      <a:ext uri="{FF2B5EF4-FFF2-40B4-BE49-F238E27FC236}">
                        <a16:creationId xmlns:a16="http://schemas.microsoft.com/office/drawing/2014/main" id="{1A7BCA70-F912-45D3-9BDA-8E3768EB9CFD}"/>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0" name="Freeform 6">
                    <a:extLst>
                      <a:ext uri="{FF2B5EF4-FFF2-40B4-BE49-F238E27FC236}">
                        <a16:creationId xmlns:a16="http://schemas.microsoft.com/office/drawing/2014/main" id="{701EB00A-AEF8-4289-914D-BD3857F75C08}"/>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1" name="Freeform 7">
                    <a:extLst>
                      <a:ext uri="{FF2B5EF4-FFF2-40B4-BE49-F238E27FC236}">
                        <a16:creationId xmlns:a16="http://schemas.microsoft.com/office/drawing/2014/main" id="{7F9E477E-D804-4F1A-A1B0-2487C68FAF23}"/>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8" name="Rectangle 9">
                  <a:extLst>
                    <a:ext uri="{FF2B5EF4-FFF2-40B4-BE49-F238E27FC236}">
                      <a16:creationId xmlns:a16="http://schemas.microsoft.com/office/drawing/2014/main" id="{1E28DDA4-E126-4B54-A0DE-3A8A3FEE5E48}"/>
                    </a:ext>
                  </a:extLst>
                </p:cNvPr>
                <p:cNvSpPr>
                  <a:spLocks/>
                </p:cNvSpPr>
                <p:nvPr/>
              </p:nvSpPr>
              <p:spPr bwMode="auto">
                <a:xfrm>
                  <a:off x="7454000" y="320309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32" name="Group 31">
                <a:extLst>
                  <a:ext uri="{FF2B5EF4-FFF2-40B4-BE49-F238E27FC236}">
                    <a16:creationId xmlns:a16="http://schemas.microsoft.com/office/drawing/2014/main" id="{DF55155A-5188-412F-8BFA-795E6AB33FD5}"/>
                  </a:ext>
                </a:extLst>
              </p:cNvPr>
              <p:cNvGrpSpPr/>
              <p:nvPr/>
            </p:nvGrpSpPr>
            <p:grpSpPr>
              <a:xfrm>
                <a:off x="4802104" y="3103114"/>
                <a:ext cx="1295418" cy="1011661"/>
                <a:chOff x="3640510" y="7487527"/>
                <a:chExt cx="1295418" cy="1011661"/>
              </a:xfrm>
            </p:grpSpPr>
            <p:sp>
              <p:nvSpPr>
                <p:cNvPr id="34" name="Rectangle 9">
                  <a:extLst>
                    <a:ext uri="{FF2B5EF4-FFF2-40B4-BE49-F238E27FC236}">
                      <a16:creationId xmlns:a16="http://schemas.microsoft.com/office/drawing/2014/main" id="{FAFD555F-81FB-4771-AAF7-D0DD9D3E40DB}"/>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49" name="Freeform 9">
                  <a:extLst>
                    <a:ext uri="{FF2B5EF4-FFF2-40B4-BE49-F238E27FC236}">
                      <a16:creationId xmlns:a16="http://schemas.microsoft.com/office/drawing/2014/main" id="{FCEA984F-FECD-4CE3-855B-DF0359AB4746}"/>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50" name="Rectangle 9">
              <a:extLst>
                <a:ext uri="{FF2B5EF4-FFF2-40B4-BE49-F238E27FC236}">
                  <a16:creationId xmlns:a16="http://schemas.microsoft.com/office/drawing/2014/main" id="{37FAE9EF-86FC-4310-AC9E-8769E2347414}"/>
                </a:ext>
              </a:extLst>
            </p:cNvPr>
            <p:cNvSpPr>
              <a:spLocks/>
            </p:cNvSpPr>
            <p:nvPr/>
          </p:nvSpPr>
          <p:spPr bwMode="auto">
            <a:xfrm>
              <a:off x="1870550" y="3723835"/>
              <a:ext cx="3161104" cy="145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grpSp>
      <p:sp>
        <p:nvSpPr>
          <p:cNvPr id="3" name="Picture Placeholder 2">
            <a:extLst>
              <a:ext uri="{FF2B5EF4-FFF2-40B4-BE49-F238E27FC236}">
                <a16:creationId xmlns:a16="http://schemas.microsoft.com/office/drawing/2014/main" id="{D67A2EA9-6300-411D-8917-E91E1B3E09BE}"/>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935564" y="1961322"/>
            <a:ext cx="10116954" cy="62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935564" y="604590"/>
            <a:ext cx="2985113" cy="1374735"/>
          </a:xfrm>
          <a:prstGeom prst="rect">
            <a:avLst/>
          </a:prstGeom>
        </p:spPr>
        <p:txBody>
          <a:bodyPr wrap="none">
            <a:spAutoFit/>
          </a:bodyPr>
          <a:lstStyle/>
          <a:p>
            <a:pPr>
              <a:lnSpc>
                <a:spcPts val="4800"/>
              </a:lnSpc>
            </a:pPr>
            <a:r>
              <a:rPr lang="en-US" sz="3000" dirty="0">
                <a:solidFill>
                  <a:sysClr val="windowText" lastClr="000000"/>
                </a:solidFill>
                <a:latin typeface="Roboto Slab" pitchFamily="2" charset="0"/>
                <a:ea typeface="Roboto Slab" pitchFamily="2" charset="0"/>
              </a:rPr>
              <a:t>Company </a:t>
            </a:r>
          </a:p>
          <a:p>
            <a:pPr>
              <a:lnSpc>
                <a:spcPts val="4800"/>
              </a:lnSpc>
            </a:pPr>
            <a:r>
              <a:rPr lang="en-US" sz="5000" b="1" dirty="0">
                <a:solidFill>
                  <a:sysClr val="windowText" lastClr="000000"/>
                </a:solidFill>
                <a:latin typeface="Roboto Slab" pitchFamily="2" charset="0"/>
                <a:ea typeface="Roboto Slab" pitchFamily="2" charset="0"/>
              </a:rPr>
              <a:t>About Us</a:t>
            </a:r>
            <a:endParaRPr lang="en-US" sz="5000" dirty="0">
              <a:solidFill>
                <a:sysClr val="windowText" lastClr="000000"/>
              </a:solidFill>
              <a:latin typeface="Roboto Slab" pitchFamily="2" charset="0"/>
              <a:ea typeface="Roboto Slab" pitchFamily="2" charset="0"/>
            </a:endParaRPr>
          </a:p>
        </p:txBody>
      </p:sp>
      <p:grpSp>
        <p:nvGrpSpPr>
          <p:cNvPr id="7" name="Group 6">
            <a:extLst>
              <a:ext uri="{FF2B5EF4-FFF2-40B4-BE49-F238E27FC236}">
                <a16:creationId xmlns:a16="http://schemas.microsoft.com/office/drawing/2014/main" id="{293B15F2-1C41-4EF7-BAFD-6C1FF072E88D}"/>
              </a:ext>
            </a:extLst>
          </p:cNvPr>
          <p:cNvGrpSpPr/>
          <p:nvPr/>
        </p:nvGrpSpPr>
        <p:grpSpPr>
          <a:xfrm>
            <a:off x="935564" y="5517436"/>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9" name="Group 28">
            <a:extLst>
              <a:ext uri="{FF2B5EF4-FFF2-40B4-BE49-F238E27FC236}">
                <a16:creationId xmlns:a16="http://schemas.microsoft.com/office/drawing/2014/main" id="{05D4BB36-2036-4A80-8675-ED35A5638920}"/>
              </a:ext>
            </a:extLst>
          </p:cNvPr>
          <p:cNvGrpSpPr/>
          <p:nvPr/>
        </p:nvGrpSpPr>
        <p:grpSpPr>
          <a:xfrm>
            <a:off x="3573441" y="5517436"/>
            <a:ext cx="2203323" cy="333829"/>
            <a:chOff x="700455" y="4172716"/>
            <a:chExt cx="2203323" cy="333829"/>
          </a:xfrm>
        </p:grpSpPr>
        <p:sp>
          <p:nvSpPr>
            <p:cNvPr id="30" name="Rectangle 29">
              <a:extLst>
                <a:ext uri="{FF2B5EF4-FFF2-40B4-BE49-F238E27FC236}">
                  <a16:creationId xmlns:a16="http://schemas.microsoft.com/office/drawing/2014/main" id="{C53EA626-5355-4842-86F7-267DED6548E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3C651A6F-A22F-445D-B168-BA0DE048F48B}"/>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2" name="Rectangle 9">
              <a:extLst>
                <a:ext uri="{FF2B5EF4-FFF2-40B4-BE49-F238E27FC236}">
                  <a16:creationId xmlns:a16="http://schemas.microsoft.com/office/drawing/2014/main" id="{FE49152F-6B4D-4203-971B-BD7732D35D19}"/>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3" name="Group 32">
            <a:extLst>
              <a:ext uri="{FF2B5EF4-FFF2-40B4-BE49-F238E27FC236}">
                <a16:creationId xmlns:a16="http://schemas.microsoft.com/office/drawing/2014/main" id="{536C0684-5AC7-4A02-92A3-7D2970569C61}"/>
              </a:ext>
            </a:extLst>
          </p:cNvPr>
          <p:cNvGrpSpPr/>
          <p:nvPr/>
        </p:nvGrpSpPr>
        <p:grpSpPr>
          <a:xfrm>
            <a:off x="6211318" y="5517436"/>
            <a:ext cx="2203323" cy="333829"/>
            <a:chOff x="700455" y="4172716"/>
            <a:chExt cx="2203323" cy="333829"/>
          </a:xfrm>
        </p:grpSpPr>
        <p:sp>
          <p:nvSpPr>
            <p:cNvPr id="34" name="Rectangle 33">
              <a:extLst>
                <a:ext uri="{FF2B5EF4-FFF2-40B4-BE49-F238E27FC236}">
                  <a16:creationId xmlns:a16="http://schemas.microsoft.com/office/drawing/2014/main" id="{C545779C-B026-4468-BA77-C72015624ADD}"/>
                </a:ext>
              </a:extLst>
            </p:cNvPr>
            <p:cNvSpPr/>
            <p:nvPr/>
          </p:nvSpPr>
          <p:spPr>
            <a:xfrm rot="2700000">
              <a:off x="700455" y="4172716"/>
              <a:ext cx="333829" cy="3338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66DF32C-41DB-4D92-9E78-515F5A79C834}"/>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36" name="Rectangle 9">
              <a:extLst>
                <a:ext uri="{FF2B5EF4-FFF2-40B4-BE49-F238E27FC236}">
                  <a16:creationId xmlns:a16="http://schemas.microsoft.com/office/drawing/2014/main" id="{1DDE6F78-FB4F-4B8B-B5E7-4C6882B5556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7" name="Group 36">
            <a:extLst>
              <a:ext uri="{FF2B5EF4-FFF2-40B4-BE49-F238E27FC236}">
                <a16:creationId xmlns:a16="http://schemas.microsoft.com/office/drawing/2014/main" id="{1A549C0B-317A-4AC8-A2CD-8388C2D63A98}"/>
              </a:ext>
            </a:extLst>
          </p:cNvPr>
          <p:cNvGrpSpPr/>
          <p:nvPr/>
        </p:nvGrpSpPr>
        <p:grpSpPr>
          <a:xfrm>
            <a:off x="8849195" y="5517436"/>
            <a:ext cx="2203323" cy="333829"/>
            <a:chOff x="700455" y="4172716"/>
            <a:chExt cx="2203323" cy="333829"/>
          </a:xfrm>
        </p:grpSpPr>
        <p:sp>
          <p:nvSpPr>
            <p:cNvPr id="38" name="Rectangle 37">
              <a:extLst>
                <a:ext uri="{FF2B5EF4-FFF2-40B4-BE49-F238E27FC236}">
                  <a16:creationId xmlns:a16="http://schemas.microsoft.com/office/drawing/2014/main" id="{6E77996D-8DD3-4D9C-934F-D0F794490C3E}"/>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B51B38BF-FB8A-4A31-BEEE-0ACE0734181B}"/>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AAE55346-CAB1-45A5-9E52-21B2CB02E13B}"/>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3" name="Picture Placeholder 2">
            <a:extLst>
              <a:ext uri="{FF2B5EF4-FFF2-40B4-BE49-F238E27FC236}">
                <a16:creationId xmlns:a16="http://schemas.microsoft.com/office/drawing/2014/main" id="{7A02228E-AB3A-4986-884C-209D00E6DD9B}"/>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8102C2B3-CF7D-4C7E-8C40-C42F099894C9}"/>
              </a:ext>
            </a:extLst>
          </p:cNvPr>
          <p:cNvSpPr>
            <a:spLocks noGrp="1"/>
          </p:cNvSpPr>
          <p:nvPr>
            <p:ph type="pic" sz="quarter" idx="24"/>
          </p:nvPr>
        </p:nvSpPr>
        <p:spPr/>
      </p:sp>
      <p:sp>
        <p:nvSpPr>
          <p:cNvPr id="10" name="Picture Placeholder 9">
            <a:extLst>
              <a:ext uri="{FF2B5EF4-FFF2-40B4-BE49-F238E27FC236}">
                <a16:creationId xmlns:a16="http://schemas.microsoft.com/office/drawing/2014/main" id="{EF4FB38A-00E4-4C43-AFC1-CA6B7B12AB85}"/>
              </a:ext>
            </a:extLst>
          </p:cNvPr>
          <p:cNvSpPr>
            <a:spLocks noGrp="1"/>
          </p:cNvSpPr>
          <p:nvPr>
            <p:ph type="pic" sz="quarter" idx="25"/>
          </p:nvPr>
        </p:nvSpPr>
        <p:spPr/>
      </p:sp>
      <p:sp>
        <p:nvSpPr>
          <p:cNvPr id="12" name="Picture Placeholder 11">
            <a:extLst>
              <a:ext uri="{FF2B5EF4-FFF2-40B4-BE49-F238E27FC236}">
                <a16:creationId xmlns:a16="http://schemas.microsoft.com/office/drawing/2014/main" id="{48C76C28-BE5E-4488-9457-D9F8135598A0}"/>
              </a:ext>
            </a:extLst>
          </p:cNvPr>
          <p:cNvSpPr>
            <a:spLocks noGrp="1"/>
          </p:cNvSpPr>
          <p:nvPr>
            <p:ph type="pic" sz="quarter" idx="26"/>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92CD956F-975B-4A1F-AB8D-5484E63DCE16}"/>
              </a:ext>
            </a:extLst>
          </p:cNvPr>
          <p:cNvGrpSpPr/>
          <p:nvPr/>
        </p:nvGrpSpPr>
        <p:grpSpPr>
          <a:xfrm>
            <a:off x="6701634" y="2050040"/>
            <a:ext cx="4021041" cy="1677953"/>
            <a:chOff x="721773" y="3345874"/>
            <a:chExt cx="4021041" cy="1677953"/>
          </a:xfrm>
        </p:grpSpPr>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811581" y="3864127"/>
              <a:ext cx="3931233" cy="115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to project an image of professionalism and lorem to reliability. By using simple.</a:t>
              </a:r>
            </a:p>
          </p:txBody>
        </p:sp>
        <p:sp>
          <p:nvSpPr>
            <p:cNvPr id="2" name="Rectangle 1">
              <a:extLst>
                <a:ext uri="{FF2B5EF4-FFF2-40B4-BE49-F238E27FC236}">
                  <a16:creationId xmlns:a16="http://schemas.microsoft.com/office/drawing/2014/main" id="{190E0ECB-A6B2-4983-9A29-B5EC43471056}"/>
                </a:ext>
              </a:extLst>
            </p:cNvPr>
            <p:cNvSpPr/>
            <p:nvPr/>
          </p:nvSpPr>
          <p:spPr>
            <a:xfrm>
              <a:off x="721773" y="3345874"/>
              <a:ext cx="1535998" cy="553998"/>
            </a:xfrm>
            <a:prstGeom prst="rect">
              <a:avLst/>
            </a:prstGeom>
          </p:spPr>
          <p:txBody>
            <a:bodyPr wrap="none">
              <a:spAutoFit/>
            </a:bodyPr>
            <a:lstStyle/>
            <a:p>
              <a:r>
                <a:rPr lang="en-US" sz="3000" b="1" dirty="0">
                  <a:latin typeface="Roboto Slab" pitchFamily="2" charset="0"/>
                  <a:ea typeface="Roboto Slab" pitchFamily="2" charset="0"/>
                </a:rPr>
                <a:t>Service</a:t>
              </a:r>
              <a:endParaRPr lang="en-US" sz="3000" dirty="0">
                <a:latin typeface="Roboto Slab" pitchFamily="2" charset="0"/>
                <a:ea typeface="Roboto Slab" pitchFamily="2" charset="0"/>
              </a:endParaRPr>
            </a:p>
          </p:txBody>
        </p:sp>
      </p:grpSp>
      <p:grpSp>
        <p:nvGrpSpPr>
          <p:cNvPr id="16" name="Group 15">
            <a:extLst>
              <a:ext uri="{FF2B5EF4-FFF2-40B4-BE49-F238E27FC236}">
                <a16:creationId xmlns:a16="http://schemas.microsoft.com/office/drawing/2014/main" id="{C27E5A91-833D-492C-BA2C-237311216200}"/>
              </a:ext>
            </a:extLst>
          </p:cNvPr>
          <p:cNvGrpSpPr/>
          <p:nvPr/>
        </p:nvGrpSpPr>
        <p:grpSpPr>
          <a:xfrm>
            <a:off x="8980868" y="4297488"/>
            <a:ext cx="1295418" cy="1011661"/>
            <a:chOff x="9962390" y="2898183"/>
            <a:chExt cx="1295418" cy="1011661"/>
          </a:xfrm>
        </p:grpSpPr>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10466170" y="289818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9962390" y="334284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9" name="Group 18">
            <a:extLst>
              <a:ext uri="{FF2B5EF4-FFF2-40B4-BE49-F238E27FC236}">
                <a16:creationId xmlns:a16="http://schemas.microsoft.com/office/drawing/2014/main" id="{C14B2F44-B210-41ED-A624-C173CE4170CC}"/>
              </a:ext>
            </a:extLst>
          </p:cNvPr>
          <p:cNvGrpSpPr/>
          <p:nvPr/>
        </p:nvGrpSpPr>
        <p:grpSpPr>
          <a:xfrm>
            <a:off x="6696892" y="4297488"/>
            <a:ext cx="1295418" cy="1011661"/>
            <a:chOff x="3640510" y="7487527"/>
            <a:chExt cx="1295418" cy="1011661"/>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 name="Picture Placeholder 8">
            <a:extLst>
              <a:ext uri="{FF2B5EF4-FFF2-40B4-BE49-F238E27FC236}">
                <a16:creationId xmlns:a16="http://schemas.microsoft.com/office/drawing/2014/main" id="{26FFFB93-14B4-40C1-94E6-36A62E0B58B8}"/>
              </a:ext>
            </a:extLst>
          </p:cNvPr>
          <p:cNvSpPr>
            <a:spLocks noGrp="1"/>
          </p:cNvSpPr>
          <p:nvPr>
            <p:ph type="pic" sz="quarter" idx="19"/>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6A49A59-A65F-4229-8A6F-358B0BE84495}"/>
              </a:ext>
            </a:extLst>
          </p:cNvPr>
          <p:cNvSpPr/>
          <p:nvPr/>
        </p:nvSpPr>
        <p:spPr>
          <a:xfrm>
            <a:off x="5733145" y="2864818"/>
            <a:ext cx="2981739" cy="23758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4" name="Group 3">
            <a:extLst>
              <a:ext uri="{FF2B5EF4-FFF2-40B4-BE49-F238E27FC236}">
                <a16:creationId xmlns:a16="http://schemas.microsoft.com/office/drawing/2014/main" id="{ED5BD4D6-A0D3-40C3-916B-5C9F96990CFF}"/>
              </a:ext>
            </a:extLst>
          </p:cNvPr>
          <p:cNvGrpSpPr/>
          <p:nvPr/>
        </p:nvGrpSpPr>
        <p:grpSpPr>
          <a:xfrm>
            <a:off x="6122353" y="3320639"/>
            <a:ext cx="2203323" cy="1464215"/>
            <a:chOff x="5984936" y="3406825"/>
            <a:chExt cx="2203323" cy="1464215"/>
          </a:xfrm>
        </p:grpSpPr>
        <p:grpSp>
          <p:nvGrpSpPr>
            <p:cNvPr id="27" name="Group 26">
              <a:extLst>
                <a:ext uri="{FF2B5EF4-FFF2-40B4-BE49-F238E27FC236}">
                  <a16:creationId xmlns:a16="http://schemas.microsoft.com/office/drawing/2014/main" id="{83D99232-32C9-4918-B8B9-7070586FA168}"/>
                </a:ext>
              </a:extLst>
            </p:cNvPr>
            <p:cNvGrpSpPr/>
            <p:nvPr/>
          </p:nvGrpSpPr>
          <p:grpSpPr>
            <a:xfrm>
              <a:off x="5984936" y="3406825"/>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5984936" y="4537211"/>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3" name="Group 2">
            <a:extLst>
              <a:ext uri="{FF2B5EF4-FFF2-40B4-BE49-F238E27FC236}">
                <a16:creationId xmlns:a16="http://schemas.microsoft.com/office/drawing/2014/main" id="{A202AB5A-0438-4881-82C9-0C5822C62531}"/>
              </a:ext>
            </a:extLst>
          </p:cNvPr>
          <p:cNvGrpSpPr/>
          <p:nvPr/>
        </p:nvGrpSpPr>
        <p:grpSpPr>
          <a:xfrm>
            <a:off x="6108088" y="750103"/>
            <a:ext cx="5118711" cy="1734445"/>
            <a:chOff x="292278" y="904245"/>
            <a:chExt cx="5118711" cy="1734445"/>
          </a:xfrm>
        </p:grpSpPr>
        <p:sp>
          <p:nvSpPr>
            <p:cNvPr id="15" name="Rectangle 14">
              <a:extLst>
                <a:ext uri="{FF2B5EF4-FFF2-40B4-BE49-F238E27FC236}">
                  <a16:creationId xmlns:a16="http://schemas.microsoft.com/office/drawing/2014/main" id="{FF08EFE6-5339-40DF-9CB5-2D47DFE2074D}"/>
                </a:ext>
              </a:extLst>
            </p:cNvPr>
            <p:cNvSpPr/>
            <p:nvPr/>
          </p:nvSpPr>
          <p:spPr>
            <a:xfrm>
              <a:off x="292278" y="904245"/>
              <a:ext cx="2842445" cy="477054"/>
            </a:xfrm>
            <a:prstGeom prst="rect">
              <a:avLst/>
            </a:prstGeom>
          </p:spPr>
          <p:txBody>
            <a:bodyPr wrap="none">
              <a:spAutoFit/>
            </a:bodyPr>
            <a:lstStyle/>
            <a:p>
              <a:r>
                <a:rPr lang="en-US" sz="2500" dirty="0">
                  <a:latin typeface="Roboto Slab" pitchFamily="2" charset="0"/>
                  <a:ea typeface="Roboto Slab" pitchFamily="2" charset="0"/>
                </a:rPr>
                <a:t>Company Service</a:t>
              </a: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368066" y="1456362"/>
              <a:ext cx="5042923" cy="118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grpSp>
      <p:sp>
        <p:nvSpPr>
          <p:cNvPr id="7" name="Picture Placeholder 6">
            <a:extLst>
              <a:ext uri="{FF2B5EF4-FFF2-40B4-BE49-F238E27FC236}">
                <a16:creationId xmlns:a16="http://schemas.microsoft.com/office/drawing/2014/main" id="{97B6EC38-25AA-4D25-9315-AD0885CE0966}"/>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403FBB8A-09D0-4C73-8888-B34A906F05F5}"/>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F31D528F-78AC-4378-B05F-7AEB3499E64E}"/>
              </a:ext>
            </a:extLst>
          </p:cNvPr>
          <p:cNvSpPr>
            <a:spLocks noGrp="1"/>
          </p:cNvSpPr>
          <p:nvPr>
            <p:ph type="pic" sz="quarter" idx="19"/>
          </p:nvPr>
        </p:nvSpPr>
        <p:spPr/>
      </p:sp>
      <p:sp>
        <p:nvSpPr>
          <p:cNvPr id="13" name="Picture Placeholder 12">
            <a:extLst>
              <a:ext uri="{FF2B5EF4-FFF2-40B4-BE49-F238E27FC236}">
                <a16:creationId xmlns:a16="http://schemas.microsoft.com/office/drawing/2014/main" id="{BF68E828-314E-4284-8D36-14D26FBA3C6F}"/>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17815</TotalTime>
  <Words>1353</Words>
  <Application>Microsoft Office PowerPoint</Application>
  <PresentationFormat>Widescreen</PresentationFormat>
  <Paragraphs>161</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2951</cp:revision>
  <dcterms:created xsi:type="dcterms:W3CDTF">2016-12-30T12:29:18Z</dcterms:created>
  <dcterms:modified xsi:type="dcterms:W3CDTF">2019-01-20T13:33:57Z</dcterms:modified>
</cp:coreProperties>
</file>