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9.xml"/>
  <Override ContentType="application/vnd.openxmlformats-officedocument.presentationml.notesSlide+xml" PartName="/ppt/notesSlides/notesSlide16.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0.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64" r:id="rId4"/>
    <p:sldMasterId id="2147483665" r:id="rId5"/>
  </p:sldMasterIdLst>
  <p:notesMasterIdLst>
    <p:notesMasterId r:id="rId6"/>
  </p:notesMasterIdLst>
  <p:sldIdLst>
    <p:sldId id="256" r:id="rId7"/>
    <p:sldId id="257" r:id="rId8"/>
    <p:sldId id="258" r:id="rId9"/>
    <p:sldId id="259" r:id="rId10"/>
    <p:sldId id="260" r:id="rId11"/>
    <p:sldId id="261" r:id="rId12"/>
    <p:sldId id="262" r:id="rId13"/>
    <p:sldId id="263" r:id="rId14"/>
    <p:sldId id="264" r:id="rId15"/>
    <p:sldId id="265" r:id="rId16"/>
    <p:sldId id="266" r:id="rId17"/>
    <p:sldId id="267" r:id="rId18"/>
    <p:sldId id="268" r:id="rId19"/>
    <p:sldId id="269" r:id="rId20"/>
    <p:sldId id="270" r:id="rId21"/>
    <p:sldId id="271" r:id="rId22"/>
    <p:sldId id="272" r:id="rId23"/>
    <p:sldId id="273" r:id="rId24"/>
    <p:sldId id="274" r:id="rId25"/>
    <p:sldId id="275" r:id="rId26"/>
  </p:sldIdLst>
  <p:sldSz cy="5143500" cx="9144000"/>
  <p:notesSz cx="6858000" cy="9144000"/>
  <p:embeddedFontLst>
    <p:embeddedFont>
      <p:font typeface="Montserrat"/>
      <p:regular r:id="rId27"/>
      <p:bold r:id="rId28"/>
      <p:italic r:id="rId29"/>
      <p:boldItalic r:id="rId30"/>
    </p:embeddedFont>
    <p:embeddedFont>
      <p:font typeface="Lato"/>
      <p:regular r:id="rId31"/>
      <p:bold r:id="rId32"/>
      <p:italic r:id="rId33"/>
      <p:boldItalic r:id="rId34"/>
    </p:embeddedFont>
    <p:embeddedFont>
      <p:font typeface="Montserrat Light"/>
      <p:regular r:id="rId35"/>
      <p:bold r:id="rId36"/>
      <p:italic r:id="rId37"/>
      <p:boldItalic r:id="rId38"/>
    </p:embeddedFont>
    <p:embeddedFont>
      <p:font typeface="Gill Sans"/>
      <p:regular r:id="rId39"/>
      <p:bold r:id="rId40"/>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40" Type="http://schemas.openxmlformats.org/officeDocument/2006/relationships/font" Target="fonts/GillSans-bold.fntdata"/><Relationship Id="rId20" Type="http://schemas.openxmlformats.org/officeDocument/2006/relationships/slide" Target="slides/slide14.xml"/><Relationship Id="rId22" Type="http://schemas.openxmlformats.org/officeDocument/2006/relationships/slide" Target="slides/slide16.xml"/><Relationship Id="rId21" Type="http://schemas.openxmlformats.org/officeDocument/2006/relationships/slide" Target="slides/slide15.xml"/><Relationship Id="rId24" Type="http://schemas.openxmlformats.org/officeDocument/2006/relationships/slide" Target="slides/slide18.xml"/><Relationship Id="rId23" Type="http://schemas.openxmlformats.org/officeDocument/2006/relationships/slide" Target="slides/slide17.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3.xml"/><Relationship Id="rId26" Type="http://schemas.openxmlformats.org/officeDocument/2006/relationships/slide" Target="slides/slide20.xml"/><Relationship Id="rId25" Type="http://schemas.openxmlformats.org/officeDocument/2006/relationships/slide" Target="slides/slide19.xml"/><Relationship Id="rId28" Type="http://schemas.openxmlformats.org/officeDocument/2006/relationships/font" Target="fonts/Montserrat-bold.fntdata"/><Relationship Id="rId27" Type="http://schemas.openxmlformats.org/officeDocument/2006/relationships/font" Target="fonts/Montserrat-regular.fntdata"/><Relationship Id="rId5" Type="http://schemas.openxmlformats.org/officeDocument/2006/relationships/slideMaster" Target="slideMasters/slideMaster2.xml"/><Relationship Id="rId6" Type="http://schemas.openxmlformats.org/officeDocument/2006/relationships/notesMaster" Target="notesMasters/notesMaster1.xml"/><Relationship Id="rId29" Type="http://schemas.openxmlformats.org/officeDocument/2006/relationships/font" Target="fonts/Montserrat-italic.fntdata"/><Relationship Id="rId7" Type="http://schemas.openxmlformats.org/officeDocument/2006/relationships/slide" Target="slides/slide1.xml"/><Relationship Id="rId8" Type="http://schemas.openxmlformats.org/officeDocument/2006/relationships/slide" Target="slides/slide2.xml"/><Relationship Id="rId31" Type="http://schemas.openxmlformats.org/officeDocument/2006/relationships/font" Target="fonts/Lato-regular.fntdata"/><Relationship Id="rId30" Type="http://schemas.openxmlformats.org/officeDocument/2006/relationships/font" Target="fonts/Montserrat-boldItalic.fntdata"/><Relationship Id="rId11" Type="http://schemas.openxmlformats.org/officeDocument/2006/relationships/slide" Target="slides/slide5.xml"/><Relationship Id="rId33" Type="http://schemas.openxmlformats.org/officeDocument/2006/relationships/font" Target="fonts/Lato-italic.fntdata"/><Relationship Id="rId10" Type="http://schemas.openxmlformats.org/officeDocument/2006/relationships/slide" Target="slides/slide4.xml"/><Relationship Id="rId32" Type="http://schemas.openxmlformats.org/officeDocument/2006/relationships/font" Target="fonts/Lato-bold.fntdata"/><Relationship Id="rId13" Type="http://schemas.openxmlformats.org/officeDocument/2006/relationships/slide" Target="slides/slide7.xml"/><Relationship Id="rId35" Type="http://schemas.openxmlformats.org/officeDocument/2006/relationships/font" Target="fonts/MontserratLight-regular.fntdata"/><Relationship Id="rId12" Type="http://schemas.openxmlformats.org/officeDocument/2006/relationships/slide" Target="slides/slide6.xml"/><Relationship Id="rId34" Type="http://schemas.openxmlformats.org/officeDocument/2006/relationships/font" Target="fonts/Lato-boldItalic.fntdata"/><Relationship Id="rId15" Type="http://schemas.openxmlformats.org/officeDocument/2006/relationships/slide" Target="slides/slide9.xml"/><Relationship Id="rId37" Type="http://schemas.openxmlformats.org/officeDocument/2006/relationships/font" Target="fonts/MontserratLight-italic.fntdata"/><Relationship Id="rId14" Type="http://schemas.openxmlformats.org/officeDocument/2006/relationships/slide" Target="slides/slide8.xml"/><Relationship Id="rId36" Type="http://schemas.openxmlformats.org/officeDocument/2006/relationships/font" Target="fonts/MontserratLight-bold.fntdata"/><Relationship Id="rId17" Type="http://schemas.openxmlformats.org/officeDocument/2006/relationships/slide" Target="slides/slide11.xml"/><Relationship Id="rId39" Type="http://schemas.openxmlformats.org/officeDocument/2006/relationships/font" Target="fonts/GillSans-regular.fntdata"/><Relationship Id="rId16" Type="http://schemas.openxmlformats.org/officeDocument/2006/relationships/slide" Target="slides/slide10.xml"/><Relationship Id="rId38" Type="http://schemas.openxmlformats.org/officeDocument/2006/relationships/font" Target="fonts/MontserratLight-boldItalic.fntdata"/><Relationship Id="rId19" Type="http://schemas.openxmlformats.org/officeDocument/2006/relationships/slide" Target="slides/slide13.xml"/><Relationship Id="rId18" Type="http://schemas.openxmlformats.org/officeDocument/2006/relationships/slide" Target="slides/slide1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02" name="Shape 102"/>
        <p:cNvGrpSpPr/>
        <p:nvPr/>
      </p:nvGrpSpPr>
      <p:grpSpPr>
        <a:xfrm>
          <a:off x="0" y="0"/>
          <a:ext cx="0" cy="0"/>
          <a:chOff x="0" y="0"/>
          <a:chExt cx="0" cy="0"/>
        </a:xfrm>
      </p:grpSpPr>
      <p:sp>
        <p:nvSpPr>
          <p:cNvPr id="103" name="Google Shape;103;g7ca2e0857e_2_52: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04" name="Google Shape;104;g7ca2e0857e_2_5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408" name="Shape 408"/>
        <p:cNvGrpSpPr/>
        <p:nvPr/>
      </p:nvGrpSpPr>
      <p:grpSpPr>
        <a:xfrm>
          <a:off x="0" y="0"/>
          <a:ext cx="0" cy="0"/>
          <a:chOff x="0" y="0"/>
          <a:chExt cx="0" cy="0"/>
        </a:xfrm>
      </p:grpSpPr>
      <p:sp>
        <p:nvSpPr>
          <p:cNvPr id="409" name="Google Shape;409;g7ca2e0857e_2_350: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410" name="Google Shape;410;g7ca2e0857e_2_35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444" name="Shape 444"/>
        <p:cNvGrpSpPr/>
        <p:nvPr/>
      </p:nvGrpSpPr>
      <p:grpSpPr>
        <a:xfrm>
          <a:off x="0" y="0"/>
          <a:ext cx="0" cy="0"/>
          <a:chOff x="0" y="0"/>
          <a:chExt cx="0" cy="0"/>
        </a:xfrm>
      </p:grpSpPr>
      <p:sp>
        <p:nvSpPr>
          <p:cNvPr id="445" name="Google Shape;445;g7ca2e0857e_2_385: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446" name="Google Shape;446;g7ca2e0857e_2_385: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478" name="Shape 478"/>
        <p:cNvGrpSpPr/>
        <p:nvPr/>
      </p:nvGrpSpPr>
      <p:grpSpPr>
        <a:xfrm>
          <a:off x="0" y="0"/>
          <a:ext cx="0" cy="0"/>
          <a:chOff x="0" y="0"/>
          <a:chExt cx="0" cy="0"/>
        </a:xfrm>
      </p:grpSpPr>
      <p:sp>
        <p:nvSpPr>
          <p:cNvPr id="479" name="Google Shape;479;g7ca2e0857e_2_418: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480" name="Google Shape;480;g7ca2e0857e_2_41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16" name="Shape 516"/>
        <p:cNvGrpSpPr/>
        <p:nvPr/>
      </p:nvGrpSpPr>
      <p:grpSpPr>
        <a:xfrm>
          <a:off x="0" y="0"/>
          <a:ext cx="0" cy="0"/>
          <a:chOff x="0" y="0"/>
          <a:chExt cx="0" cy="0"/>
        </a:xfrm>
      </p:grpSpPr>
      <p:sp>
        <p:nvSpPr>
          <p:cNvPr id="517" name="Google Shape;517;g7ca2e0857e_2_455: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18" name="Google Shape;518;g7ca2e0857e_2_455: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47" name="Shape 547"/>
        <p:cNvGrpSpPr/>
        <p:nvPr/>
      </p:nvGrpSpPr>
      <p:grpSpPr>
        <a:xfrm>
          <a:off x="0" y="0"/>
          <a:ext cx="0" cy="0"/>
          <a:chOff x="0" y="0"/>
          <a:chExt cx="0" cy="0"/>
        </a:xfrm>
      </p:grpSpPr>
      <p:sp>
        <p:nvSpPr>
          <p:cNvPr id="548" name="Google Shape;548;g7ca2e0857e_2_485: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49" name="Google Shape;549;g7ca2e0857e_2_485: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82" name="Shape 582"/>
        <p:cNvGrpSpPr/>
        <p:nvPr/>
      </p:nvGrpSpPr>
      <p:grpSpPr>
        <a:xfrm>
          <a:off x="0" y="0"/>
          <a:ext cx="0" cy="0"/>
          <a:chOff x="0" y="0"/>
          <a:chExt cx="0" cy="0"/>
        </a:xfrm>
      </p:grpSpPr>
      <p:sp>
        <p:nvSpPr>
          <p:cNvPr id="583" name="Google Shape;583;g7ca2e0857e_2_519: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84" name="Google Shape;584;g7ca2e0857e_2_519: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29" name="Shape 629"/>
        <p:cNvGrpSpPr/>
        <p:nvPr/>
      </p:nvGrpSpPr>
      <p:grpSpPr>
        <a:xfrm>
          <a:off x="0" y="0"/>
          <a:ext cx="0" cy="0"/>
          <a:chOff x="0" y="0"/>
          <a:chExt cx="0" cy="0"/>
        </a:xfrm>
      </p:grpSpPr>
      <p:sp>
        <p:nvSpPr>
          <p:cNvPr id="630" name="Google Shape;630;g7ca2e0857e_2_565: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31" name="Google Shape;631;g7ca2e0857e_2_565: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56" name="Shape 656"/>
        <p:cNvGrpSpPr/>
        <p:nvPr/>
      </p:nvGrpSpPr>
      <p:grpSpPr>
        <a:xfrm>
          <a:off x="0" y="0"/>
          <a:ext cx="0" cy="0"/>
          <a:chOff x="0" y="0"/>
          <a:chExt cx="0" cy="0"/>
        </a:xfrm>
      </p:grpSpPr>
      <p:sp>
        <p:nvSpPr>
          <p:cNvPr id="657" name="Google Shape;657;g7ca2e0857e_2_591: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58" name="Google Shape;658;g7ca2e0857e_2_591: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80" name="Shape 680"/>
        <p:cNvGrpSpPr/>
        <p:nvPr/>
      </p:nvGrpSpPr>
      <p:grpSpPr>
        <a:xfrm>
          <a:off x="0" y="0"/>
          <a:ext cx="0" cy="0"/>
          <a:chOff x="0" y="0"/>
          <a:chExt cx="0" cy="0"/>
        </a:xfrm>
      </p:grpSpPr>
      <p:sp>
        <p:nvSpPr>
          <p:cNvPr id="681" name="Google Shape;681;g7ca2e0857e_2_614: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82" name="Google Shape;682;g7ca2e0857e_2_614: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33" name="Shape 733"/>
        <p:cNvGrpSpPr/>
        <p:nvPr/>
      </p:nvGrpSpPr>
      <p:grpSpPr>
        <a:xfrm>
          <a:off x="0" y="0"/>
          <a:ext cx="0" cy="0"/>
          <a:chOff x="0" y="0"/>
          <a:chExt cx="0" cy="0"/>
        </a:xfrm>
      </p:grpSpPr>
      <p:sp>
        <p:nvSpPr>
          <p:cNvPr id="734" name="Google Shape;734;g7ca2e0857e_2_666: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35" name="Google Shape;735;g7ca2e0857e_2_666: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4" name="Shape 114"/>
        <p:cNvGrpSpPr/>
        <p:nvPr/>
      </p:nvGrpSpPr>
      <p:grpSpPr>
        <a:xfrm>
          <a:off x="0" y="0"/>
          <a:ext cx="0" cy="0"/>
          <a:chOff x="0" y="0"/>
          <a:chExt cx="0" cy="0"/>
        </a:xfrm>
      </p:grpSpPr>
      <p:sp>
        <p:nvSpPr>
          <p:cNvPr id="115" name="Google Shape;115;g7ca2e0857e_2_64: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6" name="Google Shape;116;g7ca2e0857e_2_64: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59" name="Shape 759"/>
        <p:cNvGrpSpPr/>
        <p:nvPr/>
      </p:nvGrpSpPr>
      <p:grpSpPr>
        <a:xfrm>
          <a:off x="0" y="0"/>
          <a:ext cx="0" cy="0"/>
          <a:chOff x="0" y="0"/>
          <a:chExt cx="0" cy="0"/>
        </a:xfrm>
      </p:grpSpPr>
      <p:sp>
        <p:nvSpPr>
          <p:cNvPr id="760" name="Google Shape;760;g7ca2e0857e_2_691: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61" name="Google Shape;761;g7ca2e0857e_2_691: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4" name="Shape 144"/>
        <p:cNvGrpSpPr/>
        <p:nvPr/>
      </p:nvGrpSpPr>
      <p:grpSpPr>
        <a:xfrm>
          <a:off x="0" y="0"/>
          <a:ext cx="0" cy="0"/>
          <a:chOff x="0" y="0"/>
          <a:chExt cx="0" cy="0"/>
        </a:xfrm>
      </p:grpSpPr>
      <p:sp>
        <p:nvSpPr>
          <p:cNvPr id="145" name="Google Shape;145;g7ca2e0857e_2_93: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6" name="Google Shape;146;g7ca2e0857e_2_93: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95" name="Shape 195"/>
        <p:cNvGrpSpPr/>
        <p:nvPr/>
      </p:nvGrpSpPr>
      <p:grpSpPr>
        <a:xfrm>
          <a:off x="0" y="0"/>
          <a:ext cx="0" cy="0"/>
          <a:chOff x="0" y="0"/>
          <a:chExt cx="0" cy="0"/>
        </a:xfrm>
      </p:grpSpPr>
      <p:sp>
        <p:nvSpPr>
          <p:cNvPr id="196" name="Google Shape;196;g7ca2e0857e_2_143: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97" name="Google Shape;197;g7ca2e0857e_2_143: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11" name="Shape 211"/>
        <p:cNvGrpSpPr/>
        <p:nvPr/>
      </p:nvGrpSpPr>
      <p:grpSpPr>
        <a:xfrm>
          <a:off x="0" y="0"/>
          <a:ext cx="0" cy="0"/>
          <a:chOff x="0" y="0"/>
          <a:chExt cx="0" cy="0"/>
        </a:xfrm>
      </p:grpSpPr>
      <p:sp>
        <p:nvSpPr>
          <p:cNvPr id="212" name="Google Shape;212;g7ca2e0857e_2_158: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13" name="Google Shape;213;g7ca2e0857e_2_15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52" name="Shape 252"/>
        <p:cNvGrpSpPr/>
        <p:nvPr/>
      </p:nvGrpSpPr>
      <p:grpSpPr>
        <a:xfrm>
          <a:off x="0" y="0"/>
          <a:ext cx="0" cy="0"/>
          <a:chOff x="0" y="0"/>
          <a:chExt cx="0" cy="0"/>
        </a:xfrm>
      </p:grpSpPr>
      <p:sp>
        <p:nvSpPr>
          <p:cNvPr id="253" name="Google Shape;253;g7ca2e0857e_2_198: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54" name="Google Shape;254;g7ca2e0857e_2_19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07" name="Shape 307"/>
        <p:cNvGrpSpPr/>
        <p:nvPr/>
      </p:nvGrpSpPr>
      <p:grpSpPr>
        <a:xfrm>
          <a:off x="0" y="0"/>
          <a:ext cx="0" cy="0"/>
          <a:chOff x="0" y="0"/>
          <a:chExt cx="0" cy="0"/>
        </a:xfrm>
      </p:grpSpPr>
      <p:sp>
        <p:nvSpPr>
          <p:cNvPr id="308" name="Google Shape;308;g7ca2e0857e_2_252: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09" name="Google Shape;309;g7ca2e0857e_2_25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54" name="Shape 354"/>
        <p:cNvGrpSpPr/>
        <p:nvPr/>
      </p:nvGrpSpPr>
      <p:grpSpPr>
        <a:xfrm>
          <a:off x="0" y="0"/>
          <a:ext cx="0" cy="0"/>
          <a:chOff x="0" y="0"/>
          <a:chExt cx="0" cy="0"/>
        </a:xfrm>
      </p:grpSpPr>
      <p:sp>
        <p:nvSpPr>
          <p:cNvPr id="355" name="Google Shape;355;g7ca2e0857e_2_298: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56" name="Google Shape;356;g7ca2e0857e_2_29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85" name="Shape 385"/>
        <p:cNvGrpSpPr/>
        <p:nvPr/>
      </p:nvGrpSpPr>
      <p:grpSpPr>
        <a:xfrm>
          <a:off x="0" y="0"/>
          <a:ext cx="0" cy="0"/>
          <a:chOff x="0" y="0"/>
          <a:chExt cx="0" cy="0"/>
        </a:xfrm>
      </p:grpSpPr>
      <p:sp>
        <p:nvSpPr>
          <p:cNvPr id="386" name="Google Shape;386;g7ca2e0857e_2_328: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87" name="Google Shape;387;g7ca2e0857e_2_32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1_Title Slide">
  <p:cSld name="1_Title Slide">
    <p:spTree>
      <p:nvGrpSpPr>
        <p:cNvPr id="55" name="Shape 55"/>
        <p:cNvGrpSpPr/>
        <p:nvPr/>
      </p:nvGrpSpPr>
      <p:grpSpPr>
        <a:xfrm>
          <a:off x="0" y="0"/>
          <a:ext cx="0" cy="0"/>
          <a:chOff x="0" y="0"/>
          <a:chExt cx="0" cy="0"/>
        </a:xfrm>
      </p:grpSpPr>
      <p:sp>
        <p:nvSpPr>
          <p:cNvPr id="56" name="Google Shape;56;p14"/>
          <p:cNvSpPr/>
          <p:nvPr/>
        </p:nvSpPr>
        <p:spPr>
          <a:xfrm>
            <a:off x="0" y="0"/>
            <a:ext cx="9144000" cy="5143500"/>
          </a:xfrm>
          <a:prstGeom prst="rect">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Montserrat"/>
              <a:ea typeface="Montserrat"/>
              <a:cs typeface="Montserrat"/>
              <a:sym typeface="Montserrat"/>
            </a:endParaRPr>
          </a:p>
        </p:txBody>
      </p:sp>
      <p:sp>
        <p:nvSpPr>
          <p:cNvPr id="57" name="Google Shape;57;p14"/>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lvl1pPr indent="0" lvl="0" marL="0" algn="ctr">
              <a:spcBef>
                <a:spcPts val="0"/>
              </a:spcBef>
              <a:buNone/>
              <a:defRPr b="1" i="0" sz="800" u="none" cap="none" strike="noStrike">
                <a:solidFill>
                  <a:schemeClr val="lt1"/>
                </a:solidFill>
                <a:latin typeface="Montserrat Light"/>
                <a:ea typeface="Montserrat Light"/>
                <a:cs typeface="Montserrat Light"/>
                <a:sym typeface="Montserrat Light"/>
              </a:defRPr>
            </a:lvl1pPr>
            <a:lvl2pPr indent="0" lvl="1" marL="0" algn="ctr">
              <a:spcBef>
                <a:spcPts val="0"/>
              </a:spcBef>
              <a:buNone/>
              <a:defRPr b="1" i="0" sz="800" u="none" cap="none" strike="noStrike">
                <a:solidFill>
                  <a:schemeClr val="lt1"/>
                </a:solidFill>
                <a:latin typeface="Montserrat Light"/>
                <a:ea typeface="Montserrat Light"/>
                <a:cs typeface="Montserrat Light"/>
                <a:sym typeface="Montserrat Light"/>
              </a:defRPr>
            </a:lvl2pPr>
            <a:lvl3pPr indent="0" lvl="2" marL="0" algn="ctr">
              <a:spcBef>
                <a:spcPts val="0"/>
              </a:spcBef>
              <a:buNone/>
              <a:defRPr b="1" i="0" sz="800" u="none" cap="none" strike="noStrike">
                <a:solidFill>
                  <a:schemeClr val="lt1"/>
                </a:solidFill>
                <a:latin typeface="Montserrat Light"/>
                <a:ea typeface="Montserrat Light"/>
                <a:cs typeface="Montserrat Light"/>
                <a:sym typeface="Montserrat Light"/>
              </a:defRPr>
            </a:lvl3pPr>
            <a:lvl4pPr indent="0" lvl="3" marL="0" algn="ctr">
              <a:spcBef>
                <a:spcPts val="0"/>
              </a:spcBef>
              <a:buNone/>
              <a:defRPr b="1" i="0" sz="800" u="none" cap="none" strike="noStrike">
                <a:solidFill>
                  <a:schemeClr val="lt1"/>
                </a:solidFill>
                <a:latin typeface="Montserrat Light"/>
                <a:ea typeface="Montserrat Light"/>
                <a:cs typeface="Montserrat Light"/>
                <a:sym typeface="Montserrat Light"/>
              </a:defRPr>
            </a:lvl4pPr>
            <a:lvl5pPr indent="0" lvl="4" marL="0" algn="ctr">
              <a:spcBef>
                <a:spcPts val="0"/>
              </a:spcBef>
              <a:buNone/>
              <a:defRPr b="1" i="0" sz="800" u="none" cap="none" strike="noStrike">
                <a:solidFill>
                  <a:schemeClr val="lt1"/>
                </a:solidFill>
                <a:latin typeface="Montserrat Light"/>
                <a:ea typeface="Montserrat Light"/>
                <a:cs typeface="Montserrat Light"/>
                <a:sym typeface="Montserrat Light"/>
              </a:defRPr>
            </a:lvl5pPr>
            <a:lvl6pPr indent="0" lvl="5" marL="0" algn="ctr">
              <a:spcBef>
                <a:spcPts val="0"/>
              </a:spcBef>
              <a:buNone/>
              <a:defRPr b="1" i="0" sz="800" u="none" cap="none" strike="noStrike">
                <a:solidFill>
                  <a:schemeClr val="lt1"/>
                </a:solidFill>
                <a:latin typeface="Montserrat Light"/>
                <a:ea typeface="Montserrat Light"/>
                <a:cs typeface="Montserrat Light"/>
                <a:sym typeface="Montserrat Light"/>
              </a:defRPr>
            </a:lvl6pPr>
            <a:lvl7pPr indent="0" lvl="6" marL="0" algn="ctr">
              <a:spcBef>
                <a:spcPts val="0"/>
              </a:spcBef>
              <a:buNone/>
              <a:defRPr b="1" i="0" sz="800" u="none" cap="none" strike="noStrike">
                <a:solidFill>
                  <a:schemeClr val="lt1"/>
                </a:solidFill>
                <a:latin typeface="Montserrat Light"/>
                <a:ea typeface="Montserrat Light"/>
                <a:cs typeface="Montserrat Light"/>
                <a:sym typeface="Montserrat Light"/>
              </a:defRPr>
            </a:lvl7pPr>
            <a:lvl8pPr indent="0" lvl="7" marL="0" algn="ctr">
              <a:spcBef>
                <a:spcPts val="0"/>
              </a:spcBef>
              <a:buNone/>
              <a:defRPr b="1" i="0" sz="800" u="none" cap="none" strike="noStrike">
                <a:solidFill>
                  <a:schemeClr val="lt1"/>
                </a:solidFill>
                <a:latin typeface="Montserrat Light"/>
                <a:ea typeface="Montserrat Light"/>
                <a:cs typeface="Montserrat Light"/>
                <a:sym typeface="Montserrat Light"/>
              </a:defRPr>
            </a:lvl8pPr>
            <a:lvl9pPr indent="0" lvl="8" marL="0" algn="ctr">
              <a:spcBef>
                <a:spcPts val="0"/>
              </a:spcBef>
              <a:buNone/>
              <a:defRPr b="1" i="0" sz="800" u="none" cap="none" strike="noStrike">
                <a:solidFill>
                  <a:schemeClr val="lt1"/>
                </a:solidFill>
                <a:latin typeface="Montserrat Light"/>
                <a:ea typeface="Montserrat Light"/>
                <a:cs typeface="Montserrat Light"/>
                <a:sym typeface="Montserrat Light"/>
              </a:defRPr>
            </a:lvl9pPr>
          </a:lstStyle>
          <a:p>
            <a:pPr indent="0" lvl="0" marL="0" rtl="0" algn="ctr">
              <a:spcBef>
                <a:spcPts val="0"/>
              </a:spcBef>
              <a:spcAft>
                <a:spcPts val="0"/>
              </a:spcAft>
              <a:buNone/>
            </a:pPr>
            <a:fld id="{00000000-1234-1234-1234-123412341234}" type="slidenum">
              <a:rPr lang="en"/>
              <a:t>‹#›</a:t>
            </a:fld>
            <a:endParaRPr/>
          </a:p>
        </p:txBody>
      </p:sp>
      <p:sp>
        <p:nvSpPr>
          <p:cNvPr id="58" name="Google Shape;58;p14"/>
          <p:cNvSpPr/>
          <p:nvPr/>
        </p:nvSpPr>
        <p:spPr>
          <a:xfrm>
            <a:off x="834630"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Montserrat"/>
              <a:ea typeface="Montserrat"/>
              <a:cs typeface="Montserrat"/>
              <a:sym typeface="Montserrat"/>
            </a:endParaRPr>
          </a:p>
        </p:txBody>
      </p:sp>
      <p:sp>
        <p:nvSpPr>
          <p:cNvPr id="59" name="Google Shape;59;p14"/>
          <p:cNvSpPr/>
          <p:nvPr/>
        </p:nvSpPr>
        <p:spPr>
          <a:xfrm>
            <a:off x="135731"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Montserrat"/>
              <a:ea typeface="Montserrat"/>
              <a:cs typeface="Montserrat"/>
              <a:sym typeface="Montserrat"/>
            </a:endParaRPr>
          </a:p>
        </p:txBody>
      </p:sp>
      <p:sp>
        <p:nvSpPr>
          <p:cNvPr id="60" name="Google Shape;60;p14"/>
          <p:cNvSpPr/>
          <p:nvPr/>
        </p:nvSpPr>
        <p:spPr>
          <a:xfrm>
            <a:off x="485180"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Montserrat"/>
              <a:ea typeface="Montserrat"/>
              <a:cs typeface="Montserrat"/>
              <a:sym typeface="Montserrat"/>
            </a:endParaRPr>
          </a:p>
        </p:txBody>
      </p:sp>
      <p:sp>
        <p:nvSpPr>
          <p:cNvPr id="61" name="Google Shape;61;p14"/>
          <p:cNvSpPr/>
          <p:nvPr/>
        </p:nvSpPr>
        <p:spPr>
          <a:xfrm rot="-2700000">
            <a:off x="243685" y="4832356"/>
            <a:ext cx="74604" cy="74604"/>
          </a:xfrm>
          <a:prstGeom prst="halfFrame">
            <a:avLst>
              <a:gd fmla="val 0" name="adj1"/>
              <a:gd fmla="val 0" name="adj2"/>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dk1"/>
              </a:solidFill>
              <a:latin typeface="Montserrat"/>
              <a:ea typeface="Montserrat"/>
              <a:cs typeface="Montserrat"/>
              <a:sym typeface="Montserrat"/>
            </a:endParaRPr>
          </a:p>
        </p:txBody>
      </p:sp>
      <p:sp>
        <p:nvSpPr>
          <p:cNvPr id="62" name="Google Shape;62;p14"/>
          <p:cNvSpPr/>
          <p:nvPr/>
        </p:nvSpPr>
        <p:spPr>
          <a:xfrm rot="8100000">
            <a:off x="928297" y="4832356"/>
            <a:ext cx="74604" cy="74604"/>
          </a:xfrm>
          <a:prstGeom prst="halfFrame">
            <a:avLst>
              <a:gd fmla="val 0" name="adj1"/>
              <a:gd fmla="val 0" name="adj2"/>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dk1"/>
              </a:solidFill>
              <a:latin typeface="Montserrat"/>
              <a:ea typeface="Montserrat"/>
              <a:cs typeface="Montserrat"/>
              <a:sym typeface="Montserrat"/>
            </a:endParaRPr>
          </a:p>
        </p:txBody>
      </p:sp>
      <p:sp>
        <p:nvSpPr>
          <p:cNvPr id="63" name="Google Shape;63;p14"/>
          <p:cNvSpPr/>
          <p:nvPr/>
        </p:nvSpPr>
        <p:spPr>
          <a:xfrm>
            <a:off x="8732043"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Montserrat"/>
              <a:ea typeface="Montserrat"/>
              <a:cs typeface="Montserrat"/>
              <a:sym typeface="Montserrat"/>
            </a:endParaRPr>
          </a:p>
        </p:txBody>
      </p:sp>
      <p:sp>
        <p:nvSpPr>
          <p:cNvPr id="64" name="Google Shape;64;p14"/>
          <p:cNvSpPr/>
          <p:nvPr/>
        </p:nvSpPr>
        <p:spPr>
          <a:xfrm>
            <a:off x="8033145"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Montserrat"/>
              <a:ea typeface="Montserrat"/>
              <a:cs typeface="Montserrat"/>
              <a:sym typeface="Montserrat"/>
            </a:endParaRPr>
          </a:p>
        </p:txBody>
      </p:sp>
      <p:sp>
        <p:nvSpPr>
          <p:cNvPr id="65" name="Google Shape;65;p14"/>
          <p:cNvSpPr/>
          <p:nvPr/>
        </p:nvSpPr>
        <p:spPr>
          <a:xfrm>
            <a:off x="8382593"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Montserrat"/>
              <a:ea typeface="Montserrat"/>
              <a:cs typeface="Montserrat"/>
              <a:sym typeface="Montserrat"/>
            </a:endParaRPr>
          </a:p>
        </p:txBody>
      </p:sp>
      <p:sp>
        <p:nvSpPr>
          <p:cNvPr id="66" name="Google Shape;66;p14"/>
          <p:cNvSpPr/>
          <p:nvPr/>
        </p:nvSpPr>
        <p:spPr>
          <a:xfrm>
            <a:off x="8095833" y="4808361"/>
            <a:ext cx="150849" cy="122594"/>
          </a:xfrm>
          <a:custGeom>
            <a:rect b="b" l="l" r="r" t="t"/>
            <a:pathLst>
              <a:path extrusionOk="0" h="21600" w="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lt1"/>
          </a:solidFill>
          <a:ln>
            <a:noFill/>
          </a:ln>
        </p:spPr>
        <p:txBody>
          <a:bodyPr anchorCtr="0" anchor="t"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7" name="Google Shape;67;p14"/>
          <p:cNvSpPr/>
          <p:nvPr/>
        </p:nvSpPr>
        <p:spPr>
          <a:xfrm>
            <a:off x="8465245" y="4814198"/>
            <a:ext cx="110920" cy="110920"/>
          </a:xfrm>
          <a:custGeom>
            <a:rect b="b" l="l" r="r" t="t"/>
            <a:pathLst>
              <a:path extrusionOk="0" h="21600" w="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lt1"/>
          </a:solidFill>
          <a:ln>
            <a:noFill/>
          </a:ln>
        </p:spPr>
        <p:txBody>
          <a:bodyPr anchorCtr="0" anchor="t"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8" name="Google Shape;68;p14"/>
          <p:cNvSpPr/>
          <p:nvPr/>
        </p:nvSpPr>
        <p:spPr>
          <a:xfrm>
            <a:off x="8787575" y="4816904"/>
            <a:ext cx="165162" cy="105507"/>
          </a:xfrm>
          <a:custGeom>
            <a:rect b="b" l="l" r="r" t="t"/>
            <a:pathLst>
              <a:path extrusionOk="0" h="21486" w="21574">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lt1"/>
          </a:solidFill>
          <a:ln>
            <a:noFill/>
          </a:ln>
        </p:spPr>
        <p:txBody>
          <a:bodyPr anchorCtr="0" anchor="t"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9" name="Google Shape;69;p14"/>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lvl1pPr lvl="0" algn="r">
              <a:spcBef>
                <a:spcPts val="0"/>
              </a:spcBef>
              <a:spcAft>
                <a:spcPts val="0"/>
              </a:spcAft>
              <a:buSzPts val="1100"/>
              <a:buNone/>
              <a:defRPr>
                <a:solidFill>
                  <a:schemeClr val="lt1"/>
                </a:solidFill>
              </a:defRPr>
            </a:lvl1pPr>
            <a:lvl2pPr lvl="1" algn="l">
              <a:spcBef>
                <a:spcPts val="0"/>
              </a:spcBef>
              <a:spcAft>
                <a:spcPts val="0"/>
              </a:spcAft>
              <a:buSzPts val="1100"/>
              <a:buNone/>
              <a:defRPr/>
            </a:lvl2pPr>
            <a:lvl3pPr lvl="2" algn="l">
              <a:spcBef>
                <a:spcPts val="0"/>
              </a:spcBef>
              <a:spcAft>
                <a:spcPts val="0"/>
              </a:spcAft>
              <a:buSzPts val="1100"/>
              <a:buNone/>
              <a:defRPr/>
            </a:lvl3pPr>
            <a:lvl4pPr lvl="3" algn="l">
              <a:spcBef>
                <a:spcPts val="0"/>
              </a:spcBef>
              <a:spcAft>
                <a:spcPts val="0"/>
              </a:spcAft>
              <a:buSzPts val="1100"/>
              <a:buNone/>
              <a:defRPr/>
            </a:lvl4pPr>
            <a:lvl5pPr lvl="4" algn="l">
              <a:spcBef>
                <a:spcPts val="0"/>
              </a:spcBef>
              <a:spcAft>
                <a:spcPts val="0"/>
              </a:spcAft>
              <a:buSzPts val="1100"/>
              <a:buNone/>
              <a:defRPr/>
            </a:lvl5pPr>
            <a:lvl6pPr lvl="5" algn="l">
              <a:spcBef>
                <a:spcPts val="0"/>
              </a:spcBef>
              <a:spcAft>
                <a:spcPts val="0"/>
              </a:spcAft>
              <a:buSzPts val="1100"/>
              <a:buNone/>
              <a:defRPr/>
            </a:lvl6pPr>
            <a:lvl7pPr lvl="6" algn="l">
              <a:spcBef>
                <a:spcPts val="0"/>
              </a:spcBef>
              <a:spcAft>
                <a:spcPts val="0"/>
              </a:spcAft>
              <a:buSzPts val="1100"/>
              <a:buNone/>
              <a:defRPr/>
            </a:lvl7pPr>
            <a:lvl8pPr lvl="7" algn="l">
              <a:spcBef>
                <a:spcPts val="0"/>
              </a:spcBef>
              <a:spcAft>
                <a:spcPts val="0"/>
              </a:spcAft>
              <a:buSzPts val="1100"/>
              <a:buNone/>
              <a:defRPr/>
            </a:lvl8pPr>
            <a:lvl9pPr lvl="8" algn="l">
              <a:spcBef>
                <a:spcPts val="0"/>
              </a:spcBef>
              <a:spcAft>
                <a:spcPts val="0"/>
              </a:spcAft>
              <a:buSzPts val="1100"/>
              <a:buNone/>
              <a:defRPr/>
            </a:lvl9pPr>
          </a:lstStyle>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_Title Slide">
  <p:cSld name="2_Title Slide">
    <p:spTree>
      <p:nvGrpSpPr>
        <p:cNvPr id="70" name="Shape 70"/>
        <p:cNvGrpSpPr/>
        <p:nvPr/>
      </p:nvGrpSpPr>
      <p:grpSpPr>
        <a:xfrm>
          <a:off x="0" y="0"/>
          <a:ext cx="0" cy="0"/>
          <a:chOff x="0" y="0"/>
          <a:chExt cx="0" cy="0"/>
        </a:xfrm>
      </p:grpSpPr>
      <p:sp>
        <p:nvSpPr>
          <p:cNvPr id="71" name="Google Shape;71;p15"/>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lvl1pPr indent="0" lvl="0" marL="0" algn="ctr">
              <a:spcBef>
                <a:spcPts val="0"/>
              </a:spcBef>
              <a:buNone/>
              <a:defRPr b="1" sz="800">
                <a:solidFill>
                  <a:srgbClr val="A5A5A5"/>
                </a:solidFill>
                <a:latin typeface="Montserrat Light"/>
                <a:ea typeface="Montserrat Light"/>
                <a:cs typeface="Montserrat Light"/>
                <a:sym typeface="Montserrat Light"/>
              </a:defRPr>
            </a:lvl1pPr>
            <a:lvl2pPr indent="0" lvl="1" marL="0" algn="ctr">
              <a:spcBef>
                <a:spcPts val="0"/>
              </a:spcBef>
              <a:buNone/>
              <a:defRPr b="1" sz="800">
                <a:solidFill>
                  <a:srgbClr val="A5A5A5"/>
                </a:solidFill>
                <a:latin typeface="Montserrat Light"/>
                <a:ea typeface="Montserrat Light"/>
                <a:cs typeface="Montserrat Light"/>
                <a:sym typeface="Montserrat Light"/>
              </a:defRPr>
            </a:lvl2pPr>
            <a:lvl3pPr indent="0" lvl="2" marL="0" algn="ctr">
              <a:spcBef>
                <a:spcPts val="0"/>
              </a:spcBef>
              <a:buNone/>
              <a:defRPr b="1" sz="800">
                <a:solidFill>
                  <a:srgbClr val="A5A5A5"/>
                </a:solidFill>
                <a:latin typeface="Montserrat Light"/>
                <a:ea typeface="Montserrat Light"/>
                <a:cs typeface="Montserrat Light"/>
                <a:sym typeface="Montserrat Light"/>
              </a:defRPr>
            </a:lvl3pPr>
            <a:lvl4pPr indent="0" lvl="3" marL="0" algn="ctr">
              <a:spcBef>
                <a:spcPts val="0"/>
              </a:spcBef>
              <a:buNone/>
              <a:defRPr b="1" sz="800">
                <a:solidFill>
                  <a:srgbClr val="A5A5A5"/>
                </a:solidFill>
                <a:latin typeface="Montserrat Light"/>
                <a:ea typeface="Montserrat Light"/>
                <a:cs typeface="Montserrat Light"/>
                <a:sym typeface="Montserrat Light"/>
              </a:defRPr>
            </a:lvl4pPr>
            <a:lvl5pPr indent="0" lvl="4" marL="0" algn="ctr">
              <a:spcBef>
                <a:spcPts val="0"/>
              </a:spcBef>
              <a:buNone/>
              <a:defRPr b="1" sz="800">
                <a:solidFill>
                  <a:srgbClr val="A5A5A5"/>
                </a:solidFill>
                <a:latin typeface="Montserrat Light"/>
                <a:ea typeface="Montserrat Light"/>
                <a:cs typeface="Montserrat Light"/>
                <a:sym typeface="Montserrat Light"/>
              </a:defRPr>
            </a:lvl5pPr>
            <a:lvl6pPr indent="0" lvl="5" marL="0" algn="ctr">
              <a:spcBef>
                <a:spcPts val="0"/>
              </a:spcBef>
              <a:buNone/>
              <a:defRPr b="1" sz="800">
                <a:solidFill>
                  <a:srgbClr val="A5A5A5"/>
                </a:solidFill>
                <a:latin typeface="Montserrat Light"/>
                <a:ea typeface="Montserrat Light"/>
                <a:cs typeface="Montserrat Light"/>
                <a:sym typeface="Montserrat Light"/>
              </a:defRPr>
            </a:lvl6pPr>
            <a:lvl7pPr indent="0" lvl="6" marL="0" algn="ctr">
              <a:spcBef>
                <a:spcPts val="0"/>
              </a:spcBef>
              <a:buNone/>
              <a:defRPr b="1" sz="800">
                <a:solidFill>
                  <a:srgbClr val="A5A5A5"/>
                </a:solidFill>
                <a:latin typeface="Montserrat Light"/>
                <a:ea typeface="Montserrat Light"/>
                <a:cs typeface="Montserrat Light"/>
                <a:sym typeface="Montserrat Light"/>
              </a:defRPr>
            </a:lvl7pPr>
            <a:lvl8pPr indent="0" lvl="7" marL="0" algn="ctr">
              <a:spcBef>
                <a:spcPts val="0"/>
              </a:spcBef>
              <a:buNone/>
              <a:defRPr b="1" sz="800">
                <a:solidFill>
                  <a:srgbClr val="A5A5A5"/>
                </a:solidFill>
                <a:latin typeface="Montserrat Light"/>
                <a:ea typeface="Montserrat Light"/>
                <a:cs typeface="Montserrat Light"/>
                <a:sym typeface="Montserrat Light"/>
              </a:defRPr>
            </a:lvl8pPr>
            <a:lvl9pPr indent="0" lvl="8" marL="0" algn="ctr">
              <a:spcBef>
                <a:spcPts val="0"/>
              </a:spcBef>
              <a:buNone/>
              <a:defRPr b="1" sz="800">
                <a:solidFill>
                  <a:srgbClr val="A5A5A5"/>
                </a:solidFill>
                <a:latin typeface="Montserrat Light"/>
                <a:ea typeface="Montserrat Light"/>
                <a:cs typeface="Montserrat Light"/>
                <a:sym typeface="Montserrat Light"/>
              </a:defRPr>
            </a:lvl9pPr>
          </a:lstStyle>
          <a:p>
            <a:pPr indent="0" lvl="0" marL="0" rtl="0" algn="ctr">
              <a:spcBef>
                <a:spcPts val="0"/>
              </a:spcBef>
              <a:spcAft>
                <a:spcPts val="0"/>
              </a:spcAft>
              <a:buNone/>
            </a:pPr>
            <a:fld id="{00000000-1234-1234-1234-123412341234}" type="slidenum">
              <a:rPr lang="en"/>
              <a:t>‹#›</a:t>
            </a:fld>
            <a:endParaRPr/>
          </a:p>
        </p:txBody>
      </p:sp>
      <p:sp>
        <p:nvSpPr>
          <p:cNvPr id="72" name="Google Shape;72;p15"/>
          <p:cNvSpPr/>
          <p:nvPr/>
        </p:nvSpPr>
        <p:spPr>
          <a:xfrm>
            <a:off x="834630" y="4731545"/>
            <a:ext cx="276225" cy="276225"/>
          </a:xfrm>
          <a:prstGeom prst="ellipse">
            <a:avLst/>
          </a:prstGeom>
          <a:noFill/>
          <a:ln cap="flat" cmpd="sng" w="12700">
            <a:solidFill>
              <a:srgbClr val="D8D8D8"/>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3" name="Google Shape;73;p15"/>
          <p:cNvSpPr/>
          <p:nvPr/>
        </p:nvSpPr>
        <p:spPr>
          <a:xfrm>
            <a:off x="135731" y="4731545"/>
            <a:ext cx="276225" cy="276225"/>
          </a:xfrm>
          <a:prstGeom prst="ellipse">
            <a:avLst/>
          </a:prstGeom>
          <a:noFill/>
          <a:ln cap="flat" cmpd="sng" w="12700">
            <a:solidFill>
              <a:srgbClr val="D8D8D8"/>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4" name="Google Shape;74;p15"/>
          <p:cNvSpPr/>
          <p:nvPr/>
        </p:nvSpPr>
        <p:spPr>
          <a:xfrm>
            <a:off x="485180" y="4731545"/>
            <a:ext cx="276225" cy="276225"/>
          </a:xfrm>
          <a:prstGeom prst="ellipse">
            <a:avLst/>
          </a:prstGeom>
          <a:noFill/>
          <a:ln cap="flat" cmpd="sng" w="12700">
            <a:solidFill>
              <a:srgbClr val="D8D8D8"/>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5" name="Google Shape;75;p15"/>
          <p:cNvSpPr/>
          <p:nvPr/>
        </p:nvSpPr>
        <p:spPr>
          <a:xfrm rot="-2700000">
            <a:off x="243685" y="4832356"/>
            <a:ext cx="74604" cy="74604"/>
          </a:xfrm>
          <a:prstGeom prst="halfFrame">
            <a:avLst>
              <a:gd fmla="val 0" name="adj1"/>
              <a:gd fmla="val 0" name="adj2"/>
            </a:avLst>
          </a:prstGeom>
          <a:noFill/>
          <a:ln cap="flat" cmpd="sng" w="12700">
            <a:solidFill>
              <a:srgbClr val="D8D8D8"/>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6" name="Google Shape;76;p15"/>
          <p:cNvSpPr/>
          <p:nvPr/>
        </p:nvSpPr>
        <p:spPr>
          <a:xfrm rot="8100000">
            <a:off x="928297" y="4832356"/>
            <a:ext cx="74604" cy="74604"/>
          </a:xfrm>
          <a:prstGeom prst="halfFrame">
            <a:avLst>
              <a:gd fmla="val 0" name="adj1"/>
              <a:gd fmla="val 0" name="adj2"/>
            </a:avLst>
          </a:prstGeom>
          <a:noFill/>
          <a:ln cap="flat" cmpd="sng" w="12700">
            <a:solidFill>
              <a:srgbClr val="D8D8D8"/>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7" name="Google Shape;77;p15"/>
          <p:cNvSpPr/>
          <p:nvPr/>
        </p:nvSpPr>
        <p:spPr>
          <a:xfrm>
            <a:off x="8732043" y="4731545"/>
            <a:ext cx="276225" cy="276225"/>
          </a:xfrm>
          <a:prstGeom prst="ellipse">
            <a:avLst/>
          </a:prstGeom>
          <a:noFill/>
          <a:ln cap="flat" cmpd="sng" w="12700">
            <a:solidFill>
              <a:srgbClr val="D8D8D8"/>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8" name="Google Shape;78;p15"/>
          <p:cNvSpPr/>
          <p:nvPr/>
        </p:nvSpPr>
        <p:spPr>
          <a:xfrm>
            <a:off x="8033145" y="4731545"/>
            <a:ext cx="276225" cy="276225"/>
          </a:xfrm>
          <a:prstGeom prst="ellipse">
            <a:avLst/>
          </a:prstGeom>
          <a:noFill/>
          <a:ln cap="flat" cmpd="sng" w="12700">
            <a:solidFill>
              <a:srgbClr val="D8D8D8"/>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9" name="Google Shape;79;p15"/>
          <p:cNvSpPr/>
          <p:nvPr/>
        </p:nvSpPr>
        <p:spPr>
          <a:xfrm>
            <a:off x="8382593" y="4731545"/>
            <a:ext cx="276225" cy="276225"/>
          </a:xfrm>
          <a:prstGeom prst="ellipse">
            <a:avLst/>
          </a:prstGeom>
          <a:noFill/>
          <a:ln cap="flat" cmpd="sng" w="12700">
            <a:solidFill>
              <a:srgbClr val="D8D8D8"/>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80" name="Google Shape;80;p15"/>
          <p:cNvSpPr/>
          <p:nvPr/>
        </p:nvSpPr>
        <p:spPr>
          <a:xfrm>
            <a:off x="8095833" y="4808361"/>
            <a:ext cx="150849" cy="122594"/>
          </a:xfrm>
          <a:custGeom>
            <a:rect b="b" l="l" r="r" t="t"/>
            <a:pathLst>
              <a:path extrusionOk="0" h="21600" w="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rgbClr val="A5A5A5"/>
          </a:solidFill>
          <a:ln>
            <a:noFill/>
          </a:ln>
        </p:spPr>
        <p:txBody>
          <a:bodyPr anchorCtr="0" anchor="t"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81" name="Google Shape;81;p15"/>
          <p:cNvSpPr/>
          <p:nvPr/>
        </p:nvSpPr>
        <p:spPr>
          <a:xfrm>
            <a:off x="8465245" y="4814198"/>
            <a:ext cx="110920" cy="110920"/>
          </a:xfrm>
          <a:custGeom>
            <a:rect b="b" l="l" r="r" t="t"/>
            <a:pathLst>
              <a:path extrusionOk="0" h="21600" w="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rgbClr val="A5A5A5"/>
          </a:solidFill>
          <a:ln>
            <a:noFill/>
          </a:ln>
        </p:spPr>
        <p:txBody>
          <a:bodyPr anchorCtr="0" anchor="t"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82" name="Google Shape;82;p15"/>
          <p:cNvSpPr/>
          <p:nvPr/>
        </p:nvSpPr>
        <p:spPr>
          <a:xfrm>
            <a:off x="8787575" y="4816904"/>
            <a:ext cx="165162" cy="105507"/>
          </a:xfrm>
          <a:custGeom>
            <a:rect b="b" l="l" r="r" t="t"/>
            <a:pathLst>
              <a:path extrusionOk="0" h="21486" w="21574">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rgbClr val="A5A5A5"/>
          </a:solidFill>
          <a:ln>
            <a:noFill/>
          </a:ln>
        </p:spPr>
        <p:txBody>
          <a:bodyPr anchorCtr="0" anchor="t"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83" name="Google Shape;83;p15"/>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lvl1pPr lvl="0" algn="r">
              <a:spcBef>
                <a:spcPts val="0"/>
              </a:spcBef>
              <a:spcAft>
                <a:spcPts val="0"/>
              </a:spcAft>
              <a:buSzPts val="1100"/>
              <a:buNone/>
              <a:defRPr/>
            </a:lvl1pPr>
            <a:lvl2pPr lvl="1" algn="l">
              <a:spcBef>
                <a:spcPts val="0"/>
              </a:spcBef>
              <a:spcAft>
                <a:spcPts val="0"/>
              </a:spcAft>
              <a:buSzPts val="1100"/>
              <a:buNone/>
              <a:defRPr/>
            </a:lvl2pPr>
            <a:lvl3pPr lvl="2" algn="l">
              <a:spcBef>
                <a:spcPts val="0"/>
              </a:spcBef>
              <a:spcAft>
                <a:spcPts val="0"/>
              </a:spcAft>
              <a:buSzPts val="1100"/>
              <a:buNone/>
              <a:defRPr/>
            </a:lvl3pPr>
            <a:lvl4pPr lvl="3" algn="l">
              <a:spcBef>
                <a:spcPts val="0"/>
              </a:spcBef>
              <a:spcAft>
                <a:spcPts val="0"/>
              </a:spcAft>
              <a:buSzPts val="1100"/>
              <a:buNone/>
              <a:defRPr/>
            </a:lvl4pPr>
            <a:lvl5pPr lvl="4" algn="l">
              <a:spcBef>
                <a:spcPts val="0"/>
              </a:spcBef>
              <a:spcAft>
                <a:spcPts val="0"/>
              </a:spcAft>
              <a:buSzPts val="1100"/>
              <a:buNone/>
              <a:defRPr/>
            </a:lvl5pPr>
            <a:lvl6pPr lvl="5" algn="l">
              <a:spcBef>
                <a:spcPts val="0"/>
              </a:spcBef>
              <a:spcAft>
                <a:spcPts val="0"/>
              </a:spcAft>
              <a:buSzPts val="1100"/>
              <a:buNone/>
              <a:defRPr/>
            </a:lvl6pPr>
            <a:lvl7pPr lvl="6" algn="l">
              <a:spcBef>
                <a:spcPts val="0"/>
              </a:spcBef>
              <a:spcAft>
                <a:spcPts val="0"/>
              </a:spcAft>
              <a:buSzPts val="1100"/>
              <a:buNone/>
              <a:defRPr/>
            </a:lvl7pPr>
            <a:lvl8pPr lvl="7" algn="l">
              <a:spcBef>
                <a:spcPts val="0"/>
              </a:spcBef>
              <a:spcAft>
                <a:spcPts val="0"/>
              </a:spcAft>
              <a:buSzPts val="1100"/>
              <a:buNone/>
              <a:defRPr/>
            </a:lvl8pPr>
            <a:lvl9pPr lvl="8" algn="l">
              <a:spcBef>
                <a:spcPts val="0"/>
              </a:spcBef>
              <a:spcAft>
                <a:spcPts val="0"/>
              </a:spcAft>
              <a:buSzPts val="1100"/>
              <a:buNone/>
              <a:defRPr/>
            </a:lvl9pPr>
          </a:lstStyle>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p:cSld name="Title Slide">
    <p:spTree>
      <p:nvGrpSpPr>
        <p:cNvPr id="84" name="Shape 84"/>
        <p:cNvGrpSpPr/>
        <p:nvPr/>
      </p:nvGrpSpPr>
      <p:grpSpPr>
        <a:xfrm>
          <a:off x="0" y="0"/>
          <a:ext cx="0" cy="0"/>
          <a:chOff x="0" y="0"/>
          <a:chExt cx="0" cy="0"/>
        </a:xfrm>
      </p:grpSpPr>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3_Title Slide">
  <p:cSld name="3_Title Slide">
    <p:spTree>
      <p:nvGrpSpPr>
        <p:cNvPr id="85" name="Shape 85"/>
        <p:cNvGrpSpPr/>
        <p:nvPr/>
      </p:nvGrpSpPr>
      <p:grpSpPr>
        <a:xfrm>
          <a:off x="0" y="0"/>
          <a:ext cx="0" cy="0"/>
          <a:chOff x="0" y="0"/>
          <a:chExt cx="0" cy="0"/>
        </a:xfrm>
      </p:grpSpPr>
      <p:sp>
        <p:nvSpPr>
          <p:cNvPr id="86" name="Google Shape;86;p17"/>
          <p:cNvSpPr/>
          <p:nvPr/>
        </p:nvSpPr>
        <p:spPr>
          <a:xfrm>
            <a:off x="0" y="0"/>
            <a:ext cx="9144000" cy="5143500"/>
          </a:xfrm>
          <a:prstGeom prst="rect">
            <a:avLst/>
          </a:prstGeom>
          <a:gradFill>
            <a:gsLst>
              <a:gs pos="0">
                <a:srgbClr val="262626"/>
              </a:gs>
              <a:gs pos="100000">
                <a:srgbClr val="3E4143"/>
              </a:gs>
            </a:gsLst>
            <a:lin ang="5400000" scaled="0"/>
          </a:gra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87" name="Google Shape;87;p17"/>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lvl1pPr indent="0" lvl="0" marL="0" algn="ctr">
              <a:spcBef>
                <a:spcPts val="0"/>
              </a:spcBef>
              <a:buNone/>
              <a:defRPr b="1" sz="800">
                <a:solidFill>
                  <a:schemeClr val="lt1"/>
                </a:solidFill>
                <a:latin typeface="Montserrat Light"/>
                <a:ea typeface="Montserrat Light"/>
                <a:cs typeface="Montserrat Light"/>
                <a:sym typeface="Montserrat Light"/>
              </a:defRPr>
            </a:lvl1pPr>
            <a:lvl2pPr indent="0" lvl="1" marL="0" algn="ctr">
              <a:spcBef>
                <a:spcPts val="0"/>
              </a:spcBef>
              <a:buNone/>
              <a:defRPr b="1" sz="800">
                <a:solidFill>
                  <a:schemeClr val="lt1"/>
                </a:solidFill>
                <a:latin typeface="Montserrat Light"/>
                <a:ea typeface="Montserrat Light"/>
                <a:cs typeface="Montserrat Light"/>
                <a:sym typeface="Montserrat Light"/>
              </a:defRPr>
            </a:lvl2pPr>
            <a:lvl3pPr indent="0" lvl="2" marL="0" algn="ctr">
              <a:spcBef>
                <a:spcPts val="0"/>
              </a:spcBef>
              <a:buNone/>
              <a:defRPr b="1" sz="800">
                <a:solidFill>
                  <a:schemeClr val="lt1"/>
                </a:solidFill>
                <a:latin typeface="Montserrat Light"/>
                <a:ea typeface="Montserrat Light"/>
                <a:cs typeface="Montserrat Light"/>
                <a:sym typeface="Montserrat Light"/>
              </a:defRPr>
            </a:lvl3pPr>
            <a:lvl4pPr indent="0" lvl="3" marL="0" algn="ctr">
              <a:spcBef>
                <a:spcPts val="0"/>
              </a:spcBef>
              <a:buNone/>
              <a:defRPr b="1" sz="800">
                <a:solidFill>
                  <a:schemeClr val="lt1"/>
                </a:solidFill>
                <a:latin typeface="Montserrat Light"/>
                <a:ea typeface="Montserrat Light"/>
                <a:cs typeface="Montserrat Light"/>
                <a:sym typeface="Montserrat Light"/>
              </a:defRPr>
            </a:lvl4pPr>
            <a:lvl5pPr indent="0" lvl="4" marL="0" algn="ctr">
              <a:spcBef>
                <a:spcPts val="0"/>
              </a:spcBef>
              <a:buNone/>
              <a:defRPr b="1" sz="800">
                <a:solidFill>
                  <a:schemeClr val="lt1"/>
                </a:solidFill>
                <a:latin typeface="Montserrat Light"/>
                <a:ea typeface="Montserrat Light"/>
                <a:cs typeface="Montserrat Light"/>
                <a:sym typeface="Montserrat Light"/>
              </a:defRPr>
            </a:lvl5pPr>
            <a:lvl6pPr indent="0" lvl="5" marL="0" algn="ctr">
              <a:spcBef>
                <a:spcPts val="0"/>
              </a:spcBef>
              <a:buNone/>
              <a:defRPr b="1" sz="800">
                <a:solidFill>
                  <a:schemeClr val="lt1"/>
                </a:solidFill>
                <a:latin typeface="Montserrat Light"/>
                <a:ea typeface="Montserrat Light"/>
                <a:cs typeface="Montserrat Light"/>
                <a:sym typeface="Montserrat Light"/>
              </a:defRPr>
            </a:lvl6pPr>
            <a:lvl7pPr indent="0" lvl="6" marL="0" algn="ctr">
              <a:spcBef>
                <a:spcPts val="0"/>
              </a:spcBef>
              <a:buNone/>
              <a:defRPr b="1" sz="800">
                <a:solidFill>
                  <a:schemeClr val="lt1"/>
                </a:solidFill>
                <a:latin typeface="Montserrat Light"/>
                <a:ea typeface="Montserrat Light"/>
                <a:cs typeface="Montserrat Light"/>
                <a:sym typeface="Montserrat Light"/>
              </a:defRPr>
            </a:lvl7pPr>
            <a:lvl8pPr indent="0" lvl="7" marL="0" algn="ctr">
              <a:spcBef>
                <a:spcPts val="0"/>
              </a:spcBef>
              <a:buNone/>
              <a:defRPr b="1" sz="800">
                <a:solidFill>
                  <a:schemeClr val="lt1"/>
                </a:solidFill>
                <a:latin typeface="Montserrat Light"/>
                <a:ea typeface="Montserrat Light"/>
                <a:cs typeface="Montserrat Light"/>
                <a:sym typeface="Montserrat Light"/>
              </a:defRPr>
            </a:lvl8pPr>
            <a:lvl9pPr indent="0" lvl="8" marL="0" algn="ctr">
              <a:spcBef>
                <a:spcPts val="0"/>
              </a:spcBef>
              <a:buNone/>
              <a:defRPr b="1" sz="800">
                <a:solidFill>
                  <a:schemeClr val="lt1"/>
                </a:solidFill>
                <a:latin typeface="Montserrat Light"/>
                <a:ea typeface="Montserrat Light"/>
                <a:cs typeface="Montserrat Light"/>
                <a:sym typeface="Montserrat Light"/>
              </a:defRPr>
            </a:lvl9pPr>
          </a:lstStyle>
          <a:p>
            <a:pPr indent="0" lvl="0" marL="0" rtl="0" algn="ctr">
              <a:spcBef>
                <a:spcPts val="0"/>
              </a:spcBef>
              <a:spcAft>
                <a:spcPts val="0"/>
              </a:spcAft>
              <a:buNone/>
            </a:pPr>
            <a:fld id="{00000000-1234-1234-1234-123412341234}" type="slidenum">
              <a:rPr lang="en"/>
              <a:t>‹#›</a:t>
            </a:fld>
            <a:endParaRPr/>
          </a:p>
        </p:txBody>
      </p:sp>
      <p:sp>
        <p:nvSpPr>
          <p:cNvPr id="88" name="Google Shape;88;p17"/>
          <p:cNvSpPr/>
          <p:nvPr/>
        </p:nvSpPr>
        <p:spPr>
          <a:xfrm>
            <a:off x="834630"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89" name="Google Shape;89;p17"/>
          <p:cNvSpPr/>
          <p:nvPr/>
        </p:nvSpPr>
        <p:spPr>
          <a:xfrm>
            <a:off x="135731"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90" name="Google Shape;90;p17"/>
          <p:cNvSpPr/>
          <p:nvPr/>
        </p:nvSpPr>
        <p:spPr>
          <a:xfrm>
            <a:off x="485180"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91" name="Google Shape;91;p17"/>
          <p:cNvSpPr/>
          <p:nvPr/>
        </p:nvSpPr>
        <p:spPr>
          <a:xfrm rot="-2700000">
            <a:off x="243685" y="4832356"/>
            <a:ext cx="74604" cy="74604"/>
          </a:xfrm>
          <a:prstGeom prst="halfFrame">
            <a:avLst>
              <a:gd fmla="val 0" name="adj1"/>
              <a:gd fmla="val 0" name="adj2"/>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92" name="Google Shape;92;p17"/>
          <p:cNvSpPr/>
          <p:nvPr/>
        </p:nvSpPr>
        <p:spPr>
          <a:xfrm rot="8100000">
            <a:off x="928297" y="4832356"/>
            <a:ext cx="74604" cy="74604"/>
          </a:xfrm>
          <a:prstGeom prst="halfFrame">
            <a:avLst>
              <a:gd fmla="val 0" name="adj1"/>
              <a:gd fmla="val 0" name="adj2"/>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93" name="Google Shape;93;p17"/>
          <p:cNvSpPr/>
          <p:nvPr/>
        </p:nvSpPr>
        <p:spPr>
          <a:xfrm>
            <a:off x="8732043"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94" name="Google Shape;94;p17"/>
          <p:cNvSpPr/>
          <p:nvPr/>
        </p:nvSpPr>
        <p:spPr>
          <a:xfrm>
            <a:off x="8033145"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95" name="Google Shape;95;p17"/>
          <p:cNvSpPr/>
          <p:nvPr/>
        </p:nvSpPr>
        <p:spPr>
          <a:xfrm>
            <a:off x="8382593" y="4731545"/>
            <a:ext cx="276225" cy="276225"/>
          </a:xfrm>
          <a:prstGeom prst="ellipse">
            <a:avLst/>
          </a:prstGeom>
          <a:noFill/>
          <a:ln cap="flat" cmpd="sng" w="12700">
            <a:solidFill>
              <a:schemeClr val="l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96" name="Google Shape;96;p17"/>
          <p:cNvSpPr/>
          <p:nvPr/>
        </p:nvSpPr>
        <p:spPr>
          <a:xfrm>
            <a:off x="8095833" y="4808361"/>
            <a:ext cx="150849" cy="122594"/>
          </a:xfrm>
          <a:custGeom>
            <a:rect b="b" l="l" r="r" t="t"/>
            <a:pathLst>
              <a:path extrusionOk="0" h="21600" w="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lt1"/>
          </a:solidFill>
          <a:ln>
            <a:noFill/>
          </a:ln>
        </p:spPr>
        <p:txBody>
          <a:bodyPr anchorCtr="0" anchor="t"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97" name="Google Shape;97;p17"/>
          <p:cNvSpPr/>
          <p:nvPr/>
        </p:nvSpPr>
        <p:spPr>
          <a:xfrm>
            <a:off x="8465245" y="4814198"/>
            <a:ext cx="110920" cy="110920"/>
          </a:xfrm>
          <a:custGeom>
            <a:rect b="b" l="l" r="r" t="t"/>
            <a:pathLst>
              <a:path extrusionOk="0" h="21600" w="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lt1"/>
          </a:solidFill>
          <a:ln>
            <a:noFill/>
          </a:ln>
        </p:spPr>
        <p:txBody>
          <a:bodyPr anchorCtr="0" anchor="t"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98" name="Google Shape;98;p17"/>
          <p:cNvSpPr/>
          <p:nvPr/>
        </p:nvSpPr>
        <p:spPr>
          <a:xfrm>
            <a:off x="8787575" y="4816904"/>
            <a:ext cx="165162" cy="105507"/>
          </a:xfrm>
          <a:custGeom>
            <a:rect b="b" l="l" r="r" t="t"/>
            <a:pathLst>
              <a:path extrusionOk="0" h="21486" w="21574">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lt1"/>
          </a:solidFill>
          <a:ln>
            <a:noFill/>
          </a:ln>
        </p:spPr>
        <p:txBody>
          <a:bodyPr anchorCtr="0" anchor="t"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99" name="Google Shape;99;p17"/>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lvl1pPr lvl="0" algn="r">
              <a:spcBef>
                <a:spcPts val="0"/>
              </a:spcBef>
              <a:spcAft>
                <a:spcPts val="0"/>
              </a:spcAft>
              <a:buSzPts val="1100"/>
              <a:buNone/>
              <a:defRPr>
                <a:solidFill>
                  <a:schemeClr val="lt1"/>
                </a:solidFill>
              </a:defRPr>
            </a:lvl1pPr>
            <a:lvl2pPr lvl="1" algn="l">
              <a:spcBef>
                <a:spcPts val="0"/>
              </a:spcBef>
              <a:spcAft>
                <a:spcPts val="0"/>
              </a:spcAft>
              <a:buSzPts val="1100"/>
              <a:buNone/>
              <a:defRPr/>
            </a:lvl2pPr>
            <a:lvl3pPr lvl="2" algn="l">
              <a:spcBef>
                <a:spcPts val="0"/>
              </a:spcBef>
              <a:spcAft>
                <a:spcPts val="0"/>
              </a:spcAft>
              <a:buSzPts val="1100"/>
              <a:buNone/>
              <a:defRPr/>
            </a:lvl3pPr>
            <a:lvl4pPr lvl="3" algn="l">
              <a:spcBef>
                <a:spcPts val="0"/>
              </a:spcBef>
              <a:spcAft>
                <a:spcPts val="0"/>
              </a:spcAft>
              <a:buSzPts val="1100"/>
              <a:buNone/>
              <a:defRPr/>
            </a:lvl4pPr>
            <a:lvl5pPr lvl="4" algn="l">
              <a:spcBef>
                <a:spcPts val="0"/>
              </a:spcBef>
              <a:spcAft>
                <a:spcPts val="0"/>
              </a:spcAft>
              <a:buSzPts val="1100"/>
              <a:buNone/>
              <a:defRPr/>
            </a:lvl5pPr>
            <a:lvl6pPr lvl="5" algn="l">
              <a:spcBef>
                <a:spcPts val="0"/>
              </a:spcBef>
              <a:spcAft>
                <a:spcPts val="0"/>
              </a:spcAft>
              <a:buSzPts val="1100"/>
              <a:buNone/>
              <a:defRPr/>
            </a:lvl6pPr>
            <a:lvl7pPr lvl="6" algn="l">
              <a:spcBef>
                <a:spcPts val="0"/>
              </a:spcBef>
              <a:spcAft>
                <a:spcPts val="0"/>
              </a:spcAft>
              <a:buSzPts val="1100"/>
              <a:buNone/>
              <a:defRPr/>
            </a:lvl7pPr>
            <a:lvl8pPr lvl="7" algn="l">
              <a:spcBef>
                <a:spcPts val="0"/>
              </a:spcBef>
              <a:spcAft>
                <a:spcPts val="0"/>
              </a:spcAft>
              <a:buSzPts val="1100"/>
              <a:buNone/>
              <a:defRPr/>
            </a:lvl8pPr>
            <a:lvl9pPr lvl="8" algn="l">
              <a:spcBef>
                <a:spcPts val="0"/>
              </a:spcBef>
              <a:spcAft>
                <a:spcPts val="0"/>
              </a:spcAft>
              <a:buSzPts val="1100"/>
              <a:buNone/>
              <a:defRPr/>
            </a:lvl9pPr>
          </a:lstStyle>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0_Title Page">
  <p:cSld name="20_Title Page">
    <p:spTree>
      <p:nvGrpSpPr>
        <p:cNvPr id="100" name="Shape 100"/>
        <p:cNvGrpSpPr/>
        <p:nvPr/>
      </p:nvGrpSpPr>
      <p:grpSpPr>
        <a:xfrm>
          <a:off x="0" y="0"/>
          <a:ext cx="0" cy="0"/>
          <a:chOff x="0" y="0"/>
          <a:chExt cx="0" cy="0"/>
        </a:xfrm>
      </p:grpSpPr>
      <p:sp>
        <p:nvSpPr>
          <p:cNvPr id="101" name="Google Shape;101;p18"/>
          <p:cNvSpPr/>
          <p:nvPr>
            <p:ph idx="2" type="pic"/>
          </p:nvPr>
        </p:nvSpPr>
        <p:spPr>
          <a:xfrm>
            <a:off x="0" y="0"/>
            <a:ext cx="9144000" cy="5143500"/>
          </a:xfrm>
          <a:prstGeom prst="rect">
            <a:avLst/>
          </a:prstGeom>
          <a:noFill/>
          <a:ln>
            <a:noFill/>
          </a:ln>
        </p:spPr>
        <p:txBody>
          <a:bodyPr anchorCtr="0" anchor="ctr" bIns="34275" lIns="68575" spcFirstLastPara="1" rIns="68575" wrap="square" tIns="34275">
            <a:noAutofit/>
          </a:bodyPr>
          <a:lstStyle>
            <a:lvl1pPr lvl="0" marR="0" rtl="0" algn="ctr">
              <a:lnSpc>
                <a:spcPct val="90000"/>
              </a:lnSpc>
              <a:spcBef>
                <a:spcPts val="800"/>
              </a:spcBef>
              <a:spcAft>
                <a:spcPts val="0"/>
              </a:spcAft>
              <a:buClr>
                <a:schemeClr val="dk1"/>
              </a:buClr>
              <a:buSzPts val="900"/>
              <a:buFont typeface="Arial"/>
              <a:buNone/>
              <a:defRPr b="0" i="0" sz="900" u="none" cap="none" strike="noStrike">
                <a:solidFill>
                  <a:schemeClr val="dk1"/>
                </a:solidFill>
                <a:latin typeface="Montserrat"/>
                <a:ea typeface="Montserrat"/>
                <a:cs typeface="Montserrat"/>
                <a:sym typeface="Montserrat"/>
              </a:defRPr>
            </a:lvl1pPr>
            <a:lvl2pPr lvl="1" marR="0" rtl="0" algn="ctr">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2pPr>
            <a:lvl3pPr lvl="2" marR="0" rtl="0" algn="ctr">
              <a:lnSpc>
                <a:spcPct val="90000"/>
              </a:lnSpc>
              <a:spcBef>
                <a:spcPts val="400"/>
              </a:spcBef>
              <a:spcAft>
                <a:spcPts val="0"/>
              </a:spcAft>
              <a:buClr>
                <a:schemeClr val="dk1"/>
              </a:buClr>
              <a:buSzPts val="1100"/>
              <a:buFont typeface="Arial"/>
              <a:buChar char="•"/>
              <a:defRPr b="0" i="0" sz="1100" u="none" cap="none" strike="noStrike">
                <a:solidFill>
                  <a:schemeClr val="dk1"/>
                </a:solidFill>
                <a:latin typeface="Montserrat"/>
                <a:ea typeface="Montserrat"/>
                <a:cs typeface="Montserrat"/>
                <a:sym typeface="Montserrat"/>
              </a:defRPr>
            </a:lvl3pPr>
            <a:lvl4pPr lvl="3" marR="0" rtl="0" algn="ctr">
              <a:lnSpc>
                <a:spcPct val="90000"/>
              </a:lnSpc>
              <a:spcBef>
                <a:spcPts val="400"/>
              </a:spcBef>
              <a:spcAft>
                <a:spcPts val="0"/>
              </a:spcAft>
              <a:buClr>
                <a:schemeClr val="dk1"/>
              </a:buClr>
              <a:buSzPts val="900"/>
              <a:buFont typeface="Arial"/>
              <a:buChar char="•"/>
              <a:defRPr b="0" i="0" sz="900" u="none" cap="none" strike="noStrike">
                <a:solidFill>
                  <a:schemeClr val="dk1"/>
                </a:solidFill>
                <a:latin typeface="Montserrat"/>
                <a:ea typeface="Montserrat"/>
                <a:cs typeface="Montserrat"/>
                <a:sym typeface="Montserrat"/>
              </a:defRPr>
            </a:lvl4pPr>
            <a:lvl5pPr lvl="4" marR="0" rtl="0" algn="ctr">
              <a:lnSpc>
                <a:spcPct val="90000"/>
              </a:lnSpc>
              <a:spcBef>
                <a:spcPts val="400"/>
              </a:spcBef>
              <a:spcAft>
                <a:spcPts val="0"/>
              </a:spcAft>
              <a:buClr>
                <a:schemeClr val="dk1"/>
              </a:buClr>
              <a:buSzPts val="700"/>
              <a:buFont typeface="Arial"/>
              <a:buChar char="•"/>
              <a:defRPr b="0" i="0" sz="700" u="none" cap="none" strike="noStrike">
                <a:solidFill>
                  <a:schemeClr val="dk1"/>
                </a:solidFill>
                <a:latin typeface="Montserrat"/>
                <a:ea typeface="Montserrat"/>
                <a:cs typeface="Montserrat"/>
                <a:sym typeface="Montserrat"/>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9pPr>
          </a:lstStyle>
          <a:p/>
        </p:txBody>
      </p:sp>
    </p:spTree>
  </p:cSld>
  <p:clrMapOvr>
    <a:masterClrMapping/>
  </p:clrMapOvr>
  <p:extLst>
    <p:ext uri="{DCECCB84-F9BA-43D5-87BE-67443E8EF086}">
      <p15:sldGuideLst>
        <p15:guide id="1" orient="horz" pos="1620">
          <p15:clr>
            <a:srgbClr val="FBAE40"/>
          </p15:clr>
        </p15:guide>
        <p15:guide id="2" pos="288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theme" Target="../theme/theme3.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chemeClr val="lt1"/>
        </a:solidFill>
      </p:bgPr>
    </p:bg>
    <p:spTree>
      <p:nvGrpSpPr>
        <p:cNvPr id="50" name="Shape 50"/>
        <p:cNvGrpSpPr/>
        <p:nvPr/>
      </p:nvGrpSpPr>
      <p:grpSpPr>
        <a:xfrm>
          <a:off x="0" y="0"/>
          <a:ext cx="0" cy="0"/>
          <a:chOff x="0" y="0"/>
          <a:chExt cx="0" cy="0"/>
        </a:xfrm>
      </p:grpSpPr>
      <p:sp>
        <p:nvSpPr>
          <p:cNvPr id="51" name="Google Shape;51;p13"/>
          <p:cNvSpPr txBox="1"/>
          <p:nvPr>
            <p:ph idx="12" type="sldNum"/>
          </p:nvPr>
        </p:nvSpPr>
        <p:spPr>
          <a:xfrm>
            <a:off x="485181" y="4731545"/>
            <a:ext cx="276225" cy="273844"/>
          </a:xfrm>
          <a:prstGeom prst="rect">
            <a:avLst/>
          </a:prstGeom>
          <a:noFill/>
          <a:ln>
            <a:noFill/>
          </a:ln>
        </p:spPr>
        <p:txBody>
          <a:bodyPr anchorCtr="0" anchor="ctr" bIns="34275" lIns="68575" spcFirstLastPara="1" rIns="68575" wrap="square" tIns="34275">
            <a:noAutofit/>
          </a:bodyPr>
          <a:lstStyle>
            <a:lvl1pPr indent="0" lvl="0" marL="0" marR="0" rtl="0" algn="ctr">
              <a:spcBef>
                <a:spcPts val="0"/>
              </a:spcBef>
              <a:buNone/>
              <a:defRPr b="1" i="0" sz="800" u="none" cap="none" strike="noStrike">
                <a:solidFill>
                  <a:srgbClr val="7F7F7F"/>
                </a:solidFill>
                <a:latin typeface="Montserrat Light"/>
                <a:ea typeface="Montserrat Light"/>
                <a:cs typeface="Montserrat Light"/>
                <a:sym typeface="Montserrat Light"/>
              </a:defRPr>
            </a:lvl1pPr>
            <a:lvl2pPr indent="0" lvl="1" marL="0" marR="0" rtl="0" algn="ctr">
              <a:spcBef>
                <a:spcPts val="0"/>
              </a:spcBef>
              <a:buNone/>
              <a:defRPr b="1" i="0" sz="800" u="none" cap="none" strike="noStrike">
                <a:solidFill>
                  <a:srgbClr val="7F7F7F"/>
                </a:solidFill>
                <a:latin typeface="Montserrat Light"/>
                <a:ea typeface="Montserrat Light"/>
                <a:cs typeface="Montserrat Light"/>
                <a:sym typeface="Montserrat Light"/>
              </a:defRPr>
            </a:lvl2pPr>
            <a:lvl3pPr indent="0" lvl="2" marL="0" marR="0" rtl="0" algn="ctr">
              <a:spcBef>
                <a:spcPts val="0"/>
              </a:spcBef>
              <a:buNone/>
              <a:defRPr b="1" i="0" sz="800" u="none" cap="none" strike="noStrike">
                <a:solidFill>
                  <a:srgbClr val="7F7F7F"/>
                </a:solidFill>
                <a:latin typeface="Montserrat Light"/>
                <a:ea typeface="Montserrat Light"/>
                <a:cs typeface="Montserrat Light"/>
                <a:sym typeface="Montserrat Light"/>
              </a:defRPr>
            </a:lvl3pPr>
            <a:lvl4pPr indent="0" lvl="3" marL="0" marR="0" rtl="0" algn="ctr">
              <a:spcBef>
                <a:spcPts val="0"/>
              </a:spcBef>
              <a:buNone/>
              <a:defRPr b="1" i="0" sz="800" u="none" cap="none" strike="noStrike">
                <a:solidFill>
                  <a:srgbClr val="7F7F7F"/>
                </a:solidFill>
                <a:latin typeface="Montserrat Light"/>
                <a:ea typeface="Montserrat Light"/>
                <a:cs typeface="Montserrat Light"/>
                <a:sym typeface="Montserrat Light"/>
              </a:defRPr>
            </a:lvl4pPr>
            <a:lvl5pPr indent="0" lvl="4" marL="0" marR="0" rtl="0" algn="ctr">
              <a:spcBef>
                <a:spcPts val="0"/>
              </a:spcBef>
              <a:buNone/>
              <a:defRPr b="1" i="0" sz="800" u="none" cap="none" strike="noStrike">
                <a:solidFill>
                  <a:srgbClr val="7F7F7F"/>
                </a:solidFill>
                <a:latin typeface="Montserrat Light"/>
                <a:ea typeface="Montserrat Light"/>
                <a:cs typeface="Montserrat Light"/>
                <a:sym typeface="Montserrat Light"/>
              </a:defRPr>
            </a:lvl5pPr>
            <a:lvl6pPr indent="0" lvl="5" marL="0" marR="0" rtl="0" algn="ctr">
              <a:spcBef>
                <a:spcPts val="0"/>
              </a:spcBef>
              <a:buNone/>
              <a:defRPr b="1" i="0" sz="800" u="none" cap="none" strike="noStrike">
                <a:solidFill>
                  <a:srgbClr val="7F7F7F"/>
                </a:solidFill>
                <a:latin typeface="Montserrat Light"/>
                <a:ea typeface="Montserrat Light"/>
                <a:cs typeface="Montserrat Light"/>
                <a:sym typeface="Montserrat Light"/>
              </a:defRPr>
            </a:lvl6pPr>
            <a:lvl7pPr indent="0" lvl="6" marL="0" marR="0" rtl="0" algn="ctr">
              <a:spcBef>
                <a:spcPts val="0"/>
              </a:spcBef>
              <a:buNone/>
              <a:defRPr b="1" i="0" sz="800" u="none" cap="none" strike="noStrike">
                <a:solidFill>
                  <a:srgbClr val="7F7F7F"/>
                </a:solidFill>
                <a:latin typeface="Montserrat Light"/>
                <a:ea typeface="Montserrat Light"/>
                <a:cs typeface="Montserrat Light"/>
                <a:sym typeface="Montserrat Light"/>
              </a:defRPr>
            </a:lvl7pPr>
            <a:lvl8pPr indent="0" lvl="7" marL="0" marR="0" rtl="0" algn="ctr">
              <a:spcBef>
                <a:spcPts val="0"/>
              </a:spcBef>
              <a:buNone/>
              <a:defRPr b="1" i="0" sz="800" u="none" cap="none" strike="noStrike">
                <a:solidFill>
                  <a:srgbClr val="7F7F7F"/>
                </a:solidFill>
                <a:latin typeface="Montserrat Light"/>
                <a:ea typeface="Montserrat Light"/>
                <a:cs typeface="Montserrat Light"/>
                <a:sym typeface="Montserrat Light"/>
              </a:defRPr>
            </a:lvl8pPr>
            <a:lvl9pPr indent="0" lvl="8" marL="0" marR="0" rtl="0" algn="ctr">
              <a:spcBef>
                <a:spcPts val="0"/>
              </a:spcBef>
              <a:buNone/>
              <a:defRPr b="1" i="0" sz="800" u="none" cap="none" strike="noStrike">
                <a:solidFill>
                  <a:srgbClr val="7F7F7F"/>
                </a:solidFill>
                <a:latin typeface="Montserrat Light"/>
                <a:ea typeface="Montserrat Light"/>
                <a:cs typeface="Montserrat Light"/>
                <a:sym typeface="Montserrat Light"/>
              </a:defRPr>
            </a:lvl9pPr>
          </a:lstStyle>
          <a:p>
            <a:pPr indent="0" lvl="0" marL="0" rtl="0" algn="ctr">
              <a:spcBef>
                <a:spcPts val="0"/>
              </a:spcBef>
              <a:spcAft>
                <a:spcPts val="0"/>
              </a:spcAft>
              <a:buNone/>
            </a:pPr>
            <a:fld id="{00000000-1234-1234-1234-123412341234}" type="slidenum">
              <a:rPr lang="en"/>
              <a:t>‹#›</a:t>
            </a:fld>
            <a:endParaRPr/>
          </a:p>
        </p:txBody>
      </p:sp>
      <p:sp>
        <p:nvSpPr>
          <p:cNvPr id="52" name="Google Shape;52;p13"/>
          <p:cNvSpPr txBox="1"/>
          <p:nvPr>
            <p:ph type="title"/>
          </p:nvPr>
        </p:nvSpPr>
        <p:spPr>
          <a:xfrm>
            <a:off x="628650" y="273844"/>
            <a:ext cx="7886700" cy="994172"/>
          </a:xfrm>
          <a:prstGeom prst="rect">
            <a:avLst/>
          </a:prstGeom>
          <a:noFill/>
          <a:ln>
            <a:noFill/>
          </a:ln>
        </p:spPr>
        <p:txBody>
          <a:bodyPr anchorCtr="0" anchor="ctr" bIns="34275" lIns="68575" spcFirstLastPara="1" rIns="68575" wrap="square" tIns="34275">
            <a:noAutofit/>
          </a:bodyPr>
          <a:lstStyle>
            <a:lvl1pPr lvl="0" marR="0" rtl="0" algn="ctr">
              <a:lnSpc>
                <a:spcPct val="90000"/>
              </a:lnSpc>
              <a:spcBef>
                <a:spcPts val="0"/>
              </a:spcBef>
              <a:spcAft>
                <a:spcPts val="0"/>
              </a:spcAft>
              <a:buClr>
                <a:schemeClr val="dk1"/>
              </a:buClr>
              <a:buSzPts val="3000"/>
              <a:buFont typeface="Montserrat"/>
              <a:buNone/>
              <a:defRPr b="0" i="0" sz="3000" u="none" cap="none" strike="noStrike">
                <a:solidFill>
                  <a:schemeClr val="dk1"/>
                </a:solidFill>
                <a:latin typeface="Montserrat"/>
                <a:ea typeface="Montserrat"/>
                <a:cs typeface="Montserrat"/>
                <a:sym typeface="Montserrat"/>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3" name="Google Shape;53;p13"/>
          <p:cNvSpPr txBox="1"/>
          <p:nvPr>
            <p:ph idx="1" type="body"/>
          </p:nvPr>
        </p:nvSpPr>
        <p:spPr>
          <a:xfrm>
            <a:off x="628650" y="1369219"/>
            <a:ext cx="7886700" cy="3263504"/>
          </a:xfrm>
          <a:prstGeom prst="rect">
            <a:avLst/>
          </a:prstGeom>
          <a:noFill/>
          <a:ln>
            <a:noFill/>
          </a:ln>
        </p:spPr>
        <p:txBody>
          <a:bodyPr anchorCtr="0" anchor="t" bIns="34275" lIns="68575" spcFirstLastPara="1" rIns="68575" wrap="square" tIns="34275">
            <a:noAutofit/>
          </a:bodyPr>
          <a:lstStyle>
            <a:lvl1pPr indent="-323850" lvl="0" marL="457200" marR="0" rtl="0" algn="ctr">
              <a:lnSpc>
                <a:spcPct val="90000"/>
              </a:lnSpc>
              <a:spcBef>
                <a:spcPts val="800"/>
              </a:spcBef>
              <a:spcAft>
                <a:spcPts val="0"/>
              </a:spcAft>
              <a:buClr>
                <a:schemeClr val="dk1"/>
              </a:buClr>
              <a:buSzPts val="1500"/>
              <a:buFont typeface="Arial"/>
              <a:buChar char="•"/>
              <a:defRPr b="0" i="0" sz="1500" u="none" cap="none" strike="noStrike">
                <a:solidFill>
                  <a:schemeClr val="dk1"/>
                </a:solidFill>
                <a:latin typeface="Montserrat"/>
                <a:ea typeface="Montserrat"/>
                <a:cs typeface="Montserrat"/>
                <a:sym typeface="Montserrat"/>
              </a:defRPr>
            </a:lvl1pPr>
            <a:lvl2pPr indent="-317500" lvl="1" marL="914400" marR="0" rtl="0" algn="ctr">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2pPr>
            <a:lvl3pPr indent="-298450" lvl="2" marL="1371600" marR="0" rtl="0" algn="ctr">
              <a:lnSpc>
                <a:spcPct val="90000"/>
              </a:lnSpc>
              <a:spcBef>
                <a:spcPts val="400"/>
              </a:spcBef>
              <a:spcAft>
                <a:spcPts val="0"/>
              </a:spcAft>
              <a:buClr>
                <a:schemeClr val="dk1"/>
              </a:buClr>
              <a:buSzPts val="1100"/>
              <a:buFont typeface="Arial"/>
              <a:buChar char="•"/>
              <a:defRPr b="0" i="0" sz="1100" u="none" cap="none" strike="noStrike">
                <a:solidFill>
                  <a:schemeClr val="dk1"/>
                </a:solidFill>
                <a:latin typeface="Montserrat"/>
                <a:ea typeface="Montserrat"/>
                <a:cs typeface="Montserrat"/>
                <a:sym typeface="Montserrat"/>
              </a:defRPr>
            </a:lvl3pPr>
            <a:lvl4pPr indent="-285750" lvl="3" marL="1828800" marR="0" rtl="0" algn="ctr">
              <a:lnSpc>
                <a:spcPct val="90000"/>
              </a:lnSpc>
              <a:spcBef>
                <a:spcPts val="400"/>
              </a:spcBef>
              <a:spcAft>
                <a:spcPts val="0"/>
              </a:spcAft>
              <a:buClr>
                <a:schemeClr val="dk1"/>
              </a:buClr>
              <a:buSzPts val="900"/>
              <a:buFont typeface="Arial"/>
              <a:buChar char="•"/>
              <a:defRPr b="0" i="0" sz="900" u="none" cap="none" strike="noStrike">
                <a:solidFill>
                  <a:schemeClr val="dk1"/>
                </a:solidFill>
                <a:latin typeface="Montserrat"/>
                <a:ea typeface="Montserrat"/>
                <a:cs typeface="Montserrat"/>
                <a:sym typeface="Montserrat"/>
              </a:defRPr>
            </a:lvl4pPr>
            <a:lvl5pPr indent="-273050" lvl="4" marL="2286000" marR="0" rtl="0" algn="ctr">
              <a:lnSpc>
                <a:spcPct val="90000"/>
              </a:lnSpc>
              <a:spcBef>
                <a:spcPts val="400"/>
              </a:spcBef>
              <a:spcAft>
                <a:spcPts val="0"/>
              </a:spcAft>
              <a:buClr>
                <a:schemeClr val="dk1"/>
              </a:buClr>
              <a:buSzPts val="700"/>
              <a:buFont typeface="Arial"/>
              <a:buChar char="•"/>
              <a:defRPr b="0" i="0" sz="700" u="none" cap="none" strike="noStrike">
                <a:solidFill>
                  <a:schemeClr val="dk1"/>
                </a:solidFill>
                <a:latin typeface="Montserrat"/>
                <a:ea typeface="Montserrat"/>
                <a:cs typeface="Montserrat"/>
                <a:sym typeface="Montserrat"/>
              </a:defRPr>
            </a:lvl5pPr>
            <a:lvl6pPr indent="-317500" lvl="5" marL="27432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6pPr>
            <a:lvl7pPr indent="-317500" lvl="6" marL="32004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7pPr>
            <a:lvl8pPr indent="-317500" lvl="7" marL="36576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8pPr>
            <a:lvl9pPr indent="-317500" lvl="8" marL="41148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Montserrat"/>
                <a:ea typeface="Montserrat"/>
                <a:cs typeface="Montserrat"/>
                <a:sym typeface="Montserrat"/>
              </a:defRPr>
            </a:lvl9pPr>
          </a:lstStyle>
          <a:p/>
        </p:txBody>
      </p:sp>
      <p:sp>
        <p:nvSpPr>
          <p:cNvPr id="54" name="Google Shape;54;p13"/>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lvl1pPr lvl="0" marR="0" rtl="0" algn="r">
              <a:spcBef>
                <a:spcPts val="0"/>
              </a:spcBef>
              <a:spcAft>
                <a:spcPts val="0"/>
              </a:spcAft>
              <a:buSzPts val="1100"/>
              <a:buNone/>
              <a:defRPr b="1" i="0" sz="800" u="none" cap="none" strike="noStrike">
                <a:solidFill>
                  <a:srgbClr val="A5A5A5"/>
                </a:solidFill>
                <a:latin typeface="Montserrat Light"/>
                <a:ea typeface="Montserrat Light"/>
                <a:cs typeface="Montserrat Light"/>
                <a:sym typeface="Montserrat Light"/>
              </a:defRPr>
            </a:lvl1pPr>
            <a:lvl2pPr lvl="1" marR="0" rtl="0" algn="l">
              <a:spcBef>
                <a:spcPts val="0"/>
              </a:spcBef>
              <a:spcAft>
                <a:spcPts val="0"/>
              </a:spcAft>
              <a:buSzPts val="1100"/>
              <a:buNone/>
              <a:defRPr b="0" i="0" sz="1400" u="none" cap="none" strike="noStrike">
                <a:solidFill>
                  <a:schemeClr val="dk1"/>
                </a:solidFill>
                <a:latin typeface="Montserrat"/>
                <a:ea typeface="Montserrat"/>
                <a:cs typeface="Montserrat"/>
                <a:sym typeface="Montserrat"/>
              </a:defRPr>
            </a:lvl2pPr>
            <a:lvl3pPr lvl="2" marR="0" rtl="0" algn="l">
              <a:spcBef>
                <a:spcPts val="0"/>
              </a:spcBef>
              <a:spcAft>
                <a:spcPts val="0"/>
              </a:spcAft>
              <a:buSzPts val="1100"/>
              <a:buNone/>
              <a:defRPr b="0" i="0" sz="1400" u="none" cap="none" strike="noStrike">
                <a:solidFill>
                  <a:schemeClr val="dk1"/>
                </a:solidFill>
                <a:latin typeface="Montserrat"/>
                <a:ea typeface="Montserrat"/>
                <a:cs typeface="Montserrat"/>
                <a:sym typeface="Montserrat"/>
              </a:defRPr>
            </a:lvl3pPr>
            <a:lvl4pPr lvl="3" marR="0" rtl="0" algn="l">
              <a:spcBef>
                <a:spcPts val="0"/>
              </a:spcBef>
              <a:spcAft>
                <a:spcPts val="0"/>
              </a:spcAft>
              <a:buSzPts val="1100"/>
              <a:buNone/>
              <a:defRPr b="0" i="0" sz="1400" u="none" cap="none" strike="noStrike">
                <a:solidFill>
                  <a:schemeClr val="dk1"/>
                </a:solidFill>
                <a:latin typeface="Montserrat"/>
                <a:ea typeface="Montserrat"/>
                <a:cs typeface="Montserrat"/>
                <a:sym typeface="Montserrat"/>
              </a:defRPr>
            </a:lvl4pPr>
            <a:lvl5pPr lvl="4" marR="0" rtl="0" algn="l">
              <a:spcBef>
                <a:spcPts val="0"/>
              </a:spcBef>
              <a:spcAft>
                <a:spcPts val="0"/>
              </a:spcAft>
              <a:buSzPts val="1100"/>
              <a:buNone/>
              <a:defRPr b="0" i="0" sz="1400" u="none" cap="none" strike="noStrike">
                <a:solidFill>
                  <a:schemeClr val="dk1"/>
                </a:solidFill>
                <a:latin typeface="Montserrat"/>
                <a:ea typeface="Montserrat"/>
                <a:cs typeface="Montserrat"/>
                <a:sym typeface="Montserrat"/>
              </a:defRPr>
            </a:lvl5pPr>
            <a:lvl6pPr lvl="5" marR="0" rtl="0" algn="l">
              <a:spcBef>
                <a:spcPts val="0"/>
              </a:spcBef>
              <a:spcAft>
                <a:spcPts val="0"/>
              </a:spcAft>
              <a:buSzPts val="1100"/>
              <a:buNone/>
              <a:defRPr b="0" i="0" sz="1400" u="none" cap="none" strike="noStrike">
                <a:solidFill>
                  <a:schemeClr val="dk1"/>
                </a:solidFill>
                <a:latin typeface="Montserrat"/>
                <a:ea typeface="Montserrat"/>
                <a:cs typeface="Montserrat"/>
                <a:sym typeface="Montserrat"/>
              </a:defRPr>
            </a:lvl6pPr>
            <a:lvl7pPr lvl="6" marR="0" rtl="0" algn="l">
              <a:spcBef>
                <a:spcPts val="0"/>
              </a:spcBef>
              <a:spcAft>
                <a:spcPts val="0"/>
              </a:spcAft>
              <a:buSzPts val="1100"/>
              <a:buNone/>
              <a:defRPr b="0" i="0" sz="1400" u="none" cap="none" strike="noStrike">
                <a:solidFill>
                  <a:schemeClr val="dk1"/>
                </a:solidFill>
                <a:latin typeface="Montserrat"/>
                <a:ea typeface="Montserrat"/>
                <a:cs typeface="Montserrat"/>
                <a:sym typeface="Montserrat"/>
              </a:defRPr>
            </a:lvl7pPr>
            <a:lvl8pPr lvl="7" marR="0" rtl="0" algn="l">
              <a:spcBef>
                <a:spcPts val="0"/>
              </a:spcBef>
              <a:spcAft>
                <a:spcPts val="0"/>
              </a:spcAft>
              <a:buSzPts val="1100"/>
              <a:buNone/>
              <a:defRPr b="0" i="0" sz="1400" u="none" cap="none" strike="noStrike">
                <a:solidFill>
                  <a:schemeClr val="dk1"/>
                </a:solidFill>
                <a:latin typeface="Montserrat"/>
                <a:ea typeface="Montserrat"/>
                <a:cs typeface="Montserrat"/>
                <a:sym typeface="Montserrat"/>
              </a:defRPr>
            </a:lvl8pPr>
            <a:lvl9pPr lvl="8" marR="0" rtl="0" algn="l">
              <a:spcBef>
                <a:spcPts val="0"/>
              </a:spcBef>
              <a:spcAft>
                <a:spcPts val="0"/>
              </a:spcAft>
              <a:buSzPts val="1100"/>
              <a:buNone/>
              <a:defRPr b="0" i="0" sz="1400" u="none" cap="none" strike="noStrike">
                <a:solidFill>
                  <a:schemeClr val="dk1"/>
                </a:solidFill>
                <a:latin typeface="Montserrat"/>
                <a:ea typeface="Montserrat"/>
                <a:cs typeface="Montserrat"/>
                <a:sym typeface="Montserrat"/>
              </a:defRPr>
            </a:lvl9pPr>
          </a:lstStyle>
          <a:p/>
        </p:txBody>
      </p:sp>
    </p:spTree>
  </p:cSld>
  <p:clrMap accent1="accent1" accent2="accent2" accent3="accent3" accent4="accent4" accent5="accent5" accent6="accent6" bg1="lt1" bg2="dk2" tx1="dk1" tx2="lt2" folHlink="folHlink" hlink="hlink"/>
  <p:sldLayoutIdLst>
    <p:sldLayoutId id="2147483659" r:id="rId1"/>
    <p:sldLayoutId id="2147483660" r:id="rId2"/>
    <p:sldLayoutId id="2147483661" r:id="rId3"/>
    <p:sldLayoutId id="2147483662" r:id="rId4"/>
    <p:sldLayoutId id="2147483663" r:id="rId5"/>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4.xml"/><Relationship Id="rId2" Type="http://schemas.openxmlformats.org/officeDocument/2006/relationships/notesSlide" Target="../notesSlides/notesSlide20.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5" name="Shape 105"/>
        <p:cNvGrpSpPr/>
        <p:nvPr/>
      </p:nvGrpSpPr>
      <p:grpSpPr>
        <a:xfrm>
          <a:off x="0" y="0"/>
          <a:ext cx="0" cy="0"/>
          <a:chOff x="0" y="0"/>
          <a:chExt cx="0" cy="0"/>
        </a:xfrm>
      </p:grpSpPr>
      <p:sp>
        <p:nvSpPr>
          <p:cNvPr id="106" name="Google Shape;106;p19"/>
          <p:cNvSpPr/>
          <p:nvPr/>
        </p:nvSpPr>
        <p:spPr>
          <a:xfrm>
            <a:off x="476250" y="752475"/>
            <a:ext cx="3638550" cy="3638550"/>
          </a:xfrm>
          <a:prstGeom prst="ellipse">
            <a:avLst/>
          </a:prstGeom>
          <a:solidFill>
            <a:schemeClr val="accent3"/>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107" name="Google Shape;107;p19"/>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108" name="Google Shape;108;p19"/>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109" name="Google Shape;109;p19"/>
          <p:cNvSpPr/>
          <p:nvPr/>
        </p:nvSpPr>
        <p:spPr>
          <a:xfrm>
            <a:off x="1390650" y="2217837"/>
            <a:ext cx="529273" cy="707826"/>
          </a:xfrm>
          <a:custGeom>
            <a:rect b="b" l="l" r="r" t="t"/>
            <a:pathLst>
              <a:path extrusionOk="0" h="21600" w="21600">
                <a:moveTo>
                  <a:pt x="489" y="0"/>
                </a:moveTo>
                <a:cubicBezTo>
                  <a:pt x="219" y="0"/>
                  <a:pt x="0" y="164"/>
                  <a:pt x="0" y="365"/>
                </a:cubicBezTo>
                <a:lnTo>
                  <a:pt x="0" y="21235"/>
                </a:lnTo>
                <a:cubicBezTo>
                  <a:pt x="0" y="21436"/>
                  <a:pt x="219" y="21600"/>
                  <a:pt x="489" y="21600"/>
                </a:cubicBezTo>
                <a:lnTo>
                  <a:pt x="21111" y="21600"/>
                </a:lnTo>
                <a:cubicBezTo>
                  <a:pt x="21381" y="21600"/>
                  <a:pt x="21600" y="21436"/>
                  <a:pt x="21600" y="21235"/>
                </a:cubicBezTo>
                <a:lnTo>
                  <a:pt x="21600" y="4986"/>
                </a:lnTo>
                <a:cubicBezTo>
                  <a:pt x="21600" y="4937"/>
                  <a:pt x="21592" y="4892"/>
                  <a:pt x="21567" y="4848"/>
                </a:cubicBezTo>
                <a:cubicBezTo>
                  <a:pt x="21543" y="4804"/>
                  <a:pt x="21504" y="4768"/>
                  <a:pt x="21459" y="4734"/>
                </a:cubicBezTo>
                <a:lnTo>
                  <a:pt x="15280" y="106"/>
                </a:lnTo>
                <a:cubicBezTo>
                  <a:pt x="15235" y="72"/>
                  <a:pt x="15176" y="43"/>
                  <a:pt x="15117" y="24"/>
                </a:cubicBezTo>
                <a:cubicBezTo>
                  <a:pt x="15058" y="6"/>
                  <a:pt x="14997" y="0"/>
                  <a:pt x="14932" y="0"/>
                </a:cubicBezTo>
                <a:lnTo>
                  <a:pt x="489" y="0"/>
                </a:lnTo>
                <a:close/>
                <a:moveTo>
                  <a:pt x="1043" y="780"/>
                </a:moveTo>
                <a:lnTo>
                  <a:pt x="14509" y="780"/>
                </a:lnTo>
                <a:lnTo>
                  <a:pt x="14509" y="5035"/>
                </a:lnTo>
                <a:cubicBezTo>
                  <a:pt x="14509" y="5236"/>
                  <a:pt x="14728" y="5400"/>
                  <a:pt x="14997" y="5400"/>
                </a:cubicBezTo>
                <a:lnTo>
                  <a:pt x="20688" y="5400"/>
                </a:lnTo>
                <a:cubicBezTo>
                  <a:pt x="20688" y="5400"/>
                  <a:pt x="20688" y="20918"/>
                  <a:pt x="20688" y="20918"/>
                </a:cubicBezTo>
                <a:lnTo>
                  <a:pt x="1043" y="20918"/>
                </a:lnTo>
                <a:lnTo>
                  <a:pt x="1043" y="780"/>
                </a:lnTo>
                <a:close/>
                <a:moveTo>
                  <a:pt x="15638" y="1299"/>
                </a:moveTo>
                <a:lnTo>
                  <a:pt x="20156" y="4677"/>
                </a:lnTo>
                <a:lnTo>
                  <a:pt x="15638" y="4677"/>
                </a:lnTo>
                <a:cubicBezTo>
                  <a:pt x="15638" y="4677"/>
                  <a:pt x="15638" y="1299"/>
                  <a:pt x="15638" y="1299"/>
                </a:cubicBezTo>
                <a:close/>
                <a:moveTo>
                  <a:pt x="4409" y="5717"/>
                </a:moveTo>
                <a:cubicBezTo>
                  <a:pt x="4274" y="5717"/>
                  <a:pt x="4170" y="5794"/>
                  <a:pt x="4170" y="5895"/>
                </a:cubicBezTo>
                <a:lnTo>
                  <a:pt x="4170" y="10824"/>
                </a:lnTo>
                <a:cubicBezTo>
                  <a:pt x="4170" y="10925"/>
                  <a:pt x="4274" y="11011"/>
                  <a:pt x="4409" y="11011"/>
                </a:cubicBezTo>
                <a:lnTo>
                  <a:pt x="11088" y="11011"/>
                </a:lnTo>
                <a:cubicBezTo>
                  <a:pt x="11223" y="11011"/>
                  <a:pt x="11327" y="10925"/>
                  <a:pt x="11327" y="10824"/>
                </a:cubicBezTo>
                <a:lnTo>
                  <a:pt x="11327" y="5895"/>
                </a:lnTo>
                <a:cubicBezTo>
                  <a:pt x="11327" y="5794"/>
                  <a:pt x="11223" y="5717"/>
                  <a:pt x="11088" y="5717"/>
                </a:cubicBezTo>
                <a:lnTo>
                  <a:pt x="4409" y="5717"/>
                </a:lnTo>
                <a:close/>
                <a:moveTo>
                  <a:pt x="4518" y="5977"/>
                </a:moveTo>
                <a:lnTo>
                  <a:pt x="10697" y="5977"/>
                </a:lnTo>
                <a:lnTo>
                  <a:pt x="10697" y="10540"/>
                </a:lnTo>
                <a:lnTo>
                  <a:pt x="4518" y="10540"/>
                </a:lnTo>
                <a:cubicBezTo>
                  <a:pt x="4518" y="10540"/>
                  <a:pt x="4518" y="5977"/>
                  <a:pt x="4518" y="5977"/>
                </a:cubicBezTo>
                <a:close/>
                <a:moveTo>
                  <a:pt x="4409" y="12473"/>
                </a:moveTo>
                <a:cubicBezTo>
                  <a:pt x="4274" y="12473"/>
                  <a:pt x="4170" y="12551"/>
                  <a:pt x="4170" y="12651"/>
                </a:cubicBezTo>
                <a:cubicBezTo>
                  <a:pt x="4170" y="12752"/>
                  <a:pt x="4274" y="12838"/>
                  <a:pt x="4409" y="12838"/>
                </a:cubicBezTo>
                <a:lnTo>
                  <a:pt x="16909" y="12838"/>
                </a:lnTo>
                <a:cubicBezTo>
                  <a:pt x="17043" y="12838"/>
                  <a:pt x="17147" y="12752"/>
                  <a:pt x="17147" y="12651"/>
                </a:cubicBezTo>
                <a:cubicBezTo>
                  <a:pt x="17147" y="12551"/>
                  <a:pt x="17043" y="12473"/>
                  <a:pt x="16909" y="12473"/>
                </a:cubicBezTo>
                <a:lnTo>
                  <a:pt x="4409" y="12473"/>
                </a:lnTo>
                <a:close/>
                <a:moveTo>
                  <a:pt x="4409" y="14665"/>
                </a:moveTo>
                <a:cubicBezTo>
                  <a:pt x="4274" y="14665"/>
                  <a:pt x="4170" y="14743"/>
                  <a:pt x="4170" y="14844"/>
                </a:cubicBezTo>
                <a:cubicBezTo>
                  <a:pt x="4170" y="14945"/>
                  <a:pt x="4274" y="15031"/>
                  <a:pt x="4409" y="15031"/>
                </a:cubicBezTo>
                <a:lnTo>
                  <a:pt x="16909" y="15031"/>
                </a:lnTo>
                <a:cubicBezTo>
                  <a:pt x="17043" y="15031"/>
                  <a:pt x="17147" y="14945"/>
                  <a:pt x="17147" y="14844"/>
                </a:cubicBezTo>
                <a:cubicBezTo>
                  <a:pt x="17147" y="14743"/>
                  <a:pt x="17043" y="14665"/>
                  <a:pt x="16909" y="14665"/>
                </a:cubicBezTo>
                <a:lnTo>
                  <a:pt x="4409" y="14665"/>
                </a:lnTo>
                <a:close/>
                <a:moveTo>
                  <a:pt x="4409" y="16850"/>
                </a:moveTo>
                <a:cubicBezTo>
                  <a:pt x="4274" y="16850"/>
                  <a:pt x="4170" y="16936"/>
                  <a:pt x="4170" y="17036"/>
                </a:cubicBezTo>
                <a:cubicBezTo>
                  <a:pt x="4170" y="17137"/>
                  <a:pt x="4274" y="17215"/>
                  <a:pt x="4409" y="17215"/>
                </a:cubicBezTo>
                <a:lnTo>
                  <a:pt x="11663" y="17215"/>
                </a:lnTo>
                <a:cubicBezTo>
                  <a:pt x="11798" y="17215"/>
                  <a:pt x="11902" y="17137"/>
                  <a:pt x="11902" y="17036"/>
                </a:cubicBezTo>
                <a:cubicBezTo>
                  <a:pt x="11902" y="16936"/>
                  <a:pt x="11798" y="16850"/>
                  <a:pt x="11663" y="16850"/>
                </a:cubicBezTo>
                <a:lnTo>
                  <a:pt x="4409" y="1685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10" name="Google Shape;110;p19"/>
          <p:cNvSpPr txBox="1"/>
          <p:nvPr/>
        </p:nvSpPr>
        <p:spPr>
          <a:xfrm>
            <a:off x="2045493" y="2306293"/>
            <a:ext cx="1762125" cy="53091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3000">
                <a:solidFill>
                  <a:schemeClr val="lt1"/>
                </a:solidFill>
                <a:latin typeface="Montserrat Light"/>
                <a:ea typeface="Montserrat Light"/>
                <a:cs typeface="Montserrat Light"/>
                <a:sym typeface="Montserrat Light"/>
              </a:rPr>
              <a:t>Process</a:t>
            </a:r>
            <a:endParaRPr sz="1100"/>
          </a:p>
        </p:txBody>
      </p:sp>
      <p:grpSp>
        <p:nvGrpSpPr>
          <p:cNvPr id="111" name="Google Shape;111;p19"/>
          <p:cNvGrpSpPr/>
          <p:nvPr/>
        </p:nvGrpSpPr>
        <p:grpSpPr>
          <a:xfrm>
            <a:off x="4500886" y="1800076"/>
            <a:ext cx="4166865" cy="1543347"/>
            <a:chOff x="6001181" y="2044593"/>
            <a:chExt cx="5555820" cy="2057796"/>
          </a:xfrm>
        </p:grpSpPr>
        <p:sp>
          <p:nvSpPr>
            <p:cNvPr id="112" name="Google Shape;112;p19"/>
            <p:cNvSpPr txBox="1"/>
            <p:nvPr/>
          </p:nvSpPr>
          <p:spPr>
            <a:xfrm>
              <a:off x="6001181" y="2499130"/>
              <a:ext cx="5555820" cy="1603259"/>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b="1" lang="en" sz="900">
                  <a:solidFill>
                    <a:schemeClr val="lt1"/>
                  </a:solidFill>
                  <a:latin typeface="Montserrat Light"/>
                  <a:ea typeface="Montserrat Light"/>
                  <a:cs typeface="Montserrat Light"/>
                  <a:sym typeface="Montserrat Light"/>
                </a:rPr>
                <a:t>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a:t>
              </a:r>
              <a:endParaRPr sz="1100"/>
            </a:p>
          </p:txBody>
        </p:sp>
        <p:sp>
          <p:nvSpPr>
            <p:cNvPr id="113" name="Google Shape;113;p19"/>
            <p:cNvSpPr txBox="1"/>
            <p:nvPr/>
          </p:nvSpPr>
          <p:spPr>
            <a:xfrm>
              <a:off x="6001181" y="2044593"/>
              <a:ext cx="1734399" cy="400110"/>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lt1"/>
                  </a:solidFill>
                  <a:latin typeface="Montserrat Light"/>
                  <a:ea typeface="Montserrat Light"/>
                  <a:cs typeface="Montserrat Light"/>
                  <a:sym typeface="Montserrat Light"/>
                </a:rPr>
                <a:t>Step 01</a:t>
              </a:r>
              <a:endParaRPr sz="1100"/>
            </a:p>
          </p:txBody>
        </p:sp>
      </p:gr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411" name="Shape 411"/>
        <p:cNvGrpSpPr/>
        <p:nvPr/>
      </p:nvGrpSpPr>
      <p:grpSpPr>
        <a:xfrm>
          <a:off x="0" y="0"/>
          <a:ext cx="0" cy="0"/>
          <a:chOff x="0" y="0"/>
          <a:chExt cx="0" cy="0"/>
        </a:xfrm>
      </p:grpSpPr>
      <p:sp>
        <p:nvSpPr>
          <p:cNvPr id="412" name="Google Shape;412;p28"/>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413" name="Google Shape;413;p28"/>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414" name="Google Shape;414;p28"/>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415" name="Google Shape;415;p28"/>
          <p:cNvGrpSpPr/>
          <p:nvPr/>
        </p:nvGrpSpPr>
        <p:grpSpPr>
          <a:xfrm>
            <a:off x="1097386" y="1319034"/>
            <a:ext cx="2845430" cy="3673014"/>
            <a:chOff x="322875" y="2959296"/>
            <a:chExt cx="3144454" cy="4059005"/>
          </a:xfrm>
        </p:grpSpPr>
        <p:sp>
          <p:nvSpPr>
            <p:cNvPr id="416" name="Google Shape;416;p28"/>
            <p:cNvSpPr/>
            <p:nvPr/>
          </p:nvSpPr>
          <p:spPr>
            <a:xfrm>
              <a:off x="344612" y="5710706"/>
              <a:ext cx="3090197" cy="1214915"/>
            </a:xfrm>
            <a:custGeom>
              <a:rect b="b" l="l" r="r" t="t"/>
              <a:pathLst>
                <a:path extrusionOk="0" h="21599" w="21586">
                  <a:moveTo>
                    <a:pt x="502" y="20225"/>
                  </a:moveTo>
                  <a:cubicBezTo>
                    <a:pt x="853" y="21059"/>
                    <a:pt x="1340" y="21587"/>
                    <a:pt x="1813" y="21587"/>
                  </a:cubicBezTo>
                  <a:cubicBezTo>
                    <a:pt x="7733" y="21592"/>
                    <a:pt x="13652" y="21595"/>
                    <a:pt x="19571" y="21600"/>
                  </a:cubicBezTo>
                  <a:cubicBezTo>
                    <a:pt x="19642" y="21600"/>
                    <a:pt x="19714" y="21600"/>
                    <a:pt x="19785" y="21600"/>
                  </a:cubicBezTo>
                  <a:cubicBezTo>
                    <a:pt x="20259" y="21600"/>
                    <a:pt x="20735" y="21079"/>
                    <a:pt x="21078" y="20244"/>
                  </a:cubicBezTo>
                  <a:cubicBezTo>
                    <a:pt x="21345" y="19596"/>
                    <a:pt x="21532" y="18759"/>
                    <a:pt x="21576" y="17831"/>
                  </a:cubicBezTo>
                  <a:cubicBezTo>
                    <a:pt x="21592" y="17490"/>
                    <a:pt x="21589" y="17137"/>
                    <a:pt x="21564" y="16776"/>
                  </a:cubicBezTo>
                  <a:cubicBezTo>
                    <a:pt x="21283" y="12797"/>
                    <a:pt x="21003" y="8818"/>
                    <a:pt x="20722" y="4839"/>
                  </a:cubicBezTo>
                  <a:cubicBezTo>
                    <a:pt x="20650" y="3820"/>
                    <a:pt x="20513" y="2861"/>
                    <a:pt x="20313" y="2070"/>
                  </a:cubicBezTo>
                  <a:cubicBezTo>
                    <a:pt x="20031" y="953"/>
                    <a:pt x="19626" y="171"/>
                    <a:pt x="19110" y="34"/>
                  </a:cubicBezTo>
                  <a:cubicBezTo>
                    <a:pt x="19056" y="19"/>
                    <a:pt x="19001" y="12"/>
                    <a:pt x="18944" y="12"/>
                  </a:cubicBezTo>
                  <a:cubicBezTo>
                    <a:pt x="13609" y="8"/>
                    <a:pt x="8274" y="4"/>
                    <a:pt x="2938" y="0"/>
                  </a:cubicBezTo>
                  <a:cubicBezTo>
                    <a:pt x="2308" y="0"/>
                    <a:pt x="1851" y="936"/>
                    <a:pt x="1542" y="2290"/>
                  </a:cubicBezTo>
                  <a:cubicBezTo>
                    <a:pt x="1371" y="3037"/>
                    <a:pt x="1245" y="3911"/>
                    <a:pt x="1159" y="4825"/>
                  </a:cubicBezTo>
                  <a:cubicBezTo>
                    <a:pt x="784" y="8803"/>
                    <a:pt x="410" y="12782"/>
                    <a:pt x="35" y="16760"/>
                  </a:cubicBezTo>
                  <a:cubicBezTo>
                    <a:pt x="0" y="17129"/>
                    <a:pt x="-8" y="17491"/>
                    <a:pt x="6" y="17841"/>
                  </a:cubicBezTo>
                  <a:cubicBezTo>
                    <a:pt x="43" y="18752"/>
                    <a:pt x="232" y="19580"/>
                    <a:pt x="502" y="20225"/>
                  </a:cubicBezTo>
                  <a:close/>
                </a:path>
              </a:pathLst>
            </a:custGeom>
            <a:solidFill>
              <a:schemeClr val="accent1"/>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17" name="Google Shape;417;p28"/>
            <p:cNvSpPr/>
            <p:nvPr/>
          </p:nvSpPr>
          <p:spPr>
            <a:xfrm>
              <a:off x="322875" y="6574055"/>
              <a:ext cx="3144454" cy="444246"/>
            </a:xfrm>
            <a:custGeom>
              <a:rect b="b" l="l" r="r" t="t"/>
              <a:pathLst>
                <a:path extrusionOk="0" h="21597" w="21467">
                  <a:moveTo>
                    <a:pt x="449" y="18032"/>
                  </a:moveTo>
                  <a:cubicBezTo>
                    <a:pt x="793" y="20218"/>
                    <a:pt x="1292" y="21600"/>
                    <a:pt x="1792" y="21597"/>
                  </a:cubicBezTo>
                  <a:cubicBezTo>
                    <a:pt x="4435" y="21583"/>
                    <a:pt x="7079" y="21569"/>
                    <a:pt x="9722" y="21555"/>
                  </a:cubicBezTo>
                  <a:cubicBezTo>
                    <a:pt x="13041" y="21538"/>
                    <a:pt x="16358" y="21520"/>
                    <a:pt x="19676" y="21503"/>
                  </a:cubicBezTo>
                  <a:cubicBezTo>
                    <a:pt x="20173" y="21500"/>
                    <a:pt x="20672" y="20121"/>
                    <a:pt x="21016" y="17948"/>
                  </a:cubicBezTo>
                  <a:cubicBezTo>
                    <a:pt x="21346" y="15865"/>
                    <a:pt x="21535" y="13054"/>
                    <a:pt x="21445" y="10025"/>
                  </a:cubicBezTo>
                  <a:cubicBezTo>
                    <a:pt x="21346" y="6684"/>
                    <a:pt x="21247" y="3341"/>
                    <a:pt x="21148" y="0"/>
                  </a:cubicBezTo>
                  <a:cubicBezTo>
                    <a:pt x="21177" y="1169"/>
                    <a:pt x="21207" y="2337"/>
                    <a:pt x="21236" y="3506"/>
                  </a:cubicBezTo>
                  <a:cubicBezTo>
                    <a:pt x="21416" y="10632"/>
                    <a:pt x="20453" y="16699"/>
                    <a:pt x="19497" y="16698"/>
                  </a:cubicBezTo>
                  <a:cubicBezTo>
                    <a:pt x="16313" y="16691"/>
                    <a:pt x="13127" y="16685"/>
                    <a:pt x="9942" y="16679"/>
                  </a:cubicBezTo>
                  <a:cubicBezTo>
                    <a:pt x="7273" y="16674"/>
                    <a:pt x="4603" y="16669"/>
                    <a:pt x="1933" y="16664"/>
                  </a:cubicBezTo>
                  <a:cubicBezTo>
                    <a:pt x="1053" y="16659"/>
                    <a:pt x="120" y="11431"/>
                    <a:pt x="163" y="5111"/>
                  </a:cubicBezTo>
                  <a:cubicBezTo>
                    <a:pt x="116" y="6788"/>
                    <a:pt x="68" y="8464"/>
                    <a:pt x="21" y="10141"/>
                  </a:cubicBezTo>
                  <a:cubicBezTo>
                    <a:pt x="-65" y="13164"/>
                    <a:pt x="122" y="15960"/>
                    <a:pt x="449" y="18032"/>
                  </a:cubicBezTo>
                  <a:close/>
                </a:path>
              </a:pathLst>
            </a:custGeom>
            <a:solidFill>
              <a:srgbClr val="319CA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18" name="Google Shape;418;p28"/>
            <p:cNvSpPr/>
            <p:nvPr/>
          </p:nvSpPr>
          <p:spPr>
            <a:xfrm>
              <a:off x="619752" y="3040218"/>
              <a:ext cx="2544443" cy="3613374"/>
            </a:xfrm>
            <a:custGeom>
              <a:rect b="b" l="l" r="r" t="t"/>
              <a:pathLst>
                <a:path extrusionOk="0" h="21600" w="21600">
                  <a:moveTo>
                    <a:pt x="0" y="18372"/>
                  </a:moveTo>
                  <a:cubicBezTo>
                    <a:pt x="0" y="19303"/>
                    <a:pt x="1322" y="20143"/>
                    <a:pt x="3435" y="20732"/>
                  </a:cubicBezTo>
                  <a:cubicBezTo>
                    <a:pt x="5364" y="21270"/>
                    <a:pt x="7953" y="21599"/>
                    <a:pt x="10799" y="21600"/>
                  </a:cubicBezTo>
                  <a:cubicBezTo>
                    <a:pt x="11161" y="21600"/>
                    <a:pt x="11519" y="21595"/>
                    <a:pt x="11872" y="21584"/>
                  </a:cubicBezTo>
                  <a:cubicBezTo>
                    <a:pt x="15043" y="21492"/>
                    <a:pt x="17468" y="21074"/>
                    <a:pt x="19232" y="20341"/>
                  </a:cubicBezTo>
                  <a:cubicBezTo>
                    <a:pt x="20505" y="19812"/>
                    <a:pt x="21600" y="19078"/>
                    <a:pt x="21600" y="18377"/>
                  </a:cubicBezTo>
                  <a:cubicBezTo>
                    <a:pt x="21534" y="18236"/>
                    <a:pt x="21469" y="18094"/>
                    <a:pt x="21403" y="17953"/>
                  </a:cubicBezTo>
                  <a:cubicBezTo>
                    <a:pt x="21147" y="17399"/>
                    <a:pt x="20890" y="16844"/>
                    <a:pt x="20633" y="16290"/>
                  </a:cubicBezTo>
                  <a:cubicBezTo>
                    <a:pt x="18212" y="11061"/>
                    <a:pt x="15790" y="5832"/>
                    <a:pt x="13369" y="603"/>
                  </a:cubicBezTo>
                  <a:cubicBezTo>
                    <a:pt x="13275" y="402"/>
                    <a:pt x="13182" y="201"/>
                    <a:pt x="13089" y="0"/>
                  </a:cubicBezTo>
                  <a:cubicBezTo>
                    <a:pt x="13079" y="1"/>
                    <a:pt x="13070" y="3"/>
                    <a:pt x="13060" y="4"/>
                  </a:cubicBezTo>
                  <a:cubicBezTo>
                    <a:pt x="13034" y="109"/>
                    <a:pt x="12882" y="205"/>
                    <a:pt x="12642" y="285"/>
                  </a:cubicBezTo>
                  <a:cubicBezTo>
                    <a:pt x="12298" y="398"/>
                    <a:pt x="11773" y="476"/>
                    <a:pt x="11172" y="492"/>
                  </a:cubicBezTo>
                  <a:cubicBezTo>
                    <a:pt x="10634" y="507"/>
                    <a:pt x="10078" y="480"/>
                    <a:pt x="9559" y="373"/>
                  </a:cubicBezTo>
                  <a:cubicBezTo>
                    <a:pt x="9151" y="289"/>
                    <a:pt x="8872" y="168"/>
                    <a:pt x="8808" y="30"/>
                  </a:cubicBezTo>
                  <a:cubicBezTo>
                    <a:pt x="8794" y="28"/>
                    <a:pt x="8780" y="25"/>
                    <a:pt x="8766" y="23"/>
                  </a:cubicBezTo>
                  <a:cubicBezTo>
                    <a:pt x="8670" y="224"/>
                    <a:pt x="8574" y="424"/>
                    <a:pt x="8478" y="625"/>
                  </a:cubicBezTo>
                  <a:cubicBezTo>
                    <a:pt x="5984" y="5846"/>
                    <a:pt x="3490" y="11067"/>
                    <a:pt x="996" y="16288"/>
                  </a:cubicBezTo>
                  <a:cubicBezTo>
                    <a:pt x="731" y="16842"/>
                    <a:pt x="467" y="17395"/>
                    <a:pt x="202" y="17949"/>
                  </a:cubicBezTo>
                  <a:cubicBezTo>
                    <a:pt x="135" y="18090"/>
                    <a:pt x="68" y="18231"/>
                    <a:pt x="0" y="18372"/>
                  </a:cubicBezTo>
                  <a:close/>
                </a:path>
              </a:pathLst>
            </a:custGeom>
            <a:gradFill>
              <a:gsLst>
                <a:gs pos="0">
                  <a:schemeClr val="accent3"/>
                </a:gs>
                <a:gs pos="80000">
                  <a:srgbClr val="00536F"/>
                </a:gs>
                <a:gs pos="100000">
                  <a:srgbClr val="00536F"/>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19" name="Google Shape;419;p28"/>
            <p:cNvSpPr/>
            <p:nvPr/>
          </p:nvSpPr>
          <p:spPr>
            <a:xfrm>
              <a:off x="797788" y="4836731"/>
              <a:ext cx="2206185" cy="1190023"/>
            </a:xfrm>
            <a:custGeom>
              <a:rect b="b" l="l" r="r" t="t"/>
              <a:pathLst>
                <a:path extrusionOk="0" h="19005" w="21600">
                  <a:moveTo>
                    <a:pt x="21600" y="12579"/>
                  </a:moveTo>
                  <a:cubicBezTo>
                    <a:pt x="17086" y="21600"/>
                    <a:pt x="2889" y="21121"/>
                    <a:pt x="0" y="11152"/>
                  </a:cubicBezTo>
                  <a:lnTo>
                    <a:pt x="2300" y="0"/>
                  </a:lnTo>
                  <a:cubicBezTo>
                    <a:pt x="5577" y="7586"/>
                    <a:pt x="15253" y="7762"/>
                    <a:pt x="19189" y="519"/>
                  </a:cubicBezTo>
                  <a:cubicBezTo>
                    <a:pt x="19189" y="519"/>
                    <a:pt x="21600" y="12579"/>
                    <a:pt x="21600" y="12579"/>
                  </a:cubicBezTo>
                  <a:close/>
                </a:path>
              </a:pathLst>
            </a:custGeom>
            <a:gradFill>
              <a:gsLst>
                <a:gs pos="0">
                  <a:schemeClr val="accent2"/>
                </a:gs>
                <a:gs pos="100000">
                  <a:srgbClr val="147B8E"/>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20" name="Google Shape;420;p28"/>
            <p:cNvSpPr/>
            <p:nvPr/>
          </p:nvSpPr>
          <p:spPr>
            <a:xfrm>
              <a:off x="1202406" y="3719979"/>
              <a:ext cx="1404274" cy="899745"/>
            </a:xfrm>
            <a:custGeom>
              <a:rect b="b" l="l" r="r" t="t"/>
              <a:pathLst>
                <a:path extrusionOk="0" h="19811" w="21600">
                  <a:moveTo>
                    <a:pt x="21600" y="15302"/>
                  </a:moveTo>
                  <a:cubicBezTo>
                    <a:pt x="15574" y="21600"/>
                    <a:pt x="5233" y="21299"/>
                    <a:pt x="0" y="14404"/>
                  </a:cubicBezTo>
                  <a:lnTo>
                    <a:pt x="3354" y="133"/>
                  </a:lnTo>
                  <a:cubicBezTo>
                    <a:pt x="7675" y="3551"/>
                    <a:pt x="13664" y="3509"/>
                    <a:pt x="18114" y="0"/>
                  </a:cubicBezTo>
                  <a:cubicBezTo>
                    <a:pt x="18114" y="0"/>
                    <a:pt x="21600" y="15302"/>
                    <a:pt x="21600" y="15302"/>
                  </a:cubicBezTo>
                  <a:close/>
                </a:path>
              </a:pathLst>
            </a:custGeom>
            <a:gradFill>
              <a:gsLst>
                <a:gs pos="0">
                  <a:schemeClr val="accent3"/>
                </a:gs>
                <a:gs pos="100000">
                  <a:srgbClr val="00627E"/>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21" name="Google Shape;421;p28"/>
            <p:cNvSpPr/>
            <p:nvPr/>
          </p:nvSpPr>
          <p:spPr>
            <a:xfrm>
              <a:off x="2044014" y="3072589"/>
              <a:ext cx="1089733" cy="3419925"/>
            </a:xfrm>
            <a:custGeom>
              <a:rect b="b" l="l" r="r" t="t"/>
              <a:pathLst>
                <a:path extrusionOk="0" h="21600" w="21600">
                  <a:moveTo>
                    <a:pt x="1539" y="0"/>
                  </a:moveTo>
                  <a:cubicBezTo>
                    <a:pt x="1134" y="64"/>
                    <a:pt x="608" y="118"/>
                    <a:pt x="0" y="158"/>
                  </a:cubicBezTo>
                  <a:lnTo>
                    <a:pt x="14303" y="21600"/>
                  </a:lnTo>
                  <a:cubicBezTo>
                    <a:pt x="17625" y="21032"/>
                    <a:pt x="19687" y="20464"/>
                    <a:pt x="21600" y="19837"/>
                  </a:cubicBezTo>
                  <a:cubicBezTo>
                    <a:pt x="21600" y="19837"/>
                    <a:pt x="1539" y="0"/>
                    <a:pt x="1539" y="0"/>
                  </a:cubicBezTo>
                  <a:close/>
                </a:path>
              </a:pathLst>
            </a:custGeom>
            <a:solidFill>
              <a:schemeClr val="lt1">
                <a:alpha val="24705"/>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22" name="Google Shape;422;p28"/>
            <p:cNvSpPr/>
            <p:nvPr/>
          </p:nvSpPr>
          <p:spPr>
            <a:xfrm>
              <a:off x="749233" y="3088774"/>
              <a:ext cx="1041345" cy="3487628"/>
            </a:xfrm>
            <a:custGeom>
              <a:rect b="b" l="l" r="r" t="t"/>
              <a:pathLst>
                <a:path extrusionOk="0" h="21600" w="21600">
                  <a:moveTo>
                    <a:pt x="19792" y="0"/>
                  </a:moveTo>
                  <a:lnTo>
                    <a:pt x="0" y="20162"/>
                  </a:lnTo>
                  <a:cubicBezTo>
                    <a:pt x="2458" y="20795"/>
                    <a:pt x="5610" y="21162"/>
                    <a:pt x="9271" y="21600"/>
                  </a:cubicBezTo>
                  <a:lnTo>
                    <a:pt x="21600" y="146"/>
                  </a:lnTo>
                  <a:cubicBezTo>
                    <a:pt x="20898" y="111"/>
                    <a:pt x="20280" y="61"/>
                    <a:pt x="19792" y="0"/>
                  </a:cubicBezTo>
                  <a:close/>
                </a:path>
              </a:pathLst>
            </a:custGeom>
            <a:solidFill>
              <a:schemeClr val="lt1">
                <a:alpha val="24705"/>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23" name="Google Shape;423;p28"/>
            <p:cNvSpPr/>
            <p:nvPr/>
          </p:nvSpPr>
          <p:spPr>
            <a:xfrm>
              <a:off x="1655581" y="2959296"/>
              <a:ext cx="509695" cy="175656"/>
            </a:xfrm>
            <a:custGeom>
              <a:rect b="b" l="l" r="r" t="t"/>
              <a:pathLst>
                <a:path extrusionOk="0" h="21589" w="21598">
                  <a:moveTo>
                    <a:pt x="10800" y="0"/>
                  </a:moveTo>
                  <a:cubicBezTo>
                    <a:pt x="16763" y="5"/>
                    <a:pt x="21598" y="4846"/>
                    <a:pt x="21598" y="10806"/>
                  </a:cubicBezTo>
                  <a:cubicBezTo>
                    <a:pt x="21598" y="16768"/>
                    <a:pt x="16761" y="21598"/>
                    <a:pt x="10798" y="21589"/>
                  </a:cubicBezTo>
                  <a:cubicBezTo>
                    <a:pt x="4835" y="21587"/>
                    <a:pt x="-2" y="16750"/>
                    <a:pt x="0" y="10788"/>
                  </a:cubicBezTo>
                  <a:cubicBezTo>
                    <a:pt x="0" y="4828"/>
                    <a:pt x="4837" y="-2"/>
                    <a:pt x="10800" y="0"/>
                  </a:cubicBezTo>
                  <a:close/>
                </a:path>
              </a:pathLst>
            </a:custGeom>
            <a:solidFill>
              <a:schemeClr val="accent1"/>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424" name="Google Shape;424;p28"/>
          <p:cNvGrpSpPr/>
          <p:nvPr/>
        </p:nvGrpSpPr>
        <p:grpSpPr>
          <a:xfrm>
            <a:off x="4454688" y="1278596"/>
            <a:ext cx="3956153" cy="3069143"/>
            <a:chOff x="6359269" y="1653010"/>
            <a:chExt cx="5274871" cy="4092191"/>
          </a:xfrm>
        </p:grpSpPr>
        <p:grpSp>
          <p:nvGrpSpPr>
            <p:cNvPr id="425" name="Google Shape;425;p28"/>
            <p:cNvGrpSpPr/>
            <p:nvPr/>
          </p:nvGrpSpPr>
          <p:grpSpPr>
            <a:xfrm>
              <a:off x="6359269" y="1653010"/>
              <a:ext cx="4922359" cy="1288355"/>
              <a:chOff x="6001180" y="2044593"/>
              <a:chExt cx="4922359" cy="1288355"/>
            </a:xfrm>
          </p:grpSpPr>
          <p:sp>
            <p:nvSpPr>
              <p:cNvPr id="426" name="Google Shape;426;p28"/>
              <p:cNvSpPr txBox="1"/>
              <p:nvPr/>
            </p:nvSpPr>
            <p:spPr>
              <a:xfrm>
                <a:off x="6001181" y="2499130"/>
                <a:ext cx="4922358"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b="1" lang="en" sz="900">
                    <a:solidFill>
                      <a:srgbClr val="7F7F7F"/>
                    </a:solidFill>
                    <a:latin typeface="Montserrat Light"/>
                    <a:ea typeface="Montserrat Light"/>
                    <a:cs typeface="Montserrat Light"/>
                    <a:sym typeface="Montserrat Light"/>
                  </a:rPr>
                  <a:t>Lorem Ipsum is simply dummy text of the printing and typesetting industry. Lorem Ipsum has been the industry's remaining essentially</a:t>
                </a:r>
                <a:endParaRPr sz="1100"/>
              </a:p>
            </p:txBody>
          </p:sp>
          <p:sp>
            <p:nvSpPr>
              <p:cNvPr id="427" name="Google Shape;427;p28"/>
              <p:cNvSpPr txBox="1"/>
              <p:nvPr/>
            </p:nvSpPr>
            <p:spPr>
              <a:xfrm>
                <a:off x="6001180" y="2044593"/>
                <a:ext cx="3557823" cy="400110"/>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dk1"/>
                    </a:solidFill>
                    <a:latin typeface="Montserrat Light"/>
                    <a:ea typeface="Montserrat Light"/>
                    <a:cs typeface="Montserrat Light"/>
                    <a:sym typeface="Montserrat Light"/>
                  </a:rPr>
                  <a:t>Example Text Here</a:t>
                </a:r>
                <a:endParaRPr sz="1100"/>
              </a:p>
            </p:txBody>
          </p:sp>
        </p:grpSp>
        <p:sp>
          <p:nvSpPr>
            <p:cNvPr id="428" name="Google Shape;428;p28"/>
            <p:cNvSpPr/>
            <p:nvPr/>
          </p:nvSpPr>
          <p:spPr>
            <a:xfrm>
              <a:off x="6454972" y="3228949"/>
              <a:ext cx="1067183" cy="1067183"/>
            </a:xfrm>
            <a:prstGeom prst="ellipse">
              <a:avLst/>
            </a:prstGeom>
            <a:solidFill>
              <a:schemeClr val="accen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429" name="Google Shape;429;p28"/>
            <p:cNvSpPr/>
            <p:nvPr/>
          </p:nvSpPr>
          <p:spPr>
            <a:xfrm>
              <a:off x="7776825" y="3228949"/>
              <a:ext cx="1067183" cy="1067183"/>
            </a:xfrm>
            <a:prstGeom prst="ellipse">
              <a:avLst/>
            </a:prstGeom>
            <a:solidFill>
              <a:schemeClr val="accen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430" name="Google Shape;430;p28"/>
            <p:cNvSpPr/>
            <p:nvPr/>
          </p:nvSpPr>
          <p:spPr>
            <a:xfrm>
              <a:off x="9098678" y="3228949"/>
              <a:ext cx="1067183" cy="1067183"/>
            </a:xfrm>
            <a:prstGeom prst="ellipse">
              <a:avLst/>
            </a:prstGeom>
            <a:solidFill>
              <a:schemeClr val="accent3"/>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431" name="Google Shape;431;p28"/>
            <p:cNvSpPr/>
            <p:nvPr/>
          </p:nvSpPr>
          <p:spPr>
            <a:xfrm>
              <a:off x="10420532" y="3228949"/>
              <a:ext cx="1067183" cy="1067183"/>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432" name="Google Shape;432;p28"/>
            <p:cNvSpPr/>
            <p:nvPr/>
          </p:nvSpPr>
          <p:spPr>
            <a:xfrm>
              <a:off x="6716760" y="3448049"/>
              <a:ext cx="543607" cy="628982"/>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33" name="Google Shape;433;p28"/>
            <p:cNvSpPr/>
            <p:nvPr/>
          </p:nvSpPr>
          <p:spPr>
            <a:xfrm>
              <a:off x="8043812" y="3495937"/>
              <a:ext cx="533208" cy="533206"/>
            </a:xfrm>
            <a:custGeom>
              <a:rect b="b" l="l" r="r" t="t"/>
              <a:pathLst>
                <a:path extrusionOk="0" h="21600" w="21600">
                  <a:moveTo>
                    <a:pt x="13440" y="20523"/>
                  </a:moveTo>
                  <a:cubicBezTo>
                    <a:pt x="14662" y="19654"/>
                    <a:pt x="15690" y="18204"/>
                    <a:pt x="16389" y="16389"/>
                  </a:cubicBezTo>
                  <a:cubicBezTo>
                    <a:pt x="18204" y="15690"/>
                    <a:pt x="19654" y="14662"/>
                    <a:pt x="20523" y="13440"/>
                  </a:cubicBezTo>
                  <a:cubicBezTo>
                    <a:pt x="19588" y="16877"/>
                    <a:pt x="16877" y="19588"/>
                    <a:pt x="13440" y="20523"/>
                  </a:cubicBezTo>
                  <a:close/>
                  <a:moveTo>
                    <a:pt x="1077" y="13440"/>
                  </a:moveTo>
                  <a:cubicBezTo>
                    <a:pt x="1946" y="14662"/>
                    <a:pt x="3396" y="15690"/>
                    <a:pt x="5211" y="16389"/>
                  </a:cubicBezTo>
                  <a:cubicBezTo>
                    <a:pt x="5910" y="18204"/>
                    <a:pt x="6938" y="19654"/>
                    <a:pt x="8160" y="20523"/>
                  </a:cubicBezTo>
                  <a:cubicBezTo>
                    <a:pt x="4723" y="19588"/>
                    <a:pt x="2012" y="16877"/>
                    <a:pt x="1077" y="13440"/>
                  </a:cubicBezTo>
                  <a:close/>
                  <a:moveTo>
                    <a:pt x="8160" y="1077"/>
                  </a:moveTo>
                  <a:cubicBezTo>
                    <a:pt x="6938" y="1946"/>
                    <a:pt x="5910" y="3396"/>
                    <a:pt x="5211" y="5211"/>
                  </a:cubicBezTo>
                  <a:cubicBezTo>
                    <a:pt x="3396" y="5910"/>
                    <a:pt x="1946" y="6938"/>
                    <a:pt x="1077" y="8160"/>
                  </a:cubicBezTo>
                  <a:cubicBezTo>
                    <a:pt x="2012" y="4723"/>
                    <a:pt x="4723" y="2012"/>
                    <a:pt x="8160" y="1077"/>
                  </a:cubicBezTo>
                  <a:close/>
                  <a:moveTo>
                    <a:pt x="20523" y="8160"/>
                  </a:moveTo>
                  <a:cubicBezTo>
                    <a:pt x="19654" y="6938"/>
                    <a:pt x="18204" y="5910"/>
                    <a:pt x="16389" y="5211"/>
                  </a:cubicBezTo>
                  <a:cubicBezTo>
                    <a:pt x="15690" y="3396"/>
                    <a:pt x="14662" y="1946"/>
                    <a:pt x="13440" y="1077"/>
                  </a:cubicBezTo>
                  <a:cubicBezTo>
                    <a:pt x="16877" y="2012"/>
                    <a:pt x="19588" y="4723"/>
                    <a:pt x="20523" y="8160"/>
                  </a:cubicBezTo>
                  <a:close/>
                  <a:moveTo>
                    <a:pt x="17374" y="10981"/>
                  </a:moveTo>
                  <a:lnTo>
                    <a:pt x="20871" y="10981"/>
                  </a:lnTo>
                  <a:cubicBezTo>
                    <a:pt x="20864" y="11414"/>
                    <a:pt x="20830" y="11840"/>
                    <a:pt x="20769" y="12258"/>
                  </a:cubicBezTo>
                  <a:cubicBezTo>
                    <a:pt x="20162" y="13781"/>
                    <a:pt x="18630" y="15087"/>
                    <a:pt x="16551" y="15943"/>
                  </a:cubicBezTo>
                  <a:cubicBezTo>
                    <a:pt x="17059" y="14468"/>
                    <a:pt x="17355" y="12778"/>
                    <a:pt x="17374" y="10981"/>
                  </a:cubicBezTo>
                  <a:close/>
                  <a:moveTo>
                    <a:pt x="10981" y="17012"/>
                  </a:moveTo>
                  <a:lnTo>
                    <a:pt x="10981" y="10981"/>
                  </a:lnTo>
                  <a:lnTo>
                    <a:pt x="17012" y="10981"/>
                  </a:lnTo>
                  <a:cubicBezTo>
                    <a:pt x="16992" y="12856"/>
                    <a:pt x="16667" y="14612"/>
                    <a:pt x="16114" y="16114"/>
                  </a:cubicBezTo>
                  <a:cubicBezTo>
                    <a:pt x="14611" y="16667"/>
                    <a:pt x="12856" y="16992"/>
                    <a:pt x="10981" y="17012"/>
                  </a:cubicBezTo>
                  <a:close/>
                  <a:moveTo>
                    <a:pt x="10981" y="20871"/>
                  </a:moveTo>
                  <a:lnTo>
                    <a:pt x="10981" y="17374"/>
                  </a:lnTo>
                  <a:cubicBezTo>
                    <a:pt x="12778" y="17355"/>
                    <a:pt x="14468" y="17059"/>
                    <a:pt x="15943" y="16551"/>
                  </a:cubicBezTo>
                  <a:cubicBezTo>
                    <a:pt x="15087" y="18630"/>
                    <a:pt x="13781" y="20162"/>
                    <a:pt x="12258" y="20769"/>
                  </a:cubicBezTo>
                  <a:cubicBezTo>
                    <a:pt x="11840" y="20830"/>
                    <a:pt x="11414" y="20864"/>
                    <a:pt x="10981" y="20871"/>
                  </a:cubicBezTo>
                  <a:close/>
                  <a:moveTo>
                    <a:pt x="10619" y="17374"/>
                  </a:moveTo>
                  <a:lnTo>
                    <a:pt x="10619" y="20871"/>
                  </a:lnTo>
                  <a:cubicBezTo>
                    <a:pt x="10186" y="20864"/>
                    <a:pt x="9760" y="20830"/>
                    <a:pt x="9342" y="20769"/>
                  </a:cubicBezTo>
                  <a:cubicBezTo>
                    <a:pt x="7819" y="20162"/>
                    <a:pt x="6513" y="18630"/>
                    <a:pt x="5657" y="16551"/>
                  </a:cubicBezTo>
                  <a:cubicBezTo>
                    <a:pt x="7132" y="17059"/>
                    <a:pt x="8822" y="17355"/>
                    <a:pt x="10619" y="17374"/>
                  </a:cubicBezTo>
                  <a:close/>
                  <a:moveTo>
                    <a:pt x="4588" y="10981"/>
                  </a:moveTo>
                  <a:lnTo>
                    <a:pt x="10619" y="10981"/>
                  </a:lnTo>
                  <a:lnTo>
                    <a:pt x="10619" y="17012"/>
                  </a:lnTo>
                  <a:cubicBezTo>
                    <a:pt x="8744" y="16992"/>
                    <a:pt x="6989" y="16667"/>
                    <a:pt x="5486" y="16114"/>
                  </a:cubicBezTo>
                  <a:cubicBezTo>
                    <a:pt x="4933" y="14612"/>
                    <a:pt x="4608" y="12856"/>
                    <a:pt x="4588" y="10981"/>
                  </a:cubicBezTo>
                  <a:close/>
                  <a:moveTo>
                    <a:pt x="729" y="10981"/>
                  </a:moveTo>
                  <a:lnTo>
                    <a:pt x="4226" y="10981"/>
                  </a:lnTo>
                  <a:cubicBezTo>
                    <a:pt x="4245" y="12778"/>
                    <a:pt x="4541" y="14468"/>
                    <a:pt x="5049" y="15943"/>
                  </a:cubicBezTo>
                  <a:cubicBezTo>
                    <a:pt x="2970" y="15087"/>
                    <a:pt x="1438" y="13781"/>
                    <a:pt x="831" y="12258"/>
                  </a:cubicBezTo>
                  <a:cubicBezTo>
                    <a:pt x="770" y="11840"/>
                    <a:pt x="736" y="11414"/>
                    <a:pt x="729" y="10981"/>
                  </a:cubicBezTo>
                  <a:close/>
                  <a:moveTo>
                    <a:pt x="4226" y="10619"/>
                  </a:moveTo>
                  <a:lnTo>
                    <a:pt x="729" y="10619"/>
                  </a:lnTo>
                  <a:cubicBezTo>
                    <a:pt x="736" y="10186"/>
                    <a:pt x="770" y="9760"/>
                    <a:pt x="831" y="9342"/>
                  </a:cubicBezTo>
                  <a:cubicBezTo>
                    <a:pt x="1438" y="7819"/>
                    <a:pt x="2970" y="6513"/>
                    <a:pt x="5049" y="5657"/>
                  </a:cubicBezTo>
                  <a:cubicBezTo>
                    <a:pt x="4541" y="7132"/>
                    <a:pt x="4245" y="8822"/>
                    <a:pt x="4226" y="10619"/>
                  </a:cubicBezTo>
                  <a:close/>
                  <a:moveTo>
                    <a:pt x="10619" y="4588"/>
                  </a:moveTo>
                  <a:lnTo>
                    <a:pt x="10619" y="10619"/>
                  </a:lnTo>
                  <a:lnTo>
                    <a:pt x="4588" y="10619"/>
                  </a:lnTo>
                  <a:cubicBezTo>
                    <a:pt x="4608" y="8743"/>
                    <a:pt x="4933" y="6988"/>
                    <a:pt x="5486" y="5486"/>
                  </a:cubicBezTo>
                  <a:cubicBezTo>
                    <a:pt x="6989" y="4933"/>
                    <a:pt x="8744" y="4608"/>
                    <a:pt x="10619" y="4588"/>
                  </a:cubicBezTo>
                  <a:close/>
                  <a:moveTo>
                    <a:pt x="10619" y="729"/>
                  </a:moveTo>
                  <a:lnTo>
                    <a:pt x="10619" y="4226"/>
                  </a:lnTo>
                  <a:cubicBezTo>
                    <a:pt x="8822" y="4245"/>
                    <a:pt x="7132" y="4541"/>
                    <a:pt x="5657" y="5049"/>
                  </a:cubicBezTo>
                  <a:cubicBezTo>
                    <a:pt x="6513" y="2970"/>
                    <a:pt x="7819" y="1438"/>
                    <a:pt x="9342" y="831"/>
                  </a:cubicBezTo>
                  <a:cubicBezTo>
                    <a:pt x="9760" y="770"/>
                    <a:pt x="10186" y="736"/>
                    <a:pt x="10619" y="729"/>
                  </a:cubicBezTo>
                  <a:close/>
                  <a:moveTo>
                    <a:pt x="10981" y="4226"/>
                  </a:moveTo>
                  <a:lnTo>
                    <a:pt x="10981" y="729"/>
                  </a:lnTo>
                  <a:cubicBezTo>
                    <a:pt x="11414" y="736"/>
                    <a:pt x="11840" y="770"/>
                    <a:pt x="12258" y="831"/>
                  </a:cubicBezTo>
                  <a:cubicBezTo>
                    <a:pt x="13781" y="1438"/>
                    <a:pt x="15087" y="2970"/>
                    <a:pt x="15943" y="5049"/>
                  </a:cubicBezTo>
                  <a:cubicBezTo>
                    <a:pt x="14468" y="4541"/>
                    <a:pt x="12778" y="4245"/>
                    <a:pt x="10981" y="4226"/>
                  </a:cubicBezTo>
                  <a:close/>
                  <a:moveTo>
                    <a:pt x="17012" y="10619"/>
                  </a:moveTo>
                  <a:lnTo>
                    <a:pt x="10981" y="10619"/>
                  </a:lnTo>
                  <a:lnTo>
                    <a:pt x="10981" y="4588"/>
                  </a:lnTo>
                  <a:cubicBezTo>
                    <a:pt x="12856" y="4608"/>
                    <a:pt x="14611" y="4933"/>
                    <a:pt x="16114" y="5486"/>
                  </a:cubicBezTo>
                  <a:cubicBezTo>
                    <a:pt x="16667" y="6988"/>
                    <a:pt x="16992" y="8743"/>
                    <a:pt x="17012" y="10619"/>
                  </a:cubicBezTo>
                  <a:close/>
                  <a:moveTo>
                    <a:pt x="20871" y="10619"/>
                  </a:moveTo>
                  <a:lnTo>
                    <a:pt x="17374" y="10619"/>
                  </a:lnTo>
                  <a:cubicBezTo>
                    <a:pt x="17355" y="8822"/>
                    <a:pt x="17059" y="7132"/>
                    <a:pt x="16551" y="5657"/>
                  </a:cubicBezTo>
                  <a:cubicBezTo>
                    <a:pt x="18630" y="6513"/>
                    <a:pt x="20162" y="7819"/>
                    <a:pt x="20769" y="9342"/>
                  </a:cubicBezTo>
                  <a:cubicBezTo>
                    <a:pt x="20830" y="9760"/>
                    <a:pt x="20864" y="10186"/>
                    <a:pt x="20871" y="10619"/>
                  </a:cubicBezTo>
                  <a:close/>
                  <a:moveTo>
                    <a:pt x="10800" y="0"/>
                  </a:moveTo>
                  <a:cubicBezTo>
                    <a:pt x="4845" y="0"/>
                    <a:pt x="0" y="4845"/>
                    <a:pt x="0" y="10800"/>
                  </a:cubicBezTo>
                  <a:cubicBezTo>
                    <a:pt x="0" y="16755"/>
                    <a:pt x="4845" y="21600"/>
                    <a:pt x="10800" y="21600"/>
                  </a:cubicBezTo>
                  <a:cubicBezTo>
                    <a:pt x="16755" y="21600"/>
                    <a:pt x="21600" y="16755"/>
                    <a:pt x="21600" y="10800"/>
                  </a:cubicBezTo>
                  <a:cubicBezTo>
                    <a:pt x="21600" y="4845"/>
                    <a:pt x="16755" y="0"/>
                    <a:pt x="10800" y="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34" name="Google Shape;434;p28"/>
            <p:cNvSpPr/>
            <p:nvPr/>
          </p:nvSpPr>
          <p:spPr>
            <a:xfrm>
              <a:off x="9364673" y="3487413"/>
              <a:ext cx="535193" cy="550254"/>
            </a:xfrm>
            <a:custGeom>
              <a:rect b="b" l="l" r="r" t="t"/>
              <a:pathLst>
                <a:path extrusionOk="0" h="21600" w="21578">
                  <a:moveTo>
                    <a:pt x="10676" y="0"/>
                  </a:moveTo>
                  <a:cubicBezTo>
                    <a:pt x="4789" y="0"/>
                    <a:pt x="0" y="4663"/>
                    <a:pt x="0" y="10394"/>
                  </a:cubicBezTo>
                  <a:cubicBezTo>
                    <a:pt x="0" y="16126"/>
                    <a:pt x="4789" y="20788"/>
                    <a:pt x="10676" y="20788"/>
                  </a:cubicBezTo>
                  <a:cubicBezTo>
                    <a:pt x="12007" y="20788"/>
                    <a:pt x="13306" y="20553"/>
                    <a:pt x="14539" y="20086"/>
                  </a:cubicBezTo>
                  <a:cubicBezTo>
                    <a:pt x="15734" y="21092"/>
                    <a:pt x="17143" y="21600"/>
                    <a:pt x="18722" y="21600"/>
                  </a:cubicBezTo>
                  <a:cubicBezTo>
                    <a:pt x="19851" y="21600"/>
                    <a:pt x="20810" y="21338"/>
                    <a:pt x="21271" y="21210"/>
                  </a:cubicBezTo>
                  <a:lnTo>
                    <a:pt x="21303" y="21194"/>
                  </a:lnTo>
                  <a:cubicBezTo>
                    <a:pt x="21531" y="21106"/>
                    <a:pt x="21569" y="20931"/>
                    <a:pt x="21576" y="20859"/>
                  </a:cubicBezTo>
                  <a:cubicBezTo>
                    <a:pt x="21600" y="20593"/>
                    <a:pt x="21389" y="20459"/>
                    <a:pt x="21071" y="20266"/>
                  </a:cubicBezTo>
                  <a:cubicBezTo>
                    <a:pt x="20495" y="19916"/>
                    <a:pt x="19327" y="19210"/>
                    <a:pt x="18394" y="17581"/>
                  </a:cubicBezTo>
                  <a:cubicBezTo>
                    <a:pt x="20305" y="15638"/>
                    <a:pt x="21351" y="13094"/>
                    <a:pt x="21351" y="10394"/>
                  </a:cubicBezTo>
                  <a:cubicBezTo>
                    <a:pt x="21351" y="4663"/>
                    <a:pt x="16562" y="0"/>
                    <a:pt x="10676" y="0"/>
                  </a:cubicBezTo>
                  <a:close/>
                  <a:moveTo>
                    <a:pt x="10467" y="749"/>
                  </a:moveTo>
                  <a:cubicBezTo>
                    <a:pt x="15956" y="749"/>
                    <a:pt x="20422" y="5097"/>
                    <a:pt x="20422" y="10441"/>
                  </a:cubicBezTo>
                  <a:cubicBezTo>
                    <a:pt x="20422" y="13040"/>
                    <a:pt x="19382" y="15483"/>
                    <a:pt x="17488" y="17316"/>
                  </a:cubicBezTo>
                  <a:lnTo>
                    <a:pt x="17296" y="17495"/>
                  </a:lnTo>
                  <a:lnTo>
                    <a:pt x="17424" y="17722"/>
                  </a:lnTo>
                  <a:cubicBezTo>
                    <a:pt x="18333" y="19431"/>
                    <a:pt x="19522" y="20311"/>
                    <a:pt x="20213" y="20749"/>
                  </a:cubicBezTo>
                  <a:cubicBezTo>
                    <a:pt x="19754" y="20853"/>
                    <a:pt x="19170" y="20944"/>
                    <a:pt x="18514" y="20945"/>
                  </a:cubicBezTo>
                  <a:cubicBezTo>
                    <a:pt x="17045" y="20945"/>
                    <a:pt x="15745" y="20451"/>
                    <a:pt x="14651" y="19470"/>
                  </a:cubicBezTo>
                  <a:lnTo>
                    <a:pt x="14483" y="19314"/>
                  </a:lnTo>
                  <a:lnTo>
                    <a:pt x="14266" y="19399"/>
                  </a:lnTo>
                  <a:cubicBezTo>
                    <a:pt x="13059" y="19885"/>
                    <a:pt x="11780" y="20133"/>
                    <a:pt x="10467" y="20133"/>
                  </a:cubicBezTo>
                  <a:cubicBezTo>
                    <a:pt x="4978" y="20133"/>
                    <a:pt x="513" y="15786"/>
                    <a:pt x="513" y="10441"/>
                  </a:cubicBezTo>
                  <a:cubicBezTo>
                    <a:pt x="513" y="5097"/>
                    <a:pt x="4978" y="749"/>
                    <a:pt x="10467" y="749"/>
                  </a:cubicBezTo>
                  <a:close/>
                  <a:moveTo>
                    <a:pt x="7342" y="8490"/>
                  </a:moveTo>
                  <a:cubicBezTo>
                    <a:pt x="7143" y="8490"/>
                    <a:pt x="6981" y="8648"/>
                    <a:pt x="6981" y="8841"/>
                  </a:cubicBezTo>
                  <a:cubicBezTo>
                    <a:pt x="6981" y="9035"/>
                    <a:pt x="7143" y="9192"/>
                    <a:pt x="7342" y="9192"/>
                  </a:cubicBezTo>
                  <a:lnTo>
                    <a:pt x="14002" y="9192"/>
                  </a:lnTo>
                  <a:cubicBezTo>
                    <a:pt x="14201" y="9192"/>
                    <a:pt x="14362" y="9035"/>
                    <a:pt x="14362" y="8841"/>
                  </a:cubicBezTo>
                  <a:cubicBezTo>
                    <a:pt x="14362" y="8648"/>
                    <a:pt x="14201" y="8490"/>
                    <a:pt x="14002" y="8490"/>
                  </a:cubicBezTo>
                  <a:lnTo>
                    <a:pt x="7342" y="8490"/>
                  </a:lnTo>
                  <a:close/>
                  <a:moveTo>
                    <a:pt x="6260" y="10503"/>
                  </a:moveTo>
                  <a:cubicBezTo>
                    <a:pt x="6061" y="10503"/>
                    <a:pt x="5899" y="10661"/>
                    <a:pt x="5899" y="10855"/>
                  </a:cubicBezTo>
                  <a:cubicBezTo>
                    <a:pt x="5899" y="11048"/>
                    <a:pt x="6061" y="11206"/>
                    <a:pt x="6260" y="11206"/>
                  </a:cubicBezTo>
                  <a:lnTo>
                    <a:pt x="15084" y="11206"/>
                  </a:lnTo>
                  <a:cubicBezTo>
                    <a:pt x="15283" y="11206"/>
                    <a:pt x="15444" y="11048"/>
                    <a:pt x="15444" y="10855"/>
                  </a:cubicBezTo>
                  <a:cubicBezTo>
                    <a:pt x="15444" y="10661"/>
                    <a:pt x="15283" y="10503"/>
                    <a:pt x="15084" y="10503"/>
                  </a:cubicBezTo>
                  <a:lnTo>
                    <a:pt x="6260" y="10503"/>
                  </a:lnTo>
                  <a:close/>
                  <a:moveTo>
                    <a:pt x="9858" y="12525"/>
                  </a:moveTo>
                  <a:cubicBezTo>
                    <a:pt x="9659" y="12525"/>
                    <a:pt x="9506" y="12682"/>
                    <a:pt x="9506" y="12876"/>
                  </a:cubicBezTo>
                  <a:cubicBezTo>
                    <a:pt x="9506" y="13069"/>
                    <a:pt x="9659" y="13227"/>
                    <a:pt x="9858" y="13227"/>
                  </a:cubicBezTo>
                  <a:lnTo>
                    <a:pt x="11485" y="13227"/>
                  </a:lnTo>
                  <a:cubicBezTo>
                    <a:pt x="11684" y="13227"/>
                    <a:pt x="11846" y="13069"/>
                    <a:pt x="11846" y="12876"/>
                  </a:cubicBezTo>
                  <a:cubicBezTo>
                    <a:pt x="11846" y="12682"/>
                    <a:pt x="11684" y="12525"/>
                    <a:pt x="11485" y="12525"/>
                  </a:cubicBezTo>
                  <a:lnTo>
                    <a:pt x="9858" y="12525"/>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35" name="Google Shape;435;p28"/>
            <p:cNvSpPr/>
            <p:nvPr/>
          </p:nvSpPr>
          <p:spPr>
            <a:xfrm>
              <a:off x="10671740" y="3482443"/>
              <a:ext cx="564767" cy="560195"/>
            </a:xfrm>
            <a:custGeom>
              <a:rect b="b" l="l" r="r" t="t"/>
              <a:pathLst>
                <a:path extrusionOk="0" h="21600" w="21600">
                  <a:moveTo>
                    <a:pt x="18597" y="0"/>
                  </a:moveTo>
                  <a:cubicBezTo>
                    <a:pt x="18359" y="0"/>
                    <a:pt x="18124" y="93"/>
                    <a:pt x="17943" y="276"/>
                  </a:cubicBezTo>
                  <a:lnTo>
                    <a:pt x="15252" y="2982"/>
                  </a:lnTo>
                  <a:lnTo>
                    <a:pt x="1878" y="2982"/>
                  </a:lnTo>
                  <a:cubicBezTo>
                    <a:pt x="843" y="2982"/>
                    <a:pt x="0" y="3832"/>
                    <a:pt x="0" y="4875"/>
                  </a:cubicBezTo>
                  <a:lnTo>
                    <a:pt x="0" y="19707"/>
                  </a:lnTo>
                  <a:cubicBezTo>
                    <a:pt x="0" y="20750"/>
                    <a:pt x="843" y="21600"/>
                    <a:pt x="1878" y="21600"/>
                  </a:cubicBezTo>
                  <a:lnTo>
                    <a:pt x="16590" y="21600"/>
                  </a:lnTo>
                  <a:cubicBezTo>
                    <a:pt x="17625" y="21600"/>
                    <a:pt x="18468" y="20750"/>
                    <a:pt x="18468" y="19707"/>
                  </a:cubicBezTo>
                  <a:lnTo>
                    <a:pt x="18468" y="6569"/>
                  </a:lnTo>
                  <a:lnTo>
                    <a:pt x="21326" y="3687"/>
                  </a:lnTo>
                  <a:cubicBezTo>
                    <a:pt x="21502" y="3510"/>
                    <a:pt x="21600" y="3270"/>
                    <a:pt x="21600" y="3020"/>
                  </a:cubicBezTo>
                  <a:cubicBezTo>
                    <a:pt x="21600" y="2770"/>
                    <a:pt x="21502" y="2538"/>
                    <a:pt x="21326" y="2361"/>
                  </a:cubicBezTo>
                  <a:lnTo>
                    <a:pt x="19258" y="276"/>
                  </a:lnTo>
                  <a:cubicBezTo>
                    <a:pt x="19077" y="93"/>
                    <a:pt x="18835" y="0"/>
                    <a:pt x="18597" y="0"/>
                  </a:cubicBezTo>
                  <a:close/>
                  <a:moveTo>
                    <a:pt x="18566" y="790"/>
                  </a:moveTo>
                  <a:cubicBezTo>
                    <a:pt x="18639" y="716"/>
                    <a:pt x="18752" y="717"/>
                    <a:pt x="18825" y="790"/>
                  </a:cubicBezTo>
                  <a:lnTo>
                    <a:pt x="20901" y="2874"/>
                  </a:lnTo>
                  <a:cubicBezTo>
                    <a:pt x="20973" y="2948"/>
                    <a:pt x="20973" y="3069"/>
                    <a:pt x="20901" y="3143"/>
                  </a:cubicBezTo>
                  <a:lnTo>
                    <a:pt x="20338" y="3710"/>
                  </a:lnTo>
                  <a:lnTo>
                    <a:pt x="18004" y="1357"/>
                  </a:lnTo>
                  <a:lnTo>
                    <a:pt x="18566" y="790"/>
                  </a:lnTo>
                  <a:close/>
                  <a:moveTo>
                    <a:pt x="17418" y="1962"/>
                  </a:moveTo>
                  <a:lnTo>
                    <a:pt x="19752" y="4315"/>
                  </a:lnTo>
                  <a:cubicBezTo>
                    <a:pt x="19752" y="4315"/>
                    <a:pt x="13252" y="10869"/>
                    <a:pt x="13252" y="10869"/>
                  </a:cubicBezTo>
                  <a:cubicBezTo>
                    <a:pt x="13005" y="11118"/>
                    <a:pt x="11638" y="12322"/>
                    <a:pt x="10713" y="13046"/>
                  </a:cubicBezTo>
                  <a:lnTo>
                    <a:pt x="8759" y="11076"/>
                  </a:lnTo>
                  <a:cubicBezTo>
                    <a:pt x="9477" y="10144"/>
                    <a:pt x="10671" y="8765"/>
                    <a:pt x="10918" y="8516"/>
                  </a:cubicBezTo>
                  <a:lnTo>
                    <a:pt x="17418" y="1962"/>
                  </a:lnTo>
                  <a:close/>
                  <a:moveTo>
                    <a:pt x="1863" y="3679"/>
                  </a:moveTo>
                  <a:lnTo>
                    <a:pt x="14499" y="3679"/>
                  </a:lnTo>
                  <a:lnTo>
                    <a:pt x="10340" y="7864"/>
                  </a:lnTo>
                  <a:cubicBezTo>
                    <a:pt x="10213" y="7993"/>
                    <a:pt x="9445" y="8863"/>
                    <a:pt x="8759" y="9696"/>
                  </a:cubicBezTo>
                  <a:cubicBezTo>
                    <a:pt x="7361" y="11393"/>
                    <a:pt x="7279" y="11712"/>
                    <a:pt x="7519" y="11980"/>
                  </a:cubicBezTo>
                  <a:lnTo>
                    <a:pt x="6386" y="14878"/>
                  </a:lnTo>
                  <a:lnTo>
                    <a:pt x="6022" y="15246"/>
                  </a:lnTo>
                  <a:lnTo>
                    <a:pt x="3535" y="15246"/>
                  </a:lnTo>
                  <a:lnTo>
                    <a:pt x="3535" y="15591"/>
                  </a:lnTo>
                  <a:lnTo>
                    <a:pt x="12948" y="15591"/>
                  </a:lnTo>
                  <a:lnTo>
                    <a:pt x="12948" y="15246"/>
                  </a:lnTo>
                  <a:lnTo>
                    <a:pt x="6546" y="15246"/>
                  </a:lnTo>
                  <a:lnTo>
                    <a:pt x="6645" y="15146"/>
                  </a:lnTo>
                  <a:lnTo>
                    <a:pt x="9641" y="14111"/>
                  </a:lnTo>
                  <a:cubicBezTo>
                    <a:pt x="9714" y="14182"/>
                    <a:pt x="9784" y="14234"/>
                    <a:pt x="9891" y="14234"/>
                  </a:cubicBezTo>
                  <a:cubicBezTo>
                    <a:pt x="10173" y="14234"/>
                    <a:pt x="10668" y="13913"/>
                    <a:pt x="11906" y="12877"/>
                  </a:cubicBezTo>
                  <a:cubicBezTo>
                    <a:pt x="12733" y="12185"/>
                    <a:pt x="13596" y="11404"/>
                    <a:pt x="13723" y="11275"/>
                  </a:cubicBezTo>
                  <a:lnTo>
                    <a:pt x="17707" y="7266"/>
                  </a:lnTo>
                  <a:cubicBezTo>
                    <a:pt x="17707" y="7266"/>
                    <a:pt x="17707" y="19653"/>
                    <a:pt x="17707" y="19653"/>
                  </a:cubicBezTo>
                  <a:cubicBezTo>
                    <a:pt x="17707" y="20283"/>
                    <a:pt x="17199" y="20795"/>
                    <a:pt x="16574" y="20795"/>
                  </a:cubicBezTo>
                  <a:lnTo>
                    <a:pt x="1863" y="20795"/>
                  </a:lnTo>
                  <a:cubicBezTo>
                    <a:pt x="1238" y="20795"/>
                    <a:pt x="730" y="20283"/>
                    <a:pt x="730" y="19653"/>
                  </a:cubicBezTo>
                  <a:lnTo>
                    <a:pt x="730" y="4821"/>
                  </a:lnTo>
                  <a:cubicBezTo>
                    <a:pt x="730" y="4191"/>
                    <a:pt x="1238" y="3679"/>
                    <a:pt x="1863" y="3679"/>
                  </a:cubicBezTo>
                  <a:close/>
                  <a:moveTo>
                    <a:pt x="8523" y="11283"/>
                  </a:moveTo>
                  <a:lnTo>
                    <a:pt x="10408" y="13184"/>
                  </a:lnTo>
                  <a:cubicBezTo>
                    <a:pt x="10260" y="13294"/>
                    <a:pt x="10131" y="13381"/>
                    <a:pt x="10036" y="13437"/>
                  </a:cubicBezTo>
                  <a:cubicBezTo>
                    <a:pt x="10036" y="13437"/>
                    <a:pt x="8272" y="11658"/>
                    <a:pt x="8272" y="11658"/>
                  </a:cubicBezTo>
                  <a:cubicBezTo>
                    <a:pt x="8327" y="11562"/>
                    <a:pt x="8414" y="11433"/>
                    <a:pt x="8523" y="11283"/>
                  </a:cubicBezTo>
                  <a:close/>
                  <a:moveTo>
                    <a:pt x="7755" y="12264"/>
                  </a:moveTo>
                  <a:cubicBezTo>
                    <a:pt x="7755" y="12264"/>
                    <a:pt x="9291" y="13812"/>
                    <a:pt x="9291" y="13812"/>
                  </a:cubicBezTo>
                  <a:lnTo>
                    <a:pt x="6812" y="14671"/>
                  </a:lnTo>
                  <a:lnTo>
                    <a:pt x="7755" y="12264"/>
                  </a:lnTo>
                  <a:close/>
                  <a:moveTo>
                    <a:pt x="3649" y="17170"/>
                  </a:moveTo>
                  <a:cubicBezTo>
                    <a:pt x="3649" y="17170"/>
                    <a:pt x="3649" y="17515"/>
                    <a:pt x="3649" y="17515"/>
                  </a:cubicBezTo>
                  <a:lnTo>
                    <a:pt x="9534" y="17515"/>
                  </a:lnTo>
                  <a:lnTo>
                    <a:pt x="9534" y="17170"/>
                  </a:lnTo>
                  <a:lnTo>
                    <a:pt x="3649" y="1717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36" name="Google Shape;436;p28"/>
            <p:cNvSpPr txBox="1"/>
            <p:nvPr/>
          </p:nvSpPr>
          <p:spPr>
            <a:xfrm>
              <a:off x="6454972" y="4494598"/>
              <a:ext cx="1154030"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01</a:t>
              </a:r>
              <a:endParaRPr sz="1100"/>
            </a:p>
          </p:txBody>
        </p:sp>
        <p:sp>
          <p:nvSpPr>
            <p:cNvPr id="437" name="Google Shape;437;p28"/>
            <p:cNvSpPr txBox="1"/>
            <p:nvPr/>
          </p:nvSpPr>
          <p:spPr>
            <a:xfrm>
              <a:off x="7776825" y="4494598"/>
              <a:ext cx="1154030"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02</a:t>
              </a:r>
              <a:endParaRPr sz="1100"/>
            </a:p>
          </p:txBody>
        </p:sp>
        <p:sp>
          <p:nvSpPr>
            <p:cNvPr id="438" name="Google Shape;438;p28"/>
            <p:cNvSpPr txBox="1"/>
            <p:nvPr/>
          </p:nvSpPr>
          <p:spPr>
            <a:xfrm>
              <a:off x="9098678" y="4494598"/>
              <a:ext cx="1154030"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03</a:t>
              </a:r>
              <a:endParaRPr sz="1100"/>
            </a:p>
          </p:txBody>
        </p:sp>
        <p:sp>
          <p:nvSpPr>
            <p:cNvPr id="439" name="Google Shape;439;p28"/>
            <p:cNvSpPr txBox="1"/>
            <p:nvPr/>
          </p:nvSpPr>
          <p:spPr>
            <a:xfrm>
              <a:off x="10420532" y="4494598"/>
              <a:ext cx="1154030"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04</a:t>
              </a:r>
              <a:endParaRPr sz="1100"/>
            </a:p>
          </p:txBody>
        </p:sp>
        <p:sp>
          <p:nvSpPr>
            <p:cNvPr id="440" name="Google Shape;440;p28"/>
            <p:cNvSpPr txBox="1"/>
            <p:nvPr/>
          </p:nvSpPr>
          <p:spPr>
            <a:xfrm>
              <a:off x="6460074" y="4911383"/>
              <a:ext cx="1213609"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
          <p:nvSpPr>
            <p:cNvPr id="441" name="Google Shape;441;p28"/>
            <p:cNvSpPr txBox="1"/>
            <p:nvPr/>
          </p:nvSpPr>
          <p:spPr>
            <a:xfrm>
              <a:off x="7776825" y="4911383"/>
              <a:ext cx="1213609"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
          <p:nvSpPr>
            <p:cNvPr id="442" name="Google Shape;442;p28"/>
            <p:cNvSpPr txBox="1"/>
            <p:nvPr/>
          </p:nvSpPr>
          <p:spPr>
            <a:xfrm>
              <a:off x="9098678" y="4911383"/>
              <a:ext cx="1213609"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
          <p:nvSpPr>
            <p:cNvPr id="443" name="Google Shape;443;p28"/>
            <p:cNvSpPr txBox="1"/>
            <p:nvPr/>
          </p:nvSpPr>
          <p:spPr>
            <a:xfrm>
              <a:off x="10420531" y="4911383"/>
              <a:ext cx="1213609"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gr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447" name="Shape 447"/>
        <p:cNvGrpSpPr/>
        <p:nvPr/>
      </p:nvGrpSpPr>
      <p:grpSpPr>
        <a:xfrm>
          <a:off x="0" y="0"/>
          <a:ext cx="0" cy="0"/>
          <a:chOff x="0" y="0"/>
          <a:chExt cx="0" cy="0"/>
        </a:xfrm>
      </p:grpSpPr>
      <p:sp>
        <p:nvSpPr>
          <p:cNvPr id="448" name="Google Shape;448;p29"/>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449" name="Google Shape;449;p29"/>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450" name="Google Shape;450;p29"/>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451" name="Google Shape;451;p29"/>
          <p:cNvGrpSpPr/>
          <p:nvPr/>
        </p:nvGrpSpPr>
        <p:grpSpPr>
          <a:xfrm>
            <a:off x="562813" y="1500567"/>
            <a:ext cx="4923027" cy="2681935"/>
            <a:chOff x="2489458" y="2105247"/>
            <a:chExt cx="7020054" cy="3824340"/>
          </a:xfrm>
        </p:grpSpPr>
        <p:sp>
          <p:nvSpPr>
            <p:cNvPr id="452" name="Google Shape;452;p29"/>
            <p:cNvSpPr/>
            <p:nvPr/>
          </p:nvSpPr>
          <p:spPr>
            <a:xfrm>
              <a:off x="4353845" y="4274359"/>
              <a:ext cx="684765" cy="549529"/>
            </a:xfrm>
            <a:custGeom>
              <a:rect b="b" l="l" r="r" t="t"/>
              <a:pathLst>
                <a:path extrusionOk="0" h="18420" w="21435">
                  <a:moveTo>
                    <a:pt x="1723" y="1951"/>
                  </a:moveTo>
                  <a:cubicBezTo>
                    <a:pt x="7774" y="-2549"/>
                    <a:pt x="21264" y="1096"/>
                    <a:pt x="21432" y="9196"/>
                  </a:cubicBezTo>
                  <a:cubicBezTo>
                    <a:pt x="21600" y="17296"/>
                    <a:pt x="13868" y="19051"/>
                    <a:pt x="0" y="18241"/>
                  </a:cubicBezTo>
                  <a:cubicBezTo>
                    <a:pt x="0" y="18241"/>
                    <a:pt x="1723" y="1951"/>
                    <a:pt x="1723" y="1951"/>
                  </a:cubicBezTo>
                  <a:close/>
                </a:path>
              </a:pathLst>
            </a:custGeom>
            <a:solidFill>
              <a:srgbClr val="00627E"/>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53" name="Google Shape;453;p29"/>
            <p:cNvSpPr/>
            <p:nvPr/>
          </p:nvSpPr>
          <p:spPr>
            <a:xfrm>
              <a:off x="4328039" y="2812199"/>
              <a:ext cx="176405" cy="323544"/>
            </a:xfrm>
            <a:custGeom>
              <a:rect b="b" l="l" r="r" t="t"/>
              <a:pathLst>
                <a:path extrusionOk="0" h="21600" w="15099">
                  <a:moveTo>
                    <a:pt x="0" y="21600"/>
                  </a:moveTo>
                  <a:cubicBezTo>
                    <a:pt x="21600" y="16939"/>
                    <a:pt x="18555" y="2510"/>
                    <a:pt x="172" y="0"/>
                  </a:cubicBezTo>
                  <a:cubicBezTo>
                    <a:pt x="172" y="0"/>
                    <a:pt x="0" y="21600"/>
                    <a:pt x="0" y="21600"/>
                  </a:cubicBezTo>
                  <a:close/>
                </a:path>
              </a:pathLst>
            </a:custGeom>
            <a:solidFill>
              <a:srgbClr val="20686D"/>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54" name="Google Shape;454;p29"/>
            <p:cNvSpPr/>
            <p:nvPr/>
          </p:nvSpPr>
          <p:spPr>
            <a:xfrm>
              <a:off x="6312494" y="4760215"/>
              <a:ext cx="687363" cy="588017"/>
            </a:xfrm>
            <a:custGeom>
              <a:rect b="b" l="l" r="r" t="t"/>
              <a:pathLst>
                <a:path extrusionOk="0" h="21600" w="21600">
                  <a:moveTo>
                    <a:pt x="21600" y="0"/>
                  </a:moveTo>
                  <a:lnTo>
                    <a:pt x="0" y="3945"/>
                  </a:lnTo>
                  <a:cubicBezTo>
                    <a:pt x="506" y="6115"/>
                    <a:pt x="1350" y="6115"/>
                    <a:pt x="6075" y="7299"/>
                  </a:cubicBezTo>
                  <a:cubicBezTo>
                    <a:pt x="9269" y="8099"/>
                    <a:pt x="14313" y="12233"/>
                    <a:pt x="11984" y="16473"/>
                  </a:cubicBezTo>
                  <a:lnTo>
                    <a:pt x="12066" y="21600"/>
                  </a:lnTo>
                  <a:lnTo>
                    <a:pt x="19237" y="19430"/>
                  </a:lnTo>
                  <a:cubicBezTo>
                    <a:pt x="20166" y="19134"/>
                    <a:pt x="20588" y="19036"/>
                    <a:pt x="20588" y="18148"/>
                  </a:cubicBezTo>
                  <a:cubicBezTo>
                    <a:pt x="20588" y="18148"/>
                    <a:pt x="21600" y="0"/>
                    <a:pt x="21600" y="0"/>
                  </a:cubicBezTo>
                  <a:close/>
                </a:path>
              </a:pathLst>
            </a:custGeom>
            <a:solidFill>
              <a:srgbClr val="0D525F"/>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55" name="Google Shape;455;p29"/>
            <p:cNvSpPr/>
            <p:nvPr/>
          </p:nvSpPr>
          <p:spPr>
            <a:xfrm>
              <a:off x="6841846" y="2564019"/>
              <a:ext cx="524836" cy="377579"/>
            </a:xfrm>
            <a:custGeom>
              <a:rect b="b" l="l" r="r" t="t"/>
              <a:pathLst>
                <a:path extrusionOk="0" h="18411" w="20347">
                  <a:moveTo>
                    <a:pt x="20347" y="17936"/>
                  </a:moveTo>
                  <a:cubicBezTo>
                    <a:pt x="10012" y="20814"/>
                    <a:pt x="-1253" y="9869"/>
                    <a:pt x="114" y="4713"/>
                  </a:cubicBezTo>
                  <a:cubicBezTo>
                    <a:pt x="1571" y="-786"/>
                    <a:pt x="9065" y="1309"/>
                    <a:pt x="13021" y="1832"/>
                  </a:cubicBezTo>
                  <a:cubicBezTo>
                    <a:pt x="16976" y="2356"/>
                    <a:pt x="20307" y="0"/>
                    <a:pt x="20307" y="0"/>
                  </a:cubicBezTo>
                  <a:cubicBezTo>
                    <a:pt x="20307" y="0"/>
                    <a:pt x="20347" y="17936"/>
                    <a:pt x="20347" y="17936"/>
                  </a:cubicBezTo>
                  <a:close/>
                </a:path>
              </a:pathLst>
            </a:custGeom>
            <a:solidFill>
              <a:srgbClr val="00374A"/>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56" name="Google Shape;456;p29"/>
            <p:cNvSpPr/>
            <p:nvPr/>
          </p:nvSpPr>
          <p:spPr>
            <a:xfrm>
              <a:off x="8875708" y="3552143"/>
              <a:ext cx="633804" cy="661707"/>
            </a:xfrm>
            <a:custGeom>
              <a:rect b="b" l="l" r="r" t="t"/>
              <a:pathLst>
                <a:path extrusionOk="0" h="21600" w="21468">
                  <a:moveTo>
                    <a:pt x="15511" y="21600"/>
                  </a:moveTo>
                  <a:lnTo>
                    <a:pt x="0" y="5678"/>
                  </a:lnTo>
                  <a:cubicBezTo>
                    <a:pt x="0" y="5678"/>
                    <a:pt x="909" y="4275"/>
                    <a:pt x="3456" y="4626"/>
                  </a:cubicBezTo>
                  <a:cubicBezTo>
                    <a:pt x="6003" y="4976"/>
                    <a:pt x="4729" y="7430"/>
                    <a:pt x="13824" y="6554"/>
                  </a:cubicBezTo>
                  <a:cubicBezTo>
                    <a:pt x="18940" y="6061"/>
                    <a:pt x="21063" y="3128"/>
                    <a:pt x="20355" y="0"/>
                  </a:cubicBezTo>
                  <a:cubicBezTo>
                    <a:pt x="21600" y="1339"/>
                    <a:pt x="21395" y="4231"/>
                    <a:pt x="21464" y="8175"/>
                  </a:cubicBezTo>
                  <a:cubicBezTo>
                    <a:pt x="21532" y="12120"/>
                    <a:pt x="20850" y="17576"/>
                    <a:pt x="20850" y="17576"/>
                  </a:cubicBezTo>
                  <a:cubicBezTo>
                    <a:pt x="20577" y="19679"/>
                    <a:pt x="19175" y="21154"/>
                    <a:pt x="15511" y="21600"/>
                  </a:cubicBezTo>
                  <a:close/>
                </a:path>
              </a:pathLst>
            </a:custGeom>
            <a:solidFill>
              <a:srgbClr val="00627E"/>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57" name="Google Shape;457;p29"/>
            <p:cNvSpPr/>
            <p:nvPr/>
          </p:nvSpPr>
          <p:spPr>
            <a:xfrm>
              <a:off x="8638069" y="4244979"/>
              <a:ext cx="737035" cy="600180"/>
            </a:xfrm>
            <a:custGeom>
              <a:rect b="b" l="l" r="r" t="t"/>
              <a:pathLst>
                <a:path extrusionOk="0" h="21459" w="21600">
                  <a:moveTo>
                    <a:pt x="0" y="20088"/>
                  </a:moveTo>
                  <a:lnTo>
                    <a:pt x="354" y="3480"/>
                  </a:lnTo>
                  <a:lnTo>
                    <a:pt x="21285" y="24"/>
                  </a:lnTo>
                  <a:cubicBezTo>
                    <a:pt x="21541" y="-72"/>
                    <a:pt x="21600" y="72"/>
                    <a:pt x="21600" y="1296"/>
                  </a:cubicBezTo>
                  <a:cubicBezTo>
                    <a:pt x="21600" y="2520"/>
                    <a:pt x="20892" y="16920"/>
                    <a:pt x="20892" y="16920"/>
                  </a:cubicBezTo>
                  <a:cubicBezTo>
                    <a:pt x="20892" y="16920"/>
                    <a:pt x="5548" y="21456"/>
                    <a:pt x="5252" y="21456"/>
                  </a:cubicBezTo>
                  <a:cubicBezTo>
                    <a:pt x="2066" y="21528"/>
                    <a:pt x="0" y="20088"/>
                    <a:pt x="0" y="20088"/>
                  </a:cubicBezTo>
                  <a:close/>
                </a:path>
              </a:pathLst>
            </a:custGeom>
            <a:solidFill>
              <a:schemeClr val="accent3"/>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58" name="Google Shape;458;p29"/>
            <p:cNvSpPr/>
            <p:nvPr/>
          </p:nvSpPr>
          <p:spPr>
            <a:xfrm>
              <a:off x="2881143" y="3022791"/>
              <a:ext cx="274033" cy="434972"/>
            </a:xfrm>
            <a:custGeom>
              <a:rect b="b" l="l" r="r" t="t"/>
              <a:pathLst>
                <a:path extrusionOk="0" h="18813" w="17496">
                  <a:moveTo>
                    <a:pt x="16800" y="14168"/>
                  </a:moveTo>
                  <a:lnTo>
                    <a:pt x="2400" y="0"/>
                  </a:lnTo>
                  <a:lnTo>
                    <a:pt x="0" y="17884"/>
                  </a:lnTo>
                  <a:cubicBezTo>
                    <a:pt x="0" y="17884"/>
                    <a:pt x="21600" y="21600"/>
                    <a:pt x="16800" y="14168"/>
                  </a:cubicBezTo>
                  <a:close/>
                </a:path>
              </a:pathLst>
            </a:custGeom>
            <a:gradFill>
              <a:gsLst>
                <a:gs pos="0">
                  <a:srgbClr val="20686D"/>
                </a:gs>
                <a:gs pos="28000">
                  <a:srgbClr val="20686D"/>
                </a:gs>
                <a:gs pos="76000">
                  <a:srgbClr val="319CA4"/>
                </a:gs>
                <a:gs pos="100000">
                  <a:srgbClr val="319CA4"/>
                </a:gs>
              </a:gsLst>
              <a:lin ang="12600000" scaled="0"/>
            </a:gra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59" name="Google Shape;459;p29"/>
            <p:cNvSpPr/>
            <p:nvPr/>
          </p:nvSpPr>
          <p:spPr>
            <a:xfrm>
              <a:off x="2489458" y="3488621"/>
              <a:ext cx="1186243" cy="1089444"/>
            </a:xfrm>
            <a:custGeom>
              <a:rect b="b" l="l" r="r" t="t"/>
              <a:pathLst>
                <a:path extrusionOk="0" h="21600" w="21493">
                  <a:moveTo>
                    <a:pt x="21493" y="11060"/>
                  </a:moveTo>
                  <a:lnTo>
                    <a:pt x="17115" y="3713"/>
                  </a:lnTo>
                  <a:cubicBezTo>
                    <a:pt x="16336" y="2329"/>
                    <a:pt x="15169" y="3074"/>
                    <a:pt x="13320" y="4565"/>
                  </a:cubicBezTo>
                  <a:cubicBezTo>
                    <a:pt x="11471" y="6055"/>
                    <a:pt x="7190" y="8504"/>
                    <a:pt x="3493" y="4991"/>
                  </a:cubicBezTo>
                  <a:cubicBezTo>
                    <a:pt x="1644" y="3234"/>
                    <a:pt x="671" y="1424"/>
                    <a:pt x="708" y="0"/>
                  </a:cubicBezTo>
                  <a:cubicBezTo>
                    <a:pt x="-10" y="838"/>
                    <a:pt x="-107" y="6162"/>
                    <a:pt x="88" y="8824"/>
                  </a:cubicBezTo>
                  <a:cubicBezTo>
                    <a:pt x="282" y="11485"/>
                    <a:pt x="3201" y="17128"/>
                    <a:pt x="8942" y="15425"/>
                  </a:cubicBezTo>
                  <a:cubicBezTo>
                    <a:pt x="11569" y="14679"/>
                    <a:pt x="14488" y="12444"/>
                    <a:pt x="14779" y="12124"/>
                  </a:cubicBezTo>
                  <a:cubicBezTo>
                    <a:pt x="15071" y="11805"/>
                    <a:pt x="16142" y="13402"/>
                    <a:pt x="17309" y="15318"/>
                  </a:cubicBezTo>
                  <a:lnTo>
                    <a:pt x="21396" y="21600"/>
                  </a:lnTo>
                  <a:cubicBezTo>
                    <a:pt x="21396" y="21600"/>
                    <a:pt x="21493" y="11060"/>
                    <a:pt x="21493" y="11060"/>
                  </a:cubicBezTo>
                  <a:close/>
                </a:path>
              </a:pathLst>
            </a:custGeom>
            <a:solidFill>
              <a:srgbClr val="319CA4"/>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0" name="Google Shape;460;p29"/>
            <p:cNvSpPr/>
            <p:nvPr/>
          </p:nvSpPr>
          <p:spPr>
            <a:xfrm>
              <a:off x="3658675" y="4046206"/>
              <a:ext cx="757174" cy="1036414"/>
            </a:xfrm>
            <a:custGeom>
              <a:rect b="b" l="l" r="r" t="t"/>
              <a:pathLst>
                <a:path extrusionOk="0" h="21600" w="21600">
                  <a:moveTo>
                    <a:pt x="0" y="11080"/>
                  </a:moveTo>
                  <a:lnTo>
                    <a:pt x="153" y="0"/>
                  </a:lnTo>
                  <a:lnTo>
                    <a:pt x="10723" y="10968"/>
                  </a:lnTo>
                  <a:cubicBezTo>
                    <a:pt x="12255" y="11416"/>
                    <a:pt x="16085" y="8953"/>
                    <a:pt x="21600" y="6155"/>
                  </a:cubicBezTo>
                  <a:lnTo>
                    <a:pt x="20374" y="16676"/>
                  </a:lnTo>
                  <a:cubicBezTo>
                    <a:pt x="17464" y="18019"/>
                    <a:pt x="13021" y="21376"/>
                    <a:pt x="9957" y="21600"/>
                  </a:cubicBezTo>
                  <a:cubicBezTo>
                    <a:pt x="9957" y="21600"/>
                    <a:pt x="0" y="11080"/>
                    <a:pt x="0" y="11080"/>
                  </a:cubicBezTo>
                  <a:close/>
                </a:path>
              </a:pathLst>
            </a:custGeom>
            <a:solidFill>
              <a:srgbClr val="004154"/>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1" name="Google Shape;461;p29"/>
            <p:cNvSpPr/>
            <p:nvPr/>
          </p:nvSpPr>
          <p:spPr>
            <a:xfrm>
              <a:off x="4163370" y="4819106"/>
              <a:ext cx="292751" cy="1053867"/>
            </a:xfrm>
            <a:custGeom>
              <a:rect b="b" l="l" r="r" t="t"/>
              <a:pathLst>
                <a:path extrusionOk="0" h="21600" w="21508">
                  <a:moveTo>
                    <a:pt x="20916" y="11557"/>
                  </a:moveTo>
                  <a:lnTo>
                    <a:pt x="7" y="0"/>
                  </a:lnTo>
                  <a:cubicBezTo>
                    <a:pt x="7" y="0"/>
                    <a:pt x="-92" y="8062"/>
                    <a:pt x="500" y="9961"/>
                  </a:cubicBezTo>
                  <a:cubicBezTo>
                    <a:pt x="1092" y="11859"/>
                    <a:pt x="7305" y="15161"/>
                    <a:pt x="10560" y="17390"/>
                  </a:cubicBezTo>
                  <a:cubicBezTo>
                    <a:pt x="12927" y="18546"/>
                    <a:pt x="21508" y="21600"/>
                    <a:pt x="21508" y="21600"/>
                  </a:cubicBezTo>
                  <a:cubicBezTo>
                    <a:pt x="21508" y="21600"/>
                    <a:pt x="20916" y="11557"/>
                    <a:pt x="20916" y="11557"/>
                  </a:cubicBezTo>
                  <a:close/>
                </a:path>
              </a:pathLst>
            </a:custGeom>
            <a:solidFill>
              <a:srgbClr val="147B8E"/>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2" name="Google Shape;462;p29"/>
            <p:cNvSpPr/>
            <p:nvPr/>
          </p:nvSpPr>
          <p:spPr>
            <a:xfrm>
              <a:off x="4442116" y="4974198"/>
              <a:ext cx="1248531" cy="905457"/>
            </a:xfrm>
            <a:custGeom>
              <a:rect b="b" l="l" r="r" t="t"/>
              <a:pathLst>
                <a:path extrusionOk="0" h="21519" w="21600">
                  <a:moveTo>
                    <a:pt x="21554" y="0"/>
                  </a:moveTo>
                  <a:lnTo>
                    <a:pt x="0" y="8806"/>
                  </a:lnTo>
                  <a:lnTo>
                    <a:pt x="139" y="20451"/>
                  </a:lnTo>
                  <a:cubicBezTo>
                    <a:pt x="139" y="21217"/>
                    <a:pt x="279" y="21600"/>
                    <a:pt x="1463" y="21504"/>
                  </a:cubicBezTo>
                  <a:cubicBezTo>
                    <a:pt x="2439" y="21217"/>
                    <a:pt x="21600" y="14038"/>
                    <a:pt x="21600" y="14038"/>
                  </a:cubicBezTo>
                  <a:cubicBezTo>
                    <a:pt x="21600" y="14038"/>
                    <a:pt x="21554" y="0"/>
                    <a:pt x="21554" y="0"/>
                  </a:cubicBezTo>
                  <a:close/>
                </a:path>
              </a:pathLst>
            </a:custGeom>
            <a:solidFill>
              <a:srgbClr val="0D525F"/>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3" name="Google Shape;463;p29"/>
            <p:cNvSpPr/>
            <p:nvPr/>
          </p:nvSpPr>
          <p:spPr>
            <a:xfrm>
              <a:off x="5684330" y="4984831"/>
              <a:ext cx="1055378" cy="944756"/>
            </a:xfrm>
            <a:custGeom>
              <a:rect b="b" l="l" r="r" t="t"/>
              <a:pathLst>
                <a:path extrusionOk="0" h="20541" w="20963">
                  <a:moveTo>
                    <a:pt x="20360" y="2583"/>
                  </a:moveTo>
                  <a:cubicBezTo>
                    <a:pt x="20462" y="3014"/>
                    <a:pt x="20459" y="3463"/>
                    <a:pt x="20314" y="3919"/>
                  </a:cubicBezTo>
                  <a:cubicBezTo>
                    <a:pt x="19875" y="5304"/>
                    <a:pt x="18132" y="6754"/>
                    <a:pt x="14080" y="7939"/>
                  </a:cubicBezTo>
                  <a:cubicBezTo>
                    <a:pt x="3306" y="11092"/>
                    <a:pt x="106" y="7122"/>
                    <a:pt x="1173" y="3036"/>
                  </a:cubicBezTo>
                  <a:cubicBezTo>
                    <a:pt x="1386" y="467"/>
                    <a:pt x="0" y="0"/>
                    <a:pt x="0" y="0"/>
                  </a:cubicBezTo>
                  <a:lnTo>
                    <a:pt x="53" y="12843"/>
                  </a:lnTo>
                  <a:cubicBezTo>
                    <a:pt x="1493" y="13894"/>
                    <a:pt x="-427" y="18010"/>
                    <a:pt x="3173" y="19586"/>
                  </a:cubicBezTo>
                  <a:cubicBezTo>
                    <a:pt x="6773" y="21162"/>
                    <a:pt x="19573" y="21600"/>
                    <a:pt x="20853" y="14332"/>
                  </a:cubicBezTo>
                  <a:cubicBezTo>
                    <a:pt x="21173" y="11355"/>
                    <a:pt x="20693" y="6597"/>
                    <a:pt x="20693" y="6597"/>
                  </a:cubicBezTo>
                  <a:cubicBezTo>
                    <a:pt x="20693" y="6597"/>
                    <a:pt x="20360" y="2583"/>
                    <a:pt x="20360" y="2583"/>
                  </a:cubicBezTo>
                  <a:close/>
                </a:path>
              </a:pathLst>
            </a:custGeom>
            <a:solidFill>
              <a:srgbClr val="147B8E"/>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4" name="Google Shape;464;p29"/>
            <p:cNvSpPr/>
            <p:nvPr/>
          </p:nvSpPr>
          <p:spPr>
            <a:xfrm>
              <a:off x="6961833" y="4476745"/>
              <a:ext cx="1163953" cy="792749"/>
            </a:xfrm>
            <a:custGeom>
              <a:rect b="b" l="l" r="r" t="t"/>
              <a:pathLst>
                <a:path extrusionOk="0" h="21600" w="21600">
                  <a:moveTo>
                    <a:pt x="710" y="7755"/>
                  </a:moveTo>
                  <a:lnTo>
                    <a:pt x="21538" y="0"/>
                  </a:lnTo>
                  <a:lnTo>
                    <a:pt x="21600" y="14741"/>
                  </a:lnTo>
                  <a:lnTo>
                    <a:pt x="0" y="21600"/>
                  </a:lnTo>
                  <a:lnTo>
                    <a:pt x="710" y="7755"/>
                  </a:lnTo>
                </a:path>
              </a:pathLst>
            </a:custGeom>
            <a:solidFill>
              <a:schemeClr val="accent3"/>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5" name="Google Shape;465;p29"/>
            <p:cNvSpPr/>
            <p:nvPr/>
          </p:nvSpPr>
          <p:spPr>
            <a:xfrm>
              <a:off x="7773506" y="3997948"/>
              <a:ext cx="889954" cy="810483"/>
            </a:xfrm>
            <a:custGeom>
              <a:rect b="b" l="l" r="r" t="t"/>
              <a:pathLst>
                <a:path extrusionOk="0" h="21100" w="19455">
                  <a:moveTo>
                    <a:pt x="7691" y="13498"/>
                  </a:moveTo>
                  <a:lnTo>
                    <a:pt x="7685" y="12362"/>
                  </a:lnTo>
                  <a:cubicBezTo>
                    <a:pt x="7685" y="12362"/>
                    <a:pt x="7685" y="12362"/>
                    <a:pt x="6159" y="9985"/>
                  </a:cubicBezTo>
                  <a:cubicBezTo>
                    <a:pt x="4633" y="7609"/>
                    <a:pt x="993" y="9007"/>
                    <a:pt x="172" y="6630"/>
                  </a:cubicBezTo>
                  <a:cubicBezTo>
                    <a:pt x="-650" y="4253"/>
                    <a:pt x="1346" y="618"/>
                    <a:pt x="9093" y="59"/>
                  </a:cubicBezTo>
                  <a:cubicBezTo>
                    <a:pt x="16841" y="-500"/>
                    <a:pt x="20950" y="2995"/>
                    <a:pt x="18954" y="5232"/>
                  </a:cubicBezTo>
                  <a:cubicBezTo>
                    <a:pt x="16959" y="7469"/>
                    <a:pt x="18133" y="9426"/>
                    <a:pt x="19424" y="9007"/>
                  </a:cubicBezTo>
                  <a:lnTo>
                    <a:pt x="19160" y="21100"/>
                  </a:lnTo>
                  <a:cubicBezTo>
                    <a:pt x="18015" y="20785"/>
                    <a:pt x="18077" y="17825"/>
                    <a:pt x="17311" y="15438"/>
                  </a:cubicBezTo>
                  <a:cubicBezTo>
                    <a:pt x="16739" y="13655"/>
                    <a:pt x="13874" y="11610"/>
                    <a:pt x="7691" y="13498"/>
                  </a:cubicBezTo>
                  <a:close/>
                </a:path>
              </a:pathLst>
            </a:custGeom>
            <a:solidFill>
              <a:srgbClr val="00627E"/>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6" name="Google Shape;466;p29"/>
            <p:cNvSpPr/>
            <p:nvPr/>
          </p:nvSpPr>
          <p:spPr>
            <a:xfrm>
              <a:off x="5697297" y="2331104"/>
              <a:ext cx="258019" cy="190358"/>
            </a:xfrm>
            <a:custGeom>
              <a:rect b="b" l="l" r="r" t="t"/>
              <a:pathLst>
                <a:path extrusionOk="0" h="20933" w="19010">
                  <a:moveTo>
                    <a:pt x="864" y="16"/>
                  </a:moveTo>
                  <a:cubicBezTo>
                    <a:pt x="1652" y="9523"/>
                    <a:pt x="12019" y="9040"/>
                    <a:pt x="15596" y="9040"/>
                  </a:cubicBezTo>
                  <a:cubicBezTo>
                    <a:pt x="19553" y="9040"/>
                    <a:pt x="21531" y="13174"/>
                    <a:pt x="13222" y="17307"/>
                  </a:cubicBezTo>
                  <a:cubicBezTo>
                    <a:pt x="13222" y="17307"/>
                    <a:pt x="7648" y="18833"/>
                    <a:pt x="1" y="20933"/>
                  </a:cubicBezTo>
                  <a:cubicBezTo>
                    <a:pt x="1" y="20933"/>
                    <a:pt x="-69" y="-667"/>
                    <a:pt x="864" y="16"/>
                  </a:cubicBezTo>
                  <a:close/>
                </a:path>
              </a:pathLst>
            </a:custGeom>
            <a:solidFill>
              <a:srgbClr val="00536F"/>
            </a:soli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7" name="Google Shape;467;p29"/>
            <p:cNvSpPr/>
            <p:nvPr/>
          </p:nvSpPr>
          <p:spPr>
            <a:xfrm>
              <a:off x="2522332" y="2613426"/>
              <a:ext cx="3429486" cy="1532538"/>
            </a:xfrm>
            <a:custGeom>
              <a:rect b="b" l="l" r="r" t="t"/>
              <a:pathLst>
                <a:path extrusionOk="0" h="21111" w="21222">
                  <a:moveTo>
                    <a:pt x="2447" y="5622"/>
                  </a:moveTo>
                  <a:lnTo>
                    <a:pt x="7132" y="3699"/>
                  </a:lnTo>
                  <a:lnTo>
                    <a:pt x="7431" y="4956"/>
                  </a:lnTo>
                  <a:cubicBezTo>
                    <a:pt x="6866" y="5844"/>
                    <a:pt x="7132" y="8507"/>
                    <a:pt x="11186" y="6879"/>
                  </a:cubicBezTo>
                  <a:cubicBezTo>
                    <a:pt x="12748" y="5918"/>
                    <a:pt x="12516" y="3329"/>
                    <a:pt x="11186" y="2811"/>
                  </a:cubicBezTo>
                  <a:lnTo>
                    <a:pt x="15240" y="0"/>
                  </a:lnTo>
                  <a:lnTo>
                    <a:pt x="17500" y="5030"/>
                  </a:lnTo>
                  <a:cubicBezTo>
                    <a:pt x="16935" y="5770"/>
                    <a:pt x="16603" y="5696"/>
                    <a:pt x="15540" y="5400"/>
                  </a:cubicBezTo>
                  <a:cubicBezTo>
                    <a:pt x="14476" y="5104"/>
                    <a:pt x="13944" y="7693"/>
                    <a:pt x="14642" y="9173"/>
                  </a:cubicBezTo>
                  <a:cubicBezTo>
                    <a:pt x="15340" y="10652"/>
                    <a:pt x="17234" y="10800"/>
                    <a:pt x="18264" y="9321"/>
                  </a:cubicBezTo>
                  <a:cubicBezTo>
                    <a:pt x="18730" y="8581"/>
                    <a:pt x="18730" y="8581"/>
                    <a:pt x="18730" y="8581"/>
                  </a:cubicBezTo>
                  <a:lnTo>
                    <a:pt x="21222" y="12945"/>
                  </a:lnTo>
                  <a:lnTo>
                    <a:pt x="17965" y="14795"/>
                  </a:lnTo>
                  <a:cubicBezTo>
                    <a:pt x="17367" y="14795"/>
                    <a:pt x="17234" y="16200"/>
                    <a:pt x="17965" y="16348"/>
                  </a:cubicBezTo>
                  <a:cubicBezTo>
                    <a:pt x="18696" y="16496"/>
                    <a:pt x="19328" y="17458"/>
                    <a:pt x="19162" y="18863"/>
                  </a:cubicBezTo>
                  <a:cubicBezTo>
                    <a:pt x="18996" y="20268"/>
                    <a:pt x="16902" y="21600"/>
                    <a:pt x="15041" y="20934"/>
                  </a:cubicBezTo>
                  <a:cubicBezTo>
                    <a:pt x="13180" y="20268"/>
                    <a:pt x="13911" y="18567"/>
                    <a:pt x="13812" y="17827"/>
                  </a:cubicBezTo>
                  <a:cubicBezTo>
                    <a:pt x="13712" y="17088"/>
                    <a:pt x="13479" y="16792"/>
                    <a:pt x="13280" y="16644"/>
                  </a:cubicBezTo>
                  <a:lnTo>
                    <a:pt x="7099" y="19751"/>
                  </a:lnTo>
                  <a:lnTo>
                    <a:pt x="5604" y="14647"/>
                  </a:lnTo>
                  <a:cubicBezTo>
                    <a:pt x="5338" y="13685"/>
                    <a:pt x="4939" y="14203"/>
                    <a:pt x="4308" y="15238"/>
                  </a:cubicBezTo>
                  <a:cubicBezTo>
                    <a:pt x="3676" y="16274"/>
                    <a:pt x="2214" y="17975"/>
                    <a:pt x="951" y="15534"/>
                  </a:cubicBezTo>
                  <a:cubicBezTo>
                    <a:pt x="-312" y="13093"/>
                    <a:pt x="-378" y="10504"/>
                    <a:pt x="1117" y="10208"/>
                  </a:cubicBezTo>
                  <a:cubicBezTo>
                    <a:pt x="2613" y="9912"/>
                    <a:pt x="3842" y="10134"/>
                    <a:pt x="3842" y="10134"/>
                  </a:cubicBezTo>
                  <a:cubicBezTo>
                    <a:pt x="3842" y="10134"/>
                    <a:pt x="2447" y="5622"/>
                    <a:pt x="2447" y="5622"/>
                  </a:cubicBezTo>
                  <a:close/>
                </a:path>
              </a:pathLst>
            </a:custGeom>
            <a:gradFill>
              <a:gsLst>
                <a:gs pos="0">
                  <a:schemeClr val="accent1"/>
                </a:gs>
                <a:gs pos="28000">
                  <a:schemeClr val="accent1"/>
                </a:gs>
                <a:gs pos="76000">
                  <a:srgbClr val="96DBDF"/>
                </a:gs>
                <a:gs pos="100000">
                  <a:srgbClr val="96DBDF"/>
                </a:gs>
              </a:gsLst>
              <a:lin ang="12600000" scaled="0"/>
            </a:gra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8" name="Google Shape;468;p29"/>
            <p:cNvSpPr/>
            <p:nvPr/>
          </p:nvSpPr>
          <p:spPr>
            <a:xfrm>
              <a:off x="4837366" y="2105247"/>
              <a:ext cx="3310559" cy="1450787"/>
            </a:xfrm>
            <a:custGeom>
              <a:rect b="b" l="l" r="r" t="t"/>
              <a:pathLst>
                <a:path extrusionOk="0" h="20841" w="21204">
                  <a:moveTo>
                    <a:pt x="7136" y="20841"/>
                  </a:moveTo>
                  <a:lnTo>
                    <a:pt x="4557" y="16290"/>
                  </a:lnTo>
                  <a:cubicBezTo>
                    <a:pt x="4557" y="16290"/>
                    <a:pt x="4557" y="16290"/>
                    <a:pt x="4075" y="17061"/>
                  </a:cubicBezTo>
                  <a:cubicBezTo>
                    <a:pt x="3009" y="18604"/>
                    <a:pt x="1049" y="18450"/>
                    <a:pt x="326" y="16907"/>
                  </a:cubicBezTo>
                  <a:cubicBezTo>
                    <a:pt x="-396" y="15364"/>
                    <a:pt x="154" y="12664"/>
                    <a:pt x="1255" y="12972"/>
                  </a:cubicBezTo>
                  <a:cubicBezTo>
                    <a:pt x="2356" y="13281"/>
                    <a:pt x="2700" y="13358"/>
                    <a:pt x="3284" y="12587"/>
                  </a:cubicBezTo>
                  <a:lnTo>
                    <a:pt x="1306" y="8149"/>
                  </a:lnTo>
                  <a:cubicBezTo>
                    <a:pt x="1306" y="8149"/>
                    <a:pt x="1152" y="7804"/>
                    <a:pt x="1840" y="7495"/>
                  </a:cubicBezTo>
                  <a:cubicBezTo>
                    <a:pt x="2528" y="7187"/>
                    <a:pt x="6655" y="5490"/>
                    <a:pt x="6655" y="5490"/>
                  </a:cubicBezTo>
                  <a:cubicBezTo>
                    <a:pt x="7377" y="4950"/>
                    <a:pt x="7205" y="4410"/>
                    <a:pt x="6861" y="4410"/>
                  </a:cubicBezTo>
                  <a:cubicBezTo>
                    <a:pt x="6517" y="4410"/>
                    <a:pt x="5451" y="4487"/>
                    <a:pt x="5589" y="2790"/>
                  </a:cubicBezTo>
                  <a:cubicBezTo>
                    <a:pt x="5726" y="1092"/>
                    <a:pt x="8409" y="-759"/>
                    <a:pt x="9750" y="321"/>
                  </a:cubicBezTo>
                  <a:cubicBezTo>
                    <a:pt x="11092" y="1401"/>
                    <a:pt x="10026" y="3252"/>
                    <a:pt x="10232" y="3561"/>
                  </a:cubicBezTo>
                  <a:cubicBezTo>
                    <a:pt x="10438" y="3870"/>
                    <a:pt x="14497" y="2558"/>
                    <a:pt x="14497" y="2558"/>
                  </a:cubicBezTo>
                  <a:lnTo>
                    <a:pt x="16217" y="6570"/>
                  </a:lnTo>
                  <a:cubicBezTo>
                    <a:pt x="16217" y="6570"/>
                    <a:pt x="15666" y="7264"/>
                    <a:pt x="15013" y="7110"/>
                  </a:cubicBezTo>
                  <a:cubicBezTo>
                    <a:pt x="14359" y="6955"/>
                    <a:pt x="13121" y="6338"/>
                    <a:pt x="12880" y="7958"/>
                  </a:cubicBezTo>
                  <a:cubicBezTo>
                    <a:pt x="12640" y="9578"/>
                    <a:pt x="14772" y="12818"/>
                    <a:pt x="16561" y="11352"/>
                  </a:cubicBezTo>
                  <a:cubicBezTo>
                    <a:pt x="17455" y="10581"/>
                    <a:pt x="18040" y="9655"/>
                    <a:pt x="18040" y="9655"/>
                  </a:cubicBezTo>
                  <a:lnTo>
                    <a:pt x="21204" y="15055"/>
                  </a:lnTo>
                  <a:lnTo>
                    <a:pt x="15288" y="17292"/>
                  </a:lnTo>
                  <a:cubicBezTo>
                    <a:pt x="14635" y="17524"/>
                    <a:pt x="14635" y="15981"/>
                    <a:pt x="14807" y="15132"/>
                  </a:cubicBezTo>
                  <a:cubicBezTo>
                    <a:pt x="14979" y="14284"/>
                    <a:pt x="13843" y="12895"/>
                    <a:pt x="12193" y="13204"/>
                  </a:cubicBezTo>
                  <a:cubicBezTo>
                    <a:pt x="10542" y="13512"/>
                    <a:pt x="9269" y="15750"/>
                    <a:pt x="9750" y="16598"/>
                  </a:cubicBezTo>
                  <a:cubicBezTo>
                    <a:pt x="10232" y="17447"/>
                    <a:pt x="11642" y="17678"/>
                    <a:pt x="11642" y="18681"/>
                  </a:cubicBezTo>
                  <a:cubicBezTo>
                    <a:pt x="11608" y="19375"/>
                    <a:pt x="9854" y="19838"/>
                    <a:pt x="9854" y="19838"/>
                  </a:cubicBezTo>
                  <a:cubicBezTo>
                    <a:pt x="9854" y="19838"/>
                    <a:pt x="7136" y="20841"/>
                    <a:pt x="7136" y="20841"/>
                  </a:cubicBezTo>
                  <a:close/>
                </a:path>
              </a:pathLst>
            </a:custGeom>
            <a:gradFill>
              <a:gsLst>
                <a:gs pos="0">
                  <a:srgbClr val="00374A"/>
                </a:gs>
                <a:gs pos="28000">
                  <a:srgbClr val="00374A"/>
                </a:gs>
                <a:gs pos="76000">
                  <a:schemeClr val="accent4"/>
                </a:gs>
                <a:gs pos="100000">
                  <a:schemeClr val="accent4"/>
                </a:gs>
              </a:gsLst>
              <a:lin ang="12600000" scaled="0"/>
            </a:gra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69" name="Google Shape;469;p29"/>
            <p:cNvSpPr/>
            <p:nvPr/>
          </p:nvSpPr>
          <p:spPr>
            <a:xfrm>
              <a:off x="5945477" y="3016881"/>
              <a:ext cx="3536878" cy="1742946"/>
            </a:xfrm>
            <a:custGeom>
              <a:rect b="b" l="l" r="r" t="t"/>
              <a:pathLst>
                <a:path extrusionOk="0" h="21374" w="21170">
                  <a:moveTo>
                    <a:pt x="0" y="6557"/>
                  </a:moveTo>
                  <a:lnTo>
                    <a:pt x="2539" y="5701"/>
                  </a:lnTo>
                  <a:cubicBezTo>
                    <a:pt x="2539" y="5701"/>
                    <a:pt x="4179" y="5306"/>
                    <a:pt x="4211" y="4713"/>
                  </a:cubicBezTo>
                  <a:cubicBezTo>
                    <a:pt x="4211" y="3857"/>
                    <a:pt x="2893" y="3659"/>
                    <a:pt x="2443" y="2935"/>
                  </a:cubicBezTo>
                  <a:cubicBezTo>
                    <a:pt x="1993" y="2211"/>
                    <a:pt x="3182" y="301"/>
                    <a:pt x="4725" y="37"/>
                  </a:cubicBezTo>
                  <a:cubicBezTo>
                    <a:pt x="6268" y="-226"/>
                    <a:pt x="7329" y="959"/>
                    <a:pt x="7168" y="1684"/>
                  </a:cubicBezTo>
                  <a:cubicBezTo>
                    <a:pt x="7007" y="2408"/>
                    <a:pt x="7007" y="3725"/>
                    <a:pt x="7618" y="3528"/>
                  </a:cubicBezTo>
                  <a:lnTo>
                    <a:pt x="13146" y="1618"/>
                  </a:lnTo>
                  <a:cubicBezTo>
                    <a:pt x="13146" y="1618"/>
                    <a:pt x="13339" y="1420"/>
                    <a:pt x="13436" y="1486"/>
                  </a:cubicBezTo>
                  <a:cubicBezTo>
                    <a:pt x="13532" y="1552"/>
                    <a:pt x="15139" y="4581"/>
                    <a:pt x="15621" y="5108"/>
                  </a:cubicBezTo>
                  <a:cubicBezTo>
                    <a:pt x="16104" y="5635"/>
                    <a:pt x="16650" y="5964"/>
                    <a:pt x="16843" y="4647"/>
                  </a:cubicBezTo>
                  <a:cubicBezTo>
                    <a:pt x="17036" y="3330"/>
                    <a:pt x="18386" y="2672"/>
                    <a:pt x="19961" y="4054"/>
                  </a:cubicBezTo>
                  <a:cubicBezTo>
                    <a:pt x="21536" y="5437"/>
                    <a:pt x="21600" y="8664"/>
                    <a:pt x="19993" y="8994"/>
                  </a:cubicBezTo>
                  <a:cubicBezTo>
                    <a:pt x="18386" y="9323"/>
                    <a:pt x="18611" y="8401"/>
                    <a:pt x="18161" y="8269"/>
                  </a:cubicBezTo>
                  <a:cubicBezTo>
                    <a:pt x="17711" y="8137"/>
                    <a:pt x="17550" y="8664"/>
                    <a:pt x="17550" y="8664"/>
                  </a:cubicBezTo>
                  <a:lnTo>
                    <a:pt x="20507" y="15118"/>
                  </a:lnTo>
                  <a:lnTo>
                    <a:pt x="16232" y="16303"/>
                  </a:lnTo>
                  <a:cubicBezTo>
                    <a:pt x="15879" y="16501"/>
                    <a:pt x="15557" y="15579"/>
                    <a:pt x="16104" y="14525"/>
                  </a:cubicBezTo>
                  <a:cubicBezTo>
                    <a:pt x="16650" y="13472"/>
                    <a:pt x="15525" y="11825"/>
                    <a:pt x="13404" y="12089"/>
                  </a:cubicBezTo>
                  <a:cubicBezTo>
                    <a:pt x="11282" y="12352"/>
                    <a:pt x="10736" y="14064"/>
                    <a:pt x="10961" y="15184"/>
                  </a:cubicBezTo>
                  <a:cubicBezTo>
                    <a:pt x="11186" y="16303"/>
                    <a:pt x="12182" y="15645"/>
                    <a:pt x="12600" y="16764"/>
                  </a:cubicBezTo>
                  <a:cubicBezTo>
                    <a:pt x="13018" y="17884"/>
                    <a:pt x="13018" y="17884"/>
                    <a:pt x="13018" y="17884"/>
                  </a:cubicBezTo>
                  <a:lnTo>
                    <a:pt x="6300" y="21374"/>
                  </a:lnTo>
                  <a:lnTo>
                    <a:pt x="4211" y="15184"/>
                  </a:lnTo>
                  <a:cubicBezTo>
                    <a:pt x="3857" y="14196"/>
                    <a:pt x="4275" y="13472"/>
                    <a:pt x="5432" y="13933"/>
                  </a:cubicBezTo>
                  <a:cubicBezTo>
                    <a:pt x="6589" y="14394"/>
                    <a:pt x="8036" y="14394"/>
                    <a:pt x="8229" y="12813"/>
                  </a:cubicBezTo>
                  <a:cubicBezTo>
                    <a:pt x="8421" y="11233"/>
                    <a:pt x="6943" y="8730"/>
                    <a:pt x="5207" y="8862"/>
                  </a:cubicBezTo>
                  <a:cubicBezTo>
                    <a:pt x="3471" y="8994"/>
                    <a:pt x="3761" y="10837"/>
                    <a:pt x="2539" y="10837"/>
                  </a:cubicBezTo>
                  <a:cubicBezTo>
                    <a:pt x="1993" y="10772"/>
                    <a:pt x="1543" y="10245"/>
                    <a:pt x="1543" y="10245"/>
                  </a:cubicBezTo>
                  <a:cubicBezTo>
                    <a:pt x="1543" y="10245"/>
                    <a:pt x="0" y="6557"/>
                    <a:pt x="0" y="6557"/>
                  </a:cubicBezTo>
                  <a:close/>
                </a:path>
              </a:pathLst>
            </a:custGeom>
            <a:gradFill>
              <a:gsLst>
                <a:gs pos="0">
                  <a:schemeClr val="accent3"/>
                </a:gs>
                <a:gs pos="28000">
                  <a:schemeClr val="accent3"/>
                </a:gs>
                <a:gs pos="76000">
                  <a:srgbClr val="00627E"/>
                </a:gs>
                <a:gs pos="100000">
                  <a:srgbClr val="00627E"/>
                </a:gs>
              </a:gsLst>
              <a:lin ang="12600000" scaled="0"/>
            </a:gra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70" name="Google Shape;470;p29"/>
            <p:cNvSpPr/>
            <p:nvPr/>
          </p:nvSpPr>
          <p:spPr>
            <a:xfrm>
              <a:off x="3665733" y="3552143"/>
              <a:ext cx="3659822" cy="1867431"/>
            </a:xfrm>
            <a:custGeom>
              <a:rect b="b" l="l" r="r" t="t"/>
              <a:pathLst>
                <a:path extrusionOk="0" h="20579" w="21428">
                  <a:moveTo>
                    <a:pt x="0" y="5444"/>
                  </a:moveTo>
                  <a:lnTo>
                    <a:pt x="5848" y="2959"/>
                  </a:lnTo>
                  <a:cubicBezTo>
                    <a:pt x="6037" y="3077"/>
                    <a:pt x="6257" y="3314"/>
                    <a:pt x="6351" y="3906"/>
                  </a:cubicBezTo>
                  <a:cubicBezTo>
                    <a:pt x="6445" y="4498"/>
                    <a:pt x="5754" y="5859"/>
                    <a:pt x="7514" y="6391"/>
                  </a:cubicBezTo>
                  <a:cubicBezTo>
                    <a:pt x="9275" y="6924"/>
                    <a:pt x="11256" y="5859"/>
                    <a:pt x="11413" y="4734"/>
                  </a:cubicBezTo>
                  <a:cubicBezTo>
                    <a:pt x="11570" y="3610"/>
                    <a:pt x="10973" y="2841"/>
                    <a:pt x="10281" y="2722"/>
                  </a:cubicBezTo>
                  <a:cubicBezTo>
                    <a:pt x="9590" y="2604"/>
                    <a:pt x="9715" y="1479"/>
                    <a:pt x="10281" y="1479"/>
                  </a:cubicBezTo>
                  <a:lnTo>
                    <a:pt x="13362" y="0"/>
                  </a:lnTo>
                  <a:lnTo>
                    <a:pt x="14872" y="3314"/>
                  </a:lnTo>
                  <a:cubicBezTo>
                    <a:pt x="14872" y="3314"/>
                    <a:pt x="15312" y="3787"/>
                    <a:pt x="15846" y="3847"/>
                  </a:cubicBezTo>
                  <a:cubicBezTo>
                    <a:pt x="17041" y="3847"/>
                    <a:pt x="16758" y="2190"/>
                    <a:pt x="18456" y="2071"/>
                  </a:cubicBezTo>
                  <a:cubicBezTo>
                    <a:pt x="20154" y="1953"/>
                    <a:pt x="21600" y="4202"/>
                    <a:pt x="21411" y="5622"/>
                  </a:cubicBezTo>
                  <a:cubicBezTo>
                    <a:pt x="21223" y="7042"/>
                    <a:pt x="19808" y="7042"/>
                    <a:pt x="18676" y="6628"/>
                  </a:cubicBezTo>
                  <a:cubicBezTo>
                    <a:pt x="17544" y="6214"/>
                    <a:pt x="17135" y="6865"/>
                    <a:pt x="17481" y="7752"/>
                  </a:cubicBezTo>
                  <a:lnTo>
                    <a:pt x="19525" y="13315"/>
                  </a:lnTo>
                  <a:lnTo>
                    <a:pt x="15500" y="14499"/>
                  </a:lnTo>
                  <a:cubicBezTo>
                    <a:pt x="15595" y="15150"/>
                    <a:pt x="15752" y="15150"/>
                    <a:pt x="16632" y="15505"/>
                  </a:cubicBezTo>
                  <a:cubicBezTo>
                    <a:pt x="17513" y="15860"/>
                    <a:pt x="19148" y="18404"/>
                    <a:pt x="15972" y="20002"/>
                  </a:cubicBezTo>
                  <a:cubicBezTo>
                    <a:pt x="12797" y="21600"/>
                    <a:pt x="11853" y="19588"/>
                    <a:pt x="12168" y="17517"/>
                  </a:cubicBezTo>
                  <a:cubicBezTo>
                    <a:pt x="12231" y="16215"/>
                    <a:pt x="11822" y="15978"/>
                    <a:pt x="11822" y="15978"/>
                  </a:cubicBezTo>
                  <a:lnTo>
                    <a:pt x="4528" y="20061"/>
                  </a:lnTo>
                  <a:lnTo>
                    <a:pt x="2861" y="13848"/>
                  </a:lnTo>
                  <a:cubicBezTo>
                    <a:pt x="2861" y="13848"/>
                    <a:pt x="3113" y="12842"/>
                    <a:pt x="4307" y="13315"/>
                  </a:cubicBezTo>
                  <a:cubicBezTo>
                    <a:pt x="5502" y="13788"/>
                    <a:pt x="7892" y="13552"/>
                    <a:pt x="7860" y="10889"/>
                  </a:cubicBezTo>
                  <a:cubicBezTo>
                    <a:pt x="7829" y="8226"/>
                    <a:pt x="5534" y="7220"/>
                    <a:pt x="4402" y="8699"/>
                  </a:cubicBezTo>
                  <a:cubicBezTo>
                    <a:pt x="3270" y="10179"/>
                    <a:pt x="2484" y="11481"/>
                    <a:pt x="2169" y="11244"/>
                  </a:cubicBezTo>
                  <a:cubicBezTo>
                    <a:pt x="2169" y="11244"/>
                    <a:pt x="0" y="5444"/>
                    <a:pt x="0" y="5444"/>
                  </a:cubicBezTo>
                  <a:close/>
                </a:path>
              </a:pathLst>
            </a:custGeom>
            <a:gradFill>
              <a:gsLst>
                <a:gs pos="0">
                  <a:schemeClr val="accent2"/>
                </a:gs>
                <a:gs pos="28000">
                  <a:schemeClr val="accent2"/>
                </a:gs>
                <a:gs pos="76000">
                  <a:schemeClr val="accent3"/>
                </a:gs>
                <a:gs pos="100000">
                  <a:schemeClr val="accent3"/>
                </a:gs>
              </a:gsLst>
              <a:lin ang="12600000" scaled="0"/>
            </a:gradFill>
            <a:ln>
              <a:noFill/>
            </a:ln>
            <a:effectLst>
              <a:outerShdw blurRad="165100" rotWithShape="0" algn="t" dir="5400000" dist="88900">
                <a:srgbClr val="000000">
                  <a:alpha val="4980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sp>
        <p:nvSpPr>
          <p:cNvPr id="471" name="Google Shape;471;p29"/>
          <p:cNvSpPr/>
          <p:nvPr/>
        </p:nvSpPr>
        <p:spPr>
          <a:xfrm>
            <a:off x="4008710" y="2460132"/>
            <a:ext cx="401509" cy="401509"/>
          </a:xfrm>
          <a:custGeom>
            <a:rect b="b" l="l" r="r" t="t"/>
            <a:pathLst>
              <a:path extrusionOk="0" h="21600" w="21600">
                <a:moveTo>
                  <a:pt x="9809" y="0"/>
                </a:moveTo>
                <a:cubicBezTo>
                  <a:pt x="9051" y="0"/>
                  <a:pt x="8354" y="612"/>
                  <a:pt x="8253" y="1364"/>
                </a:cubicBezTo>
                <a:lnTo>
                  <a:pt x="7957" y="3569"/>
                </a:lnTo>
                <a:cubicBezTo>
                  <a:pt x="7882" y="3599"/>
                  <a:pt x="7812" y="3626"/>
                  <a:pt x="7740" y="3657"/>
                </a:cubicBezTo>
                <a:lnTo>
                  <a:pt x="5935" y="2286"/>
                </a:lnTo>
                <a:cubicBezTo>
                  <a:pt x="5673" y="2086"/>
                  <a:pt x="5337" y="1973"/>
                  <a:pt x="4989" y="1973"/>
                </a:cubicBezTo>
                <a:cubicBezTo>
                  <a:pt x="4563" y="1973"/>
                  <a:pt x="4160" y="2137"/>
                  <a:pt x="3874" y="2422"/>
                </a:cubicBezTo>
                <a:lnTo>
                  <a:pt x="2454" y="3842"/>
                </a:lnTo>
                <a:cubicBezTo>
                  <a:pt x="1918" y="4378"/>
                  <a:pt x="1857" y="5301"/>
                  <a:pt x="2318" y="5903"/>
                </a:cubicBezTo>
                <a:lnTo>
                  <a:pt x="3682" y="7692"/>
                </a:lnTo>
                <a:cubicBezTo>
                  <a:pt x="3651" y="7762"/>
                  <a:pt x="3622" y="7837"/>
                  <a:pt x="3593" y="7908"/>
                </a:cubicBezTo>
                <a:lnTo>
                  <a:pt x="1364" y="8205"/>
                </a:lnTo>
                <a:cubicBezTo>
                  <a:pt x="612" y="8307"/>
                  <a:pt x="0" y="9011"/>
                  <a:pt x="0" y="9769"/>
                </a:cubicBezTo>
                <a:lnTo>
                  <a:pt x="0" y="11766"/>
                </a:lnTo>
                <a:cubicBezTo>
                  <a:pt x="0" y="12525"/>
                  <a:pt x="612" y="13222"/>
                  <a:pt x="1364" y="13323"/>
                </a:cubicBezTo>
                <a:lnTo>
                  <a:pt x="3569" y="13619"/>
                </a:lnTo>
                <a:cubicBezTo>
                  <a:pt x="3598" y="13694"/>
                  <a:pt x="3627" y="13771"/>
                  <a:pt x="3657" y="13844"/>
                </a:cubicBezTo>
                <a:lnTo>
                  <a:pt x="2286" y="15641"/>
                </a:lnTo>
                <a:cubicBezTo>
                  <a:pt x="1826" y="16244"/>
                  <a:pt x="1886" y="17174"/>
                  <a:pt x="2422" y="17710"/>
                </a:cubicBezTo>
                <a:lnTo>
                  <a:pt x="3842" y="19122"/>
                </a:lnTo>
                <a:cubicBezTo>
                  <a:pt x="4127" y="19407"/>
                  <a:pt x="4531" y="19571"/>
                  <a:pt x="4957" y="19571"/>
                </a:cubicBezTo>
                <a:cubicBezTo>
                  <a:pt x="5305" y="19571"/>
                  <a:pt x="5641" y="19467"/>
                  <a:pt x="5903" y="19266"/>
                </a:cubicBezTo>
                <a:lnTo>
                  <a:pt x="7676" y="17910"/>
                </a:lnTo>
                <a:cubicBezTo>
                  <a:pt x="7772" y="17953"/>
                  <a:pt x="7867" y="17992"/>
                  <a:pt x="7965" y="18031"/>
                </a:cubicBezTo>
                <a:lnTo>
                  <a:pt x="8253" y="20236"/>
                </a:lnTo>
                <a:cubicBezTo>
                  <a:pt x="8353" y="20989"/>
                  <a:pt x="9051" y="21600"/>
                  <a:pt x="9809" y="21600"/>
                </a:cubicBezTo>
                <a:lnTo>
                  <a:pt x="11815" y="21600"/>
                </a:lnTo>
                <a:cubicBezTo>
                  <a:pt x="12573" y="21600"/>
                  <a:pt x="13271" y="20989"/>
                  <a:pt x="13371" y="20236"/>
                </a:cubicBezTo>
                <a:lnTo>
                  <a:pt x="13659" y="18031"/>
                </a:lnTo>
                <a:cubicBezTo>
                  <a:pt x="13750" y="17995"/>
                  <a:pt x="13844" y="17957"/>
                  <a:pt x="13932" y="17918"/>
                </a:cubicBezTo>
                <a:lnTo>
                  <a:pt x="15665" y="19250"/>
                </a:lnTo>
                <a:cubicBezTo>
                  <a:pt x="15927" y="19451"/>
                  <a:pt x="16262" y="19563"/>
                  <a:pt x="16611" y="19563"/>
                </a:cubicBezTo>
                <a:cubicBezTo>
                  <a:pt x="17036" y="19563"/>
                  <a:pt x="17441" y="19399"/>
                  <a:pt x="17726" y="19114"/>
                </a:cubicBezTo>
                <a:lnTo>
                  <a:pt x="19146" y="17694"/>
                </a:lnTo>
                <a:cubicBezTo>
                  <a:pt x="19682" y="17157"/>
                  <a:pt x="19743" y="16235"/>
                  <a:pt x="19282" y="15633"/>
                </a:cubicBezTo>
                <a:lnTo>
                  <a:pt x="17943" y="13892"/>
                </a:lnTo>
                <a:cubicBezTo>
                  <a:pt x="17982" y="13801"/>
                  <a:pt x="18027" y="13704"/>
                  <a:pt x="18063" y="13611"/>
                </a:cubicBezTo>
                <a:lnTo>
                  <a:pt x="20236" y="13323"/>
                </a:lnTo>
                <a:cubicBezTo>
                  <a:pt x="20989" y="13223"/>
                  <a:pt x="21600" y="12525"/>
                  <a:pt x="21600" y="11766"/>
                </a:cubicBezTo>
                <a:lnTo>
                  <a:pt x="21600" y="9769"/>
                </a:lnTo>
                <a:cubicBezTo>
                  <a:pt x="21600" y="9011"/>
                  <a:pt x="20989" y="8313"/>
                  <a:pt x="20236" y="8213"/>
                </a:cubicBezTo>
                <a:lnTo>
                  <a:pt x="18031" y="7917"/>
                </a:lnTo>
                <a:cubicBezTo>
                  <a:pt x="17995" y="7827"/>
                  <a:pt x="17957" y="7740"/>
                  <a:pt x="17918" y="7652"/>
                </a:cubicBezTo>
                <a:lnTo>
                  <a:pt x="19250" y="5919"/>
                </a:lnTo>
                <a:cubicBezTo>
                  <a:pt x="19711" y="5317"/>
                  <a:pt x="19650" y="4386"/>
                  <a:pt x="19114" y="3850"/>
                </a:cubicBezTo>
                <a:lnTo>
                  <a:pt x="17694" y="2438"/>
                </a:lnTo>
                <a:cubicBezTo>
                  <a:pt x="17409" y="2153"/>
                  <a:pt x="17004" y="1989"/>
                  <a:pt x="16579" y="1989"/>
                </a:cubicBezTo>
                <a:cubicBezTo>
                  <a:pt x="16230" y="1989"/>
                  <a:pt x="15896" y="2101"/>
                  <a:pt x="15633" y="2302"/>
                </a:cubicBezTo>
                <a:lnTo>
                  <a:pt x="13868" y="3649"/>
                </a:lnTo>
                <a:cubicBezTo>
                  <a:pt x="13803" y="3622"/>
                  <a:pt x="13735" y="3596"/>
                  <a:pt x="13667" y="3569"/>
                </a:cubicBezTo>
                <a:lnTo>
                  <a:pt x="13371" y="1364"/>
                </a:lnTo>
                <a:cubicBezTo>
                  <a:pt x="13269" y="612"/>
                  <a:pt x="12573" y="0"/>
                  <a:pt x="11815" y="0"/>
                </a:cubicBezTo>
                <a:lnTo>
                  <a:pt x="9809" y="0"/>
                </a:lnTo>
                <a:close/>
                <a:moveTo>
                  <a:pt x="9858" y="770"/>
                </a:moveTo>
                <a:lnTo>
                  <a:pt x="11863" y="770"/>
                </a:lnTo>
                <a:cubicBezTo>
                  <a:pt x="12267" y="770"/>
                  <a:pt x="12651" y="1108"/>
                  <a:pt x="12705" y="1508"/>
                </a:cubicBezTo>
                <a:lnTo>
                  <a:pt x="13010" y="3770"/>
                </a:lnTo>
                <a:lnTo>
                  <a:pt x="13034" y="3922"/>
                </a:lnTo>
                <a:cubicBezTo>
                  <a:pt x="13050" y="4057"/>
                  <a:pt x="13138" y="4172"/>
                  <a:pt x="13266" y="4219"/>
                </a:cubicBezTo>
                <a:cubicBezTo>
                  <a:pt x="13464" y="4291"/>
                  <a:pt x="13647" y="4364"/>
                  <a:pt x="13820" y="4444"/>
                </a:cubicBezTo>
                <a:cubicBezTo>
                  <a:pt x="13942" y="4500"/>
                  <a:pt x="14082" y="4487"/>
                  <a:pt x="14189" y="4403"/>
                </a:cubicBezTo>
                <a:cubicBezTo>
                  <a:pt x="14189" y="4403"/>
                  <a:pt x="14244" y="4364"/>
                  <a:pt x="14245" y="4363"/>
                </a:cubicBezTo>
                <a:lnTo>
                  <a:pt x="16122" y="2920"/>
                </a:lnTo>
                <a:cubicBezTo>
                  <a:pt x="16430" y="2684"/>
                  <a:pt x="16964" y="2719"/>
                  <a:pt x="17237" y="2992"/>
                </a:cubicBezTo>
                <a:lnTo>
                  <a:pt x="18648" y="4411"/>
                </a:lnTo>
                <a:cubicBezTo>
                  <a:pt x="18934" y="4697"/>
                  <a:pt x="18974" y="5206"/>
                  <a:pt x="18729" y="5526"/>
                </a:cubicBezTo>
                <a:lnTo>
                  <a:pt x="17285" y="7403"/>
                </a:lnTo>
                <a:cubicBezTo>
                  <a:pt x="17284" y="7404"/>
                  <a:pt x="17261" y="7434"/>
                  <a:pt x="17261" y="7435"/>
                </a:cubicBezTo>
                <a:cubicBezTo>
                  <a:pt x="17179" y="7543"/>
                  <a:pt x="17170" y="7690"/>
                  <a:pt x="17229" y="7812"/>
                </a:cubicBezTo>
                <a:cubicBezTo>
                  <a:pt x="17323" y="8011"/>
                  <a:pt x="17409" y="8214"/>
                  <a:pt x="17485" y="8422"/>
                </a:cubicBezTo>
                <a:cubicBezTo>
                  <a:pt x="17532" y="8549"/>
                  <a:pt x="17640" y="8638"/>
                  <a:pt x="17774" y="8654"/>
                </a:cubicBezTo>
                <a:cubicBezTo>
                  <a:pt x="17775" y="8655"/>
                  <a:pt x="17845" y="8663"/>
                  <a:pt x="17846" y="8662"/>
                </a:cubicBezTo>
                <a:lnTo>
                  <a:pt x="20188" y="8975"/>
                </a:lnTo>
                <a:cubicBezTo>
                  <a:pt x="20588" y="9028"/>
                  <a:pt x="20926" y="9414"/>
                  <a:pt x="20926" y="9817"/>
                </a:cubicBezTo>
                <a:cubicBezTo>
                  <a:pt x="20926" y="9817"/>
                  <a:pt x="20926" y="11815"/>
                  <a:pt x="20926" y="11815"/>
                </a:cubicBezTo>
                <a:cubicBezTo>
                  <a:pt x="20926" y="12218"/>
                  <a:pt x="20588" y="12604"/>
                  <a:pt x="20188" y="12657"/>
                </a:cubicBezTo>
                <a:lnTo>
                  <a:pt x="17846" y="12970"/>
                </a:lnTo>
                <a:lnTo>
                  <a:pt x="17798" y="12978"/>
                </a:lnTo>
                <a:cubicBezTo>
                  <a:pt x="17664" y="12995"/>
                  <a:pt x="17555" y="13083"/>
                  <a:pt x="17509" y="13210"/>
                </a:cubicBezTo>
                <a:cubicBezTo>
                  <a:pt x="17433" y="13424"/>
                  <a:pt x="17346" y="13637"/>
                  <a:pt x="17253" y="13836"/>
                </a:cubicBezTo>
                <a:cubicBezTo>
                  <a:pt x="17196" y="13958"/>
                  <a:pt x="17235" y="14130"/>
                  <a:pt x="17317" y="14237"/>
                </a:cubicBezTo>
                <a:lnTo>
                  <a:pt x="18753" y="16122"/>
                </a:lnTo>
                <a:cubicBezTo>
                  <a:pt x="18998" y="16442"/>
                  <a:pt x="18965" y="16952"/>
                  <a:pt x="18680" y="17237"/>
                </a:cubicBezTo>
                <a:lnTo>
                  <a:pt x="17269" y="18648"/>
                </a:lnTo>
                <a:cubicBezTo>
                  <a:pt x="17118" y="18799"/>
                  <a:pt x="16894" y="18889"/>
                  <a:pt x="16659" y="18889"/>
                </a:cubicBezTo>
                <a:cubicBezTo>
                  <a:pt x="16468" y="18889"/>
                  <a:pt x="16284" y="18834"/>
                  <a:pt x="16146" y="18729"/>
                </a:cubicBezTo>
                <a:lnTo>
                  <a:pt x="14245" y="17269"/>
                </a:lnTo>
                <a:cubicBezTo>
                  <a:pt x="14138" y="17186"/>
                  <a:pt x="13998" y="17171"/>
                  <a:pt x="13876" y="17229"/>
                </a:cubicBezTo>
                <a:cubicBezTo>
                  <a:pt x="13679" y="17322"/>
                  <a:pt x="13469" y="17409"/>
                  <a:pt x="13258" y="17485"/>
                </a:cubicBezTo>
                <a:cubicBezTo>
                  <a:pt x="13130" y="17532"/>
                  <a:pt x="13034" y="17670"/>
                  <a:pt x="13018" y="17806"/>
                </a:cubicBezTo>
                <a:lnTo>
                  <a:pt x="12705" y="20188"/>
                </a:lnTo>
                <a:cubicBezTo>
                  <a:pt x="12652" y="20588"/>
                  <a:pt x="12266" y="20926"/>
                  <a:pt x="11863" y="20926"/>
                </a:cubicBezTo>
                <a:lnTo>
                  <a:pt x="9858" y="20926"/>
                </a:lnTo>
                <a:cubicBezTo>
                  <a:pt x="9454" y="20926"/>
                  <a:pt x="9068" y="20588"/>
                  <a:pt x="9015" y="20188"/>
                </a:cubicBezTo>
                <a:lnTo>
                  <a:pt x="8711" y="17846"/>
                </a:lnTo>
                <a:lnTo>
                  <a:pt x="8350" y="17894"/>
                </a:lnTo>
                <a:lnTo>
                  <a:pt x="8703" y="17774"/>
                </a:lnTo>
                <a:cubicBezTo>
                  <a:pt x="8686" y="17639"/>
                  <a:pt x="8590" y="17531"/>
                  <a:pt x="8462" y="17485"/>
                </a:cubicBezTo>
                <a:cubicBezTo>
                  <a:pt x="8246" y="17407"/>
                  <a:pt x="8034" y="17311"/>
                  <a:pt x="7828" y="17213"/>
                </a:cubicBezTo>
                <a:cubicBezTo>
                  <a:pt x="7705" y="17153"/>
                  <a:pt x="7528" y="17191"/>
                  <a:pt x="7419" y="17277"/>
                </a:cubicBezTo>
                <a:lnTo>
                  <a:pt x="5518" y="18737"/>
                </a:lnTo>
                <a:cubicBezTo>
                  <a:pt x="5211" y="18972"/>
                  <a:pt x="4669" y="18937"/>
                  <a:pt x="4395" y="18664"/>
                </a:cubicBezTo>
                <a:lnTo>
                  <a:pt x="2984" y="17245"/>
                </a:lnTo>
                <a:cubicBezTo>
                  <a:pt x="2698" y="16959"/>
                  <a:pt x="2659" y="16451"/>
                  <a:pt x="2904" y="16130"/>
                </a:cubicBezTo>
                <a:lnTo>
                  <a:pt x="4291" y="14317"/>
                </a:lnTo>
                <a:lnTo>
                  <a:pt x="4403" y="14165"/>
                </a:lnTo>
                <a:cubicBezTo>
                  <a:pt x="4488" y="14058"/>
                  <a:pt x="4508" y="13911"/>
                  <a:pt x="4452" y="13788"/>
                </a:cubicBezTo>
                <a:cubicBezTo>
                  <a:pt x="4369" y="13608"/>
                  <a:pt x="4290" y="13419"/>
                  <a:pt x="4219" y="13218"/>
                </a:cubicBezTo>
                <a:cubicBezTo>
                  <a:pt x="4173" y="13089"/>
                  <a:pt x="4027" y="12993"/>
                  <a:pt x="3890" y="12978"/>
                </a:cubicBezTo>
                <a:lnTo>
                  <a:pt x="1508" y="12657"/>
                </a:lnTo>
                <a:cubicBezTo>
                  <a:pt x="1108" y="12603"/>
                  <a:pt x="770" y="12218"/>
                  <a:pt x="770" y="11815"/>
                </a:cubicBezTo>
                <a:lnTo>
                  <a:pt x="770" y="9817"/>
                </a:lnTo>
                <a:cubicBezTo>
                  <a:pt x="770" y="9414"/>
                  <a:pt x="1108" y="9021"/>
                  <a:pt x="1508" y="8967"/>
                </a:cubicBezTo>
                <a:lnTo>
                  <a:pt x="3762" y="8662"/>
                </a:lnTo>
                <a:lnTo>
                  <a:pt x="3946" y="8646"/>
                </a:lnTo>
                <a:cubicBezTo>
                  <a:pt x="4081" y="8631"/>
                  <a:pt x="4196" y="8541"/>
                  <a:pt x="4243" y="8414"/>
                </a:cubicBezTo>
                <a:cubicBezTo>
                  <a:pt x="4314" y="8221"/>
                  <a:pt x="4390" y="8025"/>
                  <a:pt x="4476" y="7844"/>
                </a:cubicBezTo>
                <a:cubicBezTo>
                  <a:pt x="4534" y="7721"/>
                  <a:pt x="4520" y="7575"/>
                  <a:pt x="4435" y="7467"/>
                </a:cubicBezTo>
                <a:lnTo>
                  <a:pt x="2936" y="5518"/>
                </a:lnTo>
                <a:cubicBezTo>
                  <a:pt x="2690" y="5198"/>
                  <a:pt x="2730" y="4681"/>
                  <a:pt x="3016" y="4395"/>
                </a:cubicBezTo>
                <a:lnTo>
                  <a:pt x="4427" y="2984"/>
                </a:lnTo>
                <a:cubicBezTo>
                  <a:pt x="4701" y="2711"/>
                  <a:pt x="5242" y="2669"/>
                  <a:pt x="5550" y="2904"/>
                </a:cubicBezTo>
                <a:lnTo>
                  <a:pt x="7363" y="4291"/>
                </a:lnTo>
                <a:cubicBezTo>
                  <a:pt x="7411" y="4328"/>
                  <a:pt x="7463" y="4362"/>
                  <a:pt x="7515" y="4403"/>
                </a:cubicBezTo>
                <a:cubicBezTo>
                  <a:pt x="7622" y="4488"/>
                  <a:pt x="7769" y="4509"/>
                  <a:pt x="7892" y="4452"/>
                </a:cubicBezTo>
                <a:cubicBezTo>
                  <a:pt x="8073" y="4368"/>
                  <a:pt x="8262" y="4291"/>
                  <a:pt x="8462" y="4219"/>
                </a:cubicBezTo>
                <a:cubicBezTo>
                  <a:pt x="8590" y="4172"/>
                  <a:pt x="8687" y="4026"/>
                  <a:pt x="8703" y="3890"/>
                </a:cubicBezTo>
                <a:lnTo>
                  <a:pt x="9015" y="1508"/>
                </a:lnTo>
                <a:cubicBezTo>
                  <a:pt x="9069" y="1108"/>
                  <a:pt x="9454" y="770"/>
                  <a:pt x="9858" y="770"/>
                </a:cubicBezTo>
                <a:close/>
                <a:moveTo>
                  <a:pt x="10852" y="7700"/>
                </a:moveTo>
                <a:cubicBezTo>
                  <a:pt x="9113" y="7700"/>
                  <a:pt x="7700" y="9113"/>
                  <a:pt x="7700" y="10852"/>
                </a:cubicBezTo>
                <a:cubicBezTo>
                  <a:pt x="7700" y="12591"/>
                  <a:pt x="9113" y="14012"/>
                  <a:pt x="10852" y="14012"/>
                </a:cubicBezTo>
                <a:cubicBezTo>
                  <a:pt x="12591" y="14012"/>
                  <a:pt x="14012" y="12591"/>
                  <a:pt x="14012" y="10852"/>
                </a:cubicBezTo>
                <a:cubicBezTo>
                  <a:pt x="14012" y="9113"/>
                  <a:pt x="12591" y="7700"/>
                  <a:pt x="10852" y="7700"/>
                </a:cubicBezTo>
                <a:close/>
                <a:moveTo>
                  <a:pt x="10748" y="8213"/>
                </a:moveTo>
                <a:cubicBezTo>
                  <a:pt x="12190" y="8213"/>
                  <a:pt x="13363" y="9386"/>
                  <a:pt x="13363" y="10828"/>
                </a:cubicBezTo>
                <a:cubicBezTo>
                  <a:pt x="13363" y="12270"/>
                  <a:pt x="12190" y="13443"/>
                  <a:pt x="10748" y="13443"/>
                </a:cubicBezTo>
                <a:cubicBezTo>
                  <a:pt x="9306" y="13443"/>
                  <a:pt x="8133" y="12270"/>
                  <a:pt x="8133" y="10828"/>
                </a:cubicBezTo>
                <a:cubicBezTo>
                  <a:pt x="8133" y="9386"/>
                  <a:pt x="9306" y="8213"/>
                  <a:pt x="10748" y="821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72" name="Google Shape;472;p29"/>
          <p:cNvSpPr/>
          <p:nvPr/>
        </p:nvSpPr>
        <p:spPr>
          <a:xfrm>
            <a:off x="2870442" y="1803739"/>
            <a:ext cx="412709" cy="393458"/>
          </a:xfrm>
          <a:custGeom>
            <a:rect b="b" l="l" r="r" t="t"/>
            <a:pathLst>
              <a:path extrusionOk="0" h="21548" w="21527">
                <a:moveTo>
                  <a:pt x="10763" y="0"/>
                </a:moveTo>
                <a:cubicBezTo>
                  <a:pt x="10567" y="0"/>
                  <a:pt x="10398" y="127"/>
                  <a:pt x="10296" y="343"/>
                </a:cubicBezTo>
                <a:lnTo>
                  <a:pt x="7334" y="6638"/>
                </a:lnTo>
                <a:cubicBezTo>
                  <a:pt x="7299" y="6711"/>
                  <a:pt x="7177" y="6806"/>
                  <a:pt x="7100" y="6818"/>
                </a:cubicBezTo>
                <a:lnTo>
                  <a:pt x="475" y="7830"/>
                </a:lnTo>
                <a:cubicBezTo>
                  <a:pt x="247" y="7865"/>
                  <a:pt x="84" y="8002"/>
                  <a:pt x="24" y="8198"/>
                </a:cubicBezTo>
                <a:cubicBezTo>
                  <a:pt x="-37" y="8393"/>
                  <a:pt x="22" y="8601"/>
                  <a:pt x="187" y="8769"/>
                </a:cubicBezTo>
                <a:lnTo>
                  <a:pt x="4977" y="13668"/>
                </a:lnTo>
                <a:cubicBezTo>
                  <a:pt x="5033" y="13725"/>
                  <a:pt x="5084" y="13882"/>
                  <a:pt x="5071" y="13962"/>
                </a:cubicBezTo>
                <a:lnTo>
                  <a:pt x="3935" y="20886"/>
                </a:lnTo>
                <a:cubicBezTo>
                  <a:pt x="3904" y="21075"/>
                  <a:pt x="3944" y="21252"/>
                  <a:pt x="4044" y="21376"/>
                </a:cubicBezTo>
                <a:cubicBezTo>
                  <a:pt x="4193" y="21562"/>
                  <a:pt x="4455" y="21600"/>
                  <a:pt x="4697" y="21466"/>
                </a:cubicBezTo>
                <a:lnTo>
                  <a:pt x="10615" y="18200"/>
                </a:lnTo>
                <a:cubicBezTo>
                  <a:pt x="10666" y="18172"/>
                  <a:pt x="10860" y="18172"/>
                  <a:pt x="10911" y="18200"/>
                </a:cubicBezTo>
                <a:lnTo>
                  <a:pt x="16836" y="21466"/>
                </a:lnTo>
                <a:cubicBezTo>
                  <a:pt x="16933" y="21520"/>
                  <a:pt x="17029" y="21548"/>
                  <a:pt x="17124" y="21548"/>
                </a:cubicBezTo>
                <a:cubicBezTo>
                  <a:pt x="17268" y="21548"/>
                  <a:pt x="17392" y="21488"/>
                  <a:pt x="17482" y="21376"/>
                </a:cubicBezTo>
                <a:cubicBezTo>
                  <a:pt x="17581" y="21252"/>
                  <a:pt x="17621" y="21075"/>
                  <a:pt x="17591" y="20886"/>
                </a:cubicBezTo>
                <a:lnTo>
                  <a:pt x="16463" y="13962"/>
                </a:lnTo>
                <a:cubicBezTo>
                  <a:pt x="16450" y="13882"/>
                  <a:pt x="16493" y="13725"/>
                  <a:pt x="16549" y="13668"/>
                </a:cubicBezTo>
                <a:cubicBezTo>
                  <a:pt x="16549" y="13668"/>
                  <a:pt x="21347" y="8769"/>
                  <a:pt x="21347" y="8769"/>
                </a:cubicBezTo>
                <a:cubicBezTo>
                  <a:pt x="21511" y="8601"/>
                  <a:pt x="21563" y="8393"/>
                  <a:pt x="21502" y="8198"/>
                </a:cubicBezTo>
                <a:cubicBezTo>
                  <a:pt x="21442" y="8002"/>
                  <a:pt x="21279" y="7865"/>
                  <a:pt x="21051" y="7830"/>
                </a:cubicBezTo>
                <a:lnTo>
                  <a:pt x="14434" y="6818"/>
                </a:lnTo>
                <a:cubicBezTo>
                  <a:pt x="14357" y="6806"/>
                  <a:pt x="14227" y="6711"/>
                  <a:pt x="14192" y="6638"/>
                </a:cubicBezTo>
                <a:lnTo>
                  <a:pt x="11230" y="343"/>
                </a:lnTo>
                <a:cubicBezTo>
                  <a:pt x="11128" y="126"/>
                  <a:pt x="10959" y="0"/>
                  <a:pt x="10763" y="0"/>
                </a:cubicBezTo>
                <a:close/>
                <a:moveTo>
                  <a:pt x="10825" y="1045"/>
                </a:moveTo>
                <a:lnTo>
                  <a:pt x="13633" y="7006"/>
                </a:lnTo>
                <a:cubicBezTo>
                  <a:pt x="13769" y="7297"/>
                  <a:pt x="14089" y="7547"/>
                  <a:pt x="14395" y="7594"/>
                </a:cubicBezTo>
                <a:lnTo>
                  <a:pt x="20663" y="8549"/>
                </a:lnTo>
                <a:lnTo>
                  <a:pt x="16129" y="13187"/>
                </a:lnTo>
                <a:cubicBezTo>
                  <a:pt x="15907" y="13413"/>
                  <a:pt x="15781" y="13806"/>
                  <a:pt x="15833" y="14126"/>
                </a:cubicBezTo>
                <a:lnTo>
                  <a:pt x="16906" y="20682"/>
                </a:lnTo>
                <a:lnTo>
                  <a:pt x="11300" y="17588"/>
                </a:lnTo>
                <a:cubicBezTo>
                  <a:pt x="11168" y="17515"/>
                  <a:pt x="10998" y="17473"/>
                  <a:pt x="10825" y="17473"/>
                </a:cubicBezTo>
                <a:cubicBezTo>
                  <a:pt x="10652" y="17473"/>
                  <a:pt x="10490" y="17515"/>
                  <a:pt x="10359" y="17588"/>
                </a:cubicBezTo>
                <a:lnTo>
                  <a:pt x="4752" y="20682"/>
                </a:lnTo>
                <a:lnTo>
                  <a:pt x="5825" y="14126"/>
                </a:lnTo>
                <a:cubicBezTo>
                  <a:pt x="5877" y="13806"/>
                  <a:pt x="5750" y="13413"/>
                  <a:pt x="5529" y="13187"/>
                </a:cubicBezTo>
                <a:lnTo>
                  <a:pt x="996" y="8549"/>
                </a:lnTo>
                <a:lnTo>
                  <a:pt x="7264" y="7594"/>
                </a:lnTo>
                <a:cubicBezTo>
                  <a:pt x="7569" y="7547"/>
                  <a:pt x="7889" y="7297"/>
                  <a:pt x="8026" y="7006"/>
                </a:cubicBezTo>
                <a:lnTo>
                  <a:pt x="10825" y="1045"/>
                </a:lnTo>
                <a:close/>
                <a:moveTo>
                  <a:pt x="11082" y="4981"/>
                </a:moveTo>
                <a:cubicBezTo>
                  <a:pt x="10995" y="4936"/>
                  <a:pt x="10891" y="4980"/>
                  <a:pt x="10849" y="5071"/>
                </a:cubicBezTo>
                <a:lnTo>
                  <a:pt x="9153" y="8663"/>
                </a:lnTo>
                <a:lnTo>
                  <a:pt x="5374" y="9243"/>
                </a:lnTo>
                <a:cubicBezTo>
                  <a:pt x="5278" y="9257"/>
                  <a:pt x="5212" y="9347"/>
                  <a:pt x="5226" y="9447"/>
                </a:cubicBezTo>
                <a:cubicBezTo>
                  <a:pt x="5239" y="9538"/>
                  <a:pt x="5312" y="9602"/>
                  <a:pt x="5397" y="9602"/>
                </a:cubicBezTo>
                <a:cubicBezTo>
                  <a:pt x="5406" y="9602"/>
                  <a:pt x="5420" y="9604"/>
                  <a:pt x="5428" y="9602"/>
                </a:cubicBezTo>
                <a:lnTo>
                  <a:pt x="9293" y="9014"/>
                </a:lnTo>
                <a:cubicBezTo>
                  <a:pt x="9350" y="9006"/>
                  <a:pt x="9400" y="8962"/>
                  <a:pt x="9425" y="8908"/>
                </a:cubicBezTo>
                <a:lnTo>
                  <a:pt x="11160" y="5226"/>
                </a:lnTo>
                <a:cubicBezTo>
                  <a:pt x="11202" y="5135"/>
                  <a:pt x="11168" y="5026"/>
                  <a:pt x="11082" y="4981"/>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73" name="Google Shape;473;p29"/>
          <p:cNvSpPr/>
          <p:nvPr/>
        </p:nvSpPr>
        <p:spPr>
          <a:xfrm>
            <a:off x="1451210" y="2223234"/>
            <a:ext cx="407705" cy="471736"/>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74" name="Google Shape;474;p29"/>
          <p:cNvSpPr/>
          <p:nvPr/>
        </p:nvSpPr>
        <p:spPr>
          <a:xfrm>
            <a:off x="2693278" y="2983039"/>
            <a:ext cx="296547" cy="396589"/>
          </a:xfrm>
          <a:custGeom>
            <a:rect b="b" l="l" r="r" t="t"/>
            <a:pathLst>
              <a:path extrusionOk="0" h="21600" w="21600">
                <a:moveTo>
                  <a:pt x="489" y="0"/>
                </a:moveTo>
                <a:cubicBezTo>
                  <a:pt x="219" y="0"/>
                  <a:pt x="0" y="164"/>
                  <a:pt x="0" y="365"/>
                </a:cubicBezTo>
                <a:lnTo>
                  <a:pt x="0" y="21235"/>
                </a:lnTo>
                <a:cubicBezTo>
                  <a:pt x="0" y="21436"/>
                  <a:pt x="219" y="21600"/>
                  <a:pt x="489" y="21600"/>
                </a:cubicBezTo>
                <a:lnTo>
                  <a:pt x="21111" y="21600"/>
                </a:lnTo>
                <a:cubicBezTo>
                  <a:pt x="21381" y="21600"/>
                  <a:pt x="21600" y="21436"/>
                  <a:pt x="21600" y="21235"/>
                </a:cubicBezTo>
                <a:lnTo>
                  <a:pt x="21600" y="4986"/>
                </a:lnTo>
                <a:cubicBezTo>
                  <a:pt x="21600" y="4937"/>
                  <a:pt x="21592" y="4892"/>
                  <a:pt x="21567" y="4848"/>
                </a:cubicBezTo>
                <a:cubicBezTo>
                  <a:pt x="21543" y="4804"/>
                  <a:pt x="21504" y="4768"/>
                  <a:pt x="21459" y="4734"/>
                </a:cubicBezTo>
                <a:lnTo>
                  <a:pt x="15280" y="106"/>
                </a:lnTo>
                <a:cubicBezTo>
                  <a:pt x="15235" y="72"/>
                  <a:pt x="15176" y="43"/>
                  <a:pt x="15117" y="24"/>
                </a:cubicBezTo>
                <a:cubicBezTo>
                  <a:pt x="15058" y="6"/>
                  <a:pt x="14997" y="0"/>
                  <a:pt x="14932" y="0"/>
                </a:cubicBezTo>
                <a:lnTo>
                  <a:pt x="489" y="0"/>
                </a:lnTo>
                <a:close/>
                <a:moveTo>
                  <a:pt x="1043" y="780"/>
                </a:moveTo>
                <a:lnTo>
                  <a:pt x="14509" y="780"/>
                </a:lnTo>
                <a:lnTo>
                  <a:pt x="14509" y="5035"/>
                </a:lnTo>
                <a:cubicBezTo>
                  <a:pt x="14509" y="5236"/>
                  <a:pt x="14728" y="5400"/>
                  <a:pt x="14997" y="5400"/>
                </a:cubicBezTo>
                <a:lnTo>
                  <a:pt x="20688" y="5400"/>
                </a:lnTo>
                <a:cubicBezTo>
                  <a:pt x="20688" y="5400"/>
                  <a:pt x="20688" y="20918"/>
                  <a:pt x="20688" y="20918"/>
                </a:cubicBezTo>
                <a:lnTo>
                  <a:pt x="1043" y="20918"/>
                </a:lnTo>
                <a:lnTo>
                  <a:pt x="1043" y="780"/>
                </a:lnTo>
                <a:close/>
                <a:moveTo>
                  <a:pt x="15638" y="1299"/>
                </a:moveTo>
                <a:lnTo>
                  <a:pt x="20156" y="4677"/>
                </a:lnTo>
                <a:lnTo>
                  <a:pt x="15638" y="4677"/>
                </a:lnTo>
                <a:cubicBezTo>
                  <a:pt x="15638" y="4677"/>
                  <a:pt x="15638" y="1299"/>
                  <a:pt x="15638" y="1299"/>
                </a:cubicBezTo>
                <a:close/>
                <a:moveTo>
                  <a:pt x="4409" y="5717"/>
                </a:moveTo>
                <a:cubicBezTo>
                  <a:pt x="4274" y="5717"/>
                  <a:pt x="4170" y="5794"/>
                  <a:pt x="4170" y="5895"/>
                </a:cubicBezTo>
                <a:lnTo>
                  <a:pt x="4170" y="10824"/>
                </a:lnTo>
                <a:cubicBezTo>
                  <a:pt x="4170" y="10925"/>
                  <a:pt x="4274" y="11011"/>
                  <a:pt x="4409" y="11011"/>
                </a:cubicBezTo>
                <a:lnTo>
                  <a:pt x="11088" y="11011"/>
                </a:lnTo>
                <a:cubicBezTo>
                  <a:pt x="11223" y="11011"/>
                  <a:pt x="11327" y="10925"/>
                  <a:pt x="11327" y="10824"/>
                </a:cubicBezTo>
                <a:lnTo>
                  <a:pt x="11327" y="5895"/>
                </a:lnTo>
                <a:cubicBezTo>
                  <a:pt x="11327" y="5794"/>
                  <a:pt x="11223" y="5717"/>
                  <a:pt x="11088" y="5717"/>
                </a:cubicBezTo>
                <a:lnTo>
                  <a:pt x="4409" y="5717"/>
                </a:lnTo>
                <a:close/>
                <a:moveTo>
                  <a:pt x="4518" y="5977"/>
                </a:moveTo>
                <a:lnTo>
                  <a:pt x="10697" y="5977"/>
                </a:lnTo>
                <a:lnTo>
                  <a:pt x="10697" y="10540"/>
                </a:lnTo>
                <a:lnTo>
                  <a:pt x="4518" y="10540"/>
                </a:lnTo>
                <a:cubicBezTo>
                  <a:pt x="4518" y="10540"/>
                  <a:pt x="4518" y="5977"/>
                  <a:pt x="4518" y="5977"/>
                </a:cubicBezTo>
                <a:close/>
                <a:moveTo>
                  <a:pt x="4409" y="12473"/>
                </a:moveTo>
                <a:cubicBezTo>
                  <a:pt x="4274" y="12473"/>
                  <a:pt x="4170" y="12551"/>
                  <a:pt x="4170" y="12651"/>
                </a:cubicBezTo>
                <a:cubicBezTo>
                  <a:pt x="4170" y="12752"/>
                  <a:pt x="4274" y="12838"/>
                  <a:pt x="4409" y="12838"/>
                </a:cubicBezTo>
                <a:lnTo>
                  <a:pt x="16909" y="12838"/>
                </a:lnTo>
                <a:cubicBezTo>
                  <a:pt x="17043" y="12838"/>
                  <a:pt x="17147" y="12752"/>
                  <a:pt x="17147" y="12651"/>
                </a:cubicBezTo>
                <a:cubicBezTo>
                  <a:pt x="17147" y="12551"/>
                  <a:pt x="17043" y="12473"/>
                  <a:pt x="16909" y="12473"/>
                </a:cubicBezTo>
                <a:lnTo>
                  <a:pt x="4409" y="12473"/>
                </a:lnTo>
                <a:close/>
                <a:moveTo>
                  <a:pt x="4409" y="14665"/>
                </a:moveTo>
                <a:cubicBezTo>
                  <a:pt x="4274" y="14665"/>
                  <a:pt x="4170" y="14743"/>
                  <a:pt x="4170" y="14844"/>
                </a:cubicBezTo>
                <a:cubicBezTo>
                  <a:pt x="4170" y="14945"/>
                  <a:pt x="4274" y="15031"/>
                  <a:pt x="4409" y="15031"/>
                </a:cubicBezTo>
                <a:lnTo>
                  <a:pt x="16909" y="15031"/>
                </a:lnTo>
                <a:cubicBezTo>
                  <a:pt x="17043" y="15031"/>
                  <a:pt x="17147" y="14945"/>
                  <a:pt x="17147" y="14844"/>
                </a:cubicBezTo>
                <a:cubicBezTo>
                  <a:pt x="17147" y="14743"/>
                  <a:pt x="17043" y="14665"/>
                  <a:pt x="16909" y="14665"/>
                </a:cubicBezTo>
                <a:lnTo>
                  <a:pt x="4409" y="14665"/>
                </a:lnTo>
                <a:close/>
                <a:moveTo>
                  <a:pt x="4409" y="16850"/>
                </a:moveTo>
                <a:cubicBezTo>
                  <a:pt x="4274" y="16850"/>
                  <a:pt x="4170" y="16936"/>
                  <a:pt x="4170" y="17036"/>
                </a:cubicBezTo>
                <a:cubicBezTo>
                  <a:pt x="4170" y="17137"/>
                  <a:pt x="4274" y="17215"/>
                  <a:pt x="4409" y="17215"/>
                </a:cubicBezTo>
                <a:lnTo>
                  <a:pt x="11663" y="17215"/>
                </a:lnTo>
                <a:cubicBezTo>
                  <a:pt x="11798" y="17215"/>
                  <a:pt x="11902" y="17137"/>
                  <a:pt x="11902" y="17036"/>
                </a:cubicBezTo>
                <a:cubicBezTo>
                  <a:pt x="11902" y="16936"/>
                  <a:pt x="11798" y="16850"/>
                  <a:pt x="11663" y="16850"/>
                </a:cubicBezTo>
                <a:lnTo>
                  <a:pt x="4409" y="1685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nvGrpSpPr>
          <p:cNvPr id="475" name="Google Shape;475;p29"/>
          <p:cNvGrpSpPr/>
          <p:nvPr/>
        </p:nvGrpSpPr>
        <p:grpSpPr>
          <a:xfrm>
            <a:off x="5857351" y="1590874"/>
            <a:ext cx="2425353" cy="2312789"/>
            <a:chOff x="6001181" y="2044593"/>
            <a:chExt cx="3233804" cy="3083718"/>
          </a:xfrm>
        </p:grpSpPr>
        <p:sp>
          <p:nvSpPr>
            <p:cNvPr id="476" name="Google Shape;476;p29"/>
            <p:cNvSpPr txBox="1"/>
            <p:nvPr/>
          </p:nvSpPr>
          <p:spPr>
            <a:xfrm>
              <a:off x="6001181" y="2499130"/>
              <a:ext cx="3233804" cy="2629181"/>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b="1" lang="en" sz="900">
                  <a:solidFill>
                    <a:srgbClr val="7F7F7F"/>
                  </a:solidFill>
                  <a:latin typeface="Montserrat Light"/>
                  <a:ea typeface="Montserrat Light"/>
                  <a:cs typeface="Montserrat Light"/>
                  <a:sym typeface="Montserrat Light"/>
                </a:rPr>
                <a:t>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a:t>
              </a:r>
              <a:endParaRPr sz="1100"/>
            </a:p>
          </p:txBody>
        </p:sp>
        <p:sp>
          <p:nvSpPr>
            <p:cNvPr id="477" name="Google Shape;477;p29"/>
            <p:cNvSpPr txBox="1"/>
            <p:nvPr/>
          </p:nvSpPr>
          <p:spPr>
            <a:xfrm>
              <a:off x="6001181" y="2044593"/>
              <a:ext cx="2742084" cy="400110"/>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dk1"/>
                  </a:solidFill>
                  <a:latin typeface="Montserrat Light"/>
                  <a:ea typeface="Montserrat Light"/>
                  <a:cs typeface="Montserrat Light"/>
                  <a:sym typeface="Montserrat Light"/>
                </a:rPr>
                <a:t>Example Text</a:t>
              </a:r>
              <a:endParaRPr sz="1100"/>
            </a:p>
          </p:txBody>
        </p:sp>
      </p:gr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481" name="Shape 481"/>
        <p:cNvGrpSpPr/>
        <p:nvPr/>
      </p:nvGrpSpPr>
      <p:grpSpPr>
        <a:xfrm>
          <a:off x="0" y="0"/>
          <a:ext cx="0" cy="0"/>
          <a:chOff x="0" y="0"/>
          <a:chExt cx="0" cy="0"/>
        </a:xfrm>
      </p:grpSpPr>
      <p:sp>
        <p:nvSpPr>
          <p:cNvPr id="482" name="Google Shape;482;p30"/>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483" name="Google Shape;483;p30"/>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484" name="Google Shape;484;p30"/>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sp>
        <p:nvSpPr>
          <p:cNvPr id="485" name="Google Shape;485;p30"/>
          <p:cNvSpPr/>
          <p:nvPr/>
        </p:nvSpPr>
        <p:spPr>
          <a:xfrm>
            <a:off x="4286573" y="1694406"/>
            <a:ext cx="2765332" cy="618379"/>
          </a:xfrm>
          <a:custGeom>
            <a:rect b="b" l="l" r="r" t="t"/>
            <a:pathLst>
              <a:path extrusionOk="0" h="21600" w="21600">
                <a:moveTo>
                  <a:pt x="21600" y="21600"/>
                </a:moveTo>
                <a:lnTo>
                  <a:pt x="0" y="21600"/>
                </a:lnTo>
                <a:lnTo>
                  <a:pt x="0" y="0"/>
                </a:lnTo>
                <a:lnTo>
                  <a:pt x="21600" y="0"/>
                </a:lnTo>
                <a:cubicBezTo>
                  <a:pt x="21600" y="0"/>
                  <a:pt x="21600" y="21600"/>
                  <a:pt x="21600" y="21600"/>
                </a:cubicBezTo>
                <a:close/>
              </a:path>
            </a:pathLst>
          </a:custGeom>
          <a:solidFill>
            <a:schemeClr val="accent1"/>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86" name="Google Shape;486;p30"/>
          <p:cNvSpPr/>
          <p:nvPr/>
        </p:nvSpPr>
        <p:spPr>
          <a:xfrm>
            <a:off x="4286573" y="2312277"/>
            <a:ext cx="2765332" cy="618379"/>
          </a:xfrm>
          <a:custGeom>
            <a:rect b="b" l="l" r="r" t="t"/>
            <a:pathLst>
              <a:path extrusionOk="0" h="21600" w="21600">
                <a:moveTo>
                  <a:pt x="21600" y="21600"/>
                </a:moveTo>
                <a:lnTo>
                  <a:pt x="0" y="21600"/>
                </a:lnTo>
                <a:lnTo>
                  <a:pt x="0" y="0"/>
                </a:lnTo>
                <a:lnTo>
                  <a:pt x="21600" y="0"/>
                </a:lnTo>
                <a:cubicBezTo>
                  <a:pt x="21600" y="0"/>
                  <a:pt x="21600" y="21600"/>
                  <a:pt x="21600" y="21600"/>
                </a:cubicBezTo>
                <a:close/>
              </a:path>
            </a:pathLst>
          </a:custGeom>
          <a:solidFill>
            <a:schemeClr val="accent2"/>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87" name="Google Shape;487;p30"/>
          <p:cNvSpPr/>
          <p:nvPr/>
        </p:nvSpPr>
        <p:spPr>
          <a:xfrm>
            <a:off x="4286573" y="2930148"/>
            <a:ext cx="2765332" cy="618379"/>
          </a:xfrm>
          <a:custGeom>
            <a:rect b="b" l="l" r="r" t="t"/>
            <a:pathLst>
              <a:path extrusionOk="0" h="21600" w="21600">
                <a:moveTo>
                  <a:pt x="21600" y="21600"/>
                </a:moveTo>
                <a:lnTo>
                  <a:pt x="0" y="21600"/>
                </a:lnTo>
                <a:lnTo>
                  <a:pt x="0" y="0"/>
                </a:lnTo>
                <a:lnTo>
                  <a:pt x="21600" y="0"/>
                </a:lnTo>
                <a:cubicBezTo>
                  <a:pt x="21600" y="0"/>
                  <a:pt x="21600" y="21600"/>
                  <a:pt x="21600" y="21600"/>
                </a:cubicBezTo>
                <a:close/>
              </a:path>
            </a:pathLst>
          </a:custGeom>
          <a:solidFill>
            <a:schemeClr val="accent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88" name="Google Shape;488;p30"/>
          <p:cNvSpPr/>
          <p:nvPr/>
        </p:nvSpPr>
        <p:spPr>
          <a:xfrm>
            <a:off x="4286573" y="3548020"/>
            <a:ext cx="2765332" cy="618379"/>
          </a:xfrm>
          <a:custGeom>
            <a:rect b="b" l="l" r="r" t="t"/>
            <a:pathLst>
              <a:path extrusionOk="0" h="21600" w="21600">
                <a:moveTo>
                  <a:pt x="21600" y="21600"/>
                </a:moveTo>
                <a:lnTo>
                  <a:pt x="0" y="21600"/>
                </a:lnTo>
                <a:lnTo>
                  <a:pt x="0" y="0"/>
                </a:lnTo>
                <a:lnTo>
                  <a:pt x="21600" y="0"/>
                </a:lnTo>
                <a:cubicBezTo>
                  <a:pt x="21600" y="0"/>
                  <a:pt x="21600" y="21600"/>
                  <a:pt x="21600" y="21600"/>
                </a:cubicBezTo>
                <a:close/>
              </a:path>
            </a:pathLst>
          </a:custGeom>
          <a:solidFill>
            <a:schemeClr val="accent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89" name="Google Shape;489;p30"/>
          <p:cNvSpPr/>
          <p:nvPr/>
        </p:nvSpPr>
        <p:spPr>
          <a:xfrm>
            <a:off x="7047982" y="1694406"/>
            <a:ext cx="489436" cy="868681"/>
          </a:xfrm>
          <a:custGeom>
            <a:rect b="b" l="l" r="r" t="t"/>
            <a:pathLst>
              <a:path extrusionOk="0" h="21600" w="21600">
                <a:moveTo>
                  <a:pt x="21600" y="21600"/>
                </a:moveTo>
                <a:lnTo>
                  <a:pt x="21600" y="10231"/>
                </a:lnTo>
                <a:lnTo>
                  <a:pt x="0" y="0"/>
                </a:lnTo>
                <a:lnTo>
                  <a:pt x="0" y="15376"/>
                </a:lnTo>
                <a:cubicBezTo>
                  <a:pt x="0" y="15376"/>
                  <a:pt x="21600" y="21600"/>
                  <a:pt x="21600" y="21600"/>
                </a:cubicBezTo>
                <a:close/>
              </a:path>
            </a:pathLst>
          </a:custGeom>
          <a:solidFill>
            <a:srgbClr val="319CA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90" name="Google Shape;490;p30"/>
          <p:cNvSpPr/>
          <p:nvPr/>
        </p:nvSpPr>
        <p:spPr>
          <a:xfrm>
            <a:off x="7047982" y="2312277"/>
            <a:ext cx="489436" cy="707539"/>
          </a:xfrm>
          <a:custGeom>
            <a:rect b="b" l="l" r="r" t="t"/>
            <a:pathLst>
              <a:path extrusionOk="0" h="21600" w="21600">
                <a:moveTo>
                  <a:pt x="21600" y="21600"/>
                </a:moveTo>
                <a:lnTo>
                  <a:pt x="21600" y="7641"/>
                </a:lnTo>
                <a:lnTo>
                  <a:pt x="0" y="0"/>
                </a:lnTo>
                <a:lnTo>
                  <a:pt x="0" y="18878"/>
                </a:lnTo>
                <a:cubicBezTo>
                  <a:pt x="0" y="18878"/>
                  <a:pt x="21600" y="21600"/>
                  <a:pt x="21600" y="21600"/>
                </a:cubicBezTo>
                <a:close/>
              </a:path>
            </a:pathLst>
          </a:custGeom>
          <a:solidFill>
            <a:srgbClr val="147B8E"/>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91" name="Google Shape;491;p30"/>
          <p:cNvSpPr/>
          <p:nvPr/>
        </p:nvSpPr>
        <p:spPr>
          <a:xfrm>
            <a:off x="7047982" y="2930148"/>
            <a:ext cx="489436" cy="618379"/>
          </a:xfrm>
          <a:custGeom>
            <a:rect b="b" l="l" r="r" t="t"/>
            <a:pathLst>
              <a:path extrusionOk="0" h="21600" w="21600">
                <a:moveTo>
                  <a:pt x="21600" y="19086"/>
                </a:moveTo>
                <a:lnTo>
                  <a:pt x="21600" y="3114"/>
                </a:lnTo>
                <a:lnTo>
                  <a:pt x="0" y="0"/>
                </a:lnTo>
                <a:lnTo>
                  <a:pt x="0" y="21600"/>
                </a:lnTo>
                <a:cubicBezTo>
                  <a:pt x="0" y="21600"/>
                  <a:pt x="21600" y="19086"/>
                  <a:pt x="21600" y="19086"/>
                </a:cubicBezTo>
                <a:close/>
              </a:path>
            </a:pathLst>
          </a:custGeom>
          <a:solidFill>
            <a:srgbClr val="00627E"/>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92" name="Google Shape;492;p30"/>
          <p:cNvSpPr/>
          <p:nvPr/>
        </p:nvSpPr>
        <p:spPr>
          <a:xfrm>
            <a:off x="7047982" y="3476727"/>
            <a:ext cx="489436" cy="690362"/>
          </a:xfrm>
          <a:custGeom>
            <a:rect b="b" l="l" r="r" t="t"/>
            <a:pathLst>
              <a:path extrusionOk="0" h="21600" w="21600">
                <a:moveTo>
                  <a:pt x="21600" y="14306"/>
                </a:moveTo>
                <a:lnTo>
                  <a:pt x="21600" y="0"/>
                </a:lnTo>
                <a:lnTo>
                  <a:pt x="0" y="2252"/>
                </a:lnTo>
                <a:lnTo>
                  <a:pt x="0" y="21600"/>
                </a:lnTo>
                <a:cubicBezTo>
                  <a:pt x="0" y="21600"/>
                  <a:pt x="21600" y="14306"/>
                  <a:pt x="21600" y="14306"/>
                </a:cubicBezTo>
                <a:close/>
              </a:path>
            </a:pathLst>
          </a:custGeom>
          <a:solidFill>
            <a:srgbClr val="00536F"/>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93" name="Google Shape;493;p30"/>
          <p:cNvSpPr/>
          <p:nvPr/>
        </p:nvSpPr>
        <p:spPr>
          <a:xfrm>
            <a:off x="7537526" y="2107905"/>
            <a:ext cx="1903751" cy="457237"/>
          </a:xfrm>
          <a:custGeom>
            <a:rect b="b" l="l" r="r" t="t"/>
            <a:pathLst>
              <a:path extrusionOk="0" h="21600" w="21600">
                <a:moveTo>
                  <a:pt x="0" y="0"/>
                </a:moveTo>
                <a:lnTo>
                  <a:pt x="0" y="21600"/>
                </a:lnTo>
                <a:lnTo>
                  <a:pt x="21600" y="21600"/>
                </a:lnTo>
                <a:lnTo>
                  <a:pt x="21600" y="0"/>
                </a:lnTo>
                <a:cubicBezTo>
                  <a:pt x="21600" y="0"/>
                  <a:pt x="0" y="0"/>
                  <a:pt x="0" y="0"/>
                </a:cubicBezTo>
                <a:close/>
              </a:path>
            </a:pathLst>
          </a:custGeom>
          <a:solidFill>
            <a:schemeClr val="accent1">
              <a:alpha val="49803"/>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94" name="Google Shape;494;p30"/>
          <p:cNvSpPr/>
          <p:nvPr/>
        </p:nvSpPr>
        <p:spPr>
          <a:xfrm>
            <a:off x="7537526" y="2564179"/>
            <a:ext cx="1903751" cy="457237"/>
          </a:xfrm>
          <a:custGeom>
            <a:rect b="b" l="l" r="r" t="t"/>
            <a:pathLst>
              <a:path extrusionOk="0" h="21600" w="21600">
                <a:moveTo>
                  <a:pt x="0" y="0"/>
                </a:moveTo>
                <a:lnTo>
                  <a:pt x="0" y="21600"/>
                </a:lnTo>
                <a:lnTo>
                  <a:pt x="21600" y="21600"/>
                </a:lnTo>
                <a:lnTo>
                  <a:pt x="21600" y="0"/>
                </a:lnTo>
                <a:cubicBezTo>
                  <a:pt x="21600" y="0"/>
                  <a:pt x="0" y="0"/>
                  <a:pt x="0" y="0"/>
                </a:cubicBezTo>
                <a:close/>
              </a:path>
            </a:pathLst>
          </a:custGeom>
          <a:solidFill>
            <a:schemeClr val="accent2">
              <a:alpha val="49803"/>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95" name="Google Shape;495;p30"/>
          <p:cNvSpPr/>
          <p:nvPr/>
        </p:nvSpPr>
        <p:spPr>
          <a:xfrm>
            <a:off x="7537526" y="3020452"/>
            <a:ext cx="1903751" cy="457237"/>
          </a:xfrm>
          <a:custGeom>
            <a:rect b="b" l="l" r="r" t="t"/>
            <a:pathLst>
              <a:path extrusionOk="0" h="21600" w="21600">
                <a:moveTo>
                  <a:pt x="0" y="0"/>
                </a:moveTo>
                <a:lnTo>
                  <a:pt x="0" y="21600"/>
                </a:lnTo>
                <a:lnTo>
                  <a:pt x="21600" y="21600"/>
                </a:lnTo>
                <a:lnTo>
                  <a:pt x="21600" y="0"/>
                </a:lnTo>
                <a:cubicBezTo>
                  <a:pt x="21600" y="0"/>
                  <a:pt x="0" y="0"/>
                  <a:pt x="0" y="0"/>
                </a:cubicBezTo>
                <a:close/>
              </a:path>
            </a:pathLst>
          </a:custGeom>
          <a:solidFill>
            <a:schemeClr val="accent3">
              <a:alpha val="49803"/>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96" name="Google Shape;496;p30"/>
          <p:cNvSpPr/>
          <p:nvPr/>
        </p:nvSpPr>
        <p:spPr>
          <a:xfrm>
            <a:off x="7537526" y="3476727"/>
            <a:ext cx="1903751" cy="457237"/>
          </a:xfrm>
          <a:custGeom>
            <a:rect b="b" l="l" r="r" t="t"/>
            <a:pathLst>
              <a:path extrusionOk="0" h="21600" w="21600">
                <a:moveTo>
                  <a:pt x="0" y="0"/>
                </a:moveTo>
                <a:lnTo>
                  <a:pt x="0" y="21600"/>
                </a:lnTo>
                <a:lnTo>
                  <a:pt x="21600" y="21600"/>
                </a:lnTo>
                <a:lnTo>
                  <a:pt x="21600" y="0"/>
                </a:lnTo>
                <a:cubicBezTo>
                  <a:pt x="21600" y="0"/>
                  <a:pt x="0" y="0"/>
                  <a:pt x="0" y="0"/>
                </a:cubicBezTo>
                <a:close/>
              </a:path>
            </a:pathLst>
          </a:custGeom>
          <a:solidFill>
            <a:schemeClr val="accent4">
              <a:alpha val="49803"/>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97" name="Google Shape;497;p30"/>
          <p:cNvSpPr/>
          <p:nvPr/>
        </p:nvSpPr>
        <p:spPr>
          <a:xfrm>
            <a:off x="3977384" y="1692952"/>
            <a:ext cx="618379" cy="618379"/>
          </a:xfrm>
          <a:prstGeom prst="ellipse">
            <a:avLst/>
          </a:prstGeom>
          <a:solidFill>
            <a:schemeClr val="lt1"/>
          </a:solidFill>
          <a:ln cap="flat" cmpd="sng" w="12700">
            <a:solidFill>
              <a:schemeClr val="accent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498" name="Google Shape;498;p30"/>
          <p:cNvSpPr/>
          <p:nvPr/>
        </p:nvSpPr>
        <p:spPr>
          <a:xfrm>
            <a:off x="3977384" y="2310316"/>
            <a:ext cx="618379" cy="618379"/>
          </a:xfrm>
          <a:prstGeom prst="ellipse">
            <a:avLst/>
          </a:prstGeom>
          <a:solidFill>
            <a:schemeClr val="lt1"/>
          </a:solidFill>
          <a:ln cap="flat" cmpd="sng" w="12700">
            <a:solidFill>
              <a:schemeClr val="accent2"/>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499" name="Google Shape;499;p30"/>
          <p:cNvSpPr/>
          <p:nvPr/>
        </p:nvSpPr>
        <p:spPr>
          <a:xfrm>
            <a:off x="3977384" y="2927679"/>
            <a:ext cx="618379" cy="618379"/>
          </a:xfrm>
          <a:prstGeom prst="ellipse">
            <a:avLst/>
          </a:prstGeom>
          <a:solidFill>
            <a:schemeClr val="lt1"/>
          </a:solidFill>
          <a:ln cap="flat" cmpd="sng" w="12700">
            <a:solidFill>
              <a:schemeClr val="accent3"/>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500" name="Google Shape;500;p30"/>
          <p:cNvSpPr/>
          <p:nvPr/>
        </p:nvSpPr>
        <p:spPr>
          <a:xfrm>
            <a:off x="3977384" y="3546058"/>
            <a:ext cx="618379" cy="618379"/>
          </a:xfrm>
          <a:prstGeom prst="ellipse">
            <a:avLst/>
          </a:prstGeom>
          <a:solidFill>
            <a:schemeClr val="lt1"/>
          </a:solidFill>
          <a:ln cap="flat" cmpd="sng" w="12700">
            <a:solidFill>
              <a:schemeClr val="accent4"/>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501" name="Google Shape;501;p30"/>
          <p:cNvSpPr/>
          <p:nvPr/>
        </p:nvSpPr>
        <p:spPr>
          <a:xfrm>
            <a:off x="4161856" y="1801537"/>
            <a:ext cx="249434" cy="401210"/>
          </a:xfrm>
          <a:custGeom>
            <a:rect b="b" l="l" r="r" t="t"/>
            <a:pathLst>
              <a:path extrusionOk="0" h="21600" w="21600">
                <a:moveTo>
                  <a:pt x="10806" y="0"/>
                </a:moveTo>
                <a:cubicBezTo>
                  <a:pt x="4850" y="0"/>
                  <a:pt x="0" y="3015"/>
                  <a:pt x="0" y="6718"/>
                </a:cubicBezTo>
                <a:lnTo>
                  <a:pt x="0" y="14890"/>
                </a:lnTo>
                <a:cubicBezTo>
                  <a:pt x="0" y="18593"/>
                  <a:pt x="4850" y="21600"/>
                  <a:pt x="10806" y="21600"/>
                </a:cubicBezTo>
                <a:cubicBezTo>
                  <a:pt x="16763" y="21600"/>
                  <a:pt x="21600" y="18593"/>
                  <a:pt x="21600" y="14890"/>
                </a:cubicBezTo>
                <a:lnTo>
                  <a:pt x="21600" y="6718"/>
                </a:lnTo>
                <a:cubicBezTo>
                  <a:pt x="21600" y="3015"/>
                  <a:pt x="16763" y="0"/>
                  <a:pt x="10806" y="0"/>
                </a:cubicBezTo>
                <a:close/>
                <a:moveTo>
                  <a:pt x="10884" y="771"/>
                </a:moveTo>
                <a:cubicBezTo>
                  <a:pt x="16200" y="771"/>
                  <a:pt x="20528" y="3461"/>
                  <a:pt x="20528" y="6767"/>
                </a:cubicBezTo>
                <a:cubicBezTo>
                  <a:pt x="20528" y="6767"/>
                  <a:pt x="20528" y="14938"/>
                  <a:pt x="20528" y="14938"/>
                </a:cubicBezTo>
                <a:cubicBezTo>
                  <a:pt x="20528" y="18243"/>
                  <a:pt x="16200" y="20926"/>
                  <a:pt x="10884" y="20926"/>
                </a:cubicBezTo>
                <a:cubicBezTo>
                  <a:pt x="5568" y="20926"/>
                  <a:pt x="1239" y="18243"/>
                  <a:pt x="1239" y="14938"/>
                </a:cubicBezTo>
                <a:lnTo>
                  <a:pt x="1239" y="6767"/>
                </a:lnTo>
                <a:cubicBezTo>
                  <a:pt x="1239" y="3461"/>
                  <a:pt x="5568" y="771"/>
                  <a:pt x="10884" y="771"/>
                </a:cubicBezTo>
                <a:close/>
                <a:moveTo>
                  <a:pt x="11026" y="3853"/>
                </a:moveTo>
                <a:cubicBezTo>
                  <a:pt x="10409" y="3853"/>
                  <a:pt x="9916" y="4160"/>
                  <a:pt x="9916" y="4543"/>
                </a:cubicBezTo>
                <a:lnTo>
                  <a:pt x="9916" y="6325"/>
                </a:lnTo>
                <a:cubicBezTo>
                  <a:pt x="9916" y="6708"/>
                  <a:pt x="10409" y="7015"/>
                  <a:pt x="11026" y="7015"/>
                </a:cubicBezTo>
                <a:cubicBezTo>
                  <a:pt x="11642" y="7015"/>
                  <a:pt x="12149" y="6708"/>
                  <a:pt x="12149" y="6325"/>
                </a:cubicBezTo>
                <a:lnTo>
                  <a:pt x="12149" y="4543"/>
                </a:lnTo>
                <a:cubicBezTo>
                  <a:pt x="12149" y="4160"/>
                  <a:pt x="11642" y="3853"/>
                  <a:pt x="11026" y="3853"/>
                </a:cubicBezTo>
                <a:close/>
              </a:path>
            </a:pathLst>
          </a:custGeom>
          <a:solidFill>
            <a:schemeClr val="accen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02" name="Google Shape;502;p30"/>
          <p:cNvSpPr/>
          <p:nvPr/>
        </p:nvSpPr>
        <p:spPr>
          <a:xfrm>
            <a:off x="4116529" y="2414909"/>
            <a:ext cx="340088" cy="409192"/>
          </a:xfrm>
          <a:custGeom>
            <a:rect b="b" l="l" r="r" t="t"/>
            <a:pathLst>
              <a:path extrusionOk="0" h="21600" w="21600">
                <a:moveTo>
                  <a:pt x="9365" y="15023"/>
                </a:moveTo>
                <a:lnTo>
                  <a:pt x="13632" y="20576"/>
                </a:lnTo>
                <a:lnTo>
                  <a:pt x="16664" y="18687"/>
                </a:lnTo>
                <a:lnTo>
                  <a:pt x="12305" y="13454"/>
                </a:lnTo>
                <a:lnTo>
                  <a:pt x="19689" y="11189"/>
                </a:lnTo>
                <a:lnTo>
                  <a:pt x="1044" y="1386"/>
                </a:lnTo>
                <a:lnTo>
                  <a:pt x="3497" y="19536"/>
                </a:lnTo>
                <a:cubicBezTo>
                  <a:pt x="3497" y="19536"/>
                  <a:pt x="9365" y="15023"/>
                  <a:pt x="9365" y="15023"/>
                </a:cubicBezTo>
                <a:close/>
                <a:moveTo>
                  <a:pt x="13408" y="21600"/>
                </a:moveTo>
                <a:lnTo>
                  <a:pt x="9195" y="16117"/>
                </a:lnTo>
                <a:lnTo>
                  <a:pt x="2839" y="21006"/>
                </a:lnTo>
                <a:lnTo>
                  <a:pt x="0" y="0"/>
                </a:lnTo>
                <a:lnTo>
                  <a:pt x="21600" y="11356"/>
                </a:lnTo>
                <a:lnTo>
                  <a:pt x="13630" y="13802"/>
                </a:lnTo>
                <a:lnTo>
                  <a:pt x="17830" y="18844"/>
                </a:lnTo>
                <a:cubicBezTo>
                  <a:pt x="17830" y="18844"/>
                  <a:pt x="13408" y="21600"/>
                  <a:pt x="13408" y="21600"/>
                </a:cubicBezTo>
                <a:close/>
              </a:path>
            </a:pathLst>
          </a:custGeom>
          <a:solidFill>
            <a:schemeClr val="accent2"/>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03" name="Google Shape;503;p30"/>
          <p:cNvSpPr/>
          <p:nvPr/>
        </p:nvSpPr>
        <p:spPr>
          <a:xfrm>
            <a:off x="4086861" y="3647634"/>
            <a:ext cx="399423" cy="415226"/>
          </a:xfrm>
          <a:custGeom>
            <a:rect b="b" l="l" r="r" t="t"/>
            <a:pathLst>
              <a:path extrusionOk="0" h="21600" w="21541">
                <a:moveTo>
                  <a:pt x="13452" y="0"/>
                </a:moveTo>
                <a:cubicBezTo>
                  <a:pt x="12379" y="29"/>
                  <a:pt x="11745" y="744"/>
                  <a:pt x="11707" y="1962"/>
                </a:cubicBezTo>
                <a:cubicBezTo>
                  <a:pt x="11697" y="2296"/>
                  <a:pt x="11702" y="2592"/>
                  <a:pt x="11707" y="2846"/>
                </a:cubicBezTo>
                <a:cubicBezTo>
                  <a:pt x="11713" y="3104"/>
                  <a:pt x="11719" y="3427"/>
                  <a:pt x="11691" y="3506"/>
                </a:cubicBezTo>
                <a:cubicBezTo>
                  <a:pt x="11518" y="3873"/>
                  <a:pt x="11249" y="4140"/>
                  <a:pt x="10831" y="4545"/>
                </a:cubicBezTo>
                <a:cubicBezTo>
                  <a:pt x="10431" y="4933"/>
                  <a:pt x="9933" y="5415"/>
                  <a:pt x="9327" y="6181"/>
                </a:cubicBezTo>
                <a:cubicBezTo>
                  <a:pt x="8231" y="7570"/>
                  <a:pt x="6947" y="9903"/>
                  <a:pt x="6947" y="11905"/>
                </a:cubicBezTo>
                <a:lnTo>
                  <a:pt x="6947" y="18777"/>
                </a:lnTo>
                <a:cubicBezTo>
                  <a:pt x="6947" y="19440"/>
                  <a:pt x="7058" y="20150"/>
                  <a:pt x="8346" y="20150"/>
                </a:cubicBezTo>
                <a:lnTo>
                  <a:pt x="18534" y="20150"/>
                </a:lnTo>
                <a:cubicBezTo>
                  <a:pt x="19980" y="20150"/>
                  <a:pt x="20422" y="19370"/>
                  <a:pt x="20544" y="19033"/>
                </a:cubicBezTo>
                <a:cubicBezTo>
                  <a:pt x="20732" y="18517"/>
                  <a:pt x="20629" y="17935"/>
                  <a:pt x="20295" y="17451"/>
                </a:cubicBezTo>
                <a:cubicBezTo>
                  <a:pt x="20681" y="17221"/>
                  <a:pt x="20955" y="16851"/>
                  <a:pt x="21059" y="16396"/>
                </a:cubicBezTo>
                <a:cubicBezTo>
                  <a:pt x="21203" y="15764"/>
                  <a:pt x="21004" y="15088"/>
                  <a:pt x="20552" y="14573"/>
                </a:cubicBezTo>
                <a:cubicBezTo>
                  <a:pt x="20880" y="14390"/>
                  <a:pt x="21233" y="14144"/>
                  <a:pt x="21380" y="13798"/>
                </a:cubicBezTo>
                <a:cubicBezTo>
                  <a:pt x="21600" y="13284"/>
                  <a:pt x="21576" y="12187"/>
                  <a:pt x="20745" y="11409"/>
                </a:cubicBezTo>
                <a:cubicBezTo>
                  <a:pt x="21174" y="11068"/>
                  <a:pt x="21541" y="10503"/>
                  <a:pt x="21541" y="9772"/>
                </a:cubicBezTo>
                <a:cubicBezTo>
                  <a:pt x="21541" y="8638"/>
                  <a:pt x="20673" y="7748"/>
                  <a:pt x="19555" y="7748"/>
                </a:cubicBezTo>
                <a:lnTo>
                  <a:pt x="14707" y="7748"/>
                </a:lnTo>
                <a:cubicBezTo>
                  <a:pt x="15114" y="7052"/>
                  <a:pt x="15832" y="5697"/>
                  <a:pt x="15873" y="3917"/>
                </a:cubicBezTo>
                <a:cubicBezTo>
                  <a:pt x="15905" y="2485"/>
                  <a:pt x="15532" y="1300"/>
                  <a:pt x="14811" y="589"/>
                </a:cubicBezTo>
                <a:cubicBezTo>
                  <a:pt x="14424" y="208"/>
                  <a:pt x="13952" y="0"/>
                  <a:pt x="13492" y="0"/>
                </a:cubicBezTo>
                <a:lnTo>
                  <a:pt x="13452" y="0"/>
                </a:lnTo>
                <a:close/>
                <a:moveTo>
                  <a:pt x="13396" y="745"/>
                </a:moveTo>
                <a:cubicBezTo>
                  <a:pt x="13621" y="745"/>
                  <a:pt x="13873" y="867"/>
                  <a:pt x="14095" y="1086"/>
                </a:cubicBezTo>
                <a:cubicBezTo>
                  <a:pt x="14644" y="1626"/>
                  <a:pt x="14942" y="2612"/>
                  <a:pt x="14916" y="3800"/>
                </a:cubicBezTo>
                <a:cubicBezTo>
                  <a:pt x="14877" y="5540"/>
                  <a:pt x="14086" y="6859"/>
                  <a:pt x="13750" y="7422"/>
                </a:cubicBezTo>
                <a:cubicBezTo>
                  <a:pt x="13629" y="7624"/>
                  <a:pt x="13574" y="7725"/>
                  <a:pt x="13549" y="7833"/>
                </a:cubicBezTo>
                <a:cubicBezTo>
                  <a:pt x="13495" y="8066"/>
                  <a:pt x="13572" y="8226"/>
                  <a:pt x="13645" y="8314"/>
                </a:cubicBezTo>
                <a:cubicBezTo>
                  <a:pt x="13807" y="8509"/>
                  <a:pt x="14047" y="8508"/>
                  <a:pt x="14128" y="8508"/>
                </a:cubicBezTo>
                <a:cubicBezTo>
                  <a:pt x="14168" y="8519"/>
                  <a:pt x="14222" y="8503"/>
                  <a:pt x="14280" y="8500"/>
                </a:cubicBezTo>
                <a:cubicBezTo>
                  <a:pt x="14334" y="8498"/>
                  <a:pt x="14399" y="8493"/>
                  <a:pt x="14465" y="8493"/>
                </a:cubicBezTo>
                <a:lnTo>
                  <a:pt x="19459" y="8493"/>
                </a:lnTo>
                <a:cubicBezTo>
                  <a:pt x="20101" y="8493"/>
                  <a:pt x="20584" y="9003"/>
                  <a:pt x="20584" y="9679"/>
                </a:cubicBezTo>
                <a:cubicBezTo>
                  <a:pt x="20584" y="10387"/>
                  <a:pt x="19993" y="10806"/>
                  <a:pt x="19748" y="10858"/>
                </a:cubicBezTo>
                <a:lnTo>
                  <a:pt x="18622" y="11099"/>
                </a:lnTo>
                <a:cubicBezTo>
                  <a:pt x="18622" y="11099"/>
                  <a:pt x="19636" y="11634"/>
                  <a:pt x="19636" y="11634"/>
                </a:cubicBezTo>
                <a:cubicBezTo>
                  <a:pt x="20628" y="12154"/>
                  <a:pt x="20589" y="13150"/>
                  <a:pt x="20488" y="13387"/>
                </a:cubicBezTo>
                <a:cubicBezTo>
                  <a:pt x="20410" y="13570"/>
                  <a:pt x="19941" y="13805"/>
                  <a:pt x="19740" y="13906"/>
                </a:cubicBezTo>
                <a:cubicBezTo>
                  <a:pt x="19619" y="13968"/>
                  <a:pt x="19521" y="14024"/>
                  <a:pt x="19467" y="14061"/>
                </a:cubicBezTo>
                <a:lnTo>
                  <a:pt x="18960" y="14403"/>
                </a:lnTo>
                <a:lnTo>
                  <a:pt x="19475" y="14744"/>
                </a:lnTo>
                <a:cubicBezTo>
                  <a:pt x="20048" y="15120"/>
                  <a:pt x="20209" y="15723"/>
                  <a:pt x="20118" y="16124"/>
                </a:cubicBezTo>
                <a:cubicBezTo>
                  <a:pt x="20072" y="16329"/>
                  <a:pt x="19914" y="16683"/>
                  <a:pt x="19386" y="16768"/>
                </a:cubicBezTo>
                <a:lnTo>
                  <a:pt x="18429" y="16923"/>
                </a:lnTo>
                <a:lnTo>
                  <a:pt x="19185" y="17513"/>
                </a:lnTo>
                <a:cubicBezTo>
                  <a:pt x="19584" y="17820"/>
                  <a:pt x="19770" y="18290"/>
                  <a:pt x="19636" y="18661"/>
                </a:cubicBezTo>
                <a:cubicBezTo>
                  <a:pt x="19504" y="19023"/>
                  <a:pt x="19074" y="19219"/>
                  <a:pt x="18438" y="19219"/>
                </a:cubicBezTo>
                <a:lnTo>
                  <a:pt x="8250" y="19219"/>
                </a:lnTo>
                <a:cubicBezTo>
                  <a:pt x="7722" y="19219"/>
                  <a:pt x="7719" y="19198"/>
                  <a:pt x="7719" y="18684"/>
                </a:cubicBezTo>
                <a:lnTo>
                  <a:pt x="7719" y="11812"/>
                </a:lnTo>
                <a:cubicBezTo>
                  <a:pt x="7719" y="10359"/>
                  <a:pt x="8607" y="8266"/>
                  <a:pt x="9922" y="6600"/>
                </a:cubicBezTo>
                <a:cubicBezTo>
                  <a:pt x="10494" y="5877"/>
                  <a:pt x="10964" y="5412"/>
                  <a:pt x="11346" y="5041"/>
                </a:cubicBezTo>
                <a:cubicBezTo>
                  <a:pt x="11794" y="4606"/>
                  <a:pt x="12154" y="4265"/>
                  <a:pt x="12391" y="3762"/>
                </a:cubicBezTo>
                <a:cubicBezTo>
                  <a:pt x="12500" y="3530"/>
                  <a:pt x="12489" y="3213"/>
                  <a:pt x="12479" y="2738"/>
                </a:cubicBezTo>
                <a:cubicBezTo>
                  <a:pt x="12474" y="2495"/>
                  <a:pt x="12470" y="2210"/>
                  <a:pt x="12479" y="1892"/>
                </a:cubicBezTo>
                <a:cubicBezTo>
                  <a:pt x="12514" y="766"/>
                  <a:pt x="13141" y="751"/>
                  <a:pt x="13396" y="745"/>
                </a:cubicBezTo>
                <a:close/>
                <a:moveTo>
                  <a:pt x="1110" y="9927"/>
                </a:moveTo>
                <a:cubicBezTo>
                  <a:pt x="342" y="9927"/>
                  <a:pt x="0" y="10364"/>
                  <a:pt x="0" y="11347"/>
                </a:cubicBezTo>
                <a:lnTo>
                  <a:pt x="0" y="19956"/>
                </a:lnTo>
                <a:cubicBezTo>
                  <a:pt x="0" y="21476"/>
                  <a:pt x="844" y="21600"/>
                  <a:pt x="1632" y="21600"/>
                </a:cubicBezTo>
                <a:lnTo>
                  <a:pt x="5090" y="21600"/>
                </a:lnTo>
                <a:cubicBezTo>
                  <a:pt x="6434" y="21600"/>
                  <a:pt x="6433" y="20706"/>
                  <a:pt x="6433" y="19576"/>
                </a:cubicBezTo>
                <a:lnTo>
                  <a:pt x="6433" y="11502"/>
                </a:lnTo>
                <a:cubicBezTo>
                  <a:pt x="6433" y="10400"/>
                  <a:pt x="6038" y="9927"/>
                  <a:pt x="5114" y="9927"/>
                </a:cubicBezTo>
                <a:lnTo>
                  <a:pt x="1110" y="9927"/>
                </a:lnTo>
                <a:close/>
                <a:moveTo>
                  <a:pt x="1013" y="10672"/>
                </a:moveTo>
                <a:lnTo>
                  <a:pt x="5017" y="10672"/>
                </a:lnTo>
                <a:cubicBezTo>
                  <a:pt x="5354" y="10672"/>
                  <a:pt x="5468" y="10674"/>
                  <a:pt x="5468" y="11409"/>
                </a:cubicBezTo>
                <a:cubicBezTo>
                  <a:pt x="5468" y="11409"/>
                  <a:pt x="5468" y="19483"/>
                  <a:pt x="5468" y="19483"/>
                </a:cubicBezTo>
                <a:cubicBezTo>
                  <a:pt x="5468" y="20669"/>
                  <a:pt x="5461" y="20669"/>
                  <a:pt x="4993" y="20669"/>
                </a:cubicBezTo>
                <a:lnTo>
                  <a:pt x="1536" y="20669"/>
                </a:lnTo>
                <a:cubicBezTo>
                  <a:pt x="920" y="20669"/>
                  <a:pt x="772" y="20673"/>
                  <a:pt x="772" y="19863"/>
                </a:cubicBezTo>
                <a:lnTo>
                  <a:pt x="772" y="11254"/>
                </a:lnTo>
                <a:cubicBezTo>
                  <a:pt x="772" y="10778"/>
                  <a:pt x="861" y="10688"/>
                  <a:pt x="860" y="10688"/>
                </a:cubicBezTo>
                <a:cubicBezTo>
                  <a:pt x="867" y="10684"/>
                  <a:pt x="898" y="10672"/>
                  <a:pt x="1013" y="10672"/>
                </a:cubicBezTo>
                <a:close/>
              </a:path>
            </a:pathLst>
          </a:custGeom>
          <a:solidFill>
            <a:schemeClr val="accent4"/>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04" name="Google Shape;504;p30"/>
          <p:cNvSpPr/>
          <p:nvPr/>
        </p:nvSpPr>
        <p:spPr>
          <a:xfrm>
            <a:off x="4140088" y="3027241"/>
            <a:ext cx="292969" cy="419253"/>
          </a:xfrm>
          <a:custGeom>
            <a:rect b="b" l="l" r="r" t="t"/>
            <a:pathLst>
              <a:path extrusionOk="0" h="21600" w="21600">
                <a:moveTo>
                  <a:pt x="10795" y="0"/>
                </a:moveTo>
                <a:cubicBezTo>
                  <a:pt x="4841" y="0"/>
                  <a:pt x="0" y="3383"/>
                  <a:pt x="0" y="7543"/>
                </a:cubicBezTo>
                <a:cubicBezTo>
                  <a:pt x="0" y="11678"/>
                  <a:pt x="3621" y="14967"/>
                  <a:pt x="7453" y="18451"/>
                </a:cubicBezTo>
                <a:cubicBezTo>
                  <a:pt x="8432" y="19341"/>
                  <a:pt x="9447" y="20262"/>
                  <a:pt x="10399" y="21201"/>
                </a:cubicBezTo>
                <a:lnTo>
                  <a:pt x="10795" y="21600"/>
                </a:lnTo>
                <a:lnTo>
                  <a:pt x="11201" y="21201"/>
                </a:lnTo>
                <a:cubicBezTo>
                  <a:pt x="12254" y="20167"/>
                  <a:pt x="13317" y="19202"/>
                  <a:pt x="14345" y="18266"/>
                </a:cubicBezTo>
                <a:cubicBezTo>
                  <a:pt x="18235" y="14727"/>
                  <a:pt x="21600" y="11668"/>
                  <a:pt x="21600" y="7543"/>
                </a:cubicBezTo>
                <a:cubicBezTo>
                  <a:pt x="21600" y="3383"/>
                  <a:pt x="16748" y="0"/>
                  <a:pt x="10795" y="0"/>
                </a:cubicBezTo>
                <a:close/>
                <a:moveTo>
                  <a:pt x="10860" y="737"/>
                </a:moveTo>
                <a:cubicBezTo>
                  <a:pt x="16269" y="737"/>
                  <a:pt x="20677" y="3810"/>
                  <a:pt x="20677" y="7589"/>
                </a:cubicBezTo>
                <a:cubicBezTo>
                  <a:pt x="20677" y="11480"/>
                  <a:pt x="17411" y="14450"/>
                  <a:pt x="13631" y="17890"/>
                </a:cubicBezTo>
                <a:cubicBezTo>
                  <a:pt x="12727" y="18712"/>
                  <a:pt x="11790" y="19559"/>
                  <a:pt x="10860" y="20455"/>
                </a:cubicBezTo>
                <a:cubicBezTo>
                  <a:pt x="10019" y="19643"/>
                  <a:pt x="9148" y="18854"/>
                  <a:pt x="8299" y="18082"/>
                </a:cubicBezTo>
                <a:cubicBezTo>
                  <a:pt x="4573" y="14694"/>
                  <a:pt x="1055" y="11489"/>
                  <a:pt x="1055" y="7589"/>
                </a:cubicBezTo>
                <a:cubicBezTo>
                  <a:pt x="1055" y="3810"/>
                  <a:pt x="5452" y="737"/>
                  <a:pt x="10860" y="737"/>
                </a:cubicBezTo>
                <a:close/>
                <a:moveTo>
                  <a:pt x="10970" y="5899"/>
                </a:moveTo>
                <a:cubicBezTo>
                  <a:pt x="9575" y="5899"/>
                  <a:pt x="8442" y="6691"/>
                  <a:pt x="8442" y="7666"/>
                </a:cubicBezTo>
                <a:cubicBezTo>
                  <a:pt x="8442" y="8641"/>
                  <a:pt x="9575" y="9433"/>
                  <a:pt x="10970" y="9433"/>
                </a:cubicBezTo>
                <a:cubicBezTo>
                  <a:pt x="12366" y="9433"/>
                  <a:pt x="13499" y="8641"/>
                  <a:pt x="13499" y="7666"/>
                </a:cubicBezTo>
                <a:cubicBezTo>
                  <a:pt x="13499" y="6691"/>
                  <a:pt x="12366" y="5899"/>
                  <a:pt x="10970" y="5899"/>
                </a:cubicBezTo>
                <a:close/>
                <a:moveTo>
                  <a:pt x="10827" y="6145"/>
                </a:moveTo>
                <a:cubicBezTo>
                  <a:pt x="11950" y="6145"/>
                  <a:pt x="12872" y="6781"/>
                  <a:pt x="12872" y="7566"/>
                </a:cubicBezTo>
                <a:cubicBezTo>
                  <a:pt x="12872" y="8351"/>
                  <a:pt x="11950" y="8987"/>
                  <a:pt x="10827" y="8987"/>
                </a:cubicBezTo>
                <a:cubicBezTo>
                  <a:pt x="9705" y="8987"/>
                  <a:pt x="8794" y="8351"/>
                  <a:pt x="8794" y="7566"/>
                </a:cubicBezTo>
                <a:cubicBezTo>
                  <a:pt x="8794" y="6781"/>
                  <a:pt x="9705" y="6145"/>
                  <a:pt x="10827" y="6145"/>
                </a:cubicBezTo>
                <a:close/>
              </a:path>
            </a:pathLst>
          </a:custGeom>
          <a:solidFill>
            <a:schemeClr val="accent3"/>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05" name="Google Shape;505;p30"/>
          <p:cNvSpPr txBox="1"/>
          <p:nvPr/>
        </p:nvSpPr>
        <p:spPr>
          <a:xfrm>
            <a:off x="6289018" y="1883626"/>
            <a:ext cx="681930"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sp>
        <p:nvSpPr>
          <p:cNvPr id="506" name="Google Shape;506;p30"/>
          <p:cNvSpPr txBox="1"/>
          <p:nvPr/>
        </p:nvSpPr>
        <p:spPr>
          <a:xfrm>
            <a:off x="6289018" y="2498317"/>
            <a:ext cx="681930"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sp>
        <p:nvSpPr>
          <p:cNvPr id="507" name="Google Shape;507;p30"/>
          <p:cNvSpPr txBox="1"/>
          <p:nvPr/>
        </p:nvSpPr>
        <p:spPr>
          <a:xfrm>
            <a:off x="6289018" y="3122115"/>
            <a:ext cx="681930"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sp>
        <p:nvSpPr>
          <p:cNvPr id="508" name="Google Shape;508;p30"/>
          <p:cNvSpPr txBox="1"/>
          <p:nvPr/>
        </p:nvSpPr>
        <p:spPr>
          <a:xfrm>
            <a:off x="6289018" y="3729455"/>
            <a:ext cx="681930"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sp>
        <p:nvSpPr>
          <p:cNvPr id="509" name="Google Shape;509;p30"/>
          <p:cNvSpPr txBox="1"/>
          <p:nvPr/>
        </p:nvSpPr>
        <p:spPr>
          <a:xfrm>
            <a:off x="4882501" y="1883626"/>
            <a:ext cx="921004"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Example</a:t>
            </a:r>
            <a:endParaRPr sz="1100"/>
          </a:p>
        </p:txBody>
      </p:sp>
      <p:sp>
        <p:nvSpPr>
          <p:cNvPr id="510" name="Google Shape;510;p30"/>
          <p:cNvSpPr txBox="1"/>
          <p:nvPr/>
        </p:nvSpPr>
        <p:spPr>
          <a:xfrm>
            <a:off x="4882502" y="2498317"/>
            <a:ext cx="921003"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Example</a:t>
            </a:r>
            <a:endParaRPr sz="1100"/>
          </a:p>
        </p:txBody>
      </p:sp>
      <p:sp>
        <p:nvSpPr>
          <p:cNvPr id="511" name="Google Shape;511;p30"/>
          <p:cNvSpPr txBox="1"/>
          <p:nvPr/>
        </p:nvSpPr>
        <p:spPr>
          <a:xfrm>
            <a:off x="4882502" y="3122115"/>
            <a:ext cx="921003"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Example</a:t>
            </a:r>
            <a:endParaRPr sz="1100"/>
          </a:p>
        </p:txBody>
      </p:sp>
      <p:sp>
        <p:nvSpPr>
          <p:cNvPr id="512" name="Google Shape;512;p30"/>
          <p:cNvSpPr txBox="1"/>
          <p:nvPr/>
        </p:nvSpPr>
        <p:spPr>
          <a:xfrm>
            <a:off x="4882502" y="3729455"/>
            <a:ext cx="921003"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Example</a:t>
            </a:r>
            <a:endParaRPr sz="1100"/>
          </a:p>
        </p:txBody>
      </p:sp>
      <p:grpSp>
        <p:nvGrpSpPr>
          <p:cNvPr id="513" name="Google Shape;513;p30"/>
          <p:cNvGrpSpPr/>
          <p:nvPr/>
        </p:nvGrpSpPr>
        <p:grpSpPr>
          <a:xfrm>
            <a:off x="926119" y="1732387"/>
            <a:ext cx="2425353" cy="2312789"/>
            <a:chOff x="6001181" y="2044593"/>
            <a:chExt cx="3233804" cy="3083718"/>
          </a:xfrm>
        </p:grpSpPr>
        <p:sp>
          <p:nvSpPr>
            <p:cNvPr id="514" name="Google Shape;514;p30"/>
            <p:cNvSpPr txBox="1"/>
            <p:nvPr/>
          </p:nvSpPr>
          <p:spPr>
            <a:xfrm>
              <a:off x="6001181" y="2499130"/>
              <a:ext cx="3233804" cy="2629181"/>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b="1" lang="en" sz="900">
                  <a:solidFill>
                    <a:srgbClr val="7F7F7F"/>
                  </a:solidFill>
                  <a:latin typeface="Montserrat Light"/>
                  <a:ea typeface="Montserrat Light"/>
                  <a:cs typeface="Montserrat Light"/>
                  <a:sym typeface="Montserrat Light"/>
                </a:rPr>
                <a:t>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a:t>
              </a:r>
              <a:endParaRPr sz="1100"/>
            </a:p>
          </p:txBody>
        </p:sp>
        <p:sp>
          <p:nvSpPr>
            <p:cNvPr id="515" name="Google Shape;515;p30"/>
            <p:cNvSpPr txBox="1"/>
            <p:nvPr/>
          </p:nvSpPr>
          <p:spPr>
            <a:xfrm>
              <a:off x="6001181" y="2044593"/>
              <a:ext cx="2742084" cy="400110"/>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dk1"/>
                  </a:solidFill>
                  <a:latin typeface="Montserrat Light"/>
                  <a:ea typeface="Montserrat Light"/>
                  <a:cs typeface="Montserrat Light"/>
                  <a:sym typeface="Montserrat Light"/>
                </a:rPr>
                <a:t>Example Text</a:t>
              </a:r>
              <a:endParaRPr sz="1100"/>
            </a:p>
          </p:txBody>
        </p:sp>
      </p:gr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19" name="Shape 519"/>
        <p:cNvGrpSpPr/>
        <p:nvPr/>
      </p:nvGrpSpPr>
      <p:grpSpPr>
        <a:xfrm>
          <a:off x="0" y="0"/>
          <a:ext cx="0" cy="0"/>
          <a:chOff x="0" y="0"/>
          <a:chExt cx="0" cy="0"/>
        </a:xfrm>
      </p:grpSpPr>
      <p:sp>
        <p:nvSpPr>
          <p:cNvPr id="520" name="Google Shape;520;p31"/>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521" name="Google Shape;521;p31"/>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522" name="Google Shape;522;p31"/>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523" name="Google Shape;523;p31"/>
          <p:cNvGrpSpPr/>
          <p:nvPr/>
        </p:nvGrpSpPr>
        <p:grpSpPr>
          <a:xfrm>
            <a:off x="623294" y="1264726"/>
            <a:ext cx="4206162" cy="2047461"/>
            <a:chOff x="1590316" y="3123441"/>
            <a:chExt cx="5608216" cy="2729948"/>
          </a:xfrm>
        </p:grpSpPr>
        <p:grpSp>
          <p:nvGrpSpPr>
            <p:cNvPr id="524" name="Google Shape;524;p31"/>
            <p:cNvGrpSpPr/>
            <p:nvPr/>
          </p:nvGrpSpPr>
          <p:grpSpPr>
            <a:xfrm>
              <a:off x="1590316" y="4575275"/>
              <a:ext cx="2192541" cy="1278114"/>
              <a:chOff x="1590316" y="4321275"/>
              <a:chExt cx="2192541" cy="1278114"/>
            </a:xfrm>
          </p:grpSpPr>
          <p:sp>
            <p:nvSpPr>
              <p:cNvPr id="525" name="Google Shape;525;p31"/>
              <p:cNvSpPr/>
              <p:nvPr/>
            </p:nvSpPr>
            <p:spPr>
              <a:xfrm>
                <a:off x="1590316" y="4321275"/>
                <a:ext cx="1097965" cy="1278114"/>
              </a:xfrm>
              <a:custGeom>
                <a:rect b="b" l="l" r="r" t="t"/>
                <a:pathLst>
                  <a:path extrusionOk="0" h="21600" w="21600">
                    <a:moveTo>
                      <a:pt x="0" y="21600"/>
                    </a:moveTo>
                    <a:lnTo>
                      <a:pt x="21600" y="21600"/>
                    </a:lnTo>
                    <a:lnTo>
                      <a:pt x="21600" y="0"/>
                    </a:lnTo>
                    <a:cubicBezTo>
                      <a:pt x="19248" y="4661"/>
                      <a:pt x="12198" y="18069"/>
                      <a:pt x="0" y="21600"/>
                    </a:cubicBezTo>
                    <a:close/>
                  </a:path>
                </a:pathLst>
              </a:custGeom>
              <a:solidFill>
                <a:schemeClr val="accent1">
                  <a:alpha val="84705"/>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2100">
                  <a:solidFill>
                    <a:schemeClr val="dk1"/>
                  </a:solidFill>
                  <a:latin typeface="Montserrat"/>
                  <a:ea typeface="Montserrat"/>
                  <a:cs typeface="Montserrat"/>
                  <a:sym typeface="Montserrat"/>
                </a:endParaRPr>
              </a:p>
            </p:txBody>
          </p:sp>
          <p:sp>
            <p:nvSpPr>
              <p:cNvPr id="526" name="Google Shape;526;p31"/>
              <p:cNvSpPr/>
              <p:nvPr/>
            </p:nvSpPr>
            <p:spPr>
              <a:xfrm>
                <a:off x="2684892" y="4321275"/>
                <a:ext cx="1097965" cy="1278114"/>
              </a:xfrm>
              <a:custGeom>
                <a:rect b="b" l="l" r="r" t="t"/>
                <a:pathLst>
                  <a:path extrusionOk="0" h="21600" w="21600">
                    <a:moveTo>
                      <a:pt x="0" y="0"/>
                    </a:moveTo>
                    <a:lnTo>
                      <a:pt x="0" y="21600"/>
                    </a:lnTo>
                    <a:lnTo>
                      <a:pt x="21600" y="21600"/>
                    </a:lnTo>
                    <a:cubicBezTo>
                      <a:pt x="9402" y="18069"/>
                      <a:pt x="2352" y="4661"/>
                      <a:pt x="0" y="0"/>
                    </a:cubicBezTo>
                    <a:close/>
                  </a:path>
                </a:pathLst>
              </a:custGeom>
              <a:solidFill>
                <a:srgbClr val="96DBDF">
                  <a:alpha val="69803"/>
                </a:srgb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2100">
                  <a:solidFill>
                    <a:schemeClr val="dk1"/>
                  </a:solidFill>
                  <a:latin typeface="Montserrat"/>
                  <a:ea typeface="Montserrat"/>
                  <a:cs typeface="Montserrat"/>
                  <a:sym typeface="Montserrat"/>
                </a:endParaRPr>
              </a:p>
            </p:txBody>
          </p:sp>
        </p:grpSp>
        <p:grpSp>
          <p:nvGrpSpPr>
            <p:cNvPr id="527" name="Google Shape;527;p31"/>
            <p:cNvGrpSpPr/>
            <p:nvPr/>
          </p:nvGrpSpPr>
          <p:grpSpPr>
            <a:xfrm>
              <a:off x="2736943" y="4180797"/>
              <a:ext cx="2187455" cy="1671346"/>
              <a:chOff x="2736943" y="3926797"/>
              <a:chExt cx="2187455" cy="1671346"/>
            </a:xfrm>
          </p:grpSpPr>
          <p:sp>
            <p:nvSpPr>
              <p:cNvPr id="528" name="Google Shape;528;p31"/>
              <p:cNvSpPr/>
              <p:nvPr/>
            </p:nvSpPr>
            <p:spPr>
              <a:xfrm>
                <a:off x="2736943" y="3926797"/>
                <a:ext cx="1097965" cy="1671346"/>
              </a:xfrm>
              <a:custGeom>
                <a:rect b="b" l="l" r="r" t="t"/>
                <a:pathLst>
                  <a:path extrusionOk="0" h="21600" w="21600">
                    <a:moveTo>
                      <a:pt x="0" y="21600"/>
                    </a:moveTo>
                    <a:lnTo>
                      <a:pt x="21600" y="21600"/>
                    </a:lnTo>
                    <a:lnTo>
                      <a:pt x="21600" y="0"/>
                    </a:lnTo>
                    <a:cubicBezTo>
                      <a:pt x="19248" y="4661"/>
                      <a:pt x="12198" y="18069"/>
                      <a:pt x="0" y="21600"/>
                    </a:cubicBezTo>
                    <a:close/>
                  </a:path>
                </a:pathLst>
              </a:custGeom>
              <a:solidFill>
                <a:schemeClr val="accent2">
                  <a:alpha val="84705"/>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2100">
                  <a:solidFill>
                    <a:schemeClr val="dk1"/>
                  </a:solidFill>
                  <a:latin typeface="Montserrat"/>
                  <a:ea typeface="Montserrat"/>
                  <a:cs typeface="Montserrat"/>
                  <a:sym typeface="Montserrat"/>
                </a:endParaRPr>
              </a:p>
            </p:txBody>
          </p:sp>
          <p:sp>
            <p:nvSpPr>
              <p:cNvPr id="529" name="Google Shape;529;p31"/>
              <p:cNvSpPr/>
              <p:nvPr/>
            </p:nvSpPr>
            <p:spPr>
              <a:xfrm>
                <a:off x="3826433" y="3926797"/>
                <a:ext cx="1097965" cy="1671346"/>
              </a:xfrm>
              <a:custGeom>
                <a:rect b="b" l="l" r="r" t="t"/>
                <a:pathLst>
                  <a:path extrusionOk="0" h="21600" w="21600">
                    <a:moveTo>
                      <a:pt x="0" y="0"/>
                    </a:moveTo>
                    <a:lnTo>
                      <a:pt x="0" y="21600"/>
                    </a:lnTo>
                    <a:lnTo>
                      <a:pt x="21600" y="21600"/>
                    </a:lnTo>
                    <a:cubicBezTo>
                      <a:pt x="9402" y="18069"/>
                      <a:pt x="2352" y="4661"/>
                      <a:pt x="0" y="0"/>
                    </a:cubicBezTo>
                    <a:close/>
                  </a:path>
                </a:pathLst>
              </a:custGeom>
              <a:solidFill>
                <a:srgbClr val="64D3E9">
                  <a:alpha val="69803"/>
                </a:srgb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2100">
                  <a:solidFill>
                    <a:schemeClr val="dk1"/>
                  </a:solidFill>
                  <a:latin typeface="Montserrat"/>
                  <a:ea typeface="Montserrat"/>
                  <a:cs typeface="Montserrat"/>
                  <a:sym typeface="Montserrat"/>
                </a:endParaRPr>
              </a:p>
            </p:txBody>
          </p:sp>
        </p:grpSp>
        <p:grpSp>
          <p:nvGrpSpPr>
            <p:cNvPr id="530" name="Google Shape;530;p31"/>
            <p:cNvGrpSpPr/>
            <p:nvPr/>
          </p:nvGrpSpPr>
          <p:grpSpPr>
            <a:xfrm>
              <a:off x="3875022" y="3646681"/>
              <a:ext cx="2190917" cy="2204062"/>
              <a:chOff x="3875022" y="3392681"/>
              <a:chExt cx="2190917" cy="2204062"/>
            </a:xfrm>
          </p:grpSpPr>
          <p:sp>
            <p:nvSpPr>
              <p:cNvPr id="531" name="Google Shape;531;p31"/>
              <p:cNvSpPr/>
              <p:nvPr/>
            </p:nvSpPr>
            <p:spPr>
              <a:xfrm>
                <a:off x="3875022" y="3392681"/>
                <a:ext cx="1097964" cy="2204062"/>
              </a:xfrm>
              <a:custGeom>
                <a:rect b="b" l="l" r="r" t="t"/>
                <a:pathLst>
                  <a:path extrusionOk="0" h="21600" w="21600">
                    <a:moveTo>
                      <a:pt x="0" y="21600"/>
                    </a:moveTo>
                    <a:lnTo>
                      <a:pt x="21600" y="21600"/>
                    </a:lnTo>
                    <a:lnTo>
                      <a:pt x="21600" y="0"/>
                    </a:lnTo>
                    <a:cubicBezTo>
                      <a:pt x="19248" y="4661"/>
                      <a:pt x="12198" y="18069"/>
                      <a:pt x="0" y="21600"/>
                    </a:cubicBezTo>
                    <a:close/>
                  </a:path>
                </a:pathLst>
              </a:custGeom>
              <a:solidFill>
                <a:schemeClr val="accent3">
                  <a:alpha val="84705"/>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2100">
                  <a:solidFill>
                    <a:schemeClr val="dk1"/>
                  </a:solidFill>
                  <a:latin typeface="Montserrat"/>
                  <a:ea typeface="Montserrat"/>
                  <a:cs typeface="Montserrat"/>
                  <a:sym typeface="Montserrat"/>
                </a:endParaRPr>
              </a:p>
            </p:txBody>
          </p:sp>
          <p:sp>
            <p:nvSpPr>
              <p:cNvPr id="532" name="Google Shape;532;p31"/>
              <p:cNvSpPr/>
              <p:nvPr/>
            </p:nvSpPr>
            <p:spPr>
              <a:xfrm>
                <a:off x="4967974" y="3392681"/>
                <a:ext cx="1097965" cy="2204062"/>
              </a:xfrm>
              <a:custGeom>
                <a:rect b="b" l="l" r="r" t="t"/>
                <a:pathLst>
                  <a:path extrusionOk="0" h="21600" w="21600">
                    <a:moveTo>
                      <a:pt x="0" y="0"/>
                    </a:moveTo>
                    <a:lnTo>
                      <a:pt x="0" y="21600"/>
                    </a:lnTo>
                    <a:lnTo>
                      <a:pt x="21600" y="21600"/>
                    </a:lnTo>
                    <a:cubicBezTo>
                      <a:pt x="9402" y="18069"/>
                      <a:pt x="2352" y="4661"/>
                      <a:pt x="0" y="0"/>
                    </a:cubicBezTo>
                    <a:close/>
                  </a:path>
                </a:pathLst>
              </a:custGeom>
              <a:solidFill>
                <a:srgbClr val="32D2FE">
                  <a:alpha val="69803"/>
                </a:srgb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2100">
                  <a:solidFill>
                    <a:schemeClr val="dk1"/>
                  </a:solidFill>
                  <a:latin typeface="Montserrat"/>
                  <a:ea typeface="Montserrat"/>
                  <a:cs typeface="Montserrat"/>
                  <a:sym typeface="Montserrat"/>
                </a:endParaRPr>
              </a:p>
            </p:txBody>
          </p:sp>
        </p:grpSp>
        <p:grpSp>
          <p:nvGrpSpPr>
            <p:cNvPr id="533" name="Google Shape;533;p31"/>
            <p:cNvGrpSpPr/>
            <p:nvPr/>
          </p:nvGrpSpPr>
          <p:grpSpPr>
            <a:xfrm>
              <a:off x="5009865" y="3123441"/>
              <a:ext cx="2188667" cy="2728521"/>
              <a:chOff x="5009865" y="2670055"/>
              <a:chExt cx="2188667" cy="2927907"/>
            </a:xfrm>
          </p:grpSpPr>
          <p:sp>
            <p:nvSpPr>
              <p:cNvPr id="534" name="Google Shape;534;p31"/>
              <p:cNvSpPr/>
              <p:nvPr/>
            </p:nvSpPr>
            <p:spPr>
              <a:xfrm>
                <a:off x="5009865" y="2670055"/>
                <a:ext cx="1097965" cy="2927907"/>
              </a:xfrm>
              <a:custGeom>
                <a:rect b="b" l="l" r="r" t="t"/>
                <a:pathLst>
                  <a:path extrusionOk="0" h="21600" w="21600">
                    <a:moveTo>
                      <a:pt x="0" y="21600"/>
                    </a:moveTo>
                    <a:lnTo>
                      <a:pt x="21600" y="21600"/>
                    </a:lnTo>
                    <a:lnTo>
                      <a:pt x="21600" y="0"/>
                    </a:lnTo>
                    <a:cubicBezTo>
                      <a:pt x="19248" y="4661"/>
                      <a:pt x="12198" y="18069"/>
                      <a:pt x="0" y="21600"/>
                    </a:cubicBezTo>
                    <a:close/>
                  </a:path>
                </a:pathLst>
              </a:custGeom>
              <a:solidFill>
                <a:schemeClr val="accent4">
                  <a:alpha val="84705"/>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2100">
                  <a:solidFill>
                    <a:schemeClr val="dk1"/>
                  </a:solidFill>
                  <a:latin typeface="Montserrat"/>
                  <a:ea typeface="Montserrat"/>
                  <a:cs typeface="Montserrat"/>
                  <a:sym typeface="Montserrat"/>
                </a:endParaRPr>
              </a:p>
            </p:txBody>
          </p:sp>
          <p:sp>
            <p:nvSpPr>
              <p:cNvPr id="535" name="Google Shape;535;p31"/>
              <p:cNvSpPr/>
              <p:nvPr/>
            </p:nvSpPr>
            <p:spPr>
              <a:xfrm>
                <a:off x="6100567" y="2670055"/>
                <a:ext cx="1097965" cy="2927907"/>
              </a:xfrm>
              <a:custGeom>
                <a:rect b="b" l="l" r="r" t="t"/>
                <a:pathLst>
                  <a:path extrusionOk="0" h="21600" w="21600">
                    <a:moveTo>
                      <a:pt x="0" y="0"/>
                    </a:moveTo>
                    <a:lnTo>
                      <a:pt x="0" y="21600"/>
                    </a:lnTo>
                    <a:lnTo>
                      <a:pt x="21600" y="21600"/>
                    </a:lnTo>
                    <a:cubicBezTo>
                      <a:pt x="9402" y="18069"/>
                      <a:pt x="2352" y="4661"/>
                      <a:pt x="0" y="0"/>
                    </a:cubicBezTo>
                    <a:close/>
                  </a:path>
                </a:pathLst>
              </a:custGeom>
              <a:solidFill>
                <a:srgbClr val="25C6FF">
                  <a:alpha val="69803"/>
                </a:srgb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2100">
                  <a:solidFill>
                    <a:schemeClr val="dk1"/>
                  </a:solidFill>
                  <a:latin typeface="Montserrat"/>
                  <a:ea typeface="Montserrat"/>
                  <a:cs typeface="Montserrat"/>
                  <a:sym typeface="Montserrat"/>
                </a:endParaRPr>
              </a:p>
            </p:txBody>
          </p:sp>
        </p:grpSp>
      </p:grpSp>
      <p:sp>
        <p:nvSpPr>
          <p:cNvPr id="536" name="Google Shape;536;p31"/>
          <p:cNvSpPr txBox="1"/>
          <p:nvPr/>
        </p:nvSpPr>
        <p:spPr>
          <a:xfrm>
            <a:off x="1187712" y="2921510"/>
            <a:ext cx="518110"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sp>
        <p:nvSpPr>
          <p:cNvPr id="537" name="Google Shape;537;p31"/>
          <p:cNvSpPr txBox="1"/>
          <p:nvPr/>
        </p:nvSpPr>
        <p:spPr>
          <a:xfrm>
            <a:off x="2065340" y="2921510"/>
            <a:ext cx="518110"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sp>
        <p:nvSpPr>
          <p:cNvPr id="538" name="Google Shape;538;p31"/>
          <p:cNvSpPr txBox="1"/>
          <p:nvPr/>
        </p:nvSpPr>
        <p:spPr>
          <a:xfrm>
            <a:off x="2865432" y="2921510"/>
            <a:ext cx="518110"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sp>
        <p:nvSpPr>
          <p:cNvPr id="539" name="Google Shape;539;p31"/>
          <p:cNvSpPr txBox="1"/>
          <p:nvPr/>
        </p:nvSpPr>
        <p:spPr>
          <a:xfrm>
            <a:off x="3778345" y="2921510"/>
            <a:ext cx="518110"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sp>
        <p:nvSpPr>
          <p:cNvPr id="540" name="Google Shape;540;p31"/>
          <p:cNvSpPr txBox="1"/>
          <p:nvPr/>
        </p:nvSpPr>
        <p:spPr>
          <a:xfrm>
            <a:off x="576228" y="3515290"/>
            <a:ext cx="867997"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dummy text been</a:t>
            </a:r>
            <a:endParaRPr sz="1100"/>
          </a:p>
        </p:txBody>
      </p:sp>
      <p:sp>
        <p:nvSpPr>
          <p:cNvPr id="541" name="Google Shape;541;p31"/>
          <p:cNvSpPr txBox="1"/>
          <p:nvPr/>
        </p:nvSpPr>
        <p:spPr>
          <a:xfrm>
            <a:off x="1703901" y="3515290"/>
            <a:ext cx="867997"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dummy text been</a:t>
            </a:r>
            <a:endParaRPr sz="1100"/>
          </a:p>
        </p:txBody>
      </p:sp>
      <p:sp>
        <p:nvSpPr>
          <p:cNvPr id="542" name="Google Shape;542;p31"/>
          <p:cNvSpPr txBox="1"/>
          <p:nvPr/>
        </p:nvSpPr>
        <p:spPr>
          <a:xfrm>
            <a:off x="2831574" y="3515290"/>
            <a:ext cx="867997"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dummy text been</a:t>
            </a:r>
            <a:endParaRPr sz="1100"/>
          </a:p>
        </p:txBody>
      </p:sp>
      <p:sp>
        <p:nvSpPr>
          <p:cNvPr id="543" name="Google Shape;543;p31"/>
          <p:cNvSpPr txBox="1"/>
          <p:nvPr/>
        </p:nvSpPr>
        <p:spPr>
          <a:xfrm>
            <a:off x="3959246" y="3515290"/>
            <a:ext cx="867997"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dummy text been</a:t>
            </a:r>
            <a:endParaRPr sz="1100"/>
          </a:p>
        </p:txBody>
      </p:sp>
      <p:grpSp>
        <p:nvGrpSpPr>
          <p:cNvPr id="544" name="Google Shape;544;p31"/>
          <p:cNvGrpSpPr/>
          <p:nvPr/>
        </p:nvGrpSpPr>
        <p:grpSpPr>
          <a:xfrm>
            <a:off x="5563437" y="1590874"/>
            <a:ext cx="2425353" cy="2312789"/>
            <a:chOff x="6001181" y="2044593"/>
            <a:chExt cx="3233804" cy="3083718"/>
          </a:xfrm>
        </p:grpSpPr>
        <p:sp>
          <p:nvSpPr>
            <p:cNvPr id="545" name="Google Shape;545;p31"/>
            <p:cNvSpPr txBox="1"/>
            <p:nvPr/>
          </p:nvSpPr>
          <p:spPr>
            <a:xfrm>
              <a:off x="6001181" y="2499130"/>
              <a:ext cx="3233804" cy="2629181"/>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b="1" lang="en" sz="900">
                  <a:solidFill>
                    <a:srgbClr val="7F7F7F"/>
                  </a:solidFill>
                  <a:latin typeface="Montserrat Light"/>
                  <a:ea typeface="Montserrat Light"/>
                  <a:cs typeface="Montserrat Light"/>
                  <a:sym typeface="Montserrat Light"/>
                </a:rPr>
                <a:t>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a:t>
              </a:r>
              <a:endParaRPr sz="1100"/>
            </a:p>
          </p:txBody>
        </p:sp>
        <p:sp>
          <p:nvSpPr>
            <p:cNvPr id="546" name="Google Shape;546;p31"/>
            <p:cNvSpPr txBox="1"/>
            <p:nvPr/>
          </p:nvSpPr>
          <p:spPr>
            <a:xfrm>
              <a:off x="6001181" y="2044593"/>
              <a:ext cx="2742084" cy="400110"/>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dk1"/>
                  </a:solidFill>
                  <a:latin typeface="Montserrat Light"/>
                  <a:ea typeface="Montserrat Light"/>
                  <a:cs typeface="Montserrat Light"/>
                  <a:sym typeface="Montserrat Light"/>
                </a:rPr>
                <a:t>Example Text</a:t>
              </a:r>
              <a:endParaRPr sz="1100"/>
            </a:p>
          </p:txBody>
        </p:sp>
      </p:gr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50" name="Shape 550"/>
        <p:cNvGrpSpPr/>
        <p:nvPr/>
      </p:nvGrpSpPr>
      <p:grpSpPr>
        <a:xfrm>
          <a:off x="0" y="0"/>
          <a:ext cx="0" cy="0"/>
          <a:chOff x="0" y="0"/>
          <a:chExt cx="0" cy="0"/>
        </a:xfrm>
      </p:grpSpPr>
      <p:sp>
        <p:nvSpPr>
          <p:cNvPr id="551" name="Google Shape;551;p32"/>
          <p:cNvSpPr/>
          <p:nvPr/>
        </p:nvSpPr>
        <p:spPr>
          <a:xfrm>
            <a:off x="5999271" y="2189560"/>
            <a:ext cx="1061610" cy="1061610"/>
          </a:xfrm>
          <a:prstGeom prst="ellipse">
            <a:avLst/>
          </a:prstGeom>
          <a:solidFill>
            <a:srgbClr val="00536F"/>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552" name="Google Shape;552;p32"/>
          <p:cNvSpPr/>
          <p:nvPr/>
        </p:nvSpPr>
        <p:spPr>
          <a:xfrm>
            <a:off x="4685462" y="2189560"/>
            <a:ext cx="1061610" cy="1061610"/>
          </a:xfrm>
          <a:prstGeom prst="ellipse">
            <a:avLst/>
          </a:prstGeom>
          <a:solidFill>
            <a:srgbClr val="00627E"/>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553" name="Google Shape;553;p32"/>
          <p:cNvSpPr/>
          <p:nvPr/>
        </p:nvSpPr>
        <p:spPr>
          <a:xfrm>
            <a:off x="3396928" y="2189560"/>
            <a:ext cx="1061610" cy="1061610"/>
          </a:xfrm>
          <a:prstGeom prst="ellipse">
            <a:avLst/>
          </a:prstGeom>
          <a:solidFill>
            <a:srgbClr val="147B8E"/>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554" name="Google Shape;554;p32"/>
          <p:cNvSpPr/>
          <p:nvPr/>
        </p:nvSpPr>
        <p:spPr>
          <a:xfrm>
            <a:off x="2083120" y="2189560"/>
            <a:ext cx="1061610" cy="1061610"/>
          </a:xfrm>
          <a:prstGeom prst="ellipse">
            <a:avLst/>
          </a:prstGeom>
          <a:solidFill>
            <a:srgbClr val="319CA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555" name="Google Shape;555;p32"/>
          <p:cNvSpPr/>
          <p:nvPr/>
        </p:nvSpPr>
        <p:spPr>
          <a:xfrm>
            <a:off x="3063214" y="1222975"/>
            <a:ext cx="1729038" cy="1497390"/>
          </a:xfrm>
          <a:custGeom>
            <a:rect b="b" l="l" r="r" t="t"/>
            <a:pathLst>
              <a:path extrusionOk="0" h="21600" w="21600">
                <a:moveTo>
                  <a:pt x="4102" y="21600"/>
                </a:moveTo>
                <a:lnTo>
                  <a:pt x="0" y="10800"/>
                </a:lnTo>
                <a:lnTo>
                  <a:pt x="5400" y="0"/>
                </a:lnTo>
                <a:lnTo>
                  <a:pt x="16200" y="0"/>
                </a:lnTo>
                <a:lnTo>
                  <a:pt x="21600" y="10800"/>
                </a:lnTo>
                <a:lnTo>
                  <a:pt x="17498" y="21600"/>
                </a:lnTo>
                <a:cubicBezTo>
                  <a:pt x="17498" y="21600"/>
                  <a:pt x="4102" y="21600"/>
                  <a:pt x="4102" y="21600"/>
                </a:cubicBezTo>
                <a:close/>
              </a:path>
            </a:pathLst>
          </a:custGeom>
          <a:solidFill>
            <a:schemeClr val="accent2"/>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56" name="Google Shape;556;p32"/>
          <p:cNvSpPr/>
          <p:nvPr/>
        </p:nvSpPr>
        <p:spPr>
          <a:xfrm>
            <a:off x="4351748" y="1222975"/>
            <a:ext cx="1729038" cy="1497390"/>
          </a:xfrm>
          <a:custGeom>
            <a:rect b="b" l="l" r="r" t="t"/>
            <a:pathLst>
              <a:path extrusionOk="0" h="21600" w="21600">
                <a:moveTo>
                  <a:pt x="4102" y="21600"/>
                </a:moveTo>
                <a:lnTo>
                  <a:pt x="0" y="10800"/>
                </a:lnTo>
                <a:lnTo>
                  <a:pt x="5400" y="0"/>
                </a:lnTo>
                <a:lnTo>
                  <a:pt x="16200" y="0"/>
                </a:lnTo>
                <a:lnTo>
                  <a:pt x="21600" y="10800"/>
                </a:lnTo>
                <a:lnTo>
                  <a:pt x="17498" y="21600"/>
                </a:lnTo>
                <a:cubicBezTo>
                  <a:pt x="17498" y="21600"/>
                  <a:pt x="4102" y="21600"/>
                  <a:pt x="4102" y="21600"/>
                </a:cubicBezTo>
                <a:close/>
              </a:path>
            </a:pathLst>
          </a:custGeom>
          <a:solidFill>
            <a:schemeClr val="accent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57" name="Google Shape;557;p32"/>
          <p:cNvSpPr/>
          <p:nvPr/>
        </p:nvSpPr>
        <p:spPr>
          <a:xfrm>
            <a:off x="5665556" y="1222975"/>
            <a:ext cx="1729038" cy="1497390"/>
          </a:xfrm>
          <a:custGeom>
            <a:rect b="b" l="l" r="r" t="t"/>
            <a:pathLst>
              <a:path extrusionOk="0" h="21600" w="21600">
                <a:moveTo>
                  <a:pt x="4102" y="21600"/>
                </a:moveTo>
                <a:lnTo>
                  <a:pt x="0" y="10800"/>
                </a:lnTo>
                <a:lnTo>
                  <a:pt x="5400" y="0"/>
                </a:lnTo>
                <a:lnTo>
                  <a:pt x="16200" y="0"/>
                </a:lnTo>
                <a:lnTo>
                  <a:pt x="21600" y="10800"/>
                </a:lnTo>
                <a:lnTo>
                  <a:pt x="17498" y="21600"/>
                </a:lnTo>
                <a:cubicBezTo>
                  <a:pt x="17498" y="21600"/>
                  <a:pt x="4102" y="21600"/>
                  <a:pt x="4102" y="21600"/>
                </a:cubicBezTo>
                <a:close/>
              </a:path>
            </a:pathLst>
          </a:custGeom>
          <a:solidFill>
            <a:schemeClr val="accent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58" name="Google Shape;558;p32"/>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559" name="Google Shape;559;p32"/>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560" name="Google Shape;560;p32"/>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sp>
        <p:nvSpPr>
          <p:cNvPr id="561" name="Google Shape;561;p32"/>
          <p:cNvSpPr/>
          <p:nvPr/>
        </p:nvSpPr>
        <p:spPr>
          <a:xfrm>
            <a:off x="1749406" y="1222975"/>
            <a:ext cx="1729038" cy="1497390"/>
          </a:xfrm>
          <a:custGeom>
            <a:rect b="b" l="l" r="r" t="t"/>
            <a:pathLst>
              <a:path extrusionOk="0" h="21600" w="21600">
                <a:moveTo>
                  <a:pt x="4102" y="21600"/>
                </a:moveTo>
                <a:lnTo>
                  <a:pt x="0" y="10800"/>
                </a:lnTo>
                <a:lnTo>
                  <a:pt x="5400" y="0"/>
                </a:lnTo>
                <a:lnTo>
                  <a:pt x="16200" y="0"/>
                </a:lnTo>
                <a:lnTo>
                  <a:pt x="21600" y="10800"/>
                </a:lnTo>
                <a:lnTo>
                  <a:pt x="17498" y="21600"/>
                </a:lnTo>
                <a:cubicBezTo>
                  <a:pt x="17498" y="21600"/>
                  <a:pt x="4102" y="21600"/>
                  <a:pt x="4102" y="21600"/>
                </a:cubicBezTo>
                <a:close/>
              </a:path>
            </a:pathLst>
          </a:custGeom>
          <a:solidFill>
            <a:schemeClr val="accent1"/>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62" name="Google Shape;562;p32"/>
          <p:cNvSpPr/>
          <p:nvPr/>
        </p:nvSpPr>
        <p:spPr>
          <a:xfrm>
            <a:off x="6304886" y="1665536"/>
            <a:ext cx="450379" cy="345569"/>
          </a:xfrm>
          <a:custGeom>
            <a:rect b="b" l="l" r="r" t="t"/>
            <a:pathLst>
              <a:path extrusionOk="0" h="21600" w="21411">
                <a:moveTo>
                  <a:pt x="7199" y="15292"/>
                </a:moveTo>
                <a:lnTo>
                  <a:pt x="5119" y="3440"/>
                </a:lnTo>
                <a:lnTo>
                  <a:pt x="17263" y="3440"/>
                </a:lnTo>
                <a:cubicBezTo>
                  <a:pt x="18637" y="3440"/>
                  <a:pt x="19646" y="4253"/>
                  <a:pt x="20206" y="5317"/>
                </a:cubicBezTo>
                <a:lnTo>
                  <a:pt x="8442" y="5317"/>
                </a:lnTo>
                <a:cubicBezTo>
                  <a:pt x="8346" y="5317"/>
                  <a:pt x="8267" y="5421"/>
                  <a:pt x="8267" y="5548"/>
                </a:cubicBezTo>
                <a:cubicBezTo>
                  <a:pt x="8267" y="5675"/>
                  <a:pt x="8346" y="5778"/>
                  <a:pt x="8442" y="5778"/>
                </a:cubicBezTo>
                <a:lnTo>
                  <a:pt x="20301" y="5778"/>
                </a:lnTo>
                <a:cubicBezTo>
                  <a:pt x="20337" y="5778"/>
                  <a:pt x="20368" y="5760"/>
                  <a:pt x="20396" y="5736"/>
                </a:cubicBezTo>
                <a:cubicBezTo>
                  <a:pt x="20546" y="6116"/>
                  <a:pt x="20646" y="6516"/>
                  <a:pt x="20687" y="6915"/>
                </a:cubicBezTo>
                <a:cubicBezTo>
                  <a:pt x="20866" y="8670"/>
                  <a:pt x="20005" y="10922"/>
                  <a:pt x="17059" y="11979"/>
                </a:cubicBezTo>
                <a:cubicBezTo>
                  <a:pt x="17059" y="11979"/>
                  <a:pt x="7199" y="15292"/>
                  <a:pt x="7199" y="15292"/>
                </a:cubicBezTo>
                <a:close/>
                <a:moveTo>
                  <a:pt x="19161" y="19373"/>
                </a:moveTo>
                <a:cubicBezTo>
                  <a:pt x="19161" y="20093"/>
                  <a:pt x="18716" y="20678"/>
                  <a:pt x="18168" y="20678"/>
                </a:cubicBezTo>
                <a:cubicBezTo>
                  <a:pt x="17621" y="20678"/>
                  <a:pt x="17175" y="20093"/>
                  <a:pt x="17175" y="19373"/>
                </a:cubicBezTo>
                <a:cubicBezTo>
                  <a:pt x="17175" y="18653"/>
                  <a:pt x="17621" y="18067"/>
                  <a:pt x="18168" y="18067"/>
                </a:cubicBezTo>
                <a:cubicBezTo>
                  <a:pt x="18716" y="18067"/>
                  <a:pt x="19161" y="18653"/>
                  <a:pt x="19161" y="19373"/>
                </a:cubicBezTo>
                <a:close/>
                <a:moveTo>
                  <a:pt x="8413" y="19373"/>
                </a:moveTo>
                <a:cubicBezTo>
                  <a:pt x="8413" y="20093"/>
                  <a:pt x="7968" y="20678"/>
                  <a:pt x="7420" y="20678"/>
                </a:cubicBezTo>
                <a:cubicBezTo>
                  <a:pt x="6873" y="20678"/>
                  <a:pt x="6427" y="20093"/>
                  <a:pt x="6427" y="19373"/>
                </a:cubicBezTo>
                <a:cubicBezTo>
                  <a:pt x="6427" y="18653"/>
                  <a:pt x="6873" y="18067"/>
                  <a:pt x="7420" y="18067"/>
                </a:cubicBezTo>
                <a:cubicBezTo>
                  <a:pt x="7968" y="18067"/>
                  <a:pt x="8413" y="18653"/>
                  <a:pt x="8413" y="19373"/>
                </a:cubicBezTo>
                <a:close/>
                <a:moveTo>
                  <a:pt x="21382" y="6793"/>
                </a:moveTo>
                <a:cubicBezTo>
                  <a:pt x="21129" y="4316"/>
                  <a:pt x="19397" y="2519"/>
                  <a:pt x="17263" y="2519"/>
                </a:cubicBezTo>
                <a:lnTo>
                  <a:pt x="4957" y="2519"/>
                </a:lnTo>
                <a:lnTo>
                  <a:pt x="4578" y="357"/>
                </a:lnTo>
                <a:cubicBezTo>
                  <a:pt x="4541" y="148"/>
                  <a:pt x="4400" y="0"/>
                  <a:pt x="4237" y="0"/>
                </a:cubicBezTo>
                <a:lnTo>
                  <a:pt x="351" y="0"/>
                </a:lnTo>
                <a:cubicBezTo>
                  <a:pt x="157" y="0"/>
                  <a:pt x="0" y="206"/>
                  <a:pt x="0" y="461"/>
                </a:cubicBezTo>
                <a:cubicBezTo>
                  <a:pt x="0" y="715"/>
                  <a:pt x="157" y="922"/>
                  <a:pt x="351" y="922"/>
                </a:cubicBezTo>
                <a:lnTo>
                  <a:pt x="3958" y="922"/>
                </a:lnTo>
                <a:lnTo>
                  <a:pt x="6830" y="17292"/>
                </a:lnTo>
                <a:cubicBezTo>
                  <a:pt x="6187" y="17609"/>
                  <a:pt x="5726" y="18418"/>
                  <a:pt x="5726" y="19373"/>
                </a:cubicBezTo>
                <a:cubicBezTo>
                  <a:pt x="5726" y="20601"/>
                  <a:pt x="6486" y="21600"/>
                  <a:pt x="7420" y="21600"/>
                </a:cubicBezTo>
                <a:cubicBezTo>
                  <a:pt x="8354" y="21600"/>
                  <a:pt x="9114" y="20601"/>
                  <a:pt x="9114" y="19373"/>
                </a:cubicBezTo>
                <a:cubicBezTo>
                  <a:pt x="9114" y="18884"/>
                  <a:pt x="8990" y="18435"/>
                  <a:pt x="8786" y="18067"/>
                </a:cubicBezTo>
                <a:lnTo>
                  <a:pt x="16802" y="18067"/>
                </a:lnTo>
                <a:cubicBezTo>
                  <a:pt x="16598" y="18435"/>
                  <a:pt x="16474" y="18884"/>
                  <a:pt x="16474" y="19373"/>
                </a:cubicBezTo>
                <a:cubicBezTo>
                  <a:pt x="16474" y="20601"/>
                  <a:pt x="17234" y="21600"/>
                  <a:pt x="18168" y="21600"/>
                </a:cubicBezTo>
                <a:cubicBezTo>
                  <a:pt x="19103" y="21600"/>
                  <a:pt x="19863" y="20601"/>
                  <a:pt x="19863" y="19373"/>
                </a:cubicBezTo>
                <a:cubicBezTo>
                  <a:pt x="19863" y="18250"/>
                  <a:pt x="19225" y="17328"/>
                  <a:pt x="18402" y="17176"/>
                </a:cubicBezTo>
                <a:cubicBezTo>
                  <a:pt x="18365" y="17159"/>
                  <a:pt x="18327" y="17145"/>
                  <a:pt x="18285" y="17145"/>
                </a:cubicBezTo>
                <a:lnTo>
                  <a:pt x="7524" y="17145"/>
                </a:lnTo>
                <a:lnTo>
                  <a:pt x="7356" y="16190"/>
                </a:lnTo>
                <a:lnTo>
                  <a:pt x="17239" y="12871"/>
                </a:lnTo>
                <a:cubicBezTo>
                  <a:pt x="20626" y="11654"/>
                  <a:pt x="21600" y="8933"/>
                  <a:pt x="21382" y="679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63" name="Google Shape;563;p32"/>
          <p:cNvSpPr/>
          <p:nvPr/>
        </p:nvSpPr>
        <p:spPr>
          <a:xfrm>
            <a:off x="2407547" y="1676444"/>
            <a:ext cx="412756" cy="323753"/>
          </a:xfrm>
          <a:custGeom>
            <a:rect b="b" l="l" r="r" t="t"/>
            <a:pathLst>
              <a:path extrusionOk="0" h="21600" w="21600">
                <a:moveTo>
                  <a:pt x="20720" y="20706"/>
                </a:moveTo>
                <a:lnTo>
                  <a:pt x="880" y="20706"/>
                </a:lnTo>
                <a:cubicBezTo>
                  <a:pt x="781" y="20706"/>
                  <a:pt x="701" y="20604"/>
                  <a:pt x="701" y="20478"/>
                </a:cubicBezTo>
                <a:lnTo>
                  <a:pt x="701" y="10046"/>
                </a:lnTo>
                <a:cubicBezTo>
                  <a:pt x="1622" y="10814"/>
                  <a:pt x="2596" y="11485"/>
                  <a:pt x="3609" y="12031"/>
                </a:cubicBezTo>
                <a:cubicBezTo>
                  <a:pt x="5378" y="12985"/>
                  <a:pt x="7245" y="13573"/>
                  <a:pt x="9158" y="13786"/>
                </a:cubicBezTo>
                <a:lnTo>
                  <a:pt x="9158" y="15314"/>
                </a:lnTo>
                <a:cubicBezTo>
                  <a:pt x="9158" y="15438"/>
                  <a:pt x="9237" y="15538"/>
                  <a:pt x="9334" y="15538"/>
                </a:cubicBezTo>
                <a:lnTo>
                  <a:pt x="12306" y="15538"/>
                </a:lnTo>
                <a:cubicBezTo>
                  <a:pt x="12403" y="15538"/>
                  <a:pt x="12482" y="15438"/>
                  <a:pt x="12482" y="15314"/>
                </a:cubicBezTo>
                <a:lnTo>
                  <a:pt x="12481" y="13779"/>
                </a:lnTo>
                <a:cubicBezTo>
                  <a:pt x="14374" y="13561"/>
                  <a:pt x="16221" y="12975"/>
                  <a:pt x="17972" y="12031"/>
                </a:cubicBezTo>
                <a:cubicBezTo>
                  <a:pt x="18992" y="11481"/>
                  <a:pt x="19972" y="10805"/>
                  <a:pt x="20899" y="10030"/>
                </a:cubicBezTo>
                <a:lnTo>
                  <a:pt x="20899" y="20478"/>
                </a:lnTo>
                <a:cubicBezTo>
                  <a:pt x="20899" y="20604"/>
                  <a:pt x="20819" y="20706"/>
                  <a:pt x="20720" y="20706"/>
                </a:cubicBezTo>
                <a:close/>
                <a:moveTo>
                  <a:pt x="12131" y="13577"/>
                </a:moveTo>
                <a:lnTo>
                  <a:pt x="12131" y="15091"/>
                </a:lnTo>
                <a:lnTo>
                  <a:pt x="9509" y="15091"/>
                </a:lnTo>
                <a:lnTo>
                  <a:pt x="9509" y="13598"/>
                </a:lnTo>
                <a:lnTo>
                  <a:pt x="9548" y="12796"/>
                </a:lnTo>
                <a:cubicBezTo>
                  <a:pt x="9693" y="12050"/>
                  <a:pt x="10216" y="11528"/>
                  <a:pt x="10820" y="11528"/>
                </a:cubicBezTo>
                <a:cubicBezTo>
                  <a:pt x="11422" y="11528"/>
                  <a:pt x="11945" y="12047"/>
                  <a:pt x="12086" y="12752"/>
                </a:cubicBezTo>
                <a:cubicBezTo>
                  <a:pt x="12086" y="12752"/>
                  <a:pt x="12131" y="13577"/>
                  <a:pt x="12131" y="13577"/>
                </a:cubicBezTo>
                <a:close/>
                <a:moveTo>
                  <a:pt x="701" y="4604"/>
                </a:moveTo>
                <a:cubicBezTo>
                  <a:pt x="701" y="4479"/>
                  <a:pt x="781" y="4377"/>
                  <a:pt x="880" y="4377"/>
                </a:cubicBezTo>
                <a:lnTo>
                  <a:pt x="20720" y="4377"/>
                </a:lnTo>
                <a:cubicBezTo>
                  <a:pt x="20819" y="4377"/>
                  <a:pt x="20899" y="4479"/>
                  <a:pt x="20899" y="4604"/>
                </a:cubicBezTo>
                <a:lnTo>
                  <a:pt x="20899" y="9494"/>
                </a:lnTo>
                <a:cubicBezTo>
                  <a:pt x="19934" y="10324"/>
                  <a:pt x="18907" y="11042"/>
                  <a:pt x="17836" y="11619"/>
                </a:cubicBezTo>
                <a:cubicBezTo>
                  <a:pt x="16124" y="12542"/>
                  <a:pt x="14319" y="13116"/>
                  <a:pt x="12468" y="13332"/>
                </a:cubicBezTo>
                <a:lnTo>
                  <a:pt x="12431" y="12682"/>
                </a:lnTo>
                <a:cubicBezTo>
                  <a:pt x="12246" y="11739"/>
                  <a:pt x="11583" y="11081"/>
                  <a:pt x="10820" y="11081"/>
                </a:cubicBezTo>
                <a:cubicBezTo>
                  <a:pt x="10055" y="11081"/>
                  <a:pt x="9392" y="11742"/>
                  <a:pt x="9203" y="12727"/>
                </a:cubicBezTo>
                <a:lnTo>
                  <a:pt x="9171" y="13338"/>
                </a:lnTo>
                <a:cubicBezTo>
                  <a:pt x="7300" y="13128"/>
                  <a:pt x="5476" y="12552"/>
                  <a:pt x="3746" y="11619"/>
                </a:cubicBezTo>
                <a:cubicBezTo>
                  <a:pt x="2681" y="11045"/>
                  <a:pt x="1661" y="10333"/>
                  <a:pt x="701" y="9510"/>
                </a:cubicBezTo>
                <a:cubicBezTo>
                  <a:pt x="701" y="9510"/>
                  <a:pt x="701" y="4604"/>
                  <a:pt x="701" y="4604"/>
                </a:cubicBezTo>
                <a:close/>
                <a:moveTo>
                  <a:pt x="8576" y="894"/>
                </a:moveTo>
                <a:lnTo>
                  <a:pt x="13006" y="894"/>
                </a:lnTo>
                <a:cubicBezTo>
                  <a:pt x="13916" y="894"/>
                  <a:pt x="14656" y="1838"/>
                  <a:pt x="14656" y="2998"/>
                </a:cubicBezTo>
                <a:lnTo>
                  <a:pt x="14656" y="3483"/>
                </a:lnTo>
                <a:lnTo>
                  <a:pt x="6926" y="3483"/>
                </a:lnTo>
                <a:lnTo>
                  <a:pt x="6926" y="2998"/>
                </a:lnTo>
                <a:cubicBezTo>
                  <a:pt x="6926" y="1838"/>
                  <a:pt x="7666" y="894"/>
                  <a:pt x="8576" y="894"/>
                </a:cubicBezTo>
                <a:close/>
                <a:moveTo>
                  <a:pt x="20720" y="3483"/>
                </a:moveTo>
                <a:lnTo>
                  <a:pt x="15357" y="3483"/>
                </a:lnTo>
                <a:lnTo>
                  <a:pt x="15357" y="2998"/>
                </a:lnTo>
                <a:cubicBezTo>
                  <a:pt x="15357" y="1345"/>
                  <a:pt x="14302" y="0"/>
                  <a:pt x="13006" y="0"/>
                </a:cubicBezTo>
                <a:lnTo>
                  <a:pt x="8576" y="0"/>
                </a:lnTo>
                <a:cubicBezTo>
                  <a:pt x="7279" y="0"/>
                  <a:pt x="6224" y="1345"/>
                  <a:pt x="6224" y="2998"/>
                </a:cubicBezTo>
                <a:lnTo>
                  <a:pt x="6224" y="3483"/>
                </a:lnTo>
                <a:lnTo>
                  <a:pt x="880" y="3483"/>
                </a:lnTo>
                <a:cubicBezTo>
                  <a:pt x="395" y="3483"/>
                  <a:pt x="0" y="3986"/>
                  <a:pt x="0" y="4604"/>
                </a:cubicBezTo>
                <a:lnTo>
                  <a:pt x="0" y="20478"/>
                </a:lnTo>
                <a:cubicBezTo>
                  <a:pt x="0" y="21097"/>
                  <a:pt x="395" y="21600"/>
                  <a:pt x="880" y="21600"/>
                </a:cubicBezTo>
                <a:lnTo>
                  <a:pt x="20720" y="21600"/>
                </a:lnTo>
                <a:cubicBezTo>
                  <a:pt x="21205" y="21600"/>
                  <a:pt x="21600" y="21097"/>
                  <a:pt x="21600" y="20478"/>
                </a:cubicBezTo>
                <a:lnTo>
                  <a:pt x="21600" y="4604"/>
                </a:lnTo>
                <a:cubicBezTo>
                  <a:pt x="21600" y="3986"/>
                  <a:pt x="21205" y="3483"/>
                  <a:pt x="20720" y="348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64" name="Google Shape;564;p32"/>
          <p:cNvSpPr/>
          <p:nvPr/>
        </p:nvSpPr>
        <p:spPr>
          <a:xfrm>
            <a:off x="4999043" y="1642858"/>
            <a:ext cx="434447" cy="390923"/>
          </a:xfrm>
          <a:custGeom>
            <a:rect b="b" l="l" r="r" t="t"/>
            <a:pathLst>
              <a:path extrusionOk="0" h="21600" w="19739">
                <a:moveTo>
                  <a:pt x="5459" y="0"/>
                </a:moveTo>
                <a:cubicBezTo>
                  <a:pt x="3023" y="0"/>
                  <a:pt x="863" y="2179"/>
                  <a:pt x="209" y="5297"/>
                </a:cubicBezTo>
                <a:cubicBezTo>
                  <a:pt x="-931" y="10735"/>
                  <a:pt x="2623" y="16793"/>
                  <a:pt x="9720" y="21501"/>
                </a:cubicBezTo>
                <a:lnTo>
                  <a:pt x="9869" y="21600"/>
                </a:lnTo>
                <a:lnTo>
                  <a:pt x="10011" y="21501"/>
                </a:lnTo>
                <a:cubicBezTo>
                  <a:pt x="17110" y="16793"/>
                  <a:pt x="20669" y="10735"/>
                  <a:pt x="19529" y="5297"/>
                </a:cubicBezTo>
                <a:cubicBezTo>
                  <a:pt x="18875" y="2179"/>
                  <a:pt x="16716" y="0"/>
                  <a:pt x="14279" y="0"/>
                </a:cubicBezTo>
                <a:cubicBezTo>
                  <a:pt x="12555" y="0"/>
                  <a:pt x="11006" y="1092"/>
                  <a:pt x="9869" y="3097"/>
                </a:cubicBezTo>
                <a:cubicBezTo>
                  <a:pt x="8733" y="1093"/>
                  <a:pt x="7182" y="0"/>
                  <a:pt x="5459" y="0"/>
                </a:cubicBezTo>
                <a:close/>
                <a:moveTo>
                  <a:pt x="5500" y="791"/>
                </a:moveTo>
                <a:cubicBezTo>
                  <a:pt x="7137" y="791"/>
                  <a:pt x="8607" y="1943"/>
                  <a:pt x="9646" y="4028"/>
                </a:cubicBezTo>
                <a:lnTo>
                  <a:pt x="9910" y="4547"/>
                </a:lnTo>
                <a:lnTo>
                  <a:pt x="10167" y="4028"/>
                </a:lnTo>
                <a:cubicBezTo>
                  <a:pt x="11207" y="1943"/>
                  <a:pt x="12682" y="791"/>
                  <a:pt x="14320" y="791"/>
                </a:cubicBezTo>
                <a:cubicBezTo>
                  <a:pt x="16479" y="791"/>
                  <a:pt x="18395" y="2738"/>
                  <a:pt x="18980" y="5528"/>
                </a:cubicBezTo>
                <a:cubicBezTo>
                  <a:pt x="20039" y="10580"/>
                  <a:pt x="16652" y="16280"/>
                  <a:pt x="9910" y="20801"/>
                </a:cubicBezTo>
                <a:cubicBezTo>
                  <a:pt x="3170" y="16281"/>
                  <a:pt x="-220" y="10580"/>
                  <a:pt x="839" y="5528"/>
                </a:cubicBezTo>
                <a:cubicBezTo>
                  <a:pt x="1424" y="2738"/>
                  <a:pt x="3342" y="791"/>
                  <a:pt x="5500" y="791"/>
                </a:cubicBezTo>
                <a:close/>
                <a:moveTo>
                  <a:pt x="5364" y="2109"/>
                </a:moveTo>
                <a:cubicBezTo>
                  <a:pt x="3721" y="2109"/>
                  <a:pt x="2197" y="3694"/>
                  <a:pt x="1740" y="5874"/>
                </a:cubicBezTo>
                <a:cubicBezTo>
                  <a:pt x="1720" y="5973"/>
                  <a:pt x="1767" y="6071"/>
                  <a:pt x="1849" y="6096"/>
                </a:cubicBezTo>
                <a:cubicBezTo>
                  <a:pt x="1861" y="6100"/>
                  <a:pt x="1877" y="6104"/>
                  <a:pt x="1889" y="6104"/>
                </a:cubicBezTo>
                <a:cubicBezTo>
                  <a:pt x="1957" y="6104"/>
                  <a:pt x="2014" y="6048"/>
                  <a:pt x="2032" y="5964"/>
                </a:cubicBezTo>
                <a:cubicBezTo>
                  <a:pt x="2455" y="3946"/>
                  <a:pt x="3858" y="2480"/>
                  <a:pt x="5364" y="2480"/>
                </a:cubicBezTo>
                <a:cubicBezTo>
                  <a:pt x="5449" y="2480"/>
                  <a:pt x="5513" y="2393"/>
                  <a:pt x="5513" y="2290"/>
                </a:cubicBezTo>
                <a:cubicBezTo>
                  <a:pt x="5513" y="2188"/>
                  <a:pt x="5449" y="2109"/>
                  <a:pt x="5364" y="2109"/>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565" name="Google Shape;565;p32"/>
          <p:cNvSpPr/>
          <p:nvPr/>
        </p:nvSpPr>
        <p:spPr>
          <a:xfrm>
            <a:off x="3780057" y="1646586"/>
            <a:ext cx="295353" cy="383467"/>
          </a:xfrm>
          <a:custGeom>
            <a:rect b="b" l="l" r="r" t="t"/>
            <a:pathLst>
              <a:path extrusionOk="0" h="21600" w="21600">
                <a:moveTo>
                  <a:pt x="4285" y="0"/>
                </a:moveTo>
                <a:cubicBezTo>
                  <a:pt x="1926" y="0"/>
                  <a:pt x="0" y="1298"/>
                  <a:pt x="0" y="3116"/>
                </a:cubicBezTo>
                <a:lnTo>
                  <a:pt x="0" y="18300"/>
                </a:lnTo>
                <a:cubicBezTo>
                  <a:pt x="0" y="20117"/>
                  <a:pt x="1926" y="21600"/>
                  <a:pt x="4285" y="21600"/>
                </a:cubicBezTo>
                <a:lnTo>
                  <a:pt x="20859" y="21600"/>
                </a:lnTo>
                <a:cubicBezTo>
                  <a:pt x="21273" y="21600"/>
                  <a:pt x="21600" y="21336"/>
                  <a:pt x="21600" y="21021"/>
                </a:cubicBezTo>
                <a:lnTo>
                  <a:pt x="21600" y="5845"/>
                </a:lnTo>
                <a:cubicBezTo>
                  <a:pt x="21595" y="5530"/>
                  <a:pt x="21273" y="5266"/>
                  <a:pt x="20859" y="5266"/>
                </a:cubicBezTo>
                <a:lnTo>
                  <a:pt x="3729" y="5266"/>
                </a:lnTo>
                <a:cubicBezTo>
                  <a:pt x="2193" y="5266"/>
                  <a:pt x="938" y="4303"/>
                  <a:pt x="938" y="3116"/>
                </a:cubicBezTo>
                <a:cubicBezTo>
                  <a:pt x="938" y="1933"/>
                  <a:pt x="2188" y="705"/>
                  <a:pt x="3729" y="705"/>
                </a:cubicBezTo>
                <a:lnTo>
                  <a:pt x="20869" y="705"/>
                </a:lnTo>
                <a:cubicBezTo>
                  <a:pt x="21277" y="705"/>
                  <a:pt x="21600" y="706"/>
                  <a:pt x="21600" y="395"/>
                </a:cubicBezTo>
                <a:cubicBezTo>
                  <a:pt x="21600" y="75"/>
                  <a:pt x="21268" y="0"/>
                  <a:pt x="20859" y="0"/>
                </a:cubicBezTo>
                <a:lnTo>
                  <a:pt x="4285" y="0"/>
                </a:lnTo>
                <a:close/>
                <a:moveTo>
                  <a:pt x="4830" y="2956"/>
                </a:moveTo>
                <a:cubicBezTo>
                  <a:pt x="4668" y="2956"/>
                  <a:pt x="4536" y="3060"/>
                  <a:pt x="4536" y="3183"/>
                </a:cubicBezTo>
                <a:cubicBezTo>
                  <a:pt x="4536" y="3306"/>
                  <a:pt x="4671" y="3401"/>
                  <a:pt x="4830" y="3401"/>
                </a:cubicBezTo>
                <a:lnTo>
                  <a:pt x="18536" y="3401"/>
                </a:lnTo>
                <a:cubicBezTo>
                  <a:pt x="18698" y="3401"/>
                  <a:pt x="18831" y="3306"/>
                  <a:pt x="18830" y="3183"/>
                </a:cubicBezTo>
                <a:cubicBezTo>
                  <a:pt x="18830" y="3060"/>
                  <a:pt x="18696" y="2956"/>
                  <a:pt x="18536" y="2956"/>
                </a:cubicBezTo>
                <a:cubicBezTo>
                  <a:pt x="18536" y="2956"/>
                  <a:pt x="4830" y="2956"/>
                  <a:pt x="4830" y="2956"/>
                </a:cubicBezTo>
                <a:close/>
                <a:moveTo>
                  <a:pt x="698" y="4300"/>
                </a:moveTo>
                <a:cubicBezTo>
                  <a:pt x="1277" y="5149"/>
                  <a:pt x="2432" y="5728"/>
                  <a:pt x="3762" y="5728"/>
                </a:cubicBezTo>
                <a:lnTo>
                  <a:pt x="20880" y="5728"/>
                </a:lnTo>
                <a:cubicBezTo>
                  <a:pt x="20931" y="5728"/>
                  <a:pt x="20967" y="5761"/>
                  <a:pt x="20968" y="5786"/>
                </a:cubicBezTo>
                <a:cubicBezTo>
                  <a:pt x="20968" y="5786"/>
                  <a:pt x="20968" y="20970"/>
                  <a:pt x="20968" y="20970"/>
                </a:cubicBezTo>
                <a:cubicBezTo>
                  <a:pt x="20968" y="20999"/>
                  <a:pt x="20939" y="21029"/>
                  <a:pt x="20891" y="21029"/>
                </a:cubicBezTo>
                <a:lnTo>
                  <a:pt x="4307" y="21029"/>
                </a:lnTo>
                <a:cubicBezTo>
                  <a:pt x="2314" y="21029"/>
                  <a:pt x="698" y="19784"/>
                  <a:pt x="698" y="18249"/>
                </a:cubicBezTo>
                <a:lnTo>
                  <a:pt x="698" y="4300"/>
                </a:lnTo>
                <a:close/>
                <a:moveTo>
                  <a:pt x="6684" y="9406"/>
                </a:moveTo>
                <a:cubicBezTo>
                  <a:pt x="6076" y="9406"/>
                  <a:pt x="5583" y="9786"/>
                  <a:pt x="5583" y="10254"/>
                </a:cubicBezTo>
                <a:lnTo>
                  <a:pt x="5583" y="13798"/>
                </a:lnTo>
                <a:cubicBezTo>
                  <a:pt x="5583" y="14266"/>
                  <a:pt x="6076" y="14646"/>
                  <a:pt x="6684" y="14646"/>
                </a:cubicBezTo>
                <a:lnTo>
                  <a:pt x="15178" y="14646"/>
                </a:lnTo>
                <a:cubicBezTo>
                  <a:pt x="15785" y="14646"/>
                  <a:pt x="16279" y="14266"/>
                  <a:pt x="16279" y="13798"/>
                </a:cubicBezTo>
                <a:lnTo>
                  <a:pt x="16279" y="10254"/>
                </a:lnTo>
                <a:cubicBezTo>
                  <a:pt x="16279" y="9786"/>
                  <a:pt x="15785" y="9406"/>
                  <a:pt x="15178" y="9406"/>
                </a:cubicBezTo>
                <a:lnTo>
                  <a:pt x="6684" y="9406"/>
                </a:lnTo>
                <a:close/>
                <a:moveTo>
                  <a:pt x="6695" y="9675"/>
                </a:moveTo>
                <a:lnTo>
                  <a:pt x="15189" y="9675"/>
                </a:lnTo>
                <a:cubicBezTo>
                  <a:pt x="15612" y="9675"/>
                  <a:pt x="15963" y="9936"/>
                  <a:pt x="15963" y="10263"/>
                </a:cubicBezTo>
                <a:lnTo>
                  <a:pt x="15963" y="13807"/>
                </a:lnTo>
                <a:cubicBezTo>
                  <a:pt x="15963" y="14133"/>
                  <a:pt x="15612" y="14394"/>
                  <a:pt x="15189" y="14394"/>
                </a:cubicBezTo>
                <a:lnTo>
                  <a:pt x="6695" y="14394"/>
                </a:lnTo>
                <a:cubicBezTo>
                  <a:pt x="6271" y="14394"/>
                  <a:pt x="5932" y="14133"/>
                  <a:pt x="5932" y="13807"/>
                </a:cubicBezTo>
                <a:cubicBezTo>
                  <a:pt x="5932" y="13807"/>
                  <a:pt x="5932" y="10263"/>
                  <a:pt x="5932" y="10263"/>
                </a:cubicBezTo>
                <a:cubicBezTo>
                  <a:pt x="5932" y="9936"/>
                  <a:pt x="6271" y="9675"/>
                  <a:pt x="6695" y="9675"/>
                </a:cubicBezTo>
                <a:close/>
                <a:moveTo>
                  <a:pt x="5746" y="16057"/>
                </a:moveTo>
                <a:cubicBezTo>
                  <a:pt x="5654" y="16057"/>
                  <a:pt x="5583" y="16112"/>
                  <a:pt x="5583" y="16183"/>
                </a:cubicBezTo>
                <a:cubicBezTo>
                  <a:pt x="5583" y="16254"/>
                  <a:pt x="5654" y="16309"/>
                  <a:pt x="5746" y="16309"/>
                </a:cubicBezTo>
                <a:lnTo>
                  <a:pt x="16377" y="16309"/>
                </a:lnTo>
                <a:cubicBezTo>
                  <a:pt x="16470" y="16309"/>
                  <a:pt x="16552" y="16254"/>
                  <a:pt x="16552" y="16183"/>
                </a:cubicBezTo>
                <a:cubicBezTo>
                  <a:pt x="16552" y="16112"/>
                  <a:pt x="16470" y="16057"/>
                  <a:pt x="16377" y="16057"/>
                </a:cubicBezTo>
                <a:lnTo>
                  <a:pt x="5746" y="16057"/>
                </a:lnTo>
                <a:close/>
                <a:moveTo>
                  <a:pt x="5746" y="17149"/>
                </a:moveTo>
                <a:cubicBezTo>
                  <a:pt x="5654" y="17149"/>
                  <a:pt x="5583" y="17212"/>
                  <a:pt x="5583" y="17283"/>
                </a:cubicBezTo>
                <a:cubicBezTo>
                  <a:pt x="5583" y="17355"/>
                  <a:pt x="5654" y="17409"/>
                  <a:pt x="5746" y="17409"/>
                </a:cubicBezTo>
                <a:lnTo>
                  <a:pt x="16377" y="17409"/>
                </a:lnTo>
                <a:cubicBezTo>
                  <a:pt x="16470" y="17409"/>
                  <a:pt x="16552" y="17355"/>
                  <a:pt x="16552" y="17283"/>
                </a:cubicBezTo>
                <a:cubicBezTo>
                  <a:pt x="16552" y="17212"/>
                  <a:pt x="16470" y="17149"/>
                  <a:pt x="16377" y="17149"/>
                </a:cubicBezTo>
                <a:lnTo>
                  <a:pt x="5746" y="17149"/>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nvGrpSpPr>
          <p:cNvPr id="566" name="Google Shape;566;p32"/>
          <p:cNvGrpSpPr/>
          <p:nvPr/>
        </p:nvGrpSpPr>
        <p:grpSpPr>
          <a:xfrm>
            <a:off x="2151040" y="2488339"/>
            <a:ext cx="925769" cy="464053"/>
            <a:chOff x="2868054" y="3350540"/>
            <a:chExt cx="1234358" cy="618737"/>
          </a:xfrm>
        </p:grpSpPr>
        <p:sp>
          <p:nvSpPr>
            <p:cNvPr id="567" name="Google Shape;567;p32"/>
            <p:cNvSpPr txBox="1"/>
            <p:nvPr/>
          </p:nvSpPr>
          <p:spPr>
            <a:xfrm>
              <a:off x="2868054" y="3350540"/>
              <a:ext cx="1234358"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Step 01</a:t>
              </a:r>
              <a:endParaRPr sz="1100"/>
            </a:p>
          </p:txBody>
        </p:sp>
        <p:sp>
          <p:nvSpPr>
            <p:cNvPr id="568" name="Google Shape;568;p32"/>
            <p:cNvSpPr txBox="1"/>
            <p:nvPr/>
          </p:nvSpPr>
          <p:spPr>
            <a:xfrm>
              <a:off x="3036641" y="3676889"/>
              <a:ext cx="897184" cy="29238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000">
                  <a:solidFill>
                    <a:schemeClr val="lt1"/>
                  </a:solidFill>
                  <a:latin typeface="Montserrat Light"/>
                  <a:ea typeface="Montserrat Light"/>
                  <a:cs typeface="Montserrat Light"/>
                  <a:sym typeface="Montserrat Light"/>
                </a:rPr>
                <a:t>20%</a:t>
              </a:r>
              <a:endParaRPr sz="1100"/>
            </a:p>
          </p:txBody>
        </p:sp>
      </p:grpSp>
      <p:grpSp>
        <p:nvGrpSpPr>
          <p:cNvPr id="569" name="Google Shape;569;p32"/>
          <p:cNvGrpSpPr/>
          <p:nvPr/>
        </p:nvGrpSpPr>
        <p:grpSpPr>
          <a:xfrm>
            <a:off x="3464849" y="2385295"/>
            <a:ext cx="925769" cy="464053"/>
            <a:chOff x="2868054" y="3350540"/>
            <a:chExt cx="1234358" cy="618737"/>
          </a:xfrm>
        </p:grpSpPr>
        <p:sp>
          <p:nvSpPr>
            <p:cNvPr id="570" name="Google Shape;570;p32"/>
            <p:cNvSpPr txBox="1"/>
            <p:nvPr/>
          </p:nvSpPr>
          <p:spPr>
            <a:xfrm>
              <a:off x="2868054" y="3350540"/>
              <a:ext cx="1234358"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Step 02</a:t>
              </a:r>
              <a:endParaRPr sz="1100"/>
            </a:p>
          </p:txBody>
        </p:sp>
        <p:sp>
          <p:nvSpPr>
            <p:cNvPr id="571" name="Google Shape;571;p32"/>
            <p:cNvSpPr txBox="1"/>
            <p:nvPr/>
          </p:nvSpPr>
          <p:spPr>
            <a:xfrm>
              <a:off x="3036641" y="3676889"/>
              <a:ext cx="897184" cy="29238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000">
                  <a:solidFill>
                    <a:schemeClr val="lt1"/>
                  </a:solidFill>
                  <a:latin typeface="Montserrat Light"/>
                  <a:ea typeface="Montserrat Light"/>
                  <a:cs typeface="Montserrat Light"/>
                  <a:sym typeface="Montserrat Light"/>
                </a:rPr>
                <a:t>30%</a:t>
              </a:r>
              <a:endParaRPr sz="1100"/>
            </a:p>
          </p:txBody>
        </p:sp>
      </p:grpSp>
      <p:grpSp>
        <p:nvGrpSpPr>
          <p:cNvPr id="572" name="Google Shape;572;p32"/>
          <p:cNvGrpSpPr/>
          <p:nvPr/>
        </p:nvGrpSpPr>
        <p:grpSpPr>
          <a:xfrm>
            <a:off x="4753382" y="2385295"/>
            <a:ext cx="925769" cy="464053"/>
            <a:chOff x="2868054" y="3350540"/>
            <a:chExt cx="1234358" cy="618737"/>
          </a:xfrm>
        </p:grpSpPr>
        <p:sp>
          <p:nvSpPr>
            <p:cNvPr id="573" name="Google Shape;573;p32"/>
            <p:cNvSpPr txBox="1"/>
            <p:nvPr/>
          </p:nvSpPr>
          <p:spPr>
            <a:xfrm>
              <a:off x="2868054" y="3350540"/>
              <a:ext cx="1234358"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Step 03</a:t>
              </a:r>
              <a:endParaRPr sz="1100"/>
            </a:p>
          </p:txBody>
        </p:sp>
        <p:sp>
          <p:nvSpPr>
            <p:cNvPr id="574" name="Google Shape;574;p32"/>
            <p:cNvSpPr txBox="1"/>
            <p:nvPr/>
          </p:nvSpPr>
          <p:spPr>
            <a:xfrm>
              <a:off x="3036641" y="3676889"/>
              <a:ext cx="897184" cy="29238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000">
                  <a:solidFill>
                    <a:schemeClr val="lt1"/>
                  </a:solidFill>
                  <a:latin typeface="Montserrat Light"/>
                  <a:ea typeface="Montserrat Light"/>
                  <a:cs typeface="Montserrat Light"/>
                  <a:sym typeface="Montserrat Light"/>
                </a:rPr>
                <a:t>30%</a:t>
              </a:r>
              <a:endParaRPr sz="1100"/>
            </a:p>
          </p:txBody>
        </p:sp>
      </p:grpSp>
      <p:grpSp>
        <p:nvGrpSpPr>
          <p:cNvPr id="575" name="Google Shape;575;p32"/>
          <p:cNvGrpSpPr/>
          <p:nvPr/>
        </p:nvGrpSpPr>
        <p:grpSpPr>
          <a:xfrm>
            <a:off x="6067191" y="2385295"/>
            <a:ext cx="925769" cy="464053"/>
            <a:chOff x="2868054" y="3350540"/>
            <a:chExt cx="1234358" cy="618737"/>
          </a:xfrm>
        </p:grpSpPr>
        <p:sp>
          <p:nvSpPr>
            <p:cNvPr id="576" name="Google Shape;576;p32"/>
            <p:cNvSpPr txBox="1"/>
            <p:nvPr/>
          </p:nvSpPr>
          <p:spPr>
            <a:xfrm>
              <a:off x="2868054" y="3350540"/>
              <a:ext cx="1234358"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Step 04</a:t>
              </a:r>
              <a:endParaRPr sz="1100"/>
            </a:p>
          </p:txBody>
        </p:sp>
        <p:sp>
          <p:nvSpPr>
            <p:cNvPr id="577" name="Google Shape;577;p32"/>
            <p:cNvSpPr txBox="1"/>
            <p:nvPr/>
          </p:nvSpPr>
          <p:spPr>
            <a:xfrm>
              <a:off x="3036641" y="3676889"/>
              <a:ext cx="897184" cy="29238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000">
                  <a:solidFill>
                    <a:schemeClr val="lt1"/>
                  </a:solidFill>
                  <a:latin typeface="Montserrat Light"/>
                  <a:ea typeface="Montserrat Light"/>
                  <a:cs typeface="Montserrat Light"/>
                  <a:sym typeface="Montserrat Light"/>
                </a:rPr>
                <a:t>30%</a:t>
              </a:r>
              <a:endParaRPr sz="1100"/>
            </a:p>
          </p:txBody>
        </p:sp>
      </p:grpSp>
      <p:sp>
        <p:nvSpPr>
          <p:cNvPr id="578" name="Google Shape;578;p32"/>
          <p:cNvSpPr txBox="1"/>
          <p:nvPr/>
        </p:nvSpPr>
        <p:spPr>
          <a:xfrm>
            <a:off x="1749406" y="3507961"/>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579" name="Google Shape;579;p32"/>
          <p:cNvSpPr txBox="1"/>
          <p:nvPr/>
        </p:nvSpPr>
        <p:spPr>
          <a:xfrm>
            <a:off x="6093795" y="3507961"/>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580" name="Google Shape;580;p32"/>
          <p:cNvSpPr txBox="1"/>
          <p:nvPr/>
        </p:nvSpPr>
        <p:spPr>
          <a:xfrm>
            <a:off x="4645666" y="3507961"/>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581" name="Google Shape;581;p32"/>
          <p:cNvSpPr txBox="1"/>
          <p:nvPr/>
        </p:nvSpPr>
        <p:spPr>
          <a:xfrm>
            <a:off x="3197536" y="3507961"/>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85" name="Shape 585"/>
        <p:cNvGrpSpPr/>
        <p:nvPr/>
      </p:nvGrpSpPr>
      <p:grpSpPr>
        <a:xfrm>
          <a:off x="0" y="0"/>
          <a:ext cx="0" cy="0"/>
          <a:chOff x="0" y="0"/>
          <a:chExt cx="0" cy="0"/>
        </a:xfrm>
      </p:grpSpPr>
      <p:sp>
        <p:nvSpPr>
          <p:cNvPr id="586" name="Google Shape;586;p33"/>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587" name="Google Shape;587;p33"/>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588" name="Google Shape;588;p33"/>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sp>
        <p:nvSpPr>
          <p:cNvPr id="589" name="Google Shape;589;p33"/>
          <p:cNvSpPr/>
          <p:nvPr/>
        </p:nvSpPr>
        <p:spPr>
          <a:xfrm>
            <a:off x="779032" y="1021320"/>
            <a:ext cx="7585933" cy="1104432"/>
          </a:xfrm>
          <a:custGeom>
            <a:rect b="b" l="l" r="r" t="t"/>
            <a:pathLst>
              <a:path extrusionOk="0" h="1472576" w="10114578">
                <a:moveTo>
                  <a:pt x="0" y="368144"/>
                </a:moveTo>
                <a:lnTo>
                  <a:pt x="9378290" y="368144"/>
                </a:lnTo>
                <a:lnTo>
                  <a:pt x="9378290" y="0"/>
                </a:lnTo>
                <a:lnTo>
                  <a:pt x="10114578" y="736288"/>
                </a:lnTo>
                <a:lnTo>
                  <a:pt x="9378290" y="1472576"/>
                </a:lnTo>
                <a:lnTo>
                  <a:pt x="9378290" y="1104432"/>
                </a:lnTo>
                <a:lnTo>
                  <a:pt x="0" y="1104432"/>
                </a:lnTo>
                <a:lnTo>
                  <a:pt x="0" y="368144"/>
                </a:lnTo>
                <a:close/>
              </a:path>
            </a:pathLst>
          </a:custGeom>
          <a:solidFill>
            <a:schemeClr val="accent1"/>
          </a:solidFill>
          <a:ln>
            <a:noFill/>
          </a:ln>
        </p:spPr>
        <p:txBody>
          <a:bodyPr anchorCtr="0" anchor="ctr" bIns="451425" lIns="71450" spcFirstLastPara="1" rIns="466600" wrap="square" tIns="347525">
            <a:noAutofit/>
          </a:bodyPr>
          <a:lstStyle/>
          <a:p>
            <a:pPr indent="0" lvl="0" marL="0" marR="0" rtl="0" algn="l">
              <a:lnSpc>
                <a:spcPct val="90000"/>
              </a:lnSpc>
              <a:spcBef>
                <a:spcPts val="0"/>
              </a:spcBef>
              <a:spcAft>
                <a:spcPts val="0"/>
              </a:spcAft>
              <a:buClr>
                <a:schemeClr val="dk1"/>
              </a:buClr>
              <a:buSzPts val="1900"/>
              <a:buFont typeface="Montserrat"/>
              <a:buNone/>
            </a:pPr>
            <a:r>
              <a:t/>
            </a:r>
            <a:endParaRPr sz="1900">
              <a:solidFill>
                <a:schemeClr val="lt1"/>
              </a:solidFill>
              <a:latin typeface="Montserrat"/>
              <a:ea typeface="Montserrat"/>
              <a:cs typeface="Montserrat"/>
              <a:sym typeface="Montserrat"/>
            </a:endParaRPr>
          </a:p>
        </p:txBody>
      </p:sp>
      <p:sp>
        <p:nvSpPr>
          <p:cNvPr id="590" name="Google Shape;590;p33"/>
          <p:cNvSpPr/>
          <p:nvPr/>
        </p:nvSpPr>
        <p:spPr>
          <a:xfrm>
            <a:off x="2527590" y="1564207"/>
            <a:ext cx="5837375" cy="1104432"/>
          </a:xfrm>
          <a:custGeom>
            <a:rect b="b" l="l" r="r" t="t"/>
            <a:pathLst>
              <a:path extrusionOk="0" h="1472576" w="7783167">
                <a:moveTo>
                  <a:pt x="0" y="368144"/>
                </a:moveTo>
                <a:lnTo>
                  <a:pt x="7046879" y="368144"/>
                </a:lnTo>
                <a:lnTo>
                  <a:pt x="7046879" y="0"/>
                </a:lnTo>
                <a:lnTo>
                  <a:pt x="7783167" y="736288"/>
                </a:lnTo>
                <a:lnTo>
                  <a:pt x="7046879" y="1472576"/>
                </a:lnTo>
                <a:lnTo>
                  <a:pt x="7046879" y="1104432"/>
                </a:lnTo>
                <a:lnTo>
                  <a:pt x="0" y="1104432"/>
                </a:lnTo>
                <a:lnTo>
                  <a:pt x="0" y="368144"/>
                </a:lnTo>
                <a:close/>
              </a:path>
            </a:pathLst>
          </a:custGeom>
          <a:solidFill>
            <a:schemeClr val="accent2"/>
          </a:solidFill>
          <a:ln>
            <a:noFill/>
          </a:ln>
        </p:spPr>
        <p:txBody>
          <a:bodyPr anchorCtr="0" anchor="ctr" bIns="451425" lIns="71450" spcFirstLastPara="1" rIns="466600" wrap="square" tIns="347525">
            <a:noAutofit/>
          </a:bodyPr>
          <a:lstStyle/>
          <a:p>
            <a:pPr indent="0" lvl="0" marL="0" marR="0" rtl="0" algn="l">
              <a:lnSpc>
                <a:spcPct val="90000"/>
              </a:lnSpc>
              <a:spcBef>
                <a:spcPts val="0"/>
              </a:spcBef>
              <a:spcAft>
                <a:spcPts val="0"/>
              </a:spcAft>
              <a:buClr>
                <a:schemeClr val="dk1"/>
              </a:buClr>
              <a:buSzPts val="1900"/>
              <a:buFont typeface="Montserrat"/>
              <a:buNone/>
            </a:pPr>
            <a:r>
              <a:t/>
            </a:r>
            <a:endParaRPr sz="1900">
              <a:solidFill>
                <a:schemeClr val="lt1"/>
              </a:solidFill>
              <a:latin typeface="Montserrat"/>
              <a:ea typeface="Montserrat"/>
              <a:cs typeface="Montserrat"/>
              <a:sym typeface="Montserrat"/>
            </a:endParaRPr>
          </a:p>
        </p:txBody>
      </p:sp>
      <p:sp>
        <p:nvSpPr>
          <p:cNvPr id="591" name="Google Shape;591;p33"/>
          <p:cNvSpPr/>
          <p:nvPr/>
        </p:nvSpPr>
        <p:spPr>
          <a:xfrm>
            <a:off x="4276148" y="2107405"/>
            <a:ext cx="4088818" cy="1104432"/>
          </a:xfrm>
          <a:custGeom>
            <a:rect b="b" l="l" r="r" t="t"/>
            <a:pathLst>
              <a:path extrusionOk="0" h="1472576" w="5451757">
                <a:moveTo>
                  <a:pt x="0" y="368144"/>
                </a:moveTo>
                <a:lnTo>
                  <a:pt x="4715469" y="368144"/>
                </a:lnTo>
                <a:lnTo>
                  <a:pt x="4715469" y="0"/>
                </a:lnTo>
                <a:lnTo>
                  <a:pt x="5451757" y="736288"/>
                </a:lnTo>
                <a:lnTo>
                  <a:pt x="4715469" y="1472576"/>
                </a:lnTo>
                <a:lnTo>
                  <a:pt x="4715469" y="1104432"/>
                </a:lnTo>
                <a:lnTo>
                  <a:pt x="0" y="1104432"/>
                </a:lnTo>
                <a:lnTo>
                  <a:pt x="0" y="368144"/>
                </a:lnTo>
                <a:close/>
              </a:path>
            </a:pathLst>
          </a:custGeom>
          <a:solidFill>
            <a:schemeClr val="accent3"/>
          </a:solidFill>
          <a:ln>
            <a:noFill/>
          </a:ln>
        </p:spPr>
        <p:txBody>
          <a:bodyPr anchorCtr="0" anchor="ctr" bIns="451425" lIns="71450" spcFirstLastPara="1" rIns="466600" wrap="square" tIns="347525">
            <a:noAutofit/>
          </a:bodyPr>
          <a:lstStyle/>
          <a:p>
            <a:pPr indent="0" lvl="0" marL="0" marR="0" rtl="0" algn="l">
              <a:lnSpc>
                <a:spcPct val="90000"/>
              </a:lnSpc>
              <a:spcBef>
                <a:spcPts val="0"/>
              </a:spcBef>
              <a:spcAft>
                <a:spcPts val="0"/>
              </a:spcAft>
              <a:buClr>
                <a:schemeClr val="dk1"/>
              </a:buClr>
              <a:buSzPts val="1900"/>
              <a:buFont typeface="Montserrat"/>
              <a:buNone/>
            </a:pPr>
            <a:r>
              <a:t/>
            </a:r>
            <a:endParaRPr sz="1900">
              <a:solidFill>
                <a:schemeClr val="lt1"/>
              </a:solidFill>
              <a:latin typeface="Montserrat"/>
              <a:ea typeface="Montserrat"/>
              <a:cs typeface="Montserrat"/>
              <a:sym typeface="Montserrat"/>
            </a:endParaRPr>
          </a:p>
        </p:txBody>
      </p:sp>
      <p:sp>
        <p:nvSpPr>
          <p:cNvPr id="592" name="Google Shape;592;p33"/>
          <p:cNvSpPr/>
          <p:nvPr/>
        </p:nvSpPr>
        <p:spPr>
          <a:xfrm>
            <a:off x="6024705" y="2650204"/>
            <a:ext cx="2340260" cy="1104432"/>
          </a:xfrm>
          <a:custGeom>
            <a:rect b="b" l="l" r="r" t="t"/>
            <a:pathLst>
              <a:path extrusionOk="0" h="1472576" w="3120347">
                <a:moveTo>
                  <a:pt x="0" y="368144"/>
                </a:moveTo>
                <a:lnTo>
                  <a:pt x="2384059" y="368144"/>
                </a:lnTo>
                <a:lnTo>
                  <a:pt x="2384059" y="0"/>
                </a:lnTo>
                <a:lnTo>
                  <a:pt x="3120347" y="736288"/>
                </a:lnTo>
                <a:lnTo>
                  <a:pt x="2384059" y="1472576"/>
                </a:lnTo>
                <a:lnTo>
                  <a:pt x="2384059" y="1104432"/>
                </a:lnTo>
                <a:lnTo>
                  <a:pt x="0" y="1104432"/>
                </a:lnTo>
                <a:lnTo>
                  <a:pt x="0" y="368144"/>
                </a:lnTo>
                <a:close/>
              </a:path>
            </a:pathLst>
          </a:custGeom>
          <a:solidFill>
            <a:schemeClr val="accent4"/>
          </a:solidFill>
          <a:ln>
            <a:noFill/>
          </a:ln>
        </p:spPr>
        <p:txBody>
          <a:bodyPr anchorCtr="0" anchor="ctr" bIns="451425" lIns="71450" spcFirstLastPara="1" rIns="466600" wrap="square" tIns="347525">
            <a:noAutofit/>
          </a:bodyPr>
          <a:lstStyle/>
          <a:p>
            <a:pPr indent="0" lvl="0" marL="0" marR="0" rtl="0" algn="l">
              <a:lnSpc>
                <a:spcPct val="90000"/>
              </a:lnSpc>
              <a:spcBef>
                <a:spcPts val="0"/>
              </a:spcBef>
              <a:spcAft>
                <a:spcPts val="0"/>
              </a:spcAft>
              <a:buClr>
                <a:schemeClr val="dk1"/>
              </a:buClr>
              <a:buSzPts val="1900"/>
              <a:buFont typeface="Montserrat"/>
              <a:buNone/>
            </a:pPr>
            <a:r>
              <a:t/>
            </a:r>
            <a:endParaRPr sz="1900">
              <a:solidFill>
                <a:schemeClr val="lt1"/>
              </a:solidFill>
              <a:latin typeface="Montserrat"/>
              <a:ea typeface="Montserrat"/>
              <a:cs typeface="Montserrat"/>
              <a:sym typeface="Montserrat"/>
            </a:endParaRPr>
          </a:p>
        </p:txBody>
      </p:sp>
      <p:grpSp>
        <p:nvGrpSpPr>
          <p:cNvPr id="593" name="Google Shape;593;p33"/>
          <p:cNvGrpSpPr/>
          <p:nvPr/>
        </p:nvGrpSpPr>
        <p:grpSpPr>
          <a:xfrm>
            <a:off x="779033" y="2159395"/>
            <a:ext cx="702172" cy="702172"/>
            <a:chOff x="1056125" y="1581151"/>
            <a:chExt cx="936229" cy="936229"/>
          </a:xfrm>
        </p:grpSpPr>
        <p:sp>
          <p:nvSpPr>
            <p:cNvPr id="594" name="Google Shape;594;p33"/>
            <p:cNvSpPr/>
            <p:nvPr/>
          </p:nvSpPr>
          <p:spPr>
            <a:xfrm>
              <a:off x="1056125" y="1581151"/>
              <a:ext cx="936229" cy="936229"/>
            </a:xfrm>
            <a:prstGeom prst="ellipse">
              <a:avLst/>
            </a:prstGeom>
            <a:solidFill>
              <a:schemeClr val="lt1"/>
            </a:solidFill>
            <a:ln cap="flat" cmpd="sng" w="12700">
              <a:solidFill>
                <a:srgbClr val="BFBFBF"/>
              </a:solidFill>
              <a:prstDash val="dot"/>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595" name="Google Shape;595;p33"/>
            <p:cNvSpPr/>
            <p:nvPr/>
          </p:nvSpPr>
          <p:spPr>
            <a:xfrm>
              <a:off x="1108999" y="1634025"/>
              <a:ext cx="830480" cy="830480"/>
            </a:xfrm>
            <a:prstGeom prst="ellipse">
              <a:avLst/>
            </a:prstGeom>
            <a:solidFill>
              <a:schemeClr val="accen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596" name="Google Shape;596;p33"/>
            <p:cNvSpPr/>
            <p:nvPr/>
          </p:nvSpPr>
          <p:spPr>
            <a:xfrm>
              <a:off x="1252436" y="1734774"/>
              <a:ext cx="543607" cy="628982"/>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597" name="Google Shape;597;p33"/>
          <p:cNvGrpSpPr/>
          <p:nvPr/>
        </p:nvGrpSpPr>
        <p:grpSpPr>
          <a:xfrm>
            <a:off x="2527590" y="2699899"/>
            <a:ext cx="702172" cy="702172"/>
            <a:chOff x="1056125" y="2681045"/>
            <a:chExt cx="936229" cy="936229"/>
          </a:xfrm>
        </p:grpSpPr>
        <p:sp>
          <p:nvSpPr>
            <p:cNvPr id="598" name="Google Shape;598;p33"/>
            <p:cNvSpPr/>
            <p:nvPr/>
          </p:nvSpPr>
          <p:spPr>
            <a:xfrm>
              <a:off x="1056125" y="2681045"/>
              <a:ext cx="936229" cy="936229"/>
            </a:xfrm>
            <a:prstGeom prst="ellipse">
              <a:avLst/>
            </a:prstGeom>
            <a:solidFill>
              <a:schemeClr val="lt1"/>
            </a:solidFill>
            <a:ln cap="flat" cmpd="sng" w="12700">
              <a:solidFill>
                <a:srgbClr val="BFBFBF"/>
              </a:solidFill>
              <a:prstDash val="dot"/>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599" name="Google Shape;599;p33"/>
            <p:cNvSpPr/>
            <p:nvPr/>
          </p:nvSpPr>
          <p:spPr>
            <a:xfrm>
              <a:off x="1108999" y="2733919"/>
              <a:ext cx="830480" cy="830480"/>
            </a:xfrm>
            <a:prstGeom prst="ellipse">
              <a:avLst/>
            </a:prstGeom>
            <a:solidFill>
              <a:schemeClr val="accen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600" name="Google Shape;600;p33"/>
            <p:cNvSpPr/>
            <p:nvPr/>
          </p:nvSpPr>
          <p:spPr>
            <a:xfrm>
              <a:off x="1257635" y="2882556"/>
              <a:ext cx="533208" cy="533206"/>
            </a:xfrm>
            <a:custGeom>
              <a:rect b="b" l="l" r="r" t="t"/>
              <a:pathLst>
                <a:path extrusionOk="0" h="21600" w="21600">
                  <a:moveTo>
                    <a:pt x="13440" y="20523"/>
                  </a:moveTo>
                  <a:cubicBezTo>
                    <a:pt x="14662" y="19654"/>
                    <a:pt x="15690" y="18204"/>
                    <a:pt x="16389" y="16389"/>
                  </a:cubicBezTo>
                  <a:cubicBezTo>
                    <a:pt x="18204" y="15690"/>
                    <a:pt x="19654" y="14662"/>
                    <a:pt x="20523" y="13440"/>
                  </a:cubicBezTo>
                  <a:cubicBezTo>
                    <a:pt x="19588" y="16877"/>
                    <a:pt x="16877" y="19588"/>
                    <a:pt x="13440" y="20523"/>
                  </a:cubicBezTo>
                  <a:close/>
                  <a:moveTo>
                    <a:pt x="1077" y="13440"/>
                  </a:moveTo>
                  <a:cubicBezTo>
                    <a:pt x="1946" y="14662"/>
                    <a:pt x="3396" y="15690"/>
                    <a:pt x="5211" y="16389"/>
                  </a:cubicBezTo>
                  <a:cubicBezTo>
                    <a:pt x="5910" y="18204"/>
                    <a:pt x="6938" y="19654"/>
                    <a:pt x="8160" y="20523"/>
                  </a:cubicBezTo>
                  <a:cubicBezTo>
                    <a:pt x="4723" y="19588"/>
                    <a:pt x="2012" y="16877"/>
                    <a:pt x="1077" y="13440"/>
                  </a:cubicBezTo>
                  <a:close/>
                  <a:moveTo>
                    <a:pt x="8160" y="1077"/>
                  </a:moveTo>
                  <a:cubicBezTo>
                    <a:pt x="6938" y="1946"/>
                    <a:pt x="5910" y="3396"/>
                    <a:pt x="5211" y="5211"/>
                  </a:cubicBezTo>
                  <a:cubicBezTo>
                    <a:pt x="3396" y="5910"/>
                    <a:pt x="1946" y="6938"/>
                    <a:pt x="1077" y="8160"/>
                  </a:cubicBezTo>
                  <a:cubicBezTo>
                    <a:pt x="2012" y="4723"/>
                    <a:pt x="4723" y="2012"/>
                    <a:pt x="8160" y="1077"/>
                  </a:cubicBezTo>
                  <a:close/>
                  <a:moveTo>
                    <a:pt x="20523" y="8160"/>
                  </a:moveTo>
                  <a:cubicBezTo>
                    <a:pt x="19654" y="6938"/>
                    <a:pt x="18204" y="5910"/>
                    <a:pt x="16389" y="5211"/>
                  </a:cubicBezTo>
                  <a:cubicBezTo>
                    <a:pt x="15690" y="3396"/>
                    <a:pt x="14662" y="1946"/>
                    <a:pt x="13440" y="1077"/>
                  </a:cubicBezTo>
                  <a:cubicBezTo>
                    <a:pt x="16877" y="2012"/>
                    <a:pt x="19588" y="4723"/>
                    <a:pt x="20523" y="8160"/>
                  </a:cubicBezTo>
                  <a:close/>
                  <a:moveTo>
                    <a:pt x="17374" y="10981"/>
                  </a:moveTo>
                  <a:lnTo>
                    <a:pt x="20871" y="10981"/>
                  </a:lnTo>
                  <a:cubicBezTo>
                    <a:pt x="20864" y="11414"/>
                    <a:pt x="20830" y="11840"/>
                    <a:pt x="20769" y="12258"/>
                  </a:cubicBezTo>
                  <a:cubicBezTo>
                    <a:pt x="20162" y="13781"/>
                    <a:pt x="18630" y="15087"/>
                    <a:pt x="16551" y="15943"/>
                  </a:cubicBezTo>
                  <a:cubicBezTo>
                    <a:pt x="17059" y="14468"/>
                    <a:pt x="17355" y="12778"/>
                    <a:pt x="17374" y="10981"/>
                  </a:cubicBezTo>
                  <a:close/>
                  <a:moveTo>
                    <a:pt x="10981" y="17012"/>
                  </a:moveTo>
                  <a:lnTo>
                    <a:pt x="10981" y="10981"/>
                  </a:lnTo>
                  <a:lnTo>
                    <a:pt x="17012" y="10981"/>
                  </a:lnTo>
                  <a:cubicBezTo>
                    <a:pt x="16992" y="12856"/>
                    <a:pt x="16667" y="14612"/>
                    <a:pt x="16114" y="16114"/>
                  </a:cubicBezTo>
                  <a:cubicBezTo>
                    <a:pt x="14611" y="16667"/>
                    <a:pt x="12856" y="16992"/>
                    <a:pt x="10981" y="17012"/>
                  </a:cubicBezTo>
                  <a:close/>
                  <a:moveTo>
                    <a:pt x="10981" y="20871"/>
                  </a:moveTo>
                  <a:lnTo>
                    <a:pt x="10981" y="17374"/>
                  </a:lnTo>
                  <a:cubicBezTo>
                    <a:pt x="12778" y="17355"/>
                    <a:pt x="14468" y="17059"/>
                    <a:pt x="15943" y="16551"/>
                  </a:cubicBezTo>
                  <a:cubicBezTo>
                    <a:pt x="15087" y="18630"/>
                    <a:pt x="13781" y="20162"/>
                    <a:pt x="12258" y="20769"/>
                  </a:cubicBezTo>
                  <a:cubicBezTo>
                    <a:pt x="11840" y="20830"/>
                    <a:pt x="11414" y="20864"/>
                    <a:pt x="10981" y="20871"/>
                  </a:cubicBezTo>
                  <a:close/>
                  <a:moveTo>
                    <a:pt x="10619" y="17374"/>
                  </a:moveTo>
                  <a:lnTo>
                    <a:pt x="10619" y="20871"/>
                  </a:lnTo>
                  <a:cubicBezTo>
                    <a:pt x="10186" y="20864"/>
                    <a:pt x="9760" y="20830"/>
                    <a:pt x="9342" y="20769"/>
                  </a:cubicBezTo>
                  <a:cubicBezTo>
                    <a:pt x="7819" y="20162"/>
                    <a:pt x="6513" y="18630"/>
                    <a:pt x="5657" y="16551"/>
                  </a:cubicBezTo>
                  <a:cubicBezTo>
                    <a:pt x="7132" y="17059"/>
                    <a:pt x="8822" y="17355"/>
                    <a:pt x="10619" y="17374"/>
                  </a:cubicBezTo>
                  <a:close/>
                  <a:moveTo>
                    <a:pt x="4588" y="10981"/>
                  </a:moveTo>
                  <a:lnTo>
                    <a:pt x="10619" y="10981"/>
                  </a:lnTo>
                  <a:lnTo>
                    <a:pt x="10619" y="17012"/>
                  </a:lnTo>
                  <a:cubicBezTo>
                    <a:pt x="8744" y="16992"/>
                    <a:pt x="6989" y="16667"/>
                    <a:pt x="5486" y="16114"/>
                  </a:cubicBezTo>
                  <a:cubicBezTo>
                    <a:pt x="4933" y="14612"/>
                    <a:pt x="4608" y="12856"/>
                    <a:pt x="4588" y="10981"/>
                  </a:cubicBezTo>
                  <a:close/>
                  <a:moveTo>
                    <a:pt x="729" y="10981"/>
                  </a:moveTo>
                  <a:lnTo>
                    <a:pt x="4226" y="10981"/>
                  </a:lnTo>
                  <a:cubicBezTo>
                    <a:pt x="4245" y="12778"/>
                    <a:pt x="4541" y="14468"/>
                    <a:pt x="5049" y="15943"/>
                  </a:cubicBezTo>
                  <a:cubicBezTo>
                    <a:pt x="2970" y="15087"/>
                    <a:pt x="1438" y="13781"/>
                    <a:pt x="831" y="12258"/>
                  </a:cubicBezTo>
                  <a:cubicBezTo>
                    <a:pt x="770" y="11840"/>
                    <a:pt x="736" y="11414"/>
                    <a:pt x="729" y="10981"/>
                  </a:cubicBezTo>
                  <a:close/>
                  <a:moveTo>
                    <a:pt x="4226" y="10619"/>
                  </a:moveTo>
                  <a:lnTo>
                    <a:pt x="729" y="10619"/>
                  </a:lnTo>
                  <a:cubicBezTo>
                    <a:pt x="736" y="10186"/>
                    <a:pt x="770" y="9760"/>
                    <a:pt x="831" y="9342"/>
                  </a:cubicBezTo>
                  <a:cubicBezTo>
                    <a:pt x="1438" y="7819"/>
                    <a:pt x="2970" y="6513"/>
                    <a:pt x="5049" y="5657"/>
                  </a:cubicBezTo>
                  <a:cubicBezTo>
                    <a:pt x="4541" y="7132"/>
                    <a:pt x="4245" y="8822"/>
                    <a:pt x="4226" y="10619"/>
                  </a:cubicBezTo>
                  <a:close/>
                  <a:moveTo>
                    <a:pt x="10619" y="4588"/>
                  </a:moveTo>
                  <a:lnTo>
                    <a:pt x="10619" y="10619"/>
                  </a:lnTo>
                  <a:lnTo>
                    <a:pt x="4588" y="10619"/>
                  </a:lnTo>
                  <a:cubicBezTo>
                    <a:pt x="4608" y="8743"/>
                    <a:pt x="4933" y="6988"/>
                    <a:pt x="5486" y="5486"/>
                  </a:cubicBezTo>
                  <a:cubicBezTo>
                    <a:pt x="6989" y="4933"/>
                    <a:pt x="8744" y="4608"/>
                    <a:pt x="10619" y="4588"/>
                  </a:cubicBezTo>
                  <a:close/>
                  <a:moveTo>
                    <a:pt x="10619" y="729"/>
                  </a:moveTo>
                  <a:lnTo>
                    <a:pt x="10619" y="4226"/>
                  </a:lnTo>
                  <a:cubicBezTo>
                    <a:pt x="8822" y="4245"/>
                    <a:pt x="7132" y="4541"/>
                    <a:pt x="5657" y="5049"/>
                  </a:cubicBezTo>
                  <a:cubicBezTo>
                    <a:pt x="6513" y="2970"/>
                    <a:pt x="7819" y="1438"/>
                    <a:pt x="9342" y="831"/>
                  </a:cubicBezTo>
                  <a:cubicBezTo>
                    <a:pt x="9760" y="770"/>
                    <a:pt x="10186" y="736"/>
                    <a:pt x="10619" y="729"/>
                  </a:cubicBezTo>
                  <a:close/>
                  <a:moveTo>
                    <a:pt x="10981" y="4226"/>
                  </a:moveTo>
                  <a:lnTo>
                    <a:pt x="10981" y="729"/>
                  </a:lnTo>
                  <a:cubicBezTo>
                    <a:pt x="11414" y="736"/>
                    <a:pt x="11840" y="770"/>
                    <a:pt x="12258" y="831"/>
                  </a:cubicBezTo>
                  <a:cubicBezTo>
                    <a:pt x="13781" y="1438"/>
                    <a:pt x="15087" y="2970"/>
                    <a:pt x="15943" y="5049"/>
                  </a:cubicBezTo>
                  <a:cubicBezTo>
                    <a:pt x="14468" y="4541"/>
                    <a:pt x="12778" y="4245"/>
                    <a:pt x="10981" y="4226"/>
                  </a:cubicBezTo>
                  <a:close/>
                  <a:moveTo>
                    <a:pt x="17012" y="10619"/>
                  </a:moveTo>
                  <a:lnTo>
                    <a:pt x="10981" y="10619"/>
                  </a:lnTo>
                  <a:lnTo>
                    <a:pt x="10981" y="4588"/>
                  </a:lnTo>
                  <a:cubicBezTo>
                    <a:pt x="12856" y="4608"/>
                    <a:pt x="14611" y="4933"/>
                    <a:pt x="16114" y="5486"/>
                  </a:cubicBezTo>
                  <a:cubicBezTo>
                    <a:pt x="16667" y="6988"/>
                    <a:pt x="16992" y="8743"/>
                    <a:pt x="17012" y="10619"/>
                  </a:cubicBezTo>
                  <a:close/>
                  <a:moveTo>
                    <a:pt x="20871" y="10619"/>
                  </a:moveTo>
                  <a:lnTo>
                    <a:pt x="17374" y="10619"/>
                  </a:lnTo>
                  <a:cubicBezTo>
                    <a:pt x="17355" y="8822"/>
                    <a:pt x="17059" y="7132"/>
                    <a:pt x="16551" y="5657"/>
                  </a:cubicBezTo>
                  <a:cubicBezTo>
                    <a:pt x="18630" y="6513"/>
                    <a:pt x="20162" y="7819"/>
                    <a:pt x="20769" y="9342"/>
                  </a:cubicBezTo>
                  <a:cubicBezTo>
                    <a:pt x="20830" y="9760"/>
                    <a:pt x="20864" y="10186"/>
                    <a:pt x="20871" y="10619"/>
                  </a:cubicBezTo>
                  <a:close/>
                  <a:moveTo>
                    <a:pt x="10800" y="0"/>
                  </a:moveTo>
                  <a:cubicBezTo>
                    <a:pt x="4845" y="0"/>
                    <a:pt x="0" y="4845"/>
                    <a:pt x="0" y="10800"/>
                  </a:cubicBezTo>
                  <a:cubicBezTo>
                    <a:pt x="0" y="16755"/>
                    <a:pt x="4845" y="21600"/>
                    <a:pt x="10800" y="21600"/>
                  </a:cubicBezTo>
                  <a:cubicBezTo>
                    <a:pt x="16755" y="21600"/>
                    <a:pt x="21600" y="16755"/>
                    <a:pt x="21600" y="10800"/>
                  </a:cubicBezTo>
                  <a:cubicBezTo>
                    <a:pt x="21600" y="4845"/>
                    <a:pt x="16755" y="0"/>
                    <a:pt x="10800" y="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601" name="Google Shape;601;p33"/>
          <p:cNvGrpSpPr/>
          <p:nvPr/>
        </p:nvGrpSpPr>
        <p:grpSpPr>
          <a:xfrm>
            <a:off x="4276148" y="3239383"/>
            <a:ext cx="702172" cy="702172"/>
            <a:chOff x="1056125" y="3780939"/>
            <a:chExt cx="936229" cy="936229"/>
          </a:xfrm>
        </p:grpSpPr>
        <p:sp>
          <p:nvSpPr>
            <p:cNvPr id="602" name="Google Shape;602;p33"/>
            <p:cNvSpPr/>
            <p:nvPr/>
          </p:nvSpPr>
          <p:spPr>
            <a:xfrm>
              <a:off x="1056125" y="3780939"/>
              <a:ext cx="936229" cy="936229"/>
            </a:xfrm>
            <a:prstGeom prst="ellipse">
              <a:avLst/>
            </a:prstGeom>
            <a:solidFill>
              <a:schemeClr val="lt1"/>
            </a:solidFill>
            <a:ln cap="flat" cmpd="sng" w="12700">
              <a:solidFill>
                <a:srgbClr val="BFBFBF"/>
              </a:solidFill>
              <a:prstDash val="dot"/>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603" name="Google Shape;603;p33"/>
            <p:cNvSpPr/>
            <p:nvPr/>
          </p:nvSpPr>
          <p:spPr>
            <a:xfrm>
              <a:off x="1108999" y="3833813"/>
              <a:ext cx="830480" cy="830480"/>
            </a:xfrm>
            <a:prstGeom prst="ellipse">
              <a:avLst/>
            </a:prstGeom>
            <a:solidFill>
              <a:schemeClr val="accent3"/>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604" name="Google Shape;604;p33"/>
            <p:cNvSpPr/>
            <p:nvPr/>
          </p:nvSpPr>
          <p:spPr>
            <a:xfrm>
              <a:off x="1256643" y="3973926"/>
              <a:ext cx="535193" cy="550254"/>
            </a:xfrm>
            <a:custGeom>
              <a:rect b="b" l="l" r="r" t="t"/>
              <a:pathLst>
                <a:path extrusionOk="0" h="21600" w="21578">
                  <a:moveTo>
                    <a:pt x="10676" y="0"/>
                  </a:moveTo>
                  <a:cubicBezTo>
                    <a:pt x="4789" y="0"/>
                    <a:pt x="0" y="4663"/>
                    <a:pt x="0" y="10394"/>
                  </a:cubicBezTo>
                  <a:cubicBezTo>
                    <a:pt x="0" y="16126"/>
                    <a:pt x="4789" y="20788"/>
                    <a:pt x="10676" y="20788"/>
                  </a:cubicBezTo>
                  <a:cubicBezTo>
                    <a:pt x="12007" y="20788"/>
                    <a:pt x="13306" y="20553"/>
                    <a:pt x="14539" y="20086"/>
                  </a:cubicBezTo>
                  <a:cubicBezTo>
                    <a:pt x="15734" y="21092"/>
                    <a:pt x="17143" y="21600"/>
                    <a:pt x="18722" y="21600"/>
                  </a:cubicBezTo>
                  <a:cubicBezTo>
                    <a:pt x="19851" y="21600"/>
                    <a:pt x="20810" y="21338"/>
                    <a:pt x="21271" y="21210"/>
                  </a:cubicBezTo>
                  <a:lnTo>
                    <a:pt x="21303" y="21194"/>
                  </a:lnTo>
                  <a:cubicBezTo>
                    <a:pt x="21531" y="21106"/>
                    <a:pt x="21569" y="20931"/>
                    <a:pt x="21576" y="20859"/>
                  </a:cubicBezTo>
                  <a:cubicBezTo>
                    <a:pt x="21600" y="20593"/>
                    <a:pt x="21389" y="20459"/>
                    <a:pt x="21071" y="20266"/>
                  </a:cubicBezTo>
                  <a:cubicBezTo>
                    <a:pt x="20495" y="19916"/>
                    <a:pt x="19327" y="19210"/>
                    <a:pt x="18394" y="17581"/>
                  </a:cubicBezTo>
                  <a:cubicBezTo>
                    <a:pt x="20305" y="15638"/>
                    <a:pt x="21351" y="13094"/>
                    <a:pt x="21351" y="10394"/>
                  </a:cubicBezTo>
                  <a:cubicBezTo>
                    <a:pt x="21351" y="4663"/>
                    <a:pt x="16562" y="0"/>
                    <a:pt x="10676" y="0"/>
                  </a:cubicBezTo>
                  <a:close/>
                  <a:moveTo>
                    <a:pt x="10467" y="749"/>
                  </a:moveTo>
                  <a:cubicBezTo>
                    <a:pt x="15956" y="749"/>
                    <a:pt x="20422" y="5097"/>
                    <a:pt x="20422" y="10441"/>
                  </a:cubicBezTo>
                  <a:cubicBezTo>
                    <a:pt x="20422" y="13040"/>
                    <a:pt x="19382" y="15483"/>
                    <a:pt x="17488" y="17316"/>
                  </a:cubicBezTo>
                  <a:lnTo>
                    <a:pt x="17296" y="17495"/>
                  </a:lnTo>
                  <a:lnTo>
                    <a:pt x="17424" y="17722"/>
                  </a:lnTo>
                  <a:cubicBezTo>
                    <a:pt x="18333" y="19431"/>
                    <a:pt x="19522" y="20311"/>
                    <a:pt x="20213" y="20749"/>
                  </a:cubicBezTo>
                  <a:cubicBezTo>
                    <a:pt x="19754" y="20853"/>
                    <a:pt x="19170" y="20944"/>
                    <a:pt x="18514" y="20945"/>
                  </a:cubicBezTo>
                  <a:cubicBezTo>
                    <a:pt x="17045" y="20945"/>
                    <a:pt x="15745" y="20451"/>
                    <a:pt x="14651" y="19470"/>
                  </a:cubicBezTo>
                  <a:lnTo>
                    <a:pt x="14483" y="19314"/>
                  </a:lnTo>
                  <a:lnTo>
                    <a:pt x="14266" y="19399"/>
                  </a:lnTo>
                  <a:cubicBezTo>
                    <a:pt x="13059" y="19885"/>
                    <a:pt x="11780" y="20133"/>
                    <a:pt x="10467" y="20133"/>
                  </a:cubicBezTo>
                  <a:cubicBezTo>
                    <a:pt x="4978" y="20133"/>
                    <a:pt x="513" y="15786"/>
                    <a:pt x="513" y="10441"/>
                  </a:cubicBezTo>
                  <a:cubicBezTo>
                    <a:pt x="513" y="5097"/>
                    <a:pt x="4978" y="749"/>
                    <a:pt x="10467" y="749"/>
                  </a:cubicBezTo>
                  <a:close/>
                  <a:moveTo>
                    <a:pt x="7342" y="8490"/>
                  </a:moveTo>
                  <a:cubicBezTo>
                    <a:pt x="7143" y="8490"/>
                    <a:pt x="6981" y="8648"/>
                    <a:pt x="6981" y="8841"/>
                  </a:cubicBezTo>
                  <a:cubicBezTo>
                    <a:pt x="6981" y="9035"/>
                    <a:pt x="7143" y="9192"/>
                    <a:pt x="7342" y="9192"/>
                  </a:cubicBezTo>
                  <a:lnTo>
                    <a:pt x="14002" y="9192"/>
                  </a:lnTo>
                  <a:cubicBezTo>
                    <a:pt x="14201" y="9192"/>
                    <a:pt x="14362" y="9035"/>
                    <a:pt x="14362" y="8841"/>
                  </a:cubicBezTo>
                  <a:cubicBezTo>
                    <a:pt x="14362" y="8648"/>
                    <a:pt x="14201" y="8490"/>
                    <a:pt x="14002" y="8490"/>
                  </a:cubicBezTo>
                  <a:lnTo>
                    <a:pt x="7342" y="8490"/>
                  </a:lnTo>
                  <a:close/>
                  <a:moveTo>
                    <a:pt x="6260" y="10503"/>
                  </a:moveTo>
                  <a:cubicBezTo>
                    <a:pt x="6061" y="10503"/>
                    <a:pt x="5899" y="10661"/>
                    <a:pt x="5899" y="10855"/>
                  </a:cubicBezTo>
                  <a:cubicBezTo>
                    <a:pt x="5899" y="11048"/>
                    <a:pt x="6061" y="11206"/>
                    <a:pt x="6260" y="11206"/>
                  </a:cubicBezTo>
                  <a:lnTo>
                    <a:pt x="15084" y="11206"/>
                  </a:lnTo>
                  <a:cubicBezTo>
                    <a:pt x="15283" y="11206"/>
                    <a:pt x="15444" y="11048"/>
                    <a:pt x="15444" y="10855"/>
                  </a:cubicBezTo>
                  <a:cubicBezTo>
                    <a:pt x="15444" y="10661"/>
                    <a:pt x="15283" y="10503"/>
                    <a:pt x="15084" y="10503"/>
                  </a:cubicBezTo>
                  <a:lnTo>
                    <a:pt x="6260" y="10503"/>
                  </a:lnTo>
                  <a:close/>
                  <a:moveTo>
                    <a:pt x="9858" y="12525"/>
                  </a:moveTo>
                  <a:cubicBezTo>
                    <a:pt x="9659" y="12525"/>
                    <a:pt x="9506" y="12682"/>
                    <a:pt x="9506" y="12876"/>
                  </a:cubicBezTo>
                  <a:cubicBezTo>
                    <a:pt x="9506" y="13069"/>
                    <a:pt x="9659" y="13227"/>
                    <a:pt x="9858" y="13227"/>
                  </a:cubicBezTo>
                  <a:lnTo>
                    <a:pt x="11485" y="13227"/>
                  </a:lnTo>
                  <a:cubicBezTo>
                    <a:pt x="11684" y="13227"/>
                    <a:pt x="11846" y="13069"/>
                    <a:pt x="11846" y="12876"/>
                  </a:cubicBezTo>
                  <a:cubicBezTo>
                    <a:pt x="11846" y="12682"/>
                    <a:pt x="11684" y="12525"/>
                    <a:pt x="11485" y="12525"/>
                  </a:cubicBezTo>
                  <a:lnTo>
                    <a:pt x="9858" y="12525"/>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605" name="Google Shape;605;p33"/>
          <p:cNvGrpSpPr/>
          <p:nvPr/>
        </p:nvGrpSpPr>
        <p:grpSpPr>
          <a:xfrm>
            <a:off x="6024705" y="3787067"/>
            <a:ext cx="702172" cy="702172"/>
            <a:chOff x="1056125" y="4880832"/>
            <a:chExt cx="936229" cy="936229"/>
          </a:xfrm>
        </p:grpSpPr>
        <p:sp>
          <p:nvSpPr>
            <p:cNvPr id="606" name="Google Shape;606;p33"/>
            <p:cNvSpPr/>
            <p:nvPr/>
          </p:nvSpPr>
          <p:spPr>
            <a:xfrm>
              <a:off x="1056125" y="4880832"/>
              <a:ext cx="936229" cy="936229"/>
            </a:xfrm>
            <a:prstGeom prst="ellipse">
              <a:avLst/>
            </a:prstGeom>
            <a:solidFill>
              <a:schemeClr val="lt1"/>
            </a:solidFill>
            <a:ln cap="flat" cmpd="sng" w="12700">
              <a:solidFill>
                <a:srgbClr val="BFBFBF"/>
              </a:solidFill>
              <a:prstDash val="dot"/>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607" name="Google Shape;607;p33"/>
            <p:cNvSpPr/>
            <p:nvPr/>
          </p:nvSpPr>
          <p:spPr>
            <a:xfrm>
              <a:off x="1108999" y="4933706"/>
              <a:ext cx="830480" cy="830480"/>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608" name="Google Shape;608;p33"/>
            <p:cNvSpPr/>
            <p:nvPr/>
          </p:nvSpPr>
          <p:spPr>
            <a:xfrm>
              <a:off x="1241856" y="5068849"/>
              <a:ext cx="564767" cy="560195"/>
            </a:xfrm>
            <a:custGeom>
              <a:rect b="b" l="l" r="r" t="t"/>
              <a:pathLst>
                <a:path extrusionOk="0" h="21600" w="21600">
                  <a:moveTo>
                    <a:pt x="18597" y="0"/>
                  </a:moveTo>
                  <a:cubicBezTo>
                    <a:pt x="18359" y="0"/>
                    <a:pt x="18124" y="93"/>
                    <a:pt x="17943" y="276"/>
                  </a:cubicBezTo>
                  <a:lnTo>
                    <a:pt x="15252" y="2982"/>
                  </a:lnTo>
                  <a:lnTo>
                    <a:pt x="1878" y="2982"/>
                  </a:lnTo>
                  <a:cubicBezTo>
                    <a:pt x="843" y="2982"/>
                    <a:pt x="0" y="3832"/>
                    <a:pt x="0" y="4875"/>
                  </a:cubicBezTo>
                  <a:lnTo>
                    <a:pt x="0" y="19707"/>
                  </a:lnTo>
                  <a:cubicBezTo>
                    <a:pt x="0" y="20750"/>
                    <a:pt x="843" y="21600"/>
                    <a:pt x="1878" y="21600"/>
                  </a:cubicBezTo>
                  <a:lnTo>
                    <a:pt x="16590" y="21600"/>
                  </a:lnTo>
                  <a:cubicBezTo>
                    <a:pt x="17625" y="21600"/>
                    <a:pt x="18468" y="20750"/>
                    <a:pt x="18468" y="19707"/>
                  </a:cubicBezTo>
                  <a:lnTo>
                    <a:pt x="18468" y="6569"/>
                  </a:lnTo>
                  <a:lnTo>
                    <a:pt x="21326" y="3687"/>
                  </a:lnTo>
                  <a:cubicBezTo>
                    <a:pt x="21502" y="3510"/>
                    <a:pt x="21600" y="3270"/>
                    <a:pt x="21600" y="3020"/>
                  </a:cubicBezTo>
                  <a:cubicBezTo>
                    <a:pt x="21600" y="2770"/>
                    <a:pt x="21502" y="2538"/>
                    <a:pt x="21326" y="2361"/>
                  </a:cubicBezTo>
                  <a:lnTo>
                    <a:pt x="19258" y="276"/>
                  </a:lnTo>
                  <a:cubicBezTo>
                    <a:pt x="19077" y="93"/>
                    <a:pt x="18835" y="0"/>
                    <a:pt x="18597" y="0"/>
                  </a:cubicBezTo>
                  <a:close/>
                  <a:moveTo>
                    <a:pt x="18566" y="790"/>
                  </a:moveTo>
                  <a:cubicBezTo>
                    <a:pt x="18639" y="716"/>
                    <a:pt x="18752" y="717"/>
                    <a:pt x="18825" y="790"/>
                  </a:cubicBezTo>
                  <a:lnTo>
                    <a:pt x="20901" y="2874"/>
                  </a:lnTo>
                  <a:cubicBezTo>
                    <a:pt x="20973" y="2948"/>
                    <a:pt x="20973" y="3069"/>
                    <a:pt x="20901" y="3143"/>
                  </a:cubicBezTo>
                  <a:lnTo>
                    <a:pt x="20338" y="3710"/>
                  </a:lnTo>
                  <a:lnTo>
                    <a:pt x="18004" y="1357"/>
                  </a:lnTo>
                  <a:lnTo>
                    <a:pt x="18566" y="790"/>
                  </a:lnTo>
                  <a:close/>
                  <a:moveTo>
                    <a:pt x="17418" y="1962"/>
                  </a:moveTo>
                  <a:lnTo>
                    <a:pt x="19752" y="4315"/>
                  </a:lnTo>
                  <a:cubicBezTo>
                    <a:pt x="19752" y="4315"/>
                    <a:pt x="13252" y="10869"/>
                    <a:pt x="13252" y="10869"/>
                  </a:cubicBezTo>
                  <a:cubicBezTo>
                    <a:pt x="13005" y="11118"/>
                    <a:pt x="11638" y="12322"/>
                    <a:pt x="10713" y="13046"/>
                  </a:cubicBezTo>
                  <a:lnTo>
                    <a:pt x="8759" y="11076"/>
                  </a:lnTo>
                  <a:cubicBezTo>
                    <a:pt x="9477" y="10144"/>
                    <a:pt x="10671" y="8765"/>
                    <a:pt x="10918" y="8516"/>
                  </a:cubicBezTo>
                  <a:lnTo>
                    <a:pt x="17418" y="1962"/>
                  </a:lnTo>
                  <a:close/>
                  <a:moveTo>
                    <a:pt x="1863" y="3679"/>
                  </a:moveTo>
                  <a:lnTo>
                    <a:pt x="14499" y="3679"/>
                  </a:lnTo>
                  <a:lnTo>
                    <a:pt x="10340" y="7864"/>
                  </a:lnTo>
                  <a:cubicBezTo>
                    <a:pt x="10213" y="7993"/>
                    <a:pt x="9445" y="8863"/>
                    <a:pt x="8759" y="9696"/>
                  </a:cubicBezTo>
                  <a:cubicBezTo>
                    <a:pt x="7361" y="11393"/>
                    <a:pt x="7279" y="11712"/>
                    <a:pt x="7519" y="11980"/>
                  </a:cubicBezTo>
                  <a:lnTo>
                    <a:pt x="6386" y="14878"/>
                  </a:lnTo>
                  <a:lnTo>
                    <a:pt x="6022" y="15246"/>
                  </a:lnTo>
                  <a:lnTo>
                    <a:pt x="3535" y="15246"/>
                  </a:lnTo>
                  <a:lnTo>
                    <a:pt x="3535" y="15591"/>
                  </a:lnTo>
                  <a:lnTo>
                    <a:pt x="12948" y="15591"/>
                  </a:lnTo>
                  <a:lnTo>
                    <a:pt x="12948" y="15246"/>
                  </a:lnTo>
                  <a:lnTo>
                    <a:pt x="6546" y="15246"/>
                  </a:lnTo>
                  <a:lnTo>
                    <a:pt x="6645" y="15146"/>
                  </a:lnTo>
                  <a:lnTo>
                    <a:pt x="9641" y="14111"/>
                  </a:lnTo>
                  <a:cubicBezTo>
                    <a:pt x="9714" y="14182"/>
                    <a:pt x="9784" y="14234"/>
                    <a:pt x="9891" y="14234"/>
                  </a:cubicBezTo>
                  <a:cubicBezTo>
                    <a:pt x="10173" y="14234"/>
                    <a:pt x="10668" y="13913"/>
                    <a:pt x="11906" y="12877"/>
                  </a:cubicBezTo>
                  <a:cubicBezTo>
                    <a:pt x="12733" y="12185"/>
                    <a:pt x="13596" y="11404"/>
                    <a:pt x="13723" y="11275"/>
                  </a:cubicBezTo>
                  <a:lnTo>
                    <a:pt x="17707" y="7266"/>
                  </a:lnTo>
                  <a:cubicBezTo>
                    <a:pt x="17707" y="7266"/>
                    <a:pt x="17707" y="19653"/>
                    <a:pt x="17707" y="19653"/>
                  </a:cubicBezTo>
                  <a:cubicBezTo>
                    <a:pt x="17707" y="20283"/>
                    <a:pt x="17199" y="20795"/>
                    <a:pt x="16574" y="20795"/>
                  </a:cubicBezTo>
                  <a:lnTo>
                    <a:pt x="1863" y="20795"/>
                  </a:lnTo>
                  <a:cubicBezTo>
                    <a:pt x="1238" y="20795"/>
                    <a:pt x="730" y="20283"/>
                    <a:pt x="730" y="19653"/>
                  </a:cubicBezTo>
                  <a:lnTo>
                    <a:pt x="730" y="4821"/>
                  </a:lnTo>
                  <a:cubicBezTo>
                    <a:pt x="730" y="4191"/>
                    <a:pt x="1238" y="3679"/>
                    <a:pt x="1863" y="3679"/>
                  </a:cubicBezTo>
                  <a:close/>
                  <a:moveTo>
                    <a:pt x="8523" y="11283"/>
                  </a:moveTo>
                  <a:lnTo>
                    <a:pt x="10408" y="13184"/>
                  </a:lnTo>
                  <a:cubicBezTo>
                    <a:pt x="10260" y="13294"/>
                    <a:pt x="10131" y="13381"/>
                    <a:pt x="10036" y="13437"/>
                  </a:cubicBezTo>
                  <a:cubicBezTo>
                    <a:pt x="10036" y="13437"/>
                    <a:pt x="8272" y="11658"/>
                    <a:pt x="8272" y="11658"/>
                  </a:cubicBezTo>
                  <a:cubicBezTo>
                    <a:pt x="8327" y="11562"/>
                    <a:pt x="8414" y="11433"/>
                    <a:pt x="8523" y="11283"/>
                  </a:cubicBezTo>
                  <a:close/>
                  <a:moveTo>
                    <a:pt x="7755" y="12264"/>
                  </a:moveTo>
                  <a:cubicBezTo>
                    <a:pt x="7755" y="12264"/>
                    <a:pt x="9291" y="13812"/>
                    <a:pt x="9291" y="13812"/>
                  </a:cubicBezTo>
                  <a:lnTo>
                    <a:pt x="6812" y="14671"/>
                  </a:lnTo>
                  <a:lnTo>
                    <a:pt x="7755" y="12264"/>
                  </a:lnTo>
                  <a:close/>
                  <a:moveTo>
                    <a:pt x="3649" y="17170"/>
                  </a:moveTo>
                  <a:cubicBezTo>
                    <a:pt x="3649" y="17170"/>
                    <a:pt x="3649" y="17515"/>
                    <a:pt x="3649" y="17515"/>
                  </a:cubicBezTo>
                  <a:lnTo>
                    <a:pt x="9534" y="17515"/>
                  </a:lnTo>
                  <a:lnTo>
                    <a:pt x="9534" y="17170"/>
                  </a:lnTo>
                  <a:lnTo>
                    <a:pt x="3649" y="1717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609" name="Google Shape;609;p33"/>
          <p:cNvGrpSpPr/>
          <p:nvPr/>
        </p:nvGrpSpPr>
        <p:grpSpPr>
          <a:xfrm>
            <a:off x="779033" y="1452349"/>
            <a:ext cx="1659070" cy="242374"/>
            <a:chOff x="1038711" y="2018155"/>
            <a:chExt cx="2212093" cy="323165"/>
          </a:xfrm>
        </p:grpSpPr>
        <p:sp>
          <p:nvSpPr>
            <p:cNvPr id="610" name="Google Shape;610;p33"/>
            <p:cNvSpPr txBox="1"/>
            <p:nvPr/>
          </p:nvSpPr>
          <p:spPr>
            <a:xfrm>
              <a:off x="1038711" y="2018155"/>
              <a:ext cx="1094889" cy="323165"/>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b="1" lang="en" sz="1100">
                  <a:solidFill>
                    <a:schemeClr val="lt1"/>
                  </a:solidFill>
                  <a:latin typeface="Montserrat Light"/>
                  <a:ea typeface="Montserrat Light"/>
                  <a:cs typeface="Montserrat Light"/>
                  <a:sym typeface="Montserrat Light"/>
                </a:rPr>
                <a:t>Step 01</a:t>
              </a:r>
              <a:endParaRPr sz="1100"/>
            </a:p>
          </p:txBody>
        </p:sp>
        <p:sp>
          <p:nvSpPr>
            <p:cNvPr id="611" name="Google Shape;611;p33"/>
            <p:cNvSpPr txBox="1"/>
            <p:nvPr/>
          </p:nvSpPr>
          <p:spPr>
            <a:xfrm>
              <a:off x="2295525" y="2018155"/>
              <a:ext cx="95527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80%</a:t>
              </a:r>
              <a:endParaRPr sz="1100"/>
            </a:p>
          </p:txBody>
        </p:sp>
      </p:grpSp>
      <p:grpSp>
        <p:nvGrpSpPr>
          <p:cNvPr id="612" name="Google Shape;612;p33"/>
          <p:cNvGrpSpPr/>
          <p:nvPr/>
        </p:nvGrpSpPr>
        <p:grpSpPr>
          <a:xfrm>
            <a:off x="2527590" y="2002320"/>
            <a:ext cx="1659070" cy="242374"/>
            <a:chOff x="1038711" y="2018155"/>
            <a:chExt cx="2212093" cy="323165"/>
          </a:xfrm>
        </p:grpSpPr>
        <p:sp>
          <p:nvSpPr>
            <p:cNvPr id="613" name="Google Shape;613;p33"/>
            <p:cNvSpPr txBox="1"/>
            <p:nvPr/>
          </p:nvSpPr>
          <p:spPr>
            <a:xfrm>
              <a:off x="1038711" y="2018155"/>
              <a:ext cx="1094889" cy="323165"/>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b="1" lang="en" sz="1100">
                  <a:solidFill>
                    <a:schemeClr val="lt1"/>
                  </a:solidFill>
                  <a:latin typeface="Montserrat Light"/>
                  <a:ea typeface="Montserrat Light"/>
                  <a:cs typeface="Montserrat Light"/>
                  <a:sym typeface="Montserrat Light"/>
                </a:rPr>
                <a:t>Step 02</a:t>
              </a:r>
              <a:endParaRPr sz="1100"/>
            </a:p>
          </p:txBody>
        </p:sp>
        <p:sp>
          <p:nvSpPr>
            <p:cNvPr id="614" name="Google Shape;614;p33"/>
            <p:cNvSpPr txBox="1"/>
            <p:nvPr/>
          </p:nvSpPr>
          <p:spPr>
            <a:xfrm>
              <a:off x="2295525" y="2018155"/>
              <a:ext cx="95527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70%</a:t>
              </a:r>
              <a:endParaRPr sz="1100"/>
            </a:p>
          </p:txBody>
        </p:sp>
      </p:grpSp>
      <p:grpSp>
        <p:nvGrpSpPr>
          <p:cNvPr id="615" name="Google Shape;615;p33"/>
          <p:cNvGrpSpPr/>
          <p:nvPr/>
        </p:nvGrpSpPr>
        <p:grpSpPr>
          <a:xfrm>
            <a:off x="4276148" y="2538434"/>
            <a:ext cx="1659070" cy="242374"/>
            <a:chOff x="1038711" y="2018155"/>
            <a:chExt cx="2212093" cy="323165"/>
          </a:xfrm>
        </p:grpSpPr>
        <p:sp>
          <p:nvSpPr>
            <p:cNvPr id="616" name="Google Shape;616;p33"/>
            <p:cNvSpPr txBox="1"/>
            <p:nvPr/>
          </p:nvSpPr>
          <p:spPr>
            <a:xfrm>
              <a:off x="1038711" y="2018155"/>
              <a:ext cx="1094889" cy="323165"/>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b="1" lang="en" sz="1100">
                  <a:solidFill>
                    <a:schemeClr val="lt1"/>
                  </a:solidFill>
                  <a:latin typeface="Montserrat Light"/>
                  <a:ea typeface="Montserrat Light"/>
                  <a:cs typeface="Montserrat Light"/>
                  <a:sym typeface="Montserrat Light"/>
                </a:rPr>
                <a:t>Step 03</a:t>
              </a:r>
              <a:endParaRPr sz="1100"/>
            </a:p>
          </p:txBody>
        </p:sp>
        <p:sp>
          <p:nvSpPr>
            <p:cNvPr id="617" name="Google Shape;617;p33"/>
            <p:cNvSpPr txBox="1"/>
            <p:nvPr/>
          </p:nvSpPr>
          <p:spPr>
            <a:xfrm>
              <a:off x="2295525" y="2018155"/>
              <a:ext cx="95527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60%</a:t>
              </a:r>
              <a:endParaRPr sz="1100"/>
            </a:p>
          </p:txBody>
        </p:sp>
      </p:grpSp>
      <p:grpSp>
        <p:nvGrpSpPr>
          <p:cNvPr id="618" name="Google Shape;618;p33"/>
          <p:cNvGrpSpPr/>
          <p:nvPr/>
        </p:nvGrpSpPr>
        <p:grpSpPr>
          <a:xfrm>
            <a:off x="6024705" y="3088521"/>
            <a:ext cx="1659070" cy="242374"/>
            <a:chOff x="1038711" y="2018155"/>
            <a:chExt cx="2212093" cy="323165"/>
          </a:xfrm>
        </p:grpSpPr>
        <p:sp>
          <p:nvSpPr>
            <p:cNvPr id="619" name="Google Shape;619;p33"/>
            <p:cNvSpPr txBox="1"/>
            <p:nvPr/>
          </p:nvSpPr>
          <p:spPr>
            <a:xfrm>
              <a:off x="1038711" y="2018155"/>
              <a:ext cx="1094889" cy="323165"/>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b="1" lang="en" sz="1100">
                  <a:solidFill>
                    <a:schemeClr val="lt1"/>
                  </a:solidFill>
                  <a:latin typeface="Montserrat Light"/>
                  <a:ea typeface="Montserrat Light"/>
                  <a:cs typeface="Montserrat Light"/>
                  <a:sym typeface="Montserrat Light"/>
                </a:rPr>
                <a:t>Step 04</a:t>
              </a:r>
              <a:endParaRPr sz="1100"/>
            </a:p>
          </p:txBody>
        </p:sp>
        <p:sp>
          <p:nvSpPr>
            <p:cNvPr id="620" name="Google Shape;620;p33"/>
            <p:cNvSpPr txBox="1"/>
            <p:nvPr/>
          </p:nvSpPr>
          <p:spPr>
            <a:xfrm>
              <a:off x="2295525" y="2018155"/>
              <a:ext cx="95527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grpSp>
      <p:cxnSp>
        <p:nvCxnSpPr>
          <p:cNvPr id="621" name="Google Shape;621;p33"/>
          <p:cNvCxnSpPr>
            <a:stCxn id="594" idx="0"/>
          </p:cNvCxnSpPr>
          <p:nvPr/>
        </p:nvCxnSpPr>
        <p:spPr>
          <a:xfrm rot="10800000">
            <a:off x="1130118" y="1853095"/>
            <a:ext cx="0" cy="306300"/>
          </a:xfrm>
          <a:prstGeom prst="straightConnector1">
            <a:avLst/>
          </a:prstGeom>
          <a:noFill/>
          <a:ln cap="flat" cmpd="sng" w="12700">
            <a:solidFill>
              <a:srgbClr val="D8D8D8"/>
            </a:solidFill>
            <a:prstDash val="solid"/>
            <a:miter lim="800000"/>
            <a:headEnd len="lg" w="lg" type="stealth"/>
            <a:tailEnd len="lg" w="lg" type="oval"/>
          </a:ln>
        </p:spPr>
      </p:cxnSp>
      <p:cxnSp>
        <p:nvCxnSpPr>
          <p:cNvPr id="622" name="Google Shape;622;p33"/>
          <p:cNvCxnSpPr/>
          <p:nvPr/>
        </p:nvCxnSpPr>
        <p:spPr>
          <a:xfrm rot="10800000">
            <a:off x="2878676" y="2393761"/>
            <a:ext cx="1" cy="306138"/>
          </a:xfrm>
          <a:prstGeom prst="straightConnector1">
            <a:avLst/>
          </a:prstGeom>
          <a:noFill/>
          <a:ln cap="flat" cmpd="sng" w="12700">
            <a:solidFill>
              <a:srgbClr val="D8D8D8"/>
            </a:solidFill>
            <a:prstDash val="solid"/>
            <a:miter lim="800000"/>
            <a:headEnd len="lg" w="lg" type="stealth"/>
            <a:tailEnd len="lg" w="lg" type="oval"/>
          </a:ln>
        </p:spPr>
      </p:cxnSp>
      <p:cxnSp>
        <p:nvCxnSpPr>
          <p:cNvPr id="623" name="Google Shape;623;p33"/>
          <p:cNvCxnSpPr/>
          <p:nvPr/>
        </p:nvCxnSpPr>
        <p:spPr>
          <a:xfrm rot="10800000">
            <a:off x="4627233" y="2935452"/>
            <a:ext cx="1" cy="306138"/>
          </a:xfrm>
          <a:prstGeom prst="straightConnector1">
            <a:avLst/>
          </a:prstGeom>
          <a:noFill/>
          <a:ln cap="flat" cmpd="sng" w="12700">
            <a:solidFill>
              <a:srgbClr val="D8D8D8"/>
            </a:solidFill>
            <a:prstDash val="solid"/>
            <a:miter lim="800000"/>
            <a:headEnd len="lg" w="lg" type="stealth"/>
            <a:tailEnd len="lg" w="lg" type="oval"/>
          </a:ln>
        </p:spPr>
      </p:cxnSp>
      <p:cxnSp>
        <p:nvCxnSpPr>
          <p:cNvPr id="624" name="Google Shape;624;p33"/>
          <p:cNvCxnSpPr/>
          <p:nvPr/>
        </p:nvCxnSpPr>
        <p:spPr>
          <a:xfrm rot="10800000">
            <a:off x="6375790" y="3482824"/>
            <a:ext cx="1" cy="306138"/>
          </a:xfrm>
          <a:prstGeom prst="straightConnector1">
            <a:avLst/>
          </a:prstGeom>
          <a:noFill/>
          <a:ln cap="flat" cmpd="sng" w="12700">
            <a:solidFill>
              <a:srgbClr val="D8D8D8"/>
            </a:solidFill>
            <a:prstDash val="solid"/>
            <a:miter lim="800000"/>
            <a:headEnd len="lg" w="lg" type="stealth"/>
            <a:tailEnd len="lg" w="lg" type="oval"/>
          </a:ln>
        </p:spPr>
      </p:cxnSp>
      <p:sp>
        <p:nvSpPr>
          <p:cNvPr id="625" name="Google Shape;625;p33"/>
          <p:cNvSpPr txBox="1"/>
          <p:nvPr/>
        </p:nvSpPr>
        <p:spPr>
          <a:xfrm>
            <a:off x="779032" y="2922033"/>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626" name="Google Shape;626;p33"/>
          <p:cNvSpPr txBox="1"/>
          <p:nvPr/>
        </p:nvSpPr>
        <p:spPr>
          <a:xfrm>
            <a:off x="2527590" y="3493037"/>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627" name="Google Shape;627;p33"/>
          <p:cNvSpPr txBox="1"/>
          <p:nvPr/>
        </p:nvSpPr>
        <p:spPr>
          <a:xfrm>
            <a:off x="4276148" y="4015732"/>
            <a:ext cx="1300799" cy="43300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a:t>
            </a:r>
            <a:endParaRPr sz="1100"/>
          </a:p>
        </p:txBody>
      </p:sp>
      <p:sp>
        <p:nvSpPr>
          <p:cNvPr id="628" name="Google Shape;628;p33"/>
          <p:cNvSpPr txBox="1"/>
          <p:nvPr/>
        </p:nvSpPr>
        <p:spPr>
          <a:xfrm>
            <a:off x="6845872" y="3921650"/>
            <a:ext cx="1300799" cy="43300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a:t>
            </a:r>
            <a:endParaRPr sz="1100"/>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32" name="Shape 632"/>
        <p:cNvGrpSpPr/>
        <p:nvPr/>
      </p:nvGrpSpPr>
      <p:grpSpPr>
        <a:xfrm>
          <a:off x="0" y="0"/>
          <a:ext cx="0" cy="0"/>
          <a:chOff x="0" y="0"/>
          <a:chExt cx="0" cy="0"/>
        </a:xfrm>
      </p:grpSpPr>
      <p:sp>
        <p:nvSpPr>
          <p:cNvPr id="633" name="Google Shape;633;p34"/>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634" name="Google Shape;634;p34"/>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635" name="Google Shape;635;p34"/>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636" name="Google Shape;636;p34"/>
          <p:cNvGrpSpPr/>
          <p:nvPr/>
        </p:nvGrpSpPr>
        <p:grpSpPr>
          <a:xfrm>
            <a:off x="1594225" y="1264571"/>
            <a:ext cx="3019516" cy="3019516"/>
            <a:chOff x="4082989" y="1686095"/>
            <a:chExt cx="4026022" cy="4026022"/>
          </a:xfrm>
        </p:grpSpPr>
        <p:sp>
          <p:nvSpPr>
            <p:cNvPr id="637" name="Google Shape;637;p34"/>
            <p:cNvSpPr/>
            <p:nvPr/>
          </p:nvSpPr>
          <p:spPr>
            <a:xfrm>
              <a:off x="4082989" y="1686095"/>
              <a:ext cx="4026022" cy="4026022"/>
            </a:xfrm>
            <a:prstGeom prst="ellipse">
              <a:avLst/>
            </a:prstGeom>
            <a:solidFill>
              <a:schemeClr val="accent4"/>
            </a:solidFill>
            <a:ln>
              <a:noFill/>
            </a:ln>
            <a:effectLst>
              <a:outerShdw blurRad="571500" sx="92000" rotWithShape="0" algn="l" dir="3120000" dist="546100" sy="92000">
                <a:srgbClr val="000000">
                  <a:alpha val="13725"/>
                </a:srgbClr>
              </a:outerShdw>
            </a:effectLst>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638" name="Google Shape;638;p34"/>
            <p:cNvSpPr/>
            <p:nvPr/>
          </p:nvSpPr>
          <p:spPr>
            <a:xfrm>
              <a:off x="4519704" y="2416180"/>
              <a:ext cx="3152592" cy="3152592"/>
            </a:xfrm>
            <a:prstGeom prst="ellipse">
              <a:avLst/>
            </a:prstGeom>
            <a:solidFill>
              <a:schemeClr val="accent3"/>
            </a:solidFill>
            <a:ln>
              <a:noFill/>
            </a:ln>
            <a:effectLst>
              <a:outerShdw rotWithShape="0" algn="l" dir="2160000" dist="101600">
                <a:srgbClr val="000000">
                  <a:alpha val="14901"/>
                </a:srgbClr>
              </a:outerShdw>
            </a:effectLst>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639" name="Google Shape;639;p34"/>
            <p:cNvSpPr/>
            <p:nvPr/>
          </p:nvSpPr>
          <p:spPr>
            <a:xfrm>
              <a:off x="4956054" y="3124310"/>
              <a:ext cx="2279892" cy="2279892"/>
            </a:xfrm>
            <a:prstGeom prst="ellipse">
              <a:avLst/>
            </a:prstGeom>
            <a:solidFill>
              <a:schemeClr val="accent2"/>
            </a:solidFill>
            <a:ln>
              <a:noFill/>
            </a:ln>
            <a:effectLst>
              <a:outerShdw rotWithShape="0" algn="l" dir="2160000" dist="101600">
                <a:srgbClr val="000000">
                  <a:alpha val="14901"/>
                </a:srgbClr>
              </a:outerShdw>
            </a:effectLst>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640" name="Google Shape;640;p34"/>
            <p:cNvSpPr/>
            <p:nvPr/>
          </p:nvSpPr>
          <p:spPr>
            <a:xfrm>
              <a:off x="5264843" y="3565178"/>
              <a:ext cx="1662314" cy="1662314"/>
            </a:xfrm>
            <a:prstGeom prst="ellipse">
              <a:avLst/>
            </a:prstGeom>
            <a:solidFill>
              <a:schemeClr val="accent1"/>
            </a:solidFill>
            <a:ln>
              <a:noFill/>
            </a:ln>
            <a:effectLst>
              <a:outerShdw rotWithShape="0" algn="l" dir="2160000" dist="101600">
                <a:srgbClr val="000000">
                  <a:alpha val="14901"/>
                </a:srgbClr>
              </a:outerShdw>
            </a:effectLst>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grpSp>
          <p:nvGrpSpPr>
            <p:cNvPr id="641" name="Google Shape;641;p34"/>
            <p:cNvGrpSpPr/>
            <p:nvPr/>
          </p:nvGrpSpPr>
          <p:grpSpPr>
            <a:xfrm>
              <a:off x="5945750" y="1907948"/>
              <a:ext cx="300498" cy="300498"/>
              <a:chOff x="9151194" y="898452"/>
              <a:chExt cx="224412" cy="224412"/>
            </a:xfrm>
          </p:grpSpPr>
          <p:sp>
            <p:nvSpPr>
              <p:cNvPr id="642" name="Google Shape;642;p34"/>
              <p:cNvSpPr/>
              <p:nvPr/>
            </p:nvSpPr>
            <p:spPr>
              <a:xfrm>
                <a:off x="9151194" y="898452"/>
                <a:ext cx="224412" cy="224412"/>
              </a:xfrm>
              <a:prstGeom prst="ellipse">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700">
                  <a:solidFill>
                    <a:schemeClr val="lt1"/>
                  </a:solidFill>
                  <a:latin typeface="Montserrat"/>
                  <a:ea typeface="Montserrat"/>
                  <a:cs typeface="Montserrat"/>
                  <a:sym typeface="Montserrat"/>
                </a:endParaRPr>
              </a:p>
            </p:txBody>
          </p:sp>
          <p:sp>
            <p:nvSpPr>
              <p:cNvPr id="643" name="Google Shape;643;p34"/>
              <p:cNvSpPr txBox="1"/>
              <p:nvPr/>
            </p:nvSpPr>
            <p:spPr>
              <a:xfrm>
                <a:off x="9189889" y="918128"/>
                <a:ext cx="166378" cy="172385"/>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rPr lang="en" sz="700">
                    <a:solidFill>
                      <a:schemeClr val="accent4"/>
                    </a:solidFill>
                    <a:latin typeface="Montserrat"/>
                    <a:ea typeface="Montserrat"/>
                    <a:cs typeface="Montserrat"/>
                    <a:sym typeface="Montserrat"/>
                  </a:rPr>
                  <a:t>1</a:t>
                </a:r>
                <a:endParaRPr sz="1100"/>
              </a:p>
            </p:txBody>
          </p:sp>
        </p:grpSp>
        <p:grpSp>
          <p:nvGrpSpPr>
            <p:cNvPr id="644" name="Google Shape;644;p34"/>
            <p:cNvGrpSpPr/>
            <p:nvPr/>
          </p:nvGrpSpPr>
          <p:grpSpPr>
            <a:xfrm>
              <a:off x="5945750" y="2582173"/>
              <a:ext cx="300498" cy="300498"/>
              <a:chOff x="9151194" y="898452"/>
              <a:chExt cx="224412" cy="224412"/>
            </a:xfrm>
          </p:grpSpPr>
          <p:sp>
            <p:nvSpPr>
              <p:cNvPr id="645" name="Google Shape;645;p34"/>
              <p:cNvSpPr/>
              <p:nvPr/>
            </p:nvSpPr>
            <p:spPr>
              <a:xfrm>
                <a:off x="9151194" y="898452"/>
                <a:ext cx="224412" cy="224412"/>
              </a:xfrm>
              <a:prstGeom prst="ellipse">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700">
                  <a:solidFill>
                    <a:schemeClr val="lt1"/>
                  </a:solidFill>
                  <a:latin typeface="Montserrat"/>
                  <a:ea typeface="Montserrat"/>
                  <a:cs typeface="Montserrat"/>
                  <a:sym typeface="Montserrat"/>
                </a:endParaRPr>
              </a:p>
            </p:txBody>
          </p:sp>
          <p:sp>
            <p:nvSpPr>
              <p:cNvPr id="646" name="Google Shape;646;p34"/>
              <p:cNvSpPr txBox="1"/>
              <p:nvPr/>
            </p:nvSpPr>
            <p:spPr>
              <a:xfrm>
                <a:off x="9189889" y="918128"/>
                <a:ext cx="166378" cy="172385"/>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rPr lang="en" sz="700">
                    <a:solidFill>
                      <a:schemeClr val="accent3"/>
                    </a:solidFill>
                    <a:latin typeface="Montserrat"/>
                    <a:ea typeface="Montserrat"/>
                    <a:cs typeface="Montserrat"/>
                    <a:sym typeface="Montserrat"/>
                  </a:rPr>
                  <a:t>2</a:t>
                </a:r>
                <a:endParaRPr sz="1100"/>
              </a:p>
            </p:txBody>
          </p:sp>
        </p:grpSp>
        <p:grpSp>
          <p:nvGrpSpPr>
            <p:cNvPr id="647" name="Google Shape;647;p34"/>
            <p:cNvGrpSpPr/>
            <p:nvPr/>
          </p:nvGrpSpPr>
          <p:grpSpPr>
            <a:xfrm>
              <a:off x="5945750" y="3205598"/>
              <a:ext cx="300498" cy="300498"/>
              <a:chOff x="9151194" y="898452"/>
              <a:chExt cx="224412" cy="224412"/>
            </a:xfrm>
          </p:grpSpPr>
          <p:sp>
            <p:nvSpPr>
              <p:cNvPr id="648" name="Google Shape;648;p34"/>
              <p:cNvSpPr/>
              <p:nvPr/>
            </p:nvSpPr>
            <p:spPr>
              <a:xfrm>
                <a:off x="9151194" y="898452"/>
                <a:ext cx="224412" cy="224412"/>
              </a:xfrm>
              <a:prstGeom prst="ellipse">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700">
                  <a:solidFill>
                    <a:schemeClr val="lt1"/>
                  </a:solidFill>
                  <a:latin typeface="Montserrat"/>
                  <a:ea typeface="Montserrat"/>
                  <a:cs typeface="Montserrat"/>
                  <a:sym typeface="Montserrat"/>
                </a:endParaRPr>
              </a:p>
            </p:txBody>
          </p:sp>
          <p:sp>
            <p:nvSpPr>
              <p:cNvPr id="649" name="Google Shape;649;p34"/>
              <p:cNvSpPr txBox="1"/>
              <p:nvPr/>
            </p:nvSpPr>
            <p:spPr>
              <a:xfrm>
                <a:off x="9189889" y="918128"/>
                <a:ext cx="166378" cy="172385"/>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rPr lang="en" sz="700">
                    <a:solidFill>
                      <a:schemeClr val="accent2"/>
                    </a:solidFill>
                    <a:latin typeface="Montserrat"/>
                    <a:ea typeface="Montserrat"/>
                    <a:cs typeface="Montserrat"/>
                    <a:sym typeface="Montserrat"/>
                  </a:rPr>
                  <a:t>3</a:t>
                </a:r>
                <a:endParaRPr sz="1100"/>
              </a:p>
            </p:txBody>
          </p:sp>
        </p:grpSp>
        <p:grpSp>
          <p:nvGrpSpPr>
            <p:cNvPr id="650" name="Google Shape;650;p34"/>
            <p:cNvGrpSpPr/>
            <p:nvPr/>
          </p:nvGrpSpPr>
          <p:grpSpPr>
            <a:xfrm>
              <a:off x="5945750" y="3803623"/>
              <a:ext cx="300498" cy="300498"/>
              <a:chOff x="9151194" y="898452"/>
              <a:chExt cx="224412" cy="224412"/>
            </a:xfrm>
          </p:grpSpPr>
          <p:sp>
            <p:nvSpPr>
              <p:cNvPr id="651" name="Google Shape;651;p34"/>
              <p:cNvSpPr/>
              <p:nvPr/>
            </p:nvSpPr>
            <p:spPr>
              <a:xfrm>
                <a:off x="9151194" y="898452"/>
                <a:ext cx="224412" cy="224412"/>
              </a:xfrm>
              <a:prstGeom prst="ellipse">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700">
                  <a:solidFill>
                    <a:schemeClr val="lt1"/>
                  </a:solidFill>
                  <a:latin typeface="Montserrat"/>
                  <a:ea typeface="Montserrat"/>
                  <a:cs typeface="Montserrat"/>
                  <a:sym typeface="Montserrat"/>
                </a:endParaRPr>
              </a:p>
            </p:txBody>
          </p:sp>
          <p:sp>
            <p:nvSpPr>
              <p:cNvPr id="652" name="Google Shape;652;p34"/>
              <p:cNvSpPr txBox="1"/>
              <p:nvPr/>
            </p:nvSpPr>
            <p:spPr>
              <a:xfrm>
                <a:off x="9189889" y="918128"/>
                <a:ext cx="166378" cy="172385"/>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rPr lang="en" sz="700">
                    <a:solidFill>
                      <a:schemeClr val="accent1"/>
                    </a:solidFill>
                    <a:latin typeface="Montserrat"/>
                    <a:ea typeface="Montserrat"/>
                    <a:cs typeface="Montserrat"/>
                    <a:sym typeface="Montserrat"/>
                  </a:rPr>
                  <a:t>4</a:t>
                </a:r>
                <a:endParaRPr sz="1100"/>
              </a:p>
            </p:txBody>
          </p:sp>
        </p:grpSp>
      </p:grpSp>
      <p:grpSp>
        <p:nvGrpSpPr>
          <p:cNvPr id="653" name="Google Shape;653;p34"/>
          <p:cNvGrpSpPr/>
          <p:nvPr/>
        </p:nvGrpSpPr>
        <p:grpSpPr>
          <a:xfrm>
            <a:off x="5124422" y="1517489"/>
            <a:ext cx="2425353" cy="2312789"/>
            <a:chOff x="6001181" y="2044593"/>
            <a:chExt cx="3233804" cy="3083718"/>
          </a:xfrm>
        </p:grpSpPr>
        <p:sp>
          <p:nvSpPr>
            <p:cNvPr id="654" name="Google Shape;654;p34"/>
            <p:cNvSpPr txBox="1"/>
            <p:nvPr/>
          </p:nvSpPr>
          <p:spPr>
            <a:xfrm>
              <a:off x="6001181" y="2499130"/>
              <a:ext cx="3233804" cy="2629181"/>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b="1" lang="en" sz="900">
                  <a:solidFill>
                    <a:srgbClr val="7F7F7F"/>
                  </a:solidFill>
                  <a:latin typeface="Montserrat Light"/>
                  <a:ea typeface="Montserrat Light"/>
                  <a:cs typeface="Montserrat Light"/>
                  <a:sym typeface="Montserrat Light"/>
                </a:rPr>
                <a:t>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a:t>
              </a:r>
              <a:endParaRPr sz="1100"/>
            </a:p>
          </p:txBody>
        </p:sp>
        <p:sp>
          <p:nvSpPr>
            <p:cNvPr id="655" name="Google Shape;655;p34"/>
            <p:cNvSpPr txBox="1"/>
            <p:nvPr/>
          </p:nvSpPr>
          <p:spPr>
            <a:xfrm>
              <a:off x="6001181" y="2044593"/>
              <a:ext cx="2742084" cy="400110"/>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dk1"/>
                  </a:solidFill>
                  <a:latin typeface="Montserrat Light"/>
                  <a:ea typeface="Montserrat Light"/>
                  <a:cs typeface="Montserrat Light"/>
                  <a:sym typeface="Montserrat Light"/>
                </a:rPr>
                <a:t>Example Text</a:t>
              </a:r>
              <a:endParaRPr sz="1100"/>
            </a:p>
          </p:txBody>
        </p:sp>
      </p:gr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59" name="Shape 659"/>
        <p:cNvGrpSpPr/>
        <p:nvPr/>
      </p:nvGrpSpPr>
      <p:grpSpPr>
        <a:xfrm>
          <a:off x="0" y="0"/>
          <a:ext cx="0" cy="0"/>
          <a:chOff x="0" y="0"/>
          <a:chExt cx="0" cy="0"/>
        </a:xfrm>
      </p:grpSpPr>
      <p:sp>
        <p:nvSpPr>
          <p:cNvPr id="660" name="Google Shape;660;p35"/>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661" name="Google Shape;661;p35"/>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662" name="Google Shape;662;p35"/>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663" name="Google Shape;663;p35"/>
          <p:cNvGrpSpPr/>
          <p:nvPr/>
        </p:nvGrpSpPr>
        <p:grpSpPr>
          <a:xfrm>
            <a:off x="1853951" y="1395311"/>
            <a:ext cx="2335314" cy="3057582"/>
            <a:chOff x="4539124" y="1920240"/>
            <a:chExt cx="3113752" cy="4076776"/>
          </a:xfrm>
        </p:grpSpPr>
        <p:grpSp>
          <p:nvGrpSpPr>
            <p:cNvPr id="664" name="Google Shape;664;p35"/>
            <p:cNvGrpSpPr/>
            <p:nvPr/>
          </p:nvGrpSpPr>
          <p:grpSpPr>
            <a:xfrm>
              <a:off x="4539124" y="1920240"/>
              <a:ext cx="3113752" cy="4076776"/>
              <a:chOff x="3153117" y="2473343"/>
              <a:chExt cx="2734454" cy="3580169"/>
            </a:xfrm>
          </p:grpSpPr>
          <p:sp>
            <p:nvSpPr>
              <p:cNvPr id="665" name="Google Shape;665;p35"/>
              <p:cNvSpPr/>
              <p:nvPr/>
            </p:nvSpPr>
            <p:spPr>
              <a:xfrm>
                <a:off x="3153117" y="4489000"/>
                <a:ext cx="2734454" cy="1177130"/>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solidFill>
                <a:srgbClr val="00536F"/>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66" name="Google Shape;666;p35"/>
              <p:cNvSpPr/>
              <p:nvPr/>
            </p:nvSpPr>
            <p:spPr>
              <a:xfrm>
                <a:off x="3153117" y="5083687"/>
                <a:ext cx="2733465" cy="969825"/>
              </a:xfrm>
              <a:custGeom>
                <a:rect b="b" l="l" r="r" t="t"/>
                <a:pathLst>
                  <a:path extrusionOk="0" h="21600" w="21600">
                    <a:moveTo>
                      <a:pt x="0" y="8883"/>
                    </a:moveTo>
                    <a:cubicBezTo>
                      <a:pt x="171" y="15942"/>
                      <a:pt x="4940" y="21600"/>
                      <a:pt x="10799" y="21600"/>
                    </a:cubicBezTo>
                    <a:cubicBezTo>
                      <a:pt x="16679" y="21600"/>
                      <a:pt x="21462" y="15901"/>
                      <a:pt x="21600" y="8807"/>
                    </a:cubicBezTo>
                    <a:lnTo>
                      <a:pt x="21598" y="14"/>
                    </a:lnTo>
                    <a:cubicBezTo>
                      <a:pt x="21420" y="7065"/>
                      <a:pt x="16653" y="12715"/>
                      <a:pt x="10799" y="12715"/>
                    </a:cubicBezTo>
                    <a:cubicBezTo>
                      <a:pt x="4941" y="12715"/>
                      <a:pt x="172" y="7058"/>
                      <a:pt x="0" y="0"/>
                    </a:cubicBezTo>
                    <a:cubicBezTo>
                      <a:pt x="0" y="0"/>
                      <a:pt x="0" y="8883"/>
                      <a:pt x="0" y="8883"/>
                    </a:cubicBezTo>
                    <a:close/>
                  </a:path>
                </a:pathLst>
              </a:custGeom>
              <a:solidFill>
                <a:schemeClr val="accent4"/>
              </a:solidFill>
              <a:ln>
                <a:noFill/>
              </a:ln>
              <a:effectLst>
                <a:outerShdw blurRad="304800" sx="97000" rotWithShape="0" algn="t" dir="5220000" dist="228600" sy="97000">
                  <a:srgbClr val="000000">
                    <a:alpha val="30980"/>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67" name="Google Shape;667;p35"/>
              <p:cNvSpPr/>
              <p:nvPr/>
            </p:nvSpPr>
            <p:spPr>
              <a:xfrm>
                <a:off x="3153117" y="3819155"/>
                <a:ext cx="2734454" cy="1177130"/>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solidFill>
                <a:srgbClr val="00627E"/>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68" name="Google Shape;668;p35"/>
              <p:cNvSpPr/>
              <p:nvPr/>
            </p:nvSpPr>
            <p:spPr>
              <a:xfrm>
                <a:off x="3153117" y="4413842"/>
                <a:ext cx="2733465" cy="969825"/>
              </a:xfrm>
              <a:custGeom>
                <a:rect b="b" l="l" r="r" t="t"/>
                <a:pathLst>
                  <a:path extrusionOk="0" h="21600" w="21600">
                    <a:moveTo>
                      <a:pt x="0" y="8883"/>
                    </a:moveTo>
                    <a:cubicBezTo>
                      <a:pt x="171" y="15942"/>
                      <a:pt x="4940" y="21600"/>
                      <a:pt x="10799" y="21600"/>
                    </a:cubicBezTo>
                    <a:cubicBezTo>
                      <a:pt x="16679" y="21600"/>
                      <a:pt x="21462" y="15901"/>
                      <a:pt x="21600" y="8807"/>
                    </a:cubicBezTo>
                    <a:lnTo>
                      <a:pt x="21598" y="14"/>
                    </a:lnTo>
                    <a:cubicBezTo>
                      <a:pt x="21420" y="7065"/>
                      <a:pt x="16653" y="12715"/>
                      <a:pt x="10799" y="12715"/>
                    </a:cubicBezTo>
                    <a:cubicBezTo>
                      <a:pt x="4941" y="12715"/>
                      <a:pt x="172" y="7058"/>
                      <a:pt x="0" y="0"/>
                    </a:cubicBezTo>
                    <a:cubicBezTo>
                      <a:pt x="0" y="0"/>
                      <a:pt x="0" y="8883"/>
                      <a:pt x="0" y="8883"/>
                    </a:cubicBezTo>
                    <a:close/>
                  </a:path>
                </a:pathLst>
              </a:custGeom>
              <a:solidFill>
                <a:schemeClr val="accent3"/>
              </a:solidFill>
              <a:ln>
                <a:noFill/>
              </a:ln>
              <a:effectLst>
                <a:outerShdw blurRad="139700" rotWithShape="0" algn="t" dir="5400000" dist="63500">
                  <a:srgbClr val="000000">
                    <a:alpha val="14901"/>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69" name="Google Shape;669;p35"/>
              <p:cNvSpPr/>
              <p:nvPr/>
            </p:nvSpPr>
            <p:spPr>
              <a:xfrm>
                <a:off x="3153117" y="3149310"/>
                <a:ext cx="2734454" cy="1177130"/>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solidFill>
                <a:srgbClr val="147B8E"/>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70" name="Google Shape;670;p35"/>
              <p:cNvSpPr/>
              <p:nvPr/>
            </p:nvSpPr>
            <p:spPr>
              <a:xfrm>
                <a:off x="3153117" y="3743997"/>
                <a:ext cx="2733465" cy="969825"/>
              </a:xfrm>
              <a:custGeom>
                <a:rect b="b" l="l" r="r" t="t"/>
                <a:pathLst>
                  <a:path extrusionOk="0" h="21600" w="21600">
                    <a:moveTo>
                      <a:pt x="0" y="8883"/>
                    </a:moveTo>
                    <a:cubicBezTo>
                      <a:pt x="171" y="15942"/>
                      <a:pt x="4940" y="21600"/>
                      <a:pt x="10799" y="21600"/>
                    </a:cubicBezTo>
                    <a:cubicBezTo>
                      <a:pt x="16679" y="21600"/>
                      <a:pt x="21462" y="15901"/>
                      <a:pt x="21600" y="8807"/>
                    </a:cubicBezTo>
                    <a:lnTo>
                      <a:pt x="21598" y="14"/>
                    </a:lnTo>
                    <a:cubicBezTo>
                      <a:pt x="21420" y="7065"/>
                      <a:pt x="16653" y="12715"/>
                      <a:pt x="10799" y="12715"/>
                    </a:cubicBezTo>
                    <a:cubicBezTo>
                      <a:pt x="4941" y="12715"/>
                      <a:pt x="172" y="7058"/>
                      <a:pt x="0" y="0"/>
                    </a:cubicBezTo>
                    <a:cubicBezTo>
                      <a:pt x="0" y="0"/>
                      <a:pt x="0" y="8883"/>
                      <a:pt x="0" y="8883"/>
                    </a:cubicBezTo>
                    <a:close/>
                  </a:path>
                </a:pathLst>
              </a:custGeom>
              <a:solidFill>
                <a:schemeClr val="accent2"/>
              </a:solidFill>
              <a:ln>
                <a:noFill/>
              </a:ln>
              <a:effectLst>
                <a:outerShdw blurRad="139700" rotWithShape="0" algn="t" dir="5400000" dist="63500">
                  <a:srgbClr val="000000">
                    <a:alpha val="14901"/>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71" name="Google Shape;671;p35"/>
              <p:cNvSpPr/>
              <p:nvPr/>
            </p:nvSpPr>
            <p:spPr>
              <a:xfrm>
                <a:off x="3153117" y="2473343"/>
                <a:ext cx="2734454" cy="1177130"/>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solidFill>
                <a:srgbClr val="B8E6EA"/>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672" name="Google Shape;672;p35"/>
              <p:cNvSpPr/>
              <p:nvPr/>
            </p:nvSpPr>
            <p:spPr>
              <a:xfrm>
                <a:off x="3153117" y="3068030"/>
                <a:ext cx="2733465" cy="969825"/>
              </a:xfrm>
              <a:custGeom>
                <a:rect b="b" l="l" r="r" t="t"/>
                <a:pathLst>
                  <a:path extrusionOk="0" h="21600" w="21600">
                    <a:moveTo>
                      <a:pt x="0" y="8883"/>
                    </a:moveTo>
                    <a:cubicBezTo>
                      <a:pt x="171" y="15942"/>
                      <a:pt x="4940" y="21600"/>
                      <a:pt x="10799" y="21600"/>
                    </a:cubicBezTo>
                    <a:cubicBezTo>
                      <a:pt x="16679" y="21600"/>
                      <a:pt x="21462" y="15901"/>
                      <a:pt x="21600" y="8807"/>
                    </a:cubicBezTo>
                    <a:lnTo>
                      <a:pt x="21598" y="14"/>
                    </a:lnTo>
                    <a:cubicBezTo>
                      <a:pt x="21420" y="7065"/>
                      <a:pt x="16653" y="12715"/>
                      <a:pt x="10799" y="12715"/>
                    </a:cubicBezTo>
                    <a:cubicBezTo>
                      <a:pt x="4941" y="12715"/>
                      <a:pt x="172" y="7058"/>
                      <a:pt x="0" y="0"/>
                    </a:cubicBezTo>
                    <a:cubicBezTo>
                      <a:pt x="0" y="0"/>
                      <a:pt x="0" y="8883"/>
                      <a:pt x="0" y="8883"/>
                    </a:cubicBezTo>
                    <a:close/>
                  </a:path>
                </a:pathLst>
              </a:custGeom>
              <a:solidFill>
                <a:schemeClr val="accent1"/>
              </a:solidFill>
              <a:ln>
                <a:noFill/>
              </a:ln>
              <a:effectLst>
                <a:outerShdw blurRad="139700" rotWithShape="0" algn="t" dir="5400000" dist="63500">
                  <a:srgbClr val="000000">
                    <a:alpha val="14901"/>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sp>
          <p:nvSpPr>
            <p:cNvPr id="673" name="Google Shape;673;p35"/>
            <p:cNvSpPr txBox="1"/>
            <p:nvPr/>
          </p:nvSpPr>
          <p:spPr>
            <a:xfrm>
              <a:off x="5617797" y="3318864"/>
              <a:ext cx="955279"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80%</a:t>
              </a:r>
              <a:endParaRPr sz="1100"/>
            </a:p>
          </p:txBody>
        </p:sp>
        <p:sp>
          <p:nvSpPr>
            <p:cNvPr id="674" name="Google Shape;674;p35"/>
            <p:cNvSpPr txBox="1"/>
            <p:nvPr/>
          </p:nvSpPr>
          <p:spPr>
            <a:xfrm>
              <a:off x="5617797" y="4060878"/>
              <a:ext cx="955279"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70%</a:t>
              </a:r>
              <a:endParaRPr sz="1100"/>
            </a:p>
          </p:txBody>
        </p:sp>
        <p:sp>
          <p:nvSpPr>
            <p:cNvPr id="675" name="Google Shape;675;p35"/>
            <p:cNvSpPr txBox="1"/>
            <p:nvPr/>
          </p:nvSpPr>
          <p:spPr>
            <a:xfrm>
              <a:off x="5617797" y="4832482"/>
              <a:ext cx="955279"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60%</a:t>
              </a:r>
              <a:endParaRPr sz="1100"/>
            </a:p>
          </p:txBody>
        </p:sp>
        <p:sp>
          <p:nvSpPr>
            <p:cNvPr id="676" name="Google Shape;676;p35"/>
            <p:cNvSpPr txBox="1"/>
            <p:nvPr/>
          </p:nvSpPr>
          <p:spPr>
            <a:xfrm>
              <a:off x="5617797" y="5594976"/>
              <a:ext cx="955279"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grpSp>
      <p:grpSp>
        <p:nvGrpSpPr>
          <p:cNvPr id="677" name="Google Shape;677;p35"/>
          <p:cNvGrpSpPr/>
          <p:nvPr/>
        </p:nvGrpSpPr>
        <p:grpSpPr>
          <a:xfrm>
            <a:off x="4864696" y="1725973"/>
            <a:ext cx="2425353" cy="2312789"/>
            <a:chOff x="6001181" y="2044593"/>
            <a:chExt cx="3233804" cy="3083718"/>
          </a:xfrm>
        </p:grpSpPr>
        <p:sp>
          <p:nvSpPr>
            <p:cNvPr id="678" name="Google Shape;678;p35"/>
            <p:cNvSpPr txBox="1"/>
            <p:nvPr/>
          </p:nvSpPr>
          <p:spPr>
            <a:xfrm>
              <a:off x="6001181" y="2499130"/>
              <a:ext cx="3233804" cy="2629181"/>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b="1" lang="en" sz="900">
                  <a:solidFill>
                    <a:srgbClr val="7F7F7F"/>
                  </a:solidFill>
                  <a:latin typeface="Montserrat Light"/>
                  <a:ea typeface="Montserrat Light"/>
                  <a:cs typeface="Montserrat Light"/>
                  <a:sym typeface="Montserrat Light"/>
                </a:rPr>
                <a:t>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a:t>
              </a:r>
              <a:endParaRPr sz="1100"/>
            </a:p>
          </p:txBody>
        </p:sp>
        <p:sp>
          <p:nvSpPr>
            <p:cNvPr id="679" name="Google Shape;679;p35"/>
            <p:cNvSpPr txBox="1"/>
            <p:nvPr/>
          </p:nvSpPr>
          <p:spPr>
            <a:xfrm>
              <a:off x="6001181" y="2044593"/>
              <a:ext cx="2742084" cy="400110"/>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dk1"/>
                  </a:solidFill>
                  <a:latin typeface="Montserrat Light"/>
                  <a:ea typeface="Montserrat Light"/>
                  <a:cs typeface="Montserrat Light"/>
                  <a:sym typeface="Montserrat Light"/>
                </a:rPr>
                <a:t>Example Text</a:t>
              </a:r>
              <a:endParaRPr sz="1100"/>
            </a:p>
          </p:txBody>
        </p:sp>
      </p:gr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83" name="Shape 683"/>
        <p:cNvGrpSpPr/>
        <p:nvPr/>
      </p:nvGrpSpPr>
      <p:grpSpPr>
        <a:xfrm>
          <a:off x="0" y="0"/>
          <a:ext cx="0" cy="0"/>
          <a:chOff x="0" y="0"/>
          <a:chExt cx="0" cy="0"/>
        </a:xfrm>
      </p:grpSpPr>
      <p:sp>
        <p:nvSpPr>
          <p:cNvPr id="684" name="Google Shape;684;p36"/>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685" name="Google Shape;685;p36"/>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686" name="Google Shape;686;p36"/>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687" name="Google Shape;687;p36"/>
          <p:cNvGrpSpPr/>
          <p:nvPr/>
        </p:nvGrpSpPr>
        <p:grpSpPr>
          <a:xfrm>
            <a:off x="882271" y="1226014"/>
            <a:ext cx="2846895" cy="3233889"/>
            <a:chOff x="4198070" y="1543180"/>
            <a:chExt cx="3795860" cy="4311852"/>
          </a:xfrm>
        </p:grpSpPr>
        <p:grpSp>
          <p:nvGrpSpPr>
            <p:cNvPr id="688" name="Google Shape;688;p36"/>
            <p:cNvGrpSpPr/>
            <p:nvPr/>
          </p:nvGrpSpPr>
          <p:grpSpPr>
            <a:xfrm>
              <a:off x="4198070" y="1543180"/>
              <a:ext cx="3795860" cy="4311852"/>
              <a:chOff x="2627442" y="648905"/>
              <a:chExt cx="5243226" cy="5955967"/>
            </a:xfrm>
          </p:grpSpPr>
          <p:grpSp>
            <p:nvGrpSpPr>
              <p:cNvPr id="689" name="Google Shape;689;p36"/>
              <p:cNvGrpSpPr/>
              <p:nvPr/>
            </p:nvGrpSpPr>
            <p:grpSpPr>
              <a:xfrm>
                <a:off x="2627442" y="5184191"/>
                <a:ext cx="5243226" cy="1420681"/>
                <a:chOff x="3765162" y="3822344"/>
                <a:chExt cx="2400870" cy="650529"/>
              </a:xfrm>
            </p:grpSpPr>
            <p:sp>
              <p:nvSpPr>
                <p:cNvPr id="690" name="Google Shape;690;p36"/>
                <p:cNvSpPr/>
                <p:nvPr/>
              </p:nvSpPr>
              <p:spPr>
                <a:xfrm>
                  <a:off x="3765162" y="3930766"/>
                  <a:ext cx="1528053" cy="542107"/>
                </a:xfrm>
                <a:custGeom>
                  <a:rect b="b" l="l" r="r" t="t"/>
                  <a:pathLst>
                    <a:path extrusionOk="0" h="21600" w="21600">
                      <a:moveTo>
                        <a:pt x="1715" y="0"/>
                      </a:moveTo>
                      <a:lnTo>
                        <a:pt x="0" y="9515"/>
                      </a:lnTo>
                      <a:lnTo>
                        <a:pt x="21600" y="21600"/>
                      </a:lnTo>
                      <a:lnTo>
                        <a:pt x="21131" y="10863"/>
                      </a:lnTo>
                      <a:cubicBezTo>
                        <a:pt x="21131" y="10863"/>
                        <a:pt x="1715" y="0"/>
                        <a:pt x="1715" y="0"/>
                      </a:cubicBezTo>
                      <a:close/>
                    </a:path>
                  </a:pathLst>
                </a:custGeom>
                <a:gradFill>
                  <a:gsLst>
                    <a:gs pos="0">
                      <a:schemeClr val="accent4"/>
                    </a:gs>
                    <a:gs pos="100000">
                      <a:srgbClr val="00536F"/>
                    </a:gs>
                  </a:gsLst>
                  <a:path path="circle">
                    <a:fillToRect l="100%" t="100%"/>
                  </a:path>
                  <a:tileRect b="-100%" r="-10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sp>
              <p:nvSpPr>
                <p:cNvPr id="691" name="Google Shape;691;p36"/>
                <p:cNvSpPr/>
                <p:nvPr/>
              </p:nvSpPr>
              <p:spPr>
                <a:xfrm>
                  <a:off x="5261376" y="3930766"/>
                  <a:ext cx="904656" cy="542107"/>
                </a:xfrm>
                <a:custGeom>
                  <a:rect b="b" l="l" r="r" t="t"/>
                  <a:pathLst>
                    <a:path extrusionOk="0" h="21600" w="21600">
                      <a:moveTo>
                        <a:pt x="18704" y="0"/>
                      </a:moveTo>
                      <a:lnTo>
                        <a:pt x="5" y="10862"/>
                      </a:lnTo>
                      <a:lnTo>
                        <a:pt x="0" y="10861"/>
                      </a:lnTo>
                      <a:lnTo>
                        <a:pt x="793" y="21600"/>
                      </a:lnTo>
                      <a:lnTo>
                        <a:pt x="21600" y="9513"/>
                      </a:lnTo>
                      <a:cubicBezTo>
                        <a:pt x="21600" y="9513"/>
                        <a:pt x="18704" y="0"/>
                        <a:pt x="18704" y="0"/>
                      </a:cubicBezTo>
                      <a:close/>
                    </a:path>
                  </a:pathLst>
                </a:custGeom>
                <a:gradFill>
                  <a:gsLst>
                    <a:gs pos="0">
                      <a:srgbClr val="6EDAFF"/>
                    </a:gs>
                    <a:gs pos="100000">
                      <a:schemeClr val="accent4"/>
                    </a:gs>
                  </a:gsLst>
                  <a:lin ang="2700000" scaled="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sp>
              <p:nvSpPr>
                <p:cNvPr id="692" name="Google Shape;692;p36"/>
                <p:cNvSpPr/>
                <p:nvPr/>
              </p:nvSpPr>
              <p:spPr>
                <a:xfrm>
                  <a:off x="3889847" y="3822344"/>
                  <a:ext cx="2156856" cy="384531"/>
                </a:xfrm>
                <a:custGeom>
                  <a:rect b="b" l="l" r="r" t="t"/>
                  <a:pathLst>
                    <a:path extrusionOk="0" h="21600" w="21600">
                      <a:moveTo>
                        <a:pt x="0" y="6289"/>
                      </a:moveTo>
                      <a:lnTo>
                        <a:pt x="13755" y="21598"/>
                      </a:lnTo>
                      <a:lnTo>
                        <a:pt x="13757" y="21600"/>
                      </a:lnTo>
                      <a:lnTo>
                        <a:pt x="21600" y="6293"/>
                      </a:lnTo>
                      <a:lnTo>
                        <a:pt x="10800" y="0"/>
                      </a:lnTo>
                      <a:cubicBezTo>
                        <a:pt x="10800" y="0"/>
                        <a:pt x="0" y="6289"/>
                        <a:pt x="0" y="6289"/>
                      </a:cubicBezTo>
                      <a:close/>
                    </a:path>
                  </a:pathLst>
                </a:custGeom>
                <a:solidFill>
                  <a:srgbClr val="00374A"/>
                </a:soli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grpSp>
          <p:grpSp>
            <p:nvGrpSpPr>
              <p:cNvPr id="693" name="Google Shape;693;p36"/>
              <p:cNvGrpSpPr/>
              <p:nvPr/>
            </p:nvGrpSpPr>
            <p:grpSpPr>
              <a:xfrm>
                <a:off x="2958936" y="4452483"/>
                <a:ext cx="4570849" cy="1362156"/>
                <a:chOff x="3916953" y="3487298"/>
                <a:chExt cx="2092989" cy="623731"/>
              </a:xfrm>
            </p:grpSpPr>
            <p:sp>
              <p:nvSpPr>
                <p:cNvPr id="694" name="Google Shape;694;p36"/>
                <p:cNvSpPr/>
                <p:nvPr/>
              </p:nvSpPr>
              <p:spPr>
                <a:xfrm>
                  <a:off x="3916953" y="3553454"/>
                  <a:ext cx="1334323" cy="557575"/>
                </a:xfrm>
                <a:custGeom>
                  <a:rect b="b" l="l" r="r" t="t"/>
                  <a:pathLst>
                    <a:path extrusionOk="0" h="21600" w="21600">
                      <a:moveTo>
                        <a:pt x="21600" y="21598"/>
                      </a:moveTo>
                      <a:lnTo>
                        <a:pt x="20941" y="8800"/>
                      </a:lnTo>
                      <a:lnTo>
                        <a:pt x="2410" y="0"/>
                      </a:lnTo>
                      <a:lnTo>
                        <a:pt x="0" y="11344"/>
                      </a:lnTo>
                      <a:lnTo>
                        <a:pt x="21598" y="21600"/>
                      </a:lnTo>
                      <a:cubicBezTo>
                        <a:pt x="21598" y="21600"/>
                        <a:pt x="21600" y="21598"/>
                        <a:pt x="21600" y="21598"/>
                      </a:cubicBezTo>
                      <a:close/>
                    </a:path>
                  </a:pathLst>
                </a:custGeom>
                <a:gradFill>
                  <a:gsLst>
                    <a:gs pos="0">
                      <a:schemeClr val="accent3"/>
                    </a:gs>
                    <a:gs pos="100000">
                      <a:srgbClr val="00627E"/>
                    </a:gs>
                  </a:gsLst>
                  <a:path path="circle">
                    <a:fillToRect l="100%" t="100%"/>
                  </a:path>
                  <a:tileRect b="-100%" r="-10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sp>
              <p:nvSpPr>
                <p:cNvPr id="695" name="Google Shape;695;p36"/>
                <p:cNvSpPr/>
                <p:nvPr/>
              </p:nvSpPr>
              <p:spPr>
                <a:xfrm>
                  <a:off x="5208270" y="3553454"/>
                  <a:ext cx="801672" cy="557348"/>
                </a:xfrm>
                <a:custGeom>
                  <a:rect b="b" l="l" r="r" t="t"/>
                  <a:pathLst>
                    <a:path extrusionOk="0" h="21600" w="21600">
                      <a:moveTo>
                        <a:pt x="0" y="8796"/>
                      </a:moveTo>
                      <a:lnTo>
                        <a:pt x="1097" y="21600"/>
                      </a:lnTo>
                      <a:lnTo>
                        <a:pt x="21600" y="11339"/>
                      </a:lnTo>
                      <a:lnTo>
                        <a:pt x="17593" y="0"/>
                      </a:lnTo>
                      <a:lnTo>
                        <a:pt x="10" y="8799"/>
                      </a:lnTo>
                      <a:cubicBezTo>
                        <a:pt x="10" y="8799"/>
                        <a:pt x="0" y="8796"/>
                        <a:pt x="0" y="8796"/>
                      </a:cubicBezTo>
                      <a:close/>
                    </a:path>
                  </a:pathLst>
                </a:custGeom>
                <a:gradFill>
                  <a:gsLst>
                    <a:gs pos="0">
                      <a:srgbClr val="76E0FF"/>
                    </a:gs>
                    <a:gs pos="100000">
                      <a:schemeClr val="accent3"/>
                    </a:gs>
                  </a:gsLst>
                  <a:lin ang="2700000" scaled="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sp>
              <p:nvSpPr>
                <p:cNvPr id="696" name="Google Shape;696;p36"/>
                <p:cNvSpPr/>
                <p:nvPr/>
              </p:nvSpPr>
              <p:spPr>
                <a:xfrm>
                  <a:off x="4068742" y="3487298"/>
                  <a:ext cx="1797686" cy="296936"/>
                </a:xfrm>
                <a:custGeom>
                  <a:rect b="b" l="l" r="r" t="t"/>
                  <a:pathLst>
                    <a:path extrusionOk="0" h="21600" w="21600">
                      <a:moveTo>
                        <a:pt x="0" y="5071"/>
                      </a:moveTo>
                      <a:lnTo>
                        <a:pt x="13755" y="21595"/>
                      </a:lnTo>
                      <a:lnTo>
                        <a:pt x="13759" y="21600"/>
                      </a:lnTo>
                      <a:lnTo>
                        <a:pt x="21600" y="5084"/>
                      </a:lnTo>
                      <a:lnTo>
                        <a:pt x="11723" y="0"/>
                      </a:lnTo>
                      <a:cubicBezTo>
                        <a:pt x="11723" y="0"/>
                        <a:pt x="0" y="5071"/>
                        <a:pt x="0" y="5071"/>
                      </a:cubicBezTo>
                      <a:close/>
                    </a:path>
                  </a:pathLst>
                </a:custGeom>
                <a:solidFill>
                  <a:srgbClr val="004154"/>
                </a:soli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grpSp>
          <p:grpSp>
            <p:nvGrpSpPr>
              <p:cNvPr id="697" name="Google Shape;697;p36"/>
              <p:cNvGrpSpPr/>
              <p:nvPr/>
            </p:nvGrpSpPr>
            <p:grpSpPr>
              <a:xfrm>
                <a:off x="3361461" y="3605572"/>
                <a:ext cx="3789514" cy="1315753"/>
                <a:chOff x="4101269" y="3113244"/>
                <a:chExt cx="1735217" cy="602483"/>
              </a:xfrm>
            </p:grpSpPr>
            <p:sp>
              <p:nvSpPr>
                <p:cNvPr id="698" name="Google Shape;698;p36"/>
                <p:cNvSpPr/>
                <p:nvPr/>
              </p:nvSpPr>
              <p:spPr>
                <a:xfrm>
                  <a:off x="4101269" y="3195664"/>
                  <a:ext cx="1105725" cy="519571"/>
                </a:xfrm>
                <a:custGeom>
                  <a:rect b="b" l="l" r="r" t="t"/>
                  <a:pathLst>
                    <a:path extrusionOk="0" h="21600" w="21600">
                      <a:moveTo>
                        <a:pt x="20784" y="7507"/>
                      </a:moveTo>
                      <a:lnTo>
                        <a:pt x="20774" y="7514"/>
                      </a:lnTo>
                      <a:lnTo>
                        <a:pt x="2980" y="0"/>
                      </a:lnTo>
                      <a:lnTo>
                        <a:pt x="0" y="12478"/>
                      </a:lnTo>
                      <a:lnTo>
                        <a:pt x="21600" y="21600"/>
                      </a:lnTo>
                      <a:cubicBezTo>
                        <a:pt x="21600" y="21600"/>
                        <a:pt x="20784" y="7507"/>
                        <a:pt x="20784" y="7507"/>
                      </a:cubicBezTo>
                      <a:close/>
                    </a:path>
                  </a:pathLst>
                </a:custGeom>
                <a:gradFill>
                  <a:gsLst>
                    <a:gs pos="0">
                      <a:schemeClr val="accent2"/>
                    </a:gs>
                    <a:gs pos="100000">
                      <a:srgbClr val="147B8E"/>
                    </a:gs>
                  </a:gsLst>
                  <a:path path="circle">
                    <a:fillToRect l="100%" t="100%"/>
                  </a:path>
                  <a:tileRect b="-100%" r="-10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sp>
              <p:nvSpPr>
                <p:cNvPr id="699" name="Google Shape;699;p36"/>
                <p:cNvSpPr/>
                <p:nvPr/>
              </p:nvSpPr>
              <p:spPr>
                <a:xfrm>
                  <a:off x="5163797" y="3195664"/>
                  <a:ext cx="672689" cy="520063"/>
                </a:xfrm>
                <a:custGeom>
                  <a:rect b="b" l="l" r="r" t="t"/>
                  <a:pathLst>
                    <a:path extrusionOk="0" h="21600" w="21600">
                      <a:moveTo>
                        <a:pt x="1341" y="21590"/>
                      </a:moveTo>
                      <a:lnTo>
                        <a:pt x="1382" y="21600"/>
                      </a:lnTo>
                      <a:lnTo>
                        <a:pt x="21600" y="12501"/>
                      </a:lnTo>
                      <a:lnTo>
                        <a:pt x="16687" y="0"/>
                      </a:lnTo>
                      <a:lnTo>
                        <a:pt x="0" y="7510"/>
                      </a:lnTo>
                      <a:cubicBezTo>
                        <a:pt x="0" y="7510"/>
                        <a:pt x="1341" y="21590"/>
                        <a:pt x="1341" y="21590"/>
                      </a:cubicBezTo>
                      <a:close/>
                    </a:path>
                  </a:pathLst>
                </a:custGeom>
                <a:gradFill>
                  <a:gsLst>
                    <a:gs pos="0">
                      <a:srgbClr val="96E2F1"/>
                    </a:gs>
                    <a:gs pos="100000">
                      <a:schemeClr val="accent2"/>
                    </a:gs>
                  </a:gsLst>
                  <a:lin ang="2700000" scaled="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sp>
              <p:nvSpPr>
                <p:cNvPr id="700" name="Google Shape;700;p36"/>
                <p:cNvSpPr/>
                <p:nvPr/>
              </p:nvSpPr>
              <p:spPr>
                <a:xfrm>
                  <a:off x="4253059" y="3113244"/>
                  <a:ext cx="1431066" cy="267519"/>
                </a:xfrm>
                <a:custGeom>
                  <a:rect b="b" l="l" r="r" t="t"/>
                  <a:pathLst>
                    <a:path extrusionOk="0" h="21600" w="21600">
                      <a:moveTo>
                        <a:pt x="0" y="7006"/>
                      </a:moveTo>
                      <a:lnTo>
                        <a:pt x="13748" y="21600"/>
                      </a:lnTo>
                      <a:lnTo>
                        <a:pt x="13756" y="21586"/>
                      </a:lnTo>
                      <a:lnTo>
                        <a:pt x="21600" y="6986"/>
                      </a:lnTo>
                      <a:lnTo>
                        <a:pt x="11085" y="0"/>
                      </a:lnTo>
                      <a:cubicBezTo>
                        <a:pt x="11085" y="0"/>
                        <a:pt x="0" y="7006"/>
                        <a:pt x="0" y="7006"/>
                      </a:cubicBezTo>
                      <a:close/>
                    </a:path>
                  </a:pathLst>
                </a:custGeom>
                <a:solidFill>
                  <a:srgbClr val="0D525F"/>
                </a:soli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grpSp>
          <p:grpSp>
            <p:nvGrpSpPr>
              <p:cNvPr id="701" name="Google Shape;701;p36"/>
              <p:cNvGrpSpPr/>
              <p:nvPr/>
            </p:nvGrpSpPr>
            <p:grpSpPr>
              <a:xfrm>
                <a:off x="3763985" y="2691560"/>
                <a:ext cx="2984779" cy="1306011"/>
                <a:chOff x="4285584" y="2712085"/>
                <a:chExt cx="1366728" cy="598022"/>
              </a:xfrm>
            </p:grpSpPr>
            <p:sp>
              <p:nvSpPr>
                <p:cNvPr id="702" name="Google Shape;702;p36"/>
                <p:cNvSpPr/>
                <p:nvPr/>
              </p:nvSpPr>
              <p:spPr>
                <a:xfrm>
                  <a:off x="4285584" y="2766295"/>
                  <a:ext cx="871007" cy="543812"/>
                </a:xfrm>
                <a:custGeom>
                  <a:rect b="b" l="l" r="r" t="t"/>
                  <a:pathLst>
                    <a:path extrusionOk="0" h="21600" w="21600">
                      <a:moveTo>
                        <a:pt x="21600" y="21586"/>
                      </a:moveTo>
                      <a:lnTo>
                        <a:pt x="20322" y="4972"/>
                      </a:lnTo>
                      <a:lnTo>
                        <a:pt x="4679" y="0"/>
                      </a:lnTo>
                      <a:lnTo>
                        <a:pt x="0" y="14743"/>
                      </a:lnTo>
                      <a:lnTo>
                        <a:pt x="21574" y="21600"/>
                      </a:lnTo>
                      <a:cubicBezTo>
                        <a:pt x="21574" y="21600"/>
                        <a:pt x="21600" y="21586"/>
                        <a:pt x="21600" y="21586"/>
                      </a:cubicBezTo>
                      <a:close/>
                    </a:path>
                  </a:pathLst>
                </a:custGeom>
                <a:gradFill>
                  <a:gsLst>
                    <a:gs pos="0">
                      <a:schemeClr val="accent1"/>
                    </a:gs>
                    <a:gs pos="100000">
                      <a:srgbClr val="319CA4"/>
                    </a:gs>
                  </a:gsLst>
                  <a:path path="circle">
                    <a:fillToRect l="100%" t="100%"/>
                  </a:path>
                  <a:tileRect b="-100%" r="-10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sp>
              <p:nvSpPr>
                <p:cNvPr id="703" name="Google Shape;703;p36"/>
                <p:cNvSpPr/>
                <p:nvPr/>
              </p:nvSpPr>
              <p:spPr>
                <a:xfrm>
                  <a:off x="5104165" y="2766295"/>
                  <a:ext cx="548147" cy="543417"/>
                </a:xfrm>
                <a:custGeom>
                  <a:rect b="b" l="l" r="r" t="t"/>
                  <a:pathLst>
                    <a:path extrusionOk="0" h="21600" w="21600">
                      <a:moveTo>
                        <a:pt x="0" y="4974"/>
                      </a:moveTo>
                      <a:lnTo>
                        <a:pt x="2031" y="21600"/>
                      </a:lnTo>
                      <a:lnTo>
                        <a:pt x="21600" y="14732"/>
                      </a:lnTo>
                      <a:lnTo>
                        <a:pt x="14176" y="0"/>
                      </a:lnTo>
                      <a:lnTo>
                        <a:pt x="3" y="4975"/>
                      </a:lnTo>
                      <a:cubicBezTo>
                        <a:pt x="3" y="4975"/>
                        <a:pt x="0" y="4974"/>
                        <a:pt x="0" y="4974"/>
                      </a:cubicBezTo>
                      <a:close/>
                    </a:path>
                  </a:pathLst>
                </a:custGeom>
                <a:gradFill>
                  <a:gsLst>
                    <a:gs pos="0">
                      <a:srgbClr val="B8E6EA"/>
                    </a:gs>
                    <a:gs pos="100000">
                      <a:schemeClr val="accent1"/>
                    </a:gs>
                  </a:gsLst>
                  <a:lin ang="2700000" scaled="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sp>
              <p:nvSpPr>
                <p:cNvPr id="704" name="Google Shape;704;p36"/>
                <p:cNvSpPr/>
                <p:nvPr/>
              </p:nvSpPr>
              <p:spPr>
                <a:xfrm>
                  <a:off x="4469900" y="2712085"/>
                  <a:ext cx="990530" cy="178691"/>
                </a:xfrm>
                <a:custGeom>
                  <a:rect b="b" l="l" r="r" t="t"/>
                  <a:pathLst>
                    <a:path extrusionOk="0" h="21600" w="21600">
                      <a:moveTo>
                        <a:pt x="0" y="6467"/>
                      </a:moveTo>
                      <a:lnTo>
                        <a:pt x="13755" y="21598"/>
                      </a:lnTo>
                      <a:lnTo>
                        <a:pt x="13757" y="21600"/>
                      </a:lnTo>
                      <a:lnTo>
                        <a:pt x="21600" y="6471"/>
                      </a:lnTo>
                      <a:lnTo>
                        <a:pt x="10798" y="0"/>
                      </a:lnTo>
                      <a:cubicBezTo>
                        <a:pt x="10798" y="0"/>
                        <a:pt x="0" y="6467"/>
                        <a:pt x="0" y="6467"/>
                      </a:cubicBezTo>
                      <a:close/>
                    </a:path>
                  </a:pathLst>
                </a:custGeom>
                <a:solidFill>
                  <a:srgbClr val="20686D"/>
                </a:soli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grpSp>
          <p:grpSp>
            <p:nvGrpSpPr>
              <p:cNvPr id="705" name="Google Shape;705;p36"/>
              <p:cNvGrpSpPr/>
              <p:nvPr/>
            </p:nvGrpSpPr>
            <p:grpSpPr>
              <a:xfrm>
                <a:off x="4237545" y="648905"/>
                <a:ext cx="2033675" cy="2254651"/>
                <a:chOff x="2644969" y="1790504"/>
                <a:chExt cx="931219" cy="1032404"/>
              </a:xfrm>
            </p:grpSpPr>
            <p:sp>
              <p:nvSpPr>
                <p:cNvPr id="706" name="Google Shape;706;p36"/>
                <p:cNvSpPr/>
                <p:nvPr/>
              </p:nvSpPr>
              <p:spPr>
                <a:xfrm>
                  <a:off x="2644969" y="1790504"/>
                  <a:ext cx="592291" cy="1032404"/>
                </a:xfrm>
                <a:custGeom>
                  <a:rect b="b" l="l" r="r" t="t"/>
                  <a:pathLst>
                    <a:path extrusionOk="0" h="21600" w="21600">
                      <a:moveTo>
                        <a:pt x="21600" y="21599"/>
                      </a:moveTo>
                      <a:lnTo>
                        <a:pt x="16960" y="0"/>
                      </a:lnTo>
                      <a:lnTo>
                        <a:pt x="0" y="19142"/>
                      </a:lnTo>
                      <a:lnTo>
                        <a:pt x="21594" y="21600"/>
                      </a:lnTo>
                      <a:cubicBezTo>
                        <a:pt x="21594" y="21600"/>
                        <a:pt x="21600" y="21599"/>
                        <a:pt x="21600" y="21599"/>
                      </a:cubicBezTo>
                      <a:close/>
                    </a:path>
                  </a:pathLst>
                </a:custGeom>
                <a:gradFill>
                  <a:gsLst>
                    <a:gs pos="0">
                      <a:schemeClr val="accent2"/>
                    </a:gs>
                    <a:gs pos="100000">
                      <a:srgbClr val="147B8E"/>
                    </a:gs>
                  </a:gsLst>
                  <a:path path="circle">
                    <a:fillToRect b="100%" r="100%"/>
                  </a:path>
                  <a:tileRect l="-100%" t="-10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sp>
              <p:nvSpPr>
                <p:cNvPr id="707" name="Google Shape;707;p36"/>
                <p:cNvSpPr/>
                <p:nvPr/>
              </p:nvSpPr>
              <p:spPr>
                <a:xfrm>
                  <a:off x="3111180" y="1790504"/>
                  <a:ext cx="465008" cy="1032346"/>
                </a:xfrm>
                <a:custGeom>
                  <a:rect b="b" l="l" r="r" t="t"/>
                  <a:pathLst>
                    <a:path extrusionOk="0" h="21600" w="21600">
                      <a:moveTo>
                        <a:pt x="21600" y="19141"/>
                      </a:moveTo>
                      <a:lnTo>
                        <a:pt x="0" y="0"/>
                      </a:lnTo>
                      <a:lnTo>
                        <a:pt x="5911" y="21600"/>
                      </a:lnTo>
                      <a:cubicBezTo>
                        <a:pt x="5911" y="21600"/>
                        <a:pt x="21600" y="19141"/>
                        <a:pt x="21600" y="19141"/>
                      </a:cubicBezTo>
                      <a:close/>
                    </a:path>
                  </a:pathLst>
                </a:custGeom>
                <a:gradFill>
                  <a:gsLst>
                    <a:gs pos="0">
                      <a:srgbClr val="64D3E9"/>
                    </a:gs>
                    <a:gs pos="100000">
                      <a:srgbClr val="147B8E"/>
                    </a:gs>
                  </a:gsLst>
                  <a:lin ang="2700000" scaled="0"/>
                </a:gradFill>
                <a:ln>
                  <a:noFill/>
                </a:ln>
                <a:effectLst>
                  <a:outerShdw blurRad="304800" sx="93000" rotWithShape="0" algn="t" dir="3780000" dist="127000" sy="93000">
                    <a:srgbClr val="000000">
                      <a:alpha val="40000"/>
                    </a:srgbClr>
                  </a:outerShdw>
                </a:effectLst>
              </p:spPr>
              <p:txBody>
                <a:bodyPr anchorCtr="0" anchor="ctr" bIns="28575" lIns="28575" spcFirstLastPara="1" rIns="28575" wrap="square" tIns="28575">
                  <a:noAutofit/>
                </a:bodyPr>
                <a:lstStyle/>
                <a:p>
                  <a:pPr indent="0" lvl="0" marL="0" marR="0" rtl="0" algn="ctr">
                    <a:lnSpc>
                      <a:spcPct val="100000"/>
                    </a:lnSpc>
                    <a:spcBef>
                      <a:spcPts val="0"/>
                    </a:spcBef>
                    <a:spcAft>
                      <a:spcPts val="0"/>
                    </a:spcAft>
                    <a:buNone/>
                  </a:pPr>
                  <a:r>
                    <a:t/>
                  </a:r>
                  <a:endParaRPr sz="700">
                    <a:solidFill>
                      <a:schemeClr val="dk1"/>
                    </a:solidFill>
                    <a:latin typeface="Lato"/>
                    <a:ea typeface="Lato"/>
                    <a:cs typeface="Lato"/>
                    <a:sym typeface="Lato"/>
                  </a:endParaRPr>
                </a:p>
              </p:txBody>
            </p:sp>
          </p:grpSp>
        </p:grpSp>
        <p:sp>
          <p:nvSpPr>
            <p:cNvPr id="708" name="Google Shape;708;p36"/>
            <p:cNvSpPr txBox="1"/>
            <p:nvPr/>
          </p:nvSpPr>
          <p:spPr>
            <a:xfrm rot="699884">
              <a:off x="5257310" y="3370907"/>
              <a:ext cx="955279"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80%</a:t>
              </a:r>
              <a:endParaRPr sz="1100"/>
            </a:p>
          </p:txBody>
        </p:sp>
        <p:sp>
          <p:nvSpPr>
            <p:cNvPr id="709" name="Google Shape;709;p36"/>
            <p:cNvSpPr txBox="1"/>
            <p:nvPr/>
          </p:nvSpPr>
          <p:spPr>
            <a:xfrm rot="699884">
              <a:off x="5116939" y="4049508"/>
              <a:ext cx="955279"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70%</a:t>
              </a:r>
              <a:endParaRPr sz="1100"/>
            </a:p>
          </p:txBody>
        </p:sp>
        <p:sp>
          <p:nvSpPr>
            <p:cNvPr id="710" name="Google Shape;710;p36"/>
            <p:cNvSpPr txBox="1"/>
            <p:nvPr/>
          </p:nvSpPr>
          <p:spPr>
            <a:xfrm rot="699884">
              <a:off x="5019499" y="4664940"/>
              <a:ext cx="955279"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60%</a:t>
              </a:r>
              <a:endParaRPr sz="1100"/>
            </a:p>
          </p:txBody>
        </p:sp>
        <p:sp>
          <p:nvSpPr>
            <p:cNvPr id="711" name="Google Shape;711;p36"/>
            <p:cNvSpPr txBox="1"/>
            <p:nvPr/>
          </p:nvSpPr>
          <p:spPr>
            <a:xfrm rot="699884">
              <a:off x="4868863" y="5238115"/>
              <a:ext cx="955279"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sp>
          <p:nvSpPr>
            <p:cNvPr id="712" name="Google Shape;712;p36"/>
            <p:cNvSpPr txBox="1"/>
            <p:nvPr/>
          </p:nvSpPr>
          <p:spPr>
            <a:xfrm rot="699884">
              <a:off x="5419887" y="2657387"/>
              <a:ext cx="955279"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90%</a:t>
              </a:r>
              <a:endParaRPr sz="1100"/>
            </a:p>
          </p:txBody>
        </p:sp>
      </p:grpSp>
      <p:grpSp>
        <p:nvGrpSpPr>
          <p:cNvPr id="713" name="Google Shape;713;p36"/>
          <p:cNvGrpSpPr/>
          <p:nvPr/>
        </p:nvGrpSpPr>
        <p:grpSpPr>
          <a:xfrm>
            <a:off x="4305575" y="1210490"/>
            <a:ext cx="3956153" cy="3069143"/>
            <a:chOff x="6359269" y="1653010"/>
            <a:chExt cx="5274871" cy="4092191"/>
          </a:xfrm>
        </p:grpSpPr>
        <p:grpSp>
          <p:nvGrpSpPr>
            <p:cNvPr id="714" name="Google Shape;714;p36"/>
            <p:cNvGrpSpPr/>
            <p:nvPr/>
          </p:nvGrpSpPr>
          <p:grpSpPr>
            <a:xfrm>
              <a:off x="6359269" y="1653010"/>
              <a:ext cx="4922359" cy="1288355"/>
              <a:chOff x="6001180" y="2044593"/>
              <a:chExt cx="4922359" cy="1288355"/>
            </a:xfrm>
          </p:grpSpPr>
          <p:sp>
            <p:nvSpPr>
              <p:cNvPr id="715" name="Google Shape;715;p36"/>
              <p:cNvSpPr txBox="1"/>
              <p:nvPr/>
            </p:nvSpPr>
            <p:spPr>
              <a:xfrm>
                <a:off x="6001181" y="2499130"/>
                <a:ext cx="4922358"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b="1" lang="en" sz="900">
                    <a:solidFill>
                      <a:srgbClr val="7F7F7F"/>
                    </a:solidFill>
                    <a:latin typeface="Montserrat Light"/>
                    <a:ea typeface="Montserrat Light"/>
                    <a:cs typeface="Montserrat Light"/>
                    <a:sym typeface="Montserrat Light"/>
                  </a:rPr>
                  <a:t>Lorem Ipsum is simply dummy text of the printing and typesetting industry. Lorem Ipsum has been the industry's remaining essentially</a:t>
                </a:r>
                <a:endParaRPr sz="1100"/>
              </a:p>
            </p:txBody>
          </p:sp>
          <p:sp>
            <p:nvSpPr>
              <p:cNvPr id="716" name="Google Shape;716;p36"/>
              <p:cNvSpPr txBox="1"/>
              <p:nvPr/>
            </p:nvSpPr>
            <p:spPr>
              <a:xfrm>
                <a:off x="6001180" y="2044593"/>
                <a:ext cx="3557823" cy="400110"/>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dk1"/>
                    </a:solidFill>
                    <a:latin typeface="Montserrat Light"/>
                    <a:ea typeface="Montserrat Light"/>
                    <a:cs typeface="Montserrat Light"/>
                    <a:sym typeface="Montserrat Light"/>
                  </a:rPr>
                  <a:t>Example Text Here</a:t>
                </a:r>
                <a:endParaRPr sz="1100"/>
              </a:p>
            </p:txBody>
          </p:sp>
        </p:grpSp>
        <p:sp>
          <p:nvSpPr>
            <p:cNvPr id="717" name="Google Shape;717;p36"/>
            <p:cNvSpPr/>
            <p:nvPr/>
          </p:nvSpPr>
          <p:spPr>
            <a:xfrm>
              <a:off x="6454972" y="3228949"/>
              <a:ext cx="1067183" cy="1067183"/>
            </a:xfrm>
            <a:prstGeom prst="ellipse">
              <a:avLst/>
            </a:prstGeom>
            <a:solidFill>
              <a:schemeClr val="accen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18" name="Google Shape;718;p36"/>
            <p:cNvSpPr/>
            <p:nvPr/>
          </p:nvSpPr>
          <p:spPr>
            <a:xfrm>
              <a:off x="7776825" y="3228949"/>
              <a:ext cx="1067183" cy="1067183"/>
            </a:xfrm>
            <a:prstGeom prst="ellipse">
              <a:avLst/>
            </a:prstGeom>
            <a:solidFill>
              <a:schemeClr val="accen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19" name="Google Shape;719;p36"/>
            <p:cNvSpPr/>
            <p:nvPr/>
          </p:nvSpPr>
          <p:spPr>
            <a:xfrm>
              <a:off x="9098678" y="3228949"/>
              <a:ext cx="1067183" cy="1067183"/>
            </a:xfrm>
            <a:prstGeom prst="ellipse">
              <a:avLst/>
            </a:prstGeom>
            <a:solidFill>
              <a:schemeClr val="accent3"/>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20" name="Google Shape;720;p36"/>
            <p:cNvSpPr/>
            <p:nvPr/>
          </p:nvSpPr>
          <p:spPr>
            <a:xfrm>
              <a:off x="10420532" y="3228949"/>
              <a:ext cx="1067183" cy="1067183"/>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21" name="Google Shape;721;p36"/>
            <p:cNvSpPr/>
            <p:nvPr/>
          </p:nvSpPr>
          <p:spPr>
            <a:xfrm>
              <a:off x="6716760" y="3448049"/>
              <a:ext cx="543607" cy="628982"/>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22" name="Google Shape;722;p36"/>
            <p:cNvSpPr/>
            <p:nvPr/>
          </p:nvSpPr>
          <p:spPr>
            <a:xfrm>
              <a:off x="8043812" y="3495937"/>
              <a:ext cx="533208" cy="533206"/>
            </a:xfrm>
            <a:custGeom>
              <a:rect b="b" l="l" r="r" t="t"/>
              <a:pathLst>
                <a:path extrusionOk="0" h="21600" w="21600">
                  <a:moveTo>
                    <a:pt x="13440" y="20523"/>
                  </a:moveTo>
                  <a:cubicBezTo>
                    <a:pt x="14662" y="19654"/>
                    <a:pt x="15690" y="18204"/>
                    <a:pt x="16389" y="16389"/>
                  </a:cubicBezTo>
                  <a:cubicBezTo>
                    <a:pt x="18204" y="15690"/>
                    <a:pt x="19654" y="14662"/>
                    <a:pt x="20523" y="13440"/>
                  </a:cubicBezTo>
                  <a:cubicBezTo>
                    <a:pt x="19588" y="16877"/>
                    <a:pt x="16877" y="19588"/>
                    <a:pt x="13440" y="20523"/>
                  </a:cubicBezTo>
                  <a:close/>
                  <a:moveTo>
                    <a:pt x="1077" y="13440"/>
                  </a:moveTo>
                  <a:cubicBezTo>
                    <a:pt x="1946" y="14662"/>
                    <a:pt x="3396" y="15690"/>
                    <a:pt x="5211" y="16389"/>
                  </a:cubicBezTo>
                  <a:cubicBezTo>
                    <a:pt x="5910" y="18204"/>
                    <a:pt x="6938" y="19654"/>
                    <a:pt x="8160" y="20523"/>
                  </a:cubicBezTo>
                  <a:cubicBezTo>
                    <a:pt x="4723" y="19588"/>
                    <a:pt x="2012" y="16877"/>
                    <a:pt x="1077" y="13440"/>
                  </a:cubicBezTo>
                  <a:close/>
                  <a:moveTo>
                    <a:pt x="8160" y="1077"/>
                  </a:moveTo>
                  <a:cubicBezTo>
                    <a:pt x="6938" y="1946"/>
                    <a:pt x="5910" y="3396"/>
                    <a:pt x="5211" y="5211"/>
                  </a:cubicBezTo>
                  <a:cubicBezTo>
                    <a:pt x="3396" y="5910"/>
                    <a:pt x="1946" y="6938"/>
                    <a:pt x="1077" y="8160"/>
                  </a:cubicBezTo>
                  <a:cubicBezTo>
                    <a:pt x="2012" y="4723"/>
                    <a:pt x="4723" y="2012"/>
                    <a:pt x="8160" y="1077"/>
                  </a:cubicBezTo>
                  <a:close/>
                  <a:moveTo>
                    <a:pt x="20523" y="8160"/>
                  </a:moveTo>
                  <a:cubicBezTo>
                    <a:pt x="19654" y="6938"/>
                    <a:pt x="18204" y="5910"/>
                    <a:pt x="16389" y="5211"/>
                  </a:cubicBezTo>
                  <a:cubicBezTo>
                    <a:pt x="15690" y="3396"/>
                    <a:pt x="14662" y="1946"/>
                    <a:pt x="13440" y="1077"/>
                  </a:cubicBezTo>
                  <a:cubicBezTo>
                    <a:pt x="16877" y="2012"/>
                    <a:pt x="19588" y="4723"/>
                    <a:pt x="20523" y="8160"/>
                  </a:cubicBezTo>
                  <a:close/>
                  <a:moveTo>
                    <a:pt x="17374" y="10981"/>
                  </a:moveTo>
                  <a:lnTo>
                    <a:pt x="20871" y="10981"/>
                  </a:lnTo>
                  <a:cubicBezTo>
                    <a:pt x="20864" y="11414"/>
                    <a:pt x="20830" y="11840"/>
                    <a:pt x="20769" y="12258"/>
                  </a:cubicBezTo>
                  <a:cubicBezTo>
                    <a:pt x="20162" y="13781"/>
                    <a:pt x="18630" y="15087"/>
                    <a:pt x="16551" y="15943"/>
                  </a:cubicBezTo>
                  <a:cubicBezTo>
                    <a:pt x="17059" y="14468"/>
                    <a:pt x="17355" y="12778"/>
                    <a:pt x="17374" y="10981"/>
                  </a:cubicBezTo>
                  <a:close/>
                  <a:moveTo>
                    <a:pt x="10981" y="17012"/>
                  </a:moveTo>
                  <a:lnTo>
                    <a:pt x="10981" y="10981"/>
                  </a:lnTo>
                  <a:lnTo>
                    <a:pt x="17012" y="10981"/>
                  </a:lnTo>
                  <a:cubicBezTo>
                    <a:pt x="16992" y="12856"/>
                    <a:pt x="16667" y="14612"/>
                    <a:pt x="16114" y="16114"/>
                  </a:cubicBezTo>
                  <a:cubicBezTo>
                    <a:pt x="14611" y="16667"/>
                    <a:pt x="12856" y="16992"/>
                    <a:pt x="10981" y="17012"/>
                  </a:cubicBezTo>
                  <a:close/>
                  <a:moveTo>
                    <a:pt x="10981" y="20871"/>
                  </a:moveTo>
                  <a:lnTo>
                    <a:pt x="10981" y="17374"/>
                  </a:lnTo>
                  <a:cubicBezTo>
                    <a:pt x="12778" y="17355"/>
                    <a:pt x="14468" y="17059"/>
                    <a:pt x="15943" y="16551"/>
                  </a:cubicBezTo>
                  <a:cubicBezTo>
                    <a:pt x="15087" y="18630"/>
                    <a:pt x="13781" y="20162"/>
                    <a:pt x="12258" y="20769"/>
                  </a:cubicBezTo>
                  <a:cubicBezTo>
                    <a:pt x="11840" y="20830"/>
                    <a:pt x="11414" y="20864"/>
                    <a:pt x="10981" y="20871"/>
                  </a:cubicBezTo>
                  <a:close/>
                  <a:moveTo>
                    <a:pt x="10619" y="17374"/>
                  </a:moveTo>
                  <a:lnTo>
                    <a:pt x="10619" y="20871"/>
                  </a:lnTo>
                  <a:cubicBezTo>
                    <a:pt x="10186" y="20864"/>
                    <a:pt x="9760" y="20830"/>
                    <a:pt x="9342" y="20769"/>
                  </a:cubicBezTo>
                  <a:cubicBezTo>
                    <a:pt x="7819" y="20162"/>
                    <a:pt x="6513" y="18630"/>
                    <a:pt x="5657" y="16551"/>
                  </a:cubicBezTo>
                  <a:cubicBezTo>
                    <a:pt x="7132" y="17059"/>
                    <a:pt x="8822" y="17355"/>
                    <a:pt x="10619" y="17374"/>
                  </a:cubicBezTo>
                  <a:close/>
                  <a:moveTo>
                    <a:pt x="4588" y="10981"/>
                  </a:moveTo>
                  <a:lnTo>
                    <a:pt x="10619" y="10981"/>
                  </a:lnTo>
                  <a:lnTo>
                    <a:pt x="10619" y="17012"/>
                  </a:lnTo>
                  <a:cubicBezTo>
                    <a:pt x="8744" y="16992"/>
                    <a:pt x="6989" y="16667"/>
                    <a:pt x="5486" y="16114"/>
                  </a:cubicBezTo>
                  <a:cubicBezTo>
                    <a:pt x="4933" y="14612"/>
                    <a:pt x="4608" y="12856"/>
                    <a:pt x="4588" y="10981"/>
                  </a:cubicBezTo>
                  <a:close/>
                  <a:moveTo>
                    <a:pt x="729" y="10981"/>
                  </a:moveTo>
                  <a:lnTo>
                    <a:pt x="4226" y="10981"/>
                  </a:lnTo>
                  <a:cubicBezTo>
                    <a:pt x="4245" y="12778"/>
                    <a:pt x="4541" y="14468"/>
                    <a:pt x="5049" y="15943"/>
                  </a:cubicBezTo>
                  <a:cubicBezTo>
                    <a:pt x="2970" y="15087"/>
                    <a:pt x="1438" y="13781"/>
                    <a:pt x="831" y="12258"/>
                  </a:cubicBezTo>
                  <a:cubicBezTo>
                    <a:pt x="770" y="11840"/>
                    <a:pt x="736" y="11414"/>
                    <a:pt x="729" y="10981"/>
                  </a:cubicBezTo>
                  <a:close/>
                  <a:moveTo>
                    <a:pt x="4226" y="10619"/>
                  </a:moveTo>
                  <a:lnTo>
                    <a:pt x="729" y="10619"/>
                  </a:lnTo>
                  <a:cubicBezTo>
                    <a:pt x="736" y="10186"/>
                    <a:pt x="770" y="9760"/>
                    <a:pt x="831" y="9342"/>
                  </a:cubicBezTo>
                  <a:cubicBezTo>
                    <a:pt x="1438" y="7819"/>
                    <a:pt x="2970" y="6513"/>
                    <a:pt x="5049" y="5657"/>
                  </a:cubicBezTo>
                  <a:cubicBezTo>
                    <a:pt x="4541" y="7132"/>
                    <a:pt x="4245" y="8822"/>
                    <a:pt x="4226" y="10619"/>
                  </a:cubicBezTo>
                  <a:close/>
                  <a:moveTo>
                    <a:pt x="10619" y="4588"/>
                  </a:moveTo>
                  <a:lnTo>
                    <a:pt x="10619" y="10619"/>
                  </a:lnTo>
                  <a:lnTo>
                    <a:pt x="4588" y="10619"/>
                  </a:lnTo>
                  <a:cubicBezTo>
                    <a:pt x="4608" y="8743"/>
                    <a:pt x="4933" y="6988"/>
                    <a:pt x="5486" y="5486"/>
                  </a:cubicBezTo>
                  <a:cubicBezTo>
                    <a:pt x="6989" y="4933"/>
                    <a:pt x="8744" y="4608"/>
                    <a:pt x="10619" y="4588"/>
                  </a:cubicBezTo>
                  <a:close/>
                  <a:moveTo>
                    <a:pt x="10619" y="729"/>
                  </a:moveTo>
                  <a:lnTo>
                    <a:pt x="10619" y="4226"/>
                  </a:lnTo>
                  <a:cubicBezTo>
                    <a:pt x="8822" y="4245"/>
                    <a:pt x="7132" y="4541"/>
                    <a:pt x="5657" y="5049"/>
                  </a:cubicBezTo>
                  <a:cubicBezTo>
                    <a:pt x="6513" y="2970"/>
                    <a:pt x="7819" y="1438"/>
                    <a:pt x="9342" y="831"/>
                  </a:cubicBezTo>
                  <a:cubicBezTo>
                    <a:pt x="9760" y="770"/>
                    <a:pt x="10186" y="736"/>
                    <a:pt x="10619" y="729"/>
                  </a:cubicBezTo>
                  <a:close/>
                  <a:moveTo>
                    <a:pt x="10981" y="4226"/>
                  </a:moveTo>
                  <a:lnTo>
                    <a:pt x="10981" y="729"/>
                  </a:lnTo>
                  <a:cubicBezTo>
                    <a:pt x="11414" y="736"/>
                    <a:pt x="11840" y="770"/>
                    <a:pt x="12258" y="831"/>
                  </a:cubicBezTo>
                  <a:cubicBezTo>
                    <a:pt x="13781" y="1438"/>
                    <a:pt x="15087" y="2970"/>
                    <a:pt x="15943" y="5049"/>
                  </a:cubicBezTo>
                  <a:cubicBezTo>
                    <a:pt x="14468" y="4541"/>
                    <a:pt x="12778" y="4245"/>
                    <a:pt x="10981" y="4226"/>
                  </a:cubicBezTo>
                  <a:close/>
                  <a:moveTo>
                    <a:pt x="17012" y="10619"/>
                  </a:moveTo>
                  <a:lnTo>
                    <a:pt x="10981" y="10619"/>
                  </a:lnTo>
                  <a:lnTo>
                    <a:pt x="10981" y="4588"/>
                  </a:lnTo>
                  <a:cubicBezTo>
                    <a:pt x="12856" y="4608"/>
                    <a:pt x="14611" y="4933"/>
                    <a:pt x="16114" y="5486"/>
                  </a:cubicBezTo>
                  <a:cubicBezTo>
                    <a:pt x="16667" y="6988"/>
                    <a:pt x="16992" y="8743"/>
                    <a:pt x="17012" y="10619"/>
                  </a:cubicBezTo>
                  <a:close/>
                  <a:moveTo>
                    <a:pt x="20871" y="10619"/>
                  </a:moveTo>
                  <a:lnTo>
                    <a:pt x="17374" y="10619"/>
                  </a:lnTo>
                  <a:cubicBezTo>
                    <a:pt x="17355" y="8822"/>
                    <a:pt x="17059" y="7132"/>
                    <a:pt x="16551" y="5657"/>
                  </a:cubicBezTo>
                  <a:cubicBezTo>
                    <a:pt x="18630" y="6513"/>
                    <a:pt x="20162" y="7819"/>
                    <a:pt x="20769" y="9342"/>
                  </a:cubicBezTo>
                  <a:cubicBezTo>
                    <a:pt x="20830" y="9760"/>
                    <a:pt x="20864" y="10186"/>
                    <a:pt x="20871" y="10619"/>
                  </a:cubicBezTo>
                  <a:close/>
                  <a:moveTo>
                    <a:pt x="10800" y="0"/>
                  </a:moveTo>
                  <a:cubicBezTo>
                    <a:pt x="4845" y="0"/>
                    <a:pt x="0" y="4845"/>
                    <a:pt x="0" y="10800"/>
                  </a:cubicBezTo>
                  <a:cubicBezTo>
                    <a:pt x="0" y="16755"/>
                    <a:pt x="4845" y="21600"/>
                    <a:pt x="10800" y="21600"/>
                  </a:cubicBezTo>
                  <a:cubicBezTo>
                    <a:pt x="16755" y="21600"/>
                    <a:pt x="21600" y="16755"/>
                    <a:pt x="21600" y="10800"/>
                  </a:cubicBezTo>
                  <a:cubicBezTo>
                    <a:pt x="21600" y="4845"/>
                    <a:pt x="16755" y="0"/>
                    <a:pt x="10800" y="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23" name="Google Shape;723;p36"/>
            <p:cNvSpPr/>
            <p:nvPr/>
          </p:nvSpPr>
          <p:spPr>
            <a:xfrm>
              <a:off x="9364673" y="3487413"/>
              <a:ext cx="535193" cy="550254"/>
            </a:xfrm>
            <a:custGeom>
              <a:rect b="b" l="l" r="r" t="t"/>
              <a:pathLst>
                <a:path extrusionOk="0" h="21600" w="21578">
                  <a:moveTo>
                    <a:pt x="10676" y="0"/>
                  </a:moveTo>
                  <a:cubicBezTo>
                    <a:pt x="4789" y="0"/>
                    <a:pt x="0" y="4663"/>
                    <a:pt x="0" y="10394"/>
                  </a:cubicBezTo>
                  <a:cubicBezTo>
                    <a:pt x="0" y="16126"/>
                    <a:pt x="4789" y="20788"/>
                    <a:pt x="10676" y="20788"/>
                  </a:cubicBezTo>
                  <a:cubicBezTo>
                    <a:pt x="12007" y="20788"/>
                    <a:pt x="13306" y="20553"/>
                    <a:pt x="14539" y="20086"/>
                  </a:cubicBezTo>
                  <a:cubicBezTo>
                    <a:pt x="15734" y="21092"/>
                    <a:pt x="17143" y="21600"/>
                    <a:pt x="18722" y="21600"/>
                  </a:cubicBezTo>
                  <a:cubicBezTo>
                    <a:pt x="19851" y="21600"/>
                    <a:pt x="20810" y="21338"/>
                    <a:pt x="21271" y="21210"/>
                  </a:cubicBezTo>
                  <a:lnTo>
                    <a:pt x="21303" y="21194"/>
                  </a:lnTo>
                  <a:cubicBezTo>
                    <a:pt x="21531" y="21106"/>
                    <a:pt x="21569" y="20931"/>
                    <a:pt x="21576" y="20859"/>
                  </a:cubicBezTo>
                  <a:cubicBezTo>
                    <a:pt x="21600" y="20593"/>
                    <a:pt x="21389" y="20459"/>
                    <a:pt x="21071" y="20266"/>
                  </a:cubicBezTo>
                  <a:cubicBezTo>
                    <a:pt x="20495" y="19916"/>
                    <a:pt x="19327" y="19210"/>
                    <a:pt x="18394" y="17581"/>
                  </a:cubicBezTo>
                  <a:cubicBezTo>
                    <a:pt x="20305" y="15638"/>
                    <a:pt x="21351" y="13094"/>
                    <a:pt x="21351" y="10394"/>
                  </a:cubicBezTo>
                  <a:cubicBezTo>
                    <a:pt x="21351" y="4663"/>
                    <a:pt x="16562" y="0"/>
                    <a:pt x="10676" y="0"/>
                  </a:cubicBezTo>
                  <a:close/>
                  <a:moveTo>
                    <a:pt x="10467" y="749"/>
                  </a:moveTo>
                  <a:cubicBezTo>
                    <a:pt x="15956" y="749"/>
                    <a:pt x="20422" y="5097"/>
                    <a:pt x="20422" y="10441"/>
                  </a:cubicBezTo>
                  <a:cubicBezTo>
                    <a:pt x="20422" y="13040"/>
                    <a:pt x="19382" y="15483"/>
                    <a:pt x="17488" y="17316"/>
                  </a:cubicBezTo>
                  <a:lnTo>
                    <a:pt x="17296" y="17495"/>
                  </a:lnTo>
                  <a:lnTo>
                    <a:pt x="17424" y="17722"/>
                  </a:lnTo>
                  <a:cubicBezTo>
                    <a:pt x="18333" y="19431"/>
                    <a:pt x="19522" y="20311"/>
                    <a:pt x="20213" y="20749"/>
                  </a:cubicBezTo>
                  <a:cubicBezTo>
                    <a:pt x="19754" y="20853"/>
                    <a:pt x="19170" y="20944"/>
                    <a:pt x="18514" y="20945"/>
                  </a:cubicBezTo>
                  <a:cubicBezTo>
                    <a:pt x="17045" y="20945"/>
                    <a:pt x="15745" y="20451"/>
                    <a:pt x="14651" y="19470"/>
                  </a:cubicBezTo>
                  <a:lnTo>
                    <a:pt x="14483" y="19314"/>
                  </a:lnTo>
                  <a:lnTo>
                    <a:pt x="14266" y="19399"/>
                  </a:lnTo>
                  <a:cubicBezTo>
                    <a:pt x="13059" y="19885"/>
                    <a:pt x="11780" y="20133"/>
                    <a:pt x="10467" y="20133"/>
                  </a:cubicBezTo>
                  <a:cubicBezTo>
                    <a:pt x="4978" y="20133"/>
                    <a:pt x="513" y="15786"/>
                    <a:pt x="513" y="10441"/>
                  </a:cubicBezTo>
                  <a:cubicBezTo>
                    <a:pt x="513" y="5097"/>
                    <a:pt x="4978" y="749"/>
                    <a:pt x="10467" y="749"/>
                  </a:cubicBezTo>
                  <a:close/>
                  <a:moveTo>
                    <a:pt x="7342" y="8490"/>
                  </a:moveTo>
                  <a:cubicBezTo>
                    <a:pt x="7143" y="8490"/>
                    <a:pt x="6981" y="8648"/>
                    <a:pt x="6981" y="8841"/>
                  </a:cubicBezTo>
                  <a:cubicBezTo>
                    <a:pt x="6981" y="9035"/>
                    <a:pt x="7143" y="9192"/>
                    <a:pt x="7342" y="9192"/>
                  </a:cubicBezTo>
                  <a:lnTo>
                    <a:pt x="14002" y="9192"/>
                  </a:lnTo>
                  <a:cubicBezTo>
                    <a:pt x="14201" y="9192"/>
                    <a:pt x="14362" y="9035"/>
                    <a:pt x="14362" y="8841"/>
                  </a:cubicBezTo>
                  <a:cubicBezTo>
                    <a:pt x="14362" y="8648"/>
                    <a:pt x="14201" y="8490"/>
                    <a:pt x="14002" y="8490"/>
                  </a:cubicBezTo>
                  <a:lnTo>
                    <a:pt x="7342" y="8490"/>
                  </a:lnTo>
                  <a:close/>
                  <a:moveTo>
                    <a:pt x="6260" y="10503"/>
                  </a:moveTo>
                  <a:cubicBezTo>
                    <a:pt x="6061" y="10503"/>
                    <a:pt x="5899" y="10661"/>
                    <a:pt x="5899" y="10855"/>
                  </a:cubicBezTo>
                  <a:cubicBezTo>
                    <a:pt x="5899" y="11048"/>
                    <a:pt x="6061" y="11206"/>
                    <a:pt x="6260" y="11206"/>
                  </a:cubicBezTo>
                  <a:lnTo>
                    <a:pt x="15084" y="11206"/>
                  </a:lnTo>
                  <a:cubicBezTo>
                    <a:pt x="15283" y="11206"/>
                    <a:pt x="15444" y="11048"/>
                    <a:pt x="15444" y="10855"/>
                  </a:cubicBezTo>
                  <a:cubicBezTo>
                    <a:pt x="15444" y="10661"/>
                    <a:pt x="15283" y="10503"/>
                    <a:pt x="15084" y="10503"/>
                  </a:cubicBezTo>
                  <a:lnTo>
                    <a:pt x="6260" y="10503"/>
                  </a:lnTo>
                  <a:close/>
                  <a:moveTo>
                    <a:pt x="9858" y="12525"/>
                  </a:moveTo>
                  <a:cubicBezTo>
                    <a:pt x="9659" y="12525"/>
                    <a:pt x="9506" y="12682"/>
                    <a:pt x="9506" y="12876"/>
                  </a:cubicBezTo>
                  <a:cubicBezTo>
                    <a:pt x="9506" y="13069"/>
                    <a:pt x="9659" y="13227"/>
                    <a:pt x="9858" y="13227"/>
                  </a:cubicBezTo>
                  <a:lnTo>
                    <a:pt x="11485" y="13227"/>
                  </a:lnTo>
                  <a:cubicBezTo>
                    <a:pt x="11684" y="13227"/>
                    <a:pt x="11846" y="13069"/>
                    <a:pt x="11846" y="12876"/>
                  </a:cubicBezTo>
                  <a:cubicBezTo>
                    <a:pt x="11846" y="12682"/>
                    <a:pt x="11684" y="12525"/>
                    <a:pt x="11485" y="12525"/>
                  </a:cubicBezTo>
                  <a:lnTo>
                    <a:pt x="9858" y="12525"/>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24" name="Google Shape;724;p36"/>
            <p:cNvSpPr/>
            <p:nvPr/>
          </p:nvSpPr>
          <p:spPr>
            <a:xfrm>
              <a:off x="10671740" y="3482443"/>
              <a:ext cx="564767" cy="560195"/>
            </a:xfrm>
            <a:custGeom>
              <a:rect b="b" l="l" r="r" t="t"/>
              <a:pathLst>
                <a:path extrusionOk="0" h="21600" w="21600">
                  <a:moveTo>
                    <a:pt x="18597" y="0"/>
                  </a:moveTo>
                  <a:cubicBezTo>
                    <a:pt x="18359" y="0"/>
                    <a:pt x="18124" y="93"/>
                    <a:pt x="17943" y="276"/>
                  </a:cubicBezTo>
                  <a:lnTo>
                    <a:pt x="15252" y="2982"/>
                  </a:lnTo>
                  <a:lnTo>
                    <a:pt x="1878" y="2982"/>
                  </a:lnTo>
                  <a:cubicBezTo>
                    <a:pt x="843" y="2982"/>
                    <a:pt x="0" y="3832"/>
                    <a:pt x="0" y="4875"/>
                  </a:cubicBezTo>
                  <a:lnTo>
                    <a:pt x="0" y="19707"/>
                  </a:lnTo>
                  <a:cubicBezTo>
                    <a:pt x="0" y="20750"/>
                    <a:pt x="843" y="21600"/>
                    <a:pt x="1878" y="21600"/>
                  </a:cubicBezTo>
                  <a:lnTo>
                    <a:pt x="16590" y="21600"/>
                  </a:lnTo>
                  <a:cubicBezTo>
                    <a:pt x="17625" y="21600"/>
                    <a:pt x="18468" y="20750"/>
                    <a:pt x="18468" y="19707"/>
                  </a:cubicBezTo>
                  <a:lnTo>
                    <a:pt x="18468" y="6569"/>
                  </a:lnTo>
                  <a:lnTo>
                    <a:pt x="21326" y="3687"/>
                  </a:lnTo>
                  <a:cubicBezTo>
                    <a:pt x="21502" y="3510"/>
                    <a:pt x="21600" y="3270"/>
                    <a:pt x="21600" y="3020"/>
                  </a:cubicBezTo>
                  <a:cubicBezTo>
                    <a:pt x="21600" y="2770"/>
                    <a:pt x="21502" y="2538"/>
                    <a:pt x="21326" y="2361"/>
                  </a:cubicBezTo>
                  <a:lnTo>
                    <a:pt x="19258" y="276"/>
                  </a:lnTo>
                  <a:cubicBezTo>
                    <a:pt x="19077" y="93"/>
                    <a:pt x="18835" y="0"/>
                    <a:pt x="18597" y="0"/>
                  </a:cubicBezTo>
                  <a:close/>
                  <a:moveTo>
                    <a:pt x="18566" y="790"/>
                  </a:moveTo>
                  <a:cubicBezTo>
                    <a:pt x="18639" y="716"/>
                    <a:pt x="18752" y="717"/>
                    <a:pt x="18825" y="790"/>
                  </a:cubicBezTo>
                  <a:lnTo>
                    <a:pt x="20901" y="2874"/>
                  </a:lnTo>
                  <a:cubicBezTo>
                    <a:pt x="20973" y="2948"/>
                    <a:pt x="20973" y="3069"/>
                    <a:pt x="20901" y="3143"/>
                  </a:cubicBezTo>
                  <a:lnTo>
                    <a:pt x="20338" y="3710"/>
                  </a:lnTo>
                  <a:lnTo>
                    <a:pt x="18004" y="1357"/>
                  </a:lnTo>
                  <a:lnTo>
                    <a:pt x="18566" y="790"/>
                  </a:lnTo>
                  <a:close/>
                  <a:moveTo>
                    <a:pt x="17418" y="1962"/>
                  </a:moveTo>
                  <a:lnTo>
                    <a:pt x="19752" y="4315"/>
                  </a:lnTo>
                  <a:cubicBezTo>
                    <a:pt x="19752" y="4315"/>
                    <a:pt x="13252" y="10869"/>
                    <a:pt x="13252" y="10869"/>
                  </a:cubicBezTo>
                  <a:cubicBezTo>
                    <a:pt x="13005" y="11118"/>
                    <a:pt x="11638" y="12322"/>
                    <a:pt x="10713" y="13046"/>
                  </a:cubicBezTo>
                  <a:lnTo>
                    <a:pt x="8759" y="11076"/>
                  </a:lnTo>
                  <a:cubicBezTo>
                    <a:pt x="9477" y="10144"/>
                    <a:pt x="10671" y="8765"/>
                    <a:pt x="10918" y="8516"/>
                  </a:cubicBezTo>
                  <a:lnTo>
                    <a:pt x="17418" y="1962"/>
                  </a:lnTo>
                  <a:close/>
                  <a:moveTo>
                    <a:pt x="1863" y="3679"/>
                  </a:moveTo>
                  <a:lnTo>
                    <a:pt x="14499" y="3679"/>
                  </a:lnTo>
                  <a:lnTo>
                    <a:pt x="10340" y="7864"/>
                  </a:lnTo>
                  <a:cubicBezTo>
                    <a:pt x="10213" y="7993"/>
                    <a:pt x="9445" y="8863"/>
                    <a:pt x="8759" y="9696"/>
                  </a:cubicBezTo>
                  <a:cubicBezTo>
                    <a:pt x="7361" y="11393"/>
                    <a:pt x="7279" y="11712"/>
                    <a:pt x="7519" y="11980"/>
                  </a:cubicBezTo>
                  <a:lnTo>
                    <a:pt x="6386" y="14878"/>
                  </a:lnTo>
                  <a:lnTo>
                    <a:pt x="6022" y="15246"/>
                  </a:lnTo>
                  <a:lnTo>
                    <a:pt x="3535" y="15246"/>
                  </a:lnTo>
                  <a:lnTo>
                    <a:pt x="3535" y="15591"/>
                  </a:lnTo>
                  <a:lnTo>
                    <a:pt x="12948" y="15591"/>
                  </a:lnTo>
                  <a:lnTo>
                    <a:pt x="12948" y="15246"/>
                  </a:lnTo>
                  <a:lnTo>
                    <a:pt x="6546" y="15246"/>
                  </a:lnTo>
                  <a:lnTo>
                    <a:pt x="6645" y="15146"/>
                  </a:lnTo>
                  <a:lnTo>
                    <a:pt x="9641" y="14111"/>
                  </a:lnTo>
                  <a:cubicBezTo>
                    <a:pt x="9714" y="14182"/>
                    <a:pt x="9784" y="14234"/>
                    <a:pt x="9891" y="14234"/>
                  </a:cubicBezTo>
                  <a:cubicBezTo>
                    <a:pt x="10173" y="14234"/>
                    <a:pt x="10668" y="13913"/>
                    <a:pt x="11906" y="12877"/>
                  </a:cubicBezTo>
                  <a:cubicBezTo>
                    <a:pt x="12733" y="12185"/>
                    <a:pt x="13596" y="11404"/>
                    <a:pt x="13723" y="11275"/>
                  </a:cubicBezTo>
                  <a:lnTo>
                    <a:pt x="17707" y="7266"/>
                  </a:lnTo>
                  <a:cubicBezTo>
                    <a:pt x="17707" y="7266"/>
                    <a:pt x="17707" y="19653"/>
                    <a:pt x="17707" y="19653"/>
                  </a:cubicBezTo>
                  <a:cubicBezTo>
                    <a:pt x="17707" y="20283"/>
                    <a:pt x="17199" y="20795"/>
                    <a:pt x="16574" y="20795"/>
                  </a:cubicBezTo>
                  <a:lnTo>
                    <a:pt x="1863" y="20795"/>
                  </a:lnTo>
                  <a:cubicBezTo>
                    <a:pt x="1238" y="20795"/>
                    <a:pt x="730" y="20283"/>
                    <a:pt x="730" y="19653"/>
                  </a:cubicBezTo>
                  <a:lnTo>
                    <a:pt x="730" y="4821"/>
                  </a:lnTo>
                  <a:cubicBezTo>
                    <a:pt x="730" y="4191"/>
                    <a:pt x="1238" y="3679"/>
                    <a:pt x="1863" y="3679"/>
                  </a:cubicBezTo>
                  <a:close/>
                  <a:moveTo>
                    <a:pt x="8523" y="11283"/>
                  </a:moveTo>
                  <a:lnTo>
                    <a:pt x="10408" y="13184"/>
                  </a:lnTo>
                  <a:cubicBezTo>
                    <a:pt x="10260" y="13294"/>
                    <a:pt x="10131" y="13381"/>
                    <a:pt x="10036" y="13437"/>
                  </a:cubicBezTo>
                  <a:cubicBezTo>
                    <a:pt x="10036" y="13437"/>
                    <a:pt x="8272" y="11658"/>
                    <a:pt x="8272" y="11658"/>
                  </a:cubicBezTo>
                  <a:cubicBezTo>
                    <a:pt x="8327" y="11562"/>
                    <a:pt x="8414" y="11433"/>
                    <a:pt x="8523" y="11283"/>
                  </a:cubicBezTo>
                  <a:close/>
                  <a:moveTo>
                    <a:pt x="7755" y="12264"/>
                  </a:moveTo>
                  <a:cubicBezTo>
                    <a:pt x="7755" y="12264"/>
                    <a:pt x="9291" y="13812"/>
                    <a:pt x="9291" y="13812"/>
                  </a:cubicBezTo>
                  <a:lnTo>
                    <a:pt x="6812" y="14671"/>
                  </a:lnTo>
                  <a:lnTo>
                    <a:pt x="7755" y="12264"/>
                  </a:lnTo>
                  <a:close/>
                  <a:moveTo>
                    <a:pt x="3649" y="17170"/>
                  </a:moveTo>
                  <a:cubicBezTo>
                    <a:pt x="3649" y="17170"/>
                    <a:pt x="3649" y="17515"/>
                    <a:pt x="3649" y="17515"/>
                  </a:cubicBezTo>
                  <a:lnTo>
                    <a:pt x="9534" y="17515"/>
                  </a:lnTo>
                  <a:lnTo>
                    <a:pt x="9534" y="17170"/>
                  </a:lnTo>
                  <a:lnTo>
                    <a:pt x="3649" y="1717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25" name="Google Shape;725;p36"/>
            <p:cNvSpPr txBox="1"/>
            <p:nvPr/>
          </p:nvSpPr>
          <p:spPr>
            <a:xfrm>
              <a:off x="6454972" y="4494598"/>
              <a:ext cx="1154030"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01</a:t>
              </a:r>
              <a:endParaRPr sz="1100"/>
            </a:p>
          </p:txBody>
        </p:sp>
        <p:sp>
          <p:nvSpPr>
            <p:cNvPr id="726" name="Google Shape;726;p36"/>
            <p:cNvSpPr txBox="1"/>
            <p:nvPr/>
          </p:nvSpPr>
          <p:spPr>
            <a:xfrm>
              <a:off x="7776825" y="4494598"/>
              <a:ext cx="1154030"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02</a:t>
              </a:r>
              <a:endParaRPr sz="1100"/>
            </a:p>
          </p:txBody>
        </p:sp>
        <p:sp>
          <p:nvSpPr>
            <p:cNvPr id="727" name="Google Shape;727;p36"/>
            <p:cNvSpPr txBox="1"/>
            <p:nvPr/>
          </p:nvSpPr>
          <p:spPr>
            <a:xfrm>
              <a:off x="9098678" y="4494598"/>
              <a:ext cx="1154030"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03</a:t>
              </a:r>
              <a:endParaRPr sz="1100"/>
            </a:p>
          </p:txBody>
        </p:sp>
        <p:sp>
          <p:nvSpPr>
            <p:cNvPr id="728" name="Google Shape;728;p36"/>
            <p:cNvSpPr txBox="1"/>
            <p:nvPr/>
          </p:nvSpPr>
          <p:spPr>
            <a:xfrm>
              <a:off x="10420532" y="4494598"/>
              <a:ext cx="1154030"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04</a:t>
              </a:r>
              <a:endParaRPr sz="1100"/>
            </a:p>
          </p:txBody>
        </p:sp>
        <p:sp>
          <p:nvSpPr>
            <p:cNvPr id="729" name="Google Shape;729;p36"/>
            <p:cNvSpPr txBox="1"/>
            <p:nvPr/>
          </p:nvSpPr>
          <p:spPr>
            <a:xfrm>
              <a:off x="6460074" y="4911383"/>
              <a:ext cx="1213609"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
          <p:nvSpPr>
            <p:cNvPr id="730" name="Google Shape;730;p36"/>
            <p:cNvSpPr txBox="1"/>
            <p:nvPr/>
          </p:nvSpPr>
          <p:spPr>
            <a:xfrm>
              <a:off x="7776825" y="4911383"/>
              <a:ext cx="1213609"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
          <p:nvSpPr>
            <p:cNvPr id="731" name="Google Shape;731;p36"/>
            <p:cNvSpPr txBox="1"/>
            <p:nvPr/>
          </p:nvSpPr>
          <p:spPr>
            <a:xfrm>
              <a:off x="9098678" y="4911383"/>
              <a:ext cx="1213609"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
          <p:nvSpPr>
            <p:cNvPr id="732" name="Google Shape;732;p36"/>
            <p:cNvSpPr txBox="1"/>
            <p:nvPr/>
          </p:nvSpPr>
          <p:spPr>
            <a:xfrm>
              <a:off x="10420531" y="4911383"/>
              <a:ext cx="1213609"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gr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36" name="Shape 736"/>
        <p:cNvGrpSpPr/>
        <p:nvPr/>
      </p:nvGrpSpPr>
      <p:grpSpPr>
        <a:xfrm>
          <a:off x="0" y="0"/>
          <a:ext cx="0" cy="0"/>
          <a:chOff x="0" y="0"/>
          <a:chExt cx="0" cy="0"/>
        </a:xfrm>
      </p:grpSpPr>
      <p:sp>
        <p:nvSpPr>
          <p:cNvPr id="737" name="Google Shape;737;p37"/>
          <p:cNvSpPr/>
          <p:nvPr/>
        </p:nvSpPr>
        <p:spPr>
          <a:xfrm>
            <a:off x="0" y="0"/>
            <a:ext cx="9144000" cy="5143500"/>
          </a:xfrm>
          <a:prstGeom prst="rect">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38" name="Google Shape;738;p37"/>
          <p:cNvSpPr/>
          <p:nvPr/>
        </p:nvSpPr>
        <p:spPr>
          <a:xfrm>
            <a:off x="2243446" y="1297080"/>
            <a:ext cx="241085" cy="415525"/>
          </a:xfrm>
          <a:custGeom>
            <a:rect b="b" l="l" r="r" t="t"/>
            <a:pathLst>
              <a:path extrusionOk="0" h="21600" w="21600">
                <a:moveTo>
                  <a:pt x="3219" y="0"/>
                </a:moveTo>
                <a:cubicBezTo>
                  <a:pt x="1442" y="0"/>
                  <a:pt x="0" y="837"/>
                  <a:pt x="0" y="1868"/>
                </a:cubicBezTo>
                <a:lnTo>
                  <a:pt x="0" y="19724"/>
                </a:lnTo>
                <a:cubicBezTo>
                  <a:pt x="0" y="20755"/>
                  <a:pt x="1442" y="21600"/>
                  <a:pt x="3219" y="21600"/>
                </a:cubicBezTo>
                <a:lnTo>
                  <a:pt x="18381" y="21600"/>
                </a:lnTo>
                <a:cubicBezTo>
                  <a:pt x="20158" y="21600"/>
                  <a:pt x="21600" y="20755"/>
                  <a:pt x="21600" y="19724"/>
                </a:cubicBezTo>
                <a:lnTo>
                  <a:pt x="21600" y="1868"/>
                </a:lnTo>
                <a:cubicBezTo>
                  <a:pt x="21600" y="837"/>
                  <a:pt x="20158" y="0"/>
                  <a:pt x="18381" y="0"/>
                </a:cubicBezTo>
                <a:lnTo>
                  <a:pt x="3219" y="0"/>
                </a:lnTo>
                <a:close/>
                <a:moveTo>
                  <a:pt x="3299" y="744"/>
                </a:moveTo>
                <a:lnTo>
                  <a:pt x="18461" y="744"/>
                </a:lnTo>
                <a:cubicBezTo>
                  <a:pt x="19576" y="744"/>
                  <a:pt x="20478" y="1268"/>
                  <a:pt x="20478" y="1914"/>
                </a:cubicBezTo>
                <a:cubicBezTo>
                  <a:pt x="20478" y="1914"/>
                  <a:pt x="20478" y="2837"/>
                  <a:pt x="20478" y="2837"/>
                </a:cubicBezTo>
                <a:lnTo>
                  <a:pt x="1282" y="2837"/>
                </a:lnTo>
                <a:lnTo>
                  <a:pt x="1282" y="1914"/>
                </a:lnTo>
                <a:cubicBezTo>
                  <a:pt x="1282" y="1268"/>
                  <a:pt x="2185" y="744"/>
                  <a:pt x="3299" y="744"/>
                </a:cubicBezTo>
                <a:close/>
                <a:moveTo>
                  <a:pt x="5984" y="1240"/>
                </a:moveTo>
                <a:cubicBezTo>
                  <a:pt x="5742" y="1240"/>
                  <a:pt x="5557" y="1375"/>
                  <a:pt x="5557" y="1542"/>
                </a:cubicBezTo>
                <a:cubicBezTo>
                  <a:pt x="5557" y="1712"/>
                  <a:pt x="5742" y="1852"/>
                  <a:pt x="5984" y="1852"/>
                </a:cubicBezTo>
                <a:lnTo>
                  <a:pt x="12102" y="1852"/>
                </a:lnTo>
                <a:cubicBezTo>
                  <a:pt x="12343" y="1852"/>
                  <a:pt x="12543" y="1712"/>
                  <a:pt x="12543" y="1542"/>
                </a:cubicBezTo>
                <a:cubicBezTo>
                  <a:pt x="12543" y="1375"/>
                  <a:pt x="12343" y="1240"/>
                  <a:pt x="12102" y="1240"/>
                </a:cubicBezTo>
                <a:lnTo>
                  <a:pt x="5984" y="1240"/>
                </a:lnTo>
                <a:close/>
                <a:moveTo>
                  <a:pt x="13612" y="1240"/>
                </a:moveTo>
                <a:cubicBezTo>
                  <a:pt x="13337" y="1240"/>
                  <a:pt x="13131" y="1375"/>
                  <a:pt x="13131" y="1542"/>
                </a:cubicBezTo>
                <a:cubicBezTo>
                  <a:pt x="13131" y="1712"/>
                  <a:pt x="13337" y="1852"/>
                  <a:pt x="13612" y="1852"/>
                </a:cubicBezTo>
                <a:lnTo>
                  <a:pt x="13732" y="1852"/>
                </a:lnTo>
                <a:cubicBezTo>
                  <a:pt x="14004" y="1852"/>
                  <a:pt x="14213" y="1712"/>
                  <a:pt x="14213" y="1542"/>
                </a:cubicBezTo>
                <a:cubicBezTo>
                  <a:pt x="14213" y="1375"/>
                  <a:pt x="14004" y="1240"/>
                  <a:pt x="13732" y="1240"/>
                </a:cubicBezTo>
                <a:lnTo>
                  <a:pt x="13612" y="1240"/>
                </a:lnTo>
                <a:close/>
                <a:moveTo>
                  <a:pt x="1282" y="2976"/>
                </a:moveTo>
                <a:lnTo>
                  <a:pt x="20478" y="2976"/>
                </a:lnTo>
                <a:cubicBezTo>
                  <a:pt x="20478" y="2976"/>
                  <a:pt x="20478" y="16214"/>
                  <a:pt x="20478" y="16214"/>
                </a:cubicBezTo>
                <a:lnTo>
                  <a:pt x="1282" y="16214"/>
                </a:lnTo>
                <a:lnTo>
                  <a:pt x="1282" y="2976"/>
                </a:lnTo>
                <a:close/>
                <a:moveTo>
                  <a:pt x="1282" y="16369"/>
                </a:moveTo>
                <a:lnTo>
                  <a:pt x="20478" y="16369"/>
                </a:lnTo>
                <a:cubicBezTo>
                  <a:pt x="20478" y="16369"/>
                  <a:pt x="20478" y="19546"/>
                  <a:pt x="20478" y="19546"/>
                </a:cubicBezTo>
                <a:cubicBezTo>
                  <a:pt x="20478" y="20193"/>
                  <a:pt x="19576" y="20724"/>
                  <a:pt x="18461" y="20724"/>
                </a:cubicBezTo>
                <a:lnTo>
                  <a:pt x="3299" y="20724"/>
                </a:lnTo>
                <a:cubicBezTo>
                  <a:pt x="2185" y="20724"/>
                  <a:pt x="1282" y="20193"/>
                  <a:pt x="1282" y="19546"/>
                </a:cubicBezTo>
                <a:lnTo>
                  <a:pt x="1282" y="16369"/>
                </a:lnTo>
                <a:close/>
                <a:moveTo>
                  <a:pt x="10887" y="17609"/>
                </a:moveTo>
                <a:cubicBezTo>
                  <a:pt x="9836" y="17609"/>
                  <a:pt x="8977" y="18102"/>
                  <a:pt x="8977" y="18709"/>
                </a:cubicBezTo>
                <a:cubicBezTo>
                  <a:pt x="8977" y="19316"/>
                  <a:pt x="9836" y="19810"/>
                  <a:pt x="10887" y="19810"/>
                </a:cubicBezTo>
                <a:cubicBezTo>
                  <a:pt x="11929" y="19810"/>
                  <a:pt x="12770" y="19316"/>
                  <a:pt x="12770" y="18709"/>
                </a:cubicBezTo>
                <a:cubicBezTo>
                  <a:pt x="12770" y="18102"/>
                  <a:pt x="11929" y="17609"/>
                  <a:pt x="10887" y="17609"/>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39" name="Google Shape;739;p37"/>
          <p:cNvSpPr/>
          <p:nvPr/>
        </p:nvSpPr>
        <p:spPr>
          <a:xfrm>
            <a:off x="2167752" y="2324285"/>
            <a:ext cx="397467" cy="415544"/>
          </a:xfrm>
          <a:custGeom>
            <a:rect b="b" l="l" r="r" t="t"/>
            <a:pathLst>
              <a:path extrusionOk="0" h="21600" w="21600">
                <a:moveTo>
                  <a:pt x="21236" y="21600"/>
                </a:moveTo>
                <a:cubicBezTo>
                  <a:pt x="21035" y="21600"/>
                  <a:pt x="20872" y="21444"/>
                  <a:pt x="20872" y="21252"/>
                </a:cubicBezTo>
                <a:lnTo>
                  <a:pt x="20872" y="18203"/>
                </a:lnTo>
                <a:cubicBezTo>
                  <a:pt x="20872" y="17186"/>
                  <a:pt x="20234" y="16245"/>
                  <a:pt x="19421" y="16060"/>
                </a:cubicBezTo>
                <a:lnTo>
                  <a:pt x="19335" y="16034"/>
                </a:lnTo>
                <a:cubicBezTo>
                  <a:pt x="18009" y="15606"/>
                  <a:pt x="16742" y="15227"/>
                  <a:pt x="15766" y="14968"/>
                </a:cubicBezTo>
                <a:cubicBezTo>
                  <a:pt x="13863" y="14462"/>
                  <a:pt x="13630" y="14220"/>
                  <a:pt x="13461" y="13402"/>
                </a:cubicBezTo>
                <a:cubicBezTo>
                  <a:pt x="13438" y="13292"/>
                  <a:pt x="13413" y="13168"/>
                  <a:pt x="13372" y="13026"/>
                </a:cubicBezTo>
                <a:cubicBezTo>
                  <a:pt x="13093" y="12046"/>
                  <a:pt x="13034" y="11270"/>
                  <a:pt x="13032" y="11238"/>
                </a:cubicBezTo>
                <a:cubicBezTo>
                  <a:pt x="13024" y="11130"/>
                  <a:pt x="13069" y="11024"/>
                  <a:pt x="13154" y="10953"/>
                </a:cubicBezTo>
                <a:cubicBezTo>
                  <a:pt x="13958" y="10272"/>
                  <a:pt x="14255" y="9062"/>
                  <a:pt x="14258" y="9050"/>
                </a:cubicBezTo>
                <a:cubicBezTo>
                  <a:pt x="14280" y="8959"/>
                  <a:pt x="14339" y="8880"/>
                  <a:pt x="14422" y="8831"/>
                </a:cubicBezTo>
                <a:cubicBezTo>
                  <a:pt x="14505" y="8782"/>
                  <a:pt x="14605" y="8767"/>
                  <a:pt x="14700" y="8789"/>
                </a:cubicBezTo>
                <a:cubicBezTo>
                  <a:pt x="14702" y="8789"/>
                  <a:pt x="14772" y="8751"/>
                  <a:pt x="14891" y="8485"/>
                </a:cubicBezTo>
                <a:cubicBezTo>
                  <a:pt x="14925" y="8411"/>
                  <a:pt x="14930" y="8345"/>
                  <a:pt x="14938" y="8214"/>
                </a:cubicBezTo>
                <a:cubicBezTo>
                  <a:pt x="14950" y="8030"/>
                  <a:pt x="14966" y="7777"/>
                  <a:pt x="15114" y="7409"/>
                </a:cubicBezTo>
                <a:cubicBezTo>
                  <a:pt x="15234" y="7110"/>
                  <a:pt x="15225" y="6818"/>
                  <a:pt x="15149" y="6719"/>
                </a:cubicBezTo>
                <a:cubicBezTo>
                  <a:pt x="15139" y="6706"/>
                  <a:pt x="15129" y="6692"/>
                  <a:pt x="15070" y="6695"/>
                </a:cubicBezTo>
                <a:cubicBezTo>
                  <a:pt x="14951" y="6702"/>
                  <a:pt x="14836" y="6654"/>
                  <a:pt x="14762" y="6565"/>
                </a:cubicBezTo>
                <a:cubicBezTo>
                  <a:pt x="14688" y="6476"/>
                  <a:pt x="14664" y="6358"/>
                  <a:pt x="14697" y="6249"/>
                </a:cubicBezTo>
                <a:cubicBezTo>
                  <a:pt x="14699" y="6243"/>
                  <a:pt x="14905" y="5538"/>
                  <a:pt x="14862" y="4103"/>
                </a:cubicBezTo>
                <a:cubicBezTo>
                  <a:pt x="14737" y="1556"/>
                  <a:pt x="12089" y="697"/>
                  <a:pt x="10901" y="697"/>
                </a:cubicBezTo>
                <a:lnTo>
                  <a:pt x="10699" y="697"/>
                </a:lnTo>
                <a:cubicBezTo>
                  <a:pt x="9511" y="697"/>
                  <a:pt x="6863" y="1556"/>
                  <a:pt x="6738" y="4110"/>
                </a:cubicBezTo>
                <a:cubicBezTo>
                  <a:pt x="6695" y="5538"/>
                  <a:pt x="6901" y="6243"/>
                  <a:pt x="6903" y="6250"/>
                </a:cubicBezTo>
                <a:cubicBezTo>
                  <a:pt x="6936" y="6359"/>
                  <a:pt x="6912" y="6477"/>
                  <a:pt x="6837" y="6565"/>
                </a:cubicBezTo>
                <a:cubicBezTo>
                  <a:pt x="6763" y="6654"/>
                  <a:pt x="6650" y="6704"/>
                  <a:pt x="6531" y="6695"/>
                </a:cubicBezTo>
                <a:cubicBezTo>
                  <a:pt x="6471" y="6691"/>
                  <a:pt x="6461" y="6705"/>
                  <a:pt x="6451" y="6719"/>
                </a:cubicBezTo>
                <a:cubicBezTo>
                  <a:pt x="6375" y="6818"/>
                  <a:pt x="6366" y="7110"/>
                  <a:pt x="6486" y="7409"/>
                </a:cubicBezTo>
                <a:cubicBezTo>
                  <a:pt x="6634" y="7777"/>
                  <a:pt x="6650" y="8030"/>
                  <a:pt x="6662" y="8214"/>
                </a:cubicBezTo>
                <a:cubicBezTo>
                  <a:pt x="6670" y="8345"/>
                  <a:pt x="6675" y="8411"/>
                  <a:pt x="6709" y="8485"/>
                </a:cubicBezTo>
                <a:cubicBezTo>
                  <a:pt x="6828" y="8751"/>
                  <a:pt x="6898" y="8789"/>
                  <a:pt x="6906" y="8793"/>
                </a:cubicBezTo>
                <a:cubicBezTo>
                  <a:pt x="7000" y="8770"/>
                  <a:pt x="7098" y="8784"/>
                  <a:pt x="7181" y="8833"/>
                </a:cubicBezTo>
                <a:cubicBezTo>
                  <a:pt x="7263" y="8882"/>
                  <a:pt x="7320" y="8959"/>
                  <a:pt x="7342" y="9049"/>
                </a:cubicBezTo>
                <a:cubicBezTo>
                  <a:pt x="7345" y="9062"/>
                  <a:pt x="7647" y="10276"/>
                  <a:pt x="8446" y="10953"/>
                </a:cubicBezTo>
                <a:cubicBezTo>
                  <a:pt x="8531" y="11024"/>
                  <a:pt x="8576" y="11130"/>
                  <a:pt x="8568" y="11238"/>
                </a:cubicBezTo>
                <a:cubicBezTo>
                  <a:pt x="8566" y="11270"/>
                  <a:pt x="8507" y="12046"/>
                  <a:pt x="8228" y="13026"/>
                </a:cubicBezTo>
                <a:cubicBezTo>
                  <a:pt x="8187" y="13168"/>
                  <a:pt x="8162" y="13292"/>
                  <a:pt x="8139" y="13402"/>
                </a:cubicBezTo>
                <a:cubicBezTo>
                  <a:pt x="7970" y="14220"/>
                  <a:pt x="7737" y="14462"/>
                  <a:pt x="5834" y="14968"/>
                </a:cubicBezTo>
                <a:cubicBezTo>
                  <a:pt x="4858" y="15227"/>
                  <a:pt x="3591" y="15606"/>
                  <a:pt x="2265" y="16034"/>
                </a:cubicBezTo>
                <a:lnTo>
                  <a:pt x="2210" y="16052"/>
                </a:lnTo>
                <a:cubicBezTo>
                  <a:pt x="1366" y="16245"/>
                  <a:pt x="728" y="17186"/>
                  <a:pt x="728" y="18203"/>
                </a:cubicBezTo>
                <a:lnTo>
                  <a:pt x="728" y="21252"/>
                </a:lnTo>
                <a:cubicBezTo>
                  <a:pt x="728" y="21444"/>
                  <a:pt x="565" y="21600"/>
                  <a:pt x="364" y="21600"/>
                </a:cubicBezTo>
                <a:cubicBezTo>
                  <a:pt x="163" y="21600"/>
                  <a:pt x="0" y="21444"/>
                  <a:pt x="0" y="21252"/>
                </a:cubicBezTo>
                <a:lnTo>
                  <a:pt x="0" y="18203"/>
                </a:lnTo>
                <a:cubicBezTo>
                  <a:pt x="0" y="16856"/>
                  <a:pt x="864" y="15643"/>
                  <a:pt x="2010" y="15382"/>
                </a:cubicBezTo>
                <a:lnTo>
                  <a:pt x="2032" y="15373"/>
                </a:lnTo>
                <a:cubicBezTo>
                  <a:pt x="3370" y="14942"/>
                  <a:pt x="4651" y="14559"/>
                  <a:pt x="5639" y="14297"/>
                </a:cubicBezTo>
                <a:cubicBezTo>
                  <a:pt x="7303" y="13855"/>
                  <a:pt x="7324" y="13753"/>
                  <a:pt x="7425" y="13267"/>
                </a:cubicBezTo>
                <a:cubicBezTo>
                  <a:pt x="7450" y="13143"/>
                  <a:pt x="7479" y="13004"/>
                  <a:pt x="7525" y="12842"/>
                </a:cubicBezTo>
                <a:cubicBezTo>
                  <a:pt x="7714" y="12181"/>
                  <a:pt x="7795" y="11615"/>
                  <a:pt x="7825" y="11350"/>
                </a:cubicBezTo>
                <a:cubicBezTo>
                  <a:pt x="7182" y="10734"/>
                  <a:pt x="6845" y="9888"/>
                  <a:pt x="6707" y="9466"/>
                </a:cubicBezTo>
                <a:cubicBezTo>
                  <a:pt x="6441" y="9394"/>
                  <a:pt x="6218" y="9158"/>
                  <a:pt x="6039" y="8760"/>
                </a:cubicBezTo>
                <a:cubicBezTo>
                  <a:pt x="5954" y="8570"/>
                  <a:pt x="5944" y="8410"/>
                  <a:pt x="5935" y="8256"/>
                </a:cubicBezTo>
                <a:cubicBezTo>
                  <a:pt x="5924" y="8094"/>
                  <a:pt x="5914" y="7926"/>
                  <a:pt x="5807" y="7659"/>
                </a:cubicBezTo>
                <a:cubicBezTo>
                  <a:pt x="5643" y="7253"/>
                  <a:pt x="5573" y="6685"/>
                  <a:pt x="5864" y="6306"/>
                </a:cubicBezTo>
                <a:cubicBezTo>
                  <a:pt x="5936" y="6213"/>
                  <a:pt x="6024" y="6139"/>
                  <a:pt x="6125" y="6088"/>
                </a:cubicBezTo>
                <a:cubicBezTo>
                  <a:pt x="6059" y="5716"/>
                  <a:pt x="5981" y="5052"/>
                  <a:pt x="6010" y="4084"/>
                </a:cubicBezTo>
                <a:cubicBezTo>
                  <a:pt x="6160" y="1027"/>
                  <a:pt x="9293" y="0"/>
                  <a:pt x="10699" y="0"/>
                </a:cubicBezTo>
                <a:lnTo>
                  <a:pt x="10901" y="0"/>
                </a:lnTo>
                <a:cubicBezTo>
                  <a:pt x="12307" y="0"/>
                  <a:pt x="15440" y="1027"/>
                  <a:pt x="15590" y="4077"/>
                </a:cubicBezTo>
                <a:cubicBezTo>
                  <a:pt x="15619" y="5050"/>
                  <a:pt x="15541" y="5715"/>
                  <a:pt x="15475" y="6088"/>
                </a:cubicBezTo>
                <a:cubicBezTo>
                  <a:pt x="15576" y="6139"/>
                  <a:pt x="15664" y="6213"/>
                  <a:pt x="15736" y="6306"/>
                </a:cubicBezTo>
                <a:cubicBezTo>
                  <a:pt x="16027" y="6685"/>
                  <a:pt x="15957" y="7253"/>
                  <a:pt x="15793" y="7659"/>
                </a:cubicBezTo>
                <a:cubicBezTo>
                  <a:pt x="15686" y="7926"/>
                  <a:pt x="15676" y="8094"/>
                  <a:pt x="15665" y="8256"/>
                </a:cubicBezTo>
                <a:cubicBezTo>
                  <a:pt x="15656" y="8410"/>
                  <a:pt x="15646" y="8570"/>
                  <a:pt x="15561" y="8760"/>
                </a:cubicBezTo>
                <a:cubicBezTo>
                  <a:pt x="15382" y="9158"/>
                  <a:pt x="15159" y="9394"/>
                  <a:pt x="14893" y="9465"/>
                </a:cubicBezTo>
                <a:cubicBezTo>
                  <a:pt x="14756" y="9888"/>
                  <a:pt x="14419" y="10733"/>
                  <a:pt x="13775" y="11350"/>
                </a:cubicBezTo>
                <a:cubicBezTo>
                  <a:pt x="13806" y="11616"/>
                  <a:pt x="13887" y="12183"/>
                  <a:pt x="14075" y="12842"/>
                </a:cubicBezTo>
                <a:cubicBezTo>
                  <a:pt x="14121" y="13004"/>
                  <a:pt x="14150" y="13143"/>
                  <a:pt x="14175" y="13267"/>
                </a:cubicBezTo>
                <a:cubicBezTo>
                  <a:pt x="14276" y="13753"/>
                  <a:pt x="14297" y="13855"/>
                  <a:pt x="15961" y="14297"/>
                </a:cubicBezTo>
                <a:cubicBezTo>
                  <a:pt x="16949" y="14559"/>
                  <a:pt x="18230" y="14942"/>
                  <a:pt x="19568" y="15373"/>
                </a:cubicBezTo>
                <a:lnTo>
                  <a:pt x="19621" y="15390"/>
                </a:lnTo>
                <a:cubicBezTo>
                  <a:pt x="20736" y="15643"/>
                  <a:pt x="21600" y="16856"/>
                  <a:pt x="21600" y="18203"/>
                </a:cubicBezTo>
                <a:lnTo>
                  <a:pt x="21600" y="21252"/>
                </a:lnTo>
                <a:cubicBezTo>
                  <a:pt x="21600" y="21444"/>
                  <a:pt x="21437" y="21600"/>
                  <a:pt x="21236" y="2160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0" name="Google Shape;740;p37"/>
          <p:cNvSpPr/>
          <p:nvPr/>
        </p:nvSpPr>
        <p:spPr>
          <a:xfrm>
            <a:off x="2162031" y="3413264"/>
            <a:ext cx="401509" cy="401509"/>
          </a:xfrm>
          <a:custGeom>
            <a:rect b="b" l="l" r="r" t="t"/>
            <a:pathLst>
              <a:path extrusionOk="0" h="21600" w="21600">
                <a:moveTo>
                  <a:pt x="9809" y="0"/>
                </a:moveTo>
                <a:cubicBezTo>
                  <a:pt x="9051" y="0"/>
                  <a:pt x="8354" y="612"/>
                  <a:pt x="8253" y="1364"/>
                </a:cubicBezTo>
                <a:lnTo>
                  <a:pt x="7957" y="3569"/>
                </a:lnTo>
                <a:cubicBezTo>
                  <a:pt x="7882" y="3599"/>
                  <a:pt x="7812" y="3626"/>
                  <a:pt x="7740" y="3657"/>
                </a:cubicBezTo>
                <a:lnTo>
                  <a:pt x="5935" y="2286"/>
                </a:lnTo>
                <a:cubicBezTo>
                  <a:pt x="5673" y="2086"/>
                  <a:pt x="5337" y="1973"/>
                  <a:pt x="4989" y="1973"/>
                </a:cubicBezTo>
                <a:cubicBezTo>
                  <a:pt x="4563" y="1973"/>
                  <a:pt x="4160" y="2137"/>
                  <a:pt x="3874" y="2422"/>
                </a:cubicBezTo>
                <a:lnTo>
                  <a:pt x="2454" y="3842"/>
                </a:lnTo>
                <a:cubicBezTo>
                  <a:pt x="1918" y="4378"/>
                  <a:pt x="1857" y="5301"/>
                  <a:pt x="2318" y="5903"/>
                </a:cubicBezTo>
                <a:lnTo>
                  <a:pt x="3682" y="7692"/>
                </a:lnTo>
                <a:cubicBezTo>
                  <a:pt x="3651" y="7762"/>
                  <a:pt x="3622" y="7837"/>
                  <a:pt x="3593" y="7908"/>
                </a:cubicBezTo>
                <a:lnTo>
                  <a:pt x="1364" y="8205"/>
                </a:lnTo>
                <a:cubicBezTo>
                  <a:pt x="612" y="8307"/>
                  <a:pt x="0" y="9011"/>
                  <a:pt x="0" y="9769"/>
                </a:cubicBezTo>
                <a:lnTo>
                  <a:pt x="0" y="11766"/>
                </a:lnTo>
                <a:cubicBezTo>
                  <a:pt x="0" y="12525"/>
                  <a:pt x="612" y="13222"/>
                  <a:pt x="1364" y="13323"/>
                </a:cubicBezTo>
                <a:lnTo>
                  <a:pt x="3569" y="13619"/>
                </a:lnTo>
                <a:cubicBezTo>
                  <a:pt x="3598" y="13694"/>
                  <a:pt x="3627" y="13771"/>
                  <a:pt x="3657" y="13844"/>
                </a:cubicBezTo>
                <a:lnTo>
                  <a:pt x="2286" y="15641"/>
                </a:lnTo>
                <a:cubicBezTo>
                  <a:pt x="1826" y="16244"/>
                  <a:pt x="1886" y="17174"/>
                  <a:pt x="2422" y="17710"/>
                </a:cubicBezTo>
                <a:lnTo>
                  <a:pt x="3842" y="19122"/>
                </a:lnTo>
                <a:cubicBezTo>
                  <a:pt x="4127" y="19407"/>
                  <a:pt x="4531" y="19571"/>
                  <a:pt x="4957" y="19571"/>
                </a:cubicBezTo>
                <a:cubicBezTo>
                  <a:pt x="5305" y="19571"/>
                  <a:pt x="5641" y="19467"/>
                  <a:pt x="5903" y="19266"/>
                </a:cubicBezTo>
                <a:lnTo>
                  <a:pt x="7676" y="17910"/>
                </a:lnTo>
                <a:cubicBezTo>
                  <a:pt x="7772" y="17953"/>
                  <a:pt x="7867" y="17992"/>
                  <a:pt x="7965" y="18031"/>
                </a:cubicBezTo>
                <a:lnTo>
                  <a:pt x="8253" y="20236"/>
                </a:lnTo>
                <a:cubicBezTo>
                  <a:pt x="8353" y="20989"/>
                  <a:pt x="9051" y="21600"/>
                  <a:pt x="9809" y="21600"/>
                </a:cubicBezTo>
                <a:lnTo>
                  <a:pt x="11815" y="21600"/>
                </a:lnTo>
                <a:cubicBezTo>
                  <a:pt x="12573" y="21600"/>
                  <a:pt x="13271" y="20989"/>
                  <a:pt x="13371" y="20236"/>
                </a:cubicBezTo>
                <a:lnTo>
                  <a:pt x="13659" y="18031"/>
                </a:lnTo>
                <a:cubicBezTo>
                  <a:pt x="13750" y="17995"/>
                  <a:pt x="13844" y="17957"/>
                  <a:pt x="13932" y="17918"/>
                </a:cubicBezTo>
                <a:lnTo>
                  <a:pt x="15665" y="19250"/>
                </a:lnTo>
                <a:cubicBezTo>
                  <a:pt x="15927" y="19451"/>
                  <a:pt x="16262" y="19563"/>
                  <a:pt x="16611" y="19563"/>
                </a:cubicBezTo>
                <a:cubicBezTo>
                  <a:pt x="17036" y="19563"/>
                  <a:pt x="17441" y="19399"/>
                  <a:pt x="17726" y="19114"/>
                </a:cubicBezTo>
                <a:lnTo>
                  <a:pt x="19146" y="17694"/>
                </a:lnTo>
                <a:cubicBezTo>
                  <a:pt x="19682" y="17157"/>
                  <a:pt x="19743" y="16235"/>
                  <a:pt x="19282" y="15633"/>
                </a:cubicBezTo>
                <a:lnTo>
                  <a:pt x="17943" y="13892"/>
                </a:lnTo>
                <a:cubicBezTo>
                  <a:pt x="17982" y="13801"/>
                  <a:pt x="18027" y="13704"/>
                  <a:pt x="18063" y="13611"/>
                </a:cubicBezTo>
                <a:lnTo>
                  <a:pt x="20236" y="13323"/>
                </a:lnTo>
                <a:cubicBezTo>
                  <a:pt x="20989" y="13223"/>
                  <a:pt x="21600" y="12525"/>
                  <a:pt x="21600" y="11766"/>
                </a:cubicBezTo>
                <a:lnTo>
                  <a:pt x="21600" y="9769"/>
                </a:lnTo>
                <a:cubicBezTo>
                  <a:pt x="21600" y="9011"/>
                  <a:pt x="20989" y="8313"/>
                  <a:pt x="20236" y="8213"/>
                </a:cubicBezTo>
                <a:lnTo>
                  <a:pt x="18031" y="7917"/>
                </a:lnTo>
                <a:cubicBezTo>
                  <a:pt x="17995" y="7827"/>
                  <a:pt x="17957" y="7740"/>
                  <a:pt x="17918" y="7652"/>
                </a:cubicBezTo>
                <a:lnTo>
                  <a:pt x="19250" y="5919"/>
                </a:lnTo>
                <a:cubicBezTo>
                  <a:pt x="19711" y="5317"/>
                  <a:pt x="19650" y="4386"/>
                  <a:pt x="19114" y="3850"/>
                </a:cubicBezTo>
                <a:lnTo>
                  <a:pt x="17694" y="2438"/>
                </a:lnTo>
                <a:cubicBezTo>
                  <a:pt x="17409" y="2153"/>
                  <a:pt x="17004" y="1989"/>
                  <a:pt x="16579" y="1989"/>
                </a:cubicBezTo>
                <a:cubicBezTo>
                  <a:pt x="16230" y="1989"/>
                  <a:pt x="15896" y="2101"/>
                  <a:pt x="15633" y="2302"/>
                </a:cubicBezTo>
                <a:lnTo>
                  <a:pt x="13868" y="3649"/>
                </a:lnTo>
                <a:cubicBezTo>
                  <a:pt x="13803" y="3622"/>
                  <a:pt x="13735" y="3596"/>
                  <a:pt x="13667" y="3569"/>
                </a:cubicBezTo>
                <a:lnTo>
                  <a:pt x="13371" y="1364"/>
                </a:lnTo>
                <a:cubicBezTo>
                  <a:pt x="13269" y="612"/>
                  <a:pt x="12573" y="0"/>
                  <a:pt x="11815" y="0"/>
                </a:cubicBezTo>
                <a:lnTo>
                  <a:pt x="9809" y="0"/>
                </a:lnTo>
                <a:close/>
                <a:moveTo>
                  <a:pt x="9858" y="770"/>
                </a:moveTo>
                <a:lnTo>
                  <a:pt x="11863" y="770"/>
                </a:lnTo>
                <a:cubicBezTo>
                  <a:pt x="12267" y="770"/>
                  <a:pt x="12651" y="1108"/>
                  <a:pt x="12705" y="1508"/>
                </a:cubicBezTo>
                <a:lnTo>
                  <a:pt x="13010" y="3770"/>
                </a:lnTo>
                <a:lnTo>
                  <a:pt x="13034" y="3922"/>
                </a:lnTo>
                <a:cubicBezTo>
                  <a:pt x="13050" y="4057"/>
                  <a:pt x="13138" y="4172"/>
                  <a:pt x="13266" y="4219"/>
                </a:cubicBezTo>
                <a:cubicBezTo>
                  <a:pt x="13464" y="4291"/>
                  <a:pt x="13647" y="4364"/>
                  <a:pt x="13820" y="4444"/>
                </a:cubicBezTo>
                <a:cubicBezTo>
                  <a:pt x="13942" y="4500"/>
                  <a:pt x="14082" y="4487"/>
                  <a:pt x="14189" y="4403"/>
                </a:cubicBezTo>
                <a:cubicBezTo>
                  <a:pt x="14189" y="4403"/>
                  <a:pt x="14244" y="4364"/>
                  <a:pt x="14245" y="4363"/>
                </a:cubicBezTo>
                <a:lnTo>
                  <a:pt x="16122" y="2920"/>
                </a:lnTo>
                <a:cubicBezTo>
                  <a:pt x="16430" y="2684"/>
                  <a:pt x="16964" y="2719"/>
                  <a:pt x="17237" y="2992"/>
                </a:cubicBezTo>
                <a:lnTo>
                  <a:pt x="18648" y="4411"/>
                </a:lnTo>
                <a:cubicBezTo>
                  <a:pt x="18934" y="4697"/>
                  <a:pt x="18974" y="5206"/>
                  <a:pt x="18729" y="5526"/>
                </a:cubicBezTo>
                <a:lnTo>
                  <a:pt x="17285" y="7403"/>
                </a:lnTo>
                <a:cubicBezTo>
                  <a:pt x="17284" y="7404"/>
                  <a:pt x="17261" y="7434"/>
                  <a:pt x="17261" y="7435"/>
                </a:cubicBezTo>
                <a:cubicBezTo>
                  <a:pt x="17179" y="7543"/>
                  <a:pt x="17170" y="7690"/>
                  <a:pt x="17229" y="7812"/>
                </a:cubicBezTo>
                <a:cubicBezTo>
                  <a:pt x="17323" y="8011"/>
                  <a:pt x="17409" y="8214"/>
                  <a:pt x="17485" y="8422"/>
                </a:cubicBezTo>
                <a:cubicBezTo>
                  <a:pt x="17532" y="8549"/>
                  <a:pt x="17640" y="8638"/>
                  <a:pt x="17774" y="8654"/>
                </a:cubicBezTo>
                <a:cubicBezTo>
                  <a:pt x="17775" y="8655"/>
                  <a:pt x="17845" y="8663"/>
                  <a:pt x="17846" y="8662"/>
                </a:cubicBezTo>
                <a:lnTo>
                  <a:pt x="20188" y="8975"/>
                </a:lnTo>
                <a:cubicBezTo>
                  <a:pt x="20588" y="9028"/>
                  <a:pt x="20926" y="9414"/>
                  <a:pt x="20926" y="9817"/>
                </a:cubicBezTo>
                <a:cubicBezTo>
                  <a:pt x="20926" y="9817"/>
                  <a:pt x="20926" y="11815"/>
                  <a:pt x="20926" y="11815"/>
                </a:cubicBezTo>
                <a:cubicBezTo>
                  <a:pt x="20926" y="12218"/>
                  <a:pt x="20588" y="12604"/>
                  <a:pt x="20188" y="12657"/>
                </a:cubicBezTo>
                <a:lnTo>
                  <a:pt x="17846" y="12970"/>
                </a:lnTo>
                <a:lnTo>
                  <a:pt x="17798" y="12978"/>
                </a:lnTo>
                <a:cubicBezTo>
                  <a:pt x="17664" y="12995"/>
                  <a:pt x="17555" y="13083"/>
                  <a:pt x="17509" y="13210"/>
                </a:cubicBezTo>
                <a:cubicBezTo>
                  <a:pt x="17433" y="13424"/>
                  <a:pt x="17346" y="13637"/>
                  <a:pt x="17253" y="13836"/>
                </a:cubicBezTo>
                <a:cubicBezTo>
                  <a:pt x="17196" y="13958"/>
                  <a:pt x="17235" y="14130"/>
                  <a:pt x="17317" y="14237"/>
                </a:cubicBezTo>
                <a:lnTo>
                  <a:pt x="18753" y="16122"/>
                </a:lnTo>
                <a:cubicBezTo>
                  <a:pt x="18998" y="16442"/>
                  <a:pt x="18965" y="16952"/>
                  <a:pt x="18680" y="17237"/>
                </a:cubicBezTo>
                <a:lnTo>
                  <a:pt x="17269" y="18648"/>
                </a:lnTo>
                <a:cubicBezTo>
                  <a:pt x="17118" y="18799"/>
                  <a:pt x="16894" y="18889"/>
                  <a:pt x="16659" y="18889"/>
                </a:cubicBezTo>
                <a:cubicBezTo>
                  <a:pt x="16468" y="18889"/>
                  <a:pt x="16284" y="18834"/>
                  <a:pt x="16146" y="18729"/>
                </a:cubicBezTo>
                <a:lnTo>
                  <a:pt x="14245" y="17269"/>
                </a:lnTo>
                <a:cubicBezTo>
                  <a:pt x="14138" y="17186"/>
                  <a:pt x="13998" y="17171"/>
                  <a:pt x="13876" y="17229"/>
                </a:cubicBezTo>
                <a:cubicBezTo>
                  <a:pt x="13679" y="17322"/>
                  <a:pt x="13469" y="17409"/>
                  <a:pt x="13258" y="17485"/>
                </a:cubicBezTo>
                <a:cubicBezTo>
                  <a:pt x="13130" y="17532"/>
                  <a:pt x="13034" y="17670"/>
                  <a:pt x="13018" y="17806"/>
                </a:cubicBezTo>
                <a:lnTo>
                  <a:pt x="12705" y="20188"/>
                </a:lnTo>
                <a:cubicBezTo>
                  <a:pt x="12652" y="20588"/>
                  <a:pt x="12266" y="20926"/>
                  <a:pt x="11863" y="20926"/>
                </a:cubicBezTo>
                <a:lnTo>
                  <a:pt x="9858" y="20926"/>
                </a:lnTo>
                <a:cubicBezTo>
                  <a:pt x="9454" y="20926"/>
                  <a:pt x="9068" y="20588"/>
                  <a:pt x="9015" y="20188"/>
                </a:cubicBezTo>
                <a:lnTo>
                  <a:pt x="8711" y="17846"/>
                </a:lnTo>
                <a:lnTo>
                  <a:pt x="8350" y="17894"/>
                </a:lnTo>
                <a:lnTo>
                  <a:pt x="8703" y="17774"/>
                </a:lnTo>
                <a:cubicBezTo>
                  <a:pt x="8686" y="17639"/>
                  <a:pt x="8590" y="17531"/>
                  <a:pt x="8462" y="17485"/>
                </a:cubicBezTo>
                <a:cubicBezTo>
                  <a:pt x="8246" y="17407"/>
                  <a:pt x="8034" y="17311"/>
                  <a:pt x="7828" y="17213"/>
                </a:cubicBezTo>
                <a:cubicBezTo>
                  <a:pt x="7705" y="17153"/>
                  <a:pt x="7528" y="17191"/>
                  <a:pt x="7419" y="17277"/>
                </a:cubicBezTo>
                <a:lnTo>
                  <a:pt x="5518" y="18737"/>
                </a:lnTo>
                <a:cubicBezTo>
                  <a:pt x="5211" y="18972"/>
                  <a:pt x="4669" y="18937"/>
                  <a:pt x="4395" y="18664"/>
                </a:cubicBezTo>
                <a:lnTo>
                  <a:pt x="2984" y="17245"/>
                </a:lnTo>
                <a:cubicBezTo>
                  <a:pt x="2698" y="16959"/>
                  <a:pt x="2659" y="16451"/>
                  <a:pt x="2904" y="16130"/>
                </a:cubicBezTo>
                <a:lnTo>
                  <a:pt x="4291" y="14317"/>
                </a:lnTo>
                <a:lnTo>
                  <a:pt x="4403" y="14165"/>
                </a:lnTo>
                <a:cubicBezTo>
                  <a:pt x="4488" y="14058"/>
                  <a:pt x="4508" y="13911"/>
                  <a:pt x="4452" y="13788"/>
                </a:cubicBezTo>
                <a:cubicBezTo>
                  <a:pt x="4369" y="13608"/>
                  <a:pt x="4290" y="13419"/>
                  <a:pt x="4219" y="13218"/>
                </a:cubicBezTo>
                <a:cubicBezTo>
                  <a:pt x="4173" y="13089"/>
                  <a:pt x="4027" y="12993"/>
                  <a:pt x="3890" y="12978"/>
                </a:cubicBezTo>
                <a:lnTo>
                  <a:pt x="1508" y="12657"/>
                </a:lnTo>
                <a:cubicBezTo>
                  <a:pt x="1108" y="12603"/>
                  <a:pt x="770" y="12218"/>
                  <a:pt x="770" y="11815"/>
                </a:cubicBezTo>
                <a:lnTo>
                  <a:pt x="770" y="9817"/>
                </a:lnTo>
                <a:cubicBezTo>
                  <a:pt x="770" y="9414"/>
                  <a:pt x="1108" y="9021"/>
                  <a:pt x="1508" y="8967"/>
                </a:cubicBezTo>
                <a:lnTo>
                  <a:pt x="3762" y="8662"/>
                </a:lnTo>
                <a:lnTo>
                  <a:pt x="3946" y="8646"/>
                </a:lnTo>
                <a:cubicBezTo>
                  <a:pt x="4081" y="8631"/>
                  <a:pt x="4196" y="8541"/>
                  <a:pt x="4243" y="8414"/>
                </a:cubicBezTo>
                <a:cubicBezTo>
                  <a:pt x="4314" y="8221"/>
                  <a:pt x="4390" y="8025"/>
                  <a:pt x="4476" y="7844"/>
                </a:cubicBezTo>
                <a:cubicBezTo>
                  <a:pt x="4534" y="7721"/>
                  <a:pt x="4520" y="7575"/>
                  <a:pt x="4435" y="7467"/>
                </a:cubicBezTo>
                <a:lnTo>
                  <a:pt x="2936" y="5518"/>
                </a:lnTo>
                <a:cubicBezTo>
                  <a:pt x="2690" y="5198"/>
                  <a:pt x="2730" y="4681"/>
                  <a:pt x="3016" y="4395"/>
                </a:cubicBezTo>
                <a:lnTo>
                  <a:pt x="4427" y="2984"/>
                </a:lnTo>
                <a:cubicBezTo>
                  <a:pt x="4701" y="2711"/>
                  <a:pt x="5242" y="2669"/>
                  <a:pt x="5550" y="2904"/>
                </a:cubicBezTo>
                <a:lnTo>
                  <a:pt x="7363" y="4291"/>
                </a:lnTo>
                <a:cubicBezTo>
                  <a:pt x="7411" y="4328"/>
                  <a:pt x="7463" y="4362"/>
                  <a:pt x="7515" y="4403"/>
                </a:cubicBezTo>
                <a:cubicBezTo>
                  <a:pt x="7622" y="4488"/>
                  <a:pt x="7769" y="4509"/>
                  <a:pt x="7892" y="4452"/>
                </a:cubicBezTo>
                <a:cubicBezTo>
                  <a:pt x="8073" y="4368"/>
                  <a:pt x="8262" y="4291"/>
                  <a:pt x="8462" y="4219"/>
                </a:cubicBezTo>
                <a:cubicBezTo>
                  <a:pt x="8590" y="4172"/>
                  <a:pt x="8687" y="4026"/>
                  <a:pt x="8703" y="3890"/>
                </a:cubicBezTo>
                <a:lnTo>
                  <a:pt x="9015" y="1508"/>
                </a:lnTo>
                <a:cubicBezTo>
                  <a:pt x="9069" y="1108"/>
                  <a:pt x="9454" y="770"/>
                  <a:pt x="9858" y="770"/>
                </a:cubicBezTo>
                <a:close/>
                <a:moveTo>
                  <a:pt x="10852" y="7700"/>
                </a:moveTo>
                <a:cubicBezTo>
                  <a:pt x="9113" y="7700"/>
                  <a:pt x="7700" y="9113"/>
                  <a:pt x="7700" y="10852"/>
                </a:cubicBezTo>
                <a:cubicBezTo>
                  <a:pt x="7700" y="12591"/>
                  <a:pt x="9113" y="14012"/>
                  <a:pt x="10852" y="14012"/>
                </a:cubicBezTo>
                <a:cubicBezTo>
                  <a:pt x="12591" y="14012"/>
                  <a:pt x="14012" y="12591"/>
                  <a:pt x="14012" y="10852"/>
                </a:cubicBezTo>
                <a:cubicBezTo>
                  <a:pt x="14012" y="9113"/>
                  <a:pt x="12591" y="7700"/>
                  <a:pt x="10852" y="7700"/>
                </a:cubicBezTo>
                <a:close/>
                <a:moveTo>
                  <a:pt x="10748" y="8213"/>
                </a:moveTo>
                <a:cubicBezTo>
                  <a:pt x="12190" y="8213"/>
                  <a:pt x="13363" y="9386"/>
                  <a:pt x="13363" y="10828"/>
                </a:cubicBezTo>
                <a:cubicBezTo>
                  <a:pt x="13363" y="12270"/>
                  <a:pt x="12190" y="13443"/>
                  <a:pt x="10748" y="13443"/>
                </a:cubicBezTo>
                <a:cubicBezTo>
                  <a:pt x="9306" y="13443"/>
                  <a:pt x="8133" y="12270"/>
                  <a:pt x="8133" y="10828"/>
                </a:cubicBezTo>
                <a:cubicBezTo>
                  <a:pt x="8133" y="9386"/>
                  <a:pt x="9306" y="8213"/>
                  <a:pt x="10748" y="821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1" name="Google Shape;741;p37"/>
          <p:cNvSpPr/>
          <p:nvPr/>
        </p:nvSpPr>
        <p:spPr>
          <a:xfrm>
            <a:off x="7629376" y="2371207"/>
            <a:ext cx="450379" cy="345569"/>
          </a:xfrm>
          <a:custGeom>
            <a:rect b="b" l="l" r="r" t="t"/>
            <a:pathLst>
              <a:path extrusionOk="0" h="21600" w="21411">
                <a:moveTo>
                  <a:pt x="7199" y="15292"/>
                </a:moveTo>
                <a:lnTo>
                  <a:pt x="5119" y="3440"/>
                </a:lnTo>
                <a:lnTo>
                  <a:pt x="17263" y="3440"/>
                </a:lnTo>
                <a:cubicBezTo>
                  <a:pt x="18637" y="3440"/>
                  <a:pt x="19646" y="4253"/>
                  <a:pt x="20206" y="5317"/>
                </a:cubicBezTo>
                <a:lnTo>
                  <a:pt x="8442" y="5317"/>
                </a:lnTo>
                <a:cubicBezTo>
                  <a:pt x="8346" y="5317"/>
                  <a:pt x="8267" y="5421"/>
                  <a:pt x="8267" y="5548"/>
                </a:cubicBezTo>
                <a:cubicBezTo>
                  <a:pt x="8267" y="5675"/>
                  <a:pt x="8346" y="5778"/>
                  <a:pt x="8442" y="5778"/>
                </a:cubicBezTo>
                <a:lnTo>
                  <a:pt x="20301" y="5778"/>
                </a:lnTo>
                <a:cubicBezTo>
                  <a:pt x="20337" y="5778"/>
                  <a:pt x="20368" y="5760"/>
                  <a:pt x="20396" y="5736"/>
                </a:cubicBezTo>
                <a:cubicBezTo>
                  <a:pt x="20546" y="6116"/>
                  <a:pt x="20646" y="6516"/>
                  <a:pt x="20687" y="6915"/>
                </a:cubicBezTo>
                <a:cubicBezTo>
                  <a:pt x="20866" y="8670"/>
                  <a:pt x="20005" y="10922"/>
                  <a:pt x="17059" y="11979"/>
                </a:cubicBezTo>
                <a:cubicBezTo>
                  <a:pt x="17059" y="11979"/>
                  <a:pt x="7199" y="15292"/>
                  <a:pt x="7199" y="15292"/>
                </a:cubicBezTo>
                <a:close/>
                <a:moveTo>
                  <a:pt x="19161" y="19373"/>
                </a:moveTo>
                <a:cubicBezTo>
                  <a:pt x="19161" y="20093"/>
                  <a:pt x="18716" y="20678"/>
                  <a:pt x="18168" y="20678"/>
                </a:cubicBezTo>
                <a:cubicBezTo>
                  <a:pt x="17621" y="20678"/>
                  <a:pt x="17175" y="20093"/>
                  <a:pt x="17175" y="19373"/>
                </a:cubicBezTo>
                <a:cubicBezTo>
                  <a:pt x="17175" y="18653"/>
                  <a:pt x="17621" y="18067"/>
                  <a:pt x="18168" y="18067"/>
                </a:cubicBezTo>
                <a:cubicBezTo>
                  <a:pt x="18716" y="18067"/>
                  <a:pt x="19161" y="18653"/>
                  <a:pt x="19161" y="19373"/>
                </a:cubicBezTo>
                <a:close/>
                <a:moveTo>
                  <a:pt x="8413" y="19373"/>
                </a:moveTo>
                <a:cubicBezTo>
                  <a:pt x="8413" y="20093"/>
                  <a:pt x="7968" y="20678"/>
                  <a:pt x="7420" y="20678"/>
                </a:cubicBezTo>
                <a:cubicBezTo>
                  <a:pt x="6873" y="20678"/>
                  <a:pt x="6427" y="20093"/>
                  <a:pt x="6427" y="19373"/>
                </a:cubicBezTo>
                <a:cubicBezTo>
                  <a:pt x="6427" y="18653"/>
                  <a:pt x="6873" y="18067"/>
                  <a:pt x="7420" y="18067"/>
                </a:cubicBezTo>
                <a:cubicBezTo>
                  <a:pt x="7968" y="18067"/>
                  <a:pt x="8413" y="18653"/>
                  <a:pt x="8413" y="19373"/>
                </a:cubicBezTo>
                <a:close/>
                <a:moveTo>
                  <a:pt x="21382" y="6793"/>
                </a:moveTo>
                <a:cubicBezTo>
                  <a:pt x="21129" y="4316"/>
                  <a:pt x="19397" y="2519"/>
                  <a:pt x="17263" y="2519"/>
                </a:cubicBezTo>
                <a:lnTo>
                  <a:pt x="4957" y="2519"/>
                </a:lnTo>
                <a:lnTo>
                  <a:pt x="4578" y="357"/>
                </a:lnTo>
                <a:cubicBezTo>
                  <a:pt x="4541" y="148"/>
                  <a:pt x="4400" y="0"/>
                  <a:pt x="4237" y="0"/>
                </a:cubicBezTo>
                <a:lnTo>
                  <a:pt x="351" y="0"/>
                </a:lnTo>
                <a:cubicBezTo>
                  <a:pt x="157" y="0"/>
                  <a:pt x="0" y="206"/>
                  <a:pt x="0" y="461"/>
                </a:cubicBezTo>
                <a:cubicBezTo>
                  <a:pt x="0" y="715"/>
                  <a:pt x="157" y="922"/>
                  <a:pt x="351" y="922"/>
                </a:cubicBezTo>
                <a:lnTo>
                  <a:pt x="3958" y="922"/>
                </a:lnTo>
                <a:lnTo>
                  <a:pt x="6830" y="17292"/>
                </a:lnTo>
                <a:cubicBezTo>
                  <a:pt x="6187" y="17609"/>
                  <a:pt x="5726" y="18418"/>
                  <a:pt x="5726" y="19373"/>
                </a:cubicBezTo>
                <a:cubicBezTo>
                  <a:pt x="5726" y="20601"/>
                  <a:pt x="6486" y="21600"/>
                  <a:pt x="7420" y="21600"/>
                </a:cubicBezTo>
                <a:cubicBezTo>
                  <a:pt x="8354" y="21600"/>
                  <a:pt x="9114" y="20601"/>
                  <a:pt x="9114" y="19373"/>
                </a:cubicBezTo>
                <a:cubicBezTo>
                  <a:pt x="9114" y="18884"/>
                  <a:pt x="8990" y="18435"/>
                  <a:pt x="8786" y="18067"/>
                </a:cubicBezTo>
                <a:lnTo>
                  <a:pt x="16802" y="18067"/>
                </a:lnTo>
                <a:cubicBezTo>
                  <a:pt x="16598" y="18435"/>
                  <a:pt x="16474" y="18884"/>
                  <a:pt x="16474" y="19373"/>
                </a:cubicBezTo>
                <a:cubicBezTo>
                  <a:pt x="16474" y="20601"/>
                  <a:pt x="17234" y="21600"/>
                  <a:pt x="18168" y="21600"/>
                </a:cubicBezTo>
                <a:cubicBezTo>
                  <a:pt x="19103" y="21600"/>
                  <a:pt x="19863" y="20601"/>
                  <a:pt x="19863" y="19373"/>
                </a:cubicBezTo>
                <a:cubicBezTo>
                  <a:pt x="19863" y="18250"/>
                  <a:pt x="19225" y="17328"/>
                  <a:pt x="18402" y="17176"/>
                </a:cubicBezTo>
                <a:cubicBezTo>
                  <a:pt x="18365" y="17159"/>
                  <a:pt x="18327" y="17145"/>
                  <a:pt x="18285" y="17145"/>
                </a:cubicBezTo>
                <a:lnTo>
                  <a:pt x="7524" y="17145"/>
                </a:lnTo>
                <a:lnTo>
                  <a:pt x="7356" y="16190"/>
                </a:lnTo>
                <a:lnTo>
                  <a:pt x="17239" y="12871"/>
                </a:lnTo>
                <a:cubicBezTo>
                  <a:pt x="20626" y="11654"/>
                  <a:pt x="21600" y="8933"/>
                  <a:pt x="21382" y="679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2" name="Google Shape;742;p37"/>
          <p:cNvSpPr/>
          <p:nvPr/>
        </p:nvSpPr>
        <p:spPr>
          <a:xfrm>
            <a:off x="3260059" y="1358987"/>
            <a:ext cx="402698" cy="290798"/>
          </a:xfrm>
          <a:custGeom>
            <a:rect b="b" l="l" r="r" t="t"/>
            <a:pathLst>
              <a:path extrusionOk="0" h="21600" w="21600">
                <a:moveTo>
                  <a:pt x="1570" y="20604"/>
                </a:moveTo>
                <a:cubicBezTo>
                  <a:pt x="1374" y="20604"/>
                  <a:pt x="1196" y="20508"/>
                  <a:pt x="1052" y="20354"/>
                </a:cubicBezTo>
                <a:lnTo>
                  <a:pt x="8164" y="10981"/>
                </a:lnTo>
                <a:lnTo>
                  <a:pt x="9515" y="12760"/>
                </a:lnTo>
                <a:cubicBezTo>
                  <a:pt x="9840" y="13190"/>
                  <a:pt x="10272" y="13405"/>
                  <a:pt x="10704" y="13405"/>
                </a:cubicBezTo>
                <a:cubicBezTo>
                  <a:pt x="11123" y="13405"/>
                  <a:pt x="11542" y="13202"/>
                  <a:pt x="11864" y="12796"/>
                </a:cubicBezTo>
                <a:lnTo>
                  <a:pt x="13221" y="11086"/>
                </a:lnTo>
                <a:lnTo>
                  <a:pt x="20399" y="20483"/>
                </a:lnTo>
                <a:cubicBezTo>
                  <a:pt x="20287" y="20558"/>
                  <a:pt x="20163" y="20604"/>
                  <a:pt x="20030" y="20604"/>
                </a:cubicBezTo>
                <a:cubicBezTo>
                  <a:pt x="20030" y="20604"/>
                  <a:pt x="1570" y="20604"/>
                  <a:pt x="1570" y="20604"/>
                </a:cubicBezTo>
                <a:close/>
                <a:moveTo>
                  <a:pt x="820" y="19971"/>
                </a:moveTo>
                <a:cubicBezTo>
                  <a:pt x="758" y="19808"/>
                  <a:pt x="719" y="19624"/>
                  <a:pt x="719" y="19426"/>
                </a:cubicBezTo>
                <a:lnTo>
                  <a:pt x="719" y="2174"/>
                </a:lnTo>
                <a:cubicBezTo>
                  <a:pt x="719" y="1890"/>
                  <a:pt x="795" y="1632"/>
                  <a:pt x="917" y="1428"/>
                </a:cubicBezTo>
                <a:lnTo>
                  <a:pt x="7904" y="10637"/>
                </a:lnTo>
                <a:cubicBezTo>
                  <a:pt x="7904" y="10637"/>
                  <a:pt x="820" y="19971"/>
                  <a:pt x="820" y="19971"/>
                </a:cubicBezTo>
                <a:close/>
                <a:moveTo>
                  <a:pt x="20030" y="996"/>
                </a:moveTo>
                <a:cubicBezTo>
                  <a:pt x="20211" y="996"/>
                  <a:pt x="20379" y="1076"/>
                  <a:pt x="20517" y="1211"/>
                </a:cubicBezTo>
                <a:lnTo>
                  <a:pt x="11622" y="12428"/>
                </a:lnTo>
                <a:cubicBezTo>
                  <a:pt x="11105" y="13082"/>
                  <a:pt x="10270" y="13069"/>
                  <a:pt x="9762" y="12400"/>
                </a:cubicBezTo>
                <a:lnTo>
                  <a:pt x="1202" y="1116"/>
                </a:lnTo>
                <a:cubicBezTo>
                  <a:pt x="1314" y="1041"/>
                  <a:pt x="1438" y="996"/>
                  <a:pt x="1570" y="996"/>
                </a:cubicBezTo>
                <a:cubicBezTo>
                  <a:pt x="1570" y="996"/>
                  <a:pt x="20030" y="996"/>
                  <a:pt x="20030" y="996"/>
                </a:cubicBezTo>
                <a:close/>
                <a:moveTo>
                  <a:pt x="20881" y="19426"/>
                </a:moveTo>
                <a:cubicBezTo>
                  <a:pt x="20881" y="19710"/>
                  <a:pt x="20805" y="19967"/>
                  <a:pt x="20684" y="20171"/>
                </a:cubicBezTo>
                <a:lnTo>
                  <a:pt x="13487" y="10750"/>
                </a:lnTo>
                <a:lnTo>
                  <a:pt x="20760" y="1578"/>
                </a:lnTo>
                <a:cubicBezTo>
                  <a:pt x="20835" y="1753"/>
                  <a:pt x="20881" y="1956"/>
                  <a:pt x="20881" y="2174"/>
                </a:cubicBezTo>
                <a:cubicBezTo>
                  <a:pt x="20881" y="2174"/>
                  <a:pt x="20881" y="19426"/>
                  <a:pt x="20881" y="19426"/>
                </a:cubicBezTo>
                <a:close/>
                <a:moveTo>
                  <a:pt x="20030" y="0"/>
                </a:moveTo>
                <a:lnTo>
                  <a:pt x="1570" y="0"/>
                </a:lnTo>
                <a:cubicBezTo>
                  <a:pt x="704" y="0"/>
                  <a:pt x="0" y="975"/>
                  <a:pt x="0" y="2174"/>
                </a:cubicBezTo>
                <a:lnTo>
                  <a:pt x="0" y="19426"/>
                </a:lnTo>
                <a:cubicBezTo>
                  <a:pt x="0" y="20625"/>
                  <a:pt x="704" y="21600"/>
                  <a:pt x="1570" y="21600"/>
                </a:cubicBezTo>
                <a:lnTo>
                  <a:pt x="20030" y="21600"/>
                </a:lnTo>
                <a:cubicBezTo>
                  <a:pt x="20896" y="21600"/>
                  <a:pt x="21600" y="20625"/>
                  <a:pt x="21600" y="19426"/>
                </a:cubicBezTo>
                <a:lnTo>
                  <a:pt x="21600" y="2174"/>
                </a:lnTo>
                <a:cubicBezTo>
                  <a:pt x="21600" y="975"/>
                  <a:pt x="20896" y="0"/>
                  <a:pt x="20030" y="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3" name="Google Shape;743;p37"/>
          <p:cNvSpPr/>
          <p:nvPr/>
        </p:nvSpPr>
        <p:spPr>
          <a:xfrm>
            <a:off x="3259704" y="2329542"/>
            <a:ext cx="400940" cy="408988"/>
          </a:xfrm>
          <a:custGeom>
            <a:rect b="b" l="l" r="r" t="t"/>
            <a:pathLst>
              <a:path extrusionOk="0" h="21586" w="21326">
                <a:moveTo>
                  <a:pt x="4903" y="1"/>
                </a:moveTo>
                <a:cubicBezTo>
                  <a:pt x="4460" y="16"/>
                  <a:pt x="4093" y="167"/>
                  <a:pt x="3880" y="394"/>
                </a:cubicBezTo>
                <a:cubicBezTo>
                  <a:pt x="3648" y="643"/>
                  <a:pt x="3613" y="965"/>
                  <a:pt x="3793" y="1221"/>
                </a:cubicBezTo>
                <a:lnTo>
                  <a:pt x="5752" y="3133"/>
                </a:lnTo>
                <a:cubicBezTo>
                  <a:pt x="6005" y="3377"/>
                  <a:pt x="6082" y="3684"/>
                  <a:pt x="5982" y="4061"/>
                </a:cubicBezTo>
                <a:cubicBezTo>
                  <a:pt x="5779" y="4824"/>
                  <a:pt x="4852" y="5709"/>
                  <a:pt x="4039" y="5918"/>
                </a:cubicBezTo>
                <a:cubicBezTo>
                  <a:pt x="3815" y="5976"/>
                  <a:pt x="3515" y="6003"/>
                  <a:pt x="3317" y="5800"/>
                </a:cubicBezTo>
                <a:lnTo>
                  <a:pt x="1398" y="3935"/>
                </a:lnTo>
                <a:lnTo>
                  <a:pt x="1366" y="3912"/>
                </a:lnTo>
                <a:cubicBezTo>
                  <a:pt x="1028" y="3648"/>
                  <a:pt x="657" y="3611"/>
                  <a:pt x="375" y="3809"/>
                </a:cubicBezTo>
                <a:cubicBezTo>
                  <a:pt x="-80" y="4130"/>
                  <a:pt x="-122" y="4940"/>
                  <a:pt x="256" y="6036"/>
                </a:cubicBezTo>
                <a:cubicBezTo>
                  <a:pt x="869" y="7813"/>
                  <a:pt x="2723" y="9419"/>
                  <a:pt x="3841" y="9995"/>
                </a:cubicBezTo>
                <a:cubicBezTo>
                  <a:pt x="4445" y="10305"/>
                  <a:pt x="4977" y="10220"/>
                  <a:pt x="5450" y="10144"/>
                </a:cubicBezTo>
                <a:cubicBezTo>
                  <a:pt x="6026" y="10052"/>
                  <a:pt x="6480" y="9981"/>
                  <a:pt x="7092" y="10483"/>
                </a:cubicBezTo>
                <a:lnTo>
                  <a:pt x="8218" y="11576"/>
                </a:lnTo>
                <a:lnTo>
                  <a:pt x="8718" y="11065"/>
                </a:lnTo>
                <a:lnTo>
                  <a:pt x="7568" y="9955"/>
                </a:lnTo>
                <a:cubicBezTo>
                  <a:pt x="6684" y="9230"/>
                  <a:pt x="5940" y="9355"/>
                  <a:pt x="5339" y="9452"/>
                </a:cubicBezTo>
                <a:cubicBezTo>
                  <a:pt x="4905" y="9521"/>
                  <a:pt x="4560" y="9576"/>
                  <a:pt x="4166" y="9373"/>
                </a:cubicBezTo>
                <a:cubicBezTo>
                  <a:pt x="2993" y="8770"/>
                  <a:pt x="1421" y="7233"/>
                  <a:pt x="930" y="5808"/>
                </a:cubicBezTo>
                <a:cubicBezTo>
                  <a:pt x="590" y="4821"/>
                  <a:pt x="741" y="4430"/>
                  <a:pt x="779" y="4392"/>
                </a:cubicBezTo>
                <a:cubicBezTo>
                  <a:pt x="785" y="4389"/>
                  <a:pt x="838" y="4398"/>
                  <a:pt x="914" y="4455"/>
                </a:cubicBezTo>
                <a:lnTo>
                  <a:pt x="2810" y="6296"/>
                </a:lnTo>
                <a:cubicBezTo>
                  <a:pt x="3144" y="6641"/>
                  <a:pt x="3645" y="6752"/>
                  <a:pt x="4221" y="6603"/>
                </a:cubicBezTo>
                <a:cubicBezTo>
                  <a:pt x="5282" y="6330"/>
                  <a:pt x="6403" y="5249"/>
                  <a:pt x="6672" y="4242"/>
                </a:cubicBezTo>
                <a:cubicBezTo>
                  <a:pt x="6837" y="3623"/>
                  <a:pt x="6686" y="3048"/>
                  <a:pt x="6251" y="2629"/>
                </a:cubicBezTo>
                <a:lnTo>
                  <a:pt x="4427" y="859"/>
                </a:lnTo>
                <a:cubicBezTo>
                  <a:pt x="4464" y="828"/>
                  <a:pt x="4527" y="781"/>
                  <a:pt x="4634" y="748"/>
                </a:cubicBezTo>
                <a:cubicBezTo>
                  <a:pt x="5017" y="632"/>
                  <a:pt x="5545" y="741"/>
                  <a:pt x="6037" y="1032"/>
                </a:cubicBezTo>
                <a:cubicBezTo>
                  <a:pt x="7373" y="1819"/>
                  <a:pt x="9402" y="3876"/>
                  <a:pt x="9479" y="5124"/>
                </a:cubicBezTo>
                <a:cubicBezTo>
                  <a:pt x="9516" y="5435"/>
                  <a:pt x="9489" y="5699"/>
                  <a:pt x="9463" y="5958"/>
                </a:cubicBezTo>
                <a:cubicBezTo>
                  <a:pt x="9405" y="6523"/>
                  <a:pt x="9348" y="7112"/>
                  <a:pt x="10058" y="7791"/>
                </a:cubicBezTo>
                <a:lnTo>
                  <a:pt x="11136" y="8814"/>
                </a:lnTo>
                <a:lnTo>
                  <a:pt x="11628" y="8303"/>
                </a:lnTo>
                <a:lnTo>
                  <a:pt x="10549" y="7280"/>
                </a:lnTo>
                <a:cubicBezTo>
                  <a:pt x="10090" y="6840"/>
                  <a:pt x="10124" y="6550"/>
                  <a:pt x="10177" y="6029"/>
                </a:cubicBezTo>
                <a:cubicBezTo>
                  <a:pt x="10206" y="5745"/>
                  <a:pt x="10238" y="5421"/>
                  <a:pt x="10193" y="5053"/>
                </a:cubicBezTo>
                <a:cubicBezTo>
                  <a:pt x="10093" y="3418"/>
                  <a:pt x="7665" y="1167"/>
                  <a:pt x="6394" y="418"/>
                </a:cubicBezTo>
                <a:cubicBezTo>
                  <a:pt x="5862" y="104"/>
                  <a:pt x="5346" y="-14"/>
                  <a:pt x="4903" y="1"/>
                </a:cubicBezTo>
                <a:close/>
                <a:moveTo>
                  <a:pt x="20002" y="2275"/>
                </a:moveTo>
                <a:lnTo>
                  <a:pt x="19637" y="2393"/>
                </a:lnTo>
                <a:cubicBezTo>
                  <a:pt x="19093" y="2532"/>
                  <a:pt x="18166" y="2803"/>
                  <a:pt x="17964" y="3054"/>
                </a:cubicBezTo>
                <a:lnTo>
                  <a:pt x="7187" y="13717"/>
                </a:lnTo>
                <a:lnTo>
                  <a:pt x="6537" y="13064"/>
                </a:lnTo>
                <a:lnTo>
                  <a:pt x="1485" y="18061"/>
                </a:lnTo>
                <a:cubicBezTo>
                  <a:pt x="810" y="18708"/>
                  <a:pt x="593" y="19556"/>
                  <a:pt x="906" y="20327"/>
                </a:cubicBezTo>
                <a:cubicBezTo>
                  <a:pt x="1213" y="21079"/>
                  <a:pt x="1960" y="21586"/>
                  <a:pt x="2770" y="21586"/>
                </a:cubicBezTo>
                <a:cubicBezTo>
                  <a:pt x="3325" y="21586"/>
                  <a:pt x="3870" y="21360"/>
                  <a:pt x="4348" y="20917"/>
                </a:cubicBezTo>
                <a:lnTo>
                  <a:pt x="9400" y="15912"/>
                </a:lnTo>
                <a:lnTo>
                  <a:pt x="8765" y="15275"/>
                </a:lnTo>
                <a:cubicBezTo>
                  <a:pt x="8765" y="15275"/>
                  <a:pt x="19574" y="4573"/>
                  <a:pt x="19574" y="4573"/>
                </a:cubicBezTo>
                <a:cubicBezTo>
                  <a:pt x="19770" y="4324"/>
                  <a:pt x="20079" y="3098"/>
                  <a:pt x="20137" y="2857"/>
                </a:cubicBezTo>
                <a:lnTo>
                  <a:pt x="20232" y="2487"/>
                </a:lnTo>
                <a:cubicBezTo>
                  <a:pt x="20248" y="2425"/>
                  <a:pt x="20224" y="2358"/>
                  <a:pt x="20177" y="2314"/>
                </a:cubicBezTo>
                <a:cubicBezTo>
                  <a:pt x="20129" y="2271"/>
                  <a:pt x="20064" y="2256"/>
                  <a:pt x="20002" y="2275"/>
                </a:cubicBezTo>
                <a:close/>
                <a:moveTo>
                  <a:pt x="19344" y="2771"/>
                </a:moveTo>
                <a:lnTo>
                  <a:pt x="18622" y="3266"/>
                </a:lnTo>
                <a:cubicBezTo>
                  <a:pt x="18542" y="3322"/>
                  <a:pt x="18527" y="3431"/>
                  <a:pt x="18583" y="3510"/>
                </a:cubicBezTo>
                <a:cubicBezTo>
                  <a:pt x="18638" y="3590"/>
                  <a:pt x="18748" y="3612"/>
                  <a:pt x="18829" y="3558"/>
                </a:cubicBezTo>
                <a:lnTo>
                  <a:pt x="19376" y="3172"/>
                </a:lnTo>
                <a:lnTo>
                  <a:pt x="19043" y="3754"/>
                </a:lnTo>
                <a:cubicBezTo>
                  <a:pt x="18994" y="3838"/>
                  <a:pt x="19022" y="3942"/>
                  <a:pt x="19106" y="3990"/>
                </a:cubicBezTo>
                <a:cubicBezTo>
                  <a:pt x="19134" y="4007"/>
                  <a:pt x="19163" y="4014"/>
                  <a:pt x="19193" y="4014"/>
                </a:cubicBezTo>
                <a:cubicBezTo>
                  <a:pt x="19254" y="4014"/>
                  <a:pt x="19311" y="3983"/>
                  <a:pt x="19344" y="3928"/>
                </a:cubicBezTo>
                <a:lnTo>
                  <a:pt x="19669" y="3377"/>
                </a:lnTo>
                <a:cubicBezTo>
                  <a:pt x="19549" y="3806"/>
                  <a:pt x="19431" y="4163"/>
                  <a:pt x="19376" y="4234"/>
                </a:cubicBezTo>
                <a:lnTo>
                  <a:pt x="8678" y="14826"/>
                </a:lnTo>
                <a:cubicBezTo>
                  <a:pt x="8678" y="14826"/>
                  <a:pt x="7615" y="13772"/>
                  <a:pt x="7615" y="13772"/>
                </a:cubicBezTo>
                <a:lnTo>
                  <a:pt x="18321" y="3172"/>
                </a:lnTo>
                <a:cubicBezTo>
                  <a:pt x="18396" y="3084"/>
                  <a:pt x="18849" y="2918"/>
                  <a:pt x="19344" y="2771"/>
                </a:cubicBezTo>
                <a:close/>
                <a:moveTo>
                  <a:pt x="14174" y="10758"/>
                </a:moveTo>
                <a:lnTo>
                  <a:pt x="13674" y="11262"/>
                </a:lnTo>
                <a:lnTo>
                  <a:pt x="20058" y="17541"/>
                </a:lnTo>
                <a:cubicBezTo>
                  <a:pt x="20543" y="18034"/>
                  <a:pt x="20717" y="18668"/>
                  <a:pt x="20541" y="19288"/>
                </a:cubicBezTo>
                <a:cubicBezTo>
                  <a:pt x="20378" y="19865"/>
                  <a:pt x="19947" y="20303"/>
                  <a:pt x="19415" y="20437"/>
                </a:cubicBezTo>
                <a:cubicBezTo>
                  <a:pt x="18833" y="20583"/>
                  <a:pt x="18190" y="20341"/>
                  <a:pt x="17599" y="19737"/>
                </a:cubicBezTo>
                <a:lnTo>
                  <a:pt x="11279" y="13630"/>
                </a:lnTo>
                <a:lnTo>
                  <a:pt x="10779" y="14142"/>
                </a:lnTo>
                <a:lnTo>
                  <a:pt x="17092" y="20232"/>
                </a:lnTo>
                <a:cubicBezTo>
                  <a:pt x="17705" y="20859"/>
                  <a:pt x="18394" y="21193"/>
                  <a:pt x="19074" y="21193"/>
                </a:cubicBezTo>
                <a:cubicBezTo>
                  <a:pt x="19247" y="21193"/>
                  <a:pt x="19420" y="21172"/>
                  <a:pt x="19590" y="21130"/>
                </a:cubicBezTo>
                <a:cubicBezTo>
                  <a:pt x="20368" y="20934"/>
                  <a:pt x="20999" y="20297"/>
                  <a:pt x="21231" y="19477"/>
                </a:cubicBezTo>
                <a:cubicBezTo>
                  <a:pt x="21478" y="18607"/>
                  <a:pt x="21238" y="17720"/>
                  <a:pt x="20565" y="17038"/>
                </a:cubicBezTo>
                <a:lnTo>
                  <a:pt x="14174" y="10758"/>
                </a:lnTo>
                <a:close/>
                <a:moveTo>
                  <a:pt x="6584" y="14102"/>
                </a:moveTo>
                <a:lnTo>
                  <a:pt x="6822" y="14338"/>
                </a:lnTo>
                <a:cubicBezTo>
                  <a:pt x="6830" y="14354"/>
                  <a:pt x="6841" y="14373"/>
                  <a:pt x="6854" y="14386"/>
                </a:cubicBezTo>
                <a:cubicBezTo>
                  <a:pt x="6867" y="14399"/>
                  <a:pt x="6878" y="14409"/>
                  <a:pt x="6894" y="14417"/>
                </a:cubicBezTo>
                <a:lnTo>
                  <a:pt x="8440" y="15944"/>
                </a:lnTo>
                <a:cubicBezTo>
                  <a:pt x="8440" y="15944"/>
                  <a:pt x="3896" y="20445"/>
                  <a:pt x="3896" y="20445"/>
                </a:cubicBezTo>
                <a:cubicBezTo>
                  <a:pt x="3561" y="20755"/>
                  <a:pt x="3189" y="20917"/>
                  <a:pt x="2818" y="20917"/>
                </a:cubicBezTo>
                <a:cubicBezTo>
                  <a:pt x="2295" y="20917"/>
                  <a:pt x="1811" y="20586"/>
                  <a:pt x="1612" y="20099"/>
                </a:cubicBezTo>
                <a:cubicBezTo>
                  <a:pt x="1408" y="19598"/>
                  <a:pt x="1562" y="19062"/>
                  <a:pt x="2032" y="18611"/>
                </a:cubicBezTo>
                <a:lnTo>
                  <a:pt x="6584" y="14102"/>
                </a:lnTo>
                <a:close/>
                <a:moveTo>
                  <a:pt x="16513" y="16054"/>
                </a:moveTo>
                <a:cubicBezTo>
                  <a:pt x="16259" y="16054"/>
                  <a:pt x="16045" y="16258"/>
                  <a:pt x="16045" y="16510"/>
                </a:cubicBezTo>
                <a:cubicBezTo>
                  <a:pt x="16045" y="16763"/>
                  <a:pt x="16259" y="16967"/>
                  <a:pt x="16513" y="16967"/>
                </a:cubicBezTo>
                <a:cubicBezTo>
                  <a:pt x="16767" y="16967"/>
                  <a:pt x="16973" y="16763"/>
                  <a:pt x="16973" y="16510"/>
                </a:cubicBezTo>
                <a:cubicBezTo>
                  <a:pt x="16973" y="16258"/>
                  <a:pt x="16767" y="16054"/>
                  <a:pt x="16513" y="16054"/>
                </a:cubicBezTo>
                <a:close/>
                <a:moveTo>
                  <a:pt x="17639" y="17140"/>
                </a:moveTo>
                <a:cubicBezTo>
                  <a:pt x="17385" y="17140"/>
                  <a:pt x="17179" y="17344"/>
                  <a:pt x="17179" y="17596"/>
                </a:cubicBezTo>
                <a:cubicBezTo>
                  <a:pt x="17179" y="17849"/>
                  <a:pt x="17385" y="18061"/>
                  <a:pt x="17639" y="18061"/>
                </a:cubicBezTo>
                <a:cubicBezTo>
                  <a:pt x="17893" y="18061"/>
                  <a:pt x="18099" y="17849"/>
                  <a:pt x="18099" y="17596"/>
                </a:cubicBezTo>
                <a:cubicBezTo>
                  <a:pt x="18099" y="17344"/>
                  <a:pt x="17893" y="17140"/>
                  <a:pt x="17639" y="17140"/>
                </a:cubicBezTo>
                <a:close/>
                <a:moveTo>
                  <a:pt x="18765" y="18234"/>
                </a:moveTo>
                <a:cubicBezTo>
                  <a:pt x="18511" y="18234"/>
                  <a:pt x="18305" y="18438"/>
                  <a:pt x="18305" y="18690"/>
                </a:cubicBezTo>
                <a:cubicBezTo>
                  <a:pt x="18305" y="18942"/>
                  <a:pt x="18511" y="19147"/>
                  <a:pt x="18765" y="19147"/>
                </a:cubicBezTo>
                <a:cubicBezTo>
                  <a:pt x="19019" y="19147"/>
                  <a:pt x="19225" y="18942"/>
                  <a:pt x="19225" y="18690"/>
                </a:cubicBezTo>
                <a:cubicBezTo>
                  <a:pt x="19225" y="18438"/>
                  <a:pt x="19019" y="18234"/>
                  <a:pt x="18765" y="18234"/>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4" name="Google Shape;744;p37"/>
          <p:cNvSpPr/>
          <p:nvPr/>
        </p:nvSpPr>
        <p:spPr>
          <a:xfrm>
            <a:off x="3248952" y="3418292"/>
            <a:ext cx="412709" cy="393458"/>
          </a:xfrm>
          <a:custGeom>
            <a:rect b="b" l="l" r="r" t="t"/>
            <a:pathLst>
              <a:path extrusionOk="0" h="21548" w="21527">
                <a:moveTo>
                  <a:pt x="10763" y="0"/>
                </a:moveTo>
                <a:cubicBezTo>
                  <a:pt x="10567" y="0"/>
                  <a:pt x="10398" y="127"/>
                  <a:pt x="10296" y="343"/>
                </a:cubicBezTo>
                <a:lnTo>
                  <a:pt x="7334" y="6638"/>
                </a:lnTo>
                <a:cubicBezTo>
                  <a:pt x="7299" y="6711"/>
                  <a:pt x="7177" y="6806"/>
                  <a:pt x="7100" y="6818"/>
                </a:cubicBezTo>
                <a:lnTo>
                  <a:pt x="475" y="7830"/>
                </a:lnTo>
                <a:cubicBezTo>
                  <a:pt x="247" y="7865"/>
                  <a:pt x="84" y="8002"/>
                  <a:pt x="24" y="8198"/>
                </a:cubicBezTo>
                <a:cubicBezTo>
                  <a:pt x="-37" y="8393"/>
                  <a:pt x="22" y="8601"/>
                  <a:pt x="187" y="8769"/>
                </a:cubicBezTo>
                <a:lnTo>
                  <a:pt x="4977" y="13668"/>
                </a:lnTo>
                <a:cubicBezTo>
                  <a:pt x="5033" y="13725"/>
                  <a:pt x="5084" y="13882"/>
                  <a:pt x="5071" y="13962"/>
                </a:cubicBezTo>
                <a:lnTo>
                  <a:pt x="3935" y="20886"/>
                </a:lnTo>
                <a:cubicBezTo>
                  <a:pt x="3904" y="21075"/>
                  <a:pt x="3944" y="21252"/>
                  <a:pt x="4044" y="21376"/>
                </a:cubicBezTo>
                <a:cubicBezTo>
                  <a:pt x="4193" y="21562"/>
                  <a:pt x="4455" y="21600"/>
                  <a:pt x="4697" y="21466"/>
                </a:cubicBezTo>
                <a:lnTo>
                  <a:pt x="10615" y="18200"/>
                </a:lnTo>
                <a:cubicBezTo>
                  <a:pt x="10666" y="18172"/>
                  <a:pt x="10860" y="18172"/>
                  <a:pt x="10911" y="18200"/>
                </a:cubicBezTo>
                <a:lnTo>
                  <a:pt x="16836" y="21466"/>
                </a:lnTo>
                <a:cubicBezTo>
                  <a:pt x="16933" y="21520"/>
                  <a:pt x="17029" y="21548"/>
                  <a:pt x="17124" y="21548"/>
                </a:cubicBezTo>
                <a:cubicBezTo>
                  <a:pt x="17268" y="21548"/>
                  <a:pt x="17392" y="21488"/>
                  <a:pt x="17482" y="21376"/>
                </a:cubicBezTo>
                <a:cubicBezTo>
                  <a:pt x="17581" y="21252"/>
                  <a:pt x="17621" y="21075"/>
                  <a:pt x="17591" y="20886"/>
                </a:cubicBezTo>
                <a:lnTo>
                  <a:pt x="16463" y="13962"/>
                </a:lnTo>
                <a:cubicBezTo>
                  <a:pt x="16450" y="13882"/>
                  <a:pt x="16493" y="13725"/>
                  <a:pt x="16549" y="13668"/>
                </a:cubicBezTo>
                <a:cubicBezTo>
                  <a:pt x="16549" y="13668"/>
                  <a:pt x="21347" y="8769"/>
                  <a:pt x="21347" y="8769"/>
                </a:cubicBezTo>
                <a:cubicBezTo>
                  <a:pt x="21511" y="8601"/>
                  <a:pt x="21563" y="8393"/>
                  <a:pt x="21502" y="8198"/>
                </a:cubicBezTo>
                <a:cubicBezTo>
                  <a:pt x="21442" y="8002"/>
                  <a:pt x="21279" y="7865"/>
                  <a:pt x="21051" y="7830"/>
                </a:cubicBezTo>
                <a:lnTo>
                  <a:pt x="14434" y="6818"/>
                </a:lnTo>
                <a:cubicBezTo>
                  <a:pt x="14357" y="6806"/>
                  <a:pt x="14227" y="6711"/>
                  <a:pt x="14192" y="6638"/>
                </a:cubicBezTo>
                <a:lnTo>
                  <a:pt x="11230" y="343"/>
                </a:lnTo>
                <a:cubicBezTo>
                  <a:pt x="11128" y="126"/>
                  <a:pt x="10959" y="0"/>
                  <a:pt x="10763" y="0"/>
                </a:cubicBezTo>
                <a:close/>
                <a:moveTo>
                  <a:pt x="10825" y="1045"/>
                </a:moveTo>
                <a:lnTo>
                  <a:pt x="13633" y="7006"/>
                </a:lnTo>
                <a:cubicBezTo>
                  <a:pt x="13769" y="7297"/>
                  <a:pt x="14089" y="7547"/>
                  <a:pt x="14395" y="7594"/>
                </a:cubicBezTo>
                <a:lnTo>
                  <a:pt x="20663" y="8549"/>
                </a:lnTo>
                <a:lnTo>
                  <a:pt x="16129" y="13187"/>
                </a:lnTo>
                <a:cubicBezTo>
                  <a:pt x="15907" y="13413"/>
                  <a:pt x="15781" y="13806"/>
                  <a:pt x="15833" y="14126"/>
                </a:cubicBezTo>
                <a:lnTo>
                  <a:pt x="16906" y="20682"/>
                </a:lnTo>
                <a:lnTo>
                  <a:pt x="11300" y="17588"/>
                </a:lnTo>
                <a:cubicBezTo>
                  <a:pt x="11168" y="17515"/>
                  <a:pt x="10998" y="17473"/>
                  <a:pt x="10825" y="17473"/>
                </a:cubicBezTo>
                <a:cubicBezTo>
                  <a:pt x="10652" y="17473"/>
                  <a:pt x="10490" y="17515"/>
                  <a:pt x="10359" y="17588"/>
                </a:cubicBezTo>
                <a:lnTo>
                  <a:pt x="4752" y="20682"/>
                </a:lnTo>
                <a:lnTo>
                  <a:pt x="5825" y="14126"/>
                </a:lnTo>
                <a:cubicBezTo>
                  <a:pt x="5877" y="13806"/>
                  <a:pt x="5750" y="13413"/>
                  <a:pt x="5529" y="13187"/>
                </a:cubicBezTo>
                <a:lnTo>
                  <a:pt x="996" y="8549"/>
                </a:lnTo>
                <a:lnTo>
                  <a:pt x="7264" y="7594"/>
                </a:lnTo>
                <a:cubicBezTo>
                  <a:pt x="7569" y="7547"/>
                  <a:pt x="7889" y="7297"/>
                  <a:pt x="8026" y="7006"/>
                </a:cubicBezTo>
                <a:lnTo>
                  <a:pt x="10825" y="1045"/>
                </a:lnTo>
                <a:close/>
                <a:moveTo>
                  <a:pt x="11082" y="4981"/>
                </a:moveTo>
                <a:cubicBezTo>
                  <a:pt x="10995" y="4936"/>
                  <a:pt x="10891" y="4980"/>
                  <a:pt x="10849" y="5071"/>
                </a:cubicBezTo>
                <a:lnTo>
                  <a:pt x="9153" y="8663"/>
                </a:lnTo>
                <a:lnTo>
                  <a:pt x="5374" y="9243"/>
                </a:lnTo>
                <a:cubicBezTo>
                  <a:pt x="5278" y="9257"/>
                  <a:pt x="5212" y="9347"/>
                  <a:pt x="5226" y="9447"/>
                </a:cubicBezTo>
                <a:cubicBezTo>
                  <a:pt x="5239" y="9538"/>
                  <a:pt x="5312" y="9602"/>
                  <a:pt x="5397" y="9602"/>
                </a:cubicBezTo>
                <a:cubicBezTo>
                  <a:pt x="5406" y="9602"/>
                  <a:pt x="5420" y="9604"/>
                  <a:pt x="5428" y="9602"/>
                </a:cubicBezTo>
                <a:lnTo>
                  <a:pt x="9293" y="9014"/>
                </a:lnTo>
                <a:cubicBezTo>
                  <a:pt x="9350" y="9006"/>
                  <a:pt x="9400" y="8962"/>
                  <a:pt x="9425" y="8908"/>
                </a:cubicBezTo>
                <a:lnTo>
                  <a:pt x="11160" y="5226"/>
                </a:lnTo>
                <a:cubicBezTo>
                  <a:pt x="11202" y="5135"/>
                  <a:pt x="11168" y="5026"/>
                  <a:pt x="11082" y="4981"/>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5" name="Google Shape;745;p37"/>
          <p:cNvSpPr/>
          <p:nvPr/>
        </p:nvSpPr>
        <p:spPr>
          <a:xfrm>
            <a:off x="6554433" y="3345306"/>
            <a:ext cx="401395" cy="412690"/>
          </a:xfrm>
          <a:custGeom>
            <a:rect b="b" l="l" r="r" t="t"/>
            <a:pathLst>
              <a:path extrusionOk="0" h="21600" w="21578">
                <a:moveTo>
                  <a:pt x="10676" y="0"/>
                </a:moveTo>
                <a:cubicBezTo>
                  <a:pt x="4789" y="0"/>
                  <a:pt x="0" y="4663"/>
                  <a:pt x="0" y="10394"/>
                </a:cubicBezTo>
                <a:cubicBezTo>
                  <a:pt x="0" y="16126"/>
                  <a:pt x="4789" y="20788"/>
                  <a:pt x="10676" y="20788"/>
                </a:cubicBezTo>
                <a:cubicBezTo>
                  <a:pt x="12007" y="20788"/>
                  <a:pt x="13306" y="20553"/>
                  <a:pt x="14539" y="20086"/>
                </a:cubicBezTo>
                <a:cubicBezTo>
                  <a:pt x="15734" y="21092"/>
                  <a:pt x="17143" y="21600"/>
                  <a:pt x="18722" y="21600"/>
                </a:cubicBezTo>
                <a:cubicBezTo>
                  <a:pt x="19851" y="21600"/>
                  <a:pt x="20810" y="21338"/>
                  <a:pt x="21271" y="21210"/>
                </a:cubicBezTo>
                <a:lnTo>
                  <a:pt x="21303" y="21194"/>
                </a:lnTo>
                <a:cubicBezTo>
                  <a:pt x="21531" y="21106"/>
                  <a:pt x="21569" y="20931"/>
                  <a:pt x="21576" y="20859"/>
                </a:cubicBezTo>
                <a:cubicBezTo>
                  <a:pt x="21600" y="20593"/>
                  <a:pt x="21389" y="20459"/>
                  <a:pt x="21071" y="20266"/>
                </a:cubicBezTo>
                <a:cubicBezTo>
                  <a:pt x="20495" y="19916"/>
                  <a:pt x="19327" y="19210"/>
                  <a:pt x="18394" y="17581"/>
                </a:cubicBezTo>
                <a:cubicBezTo>
                  <a:pt x="20305" y="15638"/>
                  <a:pt x="21351" y="13094"/>
                  <a:pt x="21351" y="10394"/>
                </a:cubicBezTo>
                <a:cubicBezTo>
                  <a:pt x="21351" y="4663"/>
                  <a:pt x="16562" y="0"/>
                  <a:pt x="10676" y="0"/>
                </a:cubicBezTo>
                <a:close/>
                <a:moveTo>
                  <a:pt x="10467" y="749"/>
                </a:moveTo>
                <a:cubicBezTo>
                  <a:pt x="15956" y="749"/>
                  <a:pt x="20422" y="5097"/>
                  <a:pt x="20422" y="10441"/>
                </a:cubicBezTo>
                <a:cubicBezTo>
                  <a:pt x="20422" y="13040"/>
                  <a:pt x="19382" y="15483"/>
                  <a:pt x="17488" y="17316"/>
                </a:cubicBezTo>
                <a:lnTo>
                  <a:pt x="17296" y="17495"/>
                </a:lnTo>
                <a:lnTo>
                  <a:pt x="17424" y="17722"/>
                </a:lnTo>
                <a:cubicBezTo>
                  <a:pt x="18333" y="19431"/>
                  <a:pt x="19522" y="20311"/>
                  <a:pt x="20213" y="20749"/>
                </a:cubicBezTo>
                <a:cubicBezTo>
                  <a:pt x="19754" y="20853"/>
                  <a:pt x="19170" y="20944"/>
                  <a:pt x="18514" y="20945"/>
                </a:cubicBezTo>
                <a:cubicBezTo>
                  <a:pt x="17045" y="20945"/>
                  <a:pt x="15745" y="20451"/>
                  <a:pt x="14651" y="19470"/>
                </a:cubicBezTo>
                <a:lnTo>
                  <a:pt x="14483" y="19314"/>
                </a:lnTo>
                <a:lnTo>
                  <a:pt x="14266" y="19399"/>
                </a:lnTo>
                <a:cubicBezTo>
                  <a:pt x="13059" y="19885"/>
                  <a:pt x="11780" y="20133"/>
                  <a:pt x="10467" y="20133"/>
                </a:cubicBezTo>
                <a:cubicBezTo>
                  <a:pt x="4978" y="20133"/>
                  <a:pt x="513" y="15786"/>
                  <a:pt x="513" y="10441"/>
                </a:cubicBezTo>
                <a:cubicBezTo>
                  <a:pt x="513" y="5097"/>
                  <a:pt x="4978" y="749"/>
                  <a:pt x="10467" y="749"/>
                </a:cubicBezTo>
                <a:close/>
                <a:moveTo>
                  <a:pt x="7342" y="8490"/>
                </a:moveTo>
                <a:cubicBezTo>
                  <a:pt x="7143" y="8490"/>
                  <a:pt x="6981" y="8648"/>
                  <a:pt x="6981" y="8841"/>
                </a:cubicBezTo>
                <a:cubicBezTo>
                  <a:pt x="6981" y="9035"/>
                  <a:pt x="7143" y="9192"/>
                  <a:pt x="7342" y="9192"/>
                </a:cubicBezTo>
                <a:lnTo>
                  <a:pt x="14002" y="9192"/>
                </a:lnTo>
                <a:cubicBezTo>
                  <a:pt x="14201" y="9192"/>
                  <a:pt x="14362" y="9035"/>
                  <a:pt x="14362" y="8841"/>
                </a:cubicBezTo>
                <a:cubicBezTo>
                  <a:pt x="14362" y="8648"/>
                  <a:pt x="14201" y="8490"/>
                  <a:pt x="14002" y="8490"/>
                </a:cubicBezTo>
                <a:lnTo>
                  <a:pt x="7342" y="8490"/>
                </a:lnTo>
                <a:close/>
                <a:moveTo>
                  <a:pt x="6260" y="10503"/>
                </a:moveTo>
                <a:cubicBezTo>
                  <a:pt x="6061" y="10503"/>
                  <a:pt x="5899" y="10661"/>
                  <a:pt x="5899" y="10855"/>
                </a:cubicBezTo>
                <a:cubicBezTo>
                  <a:pt x="5899" y="11048"/>
                  <a:pt x="6061" y="11206"/>
                  <a:pt x="6260" y="11206"/>
                </a:cubicBezTo>
                <a:lnTo>
                  <a:pt x="15084" y="11206"/>
                </a:lnTo>
                <a:cubicBezTo>
                  <a:pt x="15283" y="11206"/>
                  <a:pt x="15444" y="11048"/>
                  <a:pt x="15444" y="10855"/>
                </a:cubicBezTo>
                <a:cubicBezTo>
                  <a:pt x="15444" y="10661"/>
                  <a:pt x="15283" y="10503"/>
                  <a:pt x="15084" y="10503"/>
                </a:cubicBezTo>
                <a:lnTo>
                  <a:pt x="6260" y="10503"/>
                </a:lnTo>
                <a:close/>
                <a:moveTo>
                  <a:pt x="9858" y="12525"/>
                </a:moveTo>
                <a:cubicBezTo>
                  <a:pt x="9659" y="12525"/>
                  <a:pt x="9506" y="12682"/>
                  <a:pt x="9506" y="12876"/>
                </a:cubicBezTo>
                <a:cubicBezTo>
                  <a:pt x="9506" y="13069"/>
                  <a:pt x="9659" y="13227"/>
                  <a:pt x="9858" y="13227"/>
                </a:cubicBezTo>
                <a:lnTo>
                  <a:pt x="11485" y="13227"/>
                </a:lnTo>
                <a:cubicBezTo>
                  <a:pt x="11684" y="13227"/>
                  <a:pt x="11846" y="13069"/>
                  <a:pt x="11846" y="12876"/>
                </a:cubicBezTo>
                <a:cubicBezTo>
                  <a:pt x="11846" y="12682"/>
                  <a:pt x="11684" y="12525"/>
                  <a:pt x="11485" y="12525"/>
                </a:cubicBezTo>
                <a:lnTo>
                  <a:pt x="9858" y="12525"/>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6" name="Google Shape;746;p37"/>
          <p:cNvSpPr/>
          <p:nvPr/>
        </p:nvSpPr>
        <p:spPr>
          <a:xfrm>
            <a:off x="4408436" y="1301026"/>
            <a:ext cx="249434" cy="401210"/>
          </a:xfrm>
          <a:custGeom>
            <a:rect b="b" l="l" r="r" t="t"/>
            <a:pathLst>
              <a:path extrusionOk="0" h="21600" w="21600">
                <a:moveTo>
                  <a:pt x="10806" y="0"/>
                </a:moveTo>
                <a:cubicBezTo>
                  <a:pt x="4850" y="0"/>
                  <a:pt x="0" y="3015"/>
                  <a:pt x="0" y="6718"/>
                </a:cubicBezTo>
                <a:lnTo>
                  <a:pt x="0" y="14890"/>
                </a:lnTo>
                <a:cubicBezTo>
                  <a:pt x="0" y="18593"/>
                  <a:pt x="4850" y="21600"/>
                  <a:pt x="10806" y="21600"/>
                </a:cubicBezTo>
                <a:cubicBezTo>
                  <a:pt x="16763" y="21600"/>
                  <a:pt x="21600" y="18593"/>
                  <a:pt x="21600" y="14890"/>
                </a:cubicBezTo>
                <a:lnTo>
                  <a:pt x="21600" y="6718"/>
                </a:lnTo>
                <a:cubicBezTo>
                  <a:pt x="21600" y="3015"/>
                  <a:pt x="16763" y="0"/>
                  <a:pt x="10806" y="0"/>
                </a:cubicBezTo>
                <a:close/>
                <a:moveTo>
                  <a:pt x="10884" y="771"/>
                </a:moveTo>
                <a:cubicBezTo>
                  <a:pt x="16200" y="771"/>
                  <a:pt x="20528" y="3461"/>
                  <a:pt x="20528" y="6767"/>
                </a:cubicBezTo>
                <a:cubicBezTo>
                  <a:pt x="20528" y="6767"/>
                  <a:pt x="20528" y="14938"/>
                  <a:pt x="20528" y="14938"/>
                </a:cubicBezTo>
                <a:cubicBezTo>
                  <a:pt x="20528" y="18243"/>
                  <a:pt x="16200" y="20926"/>
                  <a:pt x="10884" y="20926"/>
                </a:cubicBezTo>
                <a:cubicBezTo>
                  <a:pt x="5568" y="20926"/>
                  <a:pt x="1239" y="18243"/>
                  <a:pt x="1239" y="14938"/>
                </a:cubicBezTo>
                <a:lnTo>
                  <a:pt x="1239" y="6767"/>
                </a:lnTo>
                <a:cubicBezTo>
                  <a:pt x="1239" y="3461"/>
                  <a:pt x="5568" y="771"/>
                  <a:pt x="10884" y="771"/>
                </a:cubicBezTo>
                <a:close/>
                <a:moveTo>
                  <a:pt x="11026" y="3853"/>
                </a:moveTo>
                <a:cubicBezTo>
                  <a:pt x="10409" y="3853"/>
                  <a:pt x="9916" y="4160"/>
                  <a:pt x="9916" y="4543"/>
                </a:cubicBezTo>
                <a:lnTo>
                  <a:pt x="9916" y="6325"/>
                </a:lnTo>
                <a:cubicBezTo>
                  <a:pt x="9916" y="6708"/>
                  <a:pt x="10409" y="7015"/>
                  <a:pt x="11026" y="7015"/>
                </a:cubicBezTo>
                <a:cubicBezTo>
                  <a:pt x="11642" y="7015"/>
                  <a:pt x="12149" y="6708"/>
                  <a:pt x="12149" y="6325"/>
                </a:cubicBezTo>
                <a:lnTo>
                  <a:pt x="12149" y="4543"/>
                </a:lnTo>
                <a:cubicBezTo>
                  <a:pt x="12149" y="4160"/>
                  <a:pt x="11642" y="3853"/>
                  <a:pt x="11026" y="385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7" name="Google Shape;747;p37"/>
          <p:cNvSpPr/>
          <p:nvPr/>
        </p:nvSpPr>
        <p:spPr>
          <a:xfrm>
            <a:off x="4327520" y="2372624"/>
            <a:ext cx="412756" cy="323753"/>
          </a:xfrm>
          <a:custGeom>
            <a:rect b="b" l="l" r="r" t="t"/>
            <a:pathLst>
              <a:path extrusionOk="0" h="21600" w="21600">
                <a:moveTo>
                  <a:pt x="20720" y="20706"/>
                </a:moveTo>
                <a:lnTo>
                  <a:pt x="880" y="20706"/>
                </a:lnTo>
                <a:cubicBezTo>
                  <a:pt x="781" y="20706"/>
                  <a:pt x="701" y="20604"/>
                  <a:pt x="701" y="20478"/>
                </a:cubicBezTo>
                <a:lnTo>
                  <a:pt x="701" y="10046"/>
                </a:lnTo>
                <a:cubicBezTo>
                  <a:pt x="1622" y="10814"/>
                  <a:pt x="2596" y="11485"/>
                  <a:pt x="3609" y="12031"/>
                </a:cubicBezTo>
                <a:cubicBezTo>
                  <a:pt x="5378" y="12985"/>
                  <a:pt x="7245" y="13573"/>
                  <a:pt x="9158" y="13786"/>
                </a:cubicBezTo>
                <a:lnTo>
                  <a:pt x="9158" y="15314"/>
                </a:lnTo>
                <a:cubicBezTo>
                  <a:pt x="9158" y="15438"/>
                  <a:pt x="9237" y="15538"/>
                  <a:pt x="9334" y="15538"/>
                </a:cubicBezTo>
                <a:lnTo>
                  <a:pt x="12306" y="15538"/>
                </a:lnTo>
                <a:cubicBezTo>
                  <a:pt x="12403" y="15538"/>
                  <a:pt x="12482" y="15438"/>
                  <a:pt x="12482" y="15314"/>
                </a:cubicBezTo>
                <a:lnTo>
                  <a:pt x="12481" y="13779"/>
                </a:lnTo>
                <a:cubicBezTo>
                  <a:pt x="14374" y="13561"/>
                  <a:pt x="16221" y="12975"/>
                  <a:pt x="17972" y="12031"/>
                </a:cubicBezTo>
                <a:cubicBezTo>
                  <a:pt x="18992" y="11481"/>
                  <a:pt x="19972" y="10805"/>
                  <a:pt x="20899" y="10030"/>
                </a:cubicBezTo>
                <a:lnTo>
                  <a:pt x="20899" y="20478"/>
                </a:lnTo>
                <a:cubicBezTo>
                  <a:pt x="20899" y="20604"/>
                  <a:pt x="20819" y="20706"/>
                  <a:pt x="20720" y="20706"/>
                </a:cubicBezTo>
                <a:close/>
                <a:moveTo>
                  <a:pt x="12131" y="13577"/>
                </a:moveTo>
                <a:lnTo>
                  <a:pt x="12131" y="15091"/>
                </a:lnTo>
                <a:lnTo>
                  <a:pt x="9509" y="15091"/>
                </a:lnTo>
                <a:lnTo>
                  <a:pt x="9509" y="13598"/>
                </a:lnTo>
                <a:lnTo>
                  <a:pt x="9548" y="12796"/>
                </a:lnTo>
                <a:cubicBezTo>
                  <a:pt x="9693" y="12050"/>
                  <a:pt x="10216" y="11528"/>
                  <a:pt x="10820" y="11528"/>
                </a:cubicBezTo>
                <a:cubicBezTo>
                  <a:pt x="11422" y="11528"/>
                  <a:pt x="11945" y="12047"/>
                  <a:pt x="12086" y="12752"/>
                </a:cubicBezTo>
                <a:cubicBezTo>
                  <a:pt x="12086" y="12752"/>
                  <a:pt x="12131" y="13577"/>
                  <a:pt x="12131" y="13577"/>
                </a:cubicBezTo>
                <a:close/>
                <a:moveTo>
                  <a:pt x="701" y="4604"/>
                </a:moveTo>
                <a:cubicBezTo>
                  <a:pt x="701" y="4479"/>
                  <a:pt x="781" y="4377"/>
                  <a:pt x="880" y="4377"/>
                </a:cubicBezTo>
                <a:lnTo>
                  <a:pt x="20720" y="4377"/>
                </a:lnTo>
                <a:cubicBezTo>
                  <a:pt x="20819" y="4377"/>
                  <a:pt x="20899" y="4479"/>
                  <a:pt x="20899" y="4604"/>
                </a:cubicBezTo>
                <a:lnTo>
                  <a:pt x="20899" y="9494"/>
                </a:lnTo>
                <a:cubicBezTo>
                  <a:pt x="19934" y="10324"/>
                  <a:pt x="18907" y="11042"/>
                  <a:pt x="17836" y="11619"/>
                </a:cubicBezTo>
                <a:cubicBezTo>
                  <a:pt x="16124" y="12542"/>
                  <a:pt x="14319" y="13116"/>
                  <a:pt x="12468" y="13332"/>
                </a:cubicBezTo>
                <a:lnTo>
                  <a:pt x="12431" y="12682"/>
                </a:lnTo>
                <a:cubicBezTo>
                  <a:pt x="12246" y="11739"/>
                  <a:pt x="11583" y="11081"/>
                  <a:pt x="10820" y="11081"/>
                </a:cubicBezTo>
                <a:cubicBezTo>
                  <a:pt x="10055" y="11081"/>
                  <a:pt x="9392" y="11742"/>
                  <a:pt x="9203" y="12727"/>
                </a:cubicBezTo>
                <a:lnTo>
                  <a:pt x="9171" y="13338"/>
                </a:lnTo>
                <a:cubicBezTo>
                  <a:pt x="7300" y="13128"/>
                  <a:pt x="5476" y="12552"/>
                  <a:pt x="3746" y="11619"/>
                </a:cubicBezTo>
                <a:cubicBezTo>
                  <a:pt x="2681" y="11045"/>
                  <a:pt x="1661" y="10333"/>
                  <a:pt x="701" y="9510"/>
                </a:cubicBezTo>
                <a:cubicBezTo>
                  <a:pt x="701" y="9510"/>
                  <a:pt x="701" y="4604"/>
                  <a:pt x="701" y="4604"/>
                </a:cubicBezTo>
                <a:close/>
                <a:moveTo>
                  <a:pt x="8576" y="894"/>
                </a:moveTo>
                <a:lnTo>
                  <a:pt x="13006" y="894"/>
                </a:lnTo>
                <a:cubicBezTo>
                  <a:pt x="13916" y="894"/>
                  <a:pt x="14656" y="1838"/>
                  <a:pt x="14656" y="2998"/>
                </a:cubicBezTo>
                <a:lnTo>
                  <a:pt x="14656" y="3483"/>
                </a:lnTo>
                <a:lnTo>
                  <a:pt x="6926" y="3483"/>
                </a:lnTo>
                <a:lnTo>
                  <a:pt x="6926" y="2998"/>
                </a:lnTo>
                <a:cubicBezTo>
                  <a:pt x="6926" y="1838"/>
                  <a:pt x="7666" y="894"/>
                  <a:pt x="8576" y="894"/>
                </a:cubicBezTo>
                <a:close/>
                <a:moveTo>
                  <a:pt x="20720" y="3483"/>
                </a:moveTo>
                <a:lnTo>
                  <a:pt x="15357" y="3483"/>
                </a:lnTo>
                <a:lnTo>
                  <a:pt x="15357" y="2998"/>
                </a:lnTo>
                <a:cubicBezTo>
                  <a:pt x="15357" y="1345"/>
                  <a:pt x="14302" y="0"/>
                  <a:pt x="13006" y="0"/>
                </a:cubicBezTo>
                <a:lnTo>
                  <a:pt x="8576" y="0"/>
                </a:lnTo>
                <a:cubicBezTo>
                  <a:pt x="7279" y="0"/>
                  <a:pt x="6224" y="1345"/>
                  <a:pt x="6224" y="2998"/>
                </a:cubicBezTo>
                <a:lnTo>
                  <a:pt x="6224" y="3483"/>
                </a:lnTo>
                <a:lnTo>
                  <a:pt x="880" y="3483"/>
                </a:lnTo>
                <a:cubicBezTo>
                  <a:pt x="395" y="3483"/>
                  <a:pt x="0" y="3986"/>
                  <a:pt x="0" y="4604"/>
                </a:cubicBezTo>
                <a:lnTo>
                  <a:pt x="0" y="20478"/>
                </a:lnTo>
                <a:cubicBezTo>
                  <a:pt x="0" y="21097"/>
                  <a:pt x="395" y="21600"/>
                  <a:pt x="880" y="21600"/>
                </a:cubicBezTo>
                <a:lnTo>
                  <a:pt x="20720" y="21600"/>
                </a:lnTo>
                <a:cubicBezTo>
                  <a:pt x="21205" y="21600"/>
                  <a:pt x="21600" y="21097"/>
                  <a:pt x="21600" y="20478"/>
                </a:cubicBezTo>
                <a:lnTo>
                  <a:pt x="21600" y="4604"/>
                </a:lnTo>
                <a:cubicBezTo>
                  <a:pt x="21600" y="3986"/>
                  <a:pt x="21205" y="3483"/>
                  <a:pt x="20720" y="348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8" name="Google Shape;748;p37"/>
          <p:cNvSpPr/>
          <p:nvPr/>
        </p:nvSpPr>
        <p:spPr>
          <a:xfrm>
            <a:off x="4333006" y="3380460"/>
            <a:ext cx="407705" cy="471736"/>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49" name="Google Shape;749;p37"/>
          <p:cNvSpPr/>
          <p:nvPr/>
        </p:nvSpPr>
        <p:spPr>
          <a:xfrm>
            <a:off x="7617568" y="3340175"/>
            <a:ext cx="423575" cy="420146"/>
          </a:xfrm>
          <a:custGeom>
            <a:rect b="b" l="l" r="r" t="t"/>
            <a:pathLst>
              <a:path extrusionOk="0" h="21600" w="21600">
                <a:moveTo>
                  <a:pt x="18597" y="0"/>
                </a:moveTo>
                <a:cubicBezTo>
                  <a:pt x="18359" y="0"/>
                  <a:pt x="18124" y="93"/>
                  <a:pt x="17943" y="276"/>
                </a:cubicBezTo>
                <a:lnTo>
                  <a:pt x="15252" y="2982"/>
                </a:lnTo>
                <a:lnTo>
                  <a:pt x="1878" y="2982"/>
                </a:lnTo>
                <a:cubicBezTo>
                  <a:pt x="843" y="2982"/>
                  <a:pt x="0" y="3832"/>
                  <a:pt x="0" y="4875"/>
                </a:cubicBezTo>
                <a:lnTo>
                  <a:pt x="0" y="19707"/>
                </a:lnTo>
                <a:cubicBezTo>
                  <a:pt x="0" y="20750"/>
                  <a:pt x="843" y="21600"/>
                  <a:pt x="1878" y="21600"/>
                </a:cubicBezTo>
                <a:lnTo>
                  <a:pt x="16590" y="21600"/>
                </a:lnTo>
                <a:cubicBezTo>
                  <a:pt x="17625" y="21600"/>
                  <a:pt x="18468" y="20750"/>
                  <a:pt x="18468" y="19707"/>
                </a:cubicBezTo>
                <a:lnTo>
                  <a:pt x="18468" y="6569"/>
                </a:lnTo>
                <a:lnTo>
                  <a:pt x="21326" y="3687"/>
                </a:lnTo>
                <a:cubicBezTo>
                  <a:pt x="21502" y="3510"/>
                  <a:pt x="21600" y="3270"/>
                  <a:pt x="21600" y="3020"/>
                </a:cubicBezTo>
                <a:cubicBezTo>
                  <a:pt x="21600" y="2770"/>
                  <a:pt x="21502" y="2538"/>
                  <a:pt x="21326" y="2361"/>
                </a:cubicBezTo>
                <a:lnTo>
                  <a:pt x="19258" y="276"/>
                </a:lnTo>
                <a:cubicBezTo>
                  <a:pt x="19077" y="93"/>
                  <a:pt x="18835" y="0"/>
                  <a:pt x="18597" y="0"/>
                </a:cubicBezTo>
                <a:close/>
                <a:moveTo>
                  <a:pt x="18566" y="790"/>
                </a:moveTo>
                <a:cubicBezTo>
                  <a:pt x="18639" y="716"/>
                  <a:pt x="18752" y="717"/>
                  <a:pt x="18825" y="790"/>
                </a:cubicBezTo>
                <a:lnTo>
                  <a:pt x="20901" y="2874"/>
                </a:lnTo>
                <a:cubicBezTo>
                  <a:pt x="20973" y="2948"/>
                  <a:pt x="20973" y="3069"/>
                  <a:pt x="20901" y="3143"/>
                </a:cubicBezTo>
                <a:lnTo>
                  <a:pt x="20338" y="3710"/>
                </a:lnTo>
                <a:lnTo>
                  <a:pt x="18004" y="1357"/>
                </a:lnTo>
                <a:lnTo>
                  <a:pt x="18566" y="790"/>
                </a:lnTo>
                <a:close/>
                <a:moveTo>
                  <a:pt x="17418" y="1962"/>
                </a:moveTo>
                <a:lnTo>
                  <a:pt x="19752" y="4315"/>
                </a:lnTo>
                <a:cubicBezTo>
                  <a:pt x="19752" y="4315"/>
                  <a:pt x="13252" y="10869"/>
                  <a:pt x="13252" y="10869"/>
                </a:cubicBezTo>
                <a:cubicBezTo>
                  <a:pt x="13005" y="11118"/>
                  <a:pt x="11638" y="12322"/>
                  <a:pt x="10713" y="13046"/>
                </a:cubicBezTo>
                <a:lnTo>
                  <a:pt x="8759" y="11076"/>
                </a:lnTo>
                <a:cubicBezTo>
                  <a:pt x="9477" y="10144"/>
                  <a:pt x="10671" y="8765"/>
                  <a:pt x="10918" y="8516"/>
                </a:cubicBezTo>
                <a:lnTo>
                  <a:pt x="17418" y="1962"/>
                </a:lnTo>
                <a:close/>
                <a:moveTo>
                  <a:pt x="1863" y="3679"/>
                </a:moveTo>
                <a:lnTo>
                  <a:pt x="14499" y="3679"/>
                </a:lnTo>
                <a:lnTo>
                  <a:pt x="10340" y="7864"/>
                </a:lnTo>
                <a:cubicBezTo>
                  <a:pt x="10213" y="7993"/>
                  <a:pt x="9445" y="8863"/>
                  <a:pt x="8759" y="9696"/>
                </a:cubicBezTo>
                <a:cubicBezTo>
                  <a:pt x="7361" y="11393"/>
                  <a:pt x="7279" y="11712"/>
                  <a:pt x="7519" y="11980"/>
                </a:cubicBezTo>
                <a:lnTo>
                  <a:pt x="6386" y="14878"/>
                </a:lnTo>
                <a:lnTo>
                  <a:pt x="6022" y="15246"/>
                </a:lnTo>
                <a:lnTo>
                  <a:pt x="3535" y="15246"/>
                </a:lnTo>
                <a:lnTo>
                  <a:pt x="3535" y="15591"/>
                </a:lnTo>
                <a:lnTo>
                  <a:pt x="12948" y="15591"/>
                </a:lnTo>
                <a:lnTo>
                  <a:pt x="12948" y="15246"/>
                </a:lnTo>
                <a:lnTo>
                  <a:pt x="6546" y="15246"/>
                </a:lnTo>
                <a:lnTo>
                  <a:pt x="6645" y="15146"/>
                </a:lnTo>
                <a:lnTo>
                  <a:pt x="9641" y="14111"/>
                </a:lnTo>
                <a:cubicBezTo>
                  <a:pt x="9714" y="14182"/>
                  <a:pt x="9784" y="14234"/>
                  <a:pt x="9891" y="14234"/>
                </a:cubicBezTo>
                <a:cubicBezTo>
                  <a:pt x="10173" y="14234"/>
                  <a:pt x="10668" y="13913"/>
                  <a:pt x="11906" y="12877"/>
                </a:cubicBezTo>
                <a:cubicBezTo>
                  <a:pt x="12733" y="12185"/>
                  <a:pt x="13596" y="11404"/>
                  <a:pt x="13723" y="11275"/>
                </a:cubicBezTo>
                <a:lnTo>
                  <a:pt x="17707" y="7266"/>
                </a:lnTo>
                <a:cubicBezTo>
                  <a:pt x="17707" y="7266"/>
                  <a:pt x="17707" y="19653"/>
                  <a:pt x="17707" y="19653"/>
                </a:cubicBezTo>
                <a:cubicBezTo>
                  <a:pt x="17707" y="20283"/>
                  <a:pt x="17199" y="20795"/>
                  <a:pt x="16574" y="20795"/>
                </a:cubicBezTo>
                <a:lnTo>
                  <a:pt x="1863" y="20795"/>
                </a:lnTo>
                <a:cubicBezTo>
                  <a:pt x="1238" y="20795"/>
                  <a:pt x="730" y="20283"/>
                  <a:pt x="730" y="19653"/>
                </a:cubicBezTo>
                <a:lnTo>
                  <a:pt x="730" y="4821"/>
                </a:lnTo>
                <a:cubicBezTo>
                  <a:pt x="730" y="4191"/>
                  <a:pt x="1238" y="3679"/>
                  <a:pt x="1863" y="3679"/>
                </a:cubicBezTo>
                <a:close/>
                <a:moveTo>
                  <a:pt x="8523" y="11283"/>
                </a:moveTo>
                <a:lnTo>
                  <a:pt x="10408" y="13184"/>
                </a:lnTo>
                <a:cubicBezTo>
                  <a:pt x="10260" y="13294"/>
                  <a:pt x="10131" y="13381"/>
                  <a:pt x="10036" y="13437"/>
                </a:cubicBezTo>
                <a:cubicBezTo>
                  <a:pt x="10036" y="13437"/>
                  <a:pt x="8272" y="11658"/>
                  <a:pt x="8272" y="11658"/>
                </a:cubicBezTo>
                <a:cubicBezTo>
                  <a:pt x="8327" y="11562"/>
                  <a:pt x="8414" y="11433"/>
                  <a:pt x="8523" y="11283"/>
                </a:cubicBezTo>
                <a:close/>
                <a:moveTo>
                  <a:pt x="7755" y="12264"/>
                </a:moveTo>
                <a:cubicBezTo>
                  <a:pt x="7755" y="12264"/>
                  <a:pt x="9291" y="13812"/>
                  <a:pt x="9291" y="13812"/>
                </a:cubicBezTo>
                <a:lnTo>
                  <a:pt x="6812" y="14671"/>
                </a:lnTo>
                <a:lnTo>
                  <a:pt x="7755" y="12264"/>
                </a:lnTo>
                <a:close/>
                <a:moveTo>
                  <a:pt x="3649" y="17170"/>
                </a:moveTo>
                <a:cubicBezTo>
                  <a:pt x="3649" y="17170"/>
                  <a:pt x="3649" y="17515"/>
                  <a:pt x="3649" y="17515"/>
                </a:cubicBezTo>
                <a:lnTo>
                  <a:pt x="9534" y="17515"/>
                </a:lnTo>
                <a:lnTo>
                  <a:pt x="9534" y="17170"/>
                </a:lnTo>
                <a:lnTo>
                  <a:pt x="3649" y="1717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50" name="Google Shape;750;p37"/>
          <p:cNvSpPr/>
          <p:nvPr/>
        </p:nvSpPr>
        <p:spPr>
          <a:xfrm>
            <a:off x="1061695" y="1311506"/>
            <a:ext cx="386976" cy="387557"/>
          </a:xfrm>
          <a:custGeom>
            <a:rect b="b" l="l" r="r" t="t"/>
            <a:pathLst>
              <a:path extrusionOk="0" h="21600" w="21145">
                <a:moveTo>
                  <a:pt x="3746" y="747"/>
                </a:moveTo>
                <a:cubicBezTo>
                  <a:pt x="3638" y="747"/>
                  <a:pt x="3529" y="770"/>
                  <a:pt x="3423" y="814"/>
                </a:cubicBezTo>
                <a:cubicBezTo>
                  <a:pt x="1530" y="1504"/>
                  <a:pt x="433" y="4035"/>
                  <a:pt x="800" y="6837"/>
                </a:cubicBezTo>
                <a:cubicBezTo>
                  <a:pt x="1654" y="11373"/>
                  <a:pt x="6046" y="15893"/>
                  <a:pt x="9872" y="18605"/>
                </a:cubicBezTo>
                <a:cubicBezTo>
                  <a:pt x="12950" y="20786"/>
                  <a:pt x="15861" y="21389"/>
                  <a:pt x="18384" y="20365"/>
                </a:cubicBezTo>
                <a:cubicBezTo>
                  <a:pt x="19542" y="19895"/>
                  <a:pt x="20255" y="19216"/>
                  <a:pt x="20390" y="18454"/>
                </a:cubicBezTo>
                <a:cubicBezTo>
                  <a:pt x="20495" y="17861"/>
                  <a:pt x="20228" y="17234"/>
                  <a:pt x="19640" y="16690"/>
                </a:cubicBezTo>
                <a:cubicBezTo>
                  <a:pt x="18886" y="15994"/>
                  <a:pt x="18481" y="15495"/>
                  <a:pt x="18156" y="15094"/>
                </a:cubicBezTo>
                <a:cubicBezTo>
                  <a:pt x="17821" y="14681"/>
                  <a:pt x="17600" y="14408"/>
                  <a:pt x="17162" y="14110"/>
                </a:cubicBezTo>
                <a:cubicBezTo>
                  <a:pt x="17034" y="14023"/>
                  <a:pt x="16895" y="13981"/>
                  <a:pt x="16736" y="13981"/>
                </a:cubicBezTo>
                <a:cubicBezTo>
                  <a:pt x="16101" y="13981"/>
                  <a:pt x="15334" y="14652"/>
                  <a:pt x="15024" y="15136"/>
                </a:cubicBezTo>
                <a:cubicBezTo>
                  <a:pt x="14666" y="15697"/>
                  <a:pt x="14087" y="16602"/>
                  <a:pt x="13092" y="16602"/>
                </a:cubicBezTo>
                <a:cubicBezTo>
                  <a:pt x="12776" y="16602"/>
                  <a:pt x="12445" y="16508"/>
                  <a:pt x="12108" y="16321"/>
                </a:cubicBezTo>
                <a:cubicBezTo>
                  <a:pt x="9889" y="15144"/>
                  <a:pt x="5927" y="10925"/>
                  <a:pt x="5226" y="9256"/>
                </a:cubicBezTo>
                <a:cubicBezTo>
                  <a:pt x="4457" y="7426"/>
                  <a:pt x="6287" y="6275"/>
                  <a:pt x="7270" y="5656"/>
                </a:cubicBezTo>
                <a:lnTo>
                  <a:pt x="7433" y="5554"/>
                </a:lnTo>
                <a:cubicBezTo>
                  <a:pt x="7637" y="5423"/>
                  <a:pt x="7745" y="5268"/>
                  <a:pt x="7763" y="5078"/>
                </a:cubicBezTo>
                <a:cubicBezTo>
                  <a:pt x="7796" y="4722"/>
                  <a:pt x="7528" y="4230"/>
                  <a:pt x="7065" y="3792"/>
                </a:cubicBezTo>
                <a:cubicBezTo>
                  <a:pt x="6943" y="3676"/>
                  <a:pt x="6814" y="3557"/>
                  <a:pt x="6682" y="3435"/>
                </a:cubicBezTo>
                <a:cubicBezTo>
                  <a:pt x="5970" y="2774"/>
                  <a:pt x="5163" y="2025"/>
                  <a:pt x="4590" y="1193"/>
                </a:cubicBezTo>
                <a:cubicBezTo>
                  <a:pt x="4344" y="909"/>
                  <a:pt x="4037" y="747"/>
                  <a:pt x="3746" y="747"/>
                </a:cubicBezTo>
                <a:close/>
                <a:moveTo>
                  <a:pt x="15873" y="21600"/>
                </a:moveTo>
                <a:cubicBezTo>
                  <a:pt x="13843" y="21600"/>
                  <a:pt x="11684" y="20799"/>
                  <a:pt x="9454" y="19218"/>
                </a:cubicBezTo>
                <a:cubicBezTo>
                  <a:pt x="5510" y="16423"/>
                  <a:pt x="976" y="11734"/>
                  <a:pt x="77" y="6957"/>
                </a:cubicBezTo>
                <a:cubicBezTo>
                  <a:pt x="-338" y="3786"/>
                  <a:pt x="960" y="918"/>
                  <a:pt x="3161" y="116"/>
                </a:cubicBezTo>
                <a:cubicBezTo>
                  <a:pt x="3340" y="41"/>
                  <a:pt x="3542" y="0"/>
                  <a:pt x="3746" y="0"/>
                </a:cubicBezTo>
                <a:cubicBezTo>
                  <a:pt x="4255" y="0"/>
                  <a:pt x="4769" y="261"/>
                  <a:pt x="5156" y="717"/>
                </a:cubicBezTo>
                <a:lnTo>
                  <a:pt x="5179" y="748"/>
                </a:lnTo>
                <a:cubicBezTo>
                  <a:pt x="5706" y="1519"/>
                  <a:pt x="6486" y="2243"/>
                  <a:pt x="7175" y="2882"/>
                </a:cubicBezTo>
                <a:cubicBezTo>
                  <a:pt x="7309" y="3006"/>
                  <a:pt x="7439" y="3127"/>
                  <a:pt x="7562" y="3244"/>
                </a:cubicBezTo>
                <a:cubicBezTo>
                  <a:pt x="8209" y="3854"/>
                  <a:pt x="8548" y="4548"/>
                  <a:pt x="8492" y="5148"/>
                </a:cubicBezTo>
                <a:cubicBezTo>
                  <a:pt x="8465" y="5445"/>
                  <a:pt x="8326" y="5865"/>
                  <a:pt x="7821" y="6187"/>
                </a:cubicBezTo>
                <a:lnTo>
                  <a:pt x="7655" y="6292"/>
                </a:lnTo>
                <a:cubicBezTo>
                  <a:pt x="6503" y="7017"/>
                  <a:pt x="5419" y="7819"/>
                  <a:pt x="5899" y="8962"/>
                </a:cubicBezTo>
                <a:cubicBezTo>
                  <a:pt x="6546" y="10501"/>
                  <a:pt x="10376" y="14560"/>
                  <a:pt x="12452" y="15661"/>
                </a:cubicBezTo>
                <a:cubicBezTo>
                  <a:pt x="12686" y="15791"/>
                  <a:pt x="12900" y="15855"/>
                  <a:pt x="13092" y="15855"/>
                </a:cubicBezTo>
                <a:cubicBezTo>
                  <a:pt x="13690" y="15855"/>
                  <a:pt x="14099" y="15215"/>
                  <a:pt x="14398" y="14748"/>
                </a:cubicBezTo>
                <a:cubicBezTo>
                  <a:pt x="14780" y="14150"/>
                  <a:pt x="15738" y="13234"/>
                  <a:pt x="16736" y="13234"/>
                </a:cubicBezTo>
                <a:cubicBezTo>
                  <a:pt x="17040" y="13234"/>
                  <a:pt x="17320" y="13320"/>
                  <a:pt x="17569" y="13489"/>
                </a:cubicBezTo>
                <a:cubicBezTo>
                  <a:pt x="18096" y="13847"/>
                  <a:pt x="18371" y="14187"/>
                  <a:pt x="18720" y="14618"/>
                </a:cubicBezTo>
                <a:cubicBezTo>
                  <a:pt x="19030" y="15000"/>
                  <a:pt x="19417" y="15476"/>
                  <a:pt x="20131" y="16137"/>
                </a:cubicBezTo>
                <a:cubicBezTo>
                  <a:pt x="20914" y="16860"/>
                  <a:pt x="21262" y="17730"/>
                  <a:pt x="21110" y="18587"/>
                </a:cubicBezTo>
                <a:cubicBezTo>
                  <a:pt x="20929" y="19612"/>
                  <a:pt x="20057" y="20490"/>
                  <a:pt x="18654" y="21059"/>
                </a:cubicBezTo>
                <a:cubicBezTo>
                  <a:pt x="17770" y="21418"/>
                  <a:pt x="16834" y="21600"/>
                  <a:pt x="15873" y="2160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51" name="Google Shape;751;p37"/>
          <p:cNvSpPr/>
          <p:nvPr/>
        </p:nvSpPr>
        <p:spPr>
          <a:xfrm>
            <a:off x="1100003" y="2323975"/>
            <a:ext cx="311437" cy="413742"/>
          </a:xfrm>
          <a:custGeom>
            <a:rect b="b" l="l" r="r" t="t"/>
            <a:pathLst>
              <a:path extrusionOk="0" h="21600" w="21537">
                <a:moveTo>
                  <a:pt x="21072" y="21600"/>
                </a:moveTo>
                <a:cubicBezTo>
                  <a:pt x="20816" y="21600"/>
                  <a:pt x="20608" y="21443"/>
                  <a:pt x="20608" y="21250"/>
                </a:cubicBezTo>
                <a:lnTo>
                  <a:pt x="20608" y="19944"/>
                </a:lnTo>
                <a:cubicBezTo>
                  <a:pt x="20609" y="19917"/>
                  <a:pt x="20664" y="18392"/>
                  <a:pt x="19832" y="16870"/>
                </a:cubicBezTo>
                <a:cubicBezTo>
                  <a:pt x="18849" y="15071"/>
                  <a:pt x="16923" y="14560"/>
                  <a:pt x="16264" y="14515"/>
                </a:cubicBezTo>
                <a:cubicBezTo>
                  <a:pt x="16211" y="14511"/>
                  <a:pt x="16159" y="14500"/>
                  <a:pt x="16110" y="14483"/>
                </a:cubicBezTo>
                <a:lnTo>
                  <a:pt x="16039" y="14458"/>
                </a:lnTo>
                <a:cubicBezTo>
                  <a:pt x="15360" y="14221"/>
                  <a:pt x="13948" y="13726"/>
                  <a:pt x="13888" y="12610"/>
                </a:cubicBezTo>
                <a:cubicBezTo>
                  <a:pt x="13883" y="12512"/>
                  <a:pt x="13933" y="12416"/>
                  <a:pt x="14026" y="12347"/>
                </a:cubicBezTo>
                <a:cubicBezTo>
                  <a:pt x="14119" y="12277"/>
                  <a:pt x="14246" y="12242"/>
                  <a:pt x="14377" y="12247"/>
                </a:cubicBezTo>
                <a:cubicBezTo>
                  <a:pt x="15004" y="12273"/>
                  <a:pt x="15343" y="12252"/>
                  <a:pt x="16236" y="12068"/>
                </a:cubicBezTo>
                <a:cubicBezTo>
                  <a:pt x="16378" y="12039"/>
                  <a:pt x="16530" y="12062"/>
                  <a:pt x="16646" y="12131"/>
                </a:cubicBezTo>
                <a:cubicBezTo>
                  <a:pt x="17174" y="12446"/>
                  <a:pt x="17730" y="12551"/>
                  <a:pt x="18300" y="12443"/>
                </a:cubicBezTo>
                <a:cubicBezTo>
                  <a:pt x="18813" y="12346"/>
                  <a:pt x="19192" y="12111"/>
                  <a:pt x="19381" y="11954"/>
                </a:cubicBezTo>
                <a:cubicBezTo>
                  <a:pt x="18951" y="11698"/>
                  <a:pt x="18118" y="11182"/>
                  <a:pt x="17948" y="10284"/>
                </a:cubicBezTo>
                <a:cubicBezTo>
                  <a:pt x="17865" y="9848"/>
                  <a:pt x="17902" y="9412"/>
                  <a:pt x="17945" y="8907"/>
                </a:cubicBezTo>
                <a:cubicBezTo>
                  <a:pt x="18025" y="7957"/>
                  <a:pt x="18125" y="6776"/>
                  <a:pt x="17530" y="4831"/>
                </a:cubicBezTo>
                <a:cubicBezTo>
                  <a:pt x="16604" y="1800"/>
                  <a:pt x="13030" y="700"/>
                  <a:pt x="10853" y="700"/>
                </a:cubicBezTo>
                <a:lnTo>
                  <a:pt x="10682" y="700"/>
                </a:lnTo>
                <a:cubicBezTo>
                  <a:pt x="8506" y="700"/>
                  <a:pt x="4932" y="1800"/>
                  <a:pt x="4005" y="4831"/>
                </a:cubicBezTo>
                <a:cubicBezTo>
                  <a:pt x="3411" y="6776"/>
                  <a:pt x="3510" y="7957"/>
                  <a:pt x="3590" y="8907"/>
                </a:cubicBezTo>
                <a:cubicBezTo>
                  <a:pt x="3633" y="9412"/>
                  <a:pt x="3670" y="9848"/>
                  <a:pt x="3587" y="10284"/>
                </a:cubicBezTo>
                <a:cubicBezTo>
                  <a:pt x="3417" y="11182"/>
                  <a:pt x="2584" y="11698"/>
                  <a:pt x="2154" y="11954"/>
                </a:cubicBezTo>
                <a:cubicBezTo>
                  <a:pt x="2343" y="12111"/>
                  <a:pt x="2722" y="12346"/>
                  <a:pt x="3235" y="12443"/>
                </a:cubicBezTo>
                <a:cubicBezTo>
                  <a:pt x="3805" y="12551"/>
                  <a:pt x="4361" y="12446"/>
                  <a:pt x="4889" y="12131"/>
                </a:cubicBezTo>
                <a:cubicBezTo>
                  <a:pt x="5005" y="12062"/>
                  <a:pt x="5157" y="12039"/>
                  <a:pt x="5299" y="12068"/>
                </a:cubicBezTo>
                <a:cubicBezTo>
                  <a:pt x="6193" y="12252"/>
                  <a:pt x="6532" y="12273"/>
                  <a:pt x="7158" y="12247"/>
                </a:cubicBezTo>
                <a:cubicBezTo>
                  <a:pt x="7295" y="12242"/>
                  <a:pt x="7425" y="12280"/>
                  <a:pt x="7519" y="12354"/>
                </a:cubicBezTo>
                <a:cubicBezTo>
                  <a:pt x="7612" y="12428"/>
                  <a:pt x="7659" y="12529"/>
                  <a:pt x="7645" y="12630"/>
                </a:cubicBezTo>
                <a:cubicBezTo>
                  <a:pt x="7434" y="14247"/>
                  <a:pt x="7317" y="14364"/>
                  <a:pt x="7240" y="14442"/>
                </a:cubicBezTo>
                <a:cubicBezTo>
                  <a:pt x="7054" y="14624"/>
                  <a:pt x="6737" y="14741"/>
                  <a:pt x="6343" y="14775"/>
                </a:cubicBezTo>
                <a:cubicBezTo>
                  <a:pt x="5954" y="14809"/>
                  <a:pt x="5406" y="14762"/>
                  <a:pt x="5001" y="14540"/>
                </a:cubicBezTo>
                <a:cubicBezTo>
                  <a:pt x="5000" y="14540"/>
                  <a:pt x="4999" y="14540"/>
                  <a:pt x="4997" y="14540"/>
                </a:cubicBezTo>
                <a:cubicBezTo>
                  <a:pt x="4585" y="14540"/>
                  <a:pt x="2603" y="15059"/>
                  <a:pt x="1709" y="16859"/>
                </a:cubicBezTo>
                <a:cubicBezTo>
                  <a:pt x="937" y="18413"/>
                  <a:pt x="927" y="19929"/>
                  <a:pt x="927" y="19944"/>
                </a:cubicBezTo>
                <a:lnTo>
                  <a:pt x="927" y="21250"/>
                </a:lnTo>
                <a:cubicBezTo>
                  <a:pt x="927" y="21443"/>
                  <a:pt x="719" y="21600"/>
                  <a:pt x="463" y="21600"/>
                </a:cubicBezTo>
                <a:cubicBezTo>
                  <a:pt x="208" y="21600"/>
                  <a:pt x="0" y="21443"/>
                  <a:pt x="0" y="21250"/>
                </a:cubicBezTo>
                <a:lnTo>
                  <a:pt x="0" y="19944"/>
                </a:lnTo>
                <a:cubicBezTo>
                  <a:pt x="0" y="19877"/>
                  <a:pt x="8" y="18291"/>
                  <a:pt x="841" y="16614"/>
                </a:cubicBezTo>
                <a:cubicBezTo>
                  <a:pt x="1647" y="14990"/>
                  <a:pt x="3303" y="14138"/>
                  <a:pt x="4477" y="13901"/>
                </a:cubicBezTo>
                <a:cubicBezTo>
                  <a:pt x="4953" y="13805"/>
                  <a:pt x="5305" y="13825"/>
                  <a:pt x="5525" y="13962"/>
                </a:cubicBezTo>
                <a:cubicBezTo>
                  <a:pt x="5771" y="14115"/>
                  <a:pt x="6302" y="14107"/>
                  <a:pt x="6469" y="14036"/>
                </a:cubicBezTo>
                <a:cubicBezTo>
                  <a:pt x="6520" y="13869"/>
                  <a:pt x="6600" y="13417"/>
                  <a:pt x="6668" y="12954"/>
                </a:cubicBezTo>
                <a:cubicBezTo>
                  <a:pt x="6231" y="12948"/>
                  <a:pt x="5847" y="12899"/>
                  <a:pt x="5273" y="12787"/>
                </a:cubicBezTo>
                <a:cubicBezTo>
                  <a:pt x="3883" y="13510"/>
                  <a:pt x="2462" y="13128"/>
                  <a:pt x="1642" y="12556"/>
                </a:cubicBezTo>
                <a:cubicBezTo>
                  <a:pt x="1296" y="12316"/>
                  <a:pt x="938" y="11967"/>
                  <a:pt x="1198" y="11673"/>
                </a:cubicBezTo>
                <a:cubicBezTo>
                  <a:pt x="1275" y="11586"/>
                  <a:pt x="1390" y="11518"/>
                  <a:pt x="1548" y="11423"/>
                </a:cubicBezTo>
                <a:cubicBezTo>
                  <a:pt x="1922" y="11201"/>
                  <a:pt x="2548" y="10829"/>
                  <a:pt x="2670" y="10185"/>
                </a:cubicBezTo>
                <a:cubicBezTo>
                  <a:pt x="2739" y="9820"/>
                  <a:pt x="2706" y="9437"/>
                  <a:pt x="2665" y="8951"/>
                </a:cubicBezTo>
                <a:cubicBezTo>
                  <a:pt x="2586" y="8009"/>
                  <a:pt x="2477" y="6718"/>
                  <a:pt x="3102" y="4673"/>
                </a:cubicBezTo>
                <a:cubicBezTo>
                  <a:pt x="4040" y="1605"/>
                  <a:pt x="7625" y="0"/>
                  <a:pt x="10682" y="0"/>
                </a:cubicBezTo>
                <a:lnTo>
                  <a:pt x="10853" y="0"/>
                </a:lnTo>
                <a:cubicBezTo>
                  <a:pt x="13910" y="0"/>
                  <a:pt x="17495" y="1605"/>
                  <a:pt x="18433" y="4674"/>
                </a:cubicBezTo>
                <a:cubicBezTo>
                  <a:pt x="19058" y="6718"/>
                  <a:pt x="18949" y="8009"/>
                  <a:pt x="18870" y="8951"/>
                </a:cubicBezTo>
                <a:cubicBezTo>
                  <a:pt x="18829" y="9437"/>
                  <a:pt x="18796" y="9820"/>
                  <a:pt x="18865" y="10185"/>
                </a:cubicBezTo>
                <a:cubicBezTo>
                  <a:pt x="18987" y="10829"/>
                  <a:pt x="19613" y="11201"/>
                  <a:pt x="19987" y="11423"/>
                </a:cubicBezTo>
                <a:cubicBezTo>
                  <a:pt x="20146" y="11518"/>
                  <a:pt x="20260" y="11586"/>
                  <a:pt x="20337" y="11673"/>
                </a:cubicBezTo>
                <a:cubicBezTo>
                  <a:pt x="20597" y="11967"/>
                  <a:pt x="20239" y="12316"/>
                  <a:pt x="19893" y="12557"/>
                </a:cubicBezTo>
                <a:cubicBezTo>
                  <a:pt x="19073" y="13128"/>
                  <a:pt x="17651" y="13510"/>
                  <a:pt x="16262" y="12787"/>
                </a:cubicBezTo>
                <a:cubicBezTo>
                  <a:pt x="15718" y="12894"/>
                  <a:pt x="15344" y="12942"/>
                  <a:pt x="14934" y="12953"/>
                </a:cubicBezTo>
                <a:cubicBezTo>
                  <a:pt x="15187" y="13356"/>
                  <a:pt x="15803" y="13604"/>
                  <a:pt x="16429" y="13823"/>
                </a:cubicBezTo>
                <a:lnTo>
                  <a:pt x="16432" y="13825"/>
                </a:lnTo>
                <a:cubicBezTo>
                  <a:pt x="17479" y="13924"/>
                  <a:pt x="19601" y="14614"/>
                  <a:pt x="20689" y="16603"/>
                </a:cubicBezTo>
                <a:cubicBezTo>
                  <a:pt x="21600" y="18269"/>
                  <a:pt x="21538" y="19888"/>
                  <a:pt x="21535" y="19956"/>
                </a:cubicBezTo>
                <a:lnTo>
                  <a:pt x="21535" y="21250"/>
                </a:lnTo>
                <a:cubicBezTo>
                  <a:pt x="21535" y="21443"/>
                  <a:pt x="21328" y="21600"/>
                  <a:pt x="21072" y="2160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52" name="Google Shape;752;p37"/>
          <p:cNvSpPr/>
          <p:nvPr/>
        </p:nvSpPr>
        <p:spPr>
          <a:xfrm>
            <a:off x="1103851" y="3418833"/>
            <a:ext cx="296547" cy="396589"/>
          </a:xfrm>
          <a:custGeom>
            <a:rect b="b" l="l" r="r" t="t"/>
            <a:pathLst>
              <a:path extrusionOk="0" h="21600" w="21600">
                <a:moveTo>
                  <a:pt x="489" y="0"/>
                </a:moveTo>
                <a:cubicBezTo>
                  <a:pt x="219" y="0"/>
                  <a:pt x="0" y="164"/>
                  <a:pt x="0" y="365"/>
                </a:cubicBezTo>
                <a:lnTo>
                  <a:pt x="0" y="21235"/>
                </a:lnTo>
                <a:cubicBezTo>
                  <a:pt x="0" y="21436"/>
                  <a:pt x="219" y="21600"/>
                  <a:pt x="489" y="21600"/>
                </a:cubicBezTo>
                <a:lnTo>
                  <a:pt x="21111" y="21600"/>
                </a:lnTo>
                <a:cubicBezTo>
                  <a:pt x="21381" y="21600"/>
                  <a:pt x="21600" y="21436"/>
                  <a:pt x="21600" y="21235"/>
                </a:cubicBezTo>
                <a:lnTo>
                  <a:pt x="21600" y="4986"/>
                </a:lnTo>
                <a:cubicBezTo>
                  <a:pt x="21600" y="4937"/>
                  <a:pt x="21592" y="4892"/>
                  <a:pt x="21567" y="4848"/>
                </a:cubicBezTo>
                <a:cubicBezTo>
                  <a:pt x="21543" y="4804"/>
                  <a:pt x="21504" y="4768"/>
                  <a:pt x="21459" y="4734"/>
                </a:cubicBezTo>
                <a:lnTo>
                  <a:pt x="15280" y="106"/>
                </a:lnTo>
                <a:cubicBezTo>
                  <a:pt x="15235" y="72"/>
                  <a:pt x="15176" y="43"/>
                  <a:pt x="15117" y="24"/>
                </a:cubicBezTo>
                <a:cubicBezTo>
                  <a:pt x="15058" y="6"/>
                  <a:pt x="14997" y="0"/>
                  <a:pt x="14932" y="0"/>
                </a:cubicBezTo>
                <a:lnTo>
                  <a:pt x="489" y="0"/>
                </a:lnTo>
                <a:close/>
                <a:moveTo>
                  <a:pt x="1043" y="780"/>
                </a:moveTo>
                <a:lnTo>
                  <a:pt x="14509" y="780"/>
                </a:lnTo>
                <a:lnTo>
                  <a:pt x="14509" y="5035"/>
                </a:lnTo>
                <a:cubicBezTo>
                  <a:pt x="14509" y="5236"/>
                  <a:pt x="14728" y="5400"/>
                  <a:pt x="14997" y="5400"/>
                </a:cubicBezTo>
                <a:lnTo>
                  <a:pt x="20688" y="5400"/>
                </a:lnTo>
                <a:cubicBezTo>
                  <a:pt x="20688" y="5400"/>
                  <a:pt x="20688" y="20918"/>
                  <a:pt x="20688" y="20918"/>
                </a:cubicBezTo>
                <a:lnTo>
                  <a:pt x="1043" y="20918"/>
                </a:lnTo>
                <a:lnTo>
                  <a:pt x="1043" y="780"/>
                </a:lnTo>
                <a:close/>
                <a:moveTo>
                  <a:pt x="15638" y="1299"/>
                </a:moveTo>
                <a:lnTo>
                  <a:pt x="20156" y="4677"/>
                </a:lnTo>
                <a:lnTo>
                  <a:pt x="15638" y="4677"/>
                </a:lnTo>
                <a:cubicBezTo>
                  <a:pt x="15638" y="4677"/>
                  <a:pt x="15638" y="1299"/>
                  <a:pt x="15638" y="1299"/>
                </a:cubicBezTo>
                <a:close/>
                <a:moveTo>
                  <a:pt x="4409" y="5717"/>
                </a:moveTo>
                <a:cubicBezTo>
                  <a:pt x="4274" y="5717"/>
                  <a:pt x="4170" y="5794"/>
                  <a:pt x="4170" y="5895"/>
                </a:cubicBezTo>
                <a:lnTo>
                  <a:pt x="4170" y="10824"/>
                </a:lnTo>
                <a:cubicBezTo>
                  <a:pt x="4170" y="10925"/>
                  <a:pt x="4274" y="11011"/>
                  <a:pt x="4409" y="11011"/>
                </a:cubicBezTo>
                <a:lnTo>
                  <a:pt x="11088" y="11011"/>
                </a:lnTo>
                <a:cubicBezTo>
                  <a:pt x="11223" y="11011"/>
                  <a:pt x="11327" y="10925"/>
                  <a:pt x="11327" y="10824"/>
                </a:cubicBezTo>
                <a:lnTo>
                  <a:pt x="11327" y="5895"/>
                </a:lnTo>
                <a:cubicBezTo>
                  <a:pt x="11327" y="5794"/>
                  <a:pt x="11223" y="5717"/>
                  <a:pt x="11088" y="5717"/>
                </a:cubicBezTo>
                <a:lnTo>
                  <a:pt x="4409" y="5717"/>
                </a:lnTo>
                <a:close/>
                <a:moveTo>
                  <a:pt x="4518" y="5977"/>
                </a:moveTo>
                <a:lnTo>
                  <a:pt x="10697" y="5977"/>
                </a:lnTo>
                <a:lnTo>
                  <a:pt x="10697" y="10540"/>
                </a:lnTo>
                <a:lnTo>
                  <a:pt x="4518" y="10540"/>
                </a:lnTo>
                <a:cubicBezTo>
                  <a:pt x="4518" y="10540"/>
                  <a:pt x="4518" y="5977"/>
                  <a:pt x="4518" y="5977"/>
                </a:cubicBezTo>
                <a:close/>
                <a:moveTo>
                  <a:pt x="4409" y="12473"/>
                </a:moveTo>
                <a:cubicBezTo>
                  <a:pt x="4274" y="12473"/>
                  <a:pt x="4170" y="12551"/>
                  <a:pt x="4170" y="12651"/>
                </a:cubicBezTo>
                <a:cubicBezTo>
                  <a:pt x="4170" y="12752"/>
                  <a:pt x="4274" y="12838"/>
                  <a:pt x="4409" y="12838"/>
                </a:cubicBezTo>
                <a:lnTo>
                  <a:pt x="16909" y="12838"/>
                </a:lnTo>
                <a:cubicBezTo>
                  <a:pt x="17043" y="12838"/>
                  <a:pt x="17147" y="12752"/>
                  <a:pt x="17147" y="12651"/>
                </a:cubicBezTo>
                <a:cubicBezTo>
                  <a:pt x="17147" y="12551"/>
                  <a:pt x="17043" y="12473"/>
                  <a:pt x="16909" y="12473"/>
                </a:cubicBezTo>
                <a:lnTo>
                  <a:pt x="4409" y="12473"/>
                </a:lnTo>
                <a:close/>
                <a:moveTo>
                  <a:pt x="4409" y="14665"/>
                </a:moveTo>
                <a:cubicBezTo>
                  <a:pt x="4274" y="14665"/>
                  <a:pt x="4170" y="14743"/>
                  <a:pt x="4170" y="14844"/>
                </a:cubicBezTo>
                <a:cubicBezTo>
                  <a:pt x="4170" y="14945"/>
                  <a:pt x="4274" y="15031"/>
                  <a:pt x="4409" y="15031"/>
                </a:cubicBezTo>
                <a:lnTo>
                  <a:pt x="16909" y="15031"/>
                </a:lnTo>
                <a:cubicBezTo>
                  <a:pt x="17043" y="15031"/>
                  <a:pt x="17147" y="14945"/>
                  <a:pt x="17147" y="14844"/>
                </a:cubicBezTo>
                <a:cubicBezTo>
                  <a:pt x="17147" y="14743"/>
                  <a:pt x="17043" y="14665"/>
                  <a:pt x="16909" y="14665"/>
                </a:cubicBezTo>
                <a:lnTo>
                  <a:pt x="4409" y="14665"/>
                </a:lnTo>
                <a:close/>
                <a:moveTo>
                  <a:pt x="4409" y="16850"/>
                </a:moveTo>
                <a:cubicBezTo>
                  <a:pt x="4274" y="16850"/>
                  <a:pt x="4170" y="16936"/>
                  <a:pt x="4170" y="17036"/>
                </a:cubicBezTo>
                <a:cubicBezTo>
                  <a:pt x="4170" y="17137"/>
                  <a:pt x="4274" y="17215"/>
                  <a:pt x="4409" y="17215"/>
                </a:cubicBezTo>
                <a:lnTo>
                  <a:pt x="11663" y="17215"/>
                </a:lnTo>
                <a:cubicBezTo>
                  <a:pt x="11798" y="17215"/>
                  <a:pt x="11902" y="17137"/>
                  <a:pt x="11902" y="17036"/>
                </a:cubicBezTo>
                <a:cubicBezTo>
                  <a:pt x="11902" y="16936"/>
                  <a:pt x="11798" y="16850"/>
                  <a:pt x="11663" y="16850"/>
                </a:cubicBezTo>
                <a:lnTo>
                  <a:pt x="4409" y="1685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53" name="Google Shape;753;p37"/>
          <p:cNvSpPr/>
          <p:nvPr/>
        </p:nvSpPr>
        <p:spPr>
          <a:xfrm>
            <a:off x="6528803" y="2346945"/>
            <a:ext cx="434447" cy="390923"/>
          </a:xfrm>
          <a:custGeom>
            <a:rect b="b" l="l" r="r" t="t"/>
            <a:pathLst>
              <a:path extrusionOk="0" h="21600" w="19739">
                <a:moveTo>
                  <a:pt x="5459" y="0"/>
                </a:moveTo>
                <a:cubicBezTo>
                  <a:pt x="3023" y="0"/>
                  <a:pt x="863" y="2179"/>
                  <a:pt x="209" y="5297"/>
                </a:cubicBezTo>
                <a:cubicBezTo>
                  <a:pt x="-931" y="10735"/>
                  <a:pt x="2623" y="16793"/>
                  <a:pt x="9720" y="21501"/>
                </a:cubicBezTo>
                <a:lnTo>
                  <a:pt x="9869" y="21600"/>
                </a:lnTo>
                <a:lnTo>
                  <a:pt x="10011" y="21501"/>
                </a:lnTo>
                <a:cubicBezTo>
                  <a:pt x="17110" y="16793"/>
                  <a:pt x="20669" y="10735"/>
                  <a:pt x="19529" y="5297"/>
                </a:cubicBezTo>
                <a:cubicBezTo>
                  <a:pt x="18875" y="2179"/>
                  <a:pt x="16716" y="0"/>
                  <a:pt x="14279" y="0"/>
                </a:cubicBezTo>
                <a:cubicBezTo>
                  <a:pt x="12555" y="0"/>
                  <a:pt x="11006" y="1092"/>
                  <a:pt x="9869" y="3097"/>
                </a:cubicBezTo>
                <a:cubicBezTo>
                  <a:pt x="8733" y="1093"/>
                  <a:pt x="7182" y="0"/>
                  <a:pt x="5459" y="0"/>
                </a:cubicBezTo>
                <a:close/>
                <a:moveTo>
                  <a:pt x="5500" y="791"/>
                </a:moveTo>
                <a:cubicBezTo>
                  <a:pt x="7137" y="791"/>
                  <a:pt x="8607" y="1943"/>
                  <a:pt x="9646" y="4028"/>
                </a:cubicBezTo>
                <a:lnTo>
                  <a:pt x="9910" y="4547"/>
                </a:lnTo>
                <a:lnTo>
                  <a:pt x="10167" y="4028"/>
                </a:lnTo>
                <a:cubicBezTo>
                  <a:pt x="11207" y="1943"/>
                  <a:pt x="12682" y="791"/>
                  <a:pt x="14320" y="791"/>
                </a:cubicBezTo>
                <a:cubicBezTo>
                  <a:pt x="16479" y="791"/>
                  <a:pt x="18395" y="2738"/>
                  <a:pt x="18980" y="5528"/>
                </a:cubicBezTo>
                <a:cubicBezTo>
                  <a:pt x="20039" y="10580"/>
                  <a:pt x="16652" y="16280"/>
                  <a:pt x="9910" y="20801"/>
                </a:cubicBezTo>
                <a:cubicBezTo>
                  <a:pt x="3170" y="16281"/>
                  <a:pt x="-220" y="10580"/>
                  <a:pt x="839" y="5528"/>
                </a:cubicBezTo>
                <a:cubicBezTo>
                  <a:pt x="1424" y="2738"/>
                  <a:pt x="3342" y="791"/>
                  <a:pt x="5500" y="791"/>
                </a:cubicBezTo>
                <a:close/>
                <a:moveTo>
                  <a:pt x="5364" y="2109"/>
                </a:moveTo>
                <a:cubicBezTo>
                  <a:pt x="3721" y="2109"/>
                  <a:pt x="2197" y="3694"/>
                  <a:pt x="1740" y="5874"/>
                </a:cubicBezTo>
                <a:cubicBezTo>
                  <a:pt x="1720" y="5973"/>
                  <a:pt x="1767" y="6071"/>
                  <a:pt x="1849" y="6096"/>
                </a:cubicBezTo>
                <a:cubicBezTo>
                  <a:pt x="1861" y="6100"/>
                  <a:pt x="1877" y="6104"/>
                  <a:pt x="1889" y="6104"/>
                </a:cubicBezTo>
                <a:cubicBezTo>
                  <a:pt x="1957" y="6104"/>
                  <a:pt x="2014" y="6048"/>
                  <a:pt x="2032" y="5964"/>
                </a:cubicBezTo>
                <a:cubicBezTo>
                  <a:pt x="2455" y="3946"/>
                  <a:pt x="3858" y="2480"/>
                  <a:pt x="5364" y="2480"/>
                </a:cubicBezTo>
                <a:cubicBezTo>
                  <a:pt x="5449" y="2480"/>
                  <a:pt x="5513" y="2393"/>
                  <a:pt x="5513" y="2290"/>
                </a:cubicBezTo>
                <a:cubicBezTo>
                  <a:pt x="5513" y="2188"/>
                  <a:pt x="5449" y="2109"/>
                  <a:pt x="5364" y="2109"/>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54" name="Google Shape;754;p37"/>
          <p:cNvSpPr/>
          <p:nvPr/>
        </p:nvSpPr>
        <p:spPr>
          <a:xfrm>
            <a:off x="5444884" y="1295987"/>
            <a:ext cx="340088" cy="409192"/>
          </a:xfrm>
          <a:custGeom>
            <a:rect b="b" l="l" r="r" t="t"/>
            <a:pathLst>
              <a:path extrusionOk="0" h="21600" w="21600">
                <a:moveTo>
                  <a:pt x="9365" y="15023"/>
                </a:moveTo>
                <a:lnTo>
                  <a:pt x="13632" y="20576"/>
                </a:lnTo>
                <a:lnTo>
                  <a:pt x="16664" y="18687"/>
                </a:lnTo>
                <a:lnTo>
                  <a:pt x="12305" y="13454"/>
                </a:lnTo>
                <a:lnTo>
                  <a:pt x="19689" y="11189"/>
                </a:lnTo>
                <a:lnTo>
                  <a:pt x="1044" y="1386"/>
                </a:lnTo>
                <a:lnTo>
                  <a:pt x="3497" y="19536"/>
                </a:lnTo>
                <a:cubicBezTo>
                  <a:pt x="3497" y="19536"/>
                  <a:pt x="9365" y="15023"/>
                  <a:pt x="9365" y="15023"/>
                </a:cubicBezTo>
                <a:close/>
                <a:moveTo>
                  <a:pt x="13408" y="21600"/>
                </a:moveTo>
                <a:lnTo>
                  <a:pt x="9195" y="16117"/>
                </a:lnTo>
                <a:lnTo>
                  <a:pt x="2839" y="21006"/>
                </a:lnTo>
                <a:lnTo>
                  <a:pt x="0" y="0"/>
                </a:lnTo>
                <a:lnTo>
                  <a:pt x="21600" y="11356"/>
                </a:lnTo>
                <a:lnTo>
                  <a:pt x="13630" y="13802"/>
                </a:lnTo>
                <a:lnTo>
                  <a:pt x="17830" y="18844"/>
                </a:lnTo>
                <a:cubicBezTo>
                  <a:pt x="17830" y="18844"/>
                  <a:pt x="13408" y="21600"/>
                  <a:pt x="13408" y="2160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55" name="Google Shape;755;p37"/>
          <p:cNvSpPr/>
          <p:nvPr/>
        </p:nvSpPr>
        <p:spPr>
          <a:xfrm>
            <a:off x="5469254" y="2344424"/>
            <a:ext cx="295353" cy="383467"/>
          </a:xfrm>
          <a:custGeom>
            <a:rect b="b" l="l" r="r" t="t"/>
            <a:pathLst>
              <a:path extrusionOk="0" h="21600" w="21600">
                <a:moveTo>
                  <a:pt x="4285" y="0"/>
                </a:moveTo>
                <a:cubicBezTo>
                  <a:pt x="1926" y="0"/>
                  <a:pt x="0" y="1298"/>
                  <a:pt x="0" y="3116"/>
                </a:cubicBezTo>
                <a:lnTo>
                  <a:pt x="0" y="18300"/>
                </a:lnTo>
                <a:cubicBezTo>
                  <a:pt x="0" y="20117"/>
                  <a:pt x="1926" y="21600"/>
                  <a:pt x="4285" y="21600"/>
                </a:cubicBezTo>
                <a:lnTo>
                  <a:pt x="20859" y="21600"/>
                </a:lnTo>
                <a:cubicBezTo>
                  <a:pt x="21273" y="21600"/>
                  <a:pt x="21600" y="21336"/>
                  <a:pt x="21600" y="21021"/>
                </a:cubicBezTo>
                <a:lnTo>
                  <a:pt x="21600" y="5845"/>
                </a:lnTo>
                <a:cubicBezTo>
                  <a:pt x="21595" y="5530"/>
                  <a:pt x="21273" y="5266"/>
                  <a:pt x="20859" y="5266"/>
                </a:cubicBezTo>
                <a:lnTo>
                  <a:pt x="3729" y="5266"/>
                </a:lnTo>
                <a:cubicBezTo>
                  <a:pt x="2193" y="5266"/>
                  <a:pt x="938" y="4303"/>
                  <a:pt x="938" y="3116"/>
                </a:cubicBezTo>
                <a:cubicBezTo>
                  <a:pt x="938" y="1933"/>
                  <a:pt x="2188" y="705"/>
                  <a:pt x="3729" y="705"/>
                </a:cubicBezTo>
                <a:lnTo>
                  <a:pt x="20869" y="705"/>
                </a:lnTo>
                <a:cubicBezTo>
                  <a:pt x="21277" y="705"/>
                  <a:pt x="21600" y="706"/>
                  <a:pt x="21600" y="395"/>
                </a:cubicBezTo>
                <a:cubicBezTo>
                  <a:pt x="21600" y="75"/>
                  <a:pt x="21268" y="0"/>
                  <a:pt x="20859" y="0"/>
                </a:cubicBezTo>
                <a:lnTo>
                  <a:pt x="4285" y="0"/>
                </a:lnTo>
                <a:close/>
                <a:moveTo>
                  <a:pt x="4830" y="2956"/>
                </a:moveTo>
                <a:cubicBezTo>
                  <a:pt x="4668" y="2956"/>
                  <a:pt x="4536" y="3060"/>
                  <a:pt x="4536" y="3183"/>
                </a:cubicBezTo>
                <a:cubicBezTo>
                  <a:pt x="4536" y="3306"/>
                  <a:pt x="4671" y="3401"/>
                  <a:pt x="4830" y="3401"/>
                </a:cubicBezTo>
                <a:lnTo>
                  <a:pt x="18536" y="3401"/>
                </a:lnTo>
                <a:cubicBezTo>
                  <a:pt x="18698" y="3401"/>
                  <a:pt x="18831" y="3306"/>
                  <a:pt x="18830" y="3183"/>
                </a:cubicBezTo>
                <a:cubicBezTo>
                  <a:pt x="18830" y="3060"/>
                  <a:pt x="18696" y="2956"/>
                  <a:pt x="18536" y="2956"/>
                </a:cubicBezTo>
                <a:cubicBezTo>
                  <a:pt x="18536" y="2956"/>
                  <a:pt x="4830" y="2956"/>
                  <a:pt x="4830" y="2956"/>
                </a:cubicBezTo>
                <a:close/>
                <a:moveTo>
                  <a:pt x="698" y="4300"/>
                </a:moveTo>
                <a:cubicBezTo>
                  <a:pt x="1277" y="5149"/>
                  <a:pt x="2432" y="5728"/>
                  <a:pt x="3762" y="5728"/>
                </a:cubicBezTo>
                <a:lnTo>
                  <a:pt x="20880" y="5728"/>
                </a:lnTo>
                <a:cubicBezTo>
                  <a:pt x="20931" y="5728"/>
                  <a:pt x="20967" y="5761"/>
                  <a:pt x="20968" y="5786"/>
                </a:cubicBezTo>
                <a:cubicBezTo>
                  <a:pt x="20968" y="5786"/>
                  <a:pt x="20968" y="20970"/>
                  <a:pt x="20968" y="20970"/>
                </a:cubicBezTo>
                <a:cubicBezTo>
                  <a:pt x="20968" y="20999"/>
                  <a:pt x="20939" y="21029"/>
                  <a:pt x="20891" y="21029"/>
                </a:cubicBezTo>
                <a:lnTo>
                  <a:pt x="4307" y="21029"/>
                </a:lnTo>
                <a:cubicBezTo>
                  <a:pt x="2314" y="21029"/>
                  <a:pt x="698" y="19784"/>
                  <a:pt x="698" y="18249"/>
                </a:cubicBezTo>
                <a:lnTo>
                  <a:pt x="698" y="4300"/>
                </a:lnTo>
                <a:close/>
                <a:moveTo>
                  <a:pt x="6684" y="9406"/>
                </a:moveTo>
                <a:cubicBezTo>
                  <a:pt x="6076" y="9406"/>
                  <a:pt x="5583" y="9786"/>
                  <a:pt x="5583" y="10254"/>
                </a:cubicBezTo>
                <a:lnTo>
                  <a:pt x="5583" y="13798"/>
                </a:lnTo>
                <a:cubicBezTo>
                  <a:pt x="5583" y="14266"/>
                  <a:pt x="6076" y="14646"/>
                  <a:pt x="6684" y="14646"/>
                </a:cubicBezTo>
                <a:lnTo>
                  <a:pt x="15178" y="14646"/>
                </a:lnTo>
                <a:cubicBezTo>
                  <a:pt x="15785" y="14646"/>
                  <a:pt x="16279" y="14266"/>
                  <a:pt x="16279" y="13798"/>
                </a:cubicBezTo>
                <a:lnTo>
                  <a:pt x="16279" y="10254"/>
                </a:lnTo>
                <a:cubicBezTo>
                  <a:pt x="16279" y="9786"/>
                  <a:pt x="15785" y="9406"/>
                  <a:pt x="15178" y="9406"/>
                </a:cubicBezTo>
                <a:lnTo>
                  <a:pt x="6684" y="9406"/>
                </a:lnTo>
                <a:close/>
                <a:moveTo>
                  <a:pt x="6695" y="9675"/>
                </a:moveTo>
                <a:lnTo>
                  <a:pt x="15189" y="9675"/>
                </a:lnTo>
                <a:cubicBezTo>
                  <a:pt x="15612" y="9675"/>
                  <a:pt x="15963" y="9936"/>
                  <a:pt x="15963" y="10263"/>
                </a:cubicBezTo>
                <a:lnTo>
                  <a:pt x="15963" y="13807"/>
                </a:lnTo>
                <a:cubicBezTo>
                  <a:pt x="15963" y="14133"/>
                  <a:pt x="15612" y="14394"/>
                  <a:pt x="15189" y="14394"/>
                </a:cubicBezTo>
                <a:lnTo>
                  <a:pt x="6695" y="14394"/>
                </a:lnTo>
                <a:cubicBezTo>
                  <a:pt x="6271" y="14394"/>
                  <a:pt x="5932" y="14133"/>
                  <a:pt x="5932" y="13807"/>
                </a:cubicBezTo>
                <a:cubicBezTo>
                  <a:pt x="5932" y="13807"/>
                  <a:pt x="5932" y="10263"/>
                  <a:pt x="5932" y="10263"/>
                </a:cubicBezTo>
                <a:cubicBezTo>
                  <a:pt x="5932" y="9936"/>
                  <a:pt x="6271" y="9675"/>
                  <a:pt x="6695" y="9675"/>
                </a:cubicBezTo>
                <a:close/>
                <a:moveTo>
                  <a:pt x="5746" y="16057"/>
                </a:moveTo>
                <a:cubicBezTo>
                  <a:pt x="5654" y="16057"/>
                  <a:pt x="5583" y="16112"/>
                  <a:pt x="5583" y="16183"/>
                </a:cubicBezTo>
                <a:cubicBezTo>
                  <a:pt x="5583" y="16254"/>
                  <a:pt x="5654" y="16309"/>
                  <a:pt x="5746" y="16309"/>
                </a:cubicBezTo>
                <a:lnTo>
                  <a:pt x="16377" y="16309"/>
                </a:lnTo>
                <a:cubicBezTo>
                  <a:pt x="16470" y="16309"/>
                  <a:pt x="16552" y="16254"/>
                  <a:pt x="16552" y="16183"/>
                </a:cubicBezTo>
                <a:cubicBezTo>
                  <a:pt x="16552" y="16112"/>
                  <a:pt x="16470" y="16057"/>
                  <a:pt x="16377" y="16057"/>
                </a:cubicBezTo>
                <a:lnTo>
                  <a:pt x="5746" y="16057"/>
                </a:lnTo>
                <a:close/>
                <a:moveTo>
                  <a:pt x="5746" y="17149"/>
                </a:moveTo>
                <a:cubicBezTo>
                  <a:pt x="5654" y="17149"/>
                  <a:pt x="5583" y="17212"/>
                  <a:pt x="5583" y="17283"/>
                </a:cubicBezTo>
                <a:cubicBezTo>
                  <a:pt x="5583" y="17355"/>
                  <a:pt x="5654" y="17409"/>
                  <a:pt x="5746" y="17409"/>
                </a:cubicBezTo>
                <a:lnTo>
                  <a:pt x="16377" y="17409"/>
                </a:lnTo>
                <a:cubicBezTo>
                  <a:pt x="16470" y="17409"/>
                  <a:pt x="16552" y="17355"/>
                  <a:pt x="16552" y="17283"/>
                </a:cubicBezTo>
                <a:cubicBezTo>
                  <a:pt x="16552" y="17212"/>
                  <a:pt x="16470" y="17149"/>
                  <a:pt x="16377" y="17149"/>
                </a:cubicBezTo>
                <a:lnTo>
                  <a:pt x="5746" y="17149"/>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56" name="Google Shape;756;p37"/>
          <p:cNvSpPr/>
          <p:nvPr/>
        </p:nvSpPr>
        <p:spPr>
          <a:xfrm>
            <a:off x="5416703" y="3412985"/>
            <a:ext cx="399906" cy="399905"/>
          </a:xfrm>
          <a:custGeom>
            <a:rect b="b" l="l" r="r" t="t"/>
            <a:pathLst>
              <a:path extrusionOk="0" h="21600" w="21600">
                <a:moveTo>
                  <a:pt x="13440" y="20523"/>
                </a:moveTo>
                <a:cubicBezTo>
                  <a:pt x="14662" y="19654"/>
                  <a:pt x="15690" y="18204"/>
                  <a:pt x="16389" y="16389"/>
                </a:cubicBezTo>
                <a:cubicBezTo>
                  <a:pt x="18204" y="15690"/>
                  <a:pt x="19654" y="14662"/>
                  <a:pt x="20523" y="13440"/>
                </a:cubicBezTo>
                <a:cubicBezTo>
                  <a:pt x="19588" y="16877"/>
                  <a:pt x="16877" y="19588"/>
                  <a:pt x="13440" y="20523"/>
                </a:cubicBezTo>
                <a:close/>
                <a:moveTo>
                  <a:pt x="1077" y="13440"/>
                </a:moveTo>
                <a:cubicBezTo>
                  <a:pt x="1946" y="14662"/>
                  <a:pt x="3396" y="15690"/>
                  <a:pt x="5211" y="16389"/>
                </a:cubicBezTo>
                <a:cubicBezTo>
                  <a:pt x="5910" y="18204"/>
                  <a:pt x="6938" y="19654"/>
                  <a:pt x="8160" y="20523"/>
                </a:cubicBezTo>
                <a:cubicBezTo>
                  <a:pt x="4723" y="19588"/>
                  <a:pt x="2012" y="16877"/>
                  <a:pt x="1077" y="13440"/>
                </a:cubicBezTo>
                <a:close/>
                <a:moveTo>
                  <a:pt x="8160" y="1077"/>
                </a:moveTo>
                <a:cubicBezTo>
                  <a:pt x="6938" y="1946"/>
                  <a:pt x="5910" y="3396"/>
                  <a:pt x="5211" y="5211"/>
                </a:cubicBezTo>
                <a:cubicBezTo>
                  <a:pt x="3396" y="5910"/>
                  <a:pt x="1946" y="6938"/>
                  <a:pt x="1077" y="8160"/>
                </a:cubicBezTo>
                <a:cubicBezTo>
                  <a:pt x="2012" y="4723"/>
                  <a:pt x="4723" y="2012"/>
                  <a:pt x="8160" y="1077"/>
                </a:cubicBezTo>
                <a:close/>
                <a:moveTo>
                  <a:pt x="20523" y="8160"/>
                </a:moveTo>
                <a:cubicBezTo>
                  <a:pt x="19654" y="6938"/>
                  <a:pt x="18204" y="5910"/>
                  <a:pt x="16389" y="5211"/>
                </a:cubicBezTo>
                <a:cubicBezTo>
                  <a:pt x="15690" y="3396"/>
                  <a:pt x="14662" y="1946"/>
                  <a:pt x="13440" y="1077"/>
                </a:cubicBezTo>
                <a:cubicBezTo>
                  <a:pt x="16877" y="2012"/>
                  <a:pt x="19588" y="4723"/>
                  <a:pt x="20523" y="8160"/>
                </a:cubicBezTo>
                <a:close/>
                <a:moveTo>
                  <a:pt x="17374" y="10981"/>
                </a:moveTo>
                <a:lnTo>
                  <a:pt x="20871" y="10981"/>
                </a:lnTo>
                <a:cubicBezTo>
                  <a:pt x="20864" y="11414"/>
                  <a:pt x="20830" y="11840"/>
                  <a:pt x="20769" y="12258"/>
                </a:cubicBezTo>
                <a:cubicBezTo>
                  <a:pt x="20162" y="13781"/>
                  <a:pt x="18630" y="15087"/>
                  <a:pt x="16551" y="15943"/>
                </a:cubicBezTo>
                <a:cubicBezTo>
                  <a:pt x="17059" y="14468"/>
                  <a:pt x="17355" y="12778"/>
                  <a:pt x="17374" y="10981"/>
                </a:cubicBezTo>
                <a:close/>
                <a:moveTo>
                  <a:pt x="10981" y="17012"/>
                </a:moveTo>
                <a:lnTo>
                  <a:pt x="10981" y="10981"/>
                </a:lnTo>
                <a:lnTo>
                  <a:pt x="17012" y="10981"/>
                </a:lnTo>
                <a:cubicBezTo>
                  <a:pt x="16992" y="12856"/>
                  <a:pt x="16667" y="14612"/>
                  <a:pt x="16114" y="16114"/>
                </a:cubicBezTo>
                <a:cubicBezTo>
                  <a:pt x="14611" y="16667"/>
                  <a:pt x="12856" y="16992"/>
                  <a:pt x="10981" y="17012"/>
                </a:cubicBezTo>
                <a:close/>
                <a:moveTo>
                  <a:pt x="10981" y="20871"/>
                </a:moveTo>
                <a:lnTo>
                  <a:pt x="10981" y="17374"/>
                </a:lnTo>
                <a:cubicBezTo>
                  <a:pt x="12778" y="17355"/>
                  <a:pt x="14468" y="17059"/>
                  <a:pt x="15943" y="16551"/>
                </a:cubicBezTo>
                <a:cubicBezTo>
                  <a:pt x="15087" y="18630"/>
                  <a:pt x="13781" y="20162"/>
                  <a:pt x="12258" y="20769"/>
                </a:cubicBezTo>
                <a:cubicBezTo>
                  <a:pt x="11840" y="20830"/>
                  <a:pt x="11414" y="20864"/>
                  <a:pt x="10981" y="20871"/>
                </a:cubicBezTo>
                <a:close/>
                <a:moveTo>
                  <a:pt x="10619" y="17374"/>
                </a:moveTo>
                <a:lnTo>
                  <a:pt x="10619" y="20871"/>
                </a:lnTo>
                <a:cubicBezTo>
                  <a:pt x="10186" y="20864"/>
                  <a:pt x="9760" y="20830"/>
                  <a:pt x="9342" y="20769"/>
                </a:cubicBezTo>
                <a:cubicBezTo>
                  <a:pt x="7819" y="20162"/>
                  <a:pt x="6513" y="18630"/>
                  <a:pt x="5657" y="16551"/>
                </a:cubicBezTo>
                <a:cubicBezTo>
                  <a:pt x="7132" y="17059"/>
                  <a:pt x="8822" y="17355"/>
                  <a:pt x="10619" y="17374"/>
                </a:cubicBezTo>
                <a:close/>
                <a:moveTo>
                  <a:pt x="4588" y="10981"/>
                </a:moveTo>
                <a:lnTo>
                  <a:pt x="10619" y="10981"/>
                </a:lnTo>
                <a:lnTo>
                  <a:pt x="10619" y="17012"/>
                </a:lnTo>
                <a:cubicBezTo>
                  <a:pt x="8744" y="16992"/>
                  <a:pt x="6989" y="16667"/>
                  <a:pt x="5486" y="16114"/>
                </a:cubicBezTo>
                <a:cubicBezTo>
                  <a:pt x="4933" y="14612"/>
                  <a:pt x="4608" y="12856"/>
                  <a:pt x="4588" y="10981"/>
                </a:cubicBezTo>
                <a:close/>
                <a:moveTo>
                  <a:pt x="729" y="10981"/>
                </a:moveTo>
                <a:lnTo>
                  <a:pt x="4226" y="10981"/>
                </a:lnTo>
                <a:cubicBezTo>
                  <a:pt x="4245" y="12778"/>
                  <a:pt x="4541" y="14468"/>
                  <a:pt x="5049" y="15943"/>
                </a:cubicBezTo>
                <a:cubicBezTo>
                  <a:pt x="2970" y="15087"/>
                  <a:pt x="1438" y="13781"/>
                  <a:pt x="831" y="12258"/>
                </a:cubicBezTo>
                <a:cubicBezTo>
                  <a:pt x="770" y="11840"/>
                  <a:pt x="736" y="11414"/>
                  <a:pt x="729" y="10981"/>
                </a:cubicBezTo>
                <a:close/>
                <a:moveTo>
                  <a:pt x="4226" y="10619"/>
                </a:moveTo>
                <a:lnTo>
                  <a:pt x="729" y="10619"/>
                </a:lnTo>
                <a:cubicBezTo>
                  <a:pt x="736" y="10186"/>
                  <a:pt x="770" y="9760"/>
                  <a:pt x="831" y="9342"/>
                </a:cubicBezTo>
                <a:cubicBezTo>
                  <a:pt x="1438" y="7819"/>
                  <a:pt x="2970" y="6513"/>
                  <a:pt x="5049" y="5657"/>
                </a:cubicBezTo>
                <a:cubicBezTo>
                  <a:pt x="4541" y="7132"/>
                  <a:pt x="4245" y="8822"/>
                  <a:pt x="4226" y="10619"/>
                </a:cubicBezTo>
                <a:close/>
                <a:moveTo>
                  <a:pt x="10619" y="4588"/>
                </a:moveTo>
                <a:lnTo>
                  <a:pt x="10619" y="10619"/>
                </a:lnTo>
                <a:lnTo>
                  <a:pt x="4588" y="10619"/>
                </a:lnTo>
                <a:cubicBezTo>
                  <a:pt x="4608" y="8743"/>
                  <a:pt x="4933" y="6988"/>
                  <a:pt x="5486" y="5486"/>
                </a:cubicBezTo>
                <a:cubicBezTo>
                  <a:pt x="6989" y="4933"/>
                  <a:pt x="8744" y="4608"/>
                  <a:pt x="10619" y="4588"/>
                </a:cubicBezTo>
                <a:close/>
                <a:moveTo>
                  <a:pt x="10619" y="729"/>
                </a:moveTo>
                <a:lnTo>
                  <a:pt x="10619" y="4226"/>
                </a:lnTo>
                <a:cubicBezTo>
                  <a:pt x="8822" y="4245"/>
                  <a:pt x="7132" y="4541"/>
                  <a:pt x="5657" y="5049"/>
                </a:cubicBezTo>
                <a:cubicBezTo>
                  <a:pt x="6513" y="2970"/>
                  <a:pt x="7819" y="1438"/>
                  <a:pt x="9342" y="831"/>
                </a:cubicBezTo>
                <a:cubicBezTo>
                  <a:pt x="9760" y="770"/>
                  <a:pt x="10186" y="736"/>
                  <a:pt x="10619" y="729"/>
                </a:cubicBezTo>
                <a:close/>
                <a:moveTo>
                  <a:pt x="10981" y="4226"/>
                </a:moveTo>
                <a:lnTo>
                  <a:pt x="10981" y="729"/>
                </a:lnTo>
                <a:cubicBezTo>
                  <a:pt x="11414" y="736"/>
                  <a:pt x="11840" y="770"/>
                  <a:pt x="12258" y="831"/>
                </a:cubicBezTo>
                <a:cubicBezTo>
                  <a:pt x="13781" y="1438"/>
                  <a:pt x="15087" y="2970"/>
                  <a:pt x="15943" y="5049"/>
                </a:cubicBezTo>
                <a:cubicBezTo>
                  <a:pt x="14468" y="4541"/>
                  <a:pt x="12778" y="4245"/>
                  <a:pt x="10981" y="4226"/>
                </a:cubicBezTo>
                <a:close/>
                <a:moveTo>
                  <a:pt x="17012" y="10619"/>
                </a:moveTo>
                <a:lnTo>
                  <a:pt x="10981" y="10619"/>
                </a:lnTo>
                <a:lnTo>
                  <a:pt x="10981" y="4588"/>
                </a:lnTo>
                <a:cubicBezTo>
                  <a:pt x="12856" y="4608"/>
                  <a:pt x="14611" y="4933"/>
                  <a:pt x="16114" y="5486"/>
                </a:cubicBezTo>
                <a:cubicBezTo>
                  <a:pt x="16667" y="6988"/>
                  <a:pt x="16992" y="8743"/>
                  <a:pt x="17012" y="10619"/>
                </a:cubicBezTo>
                <a:close/>
                <a:moveTo>
                  <a:pt x="20871" y="10619"/>
                </a:moveTo>
                <a:lnTo>
                  <a:pt x="17374" y="10619"/>
                </a:lnTo>
                <a:cubicBezTo>
                  <a:pt x="17355" y="8822"/>
                  <a:pt x="17059" y="7132"/>
                  <a:pt x="16551" y="5657"/>
                </a:cubicBezTo>
                <a:cubicBezTo>
                  <a:pt x="18630" y="6513"/>
                  <a:pt x="20162" y="7819"/>
                  <a:pt x="20769" y="9342"/>
                </a:cubicBezTo>
                <a:cubicBezTo>
                  <a:pt x="20830" y="9760"/>
                  <a:pt x="20864" y="10186"/>
                  <a:pt x="20871" y="10619"/>
                </a:cubicBezTo>
                <a:close/>
                <a:moveTo>
                  <a:pt x="10800" y="0"/>
                </a:moveTo>
                <a:cubicBezTo>
                  <a:pt x="4845" y="0"/>
                  <a:pt x="0" y="4845"/>
                  <a:pt x="0" y="10800"/>
                </a:cubicBezTo>
                <a:cubicBezTo>
                  <a:pt x="0" y="16755"/>
                  <a:pt x="4845" y="21600"/>
                  <a:pt x="10800" y="21600"/>
                </a:cubicBezTo>
                <a:cubicBezTo>
                  <a:pt x="16755" y="21600"/>
                  <a:pt x="21600" y="16755"/>
                  <a:pt x="21600" y="10800"/>
                </a:cubicBezTo>
                <a:cubicBezTo>
                  <a:pt x="21600" y="4845"/>
                  <a:pt x="16755" y="0"/>
                  <a:pt x="10800" y="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57" name="Google Shape;757;p37"/>
          <p:cNvSpPr/>
          <p:nvPr/>
        </p:nvSpPr>
        <p:spPr>
          <a:xfrm>
            <a:off x="7682882" y="1297029"/>
            <a:ext cx="399423" cy="415226"/>
          </a:xfrm>
          <a:custGeom>
            <a:rect b="b" l="l" r="r" t="t"/>
            <a:pathLst>
              <a:path extrusionOk="0" h="21600" w="21541">
                <a:moveTo>
                  <a:pt x="13452" y="0"/>
                </a:moveTo>
                <a:cubicBezTo>
                  <a:pt x="12379" y="29"/>
                  <a:pt x="11745" y="744"/>
                  <a:pt x="11707" y="1962"/>
                </a:cubicBezTo>
                <a:cubicBezTo>
                  <a:pt x="11697" y="2296"/>
                  <a:pt x="11702" y="2592"/>
                  <a:pt x="11707" y="2846"/>
                </a:cubicBezTo>
                <a:cubicBezTo>
                  <a:pt x="11713" y="3104"/>
                  <a:pt x="11719" y="3427"/>
                  <a:pt x="11691" y="3506"/>
                </a:cubicBezTo>
                <a:cubicBezTo>
                  <a:pt x="11518" y="3873"/>
                  <a:pt x="11249" y="4140"/>
                  <a:pt x="10831" y="4545"/>
                </a:cubicBezTo>
                <a:cubicBezTo>
                  <a:pt x="10431" y="4933"/>
                  <a:pt x="9933" y="5415"/>
                  <a:pt x="9327" y="6181"/>
                </a:cubicBezTo>
                <a:cubicBezTo>
                  <a:pt x="8231" y="7570"/>
                  <a:pt x="6947" y="9903"/>
                  <a:pt x="6947" y="11905"/>
                </a:cubicBezTo>
                <a:lnTo>
                  <a:pt x="6947" y="18777"/>
                </a:lnTo>
                <a:cubicBezTo>
                  <a:pt x="6947" y="19440"/>
                  <a:pt x="7058" y="20150"/>
                  <a:pt x="8346" y="20150"/>
                </a:cubicBezTo>
                <a:lnTo>
                  <a:pt x="18534" y="20150"/>
                </a:lnTo>
                <a:cubicBezTo>
                  <a:pt x="19980" y="20150"/>
                  <a:pt x="20422" y="19370"/>
                  <a:pt x="20544" y="19033"/>
                </a:cubicBezTo>
                <a:cubicBezTo>
                  <a:pt x="20732" y="18517"/>
                  <a:pt x="20629" y="17935"/>
                  <a:pt x="20295" y="17451"/>
                </a:cubicBezTo>
                <a:cubicBezTo>
                  <a:pt x="20681" y="17221"/>
                  <a:pt x="20955" y="16851"/>
                  <a:pt x="21059" y="16396"/>
                </a:cubicBezTo>
                <a:cubicBezTo>
                  <a:pt x="21203" y="15764"/>
                  <a:pt x="21004" y="15088"/>
                  <a:pt x="20552" y="14573"/>
                </a:cubicBezTo>
                <a:cubicBezTo>
                  <a:pt x="20880" y="14390"/>
                  <a:pt x="21233" y="14144"/>
                  <a:pt x="21380" y="13798"/>
                </a:cubicBezTo>
                <a:cubicBezTo>
                  <a:pt x="21600" y="13284"/>
                  <a:pt x="21576" y="12187"/>
                  <a:pt x="20745" y="11409"/>
                </a:cubicBezTo>
                <a:cubicBezTo>
                  <a:pt x="21174" y="11068"/>
                  <a:pt x="21541" y="10503"/>
                  <a:pt x="21541" y="9772"/>
                </a:cubicBezTo>
                <a:cubicBezTo>
                  <a:pt x="21541" y="8638"/>
                  <a:pt x="20673" y="7748"/>
                  <a:pt x="19555" y="7748"/>
                </a:cubicBezTo>
                <a:lnTo>
                  <a:pt x="14707" y="7748"/>
                </a:lnTo>
                <a:cubicBezTo>
                  <a:pt x="15114" y="7052"/>
                  <a:pt x="15832" y="5697"/>
                  <a:pt x="15873" y="3917"/>
                </a:cubicBezTo>
                <a:cubicBezTo>
                  <a:pt x="15905" y="2485"/>
                  <a:pt x="15532" y="1300"/>
                  <a:pt x="14811" y="589"/>
                </a:cubicBezTo>
                <a:cubicBezTo>
                  <a:pt x="14424" y="208"/>
                  <a:pt x="13952" y="0"/>
                  <a:pt x="13492" y="0"/>
                </a:cubicBezTo>
                <a:lnTo>
                  <a:pt x="13452" y="0"/>
                </a:lnTo>
                <a:close/>
                <a:moveTo>
                  <a:pt x="13396" y="745"/>
                </a:moveTo>
                <a:cubicBezTo>
                  <a:pt x="13621" y="745"/>
                  <a:pt x="13873" y="867"/>
                  <a:pt x="14095" y="1086"/>
                </a:cubicBezTo>
                <a:cubicBezTo>
                  <a:pt x="14644" y="1626"/>
                  <a:pt x="14942" y="2612"/>
                  <a:pt x="14916" y="3800"/>
                </a:cubicBezTo>
                <a:cubicBezTo>
                  <a:pt x="14877" y="5540"/>
                  <a:pt x="14086" y="6859"/>
                  <a:pt x="13750" y="7422"/>
                </a:cubicBezTo>
                <a:cubicBezTo>
                  <a:pt x="13629" y="7624"/>
                  <a:pt x="13574" y="7725"/>
                  <a:pt x="13549" y="7833"/>
                </a:cubicBezTo>
                <a:cubicBezTo>
                  <a:pt x="13495" y="8066"/>
                  <a:pt x="13572" y="8226"/>
                  <a:pt x="13645" y="8314"/>
                </a:cubicBezTo>
                <a:cubicBezTo>
                  <a:pt x="13807" y="8509"/>
                  <a:pt x="14047" y="8508"/>
                  <a:pt x="14128" y="8508"/>
                </a:cubicBezTo>
                <a:cubicBezTo>
                  <a:pt x="14168" y="8519"/>
                  <a:pt x="14222" y="8503"/>
                  <a:pt x="14280" y="8500"/>
                </a:cubicBezTo>
                <a:cubicBezTo>
                  <a:pt x="14334" y="8498"/>
                  <a:pt x="14399" y="8493"/>
                  <a:pt x="14465" y="8493"/>
                </a:cubicBezTo>
                <a:lnTo>
                  <a:pt x="19459" y="8493"/>
                </a:lnTo>
                <a:cubicBezTo>
                  <a:pt x="20101" y="8493"/>
                  <a:pt x="20584" y="9003"/>
                  <a:pt x="20584" y="9679"/>
                </a:cubicBezTo>
                <a:cubicBezTo>
                  <a:pt x="20584" y="10387"/>
                  <a:pt x="19993" y="10806"/>
                  <a:pt x="19748" y="10858"/>
                </a:cubicBezTo>
                <a:lnTo>
                  <a:pt x="18622" y="11099"/>
                </a:lnTo>
                <a:cubicBezTo>
                  <a:pt x="18622" y="11099"/>
                  <a:pt x="19636" y="11634"/>
                  <a:pt x="19636" y="11634"/>
                </a:cubicBezTo>
                <a:cubicBezTo>
                  <a:pt x="20628" y="12154"/>
                  <a:pt x="20589" y="13150"/>
                  <a:pt x="20488" y="13387"/>
                </a:cubicBezTo>
                <a:cubicBezTo>
                  <a:pt x="20410" y="13570"/>
                  <a:pt x="19941" y="13805"/>
                  <a:pt x="19740" y="13906"/>
                </a:cubicBezTo>
                <a:cubicBezTo>
                  <a:pt x="19619" y="13968"/>
                  <a:pt x="19521" y="14024"/>
                  <a:pt x="19467" y="14061"/>
                </a:cubicBezTo>
                <a:lnTo>
                  <a:pt x="18960" y="14403"/>
                </a:lnTo>
                <a:lnTo>
                  <a:pt x="19475" y="14744"/>
                </a:lnTo>
                <a:cubicBezTo>
                  <a:pt x="20048" y="15120"/>
                  <a:pt x="20209" y="15723"/>
                  <a:pt x="20118" y="16124"/>
                </a:cubicBezTo>
                <a:cubicBezTo>
                  <a:pt x="20072" y="16329"/>
                  <a:pt x="19914" y="16683"/>
                  <a:pt x="19386" y="16768"/>
                </a:cubicBezTo>
                <a:lnTo>
                  <a:pt x="18429" y="16923"/>
                </a:lnTo>
                <a:lnTo>
                  <a:pt x="19185" y="17513"/>
                </a:lnTo>
                <a:cubicBezTo>
                  <a:pt x="19584" y="17820"/>
                  <a:pt x="19770" y="18290"/>
                  <a:pt x="19636" y="18661"/>
                </a:cubicBezTo>
                <a:cubicBezTo>
                  <a:pt x="19504" y="19023"/>
                  <a:pt x="19074" y="19219"/>
                  <a:pt x="18438" y="19219"/>
                </a:cubicBezTo>
                <a:lnTo>
                  <a:pt x="8250" y="19219"/>
                </a:lnTo>
                <a:cubicBezTo>
                  <a:pt x="7722" y="19219"/>
                  <a:pt x="7719" y="19198"/>
                  <a:pt x="7719" y="18684"/>
                </a:cubicBezTo>
                <a:lnTo>
                  <a:pt x="7719" y="11812"/>
                </a:lnTo>
                <a:cubicBezTo>
                  <a:pt x="7719" y="10359"/>
                  <a:pt x="8607" y="8266"/>
                  <a:pt x="9922" y="6600"/>
                </a:cubicBezTo>
                <a:cubicBezTo>
                  <a:pt x="10494" y="5877"/>
                  <a:pt x="10964" y="5412"/>
                  <a:pt x="11346" y="5041"/>
                </a:cubicBezTo>
                <a:cubicBezTo>
                  <a:pt x="11794" y="4606"/>
                  <a:pt x="12154" y="4265"/>
                  <a:pt x="12391" y="3762"/>
                </a:cubicBezTo>
                <a:cubicBezTo>
                  <a:pt x="12500" y="3530"/>
                  <a:pt x="12489" y="3213"/>
                  <a:pt x="12479" y="2738"/>
                </a:cubicBezTo>
                <a:cubicBezTo>
                  <a:pt x="12474" y="2495"/>
                  <a:pt x="12470" y="2210"/>
                  <a:pt x="12479" y="1892"/>
                </a:cubicBezTo>
                <a:cubicBezTo>
                  <a:pt x="12514" y="766"/>
                  <a:pt x="13141" y="751"/>
                  <a:pt x="13396" y="745"/>
                </a:cubicBezTo>
                <a:close/>
                <a:moveTo>
                  <a:pt x="1110" y="9927"/>
                </a:moveTo>
                <a:cubicBezTo>
                  <a:pt x="342" y="9927"/>
                  <a:pt x="0" y="10364"/>
                  <a:pt x="0" y="11347"/>
                </a:cubicBezTo>
                <a:lnTo>
                  <a:pt x="0" y="19956"/>
                </a:lnTo>
                <a:cubicBezTo>
                  <a:pt x="0" y="21476"/>
                  <a:pt x="844" y="21600"/>
                  <a:pt x="1632" y="21600"/>
                </a:cubicBezTo>
                <a:lnTo>
                  <a:pt x="5090" y="21600"/>
                </a:lnTo>
                <a:cubicBezTo>
                  <a:pt x="6434" y="21600"/>
                  <a:pt x="6433" y="20706"/>
                  <a:pt x="6433" y="19576"/>
                </a:cubicBezTo>
                <a:lnTo>
                  <a:pt x="6433" y="11502"/>
                </a:lnTo>
                <a:cubicBezTo>
                  <a:pt x="6433" y="10400"/>
                  <a:pt x="6038" y="9927"/>
                  <a:pt x="5114" y="9927"/>
                </a:cubicBezTo>
                <a:lnTo>
                  <a:pt x="1110" y="9927"/>
                </a:lnTo>
                <a:close/>
                <a:moveTo>
                  <a:pt x="1013" y="10672"/>
                </a:moveTo>
                <a:lnTo>
                  <a:pt x="5017" y="10672"/>
                </a:lnTo>
                <a:cubicBezTo>
                  <a:pt x="5354" y="10672"/>
                  <a:pt x="5468" y="10674"/>
                  <a:pt x="5468" y="11409"/>
                </a:cubicBezTo>
                <a:cubicBezTo>
                  <a:pt x="5468" y="11409"/>
                  <a:pt x="5468" y="19483"/>
                  <a:pt x="5468" y="19483"/>
                </a:cubicBezTo>
                <a:cubicBezTo>
                  <a:pt x="5468" y="20669"/>
                  <a:pt x="5461" y="20669"/>
                  <a:pt x="4993" y="20669"/>
                </a:cubicBezTo>
                <a:lnTo>
                  <a:pt x="1536" y="20669"/>
                </a:lnTo>
                <a:cubicBezTo>
                  <a:pt x="920" y="20669"/>
                  <a:pt x="772" y="20673"/>
                  <a:pt x="772" y="19863"/>
                </a:cubicBezTo>
                <a:lnTo>
                  <a:pt x="772" y="11254"/>
                </a:lnTo>
                <a:cubicBezTo>
                  <a:pt x="772" y="10778"/>
                  <a:pt x="861" y="10688"/>
                  <a:pt x="860" y="10688"/>
                </a:cubicBezTo>
                <a:cubicBezTo>
                  <a:pt x="867" y="10684"/>
                  <a:pt x="898" y="10672"/>
                  <a:pt x="1013" y="10672"/>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758" name="Google Shape;758;p37"/>
          <p:cNvSpPr/>
          <p:nvPr/>
        </p:nvSpPr>
        <p:spPr>
          <a:xfrm>
            <a:off x="6592343" y="1291304"/>
            <a:ext cx="292969" cy="419253"/>
          </a:xfrm>
          <a:custGeom>
            <a:rect b="b" l="l" r="r" t="t"/>
            <a:pathLst>
              <a:path extrusionOk="0" h="21600" w="21600">
                <a:moveTo>
                  <a:pt x="10795" y="0"/>
                </a:moveTo>
                <a:cubicBezTo>
                  <a:pt x="4841" y="0"/>
                  <a:pt x="0" y="3383"/>
                  <a:pt x="0" y="7543"/>
                </a:cubicBezTo>
                <a:cubicBezTo>
                  <a:pt x="0" y="11678"/>
                  <a:pt x="3621" y="14967"/>
                  <a:pt x="7453" y="18451"/>
                </a:cubicBezTo>
                <a:cubicBezTo>
                  <a:pt x="8432" y="19341"/>
                  <a:pt x="9447" y="20262"/>
                  <a:pt x="10399" y="21201"/>
                </a:cubicBezTo>
                <a:lnTo>
                  <a:pt x="10795" y="21600"/>
                </a:lnTo>
                <a:lnTo>
                  <a:pt x="11201" y="21201"/>
                </a:lnTo>
                <a:cubicBezTo>
                  <a:pt x="12254" y="20167"/>
                  <a:pt x="13317" y="19202"/>
                  <a:pt x="14345" y="18266"/>
                </a:cubicBezTo>
                <a:cubicBezTo>
                  <a:pt x="18235" y="14727"/>
                  <a:pt x="21600" y="11668"/>
                  <a:pt x="21600" y="7543"/>
                </a:cubicBezTo>
                <a:cubicBezTo>
                  <a:pt x="21600" y="3383"/>
                  <a:pt x="16748" y="0"/>
                  <a:pt x="10795" y="0"/>
                </a:cubicBezTo>
                <a:close/>
                <a:moveTo>
                  <a:pt x="10860" y="737"/>
                </a:moveTo>
                <a:cubicBezTo>
                  <a:pt x="16269" y="737"/>
                  <a:pt x="20677" y="3810"/>
                  <a:pt x="20677" y="7589"/>
                </a:cubicBezTo>
                <a:cubicBezTo>
                  <a:pt x="20677" y="11480"/>
                  <a:pt x="17411" y="14450"/>
                  <a:pt x="13631" y="17890"/>
                </a:cubicBezTo>
                <a:cubicBezTo>
                  <a:pt x="12727" y="18712"/>
                  <a:pt x="11790" y="19559"/>
                  <a:pt x="10860" y="20455"/>
                </a:cubicBezTo>
                <a:cubicBezTo>
                  <a:pt x="10019" y="19643"/>
                  <a:pt x="9148" y="18854"/>
                  <a:pt x="8299" y="18082"/>
                </a:cubicBezTo>
                <a:cubicBezTo>
                  <a:pt x="4573" y="14694"/>
                  <a:pt x="1055" y="11489"/>
                  <a:pt x="1055" y="7589"/>
                </a:cubicBezTo>
                <a:cubicBezTo>
                  <a:pt x="1055" y="3810"/>
                  <a:pt x="5452" y="737"/>
                  <a:pt x="10860" y="737"/>
                </a:cubicBezTo>
                <a:close/>
                <a:moveTo>
                  <a:pt x="10970" y="5899"/>
                </a:moveTo>
                <a:cubicBezTo>
                  <a:pt x="9575" y="5899"/>
                  <a:pt x="8442" y="6691"/>
                  <a:pt x="8442" y="7666"/>
                </a:cubicBezTo>
                <a:cubicBezTo>
                  <a:pt x="8442" y="8641"/>
                  <a:pt x="9575" y="9433"/>
                  <a:pt x="10970" y="9433"/>
                </a:cubicBezTo>
                <a:cubicBezTo>
                  <a:pt x="12366" y="9433"/>
                  <a:pt x="13499" y="8641"/>
                  <a:pt x="13499" y="7666"/>
                </a:cubicBezTo>
                <a:cubicBezTo>
                  <a:pt x="13499" y="6691"/>
                  <a:pt x="12366" y="5899"/>
                  <a:pt x="10970" y="5899"/>
                </a:cubicBezTo>
                <a:close/>
                <a:moveTo>
                  <a:pt x="10827" y="6145"/>
                </a:moveTo>
                <a:cubicBezTo>
                  <a:pt x="11950" y="6145"/>
                  <a:pt x="12872" y="6781"/>
                  <a:pt x="12872" y="7566"/>
                </a:cubicBezTo>
                <a:cubicBezTo>
                  <a:pt x="12872" y="8351"/>
                  <a:pt x="11950" y="8987"/>
                  <a:pt x="10827" y="8987"/>
                </a:cubicBezTo>
                <a:cubicBezTo>
                  <a:pt x="9705" y="8987"/>
                  <a:pt x="8794" y="8351"/>
                  <a:pt x="8794" y="7566"/>
                </a:cubicBezTo>
                <a:cubicBezTo>
                  <a:pt x="8794" y="6781"/>
                  <a:pt x="9705" y="6145"/>
                  <a:pt x="10827" y="6145"/>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17" name="Shape 117"/>
        <p:cNvGrpSpPr/>
        <p:nvPr/>
      </p:nvGrpSpPr>
      <p:grpSpPr>
        <a:xfrm>
          <a:off x="0" y="0"/>
          <a:ext cx="0" cy="0"/>
          <a:chOff x="0" y="0"/>
          <a:chExt cx="0" cy="0"/>
        </a:xfrm>
      </p:grpSpPr>
      <p:sp>
        <p:nvSpPr>
          <p:cNvPr id="118" name="Google Shape;118;p20"/>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119" name="Google Shape;119;p20"/>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grpSp>
        <p:nvGrpSpPr>
          <p:cNvPr id="120" name="Google Shape;120;p20"/>
          <p:cNvGrpSpPr/>
          <p:nvPr/>
        </p:nvGrpSpPr>
        <p:grpSpPr>
          <a:xfrm rot="-900000">
            <a:off x="-438150" y="1453546"/>
            <a:ext cx="7679473" cy="2236406"/>
            <a:chOff x="0" y="1859481"/>
            <a:chExt cx="10239297" cy="2981875"/>
          </a:xfrm>
        </p:grpSpPr>
        <p:sp>
          <p:nvSpPr>
            <p:cNvPr id="121" name="Google Shape;121;p20"/>
            <p:cNvSpPr/>
            <p:nvPr/>
          </p:nvSpPr>
          <p:spPr>
            <a:xfrm>
              <a:off x="9415860" y="2610248"/>
              <a:ext cx="823437" cy="1482186"/>
            </a:xfrm>
            <a:custGeom>
              <a:rect b="b" l="l" r="r" t="t"/>
              <a:pathLst>
                <a:path extrusionOk="0" h="21600" w="21600">
                  <a:moveTo>
                    <a:pt x="0" y="0"/>
                  </a:moveTo>
                  <a:lnTo>
                    <a:pt x="0" y="21600"/>
                  </a:lnTo>
                  <a:lnTo>
                    <a:pt x="21600" y="10800"/>
                  </a:lnTo>
                  <a:cubicBezTo>
                    <a:pt x="21600" y="10800"/>
                    <a:pt x="0" y="0"/>
                    <a:pt x="0" y="0"/>
                  </a:cubicBezTo>
                  <a:close/>
                </a:path>
              </a:pathLst>
            </a:custGeom>
            <a:solidFill>
              <a:schemeClr val="accent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22" name="Google Shape;122;p20"/>
            <p:cNvSpPr/>
            <p:nvPr/>
          </p:nvSpPr>
          <p:spPr>
            <a:xfrm>
              <a:off x="7656251" y="2758836"/>
              <a:ext cx="1763705" cy="1190812"/>
            </a:xfrm>
            <a:custGeom>
              <a:rect b="b" l="l" r="r" t="t"/>
              <a:pathLst>
                <a:path extrusionOk="0" h="21600" w="21600">
                  <a:moveTo>
                    <a:pt x="21600" y="0"/>
                  </a:moveTo>
                  <a:lnTo>
                    <a:pt x="0" y="0"/>
                  </a:lnTo>
                  <a:lnTo>
                    <a:pt x="8102" y="10800"/>
                  </a:lnTo>
                  <a:lnTo>
                    <a:pt x="0" y="21600"/>
                  </a:lnTo>
                  <a:lnTo>
                    <a:pt x="21600" y="21600"/>
                  </a:lnTo>
                  <a:cubicBezTo>
                    <a:pt x="21600" y="21600"/>
                    <a:pt x="21600" y="0"/>
                    <a:pt x="21600" y="0"/>
                  </a:cubicBezTo>
                  <a:close/>
                </a:path>
              </a:pathLst>
            </a:custGeom>
            <a:solidFill>
              <a:schemeClr val="accent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23" name="Google Shape;123;p20"/>
            <p:cNvSpPr/>
            <p:nvPr/>
          </p:nvSpPr>
          <p:spPr>
            <a:xfrm>
              <a:off x="7515483" y="2610248"/>
              <a:ext cx="823436" cy="1482186"/>
            </a:xfrm>
            <a:custGeom>
              <a:rect b="b" l="l" r="r" t="t"/>
              <a:pathLst>
                <a:path extrusionOk="0" h="21600" w="21600">
                  <a:moveTo>
                    <a:pt x="0" y="0"/>
                  </a:moveTo>
                  <a:lnTo>
                    <a:pt x="0" y="21600"/>
                  </a:lnTo>
                  <a:lnTo>
                    <a:pt x="21600" y="10800"/>
                  </a:lnTo>
                  <a:cubicBezTo>
                    <a:pt x="21600" y="10800"/>
                    <a:pt x="0" y="0"/>
                    <a:pt x="0" y="0"/>
                  </a:cubicBezTo>
                  <a:close/>
                </a:path>
              </a:pathLst>
            </a:custGeom>
            <a:solidFill>
              <a:schemeClr val="accent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24" name="Google Shape;124;p20"/>
            <p:cNvSpPr/>
            <p:nvPr/>
          </p:nvSpPr>
          <p:spPr>
            <a:xfrm>
              <a:off x="5755875" y="2758836"/>
              <a:ext cx="1763705" cy="1190812"/>
            </a:xfrm>
            <a:custGeom>
              <a:rect b="b" l="l" r="r" t="t"/>
              <a:pathLst>
                <a:path extrusionOk="0" h="21600" w="21600">
                  <a:moveTo>
                    <a:pt x="21600" y="0"/>
                  </a:moveTo>
                  <a:lnTo>
                    <a:pt x="0" y="0"/>
                  </a:lnTo>
                  <a:lnTo>
                    <a:pt x="8102" y="10800"/>
                  </a:lnTo>
                  <a:lnTo>
                    <a:pt x="0" y="21600"/>
                  </a:lnTo>
                  <a:lnTo>
                    <a:pt x="21600" y="21600"/>
                  </a:lnTo>
                  <a:cubicBezTo>
                    <a:pt x="21600" y="21600"/>
                    <a:pt x="21600" y="0"/>
                    <a:pt x="21600" y="0"/>
                  </a:cubicBezTo>
                  <a:close/>
                </a:path>
              </a:pathLst>
            </a:custGeom>
            <a:solidFill>
              <a:schemeClr val="accent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25" name="Google Shape;125;p20"/>
            <p:cNvSpPr/>
            <p:nvPr/>
          </p:nvSpPr>
          <p:spPr>
            <a:xfrm>
              <a:off x="5599465" y="2610248"/>
              <a:ext cx="823436" cy="1482186"/>
            </a:xfrm>
            <a:custGeom>
              <a:rect b="b" l="l" r="r" t="t"/>
              <a:pathLst>
                <a:path extrusionOk="0" h="21600" w="21600">
                  <a:moveTo>
                    <a:pt x="0" y="0"/>
                  </a:moveTo>
                  <a:lnTo>
                    <a:pt x="0" y="21600"/>
                  </a:lnTo>
                  <a:lnTo>
                    <a:pt x="21600" y="10800"/>
                  </a:lnTo>
                  <a:cubicBezTo>
                    <a:pt x="21600" y="10800"/>
                    <a:pt x="0" y="0"/>
                    <a:pt x="0" y="0"/>
                  </a:cubicBezTo>
                  <a:close/>
                </a:path>
              </a:pathLst>
            </a:custGeom>
            <a:solidFill>
              <a:schemeClr val="accent2"/>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26" name="Google Shape;126;p20"/>
            <p:cNvSpPr/>
            <p:nvPr/>
          </p:nvSpPr>
          <p:spPr>
            <a:xfrm>
              <a:off x="3839856" y="2758836"/>
              <a:ext cx="1763705" cy="1190812"/>
            </a:xfrm>
            <a:custGeom>
              <a:rect b="b" l="l" r="r" t="t"/>
              <a:pathLst>
                <a:path extrusionOk="0" h="21600" w="21600">
                  <a:moveTo>
                    <a:pt x="21600" y="0"/>
                  </a:moveTo>
                  <a:lnTo>
                    <a:pt x="0" y="0"/>
                  </a:lnTo>
                  <a:lnTo>
                    <a:pt x="8102" y="10800"/>
                  </a:lnTo>
                  <a:lnTo>
                    <a:pt x="0" y="21600"/>
                  </a:lnTo>
                  <a:lnTo>
                    <a:pt x="21600" y="21600"/>
                  </a:lnTo>
                  <a:cubicBezTo>
                    <a:pt x="21600" y="21600"/>
                    <a:pt x="21600" y="0"/>
                    <a:pt x="21600" y="0"/>
                  </a:cubicBezTo>
                  <a:close/>
                </a:path>
              </a:pathLst>
            </a:custGeom>
            <a:solidFill>
              <a:schemeClr val="accent2"/>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27" name="Google Shape;127;p20"/>
            <p:cNvSpPr/>
            <p:nvPr/>
          </p:nvSpPr>
          <p:spPr>
            <a:xfrm>
              <a:off x="0" y="3720755"/>
              <a:ext cx="2318291" cy="1120601"/>
            </a:xfrm>
            <a:custGeom>
              <a:rect b="b" l="l" r="r" t="t"/>
              <a:pathLst>
                <a:path extrusionOk="0" h="21600" w="21600">
                  <a:moveTo>
                    <a:pt x="13934" y="0"/>
                  </a:moveTo>
                  <a:cubicBezTo>
                    <a:pt x="11490" y="4778"/>
                    <a:pt x="9564" y="10123"/>
                    <a:pt x="6781" y="10123"/>
                  </a:cubicBezTo>
                  <a:lnTo>
                    <a:pt x="0" y="10123"/>
                  </a:lnTo>
                  <a:lnTo>
                    <a:pt x="0" y="21600"/>
                  </a:lnTo>
                  <a:lnTo>
                    <a:pt x="6781" y="21600"/>
                  </a:lnTo>
                  <a:cubicBezTo>
                    <a:pt x="14736" y="21600"/>
                    <a:pt x="15403" y="4123"/>
                    <a:pt x="21600" y="4123"/>
                  </a:cubicBezTo>
                  <a:cubicBezTo>
                    <a:pt x="18723" y="3671"/>
                    <a:pt x="16546" y="3724"/>
                    <a:pt x="13934" y="0"/>
                  </a:cubicBezTo>
                  <a:close/>
                </a:path>
              </a:pathLst>
            </a:custGeom>
            <a:solidFill>
              <a:schemeClr val="accent1">
                <a:alpha val="40000"/>
              </a:scheme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28" name="Google Shape;128;p20"/>
            <p:cNvSpPr/>
            <p:nvPr/>
          </p:nvSpPr>
          <p:spPr>
            <a:xfrm>
              <a:off x="0" y="1859481"/>
              <a:ext cx="2318291" cy="1120601"/>
            </a:xfrm>
            <a:custGeom>
              <a:rect b="b" l="l" r="r" t="t"/>
              <a:pathLst>
                <a:path extrusionOk="0" h="21600" w="21600">
                  <a:moveTo>
                    <a:pt x="13934" y="21600"/>
                  </a:moveTo>
                  <a:cubicBezTo>
                    <a:pt x="11490" y="16822"/>
                    <a:pt x="9564" y="11477"/>
                    <a:pt x="6781" y="11477"/>
                  </a:cubicBezTo>
                  <a:lnTo>
                    <a:pt x="0" y="11477"/>
                  </a:lnTo>
                  <a:lnTo>
                    <a:pt x="0" y="0"/>
                  </a:lnTo>
                  <a:lnTo>
                    <a:pt x="6781" y="0"/>
                  </a:lnTo>
                  <a:cubicBezTo>
                    <a:pt x="14736" y="0"/>
                    <a:pt x="15403" y="17477"/>
                    <a:pt x="21600" y="17477"/>
                  </a:cubicBezTo>
                  <a:cubicBezTo>
                    <a:pt x="18723" y="17929"/>
                    <a:pt x="16546" y="17876"/>
                    <a:pt x="13934" y="21600"/>
                  </a:cubicBezTo>
                  <a:close/>
                </a:path>
              </a:pathLst>
            </a:custGeom>
            <a:solidFill>
              <a:srgbClr val="96DBDF">
                <a:alpha val="74901"/>
              </a:srgbClr>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29" name="Google Shape;129;p20"/>
            <p:cNvSpPr/>
            <p:nvPr/>
          </p:nvSpPr>
          <p:spPr>
            <a:xfrm>
              <a:off x="2033325" y="2758836"/>
              <a:ext cx="1652982" cy="1190816"/>
            </a:xfrm>
            <a:custGeom>
              <a:rect b="b" l="l" r="r" t="t"/>
              <a:pathLst>
                <a:path extrusionOk="0" h="21600" w="21600">
                  <a:moveTo>
                    <a:pt x="21600" y="21600"/>
                  </a:moveTo>
                  <a:lnTo>
                    <a:pt x="21600" y="0"/>
                  </a:lnTo>
                  <a:lnTo>
                    <a:pt x="0" y="0"/>
                  </a:lnTo>
                  <a:lnTo>
                    <a:pt x="0" y="21600"/>
                  </a:lnTo>
                  <a:cubicBezTo>
                    <a:pt x="0" y="21600"/>
                    <a:pt x="21600" y="21600"/>
                    <a:pt x="21600" y="21600"/>
                  </a:cubicBezTo>
                  <a:close/>
                </a:path>
              </a:pathLst>
            </a:custGeom>
            <a:solidFill>
              <a:schemeClr val="accent1"/>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30" name="Google Shape;130;p20"/>
            <p:cNvSpPr/>
            <p:nvPr/>
          </p:nvSpPr>
          <p:spPr>
            <a:xfrm>
              <a:off x="3683447" y="2610248"/>
              <a:ext cx="823436" cy="1482186"/>
            </a:xfrm>
            <a:custGeom>
              <a:rect b="b" l="l" r="r" t="t"/>
              <a:pathLst>
                <a:path extrusionOk="0" h="21600" w="21600">
                  <a:moveTo>
                    <a:pt x="0" y="0"/>
                  </a:moveTo>
                  <a:lnTo>
                    <a:pt x="0" y="21600"/>
                  </a:lnTo>
                  <a:lnTo>
                    <a:pt x="21600" y="10800"/>
                  </a:lnTo>
                  <a:cubicBezTo>
                    <a:pt x="21600" y="10800"/>
                    <a:pt x="0" y="0"/>
                    <a:pt x="0" y="0"/>
                  </a:cubicBezTo>
                  <a:close/>
                </a:path>
              </a:pathLst>
            </a:custGeom>
            <a:solidFill>
              <a:schemeClr val="accent1"/>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31" name="Google Shape;131;p20"/>
            <p:cNvSpPr/>
            <p:nvPr/>
          </p:nvSpPr>
          <p:spPr>
            <a:xfrm>
              <a:off x="0" y="2672811"/>
              <a:ext cx="2036651" cy="1276334"/>
            </a:xfrm>
            <a:custGeom>
              <a:rect b="b" l="l" r="r" t="t"/>
              <a:pathLst>
                <a:path extrusionOk="0" h="21600" w="21600">
                  <a:moveTo>
                    <a:pt x="21600" y="11524"/>
                  </a:moveTo>
                  <a:cubicBezTo>
                    <a:pt x="12999" y="11524"/>
                    <a:pt x="14359" y="0"/>
                    <a:pt x="6046" y="0"/>
                  </a:cubicBezTo>
                  <a:lnTo>
                    <a:pt x="0" y="0"/>
                  </a:lnTo>
                  <a:lnTo>
                    <a:pt x="0" y="10076"/>
                  </a:lnTo>
                  <a:lnTo>
                    <a:pt x="6046" y="10076"/>
                  </a:lnTo>
                  <a:cubicBezTo>
                    <a:pt x="14359" y="10076"/>
                    <a:pt x="12999" y="21600"/>
                    <a:pt x="21600" y="21600"/>
                  </a:cubicBezTo>
                  <a:cubicBezTo>
                    <a:pt x="21600" y="21600"/>
                    <a:pt x="21600" y="11524"/>
                    <a:pt x="21600" y="11524"/>
                  </a:cubicBezTo>
                  <a:close/>
                </a:path>
              </a:pathLst>
            </a:custGeom>
            <a:gradFill>
              <a:gsLst>
                <a:gs pos="0">
                  <a:srgbClr val="319CA4"/>
                </a:gs>
                <a:gs pos="100000">
                  <a:schemeClr val="accent1"/>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32" name="Google Shape;132;p20"/>
            <p:cNvSpPr/>
            <p:nvPr/>
          </p:nvSpPr>
          <p:spPr>
            <a:xfrm>
              <a:off x="875894" y="3001271"/>
              <a:ext cx="1024867" cy="675625"/>
            </a:xfrm>
            <a:custGeom>
              <a:rect b="b" l="l" r="r" t="t"/>
              <a:pathLst>
                <a:path extrusionOk="0" h="21600" w="21600">
                  <a:moveTo>
                    <a:pt x="8488" y="0"/>
                  </a:moveTo>
                  <a:cubicBezTo>
                    <a:pt x="8149" y="512"/>
                    <a:pt x="7815" y="1024"/>
                    <a:pt x="7488" y="1529"/>
                  </a:cubicBezTo>
                  <a:cubicBezTo>
                    <a:pt x="5243" y="4995"/>
                    <a:pt x="3187" y="8149"/>
                    <a:pt x="0" y="9958"/>
                  </a:cubicBezTo>
                  <a:cubicBezTo>
                    <a:pt x="5004" y="12482"/>
                    <a:pt x="6914" y="17009"/>
                    <a:pt x="10175" y="21600"/>
                  </a:cubicBezTo>
                  <a:cubicBezTo>
                    <a:pt x="11922" y="18777"/>
                    <a:pt x="15911" y="12634"/>
                    <a:pt x="21600" y="11021"/>
                  </a:cubicBezTo>
                  <a:cubicBezTo>
                    <a:pt x="14849" y="9938"/>
                    <a:pt x="11679" y="4924"/>
                    <a:pt x="8488" y="0"/>
                  </a:cubicBezTo>
                  <a:close/>
                </a:path>
              </a:pathLst>
            </a:custGeom>
            <a:solidFill>
              <a:srgbClr val="319CA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33" name="Google Shape;133;p20"/>
            <p:cNvSpPr/>
            <p:nvPr/>
          </p:nvSpPr>
          <p:spPr>
            <a:xfrm>
              <a:off x="0" y="2758836"/>
              <a:ext cx="2036651" cy="1276334"/>
            </a:xfrm>
            <a:custGeom>
              <a:rect b="b" l="l" r="r" t="t"/>
              <a:pathLst>
                <a:path extrusionOk="0" h="21600" w="21600">
                  <a:moveTo>
                    <a:pt x="21600" y="10076"/>
                  </a:moveTo>
                  <a:cubicBezTo>
                    <a:pt x="12999" y="10076"/>
                    <a:pt x="14359" y="21600"/>
                    <a:pt x="6046" y="21600"/>
                  </a:cubicBezTo>
                  <a:lnTo>
                    <a:pt x="0" y="21600"/>
                  </a:lnTo>
                  <a:lnTo>
                    <a:pt x="0" y="11524"/>
                  </a:lnTo>
                  <a:lnTo>
                    <a:pt x="6046" y="11524"/>
                  </a:lnTo>
                  <a:cubicBezTo>
                    <a:pt x="14359" y="11524"/>
                    <a:pt x="12999" y="0"/>
                    <a:pt x="21600" y="0"/>
                  </a:cubicBezTo>
                  <a:cubicBezTo>
                    <a:pt x="21600" y="0"/>
                    <a:pt x="21600" y="10076"/>
                    <a:pt x="21600" y="10076"/>
                  </a:cubicBezTo>
                  <a:close/>
                </a:path>
              </a:pathLst>
            </a:custGeom>
            <a:solidFill>
              <a:schemeClr val="accent1"/>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34" name="Google Shape;134;p20"/>
            <p:cNvSpPr/>
            <p:nvPr/>
          </p:nvSpPr>
          <p:spPr>
            <a:xfrm>
              <a:off x="4873136" y="3086570"/>
              <a:ext cx="535345" cy="535345"/>
            </a:xfrm>
            <a:custGeom>
              <a:rect b="b" l="l" r="r" t="t"/>
              <a:pathLst>
                <a:path extrusionOk="0" h="21600" w="21600">
                  <a:moveTo>
                    <a:pt x="9809" y="0"/>
                  </a:moveTo>
                  <a:cubicBezTo>
                    <a:pt x="9051" y="0"/>
                    <a:pt x="8354" y="612"/>
                    <a:pt x="8253" y="1364"/>
                  </a:cubicBezTo>
                  <a:lnTo>
                    <a:pt x="7957" y="3569"/>
                  </a:lnTo>
                  <a:cubicBezTo>
                    <a:pt x="7882" y="3599"/>
                    <a:pt x="7812" y="3626"/>
                    <a:pt x="7740" y="3657"/>
                  </a:cubicBezTo>
                  <a:lnTo>
                    <a:pt x="5935" y="2286"/>
                  </a:lnTo>
                  <a:cubicBezTo>
                    <a:pt x="5673" y="2086"/>
                    <a:pt x="5337" y="1973"/>
                    <a:pt x="4989" y="1973"/>
                  </a:cubicBezTo>
                  <a:cubicBezTo>
                    <a:pt x="4563" y="1973"/>
                    <a:pt x="4160" y="2137"/>
                    <a:pt x="3874" y="2422"/>
                  </a:cubicBezTo>
                  <a:lnTo>
                    <a:pt x="2454" y="3842"/>
                  </a:lnTo>
                  <a:cubicBezTo>
                    <a:pt x="1918" y="4378"/>
                    <a:pt x="1857" y="5301"/>
                    <a:pt x="2318" y="5903"/>
                  </a:cubicBezTo>
                  <a:lnTo>
                    <a:pt x="3682" y="7692"/>
                  </a:lnTo>
                  <a:cubicBezTo>
                    <a:pt x="3651" y="7762"/>
                    <a:pt x="3622" y="7837"/>
                    <a:pt x="3593" y="7908"/>
                  </a:cubicBezTo>
                  <a:lnTo>
                    <a:pt x="1364" y="8205"/>
                  </a:lnTo>
                  <a:cubicBezTo>
                    <a:pt x="612" y="8307"/>
                    <a:pt x="0" y="9011"/>
                    <a:pt x="0" y="9769"/>
                  </a:cubicBezTo>
                  <a:lnTo>
                    <a:pt x="0" y="11766"/>
                  </a:lnTo>
                  <a:cubicBezTo>
                    <a:pt x="0" y="12525"/>
                    <a:pt x="612" y="13222"/>
                    <a:pt x="1364" y="13323"/>
                  </a:cubicBezTo>
                  <a:lnTo>
                    <a:pt x="3569" y="13619"/>
                  </a:lnTo>
                  <a:cubicBezTo>
                    <a:pt x="3598" y="13694"/>
                    <a:pt x="3627" y="13771"/>
                    <a:pt x="3657" y="13844"/>
                  </a:cubicBezTo>
                  <a:lnTo>
                    <a:pt x="2286" y="15641"/>
                  </a:lnTo>
                  <a:cubicBezTo>
                    <a:pt x="1826" y="16244"/>
                    <a:pt x="1886" y="17174"/>
                    <a:pt x="2422" y="17710"/>
                  </a:cubicBezTo>
                  <a:lnTo>
                    <a:pt x="3842" y="19122"/>
                  </a:lnTo>
                  <a:cubicBezTo>
                    <a:pt x="4127" y="19407"/>
                    <a:pt x="4531" y="19571"/>
                    <a:pt x="4957" y="19571"/>
                  </a:cubicBezTo>
                  <a:cubicBezTo>
                    <a:pt x="5305" y="19571"/>
                    <a:pt x="5641" y="19467"/>
                    <a:pt x="5903" y="19266"/>
                  </a:cubicBezTo>
                  <a:lnTo>
                    <a:pt x="7676" y="17910"/>
                  </a:lnTo>
                  <a:cubicBezTo>
                    <a:pt x="7772" y="17953"/>
                    <a:pt x="7867" y="17992"/>
                    <a:pt x="7965" y="18031"/>
                  </a:cubicBezTo>
                  <a:lnTo>
                    <a:pt x="8253" y="20236"/>
                  </a:lnTo>
                  <a:cubicBezTo>
                    <a:pt x="8353" y="20989"/>
                    <a:pt x="9051" y="21600"/>
                    <a:pt x="9809" y="21600"/>
                  </a:cubicBezTo>
                  <a:lnTo>
                    <a:pt x="11815" y="21600"/>
                  </a:lnTo>
                  <a:cubicBezTo>
                    <a:pt x="12573" y="21600"/>
                    <a:pt x="13271" y="20989"/>
                    <a:pt x="13371" y="20236"/>
                  </a:cubicBezTo>
                  <a:lnTo>
                    <a:pt x="13659" y="18031"/>
                  </a:lnTo>
                  <a:cubicBezTo>
                    <a:pt x="13750" y="17995"/>
                    <a:pt x="13844" y="17957"/>
                    <a:pt x="13932" y="17918"/>
                  </a:cubicBezTo>
                  <a:lnTo>
                    <a:pt x="15665" y="19250"/>
                  </a:lnTo>
                  <a:cubicBezTo>
                    <a:pt x="15927" y="19451"/>
                    <a:pt x="16262" y="19563"/>
                    <a:pt x="16611" y="19563"/>
                  </a:cubicBezTo>
                  <a:cubicBezTo>
                    <a:pt x="17036" y="19563"/>
                    <a:pt x="17441" y="19399"/>
                    <a:pt x="17726" y="19114"/>
                  </a:cubicBezTo>
                  <a:lnTo>
                    <a:pt x="19146" y="17694"/>
                  </a:lnTo>
                  <a:cubicBezTo>
                    <a:pt x="19682" y="17157"/>
                    <a:pt x="19743" y="16235"/>
                    <a:pt x="19282" y="15633"/>
                  </a:cubicBezTo>
                  <a:lnTo>
                    <a:pt x="17943" y="13892"/>
                  </a:lnTo>
                  <a:cubicBezTo>
                    <a:pt x="17982" y="13801"/>
                    <a:pt x="18027" y="13704"/>
                    <a:pt x="18063" y="13611"/>
                  </a:cubicBezTo>
                  <a:lnTo>
                    <a:pt x="20236" y="13323"/>
                  </a:lnTo>
                  <a:cubicBezTo>
                    <a:pt x="20989" y="13223"/>
                    <a:pt x="21600" y="12525"/>
                    <a:pt x="21600" y="11766"/>
                  </a:cubicBezTo>
                  <a:lnTo>
                    <a:pt x="21600" y="9769"/>
                  </a:lnTo>
                  <a:cubicBezTo>
                    <a:pt x="21600" y="9011"/>
                    <a:pt x="20989" y="8313"/>
                    <a:pt x="20236" y="8213"/>
                  </a:cubicBezTo>
                  <a:lnTo>
                    <a:pt x="18031" y="7917"/>
                  </a:lnTo>
                  <a:cubicBezTo>
                    <a:pt x="17995" y="7827"/>
                    <a:pt x="17957" y="7740"/>
                    <a:pt x="17918" y="7652"/>
                  </a:cubicBezTo>
                  <a:lnTo>
                    <a:pt x="19250" y="5919"/>
                  </a:lnTo>
                  <a:cubicBezTo>
                    <a:pt x="19711" y="5317"/>
                    <a:pt x="19650" y="4386"/>
                    <a:pt x="19114" y="3850"/>
                  </a:cubicBezTo>
                  <a:lnTo>
                    <a:pt x="17694" y="2438"/>
                  </a:lnTo>
                  <a:cubicBezTo>
                    <a:pt x="17409" y="2153"/>
                    <a:pt x="17004" y="1989"/>
                    <a:pt x="16579" y="1989"/>
                  </a:cubicBezTo>
                  <a:cubicBezTo>
                    <a:pt x="16230" y="1989"/>
                    <a:pt x="15896" y="2101"/>
                    <a:pt x="15633" y="2302"/>
                  </a:cubicBezTo>
                  <a:lnTo>
                    <a:pt x="13868" y="3649"/>
                  </a:lnTo>
                  <a:cubicBezTo>
                    <a:pt x="13803" y="3622"/>
                    <a:pt x="13735" y="3596"/>
                    <a:pt x="13667" y="3569"/>
                  </a:cubicBezTo>
                  <a:lnTo>
                    <a:pt x="13371" y="1364"/>
                  </a:lnTo>
                  <a:cubicBezTo>
                    <a:pt x="13269" y="612"/>
                    <a:pt x="12573" y="0"/>
                    <a:pt x="11815" y="0"/>
                  </a:cubicBezTo>
                  <a:lnTo>
                    <a:pt x="9809" y="0"/>
                  </a:lnTo>
                  <a:close/>
                  <a:moveTo>
                    <a:pt x="9858" y="770"/>
                  </a:moveTo>
                  <a:lnTo>
                    <a:pt x="11863" y="770"/>
                  </a:lnTo>
                  <a:cubicBezTo>
                    <a:pt x="12267" y="770"/>
                    <a:pt x="12651" y="1108"/>
                    <a:pt x="12705" y="1508"/>
                  </a:cubicBezTo>
                  <a:lnTo>
                    <a:pt x="13010" y="3770"/>
                  </a:lnTo>
                  <a:lnTo>
                    <a:pt x="13034" y="3922"/>
                  </a:lnTo>
                  <a:cubicBezTo>
                    <a:pt x="13050" y="4057"/>
                    <a:pt x="13138" y="4172"/>
                    <a:pt x="13266" y="4219"/>
                  </a:cubicBezTo>
                  <a:cubicBezTo>
                    <a:pt x="13464" y="4291"/>
                    <a:pt x="13647" y="4364"/>
                    <a:pt x="13820" y="4444"/>
                  </a:cubicBezTo>
                  <a:cubicBezTo>
                    <a:pt x="13942" y="4500"/>
                    <a:pt x="14082" y="4487"/>
                    <a:pt x="14189" y="4403"/>
                  </a:cubicBezTo>
                  <a:cubicBezTo>
                    <a:pt x="14189" y="4403"/>
                    <a:pt x="14244" y="4364"/>
                    <a:pt x="14245" y="4363"/>
                  </a:cubicBezTo>
                  <a:lnTo>
                    <a:pt x="16122" y="2920"/>
                  </a:lnTo>
                  <a:cubicBezTo>
                    <a:pt x="16430" y="2684"/>
                    <a:pt x="16964" y="2719"/>
                    <a:pt x="17237" y="2992"/>
                  </a:cubicBezTo>
                  <a:lnTo>
                    <a:pt x="18648" y="4411"/>
                  </a:lnTo>
                  <a:cubicBezTo>
                    <a:pt x="18934" y="4697"/>
                    <a:pt x="18974" y="5206"/>
                    <a:pt x="18729" y="5526"/>
                  </a:cubicBezTo>
                  <a:lnTo>
                    <a:pt x="17285" y="7403"/>
                  </a:lnTo>
                  <a:cubicBezTo>
                    <a:pt x="17284" y="7404"/>
                    <a:pt x="17261" y="7434"/>
                    <a:pt x="17261" y="7435"/>
                  </a:cubicBezTo>
                  <a:cubicBezTo>
                    <a:pt x="17179" y="7543"/>
                    <a:pt x="17170" y="7690"/>
                    <a:pt x="17229" y="7812"/>
                  </a:cubicBezTo>
                  <a:cubicBezTo>
                    <a:pt x="17323" y="8011"/>
                    <a:pt x="17409" y="8214"/>
                    <a:pt x="17485" y="8422"/>
                  </a:cubicBezTo>
                  <a:cubicBezTo>
                    <a:pt x="17532" y="8549"/>
                    <a:pt x="17640" y="8638"/>
                    <a:pt x="17774" y="8654"/>
                  </a:cubicBezTo>
                  <a:cubicBezTo>
                    <a:pt x="17775" y="8655"/>
                    <a:pt x="17845" y="8663"/>
                    <a:pt x="17846" y="8662"/>
                  </a:cubicBezTo>
                  <a:lnTo>
                    <a:pt x="20188" y="8975"/>
                  </a:lnTo>
                  <a:cubicBezTo>
                    <a:pt x="20588" y="9028"/>
                    <a:pt x="20926" y="9414"/>
                    <a:pt x="20926" y="9817"/>
                  </a:cubicBezTo>
                  <a:cubicBezTo>
                    <a:pt x="20926" y="9817"/>
                    <a:pt x="20926" y="11815"/>
                    <a:pt x="20926" y="11815"/>
                  </a:cubicBezTo>
                  <a:cubicBezTo>
                    <a:pt x="20926" y="12218"/>
                    <a:pt x="20588" y="12604"/>
                    <a:pt x="20188" y="12657"/>
                  </a:cubicBezTo>
                  <a:lnTo>
                    <a:pt x="17846" y="12970"/>
                  </a:lnTo>
                  <a:lnTo>
                    <a:pt x="17798" y="12978"/>
                  </a:lnTo>
                  <a:cubicBezTo>
                    <a:pt x="17664" y="12995"/>
                    <a:pt x="17555" y="13083"/>
                    <a:pt x="17509" y="13210"/>
                  </a:cubicBezTo>
                  <a:cubicBezTo>
                    <a:pt x="17433" y="13424"/>
                    <a:pt x="17346" y="13637"/>
                    <a:pt x="17253" y="13836"/>
                  </a:cubicBezTo>
                  <a:cubicBezTo>
                    <a:pt x="17196" y="13958"/>
                    <a:pt x="17235" y="14130"/>
                    <a:pt x="17317" y="14237"/>
                  </a:cubicBezTo>
                  <a:lnTo>
                    <a:pt x="18753" y="16122"/>
                  </a:lnTo>
                  <a:cubicBezTo>
                    <a:pt x="18998" y="16442"/>
                    <a:pt x="18965" y="16952"/>
                    <a:pt x="18680" y="17237"/>
                  </a:cubicBezTo>
                  <a:lnTo>
                    <a:pt x="17269" y="18648"/>
                  </a:lnTo>
                  <a:cubicBezTo>
                    <a:pt x="17118" y="18799"/>
                    <a:pt x="16894" y="18889"/>
                    <a:pt x="16659" y="18889"/>
                  </a:cubicBezTo>
                  <a:cubicBezTo>
                    <a:pt x="16468" y="18889"/>
                    <a:pt x="16284" y="18834"/>
                    <a:pt x="16146" y="18729"/>
                  </a:cubicBezTo>
                  <a:lnTo>
                    <a:pt x="14245" y="17269"/>
                  </a:lnTo>
                  <a:cubicBezTo>
                    <a:pt x="14138" y="17186"/>
                    <a:pt x="13998" y="17171"/>
                    <a:pt x="13876" y="17229"/>
                  </a:cubicBezTo>
                  <a:cubicBezTo>
                    <a:pt x="13679" y="17322"/>
                    <a:pt x="13469" y="17409"/>
                    <a:pt x="13258" y="17485"/>
                  </a:cubicBezTo>
                  <a:cubicBezTo>
                    <a:pt x="13130" y="17532"/>
                    <a:pt x="13034" y="17670"/>
                    <a:pt x="13018" y="17806"/>
                  </a:cubicBezTo>
                  <a:lnTo>
                    <a:pt x="12705" y="20188"/>
                  </a:lnTo>
                  <a:cubicBezTo>
                    <a:pt x="12652" y="20588"/>
                    <a:pt x="12266" y="20926"/>
                    <a:pt x="11863" y="20926"/>
                  </a:cubicBezTo>
                  <a:lnTo>
                    <a:pt x="9858" y="20926"/>
                  </a:lnTo>
                  <a:cubicBezTo>
                    <a:pt x="9454" y="20926"/>
                    <a:pt x="9068" y="20588"/>
                    <a:pt x="9015" y="20188"/>
                  </a:cubicBezTo>
                  <a:lnTo>
                    <a:pt x="8711" y="17846"/>
                  </a:lnTo>
                  <a:lnTo>
                    <a:pt x="8350" y="17894"/>
                  </a:lnTo>
                  <a:lnTo>
                    <a:pt x="8703" y="17774"/>
                  </a:lnTo>
                  <a:cubicBezTo>
                    <a:pt x="8686" y="17639"/>
                    <a:pt x="8590" y="17531"/>
                    <a:pt x="8462" y="17485"/>
                  </a:cubicBezTo>
                  <a:cubicBezTo>
                    <a:pt x="8246" y="17407"/>
                    <a:pt x="8034" y="17311"/>
                    <a:pt x="7828" y="17213"/>
                  </a:cubicBezTo>
                  <a:cubicBezTo>
                    <a:pt x="7705" y="17153"/>
                    <a:pt x="7528" y="17191"/>
                    <a:pt x="7419" y="17277"/>
                  </a:cubicBezTo>
                  <a:lnTo>
                    <a:pt x="5518" y="18737"/>
                  </a:lnTo>
                  <a:cubicBezTo>
                    <a:pt x="5211" y="18972"/>
                    <a:pt x="4669" y="18937"/>
                    <a:pt x="4395" y="18664"/>
                  </a:cubicBezTo>
                  <a:lnTo>
                    <a:pt x="2984" y="17245"/>
                  </a:lnTo>
                  <a:cubicBezTo>
                    <a:pt x="2698" y="16959"/>
                    <a:pt x="2659" y="16451"/>
                    <a:pt x="2904" y="16130"/>
                  </a:cubicBezTo>
                  <a:lnTo>
                    <a:pt x="4291" y="14317"/>
                  </a:lnTo>
                  <a:lnTo>
                    <a:pt x="4403" y="14165"/>
                  </a:lnTo>
                  <a:cubicBezTo>
                    <a:pt x="4488" y="14058"/>
                    <a:pt x="4508" y="13911"/>
                    <a:pt x="4452" y="13788"/>
                  </a:cubicBezTo>
                  <a:cubicBezTo>
                    <a:pt x="4369" y="13608"/>
                    <a:pt x="4290" y="13419"/>
                    <a:pt x="4219" y="13218"/>
                  </a:cubicBezTo>
                  <a:cubicBezTo>
                    <a:pt x="4173" y="13089"/>
                    <a:pt x="4027" y="12993"/>
                    <a:pt x="3890" y="12978"/>
                  </a:cubicBezTo>
                  <a:lnTo>
                    <a:pt x="1508" y="12657"/>
                  </a:lnTo>
                  <a:cubicBezTo>
                    <a:pt x="1108" y="12603"/>
                    <a:pt x="770" y="12218"/>
                    <a:pt x="770" y="11815"/>
                  </a:cubicBezTo>
                  <a:lnTo>
                    <a:pt x="770" y="9817"/>
                  </a:lnTo>
                  <a:cubicBezTo>
                    <a:pt x="770" y="9414"/>
                    <a:pt x="1108" y="9021"/>
                    <a:pt x="1508" y="8967"/>
                  </a:cubicBezTo>
                  <a:lnTo>
                    <a:pt x="3762" y="8662"/>
                  </a:lnTo>
                  <a:lnTo>
                    <a:pt x="3946" y="8646"/>
                  </a:lnTo>
                  <a:cubicBezTo>
                    <a:pt x="4081" y="8631"/>
                    <a:pt x="4196" y="8541"/>
                    <a:pt x="4243" y="8414"/>
                  </a:cubicBezTo>
                  <a:cubicBezTo>
                    <a:pt x="4314" y="8221"/>
                    <a:pt x="4390" y="8025"/>
                    <a:pt x="4476" y="7844"/>
                  </a:cubicBezTo>
                  <a:cubicBezTo>
                    <a:pt x="4534" y="7721"/>
                    <a:pt x="4520" y="7575"/>
                    <a:pt x="4435" y="7467"/>
                  </a:cubicBezTo>
                  <a:lnTo>
                    <a:pt x="2936" y="5518"/>
                  </a:lnTo>
                  <a:cubicBezTo>
                    <a:pt x="2690" y="5198"/>
                    <a:pt x="2730" y="4681"/>
                    <a:pt x="3016" y="4395"/>
                  </a:cubicBezTo>
                  <a:lnTo>
                    <a:pt x="4427" y="2984"/>
                  </a:lnTo>
                  <a:cubicBezTo>
                    <a:pt x="4701" y="2711"/>
                    <a:pt x="5242" y="2669"/>
                    <a:pt x="5550" y="2904"/>
                  </a:cubicBezTo>
                  <a:lnTo>
                    <a:pt x="7363" y="4291"/>
                  </a:lnTo>
                  <a:cubicBezTo>
                    <a:pt x="7411" y="4328"/>
                    <a:pt x="7463" y="4362"/>
                    <a:pt x="7515" y="4403"/>
                  </a:cubicBezTo>
                  <a:cubicBezTo>
                    <a:pt x="7622" y="4488"/>
                    <a:pt x="7769" y="4509"/>
                    <a:pt x="7892" y="4452"/>
                  </a:cubicBezTo>
                  <a:cubicBezTo>
                    <a:pt x="8073" y="4368"/>
                    <a:pt x="8262" y="4291"/>
                    <a:pt x="8462" y="4219"/>
                  </a:cubicBezTo>
                  <a:cubicBezTo>
                    <a:pt x="8590" y="4172"/>
                    <a:pt x="8687" y="4026"/>
                    <a:pt x="8703" y="3890"/>
                  </a:cubicBezTo>
                  <a:lnTo>
                    <a:pt x="9015" y="1508"/>
                  </a:lnTo>
                  <a:cubicBezTo>
                    <a:pt x="9069" y="1108"/>
                    <a:pt x="9454" y="770"/>
                    <a:pt x="9858" y="770"/>
                  </a:cubicBezTo>
                  <a:close/>
                  <a:moveTo>
                    <a:pt x="10852" y="7700"/>
                  </a:moveTo>
                  <a:cubicBezTo>
                    <a:pt x="9113" y="7700"/>
                    <a:pt x="7700" y="9113"/>
                    <a:pt x="7700" y="10852"/>
                  </a:cubicBezTo>
                  <a:cubicBezTo>
                    <a:pt x="7700" y="12591"/>
                    <a:pt x="9113" y="14012"/>
                    <a:pt x="10852" y="14012"/>
                  </a:cubicBezTo>
                  <a:cubicBezTo>
                    <a:pt x="12591" y="14012"/>
                    <a:pt x="14012" y="12591"/>
                    <a:pt x="14012" y="10852"/>
                  </a:cubicBezTo>
                  <a:cubicBezTo>
                    <a:pt x="14012" y="9113"/>
                    <a:pt x="12591" y="7700"/>
                    <a:pt x="10852" y="7700"/>
                  </a:cubicBezTo>
                  <a:close/>
                  <a:moveTo>
                    <a:pt x="10748" y="8213"/>
                  </a:moveTo>
                  <a:cubicBezTo>
                    <a:pt x="12190" y="8213"/>
                    <a:pt x="13363" y="9386"/>
                    <a:pt x="13363" y="10828"/>
                  </a:cubicBezTo>
                  <a:cubicBezTo>
                    <a:pt x="13363" y="12270"/>
                    <a:pt x="12190" y="13443"/>
                    <a:pt x="10748" y="13443"/>
                  </a:cubicBezTo>
                  <a:cubicBezTo>
                    <a:pt x="9306" y="13443"/>
                    <a:pt x="8133" y="12270"/>
                    <a:pt x="8133" y="10828"/>
                  </a:cubicBezTo>
                  <a:cubicBezTo>
                    <a:pt x="8133" y="9386"/>
                    <a:pt x="9306" y="8213"/>
                    <a:pt x="10748" y="821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35" name="Google Shape;135;p20"/>
            <p:cNvSpPr/>
            <p:nvPr/>
          </p:nvSpPr>
          <p:spPr>
            <a:xfrm>
              <a:off x="6781688" y="3091937"/>
              <a:ext cx="550279" cy="524610"/>
            </a:xfrm>
            <a:custGeom>
              <a:rect b="b" l="l" r="r" t="t"/>
              <a:pathLst>
                <a:path extrusionOk="0" h="21548" w="21527">
                  <a:moveTo>
                    <a:pt x="10763" y="0"/>
                  </a:moveTo>
                  <a:cubicBezTo>
                    <a:pt x="10567" y="0"/>
                    <a:pt x="10398" y="127"/>
                    <a:pt x="10296" y="343"/>
                  </a:cubicBezTo>
                  <a:lnTo>
                    <a:pt x="7334" y="6638"/>
                  </a:lnTo>
                  <a:cubicBezTo>
                    <a:pt x="7299" y="6711"/>
                    <a:pt x="7177" y="6806"/>
                    <a:pt x="7100" y="6818"/>
                  </a:cubicBezTo>
                  <a:lnTo>
                    <a:pt x="475" y="7830"/>
                  </a:lnTo>
                  <a:cubicBezTo>
                    <a:pt x="247" y="7865"/>
                    <a:pt x="84" y="8002"/>
                    <a:pt x="24" y="8198"/>
                  </a:cubicBezTo>
                  <a:cubicBezTo>
                    <a:pt x="-37" y="8393"/>
                    <a:pt x="22" y="8601"/>
                    <a:pt x="187" y="8769"/>
                  </a:cubicBezTo>
                  <a:lnTo>
                    <a:pt x="4977" y="13668"/>
                  </a:lnTo>
                  <a:cubicBezTo>
                    <a:pt x="5033" y="13725"/>
                    <a:pt x="5084" y="13882"/>
                    <a:pt x="5071" y="13962"/>
                  </a:cubicBezTo>
                  <a:lnTo>
                    <a:pt x="3935" y="20886"/>
                  </a:lnTo>
                  <a:cubicBezTo>
                    <a:pt x="3904" y="21075"/>
                    <a:pt x="3944" y="21252"/>
                    <a:pt x="4044" y="21376"/>
                  </a:cubicBezTo>
                  <a:cubicBezTo>
                    <a:pt x="4193" y="21562"/>
                    <a:pt x="4455" y="21600"/>
                    <a:pt x="4697" y="21466"/>
                  </a:cubicBezTo>
                  <a:lnTo>
                    <a:pt x="10615" y="18200"/>
                  </a:lnTo>
                  <a:cubicBezTo>
                    <a:pt x="10666" y="18172"/>
                    <a:pt x="10860" y="18172"/>
                    <a:pt x="10911" y="18200"/>
                  </a:cubicBezTo>
                  <a:lnTo>
                    <a:pt x="16836" y="21466"/>
                  </a:lnTo>
                  <a:cubicBezTo>
                    <a:pt x="16933" y="21520"/>
                    <a:pt x="17029" y="21548"/>
                    <a:pt x="17124" y="21548"/>
                  </a:cubicBezTo>
                  <a:cubicBezTo>
                    <a:pt x="17268" y="21548"/>
                    <a:pt x="17392" y="21488"/>
                    <a:pt x="17482" y="21376"/>
                  </a:cubicBezTo>
                  <a:cubicBezTo>
                    <a:pt x="17581" y="21252"/>
                    <a:pt x="17621" y="21075"/>
                    <a:pt x="17591" y="20886"/>
                  </a:cubicBezTo>
                  <a:lnTo>
                    <a:pt x="16463" y="13962"/>
                  </a:lnTo>
                  <a:cubicBezTo>
                    <a:pt x="16450" y="13882"/>
                    <a:pt x="16493" y="13725"/>
                    <a:pt x="16549" y="13668"/>
                  </a:cubicBezTo>
                  <a:cubicBezTo>
                    <a:pt x="16549" y="13668"/>
                    <a:pt x="21347" y="8769"/>
                    <a:pt x="21347" y="8769"/>
                  </a:cubicBezTo>
                  <a:cubicBezTo>
                    <a:pt x="21511" y="8601"/>
                    <a:pt x="21563" y="8393"/>
                    <a:pt x="21502" y="8198"/>
                  </a:cubicBezTo>
                  <a:cubicBezTo>
                    <a:pt x="21442" y="8002"/>
                    <a:pt x="21279" y="7865"/>
                    <a:pt x="21051" y="7830"/>
                  </a:cubicBezTo>
                  <a:lnTo>
                    <a:pt x="14434" y="6818"/>
                  </a:lnTo>
                  <a:cubicBezTo>
                    <a:pt x="14357" y="6806"/>
                    <a:pt x="14227" y="6711"/>
                    <a:pt x="14192" y="6638"/>
                  </a:cubicBezTo>
                  <a:lnTo>
                    <a:pt x="11230" y="343"/>
                  </a:lnTo>
                  <a:cubicBezTo>
                    <a:pt x="11128" y="126"/>
                    <a:pt x="10959" y="0"/>
                    <a:pt x="10763" y="0"/>
                  </a:cubicBezTo>
                  <a:close/>
                  <a:moveTo>
                    <a:pt x="10825" y="1045"/>
                  </a:moveTo>
                  <a:lnTo>
                    <a:pt x="13633" y="7006"/>
                  </a:lnTo>
                  <a:cubicBezTo>
                    <a:pt x="13769" y="7297"/>
                    <a:pt x="14089" y="7547"/>
                    <a:pt x="14395" y="7594"/>
                  </a:cubicBezTo>
                  <a:lnTo>
                    <a:pt x="20663" y="8549"/>
                  </a:lnTo>
                  <a:lnTo>
                    <a:pt x="16129" y="13187"/>
                  </a:lnTo>
                  <a:cubicBezTo>
                    <a:pt x="15907" y="13413"/>
                    <a:pt x="15781" y="13806"/>
                    <a:pt x="15833" y="14126"/>
                  </a:cubicBezTo>
                  <a:lnTo>
                    <a:pt x="16906" y="20682"/>
                  </a:lnTo>
                  <a:lnTo>
                    <a:pt x="11300" y="17588"/>
                  </a:lnTo>
                  <a:cubicBezTo>
                    <a:pt x="11168" y="17515"/>
                    <a:pt x="10998" y="17473"/>
                    <a:pt x="10825" y="17473"/>
                  </a:cubicBezTo>
                  <a:cubicBezTo>
                    <a:pt x="10652" y="17473"/>
                    <a:pt x="10490" y="17515"/>
                    <a:pt x="10359" y="17588"/>
                  </a:cubicBezTo>
                  <a:lnTo>
                    <a:pt x="4752" y="20682"/>
                  </a:lnTo>
                  <a:lnTo>
                    <a:pt x="5825" y="14126"/>
                  </a:lnTo>
                  <a:cubicBezTo>
                    <a:pt x="5877" y="13806"/>
                    <a:pt x="5750" y="13413"/>
                    <a:pt x="5529" y="13187"/>
                  </a:cubicBezTo>
                  <a:lnTo>
                    <a:pt x="996" y="8549"/>
                  </a:lnTo>
                  <a:lnTo>
                    <a:pt x="7264" y="7594"/>
                  </a:lnTo>
                  <a:cubicBezTo>
                    <a:pt x="7569" y="7547"/>
                    <a:pt x="7889" y="7297"/>
                    <a:pt x="8026" y="7006"/>
                  </a:cubicBezTo>
                  <a:lnTo>
                    <a:pt x="10825" y="1045"/>
                  </a:lnTo>
                  <a:close/>
                  <a:moveTo>
                    <a:pt x="11082" y="4981"/>
                  </a:moveTo>
                  <a:cubicBezTo>
                    <a:pt x="10995" y="4936"/>
                    <a:pt x="10891" y="4980"/>
                    <a:pt x="10849" y="5071"/>
                  </a:cubicBezTo>
                  <a:lnTo>
                    <a:pt x="9153" y="8663"/>
                  </a:lnTo>
                  <a:lnTo>
                    <a:pt x="5374" y="9243"/>
                  </a:lnTo>
                  <a:cubicBezTo>
                    <a:pt x="5278" y="9257"/>
                    <a:pt x="5212" y="9347"/>
                    <a:pt x="5226" y="9447"/>
                  </a:cubicBezTo>
                  <a:cubicBezTo>
                    <a:pt x="5239" y="9538"/>
                    <a:pt x="5312" y="9602"/>
                    <a:pt x="5397" y="9602"/>
                  </a:cubicBezTo>
                  <a:cubicBezTo>
                    <a:pt x="5406" y="9602"/>
                    <a:pt x="5420" y="9604"/>
                    <a:pt x="5428" y="9602"/>
                  </a:cubicBezTo>
                  <a:lnTo>
                    <a:pt x="9293" y="9014"/>
                  </a:lnTo>
                  <a:cubicBezTo>
                    <a:pt x="9350" y="9006"/>
                    <a:pt x="9400" y="8962"/>
                    <a:pt x="9425" y="8908"/>
                  </a:cubicBezTo>
                  <a:lnTo>
                    <a:pt x="11160" y="5226"/>
                  </a:lnTo>
                  <a:cubicBezTo>
                    <a:pt x="11202" y="5135"/>
                    <a:pt x="11168" y="5026"/>
                    <a:pt x="11082" y="4981"/>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36" name="Google Shape;136;p20"/>
            <p:cNvSpPr/>
            <p:nvPr/>
          </p:nvSpPr>
          <p:spPr>
            <a:xfrm>
              <a:off x="8685400" y="3039751"/>
              <a:ext cx="543607" cy="628982"/>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37" name="Google Shape;137;p20"/>
            <p:cNvSpPr/>
            <p:nvPr/>
          </p:nvSpPr>
          <p:spPr>
            <a:xfrm>
              <a:off x="2662118" y="3089850"/>
              <a:ext cx="395396" cy="528785"/>
            </a:xfrm>
            <a:custGeom>
              <a:rect b="b" l="l" r="r" t="t"/>
              <a:pathLst>
                <a:path extrusionOk="0" h="21600" w="21600">
                  <a:moveTo>
                    <a:pt x="489" y="0"/>
                  </a:moveTo>
                  <a:cubicBezTo>
                    <a:pt x="219" y="0"/>
                    <a:pt x="0" y="164"/>
                    <a:pt x="0" y="365"/>
                  </a:cubicBezTo>
                  <a:lnTo>
                    <a:pt x="0" y="21235"/>
                  </a:lnTo>
                  <a:cubicBezTo>
                    <a:pt x="0" y="21436"/>
                    <a:pt x="219" y="21600"/>
                    <a:pt x="489" y="21600"/>
                  </a:cubicBezTo>
                  <a:lnTo>
                    <a:pt x="21111" y="21600"/>
                  </a:lnTo>
                  <a:cubicBezTo>
                    <a:pt x="21381" y="21600"/>
                    <a:pt x="21600" y="21436"/>
                    <a:pt x="21600" y="21235"/>
                  </a:cubicBezTo>
                  <a:lnTo>
                    <a:pt x="21600" y="4986"/>
                  </a:lnTo>
                  <a:cubicBezTo>
                    <a:pt x="21600" y="4937"/>
                    <a:pt x="21592" y="4892"/>
                    <a:pt x="21567" y="4848"/>
                  </a:cubicBezTo>
                  <a:cubicBezTo>
                    <a:pt x="21543" y="4804"/>
                    <a:pt x="21504" y="4768"/>
                    <a:pt x="21459" y="4734"/>
                  </a:cubicBezTo>
                  <a:lnTo>
                    <a:pt x="15280" y="106"/>
                  </a:lnTo>
                  <a:cubicBezTo>
                    <a:pt x="15235" y="72"/>
                    <a:pt x="15176" y="43"/>
                    <a:pt x="15117" y="24"/>
                  </a:cubicBezTo>
                  <a:cubicBezTo>
                    <a:pt x="15058" y="6"/>
                    <a:pt x="14997" y="0"/>
                    <a:pt x="14932" y="0"/>
                  </a:cubicBezTo>
                  <a:lnTo>
                    <a:pt x="489" y="0"/>
                  </a:lnTo>
                  <a:close/>
                  <a:moveTo>
                    <a:pt x="1043" y="780"/>
                  </a:moveTo>
                  <a:lnTo>
                    <a:pt x="14509" y="780"/>
                  </a:lnTo>
                  <a:lnTo>
                    <a:pt x="14509" y="5035"/>
                  </a:lnTo>
                  <a:cubicBezTo>
                    <a:pt x="14509" y="5236"/>
                    <a:pt x="14728" y="5400"/>
                    <a:pt x="14997" y="5400"/>
                  </a:cubicBezTo>
                  <a:lnTo>
                    <a:pt x="20688" y="5400"/>
                  </a:lnTo>
                  <a:cubicBezTo>
                    <a:pt x="20688" y="5400"/>
                    <a:pt x="20688" y="20918"/>
                    <a:pt x="20688" y="20918"/>
                  </a:cubicBezTo>
                  <a:lnTo>
                    <a:pt x="1043" y="20918"/>
                  </a:lnTo>
                  <a:lnTo>
                    <a:pt x="1043" y="780"/>
                  </a:lnTo>
                  <a:close/>
                  <a:moveTo>
                    <a:pt x="15638" y="1299"/>
                  </a:moveTo>
                  <a:lnTo>
                    <a:pt x="20156" y="4677"/>
                  </a:lnTo>
                  <a:lnTo>
                    <a:pt x="15638" y="4677"/>
                  </a:lnTo>
                  <a:cubicBezTo>
                    <a:pt x="15638" y="4677"/>
                    <a:pt x="15638" y="1299"/>
                    <a:pt x="15638" y="1299"/>
                  </a:cubicBezTo>
                  <a:close/>
                  <a:moveTo>
                    <a:pt x="4409" y="5717"/>
                  </a:moveTo>
                  <a:cubicBezTo>
                    <a:pt x="4274" y="5717"/>
                    <a:pt x="4170" y="5794"/>
                    <a:pt x="4170" y="5895"/>
                  </a:cubicBezTo>
                  <a:lnTo>
                    <a:pt x="4170" y="10824"/>
                  </a:lnTo>
                  <a:cubicBezTo>
                    <a:pt x="4170" y="10925"/>
                    <a:pt x="4274" y="11011"/>
                    <a:pt x="4409" y="11011"/>
                  </a:cubicBezTo>
                  <a:lnTo>
                    <a:pt x="11088" y="11011"/>
                  </a:lnTo>
                  <a:cubicBezTo>
                    <a:pt x="11223" y="11011"/>
                    <a:pt x="11327" y="10925"/>
                    <a:pt x="11327" y="10824"/>
                  </a:cubicBezTo>
                  <a:lnTo>
                    <a:pt x="11327" y="5895"/>
                  </a:lnTo>
                  <a:cubicBezTo>
                    <a:pt x="11327" y="5794"/>
                    <a:pt x="11223" y="5717"/>
                    <a:pt x="11088" y="5717"/>
                  </a:cubicBezTo>
                  <a:lnTo>
                    <a:pt x="4409" y="5717"/>
                  </a:lnTo>
                  <a:close/>
                  <a:moveTo>
                    <a:pt x="4518" y="5977"/>
                  </a:moveTo>
                  <a:lnTo>
                    <a:pt x="10697" y="5977"/>
                  </a:lnTo>
                  <a:lnTo>
                    <a:pt x="10697" y="10540"/>
                  </a:lnTo>
                  <a:lnTo>
                    <a:pt x="4518" y="10540"/>
                  </a:lnTo>
                  <a:cubicBezTo>
                    <a:pt x="4518" y="10540"/>
                    <a:pt x="4518" y="5977"/>
                    <a:pt x="4518" y="5977"/>
                  </a:cubicBezTo>
                  <a:close/>
                  <a:moveTo>
                    <a:pt x="4409" y="12473"/>
                  </a:moveTo>
                  <a:cubicBezTo>
                    <a:pt x="4274" y="12473"/>
                    <a:pt x="4170" y="12551"/>
                    <a:pt x="4170" y="12651"/>
                  </a:cubicBezTo>
                  <a:cubicBezTo>
                    <a:pt x="4170" y="12752"/>
                    <a:pt x="4274" y="12838"/>
                    <a:pt x="4409" y="12838"/>
                  </a:cubicBezTo>
                  <a:lnTo>
                    <a:pt x="16909" y="12838"/>
                  </a:lnTo>
                  <a:cubicBezTo>
                    <a:pt x="17043" y="12838"/>
                    <a:pt x="17147" y="12752"/>
                    <a:pt x="17147" y="12651"/>
                  </a:cubicBezTo>
                  <a:cubicBezTo>
                    <a:pt x="17147" y="12551"/>
                    <a:pt x="17043" y="12473"/>
                    <a:pt x="16909" y="12473"/>
                  </a:cubicBezTo>
                  <a:lnTo>
                    <a:pt x="4409" y="12473"/>
                  </a:lnTo>
                  <a:close/>
                  <a:moveTo>
                    <a:pt x="4409" y="14665"/>
                  </a:moveTo>
                  <a:cubicBezTo>
                    <a:pt x="4274" y="14665"/>
                    <a:pt x="4170" y="14743"/>
                    <a:pt x="4170" y="14844"/>
                  </a:cubicBezTo>
                  <a:cubicBezTo>
                    <a:pt x="4170" y="14945"/>
                    <a:pt x="4274" y="15031"/>
                    <a:pt x="4409" y="15031"/>
                  </a:cubicBezTo>
                  <a:lnTo>
                    <a:pt x="16909" y="15031"/>
                  </a:lnTo>
                  <a:cubicBezTo>
                    <a:pt x="17043" y="15031"/>
                    <a:pt x="17147" y="14945"/>
                    <a:pt x="17147" y="14844"/>
                  </a:cubicBezTo>
                  <a:cubicBezTo>
                    <a:pt x="17147" y="14743"/>
                    <a:pt x="17043" y="14665"/>
                    <a:pt x="16909" y="14665"/>
                  </a:cubicBezTo>
                  <a:lnTo>
                    <a:pt x="4409" y="14665"/>
                  </a:lnTo>
                  <a:close/>
                  <a:moveTo>
                    <a:pt x="4409" y="16850"/>
                  </a:moveTo>
                  <a:cubicBezTo>
                    <a:pt x="4274" y="16850"/>
                    <a:pt x="4170" y="16936"/>
                    <a:pt x="4170" y="17036"/>
                  </a:cubicBezTo>
                  <a:cubicBezTo>
                    <a:pt x="4170" y="17137"/>
                    <a:pt x="4274" y="17215"/>
                    <a:pt x="4409" y="17215"/>
                  </a:cubicBezTo>
                  <a:lnTo>
                    <a:pt x="11663" y="17215"/>
                  </a:lnTo>
                  <a:cubicBezTo>
                    <a:pt x="11798" y="17215"/>
                    <a:pt x="11902" y="17137"/>
                    <a:pt x="11902" y="17036"/>
                  </a:cubicBezTo>
                  <a:cubicBezTo>
                    <a:pt x="11902" y="16936"/>
                    <a:pt x="11798" y="16850"/>
                    <a:pt x="11663" y="16850"/>
                  </a:cubicBezTo>
                  <a:lnTo>
                    <a:pt x="4409" y="1685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sp>
        <p:nvSpPr>
          <p:cNvPr id="138" name="Google Shape;138;p20"/>
          <p:cNvSpPr txBox="1"/>
          <p:nvPr/>
        </p:nvSpPr>
        <p:spPr>
          <a:xfrm>
            <a:off x="485775" y="305807"/>
            <a:ext cx="4638604" cy="473207"/>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sp>
        <p:nvSpPr>
          <p:cNvPr id="139" name="Google Shape;139;p20"/>
          <p:cNvSpPr txBox="1"/>
          <p:nvPr/>
        </p:nvSpPr>
        <p:spPr>
          <a:xfrm>
            <a:off x="485775" y="911291"/>
            <a:ext cx="2747213" cy="43300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140" name="Google Shape;140;p20"/>
          <p:cNvSpPr txBox="1"/>
          <p:nvPr/>
        </p:nvSpPr>
        <p:spPr>
          <a:xfrm rot="-900000">
            <a:off x="1474634" y="3625403"/>
            <a:ext cx="1102973"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Ipsum has been</a:t>
            </a:r>
            <a:endParaRPr sz="1100"/>
          </a:p>
        </p:txBody>
      </p:sp>
      <p:sp>
        <p:nvSpPr>
          <p:cNvPr id="141" name="Google Shape;141;p20"/>
          <p:cNvSpPr txBox="1"/>
          <p:nvPr/>
        </p:nvSpPr>
        <p:spPr>
          <a:xfrm rot="-900000">
            <a:off x="3106111" y="3201791"/>
            <a:ext cx="1102973"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Ipsum has been</a:t>
            </a:r>
            <a:endParaRPr sz="1100"/>
          </a:p>
        </p:txBody>
      </p:sp>
      <p:sp>
        <p:nvSpPr>
          <p:cNvPr id="142" name="Google Shape;142;p20"/>
          <p:cNvSpPr txBox="1"/>
          <p:nvPr/>
        </p:nvSpPr>
        <p:spPr>
          <a:xfrm rot="-900000">
            <a:off x="4551893" y="2811394"/>
            <a:ext cx="1102973"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Ipsum has been</a:t>
            </a:r>
            <a:endParaRPr sz="1100"/>
          </a:p>
        </p:txBody>
      </p:sp>
      <p:sp>
        <p:nvSpPr>
          <p:cNvPr id="143" name="Google Shape;143;p20"/>
          <p:cNvSpPr txBox="1"/>
          <p:nvPr/>
        </p:nvSpPr>
        <p:spPr>
          <a:xfrm rot="-900000">
            <a:off x="5986606" y="2467475"/>
            <a:ext cx="1102973"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Ipsum has been</a:t>
            </a:r>
            <a:endParaRPr sz="1100"/>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62" name="Shape 762"/>
        <p:cNvGrpSpPr/>
        <p:nvPr/>
      </p:nvGrpSpPr>
      <p:grpSpPr>
        <a:xfrm>
          <a:off x="0" y="0"/>
          <a:ext cx="0" cy="0"/>
          <a:chOff x="0" y="0"/>
          <a:chExt cx="0" cy="0"/>
        </a:xfrm>
      </p:grpSpPr>
      <p:sp>
        <p:nvSpPr>
          <p:cNvPr id="763" name="Google Shape;763;p38"/>
          <p:cNvSpPr txBox="1"/>
          <p:nvPr/>
        </p:nvSpPr>
        <p:spPr>
          <a:xfrm>
            <a:off x="1584105" y="1874348"/>
            <a:ext cx="5975789" cy="1394805"/>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b="1" lang="en" sz="900">
                <a:solidFill>
                  <a:srgbClr val="7F7F7F"/>
                </a:solidFill>
                <a:latin typeface="Montserrat Light"/>
                <a:ea typeface="Montserrat Light"/>
                <a:cs typeface="Montserrat Light"/>
                <a:sym typeface="Montserrat Light"/>
              </a:rPr>
              <a:t>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popularized in the 1960s with the release of Letterset sheets containing Lorem Ipsum passages, and more recently with desktop publishing software like Aldus PageMaker including versions of Lorem Ipsum.</a:t>
            </a:r>
            <a:endParaRPr sz="1100"/>
          </a:p>
        </p:txBody>
      </p:sp>
      <p:sp>
        <p:nvSpPr>
          <p:cNvPr id="764" name="Google Shape;764;p38"/>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Example Text Here</a:t>
            </a:r>
            <a:endParaRPr sz="1100"/>
          </a:p>
        </p:txBody>
      </p:sp>
      <p:sp>
        <p:nvSpPr>
          <p:cNvPr id="765" name="Google Shape;765;p38"/>
          <p:cNvSpPr/>
          <p:nvPr/>
        </p:nvSpPr>
        <p:spPr>
          <a:xfrm>
            <a:off x="3716478" y="1069843"/>
            <a:ext cx="1711046" cy="385762"/>
          </a:xfrm>
          <a:prstGeom prst="roundRect">
            <a:avLst>
              <a:gd fmla="val 50000" name="adj"/>
            </a:avLst>
          </a:prstGeom>
          <a:solidFill>
            <a:schemeClr val="accen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766" name="Google Shape;766;p38"/>
          <p:cNvSpPr txBox="1"/>
          <p:nvPr/>
        </p:nvSpPr>
        <p:spPr>
          <a:xfrm>
            <a:off x="3924437" y="1112682"/>
            <a:ext cx="1295125" cy="300082"/>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500">
                <a:solidFill>
                  <a:schemeClr val="lt1"/>
                </a:solidFill>
                <a:latin typeface="Montserrat Light"/>
                <a:ea typeface="Montserrat Light"/>
                <a:cs typeface="Montserrat Light"/>
                <a:sym typeface="Montserrat Light"/>
              </a:rPr>
              <a:t>Example</a:t>
            </a:r>
            <a:endParaRPr sz="110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7" name="Shape 147"/>
        <p:cNvGrpSpPr/>
        <p:nvPr/>
      </p:nvGrpSpPr>
      <p:grpSpPr>
        <a:xfrm>
          <a:off x="0" y="0"/>
          <a:ext cx="0" cy="0"/>
          <a:chOff x="0" y="0"/>
          <a:chExt cx="0" cy="0"/>
        </a:xfrm>
      </p:grpSpPr>
      <p:sp>
        <p:nvSpPr>
          <p:cNvPr id="148" name="Google Shape;148;p21"/>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149" name="Google Shape;149;p21"/>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150" name="Google Shape;150;p21"/>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151" name="Google Shape;151;p21"/>
          <p:cNvGrpSpPr/>
          <p:nvPr/>
        </p:nvGrpSpPr>
        <p:grpSpPr>
          <a:xfrm>
            <a:off x="1500640" y="1475623"/>
            <a:ext cx="2814185" cy="2690282"/>
            <a:chOff x="4222896" y="1905584"/>
            <a:chExt cx="3752247" cy="3587043"/>
          </a:xfrm>
        </p:grpSpPr>
        <p:sp>
          <p:nvSpPr>
            <p:cNvPr id="152" name="Google Shape;152;p21"/>
            <p:cNvSpPr/>
            <p:nvPr/>
          </p:nvSpPr>
          <p:spPr>
            <a:xfrm>
              <a:off x="4307134" y="3176524"/>
              <a:ext cx="1187280" cy="1359600"/>
            </a:xfrm>
            <a:custGeom>
              <a:rect b="b" l="l" r="r" t="t"/>
              <a:pathLst>
                <a:path extrusionOk="0" h="20132" w="21600">
                  <a:moveTo>
                    <a:pt x="13929" y="3851"/>
                  </a:moveTo>
                  <a:cubicBezTo>
                    <a:pt x="14600" y="1451"/>
                    <a:pt x="17626" y="-268"/>
                    <a:pt x="21600" y="376"/>
                  </a:cubicBezTo>
                  <a:cubicBezTo>
                    <a:pt x="21573" y="372"/>
                    <a:pt x="21544" y="364"/>
                    <a:pt x="21517" y="359"/>
                  </a:cubicBezTo>
                  <a:cubicBezTo>
                    <a:pt x="19214" y="-228"/>
                    <a:pt x="4602" y="-1468"/>
                    <a:pt x="0" y="9812"/>
                  </a:cubicBezTo>
                  <a:cubicBezTo>
                    <a:pt x="278" y="12533"/>
                    <a:pt x="886" y="15276"/>
                    <a:pt x="3578" y="20132"/>
                  </a:cubicBezTo>
                  <a:lnTo>
                    <a:pt x="15687" y="15236"/>
                  </a:lnTo>
                  <a:cubicBezTo>
                    <a:pt x="13277" y="10565"/>
                    <a:pt x="13027" y="6823"/>
                    <a:pt x="13929" y="3851"/>
                  </a:cubicBezTo>
                  <a:close/>
                </a:path>
              </a:pathLst>
            </a:custGeom>
            <a:gradFill>
              <a:gsLst>
                <a:gs pos="0">
                  <a:schemeClr val="accent2"/>
                </a:gs>
                <a:gs pos="32000">
                  <a:schemeClr val="accent2"/>
                </a:gs>
                <a:gs pos="76000">
                  <a:srgbClr val="64D3E9"/>
                </a:gs>
                <a:gs pos="100000">
                  <a:srgbClr val="64D3E9"/>
                </a:gs>
              </a:gsLst>
              <a:lin ang="360000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53" name="Google Shape;153;p21"/>
            <p:cNvSpPr/>
            <p:nvPr/>
          </p:nvSpPr>
          <p:spPr>
            <a:xfrm>
              <a:off x="5578652" y="4302481"/>
              <a:ext cx="1359600" cy="1187280"/>
            </a:xfrm>
            <a:custGeom>
              <a:rect b="b" l="l" r="r" t="t"/>
              <a:pathLst>
                <a:path extrusionOk="0" h="21600" w="20132">
                  <a:moveTo>
                    <a:pt x="3851" y="7671"/>
                  </a:moveTo>
                  <a:cubicBezTo>
                    <a:pt x="1451" y="7000"/>
                    <a:pt x="-268" y="3974"/>
                    <a:pt x="376" y="0"/>
                  </a:cubicBezTo>
                  <a:cubicBezTo>
                    <a:pt x="372" y="27"/>
                    <a:pt x="364" y="56"/>
                    <a:pt x="359" y="83"/>
                  </a:cubicBezTo>
                  <a:cubicBezTo>
                    <a:pt x="-228" y="2386"/>
                    <a:pt x="-1468" y="16998"/>
                    <a:pt x="9812" y="21600"/>
                  </a:cubicBezTo>
                  <a:cubicBezTo>
                    <a:pt x="12533" y="21322"/>
                    <a:pt x="15276" y="20714"/>
                    <a:pt x="20132" y="18022"/>
                  </a:cubicBezTo>
                  <a:lnTo>
                    <a:pt x="15236" y="5913"/>
                  </a:lnTo>
                  <a:cubicBezTo>
                    <a:pt x="10565" y="8323"/>
                    <a:pt x="6823" y="8573"/>
                    <a:pt x="3851" y="7671"/>
                  </a:cubicBezTo>
                  <a:close/>
                </a:path>
              </a:pathLst>
            </a:custGeom>
            <a:gradFill>
              <a:gsLst>
                <a:gs pos="0">
                  <a:srgbClr val="64D3E9"/>
                </a:gs>
                <a:gs pos="18000">
                  <a:srgbClr val="64D3E9"/>
                </a:gs>
                <a:gs pos="78000">
                  <a:schemeClr val="accent2"/>
                </a:gs>
                <a:gs pos="100000">
                  <a:schemeClr val="accent2"/>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54" name="Google Shape;154;p21"/>
            <p:cNvSpPr/>
            <p:nvPr/>
          </p:nvSpPr>
          <p:spPr>
            <a:xfrm>
              <a:off x="6704609" y="2864574"/>
              <a:ext cx="1187280" cy="1359599"/>
            </a:xfrm>
            <a:custGeom>
              <a:rect b="b" l="l" r="r" t="t"/>
              <a:pathLst>
                <a:path extrusionOk="0" h="20132" w="21600">
                  <a:moveTo>
                    <a:pt x="7671" y="16281"/>
                  </a:moveTo>
                  <a:cubicBezTo>
                    <a:pt x="7000" y="18681"/>
                    <a:pt x="3974" y="20400"/>
                    <a:pt x="0" y="19756"/>
                  </a:cubicBezTo>
                  <a:cubicBezTo>
                    <a:pt x="27" y="19760"/>
                    <a:pt x="56" y="19768"/>
                    <a:pt x="83" y="19773"/>
                  </a:cubicBezTo>
                  <a:cubicBezTo>
                    <a:pt x="2386" y="20360"/>
                    <a:pt x="16998" y="21600"/>
                    <a:pt x="21600" y="10320"/>
                  </a:cubicBezTo>
                  <a:cubicBezTo>
                    <a:pt x="21322" y="7599"/>
                    <a:pt x="20714" y="4856"/>
                    <a:pt x="18022" y="0"/>
                  </a:cubicBezTo>
                  <a:lnTo>
                    <a:pt x="5913" y="4896"/>
                  </a:lnTo>
                  <a:cubicBezTo>
                    <a:pt x="8323" y="9567"/>
                    <a:pt x="8573" y="13309"/>
                    <a:pt x="7671" y="16281"/>
                  </a:cubicBezTo>
                  <a:close/>
                </a:path>
              </a:pathLst>
            </a:custGeom>
            <a:gradFill>
              <a:gsLst>
                <a:gs pos="0">
                  <a:srgbClr val="25C6FF"/>
                </a:gs>
                <a:gs pos="28000">
                  <a:srgbClr val="25C6FF"/>
                </a:gs>
                <a:gs pos="74000">
                  <a:schemeClr val="accent4"/>
                </a:gs>
                <a:gs pos="100000">
                  <a:schemeClr val="accent4"/>
                </a:gs>
              </a:gsLst>
              <a:lin ang="1500000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55" name="Google Shape;155;p21"/>
            <p:cNvSpPr/>
            <p:nvPr/>
          </p:nvSpPr>
          <p:spPr>
            <a:xfrm>
              <a:off x="5261756" y="1909201"/>
              <a:ext cx="1359600" cy="1187279"/>
            </a:xfrm>
            <a:custGeom>
              <a:rect b="b" l="l" r="r" t="t"/>
              <a:pathLst>
                <a:path extrusionOk="0" h="21600" w="20132">
                  <a:moveTo>
                    <a:pt x="16281" y="13929"/>
                  </a:moveTo>
                  <a:cubicBezTo>
                    <a:pt x="18681" y="14600"/>
                    <a:pt x="20400" y="17626"/>
                    <a:pt x="19756" y="21600"/>
                  </a:cubicBezTo>
                  <a:cubicBezTo>
                    <a:pt x="19760" y="21573"/>
                    <a:pt x="19768" y="21544"/>
                    <a:pt x="19773" y="21517"/>
                  </a:cubicBezTo>
                  <a:cubicBezTo>
                    <a:pt x="20360" y="19214"/>
                    <a:pt x="21600" y="4602"/>
                    <a:pt x="10320" y="0"/>
                  </a:cubicBezTo>
                  <a:cubicBezTo>
                    <a:pt x="7599" y="278"/>
                    <a:pt x="4856" y="886"/>
                    <a:pt x="0" y="3578"/>
                  </a:cubicBezTo>
                  <a:lnTo>
                    <a:pt x="4896" y="15687"/>
                  </a:lnTo>
                  <a:cubicBezTo>
                    <a:pt x="9567" y="13277"/>
                    <a:pt x="13309" y="13027"/>
                    <a:pt x="16281" y="13929"/>
                  </a:cubicBezTo>
                  <a:close/>
                </a:path>
              </a:pathLst>
            </a:custGeom>
            <a:gradFill>
              <a:gsLst>
                <a:gs pos="0">
                  <a:schemeClr val="accent2"/>
                </a:gs>
                <a:gs pos="24000">
                  <a:schemeClr val="accent2"/>
                </a:gs>
                <a:gs pos="66000">
                  <a:srgbClr val="64D3E9"/>
                </a:gs>
                <a:gs pos="100000">
                  <a:srgbClr val="64D3E9"/>
                </a:gs>
              </a:gsLst>
              <a:lin ang="19199999"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56" name="Google Shape;156;p21"/>
            <p:cNvSpPr/>
            <p:nvPr/>
          </p:nvSpPr>
          <p:spPr>
            <a:xfrm>
              <a:off x="4302853" y="2101943"/>
              <a:ext cx="1433601" cy="1739936"/>
            </a:xfrm>
            <a:custGeom>
              <a:rect b="b" l="l" r="r" t="t"/>
              <a:pathLst>
                <a:path extrusionOk="0" h="21600" w="20842">
                  <a:moveTo>
                    <a:pt x="18755" y="8290"/>
                  </a:moveTo>
                  <a:lnTo>
                    <a:pt x="13932" y="0"/>
                  </a:lnTo>
                  <a:cubicBezTo>
                    <a:pt x="4453" y="4270"/>
                    <a:pt x="-758" y="12901"/>
                    <a:pt x="90" y="21600"/>
                  </a:cubicBezTo>
                  <a:cubicBezTo>
                    <a:pt x="3767" y="12143"/>
                    <a:pt x="15444" y="13183"/>
                    <a:pt x="17285" y="13675"/>
                  </a:cubicBezTo>
                  <a:cubicBezTo>
                    <a:pt x="18392" y="13854"/>
                    <a:pt x="19594" y="14276"/>
                    <a:pt x="20842" y="15000"/>
                  </a:cubicBezTo>
                  <a:cubicBezTo>
                    <a:pt x="20781" y="13165"/>
                    <a:pt x="19921" y="10282"/>
                    <a:pt x="18755" y="8290"/>
                  </a:cubicBezTo>
                  <a:close/>
                </a:path>
              </a:pathLst>
            </a:custGeom>
            <a:gradFill>
              <a:gsLst>
                <a:gs pos="0">
                  <a:schemeClr val="accent1"/>
                </a:gs>
                <a:gs pos="24000">
                  <a:schemeClr val="accent1"/>
                </a:gs>
                <a:gs pos="66000">
                  <a:srgbClr val="96DBDF"/>
                </a:gs>
                <a:gs pos="100000">
                  <a:srgbClr val="96DBDF"/>
                </a:gs>
              </a:gsLst>
              <a:lin ang="120000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57" name="Google Shape;157;p21"/>
            <p:cNvSpPr/>
            <p:nvPr/>
          </p:nvSpPr>
          <p:spPr>
            <a:xfrm>
              <a:off x="4504070" y="4059026"/>
              <a:ext cx="1739936" cy="1433601"/>
            </a:xfrm>
            <a:custGeom>
              <a:rect b="b" l="l" r="r" t="t"/>
              <a:pathLst>
                <a:path extrusionOk="0" h="20842" w="21600">
                  <a:moveTo>
                    <a:pt x="8290" y="2087"/>
                  </a:moveTo>
                  <a:lnTo>
                    <a:pt x="0" y="6910"/>
                  </a:lnTo>
                  <a:cubicBezTo>
                    <a:pt x="4270" y="16389"/>
                    <a:pt x="12901" y="21600"/>
                    <a:pt x="21600" y="20752"/>
                  </a:cubicBezTo>
                  <a:cubicBezTo>
                    <a:pt x="12143" y="17075"/>
                    <a:pt x="13183" y="5398"/>
                    <a:pt x="13675" y="3557"/>
                  </a:cubicBezTo>
                  <a:cubicBezTo>
                    <a:pt x="13854" y="2450"/>
                    <a:pt x="14276" y="1248"/>
                    <a:pt x="15000" y="0"/>
                  </a:cubicBezTo>
                  <a:cubicBezTo>
                    <a:pt x="13165" y="61"/>
                    <a:pt x="10282" y="921"/>
                    <a:pt x="8290" y="2087"/>
                  </a:cubicBezTo>
                  <a:close/>
                </a:path>
              </a:pathLst>
            </a:custGeom>
            <a:gradFill>
              <a:gsLst>
                <a:gs pos="0">
                  <a:srgbClr val="96DBDF"/>
                </a:gs>
                <a:gs pos="20000">
                  <a:srgbClr val="96DBDF"/>
                </a:gs>
                <a:gs pos="70000">
                  <a:srgbClr val="319CA4"/>
                </a:gs>
                <a:gs pos="100000">
                  <a:srgbClr val="319CA4"/>
                </a:gs>
              </a:gsLst>
              <a:lin ang="660000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58" name="Google Shape;158;p21"/>
            <p:cNvSpPr/>
            <p:nvPr/>
          </p:nvSpPr>
          <p:spPr>
            <a:xfrm>
              <a:off x="6464110" y="3558702"/>
              <a:ext cx="1433601" cy="1739936"/>
            </a:xfrm>
            <a:custGeom>
              <a:rect b="b" l="l" r="r" t="t"/>
              <a:pathLst>
                <a:path extrusionOk="0" h="21600" w="20842">
                  <a:moveTo>
                    <a:pt x="2087" y="13310"/>
                  </a:moveTo>
                  <a:lnTo>
                    <a:pt x="6910" y="21600"/>
                  </a:lnTo>
                  <a:cubicBezTo>
                    <a:pt x="16389" y="17330"/>
                    <a:pt x="21600" y="8699"/>
                    <a:pt x="20752" y="0"/>
                  </a:cubicBezTo>
                  <a:cubicBezTo>
                    <a:pt x="17075" y="9457"/>
                    <a:pt x="5398" y="8417"/>
                    <a:pt x="3557" y="7925"/>
                  </a:cubicBezTo>
                  <a:cubicBezTo>
                    <a:pt x="2450" y="7746"/>
                    <a:pt x="1248" y="7324"/>
                    <a:pt x="0" y="6600"/>
                  </a:cubicBezTo>
                  <a:cubicBezTo>
                    <a:pt x="61" y="8435"/>
                    <a:pt x="921" y="11318"/>
                    <a:pt x="2087" y="13310"/>
                  </a:cubicBezTo>
                  <a:close/>
                </a:path>
              </a:pathLst>
            </a:custGeom>
            <a:gradFill>
              <a:gsLst>
                <a:gs pos="0">
                  <a:srgbClr val="32D2FE"/>
                </a:gs>
                <a:gs pos="16000">
                  <a:srgbClr val="32D2FE"/>
                </a:gs>
                <a:gs pos="70000">
                  <a:schemeClr val="accent3"/>
                </a:gs>
                <a:gs pos="100000">
                  <a:schemeClr val="accent3"/>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59" name="Google Shape;159;p21"/>
            <p:cNvSpPr/>
            <p:nvPr/>
          </p:nvSpPr>
          <p:spPr>
            <a:xfrm>
              <a:off x="5958841" y="1905584"/>
              <a:ext cx="1739936" cy="1433601"/>
            </a:xfrm>
            <a:custGeom>
              <a:rect b="b" l="l" r="r" t="t"/>
              <a:pathLst>
                <a:path extrusionOk="0" h="20842" w="21600">
                  <a:moveTo>
                    <a:pt x="13310" y="18755"/>
                  </a:moveTo>
                  <a:lnTo>
                    <a:pt x="21600" y="13932"/>
                  </a:lnTo>
                  <a:cubicBezTo>
                    <a:pt x="17330" y="4453"/>
                    <a:pt x="8699" y="-758"/>
                    <a:pt x="0" y="90"/>
                  </a:cubicBezTo>
                  <a:cubicBezTo>
                    <a:pt x="9457" y="3767"/>
                    <a:pt x="8417" y="15444"/>
                    <a:pt x="7925" y="17285"/>
                  </a:cubicBezTo>
                  <a:cubicBezTo>
                    <a:pt x="7746" y="18392"/>
                    <a:pt x="7324" y="19594"/>
                    <a:pt x="6600" y="20842"/>
                  </a:cubicBezTo>
                  <a:cubicBezTo>
                    <a:pt x="8435" y="20781"/>
                    <a:pt x="11318" y="19921"/>
                    <a:pt x="13310" y="18755"/>
                  </a:cubicBezTo>
                  <a:close/>
                </a:path>
              </a:pathLst>
            </a:custGeom>
            <a:gradFill>
              <a:gsLst>
                <a:gs pos="0">
                  <a:srgbClr val="32D2FE"/>
                </a:gs>
                <a:gs pos="16000">
                  <a:srgbClr val="32D2FE"/>
                </a:gs>
                <a:gs pos="66000">
                  <a:schemeClr val="accent3"/>
                </a:gs>
                <a:gs pos="100000">
                  <a:schemeClr val="accent3"/>
                </a:gs>
              </a:gsLst>
              <a:lin ang="1740000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60" name="Google Shape;160;p21"/>
            <p:cNvSpPr/>
            <p:nvPr/>
          </p:nvSpPr>
          <p:spPr>
            <a:xfrm>
              <a:off x="6736467" y="4399208"/>
              <a:ext cx="600506" cy="460758"/>
            </a:xfrm>
            <a:custGeom>
              <a:rect b="b" l="l" r="r" t="t"/>
              <a:pathLst>
                <a:path extrusionOk="0" h="21600" w="21411">
                  <a:moveTo>
                    <a:pt x="7199" y="15292"/>
                  </a:moveTo>
                  <a:lnTo>
                    <a:pt x="5119" y="3440"/>
                  </a:lnTo>
                  <a:lnTo>
                    <a:pt x="17263" y="3440"/>
                  </a:lnTo>
                  <a:cubicBezTo>
                    <a:pt x="18637" y="3440"/>
                    <a:pt x="19646" y="4253"/>
                    <a:pt x="20206" y="5317"/>
                  </a:cubicBezTo>
                  <a:lnTo>
                    <a:pt x="8442" y="5317"/>
                  </a:lnTo>
                  <a:cubicBezTo>
                    <a:pt x="8346" y="5317"/>
                    <a:pt x="8267" y="5421"/>
                    <a:pt x="8267" y="5548"/>
                  </a:cubicBezTo>
                  <a:cubicBezTo>
                    <a:pt x="8267" y="5675"/>
                    <a:pt x="8346" y="5778"/>
                    <a:pt x="8442" y="5778"/>
                  </a:cubicBezTo>
                  <a:lnTo>
                    <a:pt x="20301" y="5778"/>
                  </a:lnTo>
                  <a:cubicBezTo>
                    <a:pt x="20337" y="5778"/>
                    <a:pt x="20368" y="5760"/>
                    <a:pt x="20396" y="5736"/>
                  </a:cubicBezTo>
                  <a:cubicBezTo>
                    <a:pt x="20546" y="6116"/>
                    <a:pt x="20646" y="6516"/>
                    <a:pt x="20687" y="6915"/>
                  </a:cubicBezTo>
                  <a:cubicBezTo>
                    <a:pt x="20866" y="8670"/>
                    <a:pt x="20005" y="10922"/>
                    <a:pt x="17059" y="11979"/>
                  </a:cubicBezTo>
                  <a:cubicBezTo>
                    <a:pt x="17059" y="11979"/>
                    <a:pt x="7199" y="15292"/>
                    <a:pt x="7199" y="15292"/>
                  </a:cubicBezTo>
                  <a:close/>
                  <a:moveTo>
                    <a:pt x="19161" y="19373"/>
                  </a:moveTo>
                  <a:cubicBezTo>
                    <a:pt x="19161" y="20093"/>
                    <a:pt x="18716" y="20678"/>
                    <a:pt x="18168" y="20678"/>
                  </a:cubicBezTo>
                  <a:cubicBezTo>
                    <a:pt x="17621" y="20678"/>
                    <a:pt x="17175" y="20093"/>
                    <a:pt x="17175" y="19373"/>
                  </a:cubicBezTo>
                  <a:cubicBezTo>
                    <a:pt x="17175" y="18653"/>
                    <a:pt x="17621" y="18067"/>
                    <a:pt x="18168" y="18067"/>
                  </a:cubicBezTo>
                  <a:cubicBezTo>
                    <a:pt x="18716" y="18067"/>
                    <a:pt x="19161" y="18653"/>
                    <a:pt x="19161" y="19373"/>
                  </a:cubicBezTo>
                  <a:close/>
                  <a:moveTo>
                    <a:pt x="8413" y="19373"/>
                  </a:moveTo>
                  <a:cubicBezTo>
                    <a:pt x="8413" y="20093"/>
                    <a:pt x="7968" y="20678"/>
                    <a:pt x="7420" y="20678"/>
                  </a:cubicBezTo>
                  <a:cubicBezTo>
                    <a:pt x="6873" y="20678"/>
                    <a:pt x="6427" y="20093"/>
                    <a:pt x="6427" y="19373"/>
                  </a:cubicBezTo>
                  <a:cubicBezTo>
                    <a:pt x="6427" y="18653"/>
                    <a:pt x="6873" y="18067"/>
                    <a:pt x="7420" y="18067"/>
                  </a:cubicBezTo>
                  <a:cubicBezTo>
                    <a:pt x="7968" y="18067"/>
                    <a:pt x="8413" y="18653"/>
                    <a:pt x="8413" y="19373"/>
                  </a:cubicBezTo>
                  <a:close/>
                  <a:moveTo>
                    <a:pt x="21382" y="6793"/>
                  </a:moveTo>
                  <a:cubicBezTo>
                    <a:pt x="21129" y="4316"/>
                    <a:pt x="19397" y="2519"/>
                    <a:pt x="17263" y="2519"/>
                  </a:cubicBezTo>
                  <a:lnTo>
                    <a:pt x="4957" y="2519"/>
                  </a:lnTo>
                  <a:lnTo>
                    <a:pt x="4578" y="357"/>
                  </a:lnTo>
                  <a:cubicBezTo>
                    <a:pt x="4541" y="148"/>
                    <a:pt x="4400" y="0"/>
                    <a:pt x="4237" y="0"/>
                  </a:cubicBezTo>
                  <a:lnTo>
                    <a:pt x="351" y="0"/>
                  </a:lnTo>
                  <a:cubicBezTo>
                    <a:pt x="157" y="0"/>
                    <a:pt x="0" y="206"/>
                    <a:pt x="0" y="461"/>
                  </a:cubicBezTo>
                  <a:cubicBezTo>
                    <a:pt x="0" y="715"/>
                    <a:pt x="157" y="922"/>
                    <a:pt x="351" y="922"/>
                  </a:cubicBezTo>
                  <a:lnTo>
                    <a:pt x="3958" y="922"/>
                  </a:lnTo>
                  <a:lnTo>
                    <a:pt x="6830" y="17292"/>
                  </a:lnTo>
                  <a:cubicBezTo>
                    <a:pt x="6187" y="17609"/>
                    <a:pt x="5726" y="18418"/>
                    <a:pt x="5726" y="19373"/>
                  </a:cubicBezTo>
                  <a:cubicBezTo>
                    <a:pt x="5726" y="20601"/>
                    <a:pt x="6486" y="21600"/>
                    <a:pt x="7420" y="21600"/>
                  </a:cubicBezTo>
                  <a:cubicBezTo>
                    <a:pt x="8354" y="21600"/>
                    <a:pt x="9114" y="20601"/>
                    <a:pt x="9114" y="19373"/>
                  </a:cubicBezTo>
                  <a:cubicBezTo>
                    <a:pt x="9114" y="18884"/>
                    <a:pt x="8990" y="18435"/>
                    <a:pt x="8786" y="18067"/>
                  </a:cubicBezTo>
                  <a:lnTo>
                    <a:pt x="16802" y="18067"/>
                  </a:lnTo>
                  <a:cubicBezTo>
                    <a:pt x="16598" y="18435"/>
                    <a:pt x="16474" y="18884"/>
                    <a:pt x="16474" y="19373"/>
                  </a:cubicBezTo>
                  <a:cubicBezTo>
                    <a:pt x="16474" y="20601"/>
                    <a:pt x="17234" y="21600"/>
                    <a:pt x="18168" y="21600"/>
                  </a:cubicBezTo>
                  <a:cubicBezTo>
                    <a:pt x="19103" y="21600"/>
                    <a:pt x="19863" y="20601"/>
                    <a:pt x="19863" y="19373"/>
                  </a:cubicBezTo>
                  <a:cubicBezTo>
                    <a:pt x="19863" y="18250"/>
                    <a:pt x="19225" y="17328"/>
                    <a:pt x="18402" y="17176"/>
                  </a:cubicBezTo>
                  <a:cubicBezTo>
                    <a:pt x="18365" y="17159"/>
                    <a:pt x="18327" y="17145"/>
                    <a:pt x="18285" y="17145"/>
                  </a:cubicBezTo>
                  <a:lnTo>
                    <a:pt x="7524" y="17145"/>
                  </a:lnTo>
                  <a:lnTo>
                    <a:pt x="7356" y="16190"/>
                  </a:lnTo>
                  <a:lnTo>
                    <a:pt x="17239" y="12871"/>
                  </a:lnTo>
                  <a:cubicBezTo>
                    <a:pt x="20626" y="11654"/>
                    <a:pt x="21600" y="8933"/>
                    <a:pt x="21382" y="679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61" name="Google Shape;161;p21"/>
            <p:cNvSpPr/>
            <p:nvPr/>
          </p:nvSpPr>
          <p:spPr>
            <a:xfrm>
              <a:off x="4823697" y="2570326"/>
              <a:ext cx="550341" cy="431671"/>
            </a:xfrm>
            <a:custGeom>
              <a:rect b="b" l="l" r="r" t="t"/>
              <a:pathLst>
                <a:path extrusionOk="0" h="21600" w="21600">
                  <a:moveTo>
                    <a:pt x="20720" y="20706"/>
                  </a:moveTo>
                  <a:lnTo>
                    <a:pt x="880" y="20706"/>
                  </a:lnTo>
                  <a:cubicBezTo>
                    <a:pt x="781" y="20706"/>
                    <a:pt x="701" y="20604"/>
                    <a:pt x="701" y="20478"/>
                  </a:cubicBezTo>
                  <a:lnTo>
                    <a:pt x="701" y="10046"/>
                  </a:lnTo>
                  <a:cubicBezTo>
                    <a:pt x="1622" y="10814"/>
                    <a:pt x="2596" y="11485"/>
                    <a:pt x="3609" y="12031"/>
                  </a:cubicBezTo>
                  <a:cubicBezTo>
                    <a:pt x="5378" y="12985"/>
                    <a:pt x="7245" y="13573"/>
                    <a:pt x="9158" y="13786"/>
                  </a:cubicBezTo>
                  <a:lnTo>
                    <a:pt x="9158" y="15314"/>
                  </a:lnTo>
                  <a:cubicBezTo>
                    <a:pt x="9158" y="15438"/>
                    <a:pt x="9237" y="15538"/>
                    <a:pt x="9334" y="15538"/>
                  </a:cubicBezTo>
                  <a:lnTo>
                    <a:pt x="12306" y="15538"/>
                  </a:lnTo>
                  <a:cubicBezTo>
                    <a:pt x="12403" y="15538"/>
                    <a:pt x="12482" y="15438"/>
                    <a:pt x="12482" y="15314"/>
                  </a:cubicBezTo>
                  <a:lnTo>
                    <a:pt x="12481" y="13779"/>
                  </a:lnTo>
                  <a:cubicBezTo>
                    <a:pt x="14374" y="13561"/>
                    <a:pt x="16221" y="12975"/>
                    <a:pt x="17972" y="12031"/>
                  </a:cubicBezTo>
                  <a:cubicBezTo>
                    <a:pt x="18992" y="11481"/>
                    <a:pt x="19972" y="10805"/>
                    <a:pt x="20899" y="10030"/>
                  </a:cubicBezTo>
                  <a:lnTo>
                    <a:pt x="20899" y="20478"/>
                  </a:lnTo>
                  <a:cubicBezTo>
                    <a:pt x="20899" y="20604"/>
                    <a:pt x="20819" y="20706"/>
                    <a:pt x="20720" y="20706"/>
                  </a:cubicBezTo>
                  <a:close/>
                  <a:moveTo>
                    <a:pt x="12131" y="13577"/>
                  </a:moveTo>
                  <a:lnTo>
                    <a:pt x="12131" y="15091"/>
                  </a:lnTo>
                  <a:lnTo>
                    <a:pt x="9509" y="15091"/>
                  </a:lnTo>
                  <a:lnTo>
                    <a:pt x="9509" y="13598"/>
                  </a:lnTo>
                  <a:lnTo>
                    <a:pt x="9548" y="12796"/>
                  </a:lnTo>
                  <a:cubicBezTo>
                    <a:pt x="9693" y="12050"/>
                    <a:pt x="10216" y="11528"/>
                    <a:pt x="10820" y="11528"/>
                  </a:cubicBezTo>
                  <a:cubicBezTo>
                    <a:pt x="11422" y="11528"/>
                    <a:pt x="11945" y="12047"/>
                    <a:pt x="12086" y="12752"/>
                  </a:cubicBezTo>
                  <a:cubicBezTo>
                    <a:pt x="12086" y="12752"/>
                    <a:pt x="12131" y="13577"/>
                    <a:pt x="12131" y="13577"/>
                  </a:cubicBezTo>
                  <a:close/>
                  <a:moveTo>
                    <a:pt x="701" y="4604"/>
                  </a:moveTo>
                  <a:cubicBezTo>
                    <a:pt x="701" y="4479"/>
                    <a:pt x="781" y="4377"/>
                    <a:pt x="880" y="4377"/>
                  </a:cubicBezTo>
                  <a:lnTo>
                    <a:pt x="20720" y="4377"/>
                  </a:lnTo>
                  <a:cubicBezTo>
                    <a:pt x="20819" y="4377"/>
                    <a:pt x="20899" y="4479"/>
                    <a:pt x="20899" y="4604"/>
                  </a:cubicBezTo>
                  <a:lnTo>
                    <a:pt x="20899" y="9494"/>
                  </a:lnTo>
                  <a:cubicBezTo>
                    <a:pt x="19934" y="10324"/>
                    <a:pt x="18907" y="11042"/>
                    <a:pt x="17836" y="11619"/>
                  </a:cubicBezTo>
                  <a:cubicBezTo>
                    <a:pt x="16124" y="12542"/>
                    <a:pt x="14319" y="13116"/>
                    <a:pt x="12468" y="13332"/>
                  </a:cubicBezTo>
                  <a:lnTo>
                    <a:pt x="12431" y="12682"/>
                  </a:lnTo>
                  <a:cubicBezTo>
                    <a:pt x="12246" y="11739"/>
                    <a:pt x="11583" y="11081"/>
                    <a:pt x="10820" y="11081"/>
                  </a:cubicBezTo>
                  <a:cubicBezTo>
                    <a:pt x="10055" y="11081"/>
                    <a:pt x="9392" y="11742"/>
                    <a:pt x="9203" y="12727"/>
                  </a:cubicBezTo>
                  <a:lnTo>
                    <a:pt x="9171" y="13338"/>
                  </a:lnTo>
                  <a:cubicBezTo>
                    <a:pt x="7300" y="13128"/>
                    <a:pt x="5476" y="12552"/>
                    <a:pt x="3746" y="11619"/>
                  </a:cubicBezTo>
                  <a:cubicBezTo>
                    <a:pt x="2681" y="11045"/>
                    <a:pt x="1661" y="10333"/>
                    <a:pt x="701" y="9510"/>
                  </a:cubicBezTo>
                  <a:cubicBezTo>
                    <a:pt x="701" y="9510"/>
                    <a:pt x="701" y="4604"/>
                    <a:pt x="701" y="4604"/>
                  </a:cubicBezTo>
                  <a:close/>
                  <a:moveTo>
                    <a:pt x="8576" y="894"/>
                  </a:moveTo>
                  <a:lnTo>
                    <a:pt x="13006" y="894"/>
                  </a:lnTo>
                  <a:cubicBezTo>
                    <a:pt x="13916" y="894"/>
                    <a:pt x="14656" y="1838"/>
                    <a:pt x="14656" y="2998"/>
                  </a:cubicBezTo>
                  <a:lnTo>
                    <a:pt x="14656" y="3483"/>
                  </a:lnTo>
                  <a:lnTo>
                    <a:pt x="6926" y="3483"/>
                  </a:lnTo>
                  <a:lnTo>
                    <a:pt x="6926" y="2998"/>
                  </a:lnTo>
                  <a:cubicBezTo>
                    <a:pt x="6926" y="1838"/>
                    <a:pt x="7666" y="894"/>
                    <a:pt x="8576" y="894"/>
                  </a:cubicBezTo>
                  <a:close/>
                  <a:moveTo>
                    <a:pt x="20720" y="3483"/>
                  </a:moveTo>
                  <a:lnTo>
                    <a:pt x="15357" y="3483"/>
                  </a:lnTo>
                  <a:lnTo>
                    <a:pt x="15357" y="2998"/>
                  </a:lnTo>
                  <a:cubicBezTo>
                    <a:pt x="15357" y="1345"/>
                    <a:pt x="14302" y="0"/>
                    <a:pt x="13006" y="0"/>
                  </a:cubicBezTo>
                  <a:lnTo>
                    <a:pt x="8576" y="0"/>
                  </a:lnTo>
                  <a:cubicBezTo>
                    <a:pt x="7279" y="0"/>
                    <a:pt x="6224" y="1345"/>
                    <a:pt x="6224" y="2998"/>
                  </a:cubicBezTo>
                  <a:lnTo>
                    <a:pt x="6224" y="3483"/>
                  </a:lnTo>
                  <a:lnTo>
                    <a:pt x="880" y="3483"/>
                  </a:lnTo>
                  <a:cubicBezTo>
                    <a:pt x="395" y="3483"/>
                    <a:pt x="0" y="3986"/>
                    <a:pt x="0" y="4604"/>
                  </a:cubicBezTo>
                  <a:lnTo>
                    <a:pt x="0" y="20478"/>
                  </a:lnTo>
                  <a:cubicBezTo>
                    <a:pt x="0" y="21097"/>
                    <a:pt x="395" y="21600"/>
                    <a:pt x="880" y="21600"/>
                  </a:cubicBezTo>
                  <a:lnTo>
                    <a:pt x="20720" y="21600"/>
                  </a:lnTo>
                  <a:cubicBezTo>
                    <a:pt x="21205" y="21600"/>
                    <a:pt x="21600" y="21097"/>
                    <a:pt x="21600" y="20478"/>
                  </a:cubicBezTo>
                  <a:lnTo>
                    <a:pt x="21600" y="4604"/>
                  </a:lnTo>
                  <a:cubicBezTo>
                    <a:pt x="21600" y="3986"/>
                    <a:pt x="21205" y="3483"/>
                    <a:pt x="20720" y="348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62" name="Google Shape;162;p21"/>
            <p:cNvSpPr/>
            <p:nvPr/>
          </p:nvSpPr>
          <p:spPr>
            <a:xfrm>
              <a:off x="4900921" y="4450035"/>
              <a:ext cx="579263" cy="521231"/>
            </a:xfrm>
            <a:custGeom>
              <a:rect b="b" l="l" r="r" t="t"/>
              <a:pathLst>
                <a:path extrusionOk="0" h="21600" w="19739">
                  <a:moveTo>
                    <a:pt x="5459" y="0"/>
                  </a:moveTo>
                  <a:cubicBezTo>
                    <a:pt x="3023" y="0"/>
                    <a:pt x="863" y="2179"/>
                    <a:pt x="209" y="5297"/>
                  </a:cubicBezTo>
                  <a:cubicBezTo>
                    <a:pt x="-931" y="10735"/>
                    <a:pt x="2623" y="16793"/>
                    <a:pt x="9720" y="21501"/>
                  </a:cubicBezTo>
                  <a:lnTo>
                    <a:pt x="9869" y="21600"/>
                  </a:lnTo>
                  <a:lnTo>
                    <a:pt x="10011" y="21501"/>
                  </a:lnTo>
                  <a:cubicBezTo>
                    <a:pt x="17110" y="16793"/>
                    <a:pt x="20669" y="10735"/>
                    <a:pt x="19529" y="5297"/>
                  </a:cubicBezTo>
                  <a:cubicBezTo>
                    <a:pt x="18875" y="2179"/>
                    <a:pt x="16716" y="0"/>
                    <a:pt x="14279" y="0"/>
                  </a:cubicBezTo>
                  <a:cubicBezTo>
                    <a:pt x="12555" y="0"/>
                    <a:pt x="11006" y="1092"/>
                    <a:pt x="9869" y="3097"/>
                  </a:cubicBezTo>
                  <a:cubicBezTo>
                    <a:pt x="8733" y="1093"/>
                    <a:pt x="7182" y="0"/>
                    <a:pt x="5459" y="0"/>
                  </a:cubicBezTo>
                  <a:close/>
                  <a:moveTo>
                    <a:pt x="5500" y="791"/>
                  </a:moveTo>
                  <a:cubicBezTo>
                    <a:pt x="7137" y="791"/>
                    <a:pt x="8607" y="1943"/>
                    <a:pt x="9646" y="4028"/>
                  </a:cubicBezTo>
                  <a:lnTo>
                    <a:pt x="9910" y="4547"/>
                  </a:lnTo>
                  <a:lnTo>
                    <a:pt x="10167" y="4028"/>
                  </a:lnTo>
                  <a:cubicBezTo>
                    <a:pt x="11207" y="1943"/>
                    <a:pt x="12682" y="791"/>
                    <a:pt x="14320" y="791"/>
                  </a:cubicBezTo>
                  <a:cubicBezTo>
                    <a:pt x="16479" y="791"/>
                    <a:pt x="18395" y="2738"/>
                    <a:pt x="18980" y="5528"/>
                  </a:cubicBezTo>
                  <a:cubicBezTo>
                    <a:pt x="20039" y="10580"/>
                    <a:pt x="16652" y="16280"/>
                    <a:pt x="9910" y="20801"/>
                  </a:cubicBezTo>
                  <a:cubicBezTo>
                    <a:pt x="3170" y="16281"/>
                    <a:pt x="-220" y="10580"/>
                    <a:pt x="839" y="5528"/>
                  </a:cubicBezTo>
                  <a:cubicBezTo>
                    <a:pt x="1424" y="2738"/>
                    <a:pt x="3342" y="791"/>
                    <a:pt x="5500" y="791"/>
                  </a:cubicBezTo>
                  <a:close/>
                  <a:moveTo>
                    <a:pt x="5364" y="2109"/>
                  </a:moveTo>
                  <a:cubicBezTo>
                    <a:pt x="3721" y="2109"/>
                    <a:pt x="2197" y="3694"/>
                    <a:pt x="1740" y="5874"/>
                  </a:cubicBezTo>
                  <a:cubicBezTo>
                    <a:pt x="1720" y="5973"/>
                    <a:pt x="1767" y="6071"/>
                    <a:pt x="1849" y="6096"/>
                  </a:cubicBezTo>
                  <a:cubicBezTo>
                    <a:pt x="1861" y="6100"/>
                    <a:pt x="1877" y="6104"/>
                    <a:pt x="1889" y="6104"/>
                  </a:cubicBezTo>
                  <a:cubicBezTo>
                    <a:pt x="1957" y="6104"/>
                    <a:pt x="2014" y="6048"/>
                    <a:pt x="2032" y="5964"/>
                  </a:cubicBezTo>
                  <a:cubicBezTo>
                    <a:pt x="2455" y="3946"/>
                    <a:pt x="3858" y="2480"/>
                    <a:pt x="5364" y="2480"/>
                  </a:cubicBezTo>
                  <a:cubicBezTo>
                    <a:pt x="5449" y="2480"/>
                    <a:pt x="5513" y="2393"/>
                    <a:pt x="5513" y="2290"/>
                  </a:cubicBezTo>
                  <a:cubicBezTo>
                    <a:pt x="5513" y="2188"/>
                    <a:pt x="5449" y="2109"/>
                    <a:pt x="5364" y="2109"/>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63" name="Google Shape;163;p21"/>
            <p:cNvSpPr/>
            <p:nvPr/>
          </p:nvSpPr>
          <p:spPr>
            <a:xfrm>
              <a:off x="6766262" y="2444703"/>
              <a:ext cx="393804" cy="511290"/>
            </a:xfrm>
            <a:custGeom>
              <a:rect b="b" l="l" r="r" t="t"/>
              <a:pathLst>
                <a:path extrusionOk="0" h="21600" w="21600">
                  <a:moveTo>
                    <a:pt x="4285" y="0"/>
                  </a:moveTo>
                  <a:cubicBezTo>
                    <a:pt x="1926" y="0"/>
                    <a:pt x="0" y="1298"/>
                    <a:pt x="0" y="3116"/>
                  </a:cubicBezTo>
                  <a:lnTo>
                    <a:pt x="0" y="18300"/>
                  </a:lnTo>
                  <a:cubicBezTo>
                    <a:pt x="0" y="20117"/>
                    <a:pt x="1926" y="21600"/>
                    <a:pt x="4285" y="21600"/>
                  </a:cubicBezTo>
                  <a:lnTo>
                    <a:pt x="20859" y="21600"/>
                  </a:lnTo>
                  <a:cubicBezTo>
                    <a:pt x="21273" y="21600"/>
                    <a:pt x="21600" y="21336"/>
                    <a:pt x="21600" y="21021"/>
                  </a:cubicBezTo>
                  <a:lnTo>
                    <a:pt x="21600" y="5845"/>
                  </a:lnTo>
                  <a:cubicBezTo>
                    <a:pt x="21595" y="5530"/>
                    <a:pt x="21273" y="5266"/>
                    <a:pt x="20859" y="5266"/>
                  </a:cubicBezTo>
                  <a:lnTo>
                    <a:pt x="3729" y="5266"/>
                  </a:lnTo>
                  <a:cubicBezTo>
                    <a:pt x="2193" y="5266"/>
                    <a:pt x="938" y="4303"/>
                    <a:pt x="938" y="3116"/>
                  </a:cubicBezTo>
                  <a:cubicBezTo>
                    <a:pt x="938" y="1933"/>
                    <a:pt x="2188" y="705"/>
                    <a:pt x="3729" y="705"/>
                  </a:cubicBezTo>
                  <a:lnTo>
                    <a:pt x="20869" y="705"/>
                  </a:lnTo>
                  <a:cubicBezTo>
                    <a:pt x="21277" y="705"/>
                    <a:pt x="21600" y="706"/>
                    <a:pt x="21600" y="395"/>
                  </a:cubicBezTo>
                  <a:cubicBezTo>
                    <a:pt x="21600" y="75"/>
                    <a:pt x="21268" y="0"/>
                    <a:pt x="20859" y="0"/>
                  </a:cubicBezTo>
                  <a:lnTo>
                    <a:pt x="4285" y="0"/>
                  </a:lnTo>
                  <a:close/>
                  <a:moveTo>
                    <a:pt x="4830" y="2956"/>
                  </a:moveTo>
                  <a:cubicBezTo>
                    <a:pt x="4668" y="2956"/>
                    <a:pt x="4536" y="3060"/>
                    <a:pt x="4536" y="3183"/>
                  </a:cubicBezTo>
                  <a:cubicBezTo>
                    <a:pt x="4536" y="3306"/>
                    <a:pt x="4671" y="3401"/>
                    <a:pt x="4830" y="3401"/>
                  </a:cubicBezTo>
                  <a:lnTo>
                    <a:pt x="18536" y="3401"/>
                  </a:lnTo>
                  <a:cubicBezTo>
                    <a:pt x="18698" y="3401"/>
                    <a:pt x="18831" y="3306"/>
                    <a:pt x="18830" y="3183"/>
                  </a:cubicBezTo>
                  <a:cubicBezTo>
                    <a:pt x="18830" y="3060"/>
                    <a:pt x="18696" y="2956"/>
                    <a:pt x="18536" y="2956"/>
                  </a:cubicBezTo>
                  <a:cubicBezTo>
                    <a:pt x="18536" y="2956"/>
                    <a:pt x="4830" y="2956"/>
                    <a:pt x="4830" y="2956"/>
                  </a:cubicBezTo>
                  <a:close/>
                  <a:moveTo>
                    <a:pt x="698" y="4300"/>
                  </a:moveTo>
                  <a:cubicBezTo>
                    <a:pt x="1277" y="5149"/>
                    <a:pt x="2432" y="5728"/>
                    <a:pt x="3762" y="5728"/>
                  </a:cubicBezTo>
                  <a:lnTo>
                    <a:pt x="20880" y="5728"/>
                  </a:lnTo>
                  <a:cubicBezTo>
                    <a:pt x="20931" y="5728"/>
                    <a:pt x="20967" y="5761"/>
                    <a:pt x="20968" y="5786"/>
                  </a:cubicBezTo>
                  <a:cubicBezTo>
                    <a:pt x="20968" y="5786"/>
                    <a:pt x="20968" y="20970"/>
                    <a:pt x="20968" y="20970"/>
                  </a:cubicBezTo>
                  <a:cubicBezTo>
                    <a:pt x="20968" y="20999"/>
                    <a:pt x="20939" y="21029"/>
                    <a:pt x="20891" y="21029"/>
                  </a:cubicBezTo>
                  <a:lnTo>
                    <a:pt x="4307" y="21029"/>
                  </a:lnTo>
                  <a:cubicBezTo>
                    <a:pt x="2314" y="21029"/>
                    <a:pt x="698" y="19784"/>
                    <a:pt x="698" y="18249"/>
                  </a:cubicBezTo>
                  <a:lnTo>
                    <a:pt x="698" y="4300"/>
                  </a:lnTo>
                  <a:close/>
                  <a:moveTo>
                    <a:pt x="6684" y="9406"/>
                  </a:moveTo>
                  <a:cubicBezTo>
                    <a:pt x="6076" y="9406"/>
                    <a:pt x="5583" y="9786"/>
                    <a:pt x="5583" y="10254"/>
                  </a:cubicBezTo>
                  <a:lnTo>
                    <a:pt x="5583" y="13798"/>
                  </a:lnTo>
                  <a:cubicBezTo>
                    <a:pt x="5583" y="14266"/>
                    <a:pt x="6076" y="14646"/>
                    <a:pt x="6684" y="14646"/>
                  </a:cubicBezTo>
                  <a:lnTo>
                    <a:pt x="15178" y="14646"/>
                  </a:lnTo>
                  <a:cubicBezTo>
                    <a:pt x="15785" y="14646"/>
                    <a:pt x="16279" y="14266"/>
                    <a:pt x="16279" y="13798"/>
                  </a:cubicBezTo>
                  <a:lnTo>
                    <a:pt x="16279" y="10254"/>
                  </a:lnTo>
                  <a:cubicBezTo>
                    <a:pt x="16279" y="9786"/>
                    <a:pt x="15785" y="9406"/>
                    <a:pt x="15178" y="9406"/>
                  </a:cubicBezTo>
                  <a:lnTo>
                    <a:pt x="6684" y="9406"/>
                  </a:lnTo>
                  <a:close/>
                  <a:moveTo>
                    <a:pt x="6695" y="9675"/>
                  </a:moveTo>
                  <a:lnTo>
                    <a:pt x="15189" y="9675"/>
                  </a:lnTo>
                  <a:cubicBezTo>
                    <a:pt x="15612" y="9675"/>
                    <a:pt x="15963" y="9936"/>
                    <a:pt x="15963" y="10263"/>
                  </a:cubicBezTo>
                  <a:lnTo>
                    <a:pt x="15963" y="13807"/>
                  </a:lnTo>
                  <a:cubicBezTo>
                    <a:pt x="15963" y="14133"/>
                    <a:pt x="15612" y="14394"/>
                    <a:pt x="15189" y="14394"/>
                  </a:cubicBezTo>
                  <a:lnTo>
                    <a:pt x="6695" y="14394"/>
                  </a:lnTo>
                  <a:cubicBezTo>
                    <a:pt x="6271" y="14394"/>
                    <a:pt x="5932" y="14133"/>
                    <a:pt x="5932" y="13807"/>
                  </a:cubicBezTo>
                  <a:cubicBezTo>
                    <a:pt x="5932" y="13807"/>
                    <a:pt x="5932" y="10263"/>
                    <a:pt x="5932" y="10263"/>
                  </a:cubicBezTo>
                  <a:cubicBezTo>
                    <a:pt x="5932" y="9936"/>
                    <a:pt x="6271" y="9675"/>
                    <a:pt x="6695" y="9675"/>
                  </a:cubicBezTo>
                  <a:close/>
                  <a:moveTo>
                    <a:pt x="5746" y="16057"/>
                  </a:moveTo>
                  <a:cubicBezTo>
                    <a:pt x="5654" y="16057"/>
                    <a:pt x="5583" y="16112"/>
                    <a:pt x="5583" y="16183"/>
                  </a:cubicBezTo>
                  <a:cubicBezTo>
                    <a:pt x="5583" y="16254"/>
                    <a:pt x="5654" y="16309"/>
                    <a:pt x="5746" y="16309"/>
                  </a:cubicBezTo>
                  <a:lnTo>
                    <a:pt x="16377" y="16309"/>
                  </a:lnTo>
                  <a:cubicBezTo>
                    <a:pt x="16470" y="16309"/>
                    <a:pt x="16552" y="16254"/>
                    <a:pt x="16552" y="16183"/>
                  </a:cubicBezTo>
                  <a:cubicBezTo>
                    <a:pt x="16552" y="16112"/>
                    <a:pt x="16470" y="16057"/>
                    <a:pt x="16377" y="16057"/>
                  </a:cubicBezTo>
                  <a:lnTo>
                    <a:pt x="5746" y="16057"/>
                  </a:lnTo>
                  <a:close/>
                  <a:moveTo>
                    <a:pt x="5746" y="17149"/>
                  </a:moveTo>
                  <a:cubicBezTo>
                    <a:pt x="5654" y="17149"/>
                    <a:pt x="5583" y="17212"/>
                    <a:pt x="5583" y="17283"/>
                  </a:cubicBezTo>
                  <a:cubicBezTo>
                    <a:pt x="5583" y="17355"/>
                    <a:pt x="5654" y="17409"/>
                    <a:pt x="5746" y="17409"/>
                  </a:cubicBezTo>
                  <a:lnTo>
                    <a:pt x="16377" y="17409"/>
                  </a:lnTo>
                  <a:cubicBezTo>
                    <a:pt x="16470" y="17409"/>
                    <a:pt x="16552" y="17355"/>
                    <a:pt x="16552" y="17283"/>
                  </a:cubicBezTo>
                  <a:cubicBezTo>
                    <a:pt x="16552" y="17212"/>
                    <a:pt x="16470" y="17149"/>
                    <a:pt x="16377" y="17149"/>
                  </a:cubicBezTo>
                  <a:lnTo>
                    <a:pt x="5746" y="17149"/>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164" name="Google Shape;164;p21"/>
            <p:cNvSpPr txBox="1"/>
            <p:nvPr/>
          </p:nvSpPr>
          <p:spPr>
            <a:xfrm>
              <a:off x="5375707" y="2161332"/>
              <a:ext cx="1011305"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20%</a:t>
              </a:r>
              <a:endParaRPr sz="1100"/>
            </a:p>
          </p:txBody>
        </p:sp>
        <p:sp>
          <p:nvSpPr>
            <p:cNvPr id="165" name="Google Shape;165;p21"/>
            <p:cNvSpPr txBox="1"/>
            <p:nvPr/>
          </p:nvSpPr>
          <p:spPr>
            <a:xfrm>
              <a:off x="4222896" y="3694741"/>
              <a:ext cx="1011305"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30%</a:t>
              </a:r>
              <a:endParaRPr sz="1100"/>
            </a:p>
          </p:txBody>
        </p:sp>
        <p:sp>
          <p:nvSpPr>
            <p:cNvPr id="166" name="Google Shape;166;p21"/>
            <p:cNvSpPr txBox="1"/>
            <p:nvPr/>
          </p:nvSpPr>
          <p:spPr>
            <a:xfrm>
              <a:off x="5725162" y="4917719"/>
              <a:ext cx="1011305"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60%</a:t>
              </a:r>
              <a:endParaRPr sz="1100"/>
            </a:p>
          </p:txBody>
        </p:sp>
        <p:sp>
          <p:nvSpPr>
            <p:cNvPr id="167" name="Google Shape;167;p21"/>
            <p:cNvSpPr txBox="1"/>
            <p:nvPr/>
          </p:nvSpPr>
          <p:spPr>
            <a:xfrm>
              <a:off x="7036721" y="3352637"/>
              <a:ext cx="938422"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80%</a:t>
              </a:r>
              <a:endParaRPr sz="1100"/>
            </a:p>
          </p:txBody>
        </p:sp>
      </p:grpSp>
      <p:grpSp>
        <p:nvGrpSpPr>
          <p:cNvPr id="168" name="Google Shape;168;p21"/>
          <p:cNvGrpSpPr/>
          <p:nvPr/>
        </p:nvGrpSpPr>
        <p:grpSpPr>
          <a:xfrm>
            <a:off x="4735444" y="1107282"/>
            <a:ext cx="3319953" cy="3426964"/>
            <a:chOff x="1056125" y="1400176"/>
            <a:chExt cx="4426604" cy="4569285"/>
          </a:xfrm>
        </p:grpSpPr>
        <p:cxnSp>
          <p:nvCxnSpPr>
            <p:cNvPr id="169" name="Google Shape;169;p21"/>
            <p:cNvCxnSpPr>
              <a:stCxn id="170" idx="4"/>
              <a:endCxn id="171" idx="0"/>
            </p:cNvCxnSpPr>
            <p:nvPr/>
          </p:nvCxnSpPr>
          <p:spPr>
            <a:xfrm>
              <a:off x="1524239" y="2336405"/>
              <a:ext cx="0" cy="2696700"/>
            </a:xfrm>
            <a:prstGeom prst="straightConnector1">
              <a:avLst/>
            </a:prstGeom>
            <a:noFill/>
            <a:ln cap="flat" cmpd="sng" w="12700">
              <a:solidFill>
                <a:srgbClr val="BFBFBF"/>
              </a:solidFill>
              <a:prstDash val="dot"/>
              <a:miter lim="800000"/>
              <a:headEnd len="sm" w="sm" type="none"/>
              <a:tailEnd len="sm" w="sm" type="none"/>
            </a:ln>
          </p:spPr>
        </p:cxnSp>
        <p:sp>
          <p:nvSpPr>
            <p:cNvPr id="172" name="Google Shape;172;p21"/>
            <p:cNvSpPr/>
            <p:nvPr/>
          </p:nvSpPr>
          <p:spPr>
            <a:xfrm>
              <a:off x="2882708" y="4551019"/>
              <a:ext cx="535345" cy="535345"/>
            </a:xfrm>
            <a:custGeom>
              <a:rect b="b" l="l" r="r" t="t"/>
              <a:pathLst>
                <a:path extrusionOk="0" h="21600" w="21600">
                  <a:moveTo>
                    <a:pt x="9809" y="0"/>
                  </a:moveTo>
                  <a:cubicBezTo>
                    <a:pt x="9051" y="0"/>
                    <a:pt x="8354" y="612"/>
                    <a:pt x="8253" y="1364"/>
                  </a:cubicBezTo>
                  <a:lnTo>
                    <a:pt x="7957" y="3569"/>
                  </a:lnTo>
                  <a:cubicBezTo>
                    <a:pt x="7882" y="3599"/>
                    <a:pt x="7812" y="3626"/>
                    <a:pt x="7740" y="3657"/>
                  </a:cubicBezTo>
                  <a:lnTo>
                    <a:pt x="5935" y="2286"/>
                  </a:lnTo>
                  <a:cubicBezTo>
                    <a:pt x="5673" y="2086"/>
                    <a:pt x="5337" y="1973"/>
                    <a:pt x="4989" y="1973"/>
                  </a:cubicBezTo>
                  <a:cubicBezTo>
                    <a:pt x="4563" y="1973"/>
                    <a:pt x="4160" y="2137"/>
                    <a:pt x="3874" y="2422"/>
                  </a:cubicBezTo>
                  <a:lnTo>
                    <a:pt x="2454" y="3842"/>
                  </a:lnTo>
                  <a:cubicBezTo>
                    <a:pt x="1918" y="4378"/>
                    <a:pt x="1857" y="5301"/>
                    <a:pt x="2318" y="5903"/>
                  </a:cubicBezTo>
                  <a:lnTo>
                    <a:pt x="3682" y="7692"/>
                  </a:lnTo>
                  <a:cubicBezTo>
                    <a:pt x="3651" y="7762"/>
                    <a:pt x="3622" y="7837"/>
                    <a:pt x="3593" y="7908"/>
                  </a:cubicBezTo>
                  <a:lnTo>
                    <a:pt x="1364" y="8205"/>
                  </a:lnTo>
                  <a:cubicBezTo>
                    <a:pt x="612" y="8307"/>
                    <a:pt x="0" y="9011"/>
                    <a:pt x="0" y="9769"/>
                  </a:cubicBezTo>
                  <a:lnTo>
                    <a:pt x="0" y="11766"/>
                  </a:lnTo>
                  <a:cubicBezTo>
                    <a:pt x="0" y="12525"/>
                    <a:pt x="612" y="13222"/>
                    <a:pt x="1364" y="13323"/>
                  </a:cubicBezTo>
                  <a:lnTo>
                    <a:pt x="3569" y="13619"/>
                  </a:lnTo>
                  <a:cubicBezTo>
                    <a:pt x="3598" y="13694"/>
                    <a:pt x="3627" y="13771"/>
                    <a:pt x="3657" y="13844"/>
                  </a:cubicBezTo>
                  <a:lnTo>
                    <a:pt x="2286" y="15641"/>
                  </a:lnTo>
                  <a:cubicBezTo>
                    <a:pt x="1826" y="16244"/>
                    <a:pt x="1886" y="17174"/>
                    <a:pt x="2422" y="17710"/>
                  </a:cubicBezTo>
                  <a:lnTo>
                    <a:pt x="3842" y="19122"/>
                  </a:lnTo>
                  <a:cubicBezTo>
                    <a:pt x="4127" y="19407"/>
                    <a:pt x="4531" y="19571"/>
                    <a:pt x="4957" y="19571"/>
                  </a:cubicBezTo>
                  <a:cubicBezTo>
                    <a:pt x="5305" y="19571"/>
                    <a:pt x="5641" y="19467"/>
                    <a:pt x="5903" y="19266"/>
                  </a:cubicBezTo>
                  <a:lnTo>
                    <a:pt x="7676" y="17910"/>
                  </a:lnTo>
                  <a:cubicBezTo>
                    <a:pt x="7772" y="17953"/>
                    <a:pt x="7867" y="17992"/>
                    <a:pt x="7965" y="18031"/>
                  </a:cubicBezTo>
                  <a:lnTo>
                    <a:pt x="8253" y="20236"/>
                  </a:lnTo>
                  <a:cubicBezTo>
                    <a:pt x="8353" y="20989"/>
                    <a:pt x="9051" y="21600"/>
                    <a:pt x="9809" y="21600"/>
                  </a:cubicBezTo>
                  <a:lnTo>
                    <a:pt x="11815" y="21600"/>
                  </a:lnTo>
                  <a:cubicBezTo>
                    <a:pt x="12573" y="21600"/>
                    <a:pt x="13271" y="20989"/>
                    <a:pt x="13371" y="20236"/>
                  </a:cubicBezTo>
                  <a:lnTo>
                    <a:pt x="13659" y="18031"/>
                  </a:lnTo>
                  <a:cubicBezTo>
                    <a:pt x="13750" y="17995"/>
                    <a:pt x="13844" y="17957"/>
                    <a:pt x="13932" y="17918"/>
                  </a:cubicBezTo>
                  <a:lnTo>
                    <a:pt x="15665" y="19250"/>
                  </a:lnTo>
                  <a:cubicBezTo>
                    <a:pt x="15927" y="19451"/>
                    <a:pt x="16262" y="19563"/>
                    <a:pt x="16611" y="19563"/>
                  </a:cubicBezTo>
                  <a:cubicBezTo>
                    <a:pt x="17036" y="19563"/>
                    <a:pt x="17441" y="19399"/>
                    <a:pt x="17726" y="19114"/>
                  </a:cubicBezTo>
                  <a:lnTo>
                    <a:pt x="19146" y="17694"/>
                  </a:lnTo>
                  <a:cubicBezTo>
                    <a:pt x="19682" y="17157"/>
                    <a:pt x="19743" y="16235"/>
                    <a:pt x="19282" y="15633"/>
                  </a:cubicBezTo>
                  <a:lnTo>
                    <a:pt x="17943" y="13892"/>
                  </a:lnTo>
                  <a:cubicBezTo>
                    <a:pt x="17982" y="13801"/>
                    <a:pt x="18027" y="13704"/>
                    <a:pt x="18063" y="13611"/>
                  </a:cubicBezTo>
                  <a:lnTo>
                    <a:pt x="20236" y="13323"/>
                  </a:lnTo>
                  <a:cubicBezTo>
                    <a:pt x="20989" y="13223"/>
                    <a:pt x="21600" y="12525"/>
                    <a:pt x="21600" y="11766"/>
                  </a:cubicBezTo>
                  <a:lnTo>
                    <a:pt x="21600" y="9769"/>
                  </a:lnTo>
                  <a:cubicBezTo>
                    <a:pt x="21600" y="9011"/>
                    <a:pt x="20989" y="8313"/>
                    <a:pt x="20236" y="8213"/>
                  </a:cubicBezTo>
                  <a:lnTo>
                    <a:pt x="18031" y="7917"/>
                  </a:lnTo>
                  <a:cubicBezTo>
                    <a:pt x="17995" y="7827"/>
                    <a:pt x="17957" y="7740"/>
                    <a:pt x="17918" y="7652"/>
                  </a:cubicBezTo>
                  <a:lnTo>
                    <a:pt x="19250" y="5919"/>
                  </a:lnTo>
                  <a:cubicBezTo>
                    <a:pt x="19711" y="5317"/>
                    <a:pt x="19650" y="4386"/>
                    <a:pt x="19114" y="3850"/>
                  </a:cubicBezTo>
                  <a:lnTo>
                    <a:pt x="17694" y="2438"/>
                  </a:lnTo>
                  <a:cubicBezTo>
                    <a:pt x="17409" y="2153"/>
                    <a:pt x="17004" y="1989"/>
                    <a:pt x="16579" y="1989"/>
                  </a:cubicBezTo>
                  <a:cubicBezTo>
                    <a:pt x="16230" y="1989"/>
                    <a:pt x="15896" y="2101"/>
                    <a:pt x="15633" y="2302"/>
                  </a:cubicBezTo>
                  <a:lnTo>
                    <a:pt x="13868" y="3649"/>
                  </a:lnTo>
                  <a:cubicBezTo>
                    <a:pt x="13803" y="3622"/>
                    <a:pt x="13735" y="3596"/>
                    <a:pt x="13667" y="3569"/>
                  </a:cubicBezTo>
                  <a:lnTo>
                    <a:pt x="13371" y="1364"/>
                  </a:lnTo>
                  <a:cubicBezTo>
                    <a:pt x="13269" y="612"/>
                    <a:pt x="12573" y="0"/>
                    <a:pt x="11815" y="0"/>
                  </a:cubicBezTo>
                  <a:lnTo>
                    <a:pt x="9809" y="0"/>
                  </a:lnTo>
                  <a:close/>
                  <a:moveTo>
                    <a:pt x="9858" y="770"/>
                  </a:moveTo>
                  <a:lnTo>
                    <a:pt x="11863" y="770"/>
                  </a:lnTo>
                  <a:cubicBezTo>
                    <a:pt x="12267" y="770"/>
                    <a:pt x="12651" y="1108"/>
                    <a:pt x="12705" y="1508"/>
                  </a:cubicBezTo>
                  <a:lnTo>
                    <a:pt x="13010" y="3770"/>
                  </a:lnTo>
                  <a:lnTo>
                    <a:pt x="13034" y="3922"/>
                  </a:lnTo>
                  <a:cubicBezTo>
                    <a:pt x="13050" y="4057"/>
                    <a:pt x="13138" y="4172"/>
                    <a:pt x="13266" y="4219"/>
                  </a:cubicBezTo>
                  <a:cubicBezTo>
                    <a:pt x="13464" y="4291"/>
                    <a:pt x="13647" y="4364"/>
                    <a:pt x="13820" y="4444"/>
                  </a:cubicBezTo>
                  <a:cubicBezTo>
                    <a:pt x="13942" y="4500"/>
                    <a:pt x="14082" y="4487"/>
                    <a:pt x="14189" y="4403"/>
                  </a:cubicBezTo>
                  <a:cubicBezTo>
                    <a:pt x="14189" y="4403"/>
                    <a:pt x="14244" y="4364"/>
                    <a:pt x="14245" y="4363"/>
                  </a:cubicBezTo>
                  <a:lnTo>
                    <a:pt x="16122" y="2920"/>
                  </a:lnTo>
                  <a:cubicBezTo>
                    <a:pt x="16430" y="2684"/>
                    <a:pt x="16964" y="2719"/>
                    <a:pt x="17237" y="2992"/>
                  </a:cubicBezTo>
                  <a:lnTo>
                    <a:pt x="18648" y="4411"/>
                  </a:lnTo>
                  <a:cubicBezTo>
                    <a:pt x="18934" y="4697"/>
                    <a:pt x="18974" y="5206"/>
                    <a:pt x="18729" y="5526"/>
                  </a:cubicBezTo>
                  <a:lnTo>
                    <a:pt x="17285" y="7403"/>
                  </a:lnTo>
                  <a:cubicBezTo>
                    <a:pt x="17284" y="7404"/>
                    <a:pt x="17261" y="7434"/>
                    <a:pt x="17261" y="7435"/>
                  </a:cubicBezTo>
                  <a:cubicBezTo>
                    <a:pt x="17179" y="7543"/>
                    <a:pt x="17170" y="7690"/>
                    <a:pt x="17229" y="7812"/>
                  </a:cubicBezTo>
                  <a:cubicBezTo>
                    <a:pt x="17323" y="8011"/>
                    <a:pt x="17409" y="8214"/>
                    <a:pt x="17485" y="8422"/>
                  </a:cubicBezTo>
                  <a:cubicBezTo>
                    <a:pt x="17532" y="8549"/>
                    <a:pt x="17640" y="8638"/>
                    <a:pt x="17774" y="8654"/>
                  </a:cubicBezTo>
                  <a:cubicBezTo>
                    <a:pt x="17775" y="8655"/>
                    <a:pt x="17845" y="8663"/>
                    <a:pt x="17846" y="8662"/>
                  </a:cubicBezTo>
                  <a:lnTo>
                    <a:pt x="20188" y="8975"/>
                  </a:lnTo>
                  <a:cubicBezTo>
                    <a:pt x="20588" y="9028"/>
                    <a:pt x="20926" y="9414"/>
                    <a:pt x="20926" y="9817"/>
                  </a:cubicBezTo>
                  <a:cubicBezTo>
                    <a:pt x="20926" y="9817"/>
                    <a:pt x="20926" y="11815"/>
                    <a:pt x="20926" y="11815"/>
                  </a:cubicBezTo>
                  <a:cubicBezTo>
                    <a:pt x="20926" y="12218"/>
                    <a:pt x="20588" y="12604"/>
                    <a:pt x="20188" y="12657"/>
                  </a:cubicBezTo>
                  <a:lnTo>
                    <a:pt x="17846" y="12970"/>
                  </a:lnTo>
                  <a:lnTo>
                    <a:pt x="17798" y="12978"/>
                  </a:lnTo>
                  <a:cubicBezTo>
                    <a:pt x="17664" y="12995"/>
                    <a:pt x="17555" y="13083"/>
                    <a:pt x="17509" y="13210"/>
                  </a:cubicBezTo>
                  <a:cubicBezTo>
                    <a:pt x="17433" y="13424"/>
                    <a:pt x="17346" y="13637"/>
                    <a:pt x="17253" y="13836"/>
                  </a:cubicBezTo>
                  <a:cubicBezTo>
                    <a:pt x="17196" y="13958"/>
                    <a:pt x="17235" y="14130"/>
                    <a:pt x="17317" y="14237"/>
                  </a:cubicBezTo>
                  <a:lnTo>
                    <a:pt x="18753" y="16122"/>
                  </a:lnTo>
                  <a:cubicBezTo>
                    <a:pt x="18998" y="16442"/>
                    <a:pt x="18965" y="16952"/>
                    <a:pt x="18680" y="17237"/>
                  </a:cubicBezTo>
                  <a:lnTo>
                    <a:pt x="17269" y="18648"/>
                  </a:lnTo>
                  <a:cubicBezTo>
                    <a:pt x="17118" y="18799"/>
                    <a:pt x="16894" y="18889"/>
                    <a:pt x="16659" y="18889"/>
                  </a:cubicBezTo>
                  <a:cubicBezTo>
                    <a:pt x="16468" y="18889"/>
                    <a:pt x="16284" y="18834"/>
                    <a:pt x="16146" y="18729"/>
                  </a:cubicBezTo>
                  <a:lnTo>
                    <a:pt x="14245" y="17269"/>
                  </a:lnTo>
                  <a:cubicBezTo>
                    <a:pt x="14138" y="17186"/>
                    <a:pt x="13998" y="17171"/>
                    <a:pt x="13876" y="17229"/>
                  </a:cubicBezTo>
                  <a:cubicBezTo>
                    <a:pt x="13679" y="17322"/>
                    <a:pt x="13469" y="17409"/>
                    <a:pt x="13258" y="17485"/>
                  </a:cubicBezTo>
                  <a:cubicBezTo>
                    <a:pt x="13130" y="17532"/>
                    <a:pt x="13034" y="17670"/>
                    <a:pt x="13018" y="17806"/>
                  </a:cubicBezTo>
                  <a:lnTo>
                    <a:pt x="12705" y="20188"/>
                  </a:lnTo>
                  <a:cubicBezTo>
                    <a:pt x="12652" y="20588"/>
                    <a:pt x="12266" y="20926"/>
                    <a:pt x="11863" y="20926"/>
                  </a:cubicBezTo>
                  <a:lnTo>
                    <a:pt x="9858" y="20926"/>
                  </a:lnTo>
                  <a:cubicBezTo>
                    <a:pt x="9454" y="20926"/>
                    <a:pt x="9068" y="20588"/>
                    <a:pt x="9015" y="20188"/>
                  </a:cubicBezTo>
                  <a:lnTo>
                    <a:pt x="8711" y="17846"/>
                  </a:lnTo>
                  <a:lnTo>
                    <a:pt x="8350" y="17894"/>
                  </a:lnTo>
                  <a:lnTo>
                    <a:pt x="8703" y="17774"/>
                  </a:lnTo>
                  <a:cubicBezTo>
                    <a:pt x="8686" y="17639"/>
                    <a:pt x="8590" y="17531"/>
                    <a:pt x="8462" y="17485"/>
                  </a:cubicBezTo>
                  <a:cubicBezTo>
                    <a:pt x="8246" y="17407"/>
                    <a:pt x="8034" y="17311"/>
                    <a:pt x="7828" y="17213"/>
                  </a:cubicBezTo>
                  <a:cubicBezTo>
                    <a:pt x="7705" y="17153"/>
                    <a:pt x="7528" y="17191"/>
                    <a:pt x="7419" y="17277"/>
                  </a:cubicBezTo>
                  <a:lnTo>
                    <a:pt x="5518" y="18737"/>
                  </a:lnTo>
                  <a:cubicBezTo>
                    <a:pt x="5211" y="18972"/>
                    <a:pt x="4669" y="18937"/>
                    <a:pt x="4395" y="18664"/>
                  </a:cubicBezTo>
                  <a:lnTo>
                    <a:pt x="2984" y="17245"/>
                  </a:lnTo>
                  <a:cubicBezTo>
                    <a:pt x="2698" y="16959"/>
                    <a:pt x="2659" y="16451"/>
                    <a:pt x="2904" y="16130"/>
                  </a:cubicBezTo>
                  <a:lnTo>
                    <a:pt x="4291" y="14317"/>
                  </a:lnTo>
                  <a:lnTo>
                    <a:pt x="4403" y="14165"/>
                  </a:lnTo>
                  <a:cubicBezTo>
                    <a:pt x="4488" y="14058"/>
                    <a:pt x="4508" y="13911"/>
                    <a:pt x="4452" y="13788"/>
                  </a:cubicBezTo>
                  <a:cubicBezTo>
                    <a:pt x="4369" y="13608"/>
                    <a:pt x="4290" y="13419"/>
                    <a:pt x="4219" y="13218"/>
                  </a:cubicBezTo>
                  <a:cubicBezTo>
                    <a:pt x="4173" y="13089"/>
                    <a:pt x="4027" y="12993"/>
                    <a:pt x="3890" y="12978"/>
                  </a:cubicBezTo>
                  <a:lnTo>
                    <a:pt x="1508" y="12657"/>
                  </a:lnTo>
                  <a:cubicBezTo>
                    <a:pt x="1108" y="12603"/>
                    <a:pt x="770" y="12218"/>
                    <a:pt x="770" y="11815"/>
                  </a:cubicBezTo>
                  <a:lnTo>
                    <a:pt x="770" y="9817"/>
                  </a:lnTo>
                  <a:cubicBezTo>
                    <a:pt x="770" y="9414"/>
                    <a:pt x="1108" y="9021"/>
                    <a:pt x="1508" y="8967"/>
                  </a:cubicBezTo>
                  <a:lnTo>
                    <a:pt x="3762" y="8662"/>
                  </a:lnTo>
                  <a:lnTo>
                    <a:pt x="3946" y="8646"/>
                  </a:lnTo>
                  <a:cubicBezTo>
                    <a:pt x="4081" y="8631"/>
                    <a:pt x="4196" y="8541"/>
                    <a:pt x="4243" y="8414"/>
                  </a:cubicBezTo>
                  <a:cubicBezTo>
                    <a:pt x="4314" y="8221"/>
                    <a:pt x="4390" y="8025"/>
                    <a:pt x="4476" y="7844"/>
                  </a:cubicBezTo>
                  <a:cubicBezTo>
                    <a:pt x="4534" y="7721"/>
                    <a:pt x="4520" y="7575"/>
                    <a:pt x="4435" y="7467"/>
                  </a:cubicBezTo>
                  <a:lnTo>
                    <a:pt x="2936" y="5518"/>
                  </a:lnTo>
                  <a:cubicBezTo>
                    <a:pt x="2690" y="5198"/>
                    <a:pt x="2730" y="4681"/>
                    <a:pt x="3016" y="4395"/>
                  </a:cubicBezTo>
                  <a:lnTo>
                    <a:pt x="4427" y="2984"/>
                  </a:lnTo>
                  <a:cubicBezTo>
                    <a:pt x="4701" y="2711"/>
                    <a:pt x="5242" y="2669"/>
                    <a:pt x="5550" y="2904"/>
                  </a:cubicBezTo>
                  <a:lnTo>
                    <a:pt x="7363" y="4291"/>
                  </a:lnTo>
                  <a:cubicBezTo>
                    <a:pt x="7411" y="4328"/>
                    <a:pt x="7463" y="4362"/>
                    <a:pt x="7515" y="4403"/>
                  </a:cubicBezTo>
                  <a:cubicBezTo>
                    <a:pt x="7622" y="4488"/>
                    <a:pt x="7769" y="4509"/>
                    <a:pt x="7892" y="4452"/>
                  </a:cubicBezTo>
                  <a:cubicBezTo>
                    <a:pt x="8073" y="4368"/>
                    <a:pt x="8262" y="4291"/>
                    <a:pt x="8462" y="4219"/>
                  </a:cubicBezTo>
                  <a:cubicBezTo>
                    <a:pt x="8590" y="4172"/>
                    <a:pt x="8687" y="4026"/>
                    <a:pt x="8703" y="3890"/>
                  </a:cubicBezTo>
                  <a:lnTo>
                    <a:pt x="9015" y="1508"/>
                  </a:lnTo>
                  <a:cubicBezTo>
                    <a:pt x="9069" y="1108"/>
                    <a:pt x="9454" y="770"/>
                    <a:pt x="9858" y="770"/>
                  </a:cubicBezTo>
                  <a:close/>
                  <a:moveTo>
                    <a:pt x="10852" y="7700"/>
                  </a:moveTo>
                  <a:cubicBezTo>
                    <a:pt x="9113" y="7700"/>
                    <a:pt x="7700" y="9113"/>
                    <a:pt x="7700" y="10852"/>
                  </a:cubicBezTo>
                  <a:cubicBezTo>
                    <a:pt x="7700" y="12591"/>
                    <a:pt x="9113" y="14012"/>
                    <a:pt x="10852" y="14012"/>
                  </a:cubicBezTo>
                  <a:cubicBezTo>
                    <a:pt x="12591" y="14012"/>
                    <a:pt x="14012" y="12591"/>
                    <a:pt x="14012" y="10852"/>
                  </a:cubicBezTo>
                  <a:cubicBezTo>
                    <a:pt x="14012" y="9113"/>
                    <a:pt x="12591" y="7700"/>
                    <a:pt x="10852" y="7700"/>
                  </a:cubicBezTo>
                  <a:close/>
                  <a:moveTo>
                    <a:pt x="10748" y="8213"/>
                  </a:moveTo>
                  <a:cubicBezTo>
                    <a:pt x="12190" y="8213"/>
                    <a:pt x="13363" y="9386"/>
                    <a:pt x="13363" y="10828"/>
                  </a:cubicBezTo>
                  <a:cubicBezTo>
                    <a:pt x="13363" y="12270"/>
                    <a:pt x="12190" y="13443"/>
                    <a:pt x="10748" y="13443"/>
                  </a:cubicBezTo>
                  <a:cubicBezTo>
                    <a:pt x="9306" y="13443"/>
                    <a:pt x="8133" y="12270"/>
                    <a:pt x="8133" y="10828"/>
                  </a:cubicBezTo>
                  <a:cubicBezTo>
                    <a:pt x="8133" y="9386"/>
                    <a:pt x="9306" y="8213"/>
                    <a:pt x="10748" y="821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nvGrpSpPr>
            <p:cNvPr id="173" name="Google Shape;173;p21"/>
            <p:cNvGrpSpPr/>
            <p:nvPr/>
          </p:nvGrpSpPr>
          <p:grpSpPr>
            <a:xfrm>
              <a:off x="1056125" y="3822214"/>
              <a:ext cx="936229" cy="936229"/>
              <a:chOff x="1056125" y="3780939"/>
              <a:chExt cx="936229" cy="936229"/>
            </a:xfrm>
          </p:grpSpPr>
          <p:sp>
            <p:nvSpPr>
              <p:cNvPr id="174" name="Google Shape;174;p21"/>
              <p:cNvSpPr/>
              <p:nvPr/>
            </p:nvSpPr>
            <p:spPr>
              <a:xfrm>
                <a:off x="1056125" y="3780939"/>
                <a:ext cx="936229" cy="936229"/>
              </a:xfrm>
              <a:prstGeom prst="ellipse">
                <a:avLst/>
              </a:prstGeom>
              <a:solidFill>
                <a:schemeClr val="lt1"/>
              </a:solidFill>
              <a:ln cap="flat" cmpd="sng" w="12700">
                <a:solidFill>
                  <a:srgbClr val="BFBFBF"/>
                </a:solidFill>
                <a:prstDash val="dot"/>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175" name="Google Shape;175;p21"/>
              <p:cNvSpPr/>
              <p:nvPr/>
            </p:nvSpPr>
            <p:spPr>
              <a:xfrm>
                <a:off x="1108999" y="3833813"/>
                <a:ext cx="830480" cy="830480"/>
              </a:xfrm>
              <a:prstGeom prst="ellipse">
                <a:avLst/>
              </a:prstGeom>
              <a:solidFill>
                <a:schemeClr val="accent3"/>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176" name="Google Shape;176;p21"/>
              <p:cNvSpPr/>
              <p:nvPr/>
            </p:nvSpPr>
            <p:spPr>
              <a:xfrm>
                <a:off x="1256643" y="3973926"/>
                <a:ext cx="535193" cy="550254"/>
              </a:xfrm>
              <a:custGeom>
                <a:rect b="b" l="l" r="r" t="t"/>
                <a:pathLst>
                  <a:path extrusionOk="0" h="21600" w="21578">
                    <a:moveTo>
                      <a:pt x="10676" y="0"/>
                    </a:moveTo>
                    <a:cubicBezTo>
                      <a:pt x="4789" y="0"/>
                      <a:pt x="0" y="4663"/>
                      <a:pt x="0" y="10394"/>
                    </a:cubicBezTo>
                    <a:cubicBezTo>
                      <a:pt x="0" y="16126"/>
                      <a:pt x="4789" y="20788"/>
                      <a:pt x="10676" y="20788"/>
                    </a:cubicBezTo>
                    <a:cubicBezTo>
                      <a:pt x="12007" y="20788"/>
                      <a:pt x="13306" y="20553"/>
                      <a:pt x="14539" y="20086"/>
                    </a:cubicBezTo>
                    <a:cubicBezTo>
                      <a:pt x="15734" y="21092"/>
                      <a:pt x="17143" y="21600"/>
                      <a:pt x="18722" y="21600"/>
                    </a:cubicBezTo>
                    <a:cubicBezTo>
                      <a:pt x="19851" y="21600"/>
                      <a:pt x="20810" y="21338"/>
                      <a:pt x="21271" y="21210"/>
                    </a:cubicBezTo>
                    <a:lnTo>
                      <a:pt x="21303" y="21194"/>
                    </a:lnTo>
                    <a:cubicBezTo>
                      <a:pt x="21531" y="21106"/>
                      <a:pt x="21569" y="20931"/>
                      <a:pt x="21576" y="20859"/>
                    </a:cubicBezTo>
                    <a:cubicBezTo>
                      <a:pt x="21600" y="20593"/>
                      <a:pt x="21389" y="20459"/>
                      <a:pt x="21071" y="20266"/>
                    </a:cubicBezTo>
                    <a:cubicBezTo>
                      <a:pt x="20495" y="19916"/>
                      <a:pt x="19327" y="19210"/>
                      <a:pt x="18394" y="17581"/>
                    </a:cubicBezTo>
                    <a:cubicBezTo>
                      <a:pt x="20305" y="15638"/>
                      <a:pt x="21351" y="13094"/>
                      <a:pt x="21351" y="10394"/>
                    </a:cubicBezTo>
                    <a:cubicBezTo>
                      <a:pt x="21351" y="4663"/>
                      <a:pt x="16562" y="0"/>
                      <a:pt x="10676" y="0"/>
                    </a:cubicBezTo>
                    <a:close/>
                    <a:moveTo>
                      <a:pt x="10467" y="749"/>
                    </a:moveTo>
                    <a:cubicBezTo>
                      <a:pt x="15956" y="749"/>
                      <a:pt x="20422" y="5097"/>
                      <a:pt x="20422" y="10441"/>
                    </a:cubicBezTo>
                    <a:cubicBezTo>
                      <a:pt x="20422" y="13040"/>
                      <a:pt x="19382" y="15483"/>
                      <a:pt x="17488" y="17316"/>
                    </a:cubicBezTo>
                    <a:lnTo>
                      <a:pt x="17296" y="17495"/>
                    </a:lnTo>
                    <a:lnTo>
                      <a:pt x="17424" y="17722"/>
                    </a:lnTo>
                    <a:cubicBezTo>
                      <a:pt x="18333" y="19431"/>
                      <a:pt x="19522" y="20311"/>
                      <a:pt x="20213" y="20749"/>
                    </a:cubicBezTo>
                    <a:cubicBezTo>
                      <a:pt x="19754" y="20853"/>
                      <a:pt x="19170" y="20944"/>
                      <a:pt x="18514" y="20945"/>
                    </a:cubicBezTo>
                    <a:cubicBezTo>
                      <a:pt x="17045" y="20945"/>
                      <a:pt x="15745" y="20451"/>
                      <a:pt x="14651" y="19470"/>
                    </a:cubicBezTo>
                    <a:lnTo>
                      <a:pt x="14483" y="19314"/>
                    </a:lnTo>
                    <a:lnTo>
                      <a:pt x="14266" y="19399"/>
                    </a:lnTo>
                    <a:cubicBezTo>
                      <a:pt x="13059" y="19885"/>
                      <a:pt x="11780" y="20133"/>
                      <a:pt x="10467" y="20133"/>
                    </a:cubicBezTo>
                    <a:cubicBezTo>
                      <a:pt x="4978" y="20133"/>
                      <a:pt x="513" y="15786"/>
                      <a:pt x="513" y="10441"/>
                    </a:cubicBezTo>
                    <a:cubicBezTo>
                      <a:pt x="513" y="5097"/>
                      <a:pt x="4978" y="749"/>
                      <a:pt x="10467" y="749"/>
                    </a:cubicBezTo>
                    <a:close/>
                    <a:moveTo>
                      <a:pt x="7342" y="8490"/>
                    </a:moveTo>
                    <a:cubicBezTo>
                      <a:pt x="7143" y="8490"/>
                      <a:pt x="6981" y="8648"/>
                      <a:pt x="6981" y="8841"/>
                    </a:cubicBezTo>
                    <a:cubicBezTo>
                      <a:pt x="6981" y="9035"/>
                      <a:pt x="7143" y="9192"/>
                      <a:pt x="7342" y="9192"/>
                    </a:cubicBezTo>
                    <a:lnTo>
                      <a:pt x="14002" y="9192"/>
                    </a:lnTo>
                    <a:cubicBezTo>
                      <a:pt x="14201" y="9192"/>
                      <a:pt x="14362" y="9035"/>
                      <a:pt x="14362" y="8841"/>
                    </a:cubicBezTo>
                    <a:cubicBezTo>
                      <a:pt x="14362" y="8648"/>
                      <a:pt x="14201" y="8490"/>
                      <a:pt x="14002" y="8490"/>
                    </a:cubicBezTo>
                    <a:lnTo>
                      <a:pt x="7342" y="8490"/>
                    </a:lnTo>
                    <a:close/>
                    <a:moveTo>
                      <a:pt x="6260" y="10503"/>
                    </a:moveTo>
                    <a:cubicBezTo>
                      <a:pt x="6061" y="10503"/>
                      <a:pt x="5899" y="10661"/>
                      <a:pt x="5899" y="10855"/>
                    </a:cubicBezTo>
                    <a:cubicBezTo>
                      <a:pt x="5899" y="11048"/>
                      <a:pt x="6061" y="11206"/>
                      <a:pt x="6260" y="11206"/>
                    </a:cubicBezTo>
                    <a:lnTo>
                      <a:pt x="15084" y="11206"/>
                    </a:lnTo>
                    <a:cubicBezTo>
                      <a:pt x="15283" y="11206"/>
                      <a:pt x="15444" y="11048"/>
                      <a:pt x="15444" y="10855"/>
                    </a:cubicBezTo>
                    <a:cubicBezTo>
                      <a:pt x="15444" y="10661"/>
                      <a:pt x="15283" y="10503"/>
                      <a:pt x="15084" y="10503"/>
                    </a:cubicBezTo>
                    <a:lnTo>
                      <a:pt x="6260" y="10503"/>
                    </a:lnTo>
                    <a:close/>
                    <a:moveTo>
                      <a:pt x="9858" y="12525"/>
                    </a:moveTo>
                    <a:cubicBezTo>
                      <a:pt x="9659" y="12525"/>
                      <a:pt x="9506" y="12682"/>
                      <a:pt x="9506" y="12876"/>
                    </a:cubicBezTo>
                    <a:cubicBezTo>
                      <a:pt x="9506" y="13069"/>
                      <a:pt x="9659" y="13227"/>
                      <a:pt x="9858" y="13227"/>
                    </a:cubicBezTo>
                    <a:lnTo>
                      <a:pt x="11485" y="13227"/>
                    </a:lnTo>
                    <a:cubicBezTo>
                      <a:pt x="11684" y="13227"/>
                      <a:pt x="11846" y="13069"/>
                      <a:pt x="11846" y="12876"/>
                    </a:cubicBezTo>
                    <a:cubicBezTo>
                      <a:pt x="11846" y="12682"/>
                      <a:pt x="11684" y="12525"/>
                      <a:pt x="11485" y="12525"/>
                    </a:cubicBezTo>
                    <a:lnTo>
                      <a:pt x="9858" y="12525"/>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177" name="Google Shape;177;p21"/>
            <p:cNvGrpSpPr/>
            <p:nvPr/>
          </p:nvGrpSpPr>
          <p:grpSpPr>
            <a:xfrm>
              <a:off x="1056125" y="1400176"/>
              <a:ext cx="936229" cy="936229"/>
              <a:chOff x="1056125" y="1581151"/>
              <a:chExt cx="936229" cy="936229"/>
            </a:xfrm>
          </p:grpSpPr>
          <p:sp>
            <p:nvSpPr>
              <p:cNvPr id="170" name="Google Shape;170;p21"/>
              <p:cNvSpPr/>
              <p:nvPr/>
            </p:nvSpPr>
            <p:spPr>
              <a:xfrm>
                <a:off x="1056125" y="1581151"/>
                <a:ext cx="936229" cy="936229"/>
              </a:xfrm>
              <a:prstGeom prst="ellipse">
                <a:avLst/>
              </a:prstGeom>
              <a:solidFill>
                <a:schemeClr val="lt1"/>
              </a:solidFill>
              <a:ln cap="flat" cmpd="sng" w="12700">
                <a:solidFill>
                  <a:srgbClr val="BFBFBF"/>
                </a:solidFill>
                <a:prstDash val="dot"/>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178" name="Google Shape;178;p21"/>
              <p:cNvSpPr/>
              <p:nvPr/>
            </p:nvSpPr>
            <p:spPr>
              <a:xfrm>
                <a:off x="1108999" y="1634025"/>
                <a:ext cx="830480" cy="830480"/>
              </a:xfrm>
              <a:prstGeom prst="ellipse">
                <a:avLst/>
              </a:prstGeom>
              <a:solidFill>
                <a:schemeClr val="accen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179" name="Google Shape;179;p21"/>
              <p:cNvSpPr/>
              <p:nvPr/>
            </p:nvSpPr>
            <p:spPr>
              <a:xfrm>
                <a:off x="1252436" y="1734774"/>
                <a:ext cx="543607" cy="628982"/>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180" name="Google Shape;180;p21"/>
            <p:cNvGrpSpPr/>
            <p:nvPr/>
          </p:nvGrpSpPr>
          <p:grpSpPr>
            <a:xfrm>
              <a:off x="1056125" y="5033232"/>
              <a:ext cx="936229" cy="936229"/>
              <a:chOff x="1056125" y="4880832"/>
              <a:chExt cx="936229" cy="936229"/>
            </a:xfrm>
          </p:grpSpPr>
          <p:sp>
            <p:nvSpPr>
              <p:cNvPr id="171" name="Google Shape;171;p21"/>
              <p:cNvSpPr/>
              <p:nvPr/>
            </p:nvSpPr>
            <p:spPr>
              <a:xfrm>
                <a:off x="1056125" y="4880832"/>
                <a:ext cx="936229" cy="936229"/>
              </a:xfrm>
              <a:prstGeom prst="ellipse">
                <a:avLst/>
              </a:prstGeom>
              <a:solidFill>
                <a:schemeClr val="lt1"/>
              </a:solidFill>
              <a:ln cap="flat" cmpd="sng" w="12700">
                <a:solidFill>
                  <a:srgbClr val="BFBFBF"/>
                </a:solidFill>
                <a:prstDash val="dot"/>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181" name="Google Shape;181;p21"/>
              <p:cNvSpPr/>
              <p:nvPr/>
            </p:nvSpPr>
            <p:spPr>
              <a:xfrm>
                <a:off x="1108999" y="4933706"/>
                <a:ext cx="830480" cy="830480"/>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182" name="Google Shape;182;p21"/>
              <p:cNvSpPr/>
              <p:nvPr/>
            </p:nvSpPr>
            <p:spPr>
              <a:xfrm>
                <a:off x="1241856" y="5068849"/>
                <a:ext cx="564767" cy="560195"/>
              </a:xfrm>
              <a:custGeom>
                <a:rect b="b" l="l" r="r" t="t"/>
                <a:pathLst>
                  <a:path extrusionOk="0" h="21600" w="21600">
                    <a:moveTo>
                      <a:pt x="18597" y="0"/>
                    </a:moveTo>
                    <a:cubicBezTo>
                      <a:pt x="18359" y="0"/>
                      <a:pt x="18124" y="93"/>
                      <a:pt x="17943" y="276"/>
                    </a:cubicBezTo>
                    <a:lnTo>
                      <a:pt x="15252" y="2982"/>
                    </a:lnTo>
                    <a:lnTo>
                      <a:pt x="1878" y="2982"/>
                    </a:lnTo>
                    <a:cubicBezTo>
                      <a:pt x="843" y="2982"/>
                      <a:pt x="0" y="3832"/>
                      <a:pt x="0" y="4875"/>
                    </a:cubicBezTo>
                    <a:lnTo>
                      <a:pt x="0" y="19707"/>
                    </a:lnTo>
                    <a:cubicBezTo>
                      <a:pt x="0" y="20750"/>
                      <a:pt x="843" y="21600"/>
                      <a:pt x="1878" y="21600"/>
                    </a:cubicBezTo>
                    <a:lnTo>
                      <a:pt x="16590" y="21600"/>
                    </a:lnTo>
                    <a:cubicBezTo>
                      <a:pt x="17625" y="21600"/>
                      <a:pt x="18468" y="20750"/>
                      <a:pt x="18468" y="19707"/>
                    </a:cubicBezTo>
                    <a:lnTo>
                      <a:pt x="18468" y="6569"/>
                    </a:lnTo>
                    <a:lnTo>
                      <a:pt x="21326" y="3687"/>
                    </a:lnTo>
                    <a:cubicBezTo>
                      <a:pt x="21502" y="3510"/>
                      <a:pt x="21600" y="3270"/>
                      <a:pt x="21600" y="3020"/>
                    </a:cubicBezTo>
                    <a:cubicBezTo>
                      <a:pt x="21600" y="2770"/>
                      <a:pt x="21502" y="2538"/>
                      <a:pt x="21326" y="2361"/>
                    </a:cubicBezTo>
                    <a:lnTo>
                      <a:pt x="19258" y="276"/>
                    </a:lnTo>
                    <a:cubicBezTo>
                      <a:pt x="19077" y="93"/>
                      <a:pt x="18835" y="0"/>
                      <a:pt x="18597" y="0"/>
                    </a:cubicBezTo>
                    <a:close/>
                    <a:moveTo>
                      <a:pt x="18566" y="790"/>
                    </a:moveTo>
                    <a:cubicBezTo>
                      <a:pt x="18639" y="716"/>
                      <a:pt x="18752" y="717"/>
                      <a:pt x="18825" y="790"/>
                    </a:cubicBezTo>
                    <a:lnTo>
                      <a:pt x="20901" y="2874"/>
                    </a:lnTo>
                    <a:cubicBezTo>
                      <a:pt x="20973" y="2948"/>
                      <a:pt x="20973" y="3069"/>
                      <a:pt x="20901" y="3143"/>
                    </a:cubicBezTo>
                    <a:lnTo>
                      <a:pt x="20338" y="3710"/>
                    </a:lnTo>
                    <a:lnTo>
                      <a:pt x="18004" y="1357"/>
                    </a:lnTo>
                    <a:lnTo>
                      <a:pt x="18566" y="790"/>
                    </a:lnTo>
                    <a:close/>
                    <a:moveTo>
                      <a:pt x="17418" y="1962"/>
                    </a:moveTo>
                    <a:lnTo>
                      <a:pt x="19752" y="4315"/>
                    </a:lnTo>
                    <a:cubicBezTo>
                      <a:pt x="19752" y="4315"/>
                      <a:pt x="13252" y="10869"/>
                      <a:pt x="13252" y="10869"/>
                    </a:cubicBezTo>
                    <a:cubicBezTo>
                      <a:pt x="13005" y="11118"/>
                      <a:pt x="11638" y="12322"/>
                      <a:pt x="10713" y="13046"/>
                    </a:cubicBezTo>
                    <a:lnTo>
                      <a:pt x="8759" y="11076"/>
                    </a:lnTo>
                    <a:cubicBezTo>
                      <a:pt x="9477" y="10144"/>
                      <a:pt x="10671" y="8765"/>
                      <a:pt x="10918" y="8516"/>
                    </a:cubicBezTo>
                    <a:lnTo>
                      <a:pt x="17418" y="1962"/>
                    </a:lnTo>
                    <a:close/>
                    <a:moveTo>
                      <a:pt x="1863" y="3679"/>
                    </a:moveTo>
                    <a:lnTo>
                      <a:pt x="14499" y="3679"/>
                    </a:lnTo>
                    <a:lnTo>
                      <a:pt x="10340" y="7864"/>
                    </a:lnTo>
                    <a:cubicBezTo>
                      <a:pt x="10213" y="7993"/>
                      <a:pt x="9445" y="8863"/>
                      <a:pt x="8759" y="9696"/>
                    </a:cubicBezTo>
                    <a:cubicBezTo>
                      <a:pt x="7361" y="11393"/>
                      <a:pt x="7279" y="11712"/>
                      <a:pt x="7519" y="11980"/>
                    </a:cubicBezTo>
                    <a:lnTo>
                      <a:pt x="6386" y="14878"/>
                    </a:lnTo>
                    <a:lnTo>
                      <a:pt x="6022" y="15246"/>
                    </a:lnTo>
                    <a:lnTo>
                      <a:pt x="3535" y="15246"/>
                    </a:lnTo>
                    <a:lnTo>
                      <a:pt x="3535" y="15591"/>
                    </a:lnTo>
                    <a:lnTo>
                      <a:pt x="12948" y="15591"/>
                    </a:lnTo>
                    <a:lnTo>
                      <a:pt x="12948" y="15246"/>
                    </a:lnTo>
                    <a:lnTo>
                      <a:pt x="6546" y="15246"/>
                    </a:lnTo>
                    <a:lnTo>
                      <a:pt x="6645" y="15146"/>
                    </a:lnTo>
                    <a:lnTo>
                      <a:pt x="9641" y="14111"/>
                    </a:lnTo>
                    <a:cubicBezTo>
                      <a:pt x="9714" y="14182"/>
                      <a:pt x="9784" y="14234"/>
                      <a:pt x="9891" y="14234"/>
                    </a:cubicBezTo>
                    <a:cubicBezTo>
                      <a:pt x="10173" y="14234"/>
                      <a:pt x="10668" y="13913"/>
                      <a:pt x="11906" y="12877"/>
                    </a:cubicBezTo>
                    <a:cubicBezTo>
                      <a:pt x="12733" y="12185"/>
                      <a:pt x="13596" y="11404"/>
                      <a:pt x="13723" y="11275"/>
                    </a:cubicBezTo>
                    <a:lnTo>
                      <a:pt x="17707" y="7266"/>
                    </a:lnTo>
                    <a:cubicBezTo>
                      <a:pt x="17707" y="7266"/>
                      <a:pt x="17707" y="19653"/>
                      <a:pt x="17707" y="19653"/>
                    </a:cubicBezTo>
                    <a:cubicBezTo>
                      <a:pt x="17707" y="20283"/>
                      <a:pt x="17199" y="20795"/>
                      <a:pt x="16574" y="20795"/>
                    </a:cubicBezTo>
                    <a:lnTo>
                      <a:pt x="1863" y="20795"/>
                    </a:lnTo>
                    <a:cubicBezTo>
                      <a:pt x="1238" y="20795"/>
                      <a:pt x="730" y="20283"/>
                      <a:pt x="730" y="19653"/>
                    </a:cubicBezTo>
                    <a:lnTo>
                      <a:pt x="730" y="4821"/>
                    </a:lnTo>
                    <a:cubicBezTo>
                      <a:pt x="730" y="4191"/>
                      <a:pt x="1238" y="3679"/>
                      <a:pt x="1863" y="3679"/>
                    </a:cubicBezTo>
                    <a:close/>
                    <a:moveTo>
                      <a:pt x="8523" y="11283"/>
                    </a:moveTo>
                    <a:lnTo>
                      <a:pt x="10408" y="13184"/>
                    </a:lnTo>
                    <a:cubicBezTo>
                      <a:pt x="10260" y="13294"/>
                      <a:pt x="10131" y="13381"/>
                      <a:pt x="10036" y="13437"/>
                    </a:cubicBezTo>
                    <a:cubicBezTo>
                      <a:pt x="10036" y="13437"/>
                      <a:pt x="8272" y="11658"/>
                      <a:pt x="8272" y="11658"/>
                    </a:cubicBezTo>
                    <a:cubicBezTo>
                      <a:pt x="8327" y="11562"/>
                      <a:pt x="8414" y="11433"/>
                      <a:pt x="8523" y="11283"/>
                    </a:cubicBezTo>
                    <a:close/>
                    <a:moveTo>
                      <a:pt x="7755" y="12264"/>
                    </a:moveTo>
                    <a:cubicBezTo>
                      <a:pt x="7755" y="12264"/>
                      <a:pt x="9291" y="13812"/>
                      <a:pt x="9291" y="13812"/>
                    </a:cubicBezTo>
                    <a:lnTo>
                      <a:pt x="6812" y="14671"/>
                    </a:lnTo>
                    <a:lnTo>
                      <a:pt x="7755" y="12264"/>
                    </a:lnTo>
                    <a:close/>
                    <a:moveTo>
                      <a:pt x="3649" y="17170"/>
                    </a:moveTo>
                    <a:cubicBezTo>
                      <a:pt x="3649" y="17170"/>
                      <a:pt x="3649" y="17515"/>
                      <a:pt x="3649" y="17515"/>
                    </a:cubicBezTo>
                    <a:lnTo>
                      <a:pt x="9534" y="17515"/>
                    </a:lnTo>
                    <a:lnTo>
                      <a:pt x="9534" y="17170"/>
                    </a:lnTo>
                    <a:lnTo>
                      <a:pt x="3649" y="1717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183" name="Google Shape;183;p21"/>
            <p:cNvGrpSpPr/>
            <p:nvPr/>
          </p:nvGrpSpPr>
          <p:grpSpPr>
            <a:xfrm>
              <a:off x="1056125" y="2611195"/>
              <a:ext cx="936229" cy="936229"/>
              <a:chOff x="1056125" y="2681045"/>
              <a:chExt cx="936229" cy="936229"/>
            </a:xfrm>
          </p:grpSpPr>
          <p:sp>
            <p:nvSpPr>
              <p:cNvPr id="184" name="Google Shape;184;p21"/>
              <p:cNvSpPr/>
              <p:nvPr/>
            </p:nvSpPr>
            <p:spPr>
              <a:xfrm>
                <a:off x="1056125" y="2681045"/>
                <a:ext cx="936229" cy="936229"/>
              </a:xfrm>
              <a:prstGeom prst="ellipse">
                <a:avLst/>
              </a:prstGeom>
              <a:solidFill>
                <a:schemeClr val="lt1"/>
              </a:solidFill>
              <a:ln cap="flat" cmpd="sng" w="12700">
                <a:solidFill>
                  <a:srgbClr val="BFBFBF"/>
                </a:solidFill>
                <a:prstDash val="dot"/>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185" name="Google Shape;185;p21"/>
              <p:cNvSpPr/>
              <p:nvPr/>
            </p:nvSpPr>
            <p:spPr>
              <a:xfrm>
                <a:off x="1108999" y="2733919"/>
                <a:ext cx="830480" cy="830480"/>
              </a:xfrm>
              <a:prstGeom prst="ellipse">
                <a:avLst/>
              </a:prstGeom>
              <a:solidFill>
                <a:schemeClr val="accen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186" name="Google Shape;186;p21"/>
              <p:cNvSpPr/>
              <p:nvPr/>
            </p:nvSpPr>
            <p:spPr>
              <a:xfrm>
                <a:off x="1257635" y="2882556"/>
                <a:ext cx="533208" cy="533206"/>
              </a:xfrm>
              <a:custGeom>
                <a:rect b="b" l="l" r="r" t="t"/>
                <a:pathLst>
                  <a:path extrusionOk="0" h="21600" w="21600">
                    <a:moveTo>
                      <a:pt x="13440" y="20523"/>
                    </a:moveTo>
                    <a:cubicBezTo>
                      <a:pt x="14662" y="19654"/>
                      <a:pt x="15690" y="18204"/>
                      <a:pt x="16389" y="16389"/>
                    </a:cubicBezTo>
                    <a:cubicBezTo>
                      <a:pt x="18204" y="15690"/>
                      <a:pt x="19654" y="14662"/>
                      <a:pt x="20523" y="13440"/>
                    </a:cubicBezTo>
                    <a:cubicBezTo>
                      <a:pt x="19588" y="16877"/>
                      <a:pt x="16877" y="19588"/>
                      <a:pt x="13440" y="20523"/>
                    </a:cubicBezTo>
                    <a:close/>
                    <a:moveTo>
                      <a:pt x="1077" y="13440"/>
                    </a:moveTo>
                    <a:cubicBezTo>
                      <a:pt x="1946" y="14662"/>
                      <a:pt x="3396" y="15690"/>
                      <a:pt x="5211" y="16389"/>
                    </a:cubicBezTo>
                    <a:cubicBezTo>
                      <a:pt x="5910" y="18204"/>
                      <a:pt x="6938" y="19654"/>
                      <a:pt x="8160" y="20523"/>
                    </a:cubicBezTo>
                    <a:cubicBezTo>
                      <a:pt x="4723" y="19588"/>
                      <a:pt x="2012" y="16877"/>
                      <a:pt x="1077" y="13440"/>
                    </a:cubicBezTo>
                    <a:close/>
                    <a:moveTo>
                      <a:pt x="8160" y="1077"/>
                    </a:moveTo>
                    <a:cubicBezTo>
                      <a:pt x="6938" y="1946"/>
                      <a:pt x="5910" y="3396"/>
                      <a:pt x="5211" y="5211"/>
                    </a:cubicBezTo>
                    <a:cubicBezTo>
                      <a:pt x="3396" y="5910"/>
                      <a:pt x="1946" y="6938"/>
                      <a:pt x="1077" y="8160"/>
                    </a:cubicBezTo>
                    <a:cubicBezTo>
                      <a:pt x="2012" y="4723"/>
                      <a:pt x="4723" y="2012"/>
                      <a:pt x="8160" y="1077"/>
                    </a:cubicBezTo>
                    <a:close/>
                    <a:moveTo>
                      <a:pt x="20523" y="8160"/>
                    </a:moveTo>
                    <a:cubicBezTo>
                      <a:pt x="19654" y="6938"/>
                      <a:pt x="18204" y="5910"/>
                      <a:pt x="16389" y="5211"/>
                    </a:cubicBezTo>
                    <a:cubicBezTo>
                      <a:pt x="15690" y="3396"/>
                      <a:pt x="14662" y="1946"/>
                      <a:pt x="13440" y="1077"/>
                    </a:cubicBezTo>
                    <a:cubicBezTo>
                      <a:pt x="16877" y="2012"/>
                      <a:pt x="19588" y="4723"/>
                      <a:pt x="20523" y="8160"/>
                    </a:cubicBezTo>
                    <a:close/>
                    <a:moveTo>
                      <a:pt x="17374" y="10981"/>
                    </a:moveTo>
                    <a:lnTo>
                      <a:pt x="20871" y="10981"/>
                    </a:lnTo>
                    <a:cubicBezTo>
                      <a:pt x="20864" y="11414"/>
                      <a:pt x="20830" y="11840"/>
                      <a:pt x="20769" y="12258"/>
                    </a:cubicBezTo>
                    <a:cubicBezTo>
                      <a:pt x="20162" y="13781"/>
                      <a:pt x="18630" y="15087"/>
                      <a:pt x="16551" y="15943"/>
                    </a:cubicBezTo>
                    <a:cubicBezTo>
                      <a:pt x="17059" y="14468"/>
                      <a:pt x="17355" y="12778"/>
                      <a:pt x="17374" y="10981"/>
                    </a:cubicBezTo>
                    <a:close/>
                    <a:moveTo>
                      <a:pt x="10981" y="17012"/>
                    </a:moveTo>
                    <a:lnTo>
                      <a:pt x="10981" y="10981"/>
                    </a:lnTo>
                    <a:lnTo>
                      <a:pt x="17012" y="10981"/>
                    </a:lnTo>
                    <a:cubicBezTo>
                      <a:pt x="16992" y="12856"/>
                      <a:pt x="16667" y="14612"/>
                      <a:pt x="16114" y="16114"/>
                    </a:cubicBezTo>
                    <a:cubicBezTo>
                      <a:pt x="14611" y="16667"/>
                      <a:pt x="12856" y="16992"/>
                      <a:pt x="10981" y="17012"/>
                    </a:cubicBezTo>
                    <a:close/>
                    <a:moveTo>
                      <a:pt x="10981" y="20871"/>
                    </a:moveTo>
                    <a:lnTo>
                      <a:pt x="10981" y="17374"/>
                    </a:lnTo>
                    <a:cubicBezTo>
                      <a:pt x="12778" y="17355"/>
                      <a:pt x="14468" y="17059"/>
                      <a:pt x="15943" y="16551"/>
                    </a:cubicBezTo>
                    <a:cubicBezTo>
                      <a:pt x="15087" y="18630"/>
                      <a:pt x="13781" y="20162"/>
                      <a:pt x="12258" y="20769"/>
                    </a:cubicBezTo>
                    <a:cubicBezTo>
                      <a:pt x="11840" y="20830"/>
                      <a:pt x="11414" y="20864"/>
                      <a:pt x="10981" y="20871"/>
                    </a:cubicBezTo>
                    <a:close/>
                    <a:moveTo>
                      <a:pt x="10619" y="17374"/>
                    </a:moveTo>
                    <a:lnTo>
                      <a:pt x="10619" y="20871"/>
                    </a:lnTo>
                    <a:cubicBezTo>
                      <a:pt x="10186" y="20864"/>
                      <a:pt x="9760" y="20830"/>
                      <a:pt x="9342" y="20769"/>
                    </a:cubicBezTo>
                    <a:cubicBezTo>
                      <a:pt x="7819" y="20162"/>
                      <a:pt x="6513" y="18630"/>
                      <a:pt x="5657" y="16551"/>
                    </a:cubicBezTo>
                    <a:cubicBezTo>
                      <a:pt x="7132" y="17059"/>
                      <a:pt x="8822" y="17355"/>
                      <a:pt x="10619" y="17374"/>
                    </a:cubicBezTo>
                    <a:close/>
                    <a:moveTo>
                      <a:pt x="4588" y="10981"/>
                    </a:moveTo>
                    <a:lnTo>
                      <a:pt x="10619" y="10981"/>
                    </a:lnTo>
                    <a:lnTo>
                      <a:pt x="10619" y="17012"/>
                    </a:lnTo>
                    <a:cubicBezTo>
                      <a:pt x="8744" y="16992"/>
                      <a:pt x="6989" y="16667"/>
                      <a:pt x="5486" y="16114"/>
                    </a:cubicBezTo>
                    <a:cubicBezTo>
                      <a:pt x="4933" y="14612"/>
                      <a:pt x="4608" y="12856"/>
                      <a:pt x="4588" y="10981"/>
                    </a:cubicBezTo>
                    <a:close/>
                    <a:moveTo>
                      <a:pt x="729" y="10981"/>
                    </a:moveTo>
                    <a:lnTo>
                      <a:pt x="4226" y="10981"/>
                    </a:lnTo>
                    <a:cubicBezTo>
                      <a:pt x="4245" y="12778"/>
                      <a:pt x="4541" y="14468"/>
                      <a:pt x="5049" y="15943"/>
                    </a:cubicBezTo>
                    <a:cubicBezTo>
                      <a:pt x="2970" y="15087"/>
                      <a:pt x="1438" y="13781"/>
                      <a:pt x="831" y="12258"/>
                    </a:cubicBezTo>
                    <a:cubicBezTo>
                      <a:pt x="770" y="11840"/>
                      <a:pt x="736" y="11414"/>
                      <a:pt x="729" y="10981"/>
                    </a:cubicBezTo>
                    <a:close/>
                    <a:moveTo>
                      <a:pt x="4226" y="10619"/>
                    </a:moveTo>
                    <a:lnTo>
                      <a:pt x="729" y="10619"/>
                    </a:lnTo>
                    <a:cubicBezTo>
                      <a:pt x="736" y="10186"/>
                      <a:pt x="770" y="9760"/>
                      <a:pt x="831" y="9342"/>
                    </a:cubicBezTo>
                    <a:cubicBezTo>
                      <a:pt x="1438" y="7819"/>
                      <a:pt x="2970" y="6513"/>
                      <a:pt x="5049" y="5657"/>
                    </a:cubicBezTo>
                    <a:cubicBezTo>
                      <a:pt x="4541" y="7132"/>
                      <a:pt x="4245" y="8822"/>
                      <a:pt x="4226" y="10619"/>
                    </a:cubicBezTo>
                    <a:close/>
                    <a:moveTo>
                      <a:pt x="10619" y="4588"/>
                    </a:moveTo>
                    <a:lnTo>
                      <a:pt x="10619" y="10619"/>
                    </a:lnTo>
                    <a:lnTo>
                      <a:pt x="4588" y="10619"/>
                    </a:lnTo>
                    <a:cubicBezTo>
                      <a:pt x="4608" y="8743"/>
                      <a:pt x="4933" y="6988"/>
                      <a:pt x="5486" y="5486"/>
                    </a:cubicBezTo>
                    <a:cubicBezTo>
                      <a:pt x="6989" y="4933"/>
                      <a:pt x="8744" y="4608"/>
                      <a:pt x="10619" y="4588"/>
                    </a:cubicBezTo>
                    <a:close/>
                    <a:moveTo>
                      <a:pt x="10619" y="729"/>
                    </a:moveTo>
                    <a:lnTo>
                      <a:pt x="10619" y="4226"/>
                    </a:lnTo>
                    <a:cubicBezTo>
                      <a:pt x="8822" y="4245"/>
                      <a:pt x="7132" y="4541"/>
                      <a:pt x="5657" y="5049"/>
                    </a:cubicBezTo>
                    <a:cubicBezTo>
                      <a:pt x="6513" y="2970"/>
                      <a:pt x="7819" y="1438"/>
                      <a:pt x="9342" y="831"/>
                    </a:cubicBezTo>
                    <a:cubicBezTo>
                      <a:pt x="9760" y="770"/>
                      <a:pt x="10186" y="736"/>
                      <a:pt x="10619" y="729"/>
                    </a:cubicBezTo>
                    <a:close/>
                    <a:moveTo>
                      <a:pt x="10981" y="4226"/>
                    </a:moveTo>
                    <a:lnTo>
                      <a:pt x="10981" y="729"/>
                    </a:lnTo>
                    <a:cubicBezTo>
                      <a:pt x="11414" y="736"/>
                      <a:pt x="11840" y="770"/>
                      <a:pt x="12258" y="831"/>
                    </a:cubicBezTo>
                    <a:cubicBezTo>
                      <a:pt x="13781" y="1438"/>
                      <a:pt x="15087" y="2970"/>
                      <a:pt x="15943" y="5049"/>
                    </a:cubicBezTo>
                    <a:cubicBezTo>
                      <a:pt x="14468" y="4541"/>
                      <a:pt x="12778" y="4245"/>
                      <a:pt x="10981" y="4226"/>
                    </a:cubicBezTo>
                    <a:close/>
                    <a:moveTo>
                      <a:pt x="17012" y="10619"/>
                    </a:moveTo>
                    <a:lnTo>
                      <a:pt x="10981" y="10619"/>
                    </a:lnTo>
                    <a:lnTo>
                      <a:pt x="10981" y="4588"/>
                    </a:lnTo>
                    <a:cubicBezTo>
                      <a:pt x="12856" y="4608"/>
                      <a:pt x="14611" y="4933"/>
                      <a:pt x="16114" y="5486"/>
                    </a:cubicBezTo>
                    <a:cubicBezTo>
                      <a:pt x="16667" y="6988"/>
                      <a:pt x="16992" y="8743"/>
                      <a:pt x="17012" y="10619"/>
                    </a:cubicBezTo>
                    <a:close/>
                    <a:moveTo>
                      <a:pt x="20871" y="10619"/>
                    </a:moveTo>
                    <a:lnTo>
                      <a:pt x="17374" y="10619"/>
                    </a:lnTo>
                    <a:cubicBezTo>
                      <a:pt x="17355" y="8822"/>
                      <a:pt x="17059" y="7132"/>
                      <a:pt x="16551" y="5657"/>
                    </a:cubicBezTo>
                    <a:cubicBezTo>
                      <a:pt x="18630" y="6513"/>
                      <a:pt x="20162" y="7819"/>
                      <a:pt x="20769" y="9342"/>
                    </a:cubicBezTo>
                    <a:cubicBezTo>
                      <a:pt x="20830" y="9760"/>
                      <a:pt x="20864" y="10186"/>
                      <a:pt x="20871" y="10619"/>
                    </a:cubicBezTo>
                    <a:close/>
                    <a:moveTo>
                      <a:pt x="10800" y="0"/>
                    </a:moveTo>
                    <a:cubicBezTo>
                      <a:pt x="4845" y="0"/>
                      <a:pt x="0" y="4845"/>
                      <a:pt x="0" y="10800"/>
                    </a:cubicBezTo>
                    <a:cubicBezTo>
                      <a:pt x="0" y="16755"/>
                      <a:pt x="4845" y="21600"/>
                      <a:pt x="10800" y="21600"/>
                    </a:cubicBezTo>
                    <a:cubicBezTo>
                      <a:pt x="16755" y="21600"/>
                      <a:pt x="21600" y="16755"/>
                      <a:pt x="21600" y="10800"/>
                    </a:cubicBezTo>
                    <a:cubicBezTo>
                      <a:pt x="21600" y="4845"/>
                      <a:pt x="16755" y="0"/>
                      <a:pt x="10800" y="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sp>
          <p:nvSpPr>
            <p:cNvPr id="187" name="Google Shape;187;p21"/>
            <p:cNvSpPr txBox="1"/>
            <p:nvPr/>
          </p:nvSpPr>
          <p:spPr>
            <a:xfrm>
              <a:off x="2258959" y="1405502"/>
              <a:ext cx="173439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01</a:t>
              </a:r>
              <a:endParaRPr sz="1100"/>
            </a:p>
          </p:txBody>
        </p:sp>
        <p:sp>
          <p:nvSpPr>
            <p:cNvPr id="188" name="Google Shape;188;p21"/>
            <p:cNvSpPr txBox="1"/>
            <p:nvPr/>
          </p:nvSpPr>
          <p:spPr>
            <a:xfrm>
              <a:off x="2258959" y="1729643"/>
              <a:ext cx="3223770" cy="57733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189" name="Google Shape;189;p21"/>
            <p:cNvSpPr txBox="1"/>
            <p:nvPr/>
          </p:nvSpPr>
          <p:spPr>
            <a:xfrm>
              <a:off x="2258959" y="2614745"/>
              <a:ext cx="173439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02</a:t>
              </a:r>
              <a:endParaRPr sz="1100"/>
            </a:p>
          </p:txBody>
        </p:sp>
        <p:sp>
          <p:nvSpPr>
            <p:cNvPr id="190" name="Google Shape;190;p21"/>
            <p:cNvSpPr txBox="1"/>
            <p:nvPr/>
          </p:nvSpPr>
          <p:spPr>
            <a:xfrm>
              <a:off x="2258959" y="2938886"/>
              <a:ext cx="3223770" cy="57733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191" name="Google Shape;191;p21"/>
            <p:cNvSpPr txBox="1"/>
            <p:nvPr/>
          </p:nvSpPr>
          <p:spPr>
            <a:xfrm>
              <a:off x="2258959" y="3823988"/>
              <a:ext cx="173439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03</a:t>
              </a:r>
              <a:endParaRPr sz="1100"/>
            </a:p>
          </p:txBody>
        </p:sp>
        <p:sp>
          <p:nvSpPr>
            <p:cNvPr id="192" name="Google Shape;192;p21"/>
            <p:cNvSpPr txBox="1"/>
            <p:nvPr/>
          </p:nvSpPr>
          <p:spPr>
            <a:xfrm>
              <a:off x="2258959" y="4148129"/>
              <a:ext cx="3223770" cy="57733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193" name="Google Shape;193;p21"/>
            <p:cNvSpPr txBox="1"/>
            <p:nvPr/>
          </p:nvSpPr>
          <p:spPr>
            <a:xfrm>
              <a:off x="2258959" y="5033232"/>
              <a:ext cx="173439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04</a:t>
              </a:r>
              <a:endParaRPr sz="1100"/>
            </a:p>
          </p:txBody>
        </p:sp>
        <p:sp>
          <p:nvSpPr>
            <p:cNvPr id="194" name="Google Shape;194;p21"/>
            <p:cNvSpPr txBox="1"/>
            <p:nvPr/>
          </p:nvSpPr>
          <p:spPr>
            <a:xfrm>
              <a:off x="2258959" y="5357373"/>
              <a:ext cx="3223770" cy="57733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gr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98" name="Shape 198"/>
        <p:cNvGrpSpPr/>
        <p:nvPr/>
      </p:nvGrpSpPr>
      <p:grpSpPr>
        <a:xfrm>
          <a:off x="0" y="0"/>
          <a:ext cx="0" cy="0"/>
          <a:chOff x="0" y="0"/>
          <a:chExt cx="0" cy="0"/>
        </a:xfrm>
      </p:grpSpPr>
      <p:sp>
        <p:nvSpPr>
          <p:cNvPr id="199" name="Google Shape;199;p22"/>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200" name="Google Shape;200;p22"/>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201" name="Google Shape;201;p22"/>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sp>
        <p:nvSpPr>
          <p:cNvPr id="202" name="Google Shape;202;p22"/>
          <p:cNvSpPr/>
          <p:nvPr/>
        </p:nvSpPr>
        <p:spPr>
          <a:xfrm rot="1800000">
            <a:off x="3998928" y="1990312"/>
            <a:ext cx="1145090" cy="987146"/>
          </a:xfrm>
          <a:prstGeom prst="hexagon">
            <a:avLst>
              <a:gd fmla="val 29040" name="adj"/>
              <a:gd fmla="val 115470" name="vf"/>
            </a:avLst>
          </a:prstGeom>
          <a:solidFill>
            <a:schemeClr val="accen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203" name="Google Shape;203;p22"/>
          <p:cNvSpPr/>
          <p:nvPr/>
        </p:nvSpPr>
        <p:spPr>
          <a:xfrm rot="1800000">
            <a:off x="4996370" y="2562918"/>
            <a:ext cx="1145090" cy="987146"/>
          </a:xfrm>
          <a:prstGeom prst="hexagon">
            <a:avLst>
              <a:gd fmla="val 29040" name="adj"/>
              <a:gd fmla="val 115470" name="vf"/>
            </a:avLst>
          </a:prstGeom>
          <a:solidFill>
            <a:schemeClr val="accent3"/>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204" name="Google Shape;204;p22"/>
          <p:cNvSpPr/>
          <p:nvPr/>
        </p:nvSpPr>
        <p:spPr>
          <a:xfrm rot="1800000">
            <a:off x="3006104" y="2562919"/>
            <a:ext cx="1145090" cy="987146"/>
          </a:xfrm>
          <a:prstGeom prst="hexagon">
            <a:avLst>
              <a:gd fmla="val 29040" name="adj"/>
              <a:gd fmla="val 115470" name="vf"/>
            </a:avLst>
          </a:prstGeom>
          <a:solidFill>
            <a:schemeClr val="accen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205" name="Google Shape;205;p22"/>
          <p:cNvSpPr/>
          <p:nvPr/>
        </p:nvSpPr>
        <p:spPr>
          <a:xfrm>
            <a:off x="3379915" y="2848720"/>
            <a:ext cx="397467" cy="415544"/>
          </a:xfrm>
          <a:custGeom>
            <a:rect b="b" l="l" r="r" t="t"/>
            <a:pathLst>
              <a:path extrusionOk="0" h="21600" w="21600">
                <a:moveTo>
                  <a:pt x="21236" y="21600"/>
                </a:moveTo>
                <a:cubicBezTo>
                  <a:pt x="21035" y="21600"/>
                  <a:pt x="20872" y="21444"/>
                  <a:pt x="20872" y="21252"/>
                </a:cubicBezTo>
                <a:lnTo>
                  <a:pt x="20872" y="18203"/>
                </a:lnTo>
                <a:cubicBezTo>
                  <a:pt x="20872" y="17186"/>
                  <a:pt x="20234" y="16245"/>
                  <a:pt x="19421" y="16060"/>
                </a:cubicBezTo>
                <a:lnTo>
                  <a:pt x="19335" y="16034"/>
                </a:lnTo>
                <a:cubicBezTo>
                  <a:pt x="18009" y="15606"/>
                  <a:pt x="16742" y="15227"/>
                  <a:pt x="15766" y="14968"/>
                </a:cubicBezTo>
                <a:cubicBezTo>
                  <a:pt x="13863" y="14462"/>
                  <a:pt x="13630" y="14220"/>
                  <a:pt x="13461" y="13402"/>
                </a:cubicBezTo>
                <a:cubicBezTo>
                  <a:pt x="13438" y="13292"/>
                  <a:pt x="13413" y="13168"/>
                  <a:pt x="13372" y="13026"/>
                </a:cubicBezTo>
                <a:cubicBezTo>
                  <a:pt x="13093" y="12046"/>
                  <a:pt x="13034" y="11270"/>
                  <a:pt x="13032" y="11238"/>
                </a:cubicBezTo>
                <a:cubicBezTo>
                  <a:pt x="13024" y="11130"/>
                  <a:pt x="13069" y="11024"/>
                  <a:pt x="13154" y="10953"/>
                </a:cubicBezTo>
                <a:cubicBezTo>
                  <a:pt x="13958" y="10272"/>
                  <a:pt x="14255" y="9062"/>
                  <a:pt x="14258" y="9050"/>
                </a:cubicBezTo>
                <a:cubicBezTo>
                  <a:pt x="14280" y="8959"/>
                  <a:pt x="14339" y="8880"/>
                  <a:pt x="14422" y="8831"/>
                </a:cubicBezTo>
                <a:cubicBezTo>
                  <a:pt x="14505" y="8782"/>
                  <a:pt x="14605" y="8767"/>
                  <a:pt x="14700" y="8789"/>
                </a:cubicBezTo>
                <a:cubicBezTo>
                  <a:pt x="14702" y="8789"/>
                  <a:pt x="14772" y="8751"/>
                  <a:pt x="14891" y="8485"/>
                </a:cubicBezTo>
                <a:cubicBezTo>
                  <a:pt x="14925" y="8411"/>
                  <a:pt x="14930" y="8345"/>
                  <a:pt x="14938" y="8214"/>
                </a:cubicBezTo>
                <a:cubicBezTo>
                  <a:pt x="14950" y="8030"/>
                  <a:pt x="14966" y="7777"/>
                  <a:pt x="15114" y="7409"/>
                </a:cubicBezTo>
                <a:cubicBezTo>
                  <a:pt x="15234" y="7110"/>
                  <a:pt x="15225" y="6818"/>
                  <a:pt x="15149" y="6719"/>
                </a:cubicBezTo>
                <a:cubicBezTo>
                  <a:pt x="15139" y="6706"/>
                  <a:pt x="15129" y="6692"/>
                  <a:pt x="15070" y="6695"/>
                </a:cubicBezTo>
                <a:cubicBezTo>
                  <a:pt x="14951" y="6702"/>
                  <a:pt x="14836" y="6654"/>
                  <a:pt x="14762" y="6565"/>
                </a:cubicBezTo>
                <a:cubicBezTo>
                  <a:pt x="14688" y="6476"/>
                  <a:pt x="14664" y="6358"/>
                  <a:pt x="14697" y="6249"/>
                </a:cubicBezTo>
                <a:cubicBezTo>
                  <a:pt x="14699" y="6243"/>
                  <a:pt x="14905" y="5538"/>
                  <a:pt x="14862" y="4103"/>
                </a:cubicBezTo>
                <a:cubicBezTo>
                  <a:pt x="14737" y="1556"/>
                  <a:pt x="12089" y="697"/>
                  <a:pt x="10901" y="697"/>
                </a:cubicBezTo>
                <a:lnTo>
                  <a:pt x="10699" y="697"/>
                </a:lnTo>
                <a:cubicBezTo>
                  <a:pt x="9511" y="697"/>
                  <a:pt x="6863" y="1556"/>
                  <a:pt x="6738" y="4110"/>
                </a:cubicBezTo>
                <a:cubicBezTo>
                  <a:pt x="6695" y="5538"/>
                  <a:pt x="6901" y="6243"/>
                  <a:pt x="6903" y="6250"/>
                </a:cubicBezTo>
                <a:cubicBezTo>
                  <a:pt x="6936" y="6359"/>
                  <a:pt x="6912" y="6477"/>
                  <a:pt x="6837" y="6565"/>
                </a:cubicBezTo>
                <a:cubicBezTo>
                  <a:pt x="6763" y="6654"/>
                  <a:pt x="6650" y="6704"/>
                  <a:pt x="6531" y="6695"/>
                </a:cubicBezTo>
                <a:cubicBezTo>
                  <a:pt x="6471" y="6691"/>
                  <a:pt x="6461" y="6705"/>
                  <a:pt x="6451" y="6719"/>
                </a:cubicBezTo>
                <a:cubicBezTo>
                  <a:pt x="6375" y="6818"/>
                  <a:pt x="6366" y="7110"/>
                  <a:pt x="6486" y="7409"/>
                </a:cubicBezTo>
                <a:cubicBezTo>
                  <a:pt x="6634" y="7777"/>
                  <a:pt x="6650" y="8030"/>
                  <a:pt x="6662" y="8214"/>
                </a:cubicBezTo>
                <a:cubicBezTo>
                  <a:pt x="6670" y="8345"/>
                  <a:pt x="6675" y="8411"/>
                  <a:pt x="6709" y="8485"/>
                </a:cubicBezTo>
                <a:cubicBezTo>
                  <a:pt x="6828" y="8751"/>
                  <a:pt x="6898" y="8789"/>
                  <a:pt x="6906" y="8793"/>
                </a:cubicBezTo>
                <a:cubicBezTo>
                  <a:pt x="7000" y="8770"/>
                  <a:pt x="7098" y="8784"/>
                  <a:pt x="7181" y="8833"/>
                </a:cubicBezTo>
                <a:cubicBezTo>
                  <a:pt x="7263" y="8882"/>
                  <a:pt x="7320" y="8959"/>
                  <a:pt x="7342" y="9049"/>
                </a:cubicBezTo>
                <a:cubicBezTo>
                  <a:pt x="7345" y="9062"/>
                  <a:pt x="7647" y="10276"/>
                  <a:pt x="8446" y="10953"/>
                </a:cubicBezTo>
                <a:cubicBezTo>
                  <a:pt x="8531" y="11024"/>
                  <a:pt x="8576" y="11130"/>
                  <a:pt x="8568" y="11238"/>
                </a:cubicBezTo>
                <a:cubicBezTo>
                  <a:pt x="8566" y="11270"/>
                  <a:pt x="8507" y="12046"/>
                  <a:pt x="8228" y="13026"/>
                </a:cubicBezTo>
                <a:cubicBezTo>
                  <a:pt x="8187" y="13168"/>
                  <a:pt x="8162" y="13292"/>
                  <a:pt x="8139" y="13402"/>
                </a:cubicBezTo>
                <a:cubicBezTo>
                  <a:pt x="7970" y="14220"/>
                  <a:pt x="7737" y="14462"/>
                  <a:pt x="5834" y="14968"/>
                </a:cubicBezTo>
                <a:cubicBezTo>
                  <a:pt x="4858" y="15227"/>
                  <a:pt x="3591" y="15606"/>
                  <a:pt x="2265" y="16034"/>
                </a:cubicBezTo>
                <a:lnTo>
                  <a:pt x="2210" y="16052"/>
                </a:lnTo>
                <a:cubicBezTo>
                  <a:pt x="1366" y="16245"/>
                  <a:pt x="728" y="17186"/>
                  <a:pt x="728" y="18203"/>
                </a:cubicBezTo>
                <a:lnTo>
                  <a:pt x="728" y="21252"/>
                </a:lnTo>
                <a:cubicBezTo>
                  <a:pt x="728" y="21444"/>
                  <a:pt x="565" y="21600"/>
                  <a:pt x="364" y="21600"/>
                </a:cubicBezTo>
                <a:cubicBezTo>
                  <a:pt x="163" y="21600"/>
                  <a:pt x="0" y="21444"/>
                  <a:pt x="0" y="21252"/>
                </a:cubicBezTo>
                <a:lnTo>
                  <a:pt x="0" y="18203"/>
                </a:lnTo>
                <a:cubicBezTo>
                  <a:pt x="0" y="16856"/>
                  <a:pt x="864" y="15643"/>
                  <a:pt x="2010" y="15382"/>
                </a:cubicBezTo>
                <a:lnTo>
                  <a:pt x="2032" y="15373"/>
                </a:lnTo>
                <a:cubicBezTo>
                  <a:pt x="3370" y="14942"/>
                  <a:pt x="4651" y="14559"/>
                  <a:pt x="5639" y="14297"/>
                </a:cubicBezTo>
                <a:cubicBezTo>
                  <a:pt x="7303" y="13855"/>
                  <a:pt x="7324" y="13753"/>
                  <a:pt x="7425" y="13267"/>
                </a:cubicBezTo>
                <a:cubicBezTo>
                  <a:pt x="7450" y="13143"/>
                  <a:pt x="7479" y="13004"/>
                  <a:pt x="7525" y="12842"/>
                </a:cubicBezTo>
                <a:cubicBezTo>
                  <a:pt x="7714" y="12181"/>
                  <a:pt x="7795" y="11615"/>
                  <a:pt x="7825" y="11350"/>
                </a:cubicBezTo>
                <a:cubicBezTo>
                  <a:pt x="7182" y="10734"/>
                  <a:pt x="6845" y="9888"/>
                  <a:pt x="6707" y="9466"/>
                </a:cubicBezTo>
                <a:cubicBezTo>
                  <a:pt x="6441" y="9394"/>
                  <a:pt x="6218" y="9158"/>
                  <a:pt x="6039" y="8760"/>
                </a:cubicBezTo>
                <a:cubicBezTo>
                  <a:pt x="5954" y="8570"/>
                  <a:pt x="5944" y="8410"/>
                  <a:pt x="5935" y="8256"/>
                </a:cubicBezTo>
                <a:cubicBezTo>
                  <a:pt x="5924" y="8094"/>
                  <a:pt x="5914" y="7926"/>
                  <a:pt x="5807" y="7659"/>
                </a:cubicBezTo>
                <a:cubicBezTo>
                  <a:pt x="5643" y="7253"/>
                  <a:pt x="5573" y="6685"/>
                  <a:pt x="5864" y="6306"/>
                </a:cubicBezTo>
                <a:cubicBezTo>
                  <a:pt x="5936" y="6213"/>
                  <a:pt x="6024" y="6139"/>
                  <a:pt x="6125" y="6088"/>
                </a:cubicBezTo>
                <a:cubicBezTo>
                  <a:pt x="6059" y="5716"/>
                  <a:pt x="5981" y="5052"/>
                  <a:pt x="6010" y="4084"/>
                </a:cubicBezTo>
                <a:cubicBezTo>
                  <a:pt x="6160" y="1027"/>
                  <a:pt x="9293" y="0"/>
                  <a:pt x="10699" y="0"/>
                </a:cubicBezTo>
                <a:lnTo>
                  <a:pt x="10901" y="0"/>
                </a:lnTo>
                <a:cubicBezTo>
                  <a:pt x="12307" y="0"/>
                  <a:pt x="15440" y="1027"/>
                  <a:pt x="15590" y="4077"/>
                </a:cubicBezTo>
                <a:cubicBezTo>
                  <a:pt x="15619" y="5050"/>
                  <a:pt x="15541" y="5715"/>
                  <a:pt x="15475" y="6088"/>
                </a:cubicBezTo>
                <a:cubicBezTo>
                  <a:pt x="15576" y="6139"/>
                  <a:pt x="15664" y="6213"/>
                  <a:pt x="15736" y="6306"/>
                </a:cubicBezTo>
                <a:cubicBezTo>
                  <a:pt x="16027" y="6685"/>
                  <a:pt x="15957" y="7253"/>
                  <a:pt x="15793" y="7659"/>
                </a:cubicBezTo>
                <a:cubicBezTo>
                  <a:pt x="15686" y="7926"/>
                  <a:pt x="15676" y="8094"/>
                  <a:pt x="15665" y="8256"/>
                </a:cubicBezTo>
                <a:cubicBezTo>
                  <a:pt x="15656" y="8410"/>
                  <a:pt x="15646" y="8570"/>
                  <a:pt x="15561" y="8760"/>
                </a:cubicBezTo>
                <a:cubicBezTo>
                  <a:pt x="15382" y="9158"/>
                  <a:pt x="15159" y="9394"/>
                  <a:pt x="14893" y="9465"/>
                </a:cubicBezTo>
                <a:cubicBezTo>
                  <a:pt x="14756" y="9888"/>
                  <a:pt x="14419" y="10733"/>
                  <a:pt x="13775" y="11350"/>
                </a:cubicBezTo>
                <a:cubicBezTo>
                  <a:pt x="13806" y="11616"/>
                  <a:pt x="13887" y="12183"/>
                  <a:pt x="14075" y="12842"/>
                </a:cubicBezTo>
                <a:cubicBezTo>
                  <a:pt x="14121" y="13004"/>
                  <a:pt x="14150" y="13143"/>
                  <a:pt x="14175" y="13267"/>
                </a:cubicBezTo>
                <a:cubicBezTo>
                  <a:pt x="14276" y="13753"/>
                  <a:pt x="14297" y="13855"/>
                  <a:pt x="15961" y="14297"/>
                </a:cubicBezTo>
                <a:cubicBezTo>
                  <a:pt x="16949" y="14559"/>
                  <a:pt x="18230" y="14942"/>
                  <a:pt x="19568" y="15373"/>
                </a:cubicBezTo>
                <a:lnTo>
                  <a:pt x="19621" y="15390"/>
                </a:lnTo>
                <a:cubicBezTo>
                  <a:pt x="20736" y="15643"/>
                  <a:pt x="21600" y="16856"/>
                  <a:pt x="21600" y="18203"/>
                </a:cubicBezTo>
                <a:lnTo>
                  <a:pt x="21600" y="21252"/>
                </a:lnTo>
                <a:cubicBezTo>
                  <a:pt x="21600" y="21444"/>
                  <a:pt x="21437" y="21600"/>
                  <a:pt x="21236" y="2160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06" name="Google Shape;206;p22"/>
          <p:cNvSpPr/>
          <p:nvPr/>
        </p:nvSpPr>
        <p:spPr>
          <a:xfrm>
            <a:off x="4371003" y="2279392"/>
            <a:ext cx="400940" cy="408988"/>
          </a:xfrm>
          <a:custGeom>
            <a:rect b="b" l="l" r="r" t="t"/>
            <a:pathLst>
              <a:path extrusionOk="0" h="21586" w="21326">
                <a:moveTo>
                  <a:pt x="4903" y="1"/>
                </a:moveTo>
                <a:cubicBezTo>
                  <a:pt x="4460" y="16"/>
                  <a:pt x="4093" y="167"/>
                  <a:pt x="3880" y="394"/>
                </a:cubicBezTo>
                <a:cubicBezTo>
                  <a:pt x="3648" y="643"/>
                  <a:pt x="3613" y="965"/>
                  <a:pt x="3793" y="1221"/>
                </a:cubicBezTo>
                <a:lnTo>
                  <a:pt x="5752" y="3133"/>
                </a:lnTo>
                <a:cubicBezTo>
                  <a:pt x="6005" y="3377"/>
                  <a:pt x="6082" y="3684"/>
                  <a:pt x="5982" y="4061"/>
                </a:cubicBezTo>
                <a:cubicBezTo>
                  <a:pt x="5779" y="4824"/>
                  <a:pt x="4852" y="5709"/>
                  <a:pt x="4039" y="5918"/>
                </a:cubicBezTo>
                <a:cubicBezTo>
                  <a:pt x="3815" y="5976"/>
                  <a:pt x="3515" y="6003"/>
                  <a:pt x="3317" y="5800"/>
                </a:cubicBezTo>
                <a:lnTo>
                  <a:pt x="1398" y="3935"/>
                </a:lnTo>
                <a:lnTo>
                  <a:pt x="1366" y="3912"/>
                </a:lnTo>
                <a:cubicBezTo>
                  <a:pt x="1028" y="3648"/>
                  <a:pt x="657" y="3611"/>
                  <a:pt x="375" y="3809"/>
                </a:cubicBezTo>
                <a:cubicBezTo>
                  <a:pt x="-80" y="4130"/>
                  <a:pt x="-122" y="4940"/>
                  <a:pt x="256" y="6036"/>
                </a:cubicBezTo>
                <a:cubicBezTo>
                  <a:pt x="869" y="7813"/>
                  <a:pt x="2723" y="9419"/>
                  <a:pt x="3841" y="9995"/>
                </a:cubicBezTo>
                <a:cubicBezTo>
                  <a:pt x="4445" y="10305"/>
                  <a:pt x="4977" y="10220"/>
                  <a:pt x="5450" y="10144"/>
                </a:cubicBezTo>
                <a:cubicBezTo>
                  <a:pt x="6026" y="10052"/>
                  <a:pt x="6480" y="9981"/>
                  <a:pt x="7092" y="10483"/>
                </a:cubicBezTo>
                <a:lnTo>
                  <a:pt x="8218" y="11576"/>
                </a:lnTo>
                <a:lnTo>
                  <a:pt x="8718" y="11065"/>
                </a:lnTo>
                <a:lnTo>
                  <a:pt x="7568" y="9955"/>
                </a:lnTo>
                <a:cubicBezTo>
                  <a:pt x="6684" y="9230"/>
                  <a:pt x="5940" y="9355"/>
                  <a:pt x="5339" y="9452"/>
                </a:cubicBezTo>
                <a:cubicBezTo>
                  <a:pt x="4905" y="9521"/>
                  <a:pt x="4560" y="9576"/>
                  <a:pt x="4166" y="9373"/>
                </a:cubicBezTo>
                <a:cubicBezTo>
                  <a:pt x="2993" y="8770"/>
                  <a:pt x="1421" y="7233"/>
                  <a:pt x="930" y="5808"/>
                </a:cubicBezTo>
                <a:cubicBezTo>
                  <a:pt x="590" y="4821"/>
                  <a:pt x="741" y="4430"/>
                  <a:pt x="779" y="4392"/>
                </a:cubicBezTo>
                <a:cubicBezTo>
                  <a:pt x="785" y="4389"/>
                  <a:pt x="838" y="4398"/>
                  <a:pt x="914" y="4455"/>
                </a:cubicBezTo>
                <a:lnTo>
                  <a:pt x="2810" y="6296"/>
                </a:lnTo>
                <a:cubicBezTo>
                  <a:pt x="3144" y="6641"/>
                  <a:pt x="3645" y="6752"/>
                  <a:pt x="4221" y="6603"/>
                </a:cubicBezTo>
                <a:cubicBezTo>
                  <a:pt x="5282" y="6330"/>
                  <a:pt x="6403" y="5249"/>
                  <a:pt x="6672" y="4242"/>
                </a:cubicBezTo>
                <a:cubicBezTo>
                  <a:pt x="6837" y="3623"/>
                  <a:pt x="6686" y="3048"/>
                  <a:pt x="6251" y="2629"/>
                </a:cubicBezTo>
                <a:lnTo>
                  <a:pt x="4427" y="859"/>
                </a:lnTo>
                <a:cubicBezTo>
                  <a:pt x="4464" y="828"/>
                  <a:pt x="4527" y="781"/>
                  <a:pt x="4634" y="748"/>
                </a:cubicBezTo>
                <a:cubicBezTo>
                  <a:pt x="5017" y="632"/>
                  <a:pt x="5545" y="741"/>
                  <a:pt x="6037" y="1032"/>
                </a:cubicBezTo>
                <a:cubicBezTo>
                  <a:pt x="7373" y="1819"/>
                  <a:pt x="9402" y="3876"/>
                  <a:pt x="9479" y="5124"/>
                </a:cubicBezTo>
                <a:cubicBezTo>
                  <a:pt x="9516" y="5435"/>
                  <a:pt x="9489" y="5699"/>
                  <a:pt x="9463" y="5958"/>
                </a:cubicBezTo>
                <a:cubicBezTo>
                  <a:pt x="9405" y="6523"/>
                  <a:pt x="9348" y="7112"/>
                  <a:pt x="10058" y="7791"/>
                </a:cubicBezTo>
                <a:lnTo>
                  <a:pt x="11136" y="8814"/>
                </a:lnTo>
                <a:lnTo>
                  <a:pt x="11628" y="8303"/>
                </a:lnTo>
                <a:lnTo>
                  <a:pt x="10549" y="7280"/>
                </a:lnTo>
                <a:cubicBezTo>
                  <a:pt x="10090" y="6840"/>
                  <a:pt x="10124" y="6550"/>
                  <a:pt x="10177" y="6029"/>
                </a:cubicBezTo>
                <a:cubicBezTo>
                  <a:pt x="10206" y="5745"/>
                  <a:pt x="10238" y="5421"/>
                  <a:pt x="10193" y="5053"/>
                </a:cubicBezTo>
                <a:cubicBezTo>
                  <a:pt x="10093" y="3418"/>
                  <a:pt x="7665" y="1167"/>
                  <a:pt x="6394" y="418"/>
                </a:cubicBezTo>
                <a:cubicBezTo>
                  <a:pt x="5862" y="104"/>
                  <a:pt x="5346" y="-14"/>
                  <a:pt x="4903" y="1"/>
                </a:cubicBezTo>
                <a:close/>
                <a:moveTo>
                  <a:pt x="20002" y="2275"/>
                </a:moveTo>
                <a:lnTo>
                  <a:pt x="19637" y="2393"/>
                </a:lnTo>
                <a:cubicBezTo>
                  <a:pt x="19093" y="2532"/>
                  <a:pt x="18166" y="2803"/>
                  <a:pt x="17964" y="3054"/>
                </a:cubicBezTo>
                <a:lnTo>
                  <a:pt x="7187" y="13717"/>
                </a:lnTo>
                <a:lnTo>
                  <a:pt x="6537" y="13064"/>
                </a:lnTo>
                <a:lnTo>
                  <a:pt x="1485" y="18061"/>
                </a:lnTo>
                <a:cubicBezTo>
                  <a:pt x="810" y="18708"/>
                  <a:pt x="593" y="19556"/>
                  <a:pt x="906" y="20327"/>
                </a:cubicBezTo>
                <a:cubicBezTo>
                  <a:pt x="1213" y="21079"/>
                  <a:pt x="1960" y="21586"/>
                  <a:pt x="2770" y="21586"/>
                </a:cubicBezTo>
                <a:cubicBezTo>
                  <a:pt x="3325" y="21586"/>
                  <a:pt x="3870" y="21360"/>
                  <a:pt x="4348" y="20917"/>
                </a:cubicBezTo>
                <a:lnTo>
                  <a:pt x="9400" y="15912"/>
                </a:lnTo>
                <a:lnTo>
                  <a:pt x="8765" y="15275"/>
                </a:lnTo>
                <a:cubicBezTo>
                  <a:pt x="8765" y="15275"/>
                  <a:pt x="19574" y="4573"/>
                  <a:pt x="19574" y="4573"/>
                </a:cubicBezTo>
                <a:cubicBezTo>
                  <a:pt x="19770" y="4324"/>
                  <a:pt x="20079" y="3098"/>
                  <a:pt x="20137" y="2857"/>
                </a:cubicBezTo>
                <a:lnTo>
                  <a:pt x="20232" y="2487"/>
                </a:lnTo>
                <a:cubicBezTo>
                  <a:pt x="20248" y="2425"/>
                  <a:pt x="20224" y="2358"/>
                  <a:pt x="20177" y="2314"/>
                </a:cubicBezTo>
                <a:cubicBezTo>
                  <a:pt x="20129" y="2271"/>
                  <a:pt x="20064" y="2256"/>
                  <a:pt x="20002" y="2275"/>
                </a:cubicBezTo>
                <a:close/>
                <a:moveTo>
                  <a:pt x="19344" y="2771"/>
                </a:moveTo>
                <a:lnTo>
                  <a:pt x="18622" y="3266"/>
                </a:lnTo>
                <a:cubicBezTo>
                  <a:pt x="18542" y="3322"/>
                  <a:pt x="18527" y="3431"/>
                  <a:pt x="18583" y="3510"/>
                </a:cubicBezTo>
                <a:cubicBezTo>
                  <a:pt x="18638" y="3590"/>
                  <a:pt x="18748" y="3612"/>
                  <a:pt x="18829" y="3558"/>
                </a:cubicBezTo>
                <a:lnTo>
                  <a:pt x="19376" y="3172"/>
                </a:lnTo>
                <a:lnTo>
                  <a:pt x="19043" y="3754"/>
                </a:lnTo>
                <a:cubicBezTo>
                  <a:pt x="18994" y="3838"/>
                  <a:pt x="19022" y="3942"/>
                  <a:pt x="19106" y="3990"/>
                </a:cubicBezTo>
                <a:cubicBezTo>
                  <a:pt x="19134" y="4007"/>
                  <a:pt x="19163" y="4014"/>
                  <a:pt x="19193" y="4014"/>
                </a:cubicBezTo>
                <a:cubicBezTo>
                  <a:pt x="19254" y="4014"/>
                  <a:pt x="19311" y="3983"/>
                  <a:pt x="19344" y="3928"/>
                </a:cubicBezTo>
                <a:lnTo>
                  <a:pt x="19669" y="3377"/>
                </a:lnTo>
                <a:cubicBezTo>
                  <a:pt x="19549" y="3806"/>
                  <a:pt x="19431" y="4163"/>
                  <a:pt x="19376" y="4234"/>
                </a:cubicBezTo>
                <a:lnTo>
                  <a:pt x="8678" y="14826"/>
                </a:lnTo>
                <a:cubicBezTo>
                  <a:pt x="8678" y="14826"/>
                  <a:pt x="7615" y="13772"/>
                  <a:pt x="7615" y="13772"/>
                </a:cubicBezTo>
                <a:lnTo>
                  <a:pt x="18321" y="3172"/>
                </a:lnTo>
                <a:cubicBezTo>
                  <a:pt x="18396" y="3084"/>
                  <a:pt x="18849" y="2918"/>
                  <a:pt x="19344" y="2771"/>
                </a:cubicBezTo>
                <a:close/>
                <a:moveTo>
                  <a:pt x="14174" y="10758"/>
                </a:moveTo>
                <a:lnTo>
                  <a:pt x="13674" y="11262"/>
                </a:lnTo>
                <a:lnTo>
                  <a:pt x="20058" y="17541"/>
                </a:lnTo>
                <a:cubicBezTo>
                  <a:pt x="20543" y="18034"/>
                  <a:pt x="20717" y="18668"/>
                  <a:pt x="20541" y="19288"/>
                </a:cubicBezTo>
                <a:cubicBezTo>
                  <a:pt x="20378" y="19865"/>
                  <a:pt x="19947" y="20303"/>
                  <a:pt x="19415" y="20437"/>
                </a:cubicBezTo>
                <a:cubicBezTo>
                  <a:pt x="18833" y="20583"/>
                  <a:pt x="18190" y="20341"/>
                  <a:pt x="17599" y="19737"/>
                </a:cubicBezTo>
                <a:lnTo>
                  <a:pt x="11279" y="13630"/>
                </a:lnTo>
                <a:lnTo>
                  <a:pt x="10779" y="14142"/>
                </a:lnTo>
                <a:lnTo>
                  <a:pt x="17092" y="20232"/>
                </a:lnTo>
                <a:cubicBezTo>
                  <a:pt x="17705" y="20859"/>
                  <a:pt x="18394" y="21193"/>
                  <a:pt x="19074" y="21193"/>
                </a:cubicBezTo>
                <a:cubicBezTo>
                  <a:pt x="19247" y="21193"/>
                  <a:pt x="19420" y="21172"/>
                  <a:pt x="19590" y="21130"/>
                </a:cubicBezTo>
                <a:cubicBezTo>
                  <a:pt x="20368" y="20934"/>
                  <a:pt x="20999" y="20297"/>
                  <a:pt x="21231" y="19477"/>
                </a:cubicBezTo>
                <a:cubicBezTo>
                  <a:pt x="21478" y="18607"/>
                  <a:pt x="21238" y="17720"/>
                  <a:pt x="20565" y="17038"/>
                </a:cubicBezTo>
                <a:lnTo>
                  <a:pt x="14174" y="10758"/>
                </a:lnTo>
                <a:close/>
                <a:moveTo>
                  <a:pt x="6584" y="14102"/>
                </a:moveTo>
                <a:lnTo>
                  <a:pt x="6822" y="14338"/>
                </a:lnTo>
                <a:cubicBezTo>
                  <a:pt x="6830" y="14354"/>
                  <a:pt x="6841" y="14373"/>
                  <a:pt x="6854" y="14386"/>
                </a:cubicBezTo>
                <a:cubicBezTo>
                  <a:pt x="6867" y="14399"/>
                  <a:pt x="6878" y="14409"/>
                  <a:pt x="6894" y="14417"/>
                </a:cubicBezTo>
                <a:lnTo>
                  <a:pt x="8440" y="15944"/>
                </a:lnTo>
                <a:cubicBezTo>
                  <a:pt x="8440" y="15944"/>
                  <a:pt x="3896" y="20445"/>
                  <a:pt x="3896" y="20445"/>
                </a:cubicBezTo>
                <a:cubicBezTo>
                  <a:pt x="3561" y="20755"/>
                  <a:pt x="3189" y="20917"/>
                  <a:pt x="2818" y="20917"/>
                </a:cubicBezTo>
                <a:cubicBezTo>
                  <a:pt x="2295" y="20917"/>
                  <a:pt x="1811" y="20586"/>
                  <a:pt x="1612" y="20099"/>
                </a:cubicBezTo>
                <a:cubicBezTo>
                  <a:pt x="1408" y="19598"/>
                  <a:pt x="1562" y="19062"/>
                  <a:pt x="2032" y="18611"/>
                </a:cubicBezTo>
                <a:lnTo>
                  <a:pt x="6584" y="14102"/>
                </a:lnTo>
                <a:close/>
                <a:moveTo>
                  <a:pt x="16513" y="16054"/>
                </a:moveTo>
                <a:cubicBezTo>
                  <a:pt x="16259" y="16054"/>
                  <a:pt x="16045" y="16258"/>
                  <a:pt x="16045" y="16510"/>
                </a:cubicBezTo>
                <a:cubicBezTo>
                  <a:pt x="16045" y="16763"/>
                  <a:pt x="16259" y="16967"/>
                  <a:pt x="16513" y="16967"/>
                </a:cubicBezTo>
                <a:cubicBezTo>
                  <a:pt x="16767" y="16967"/>
                  <a:pt x="16973" y="16763"/>
                  <a:pt x="16973" y="16510"/>
                </a:cubicBezTo>
                <a:cubicBezTo>
                  <a:pt x="16973" y="16258"/>
                  <a:pt x="16767" y="16054"/>
                  <a:pt x="16513" y="16054"/>
                </a:cubicBezTo>
                <a:close/>
                <a:moveTo>
                  <a:pt x="17639" y="17140"/>
                </a:moveTo>
                <a:cubicBezTo>
                  <a:pt x="17385" y="17140"/>
                  <a:pt x="17179" y="17344"/>
                  <a:pt x="17179" y="17596"/>
                </a:cubicBezTo>
                <a:cubicBezTo>
                  <a:pt x="17179" y="17849"/>
                  <a:pt x="17385" y="18061"/>
                  <a:pt x="17639" y="18061"/>
                </a:cubicBezTo>
                <a:cubicBezTo>
                  <a:pt x="17893" y="18061"/>
                  <a:pt x="18099" y="17849"/>
                  <a:pt x="18099" y="17596"/>
                </a:cubicBezTo>
                <a:cubicBezTo>
                  <a:pt x="18099" y="17344"/>
                  <a:pt x="17893" y="17140"/>
                  <a:pt x="17639" y="17140"/>
                </a:cubicBezTo>
                <a:close/>
                <a:moveTo>
                  <a:pt x="18765" y="18234"/>
                </a:moveTo>
                <a:cubicBezTo>
                  <a:pt x="18511" y="18234"/>
                  <a:pt x="18305" y="18438"/>
                  <a:pt x="18305" y="18690"/>
                </a:cubicBezTo>
                <a:cubicBezTo>
                  <a:pt x="18305" y="18942"/>
                  <a:pt x="18511" y="19147"/>
                  <a:pt x="18765" y="19147"/>
                </a:cubicBezTo>
                <a:cubicBezTo>
                  <a:pt x="19019" y="19147"/>
                  <a:pt x="19225" y="18942"/>
                  <a:pt x="19225" y="18690"/>
                </a:cubicBezTo>
                <a:cubicBezTo>
                  <a:pt x="19225" y="18438"/>
                  <a:pt x="19019" y="18234"/>
                  <a:pt x="18765" y="18234"/>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07" name="Google Shape;207;p22"/>
          <p:cNvSpPr/>
          <p:nvPr/>
        </p:nvSpPr>
        <p:spPr>
          <a:xfrm>
            <a:off x="5362538" y="2894614"/>
            <a:ext cx="412756" cy="323753"/>
          </a:xfrm>
          <a:custGeom>
            <a:rect b="b" l="l" r="r" t="t"/>
            <a:pathLst>
              <a:path extrusionOk="0" h="21600" w="21600">
                <a:moveTo>
                  <a:pt x="20720" y="20706"/>
                </a:moveTo>
                <a:lnTo>
                  <a:pt x="880" y="20706"/>
                </a:lnTo>
                <a:cubicBezTo>
                  <a:pt x="781" y="20706"/>
                  <a:pt x="701" y="20604"/>
                  <a:pt x="701" y="20478"/>
                </a:cubicBezTo>
                <a:lnTo>
                  <a:pt x="701" y="10046"/>
                </a:lnTo>
                <a:cubicBezTo>
                  <a:pt x="1622" y="10814"/>
                  <a:pt x="2596" y="11485"/>
                  <a:pt x="3609" y="12031"/>
                </a:cubicBezTo>
                <a:cubicBezTo>
                  <a:pt x="5378" y="12985"/>
                  <a:pt x="7245" y="13573"/>
                  <a:pt x="9158" y="13786"/>
                </a:cubicBezTo>
                <a:lnTo>
                  <a:pt x="9158" y="15314"/>
                </a:lnTo>
                <a:cubicBezTo>
                  <a:pt x="9158" y="15438"/>
                  <a:pt x="9237" y="15538"/>
                  <a:pt x="9334" y="15538"/>
                </a:cubicBezTo>
                <a:lnTo>
                  <a:pt x="12306" y="15538"/>
                </a:lnTo>
                <a:cubicBezTo>
                  <a:pt x="12403" y="15538"/>
                  <a:pt x="12482" y="15438"/>
                  <a:pt x="12482" y="15314"/>
                </a:cubicBezTo>
                <a:lnTo>
                  <a:pt x="12481" y="13779"/>
                </a:lnTo>
                <a:cubicBezTo>
                  <a:pt x="14374" y="13561"/>
                  <a:pt x="16221" y="12975"/>
                  <a:pt x="17972" y="12031"/>
                </a:cubicBezTo>
                <a:cubicBezTo>
                  <a:pt x="18992" y="11481"/>
                  <a:pt x="19972" y="10805"/>
                  <a:pt x="20899" y="10030"/>
                </a:cubicBezTo>
                <a:lnTo>
                  <a:pt x="20899" y="20478"/>
                </a:lnTo>
                <a:cubicBezTo>
                  <a:pt x="20899" y="20604"/>
                  <a:pt x="20819" y="20706"/>
                  <a:pt x="20720" y="20706"/>
                </a:cubicBezTo>
                <a:close/>
                <a:moveTo>
                  <a:pt x="12131" y="13577"/>
                </a:moveTo>
                <a:lnTo>
                  <a:pt x="12131" y="15091"/>
                </a:lnTo>
                <a:lnTo>
                  <a:pt x="9509" y="15091"/>
                </a:lnTo>
                <a:lnTo>
                  <a:pt x="9509" y="13598"/>
                </a:lnTo>
                <a:lnTo>
                  <a:pt x="9548" y="12796"/>
                </a:lnTo>
                <a:cubicBezTo>
                  <a:pt x="9693" y="12050"/>
                  <a:pt x="10216" y="11528"/>
                  <a:pt x="10820" y="11528"/>
                </a:cubicBezTo>
                <a:cubicBezTo>
                  <a:pt x="11422" y="11528"/>
                  <a:pt x="11945" y="12047"/>
                  <a:pt x="12086" y="12752"/>
                </a:cubicBezTo>
                <a:cubicBezTo>
                  <a:pt x="12086" y="12752"/>
                  <a:pt x="12131" y="13577"/>
                  <a:pt x="12131" y="13577"/>
                </a:cubicBezTo>
                <a:close/>
                <a:moveTo>
                  <a:pt x="701" y="4604"/>
                </a:moveTo>
                <a:cubicBezTo>
                  <a:pt x="701" y="4479"/>
                  <a:pt x="781" y="4377"/>
                  <a:pt x="880" y="4377"/>
                </a:cubicBezTo>
                <a:lnTo>
                  <a:pt x="20720" y="4377"/>
                </a:lnTo>
                <a:cubicBezTo>
                  <a:pt x="20819" y="4377"/>
                  <a:pt x="20899" y="4479"/>
                  <a:pt x="20899" y="4604"/>
                </a:cubicBezTo>
                <a:lnTo>
                  <a:pt x="20899" y="9494"/>
                </a:lnTo>
                <a:cubicBezTo>
                  <a:pt x="19934" y="10324"/>
                  <a:pt x="18907" y="11042"/>
                  <a:pt x="17836" y="11619"/>
                </a:cubicBezTo>
                <a:cubicBezTo>
                  <a:pt x="16124" y="12542"/>
                  <a:pt x="14319" y="13116"/>
                  <a:pt x="12468" y="13332"/>
                </a:cubicBezTo>
                <a:lnTo>
                  <a:pt x="12431" y="12682"/>
                </a:lnTo>
                <a:cubicBezTo>
                  <a:pt x="12246" y="11739"/>
                  <a:pt x="11583" y="11081"/>
                  <a:pt x="10820" y="11081"/>
                </a:cubicBezTo>
                <a:cubicBezTo>
                  <a:pt x="10055" y="11081"/>
                  <a:pt x="9392" y="11742"/>
                  <a:pt x="9203" y="12727"/>
                </a:cubicBezTo>
                <a:lnTo>
                  <a:pt x="9171" y="13338"/>
                </a:lnTo>
                <a:cubicBezTo>
                  <a:pt x="7300" y="13128"/>
                  <a:pt x="5476" y="12552"/>
                  <a:pt x="3746" y="11619"/>
                </a:cubicBezTo>
                <a:cubicBezTo>
                  <a:pt x="2681" y="11045"/>
                  <a:pt x="1661" y="10333"/>
                  <a:pt x="701" y="9510"/>
                </a:cubicBezTo>
                <a:cubicBezTo>
                  <a:pt x="701" y="9510"/>
                  <a:pt x="701" y="4604"/>
                  <a:pt x="701" y="4604"/>
                </a:cubicBezTo>
                <a:close/>
                <a:moveTo>
                  <a:pt x="8576" y="894"/>
                </a:moveTo>
                <a:lnTo>
                  <a:pt x="13006" y="894"/>
                </a:lnTo>
                <a:cubicBezTo>
                  <a:pt x="13916" y="894"/>
                  <a:pt x="14656" y="1838"/>
                  <a:pt x="14656" y="2998"/>
                </a:cubicBezTo>
                <a:lnTo>
                  <a:pt x="14656" y="3483"/>
                </a:lnTo>
                <a:lnTo>
                  <a:pt x="6926" y="3483"/>
                </a:lnTo>
                <a:lnTo>
                  <a:pt x="6926" y="2998"/>
                </a:lnTo>
                <a:cubicBezTo>
                  <a:pt x="6926" y="1838"/>
                  <a:pt x="7666" y="894"/>
                  <a:pt x="8576" y="894"/>
                </a:cubicBezTo>
                <a:close/>
                <a:moveTo>
                  <a:pt x="20720" y="3483"/>
                </a:moveTo>
                <a:lnTo>
                  <a:pt x="15357" y="3483"/>
                </a:lnTo>
                <a:lnTo>
                  <a:pt x="15357" y="2998"/>
                </a:lnTo>
                <a:cubicBezTo>
                  <a:pt x="15357" y="1345"/>
                  <a:pt x="14302" y="0"/>
                  <a:pt x="13006" y="0"/>
                </a:cubicBezTo>
                <a:lnTo>
                  <a:pt x="8576" y="0"/>
                </a:lnTo>
                <a:cubicBezTo>
                  <a:pt x="7279" y="0"/>
                  <a:pt x="6224" y="1345"/>
                  <a:pt x="6224" y="2998"/>
                </a:cubicBezTo>
                <a:lnTo>
                  <a:pt x="6224" y="3483"/>
                </a:lnTo>
                <a:lnTo>
                  <a:pt x="880" y="3483"/>
                </a:lnTo>
                <a:cubicBezTo>
                  <a:pt x="395" y="3483"/>
                  <a:pt x="0" y="3986"/>
                  <a:pt x="0" y="4604"/>
                </a:cubicBezTo>
                <a:lnTo>
                  <a:pt x="0" y="20478"/>
                </a:lnTo>
                <a:cubicBezTo>
                  <a:pt x="0" y="21097"/>
                  <a:pt x="395" y="21600"/>
                  <a:pt x="880" y="21600"/>
                </a:cubicBezTo>
                <a:lnTo>
                  <a:pt x="20720" y="21600"/>
                </a:lnTo>
                <a:cubicBezTo>
                  <a:pt x="21205" y="21600"/>
                  <a:pt x="21600" y="21097"/>
                  <a:pt x="21600" y="20478"/>
                </a:cubicBezTo>
                <a:lnTo>
                  <a:pt x="21600" y="4604"/>
                </a:lnTo>
                <a:cubicBezTo>
                  <a:pt x="21600" y="3986"/>
                  <a:pt x="21205" y="3483"/>
                  <a:pt x="20720" y="348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08" name="Google Shape;208;p22"/>
          <p:cNvSpPr txBox="1"/>
          <p:nvPr/>
        </p:nvSpPr>
        <p:spPr>
          <a:xfrm>
            <a:off x="4956899" y="3770211"/>
            <a:ext cx="1224031" cy="625363"/>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dummy text typesetting Ipsum has been</a:t>
            </a:r>
            <a:endParaRPr sz="1100"/>
          </a:p>
        </p:txBody>
      </p:sp>
      <p:sp>
        <p:nvSpPr>
          <p:cNvPr id="209" name="Google Shape;209;p22"/>
          <p:cNvSpPr txBox="1"/>
          <p:nvPr/>
        </p:nvSpPr>
        <p:spPr>
          <a:xfrm>
            <a:off x="2963069" y="3770211"/>
            <a:ext cx="1224031" cy="625363"/>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dummy text typesetting Ipsum has been</a:t>
            </a:r>
            <a:endParaRPr sz="1100"/>
          </a:p>
        </p:txBody>
      </p:sp>
      <p:sp>
        <p:nvSpPr>
          <p:cNvPr id="210" name="Google Shape;210;p22"/>
          <p:cNvSpPr txBox="1"/>
          <p:nvPr/>
        </p:nvSpPr>
        <p:spPr>
          <a:xfrm>
            <a:off x="3959457" y="1191610"/>
            <a:ext cx="1224031" cy="625363"/>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dummy text typesetting Ipsum has been</a:t>
            </a:r>
            <a:endParaRPr sz="110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14" name="Shape 214"/>
        <p:cNvGrpSpPr/>
        <p:nvPr/>
      </p:nvGrpSpPr>
      <p:grpSpPr>
        <a:xfrm>
          <a:off x="0" y="0"/>
          <a:ext cx="0" cy="0"/>
          <a:chOff x="0" y="0"/>
          <a:chExt cx="0" cy="0"/>
        </a:xfrm>
      </p:grpSpPr>
      <p:sp>
        <p:nvSpPr>
          <p:cNvPr id="215" name="Google Shape;215;p23"/>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216" name="Google Shape;216;p23"/>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217" name="Google Shape;217;p23"/>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218" name="Google Shape;218;p23"/>
          <p:cNvGrpSpPr/>
          <p:nvPr/>
        </p:nvGrpSpPr>
        <p:grpSpPr>
          <a:xfrm>
            <a:off x="2" y="1780125"/>
            <a:ext cx="3952874" cy="2253057"/>
            <a:chOff x="6096002" y="2182781"/>
            <a:chExt cx="5270499" cy="3004076"/>
          </a:xfrm>
        </p:grpSpPr>
        <p:grpSp>
          <p:nvGrpSpPr>
            <p:cNvPr id="219" name="Google Shape;219;p23"/>
            <p:cNvGrpSpPr/>
            <p:nvPr/>
          </p:nvGrpSpPr>
          <p:grpSpPr>
            <a:xfrm flipH="1">
              <a:off x="6096002" y="2182781"/>
              <a:ext cx="5270499" cy="3004076"/>
              <a:chOff x="5265552" y="3060347"/>
              <a:chExt cx="1846482" cy="2997280"/>
            </a:xfrm>
          </p:grpSpPr>
          <p:sp>
            <p:nvSpPr>
              <p:cNvPr id="220" name="Google Shape;220;p23"/>
              <p:cNvSpPr/>
              <p:nvPr/>
            </p:nvSpPr>
            <p:spPr>
              <a:xfrm>
                <a:off x="6268510" y="3183957"/>
                <a:ext cx="509590" cy="2500222"/>
              </a:xfrm>
              <a:custGeom>
                <a:rect b="b" l="l" r="r" t="t"/>
                <a:pathLst>
                  <a:path extrusionOk="0" h="21600" w="21600">
                    <a:moveTo>
                      <a:pt x="21600" y="21600"/>
                    </a:moveTo>
                    <a:lnTo>
                      <a:pt x="0" y="20643"/>
                    </a:lnTo>
                    <a:lnTo>
                      <a:pt x="0" y="0"/>
                    </a:lnTo>
                    <a:lnTo>
                      <a:pt x="21600" y="957"/>
                    </a:lnTo>
                    <a:cubicBezTo>
                      <a:pt x="21600" y="957"/>
                      <a:pt x="21600" y="21600"/>
                      <a:pt x="21600" y="21600"/>
                    </a:cubicBezTo>
                    <a:close/>
                  </a:path>
                </a:pathLst>
              </a:custGeom>
              <a:solidFill>
                <a:srgbClr val="25C6FF"/>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21" name="Google Shape;221;p23"/>
              <p:cNvSpPr/>
              <p:nvPr/>
            </p:nvSpPr>
            <p:spPr>
              <a:xfrm>
                <a:off x="6776923" y="3169053"/>
                <a:ext cx="335111" cy="2514070"/>
              </a:xfrm>
              <a:custGeom>
                <a:rect b="b" l="l" r="r" t="t"/>
                <a:pathLst>
                  <a:path extrusionOk="0" h="21600" w="21600">
                    <a:moveTo>
                      <a:pt x="21600" y="20529"/>
                    </a:moveTo>
                    <a:lnTo>
                      <a:pt x="21600" y="0"/>
                    </a:lnTo>
                    <a:lnTo>
                      <a:pt x="0" y="1071"/>
                    </a:lnTo>
                    <a:lnTo>
                      <a:pt x="0" y="21600"/>
                    </a:lnTo>
                    <a:cubicBezTo>
                      <a:pt x="0" y="21600"/>
                      <a:pt x="21600" y="20529"/>
                      <a:pt x="21600" y="20529"/>
                    </a:cubicBezTo>
                    <a:close/>
                  </a:path>
                </a:pathLst>
              </a:custGeom>
              <a:solidFill>
                <a:schemeClr val="accent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22" name="Google Shape;222;p23"/>
              <p:cNvSpPr/>
              <p:nvPr/>
            </p:nvSpPr>
            <p:spPr>
              <a:xfrm>
                <a:off x="6264907" y="3060347"/>
                <a:ext cx="844702" cy="235409"/>
              </a:xfrm>
              <a:custGeom>
                <a:rect b="b" l="l" r="r" t="t"/>
                <a:pathLst>
                  <a:path extrusionOk="0" h="21600" w="21600">
                    <a:moveTo>
                      <a:pt x="13031" y="21600"/>
                    </a:moveTo>
                    <a:lnTo>
                      <a:pt x="0" y="11435"/>
                    </a:lnTo>
                    <a:lnTo>
                      <a:pt x="8569" y="0"/>
                    </a:lnTo>
                    <a:lnTo>
                      <a:pt x="21600" y="10165"/>
                    </a:lnTo>
                    <a:lnTo>
                      <a:pt x="13031" y="21600"/>
                    </a:lnTo>
                  </a:path>
                </a:pathLst>
              </a:custGeom>
              <a:solidFill>
                <a:srgbClr val="B6EDFF"/>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23" name="Google Shape;223;p23"/>
              <p:cNvSpPr/>
              <p:nvPr/>
            </p:nvSpPr>
            <p:spPr>
              <a:xfrm>
                <a:off x="5931789" y="3915486"/>
                <a:ext cx="509590" cy="1895530"/>
              </a:xfrm>
              <a:custGeom>
                <a:rect b="b" l="l" r="r" t="t"/>
                <a:pathLst>
                  <a:path extrusionOk="0" h="21600" w="21600">
                    <a:moveTo>
                      <a:pt x="21600" y="21600"/>
                    </a:moveTo>
                    <a:lnTo>
                      <a:pt x="0" y="20338"/>
                    </a:lnTo>
                    <a:lnTo>
                      <a:pt x="0" y="0"/>
                    </a:lnTo>
                    <a:lnTo>
                      <a:pt x="21600" y="1262"/>
                    </a:lnTo>
                    <a:cubicBezTo>
                      <a:pt x="21600" y="1262"/>
                      <a:pt x="21600" y="21600"/>
                      <a:pt x="21600" y="21600"/>
                    </a:cubicBezTo>
                    <a:close/>
                  </a:path>
                </a:pathLst>
              </a:custGeom>
              <a:solidFill>
                <a:srgbClr val="32D2FE"/>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24" name="Google Shape;224;p23"/>
              <p:cNvSpPr/>
              <p:nvPr/>
            </p:nvSpPr>
            <p:spPr>
              <a:xfrm>
                <a:off x="6440203" y="3896979"/>
                <a:ext cx="335111" cy="1909379"/>
              </a:xfrm>
              <a:custGeom>
                <a:rect b="b" l="l" r="r" t="t"/>
                <a:pathLst>
                  <a:path extrusionOk="0" h="21600" w="21600">
                    <a:moveTo>
                      <a:pt x="21600" y="20190"/>
                    </a:moveTo>
                    <a:lnTo>
                      <a:pt x="21600" y="0"/>
                    </a:lnTo>
                    <a:lnTo>
                      <a:pt x="0" y="1410"/>
                    </a:lnTo>
                    <a:lnTo>
                      <a:pt x="0" y="21600"/>
                    </a:lnTo>
                    <a:cubicBezTo>
                      <a:pt x="0" y="21600"/>
                      <a:pt x="21600" y="20190"/>
                      <a:pt x="21600" y="20190"/>
                    </a:cubicBezTo>
                    <a:close/>
                  </a:path>
                </a:pathLst>
              </a:custGeom>
              <a:solidFill>
                <a:schemeClr val="accent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25" name="Google Shape;225;p23"/>
              <p:cNvSpPr/>
              <p:nvPr/>
            </p:nvSpPr>
            <p:spPr>
              <a:xfrm>
                <a:off x="5931789" y="3792108"/>
                <a:ext cx="844702" cy="235409"/>
              </a:xfrm>
              <a:custGeom>
                <a:rect b="b" l="l" r="r" t="t"/>
                <a:pathLst>
                  <a:path extrusionOk="0" h="21600" w="21600">
                    <a:moveTo>
                      <a:pt x="13031" y="21600"/>
                    </a:moveTo>
                    <a:lnTo>
                      <a:pt x="0" y="11435"/>
                    </a:lnTo>
                    <a:lnTo>
                      <a:pt x="8569" y="0"/>
                    </a:lnTo>
                    <a:lnTo>
                      <a:pt x="21600" y="10165"/>
                    </a:lnTo>
                    <a:lnTo>
                      <a:pt x="13031" y="21600"/>
                    </a:lnTo>
                  </a:path>
                </a:pathLst>
              </a:custGeom>
              <a:solidFill>
                <a:srgbClr val="BAF0FF"/>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26" name="Google Shape;226;p23"/>
              <p:cNvSpPr/>
              <p:nvPr/>
            </p:nvSpPr>
            <p:spPr>
              <a:xfrm>
                <a:off x="5598670" y="4637243"/>
                <a:ext cx="509592" cy="1294377"/>
              </a:xfrm>
              <a:custGeom>
                <a:rect b="b" l="l" r="r" t="t"/>
                <a:pathLst>
                  <a:path extrusionOk="0" h="21600" w="21600">
                    <a:moveTo>
                      <a:pt x="21600" y="21600"/>
                    </a:moveTo>
                    <a:lnTo>
                      <a:pt x="0" y="19751"/>
                    </a:lnTo>
                    <a:lnTo>
                      <a:pt x="0" y="0"/>
                    </a:lnTo>
                    <a:lnTo>
                      <a:pt x="21600" y="1849"/>
                    </a:lnTo>
                    <a:cubicBezTo>
                      <a:pt x="21600" y="1849"/>
                      <a:pt x="21600" y="21600"/>
                      <a:pt x="21600" y="21600"/>
                    </a:cubicBezTo>
                    <a:close/>
                  </a:path>
                </a:pathLst>
              </a:custGeom>
              <a:solidFill>
                <a:srgbClr val="64D3E9"/>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27" name="Google Shape;227;p23"/>
              <p:cNvSpPr/>
              <p:nvPr/>
            </p:nvSpPr>
            <p:spPr>
              <a:xfrm>
                <a:off x="6107142" y="4624905"/>
                <a:ext cx="335110" cy="1308224"/>
              </a:xfrm>
              <a:custGeom>
                <a:rect b="b" l="l" r="r" t="t"/>
                <a:pathLst>
                  <a:path extrusionOk="0" h="21600" w="21600">
                    <a:moveTo>
                      <a:pt x="21600" y="19542"/>
                    </a:moveTo>
                    <a:lnTo>
                      <a:pt x="21600" y="0"/>
                    </a:lnTo>
                    <a:lnTo>
                      <a:pt x="0" y="2058"/>
                    </a:lnTo>
                    <a:lnTo>
                      <a:pt x="0" y="21600"/>
                    </a:lnTo>
                    <a:cubicBezTo>
                      <a:pt x="0" y="21600"/>
                      <a:pt x="21600" y="19542"/>
                      <a:pt x="21600" y="19542"/>
                    </a:cubicBezTo>
                    <a:close/>
                  </a:path>
                </a:pathLst>
              </a:custGeom>
              <a:solidFill>
                <a:schemeClr val="accent2"/>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28" name="Google Shape;228;p23"/>
              <p:cNvSpPr/>
              <p:nvPr/>
            </p:nvSpPr>
            <p:spPr>
              <a:xfrm>
                <a:off x="5598670" y="4513865"/>
                <a:ext cx="844702" cy="235409"/>
              </a:xfrm>
              <a:custGeom>
                <a:rect b="b" l="l" r="r" t="t"/>
                <a:pathLst>
                  <a:path extrusionOk="0" h="21600" w="21600">
                    <a:moveTo>
                      <a:pt x="13031" y="21600"/>
                    </a:moveTo>
                    <a:lnTo>
                      <a:pt x="0" y="11435"/>
                    </a:lnTo>
                    <a:lnTo>
                      <a:pt x="8569" y="0"/>
                    </a:lnTo>
                    <a:lnTo>
                      <a:pt x="21600" y="10165"/>
                    </a:lnTo>
                    <a:lnTo>
                      <a:pt x="13031" y="21600"/>
                    </a:lnTo>
                  </a:path>
                </a:pathLst>
              </a:custGeom>
              <a:solidFill>
                <a:srgbClr val="CAEFF8"/>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29" name="Google Shape;229;p23"/>
              <p:cNvSpPr/>
              <p:nvPr/>
            </p:nvSpPr>
            <p:spPr>
              <a:xfrm>
                <a:off x="5265552" y="5346662"/>
                <a:ext cx="509590" cy="709455"/>
              </a:xfrm>
              <a:custGeom>
                <a:rect b="b" l="l" r="r" t="t"/>
                <a:pathLst>
                  <a:path extrusionOk="0" h="21600" w="21600">
                    <a:moveTo>
                      <a:pt x="21600" y="21600"/>
                    </a:moveTo>
                    <a:lnTo>
                      <a:pt x="0" y="18227"/>
                    </a:lnTo>
                    <a:lnTo>
                      <a:pt x="0" y="0"/>
                    </a:lnTo>
                    <a:lnTo>
                      <a:pt x="21600" y="3373"/>
                    </a:lnTo>
                    <a:cubicBezTo>
                      <a:pt x="21600" y="3373"/>
                      <a:pt x="21600" y="21600"/>
                      <a:pt x="21600" y="21600"/>
                    </a:cubicBezTo>
                    <a:close/>
                  </a:path>
                </a:pathLst>
              </a:custGeom>
              <a:solidFill>
                <a:srgbClr val="96DBDF"/>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30" name="Google Shape;230;p23"/>
              <p:cNvSpPr/>
              <p:nvPr/>
            </p:nvSpPr>
            <p:spPr>
              <a:xfrm>
                <a:off x="5771399" y="5334325"/>
                <a:ext cx="335111" cy="723302"/>
              </a:xfrm>
              <a:custGeom>
                <a:rect b="b" l="l" r="r" t="t"/>
                <a:pathLst>
                  <a:path extrusionOk="0" h="21600" w="21600">
                    <a:moveTo>
                      <a:pt x="21600" y="17878"/>
                    </a:moveTo>
                    <a:lnTo>
                      <a:pt x="21600" y="0"/>
                    </a:lnTo>
                    <a:lnTo>
                      <a:pt x="0" y="3722"/>
                    </a:lnTo>
                    <a:lnTo>
                      <a:pt x="0" y="21600"/>
                    </a:lnTo>
                    <a:cubicBezTo>
                      <a:pt x="0" y="21600"/>
                      <a:pt x="21600" y="17878"/>
                      <a:pt x="21600" y="17878"/>
                    </a:cubicBezTo>
                    <a:close/>
                  </a:path>
                </a:pathLst>
              </a:custGeom>
              <a:solidFill>
                <a:schemeClr val="accent1"/>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31" name="Google Shape;231;p23"/>
              <p:cNvSpPr/>
              <p:nvPr/>
            </p:nvSpPr>
            <p:spPr>
              <a:xfrm>
                <a:off x="5265552" y="5223285"/>
                <a:ext cx="844702" cy="235409"/>
              </a:xfrm>
              <a:custGeom>
                <a:rect b="b" l="l" r="r" t="t"/>
                <a:pathLst>
                  <a:path extrusionOk="0" h="21600" w="21600">
                    <a:moveTo>
                      <a:pt x="13031" y="21600"/>
                    </a:moveTo>
                    <a:lnTo>
                      <a:pt x="0" y="11435"/>
                    </a:lnTo>
                    <a:lnTo>
                      <a:pt x="8569" y="0"/>
                    </a:lnTo>
                    <a:lnTo>
                      <a:pt x="21600" y="10165"/>
                    </a:lnTo>
                    <a:lnTo>
                      <a:pt x="13031" y="21600"/>
                    </a:lnTo>
                  </a:path>
                </a:pathLst>
              </a:custGeom>
              <a:solidFill>
                <a:srgbClr val="DBF2F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sp>
          <p:nvSpPr>
            <p:cNvPr id="232" name="Google Shape;232;p23"/>
            <p:cNvSpPr txBox="1"/>
            <p:nvPr/>
          </p:nvSpPr>
          <p:spPr>
            <a:xfrm rot="-272796">
              <a:off x="7253352" y="2503553"/>
              <a:ext cx="1011305"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80%</a:t>
              </a:r>
              <a:endParaRPr sz="1100"/>
            </a:p>
          </p:txBody>
        </p:sp>
        <p:sp>
          <p:nvSpPr>
            <p:cNvPr id="233" name="Google Shape;233;p23"/>
            <p:cNvSpPr txBox="1"/>
            <p:nvPr/>
          </p:nvSpPr>
          <p:spPr>
            <a:xfrm rot="-272796">
              <a:off x="8243093" y="3241627"/>
              <a:ext cx="1011305"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70%</a:t>
              </a:r>
              <a:endParaRPr sz="1100"/>
            </a:p>
          </p:txBody>
        </p:sp>
        <p:sp>
          <p:nvSpPr>
            <p:cNvPr id="234" name="Google Shape;234;p23"/>
            <p:cNvSpPr txBox="1"/>
            <p:nvPr/>
          </p:nvSpPr>
          <p:spPr>
            <a:xfrm rot="-272796">
              <a:off x="9182737" y="3965246"/>
              <a:ext cx="1011305"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60%</a:t>
              </a:r>
              <a:endParaRPr sz="1100"/>
            </a:p>
          </p:txBody>
        </p:sp>
        <p:sp>
          <p:nvSpPr>
            <p:cNvPr id="235" name="Google Shape;235;p23"/>
            <p:cNvSpPr txBox="1"/>
            <p:nvPr/>
          </p:nvSpPr>
          <p:spPr>
            <a:xfrm rot="-272796">
              <a:off x="10193978" y="4683837"/>
              <a:ext cx="1011305"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grpSp>
      <p:sp>
        <p:nvSpPr>
          <p:cNvPr id="236" name="Google Shape;236;p23"/>
          <p:cNvSpPr/>
          <p:nvPr/>
        </p:nvSpPr>
        <p:spPr>
          <a:xfrm>
            <a:off x="2812949" y="1146938"/>
            <a:ext cx="622860" cy="622860"/>
          </a:xfrm>
          <a:prstGeom prst="ellipse">
            <a:avLst/>
          </a:prstGeom>
          <a:solidFill>
            <a:schemeClr val="accen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237" name="Google Shape;237;p23"/>
          <p:cNvSpPr/>
          <p:nvPr/>
        </p:nvSpPr>
        <p:spPr>
          <a:xfrm>
            <a:off x="2920527" y="1222499"/>
            <a:ext cx="407705" cy="471736"/>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38" name="Google Shape;238;p23"/>
          <p:cNvSpPr txBox="1"/>
          <p:nvPr/>
        </p:nvSpPr>
        <p:spPr>
          <a:xfrm>
            <a:off x="3608744" y="1111276"/>
            <a:ext cx="1300799"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01</a:t>
            </a:r>
            <a:endParaRPr sz="1100"/>
          </a:p>
        </p:txBody>
      </p:sp>
      <p:sp>
        <p:nvSpPr>
          <p:cNvPr id="239" name="Google Shape;239;p23"/>
          <p:cNvSpPr txBox="1"/>
          <p:nvPr/>
        </p:nvSpPr>
        <p:spPr>
          <a:xfrm>
            <a:off x="3608744" y="1354382"/>
            <a:ext cx="2417827" cy="43300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240" name="Google Shape;240;p23"/>
          <p:cNvSpPr/>
          <p:nvPr/>
        </p:nvSpPr>
        <p:spPr>
          <a:xfrm>
            <a:off x="3651149" y="2055202"/>
            <a:ext cx="622860" cy="622860"/>
          </a:xfrm>
          <a:prstGeom prst="ellipse">
            <a:avLst/>
          </a:prstGeom>
          <a:solidFill>
            <a:schemeClr val="accen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241" name="Google Shape;241;p23"/>
          <p:cNvSpPr/>
          <p:nvPr/>
        </p:nvSpPr>
        <p:spPr>
          <a:xfrm>
            <a:off x="3762626" y="2166680"/>
            <a:ext cx="399906" cy="399905"/>
          </a:xfrm>
          <a:custGeom>
            <a:rect b="b" l="l" r="r" t="t"/>
            <a:pathLst>
              <a:path extrusionOk="0" h="21600" w="21600">
                <a:moveTo>
                  <a:pt x="13440" y="20523"/>
                </a:moveTo>
                <a:cubicBezTo>
                  <a:pt x="14662" y="19654"/>
                  <a:pt x="15690" y="18204"/>
                  <a:pt x="16389" y="16389"/>
                </a:cubicBezTo>
                <a:cubicBezTo>
                  <a:pt x="18204" y="15690"/>
                  <a:pt x="19654" y="14662"/>
                  <a:pt x="20523" y="13440"/>
                </a:cubicBezTo>
                <a:cubicBezTo>
                  <a:pt x="19588" y="16877"/>
                  <a:pt x="16877" y="19588"/>
                  <a:pt x="13440" y="20523"/>
                </a:cubicBezTo>
                <a:close/>
                <a:moveTo>
                  <a:pt x="1077" y="13440"/>
                </a:moveTo>
                <a:cubicBezTo>
                  <a:pt x="1946" y="14662"/>
                  <a:pt x="3396" y="15690"/>
                  <a:pt x="5211" y="16389"/>
                </a:cubicBezTo>
                <a:cubicBezTo>
                  <a:pt x="5910" y="18204"/>
                  <a:pt x="6938" y="19654"/>
                  <a:pt x="8160" y="20523"/>
                </a:cubicBezTo>
                <a:cubicBezTo>
                  <a:pt x="4723" y="19588"/>
                  <a:pt x="2012" y="16877"/>
                  <a:pt x="1077" y="13440"/>
                </a:cubicBezTo>
                <a:close/>
                <a:moveTo>
                  <a:pt x="8160" y="1077"/>
                </a:moveTo>
                <a:cubicBezTo>
                  <a:pt x="6938" y="1946"/>
                  <a:pt x="5910" y="3396"/>
                  <a:pt x="5211" y="5211"/>
                </a:cubicBezTo>
                <a:cubicBezTo>
                  <a:pt x="3396" y="5910"/>
                  <a:pt x="1946" y="6938"/>
                  <a:pt x="1077" y="8160"/>
                </a:cubicBezTo>
                <a:cubicBezTo>
                  <a:pt x="2012" y="4723"/>
                  <a:pt x="4723" y="2012"/>
                  <a:pt x="8160" y="1077"/>
                </a:cubicBezTo>
                <a:close/>
                <a:moveTo>
                  <a:pt x="20523" y="8160"/>
                </a:moveTo>
                <a:cubicBezTo>
                  <a:pt x="19654" y="6938"/>
                  <a:pt x="18204" y="5910"/>
                  <a:pt x="16389" y="5211"/>
                </a:cubicBezTo>
                <a:cubicBezTo>
                  <a:pt x="15690" y="3396"/>
                  <a:pt x="14662" y="1946"/>
                  <a:pt x="13440" y="1077"/>
                </a:cubicBezTo>
                <a:cubicBezTo>
                  <a:pt x="16877" y="2012"/>
                  <a:pt x="19588" y="4723"/>
                  <a:pt x="20523" y="8160"/>
                </a:cubicBezTo>
                <a:close/>
                <a:moveTo>
                  <a:pt x="17374" y="10981"/>
                </a:moveTo>
                <a:lnTo>
                  <a:pt x="20871" y="10981"/>
                </a:lnTo>
                <a:cubicBezTo>
                  <a:pt x="20864" y="11414"/>
                  <a:pt x="20830" y="11840"/>
                  <a:pt x="20769" y="12258"/>
                </a:cubicBezTo>
                <a:cubicBezTo>
                  <a:pt x="20162" y="13781"/>
                  <a:pt x="18630" y="15087"/>
                  <a:pt x="16551" y="15943"/>
                </a:cubicBezTo>
                <a:cubicBezTo>
                  <a:pt x="17059" y="14468"/>
                  <a:pt x="17355" y="12778"/>
                  <a:pt x="17374" y="10981"/>
                </a:cubicBezTo>
                <a:close/>
                <a:moveTo>
                  <a:pt x="10981" y="17012"/>
                </a:moveTo>
                <a:lnTo>
                  <a:pt x="10981" y="10981"/>
                </a:lnTo>
                <a:lnTo>
                  <a:pt x="17012" y="10981"/>
                </a:lnTo>
                <a:cubicBezTo>
                  <a:pt x="16992" y="12856"/>
                  <a:pt x="16667" y="14612"/>
                  <a:pt x="16114" y="16114"/>
                </a:cubicBezTo>
                <a:cubicBezTo>
                  <a:pt x="14611" y="16667"/>
                  <a:pt x="12856" y="16992"/>
                  <a:pt x="10981" y="17012"/>
                </a:cubicBezTo>
                <a:close/>
                <a:moveTo>
                  <a:pt x="10981" y="20871"/>
                </a:moveTo>
                <a:lnTo>
                  <a:pt x="10981" y="17374"/>
                </a:lnTo>
                <a:cubicBezTo>
                  <a:pt x="12778" y="17355"/>
                  <a:pt x="14468" y="17059"/>
                  <a:pt x="15943" y="16551"/>
                </a:cubicBezTo>
                <a:cubicBezTo>
                  <a:pt x="15087" y="18630"/>
                  <a:pt x="13781" y="20162"/>
                  <a:pt x="12258" y="20769"/>
                </a:cubicBezTo>
                <a:cubicBezTo>
                  <a:pt x="11840" y="20830"/>
                  <a:pt x="11414" y="20864"/>
                  <a:pt x="10981" y="20871"/>
                </a:cubicBezTo>
                <a:close/>
                <a:moveTo>
                  <a:pt x="10619" y="17374"/>
                </a:moveTo>
                <a:lnTo>
                  <a:pt x="10619" y="20871"/>
                </a:lnTo>
                <a:cubicBezTo>
                  <a:pt x="10186" y="20864"/>
                  <a:pt x="9760" y="20830"/>
                  <a:pt x="9342" y="20769"/>
                </a:cubicBezTo>
                <a:cubicBezTo>
                  <a:pt x="7819" y="20162"/>
                  <a:pt x="6513" y="18630"/>
                  <a:pt x="5657" y="16551"/>
                </a:cubicBezTo>
                <a:cubicBezTo>
                  <a:pt x="7132" y="17059"/>
                  <a:pt x="8822" y="17355"/>
                  <a:pt x="10619" y="17374"/>
                </a:cubicBezTo>
                <a:close/>
                <a:moveTo>
                  <a:pt x="4588" y="10981"/>
                </a:moveTo>
                <a:lnTo>
                  <a:pt x="10619" y="10981"/>
                </a:lnTo>
                <a:lnTo>
                  <a:pt x="10619" y="17012"/>
                </a:lnTo>
                <a:cubicBezTo>
                  <a:pt x="8744" y="16992"/>
                  <a:pt x="6989" y="16667"/>
                  <a:pt x="5486" y="16114"/>
                </a:cubicBezTo>
                <a:cubicBezTo>
                  <a:pt x="4933" y="14612"/>
                  <a:pt x="4608" y="12856"/>
                  <a:pt x="4588" y="10981"/>
                </a:cubicBezTo>
                <a:close/>
                <a:moveTo>
                  <a:pt x="729" y="10981"/>
                </a:moveTo>
                <a:lnTo>
                  <a:pt x="4226" y="10981"/>
                </a:lnTo>
                <a:cubicBezTo>
                  <a:pt x="4245" y="12778"/>
                  <a:pt x="4541" y="14468"/>
                  <a:pt x="5049" y="15943"/>
                </a:cubicBezTo>
                <a:cubicBezTo>
                  <a:pt x="2970" y="15087"/>
                  <a:pt x="1438" y="13781"/>
                  <a:pt x="831" y="12258"/>
                </a:cubicBezTo>
                <a:cubicBezTo>
                  <a:pt x="770" y="11840"/>
                  <a:pt x="736" y="11414"/>
                  <a:pt x="729" y="10981"/>
                </a:cubicBezTo>
                <a:close/>
                <a:moveTo>
                  <a:pt x="4226" y="10619"/>
                </a:moveTo>
                <a:lnTo>
                  <a:pt x="729" y="10619"/>
                </a:lnTo>
                <a:cubicBezTo>
                  <a:pt x="736" y="10186"/>
                  <a:pt x="770" y="9760"/>
                  <a:pt x="831" y="9342"/>
                </a:cubicBezTo>
                <a:cubicBezTo>
                  <a:pt x="1438" y="7819"/>
                  <a:pt x="2970" y="6513"/>
                  <a:pt x="5049" y="5657"/>
                </a:cubicBezTo>
                <a:cubicBezTo>
                  <a:pt x="4541" y="7132"/>
                  <a:pt x="4245" y="8822"/>
                  <a:pt x="4226" y="10619"/>
                </a:cubicBezTo>
                <a:close/>
                <a:moveTo>
                  <a:pt x="10619" y="4588"/>
                </a:moveTo>
                <a:lnTo>
                  <a:pt x="10619" y="10619"/>
                </a:lnTo>
                <a:lnTo>
                  <a:pt x="4588" y="10619"/>
                </a:lnTo>
                <a:cubicBezTo>
                  <a:pt x="4608" y="8743"/>
                  <a:pt x="4933" y="6988"/>
                  <a:pt x="5486" y="5486"/>
                </a:cubicBezTo>
                <a:cubicBezTo>
                  <a:pt x="6989" y="4933"/>
                  <a:pt x="8744" y="4608"/>
                  <a:pt x="10619" y="4588"/>
                </a:cubicBezTo>
                <a:close/>
                <a:moveTo>
                  <a:pt x="10619" y="729"/>
                </a:moveTo>
                <a:lnTo>
                  <a:pt x="10619" y="4226"/>
                </a:lnTo>
                <a:cubicBezTo>
                  <a:pt x="8822" y="4245"/>
                  <a:pt x="7132" y="4541"/>
                  <a:pt x="5657" y="5049"/>
                </a:cubicBezTo>
                <a:cubicBezTo>
                  <a:pt x="6513" y="2970"/>
                  <a:pt x="7819" y="1438"/>
                  <a:pt x="9342" y="831"/>
                </a:cubicBezTo>
                <a:cubicBezTo>
                  <a:pt x="9760" y="770"/>
                  <a:pt x="10186" y="736"/>
                  <a:pt x="10619" y="729"/>
                </a:cubicBezTo>
                <a:close/>
                <a:moveTo>
                  <a:pt x="10981" y="4226"/>
                </a:moveTo>
                <a:lnTo>
                  <a:pt x="10981" y="729"/>
                </a:lnTo>
                <a:cubicBezTo>
                  <a:pt x="11414" y="736"/>
                  <a:pt x="11840" y="770"/>
                  <a:pt x="12258" y="831"/>
                </a:cubicBezTo>
                <a:cubicBezTo>
                  <a:pt x="13781" y="1438"/>
                  <a:pt x="15087" y="2970"/>
                  <a:pt x="15943" y="5049"/>
                </a:cubicBezTo>
                <a:cubicBezTo>
                  <a:pt x="14468" y="4541"/>
                  <a:pt x="12778" y="4245"/>
                  <a:pt x="10981" y="4226"/>
                </a:cubicBezTo>
                <a:close/>
                <a:moveTo>
                  <a:pt x="17012" y="10619"/>
                </a:moveTo>
                <a:lnTo>
                  <a:pt x="10981" y="10619"/>
                </a:lnTo>
                <a:lnTo>
                  <a:pt x="10981" y="4588"/>
                </a:lnTo>
                <a:cubicBezTo>
                  <a:pt x="12856" y="4608"/>
                  <a:pt x="14611" y="4933"/>
                  <a:pt x="16114" y="5486"/>
                </a:cubicBezTo>
                <a:cubicBezTo>
                  <a:pt x="16667" y="6988"/>
                  <a:pt x="16992" y="8743"/>
                  <a:pt x="17012" y="10619"/>
                </a:cubicBezTo>
                <a:close/>
                <a:moveTo>
                  <a:pt x="20871" y="10619"/>
                </a:moveTo>
                <a:lnTo>
                  <a:pt x="17374" y="10619"/>
                </a:lnTo>
                <a:cubicBezTo>
                  <a:pt x="17355" y="8822"/>
                  <a:pt x="17059" y="7132"/>
                  <a:pt x="16551" y="5657"/>
                </a:cubicBezTo>
                <a:cubicBezTo>
                  <a:pt x="18630" y="6513"/>
                  <a:pt x="20162" y="7819"/>
                  <a:pt x="20769" y="9342"/>
                </a:cubicBezTo>
                <a:cubicBezTo>
                  <a:pt x="20830" y="9760"/>
                  <a:pt x="20864" y="10186"/>
                  <a:pt x="20871" y="10619"/>
                </a:cubicBezTo>
                <a:close/>
                <a:moveTo>
                  <a:pt x="10800" y="0"/>
                </a:moveTo>
                <a:cubicBezTo>
                  <a:pt x="4845" y="0"/>
                  <a:pt x="0" y="4845"/>
                  <a:pt x="0" y="10800"/>
                </a:cubicBezTo>
                <a:cubicBezTo>
                  <a:pt x="0" y="16755"/>
                  <a:pt x="4845" y="21600"/>
                  <a:pt x="10800" y="21600"/>
                </a:cubicBezTo>
                <a:cubicBezTo>
                  <a:pt x="16755" y="21600"/>
                  <a:pt x="21600" y="16755"/>
                  <a:pt x="21600" y="10800"/>
                </a:cubicBezTo>
                <a:cubicBezTo>
                  <a:pt x="21600" y="4845"/>
                  <a:pt x="16755" y="0"/>
                  <a:pt x="10800" y="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42" name="Google Shape;242;p23"/>
          <p:cNvSpPr txBox="1"/>
          <p:nvPr/>
        </p:nvSpPr>
        <p:spPr>
          <a:xfrm>
            <a:off x="4446944" y="2018209"/>
            <a:ext cx="1300799"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02</a:t>
            </a:r>
            <a:endParaRPr sz="1100"/>
          </a:p>
        </p:txBody>
      </p:sp>
      <p:sp>
        <p:nvSpPr>
          <p:cNvPr id="243" name="Google Shape;243;p23"/>
          <p:cNvSpPr txBox="1"/>
          <p:nvPr/>
        </p:nvSpPr>
        <p:spPr>
          <a:xfrm>
            <a:off x="4446944" y="2261314"/>
            <a:ext cx="2417827" cy="43300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244" name="Google Shape;244;p23"/>
          <p:cNvSpPr/>
          <p:nvPr/>
        </p:nvSpPr>
        <p:spPr>
          <a:xfrm>
            <a:off x="4489349" y="2963466"/>
            <a:ext cx="622860" cy="622860"/>
          </a:xfrm>
          <a:prstGeom prst="ellipse">
            <a:avLst/>
          </a:prstGeom>
          <a:solidFill>
            <a:schemeClr val="accent3"/>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245" name="Google Shape;245;p23"/>
          <p:cNvSpPr/>
          <p:nvPr/>
        </p:nvSpPr>
        <p:spPr>
          <a:xfrm>
            <a:off x="4600082" y="3068551"/>
            <a:ext cx="401395" cy="412690"/>
          </a:xfrm>
          <a:custGeom>
            <a:rect b="b" l="l" r="r" t="t"/>
            <a:pathLst>
              <a:path extrusionOk="0" h="21600" w="21578">
                <a:moveTo>
                  <a:pt x="10676" y="0"/>
                </a:moveTo>
                <a:cubicBezTo>
                  <a:pt x="4789" y="0"/>
                  <a:pt x="0" y="4663"/>
                  <a:pt x="0" y="10394"/>
                </a:cubicBezTo>
                <a:cubicBezTo>
                  <a:pt x="0" y="16126"/>
                  <a:pt x="4789" y="20788"/>
                  <a:pt x="10676" y="20788"/>
                </a:cubicBezTo>
                <a:cubicBezTo>
                  <a:pt x="12007" y="20788"/>
                  <a:pt x="13306" y="20553"/>
                  <a:pt x="14539" y="20086"/>
                </a:cubicBezTo>
                <a:cubicBezTo>
                  <a:pt x="15734" y="21092"/>
                  <a:pt x="17143" y="21600"/>
                  <a:pt x="18722" y="21600"/>
                </a:cubicBezTo>
                <a:cubicBezTo>
                  <a:pt x="19851" y="21600"/>
                  <a:pt x="20810" y="21338"/>
                  <a:pt x="21271" y="21210"/>
                </a:cubicBezTo>
                <a:lnTo>
                  <a:pt x="21303" y="21194"/>
                </a:lnTo>
                <a:cubicBezTo>
                  <a:pt x="21531" y="21106"/>
                  <a:pt x="21569" y="20931"/>
                  <a:pt x="21576" y="20859"/>
                </a:cubicBezTo>
                <a:cubicBezTo>
                  <a:pt x="21600" y="20593"/>
                  <a:pt x="21389" y="20459"/>
                  <a:pt x="21071" y="20266"/>
                </a:cubicBezTo>
                <a:cubicBezTo>
                  <a:pt x="20495" y="19916"/>
                  <a:pt x="19327" y="19210"/>
                  <a:pt x="18394" y="17581"/>
                </a:cubicBezTo>
                <a:cubicBezTo>
                  <a:pt x="20305" y="15638"/>
                  <a:pt x="21351" y="13094"/>
                  <a:pt x="21351" y="10394"/>
                </a:cubicBezTo>
                <a:cubicBezTo>
                  <a:pt x="21351" y="4663"/>
                  <a:pt x="16562" y="0"/>
                  <a:pt x="10676" y="0"/>
                </a:cubicBezTo>
                <a:close/>
                <a:moveTo>
                  <a:pt x="10467" y="749"/>
                </a:moveTo>
                <a:cubicBezTo>
                  <a:pt x="15956" y="749"/>
                  <a:pt x="20422" y="5097"/>
                  <a:pt x="20422" y="10441"/>
                </a:cubicBezTo>
                <a:cubicBezTo>
                  <a:pt x="20422" y="13040"/>
                  <a:pt x="19382" y="15483"/>
                  <a:pt x="17488" y="17316"/>
                </a:cubicBezTo>
                <a:lnTo>
                  <a:pt x="17296" y="17495"/>
                </a:lnTo>
                <a:lnTo>
                  <a:pt x="17424" y="17722"/>
                </a:lnTo>
                <a:cubicBezTo>
                  <a:pt x="18333" y="19431"/>
                  <a:pt x="19522" y="20311"/>
                  <a:pt x="20213" y="20749"/>
                </a:cubicBezTo>
                <a:cubicBezTo>
                  <a:pt x="19754" y="20853"/>
                  <a:pt x="19170" y="20944"/>
                  <a:pt x="18514" y="20945"/>
                </a:cubicBezTo>
                <a:cubicBezTo>
                  <a:pt x="17045" y="20945"/>
                  <a:pt x="15745" y="20451"/>
                  <a:pt x="14651" y="19470"/>
                </a:cubicBezTo>
                <a:lnTo>
                  <a:pt x="14483" y="19314"/>
                </a:lnTo>
                <a:lnTo>
                  <a:pt x="14266" y="19399"/>
                </a:lnTo>
                <a:cubicBezTo>
                  <a:pt x="13059" y="19885"/>
                  <a:pt x="11780" y="20133"/>
                  <a:pt x="10467" y="20133"/>
                </a:cubicBezTo>
                <a:cubicBezTo>
                  <a:pt x="4978" y="20133"/>
                  <a:pt x="513" y="15786"/>
                  <a:pt x="513" y="10441"/>
                </a:cubicBezTo>
                <a:cubicBezTo>
                  <a:pt x="513" y="5097"/>
                  <a:pt x="4978" y="749"/>
                  <a:pt x="10467" y="749"/>
                </a:cubicBezTo>
                <a:close/>
                <a:moveTo>
                  <a:pt x="7342" y="8490"/>
                </a:moveTo>
                <a:cubicBezTo>
                  <a:pt x="7143" y="8490"/>
                  <a:pt x="6981" y="8648"/>
                  <a:pt x="6981" y="8841"/>
                </a:cubicBezTo>
                <a:cubicBezTo>
                  <a:pt x="6981" y="9035"/>
                  <a:pt x="7143" y="9192"/>
                  <a:pt x="7342" y="9192"/>
                </a:cubicBezTo>
                <a:lnTo>
                  <a:pt x="14002" y="9192"/>
                </a:lnTo>
                <a:cubicBezTo>
                  <a:pt x="14201" y="9192"/>
                  <a:pt x="14362" y="9035"/>
                  <a:pt x="14362" y="8841"/>
                </a:cubicBezTo>
                <a:cubicBezTo>
                  <a:pt x="14362" y="8648"/>
                  <a:pt x="14201" y="8490"/>
                  <a:pt x="14002" y="8490"/>
                </a:cubicBezTo>
                <a:lnTo>
                  <a:pt x="7342" y="8490"/>
                </a:lnTo>
                <a:close/>
                <a:moveTo>
                  <a:pt x="6260" y="10503"/>
                </a:moveTo>
                <a:cubicBezTo>
                  <a:pt x="6061" y="10503"/>
                  <a:pt x="5899" y="10661"/>
                  <a:pt x="5899" y="10855"/>
                </a:cubicBezTo>
                <a:cubicBezTo>
                  <a:pt x="5899" y="11048"/>
                  <a:pt x="6061" y="11206"/>
                  <a:pt x="6260" y="11206"/>
                </a:cubicBezTo>
                <a:lnTo>
                  <a:pt x="15084" y="11206"/>
                </a:lnTo>
                <a:cubicBezTo>
                  <a:pt x="15283" y="11206"/>
                  <a:pt x="15444" y="11048"/>
                  <a:pt x="15444" y="10855"/>
                </a:cubicBezTo>
                <a:cubicBezTo>
                  <a:pt x="15444" y="10661"/>
                  <a:pt x="15283" y="10503"/>
                  <a:pt x="15084" y="10503"/>
                </a:cubicBezTo>
                <a:lnTo>
                  <a:pt x="6260" y="10503"/>
                </a:lnTo>
                <a:close/>
                <a:moveTo>
                  <a:pt x="9858" y="12525"/>
                </a:moveTo>
                <a:cubicBezTo>
                  <a:pt x="9659" y="12525"/>
                  <a:pt x="9506" y="12682"/>
                  <a:pt x="9506" y="12876"/>
                </a:cubicBezTo>
                <a:cubicBezTo>
                  <a:pt x="9506" y="13069"/>
                  <a:pt x="9659" y="13227"/>
                  <a:pt x="9858" y="13227"/>
                </a:cubicBezTo>
                <a:lnTo>
                  <a:pt x="11485" y="13227"/>
                </a:lnTo>
                <a:cubicBezTo>
                  <a:pt x="11684" y="13227"/>
                  <a:pt x="11846" y="13069"/>
                  <a:pt x="11846" y="12876"/>
                </a:cubicBezTo>
                <a:cubicBezTo>
                  <a:pt x="11846" y="12682"/>
                  <a:pt x="11684" y="12525"/>
                  <a:pt x="11485" y="12525"/>
                </a:cubicBezTo>
                <a:lnTo>
                  <a:pt x="9858" y="12525"/>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46" name="Google Shape;246;p23"/>
          <p:cNvSpPr txBox="1"/>
          <p:nvPr/>
        </p:nvSpPr>
        <p:spPr>
          <a:xfrm>
            <a:off x="5285145" y="2925141"/>
            <a:ext cx="1300799"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03</a:t>
            </a:r>
            <a:endParaRPr sz="1100"/>
          </a:p>
        </p:txBody>
      </p:sp>
      <p:sp>
        <p:nvSpPr>
          <p:cNvPr id="247" name="Google Shape;247;p23"/>
          <p:cNvSpPr txBox="1"/>
          <p:nvPr/>
        </p:nvSpPr>
        <p:spPr>
          <a:xfrm>
            <a:off x="5285145" y="3168247"/>
            <a:ext cx="2417827" cy="43300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248" name="Google Shape;248;p23"/>
          <p:cNvSpPr/>
          <p:nvPr/>
        </p:nvSpPr>
        <p:spPr>
          <a:xfrm>
            <a:off x="5327549" y="3871729"/>
            <a:ext cx="622860" cy="622860"/>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249" name="Google Shape;249;p23"/>
          <p:cNvSpPr/>
          <p:nvPr/>
        </p:nvSpPr>
        <p:spPr>
          <a:xfrm>
            <a:off x="5427192" y="3973087"/>
            <a:ext cx="423575" cy="420146"/>
          </a:xfrm>
          <a:custGeom>
            <a:rect b="b" l="l" r="r" t="t"/>
            <a:pathLst>
              <a:path extrusionOk="0" h="21600" w="21600">
                <a:moveTo>
                  <a:pt x="18597" y="0"/>
                </a:moveTo>
                <a:cubicBezTo>
                  <a:pt x="18359" y="0"/>
                  <a:pt x="18124" y="93"/>
                  <a:pt x="17943" y="276"/>
                </a:cubicBezTo>
                <a:lnTo>
                  <a:pt x="15252" y="2982"/>
                </a:lnTo>
                <a:lnTo>
                  <a:pt x="1878" y="2982"/>
                </a:lnTo>
                <a:cubicBezTo>
                  <a:pt x="843" y="2982"/>
                  <a:pt x="0" y="3832"/>
                  <a:pt x="0" y="4875"/>
                </a:cubicBezTo>
                <a:lnTo>
                  <a:pt x="0" y="19707"/>
                </a:lnTo>
                <a:cubicBezTo>
                  <a:pt x="0" y="20750"/>
                  <a:pt x="843" y="21600"/>
                  <a:pt x="1878" y="21600"/>
                </a:cubicBezTo>
                <a:lnTo>
                  <a:pt x="16590" y="21600"/>
                </a:lnTo>
                <a:cubicBezTo>
                  <a:pt x="17625" y="21600"/>
                  <a:pt x="18468" y="20750"/>
                  <a:pt x="18468" y="19707"/>
                </a:cubicBezTo>
                <a:lnTo>
                  <a:pt x="18468" y="6569"/>
                </a:lnTo>
                <a:lnTo>
                  <a:pt x="21326" y="3687"/>
                </a:lnTo>
                <a:cubicBezTo>
                  <a:pt x="21502" y="3510"/>
                  <a:pt x="21600" y="3270"/>
                  <a:pt x="21600" y="3020"/>
                </a:cubicBezTo>
                <a:cubicBezTo>
                  <a:pt x="21600" y="2770"/>
                  <a:pt x="21502" y="2538"/>
                  <a:pt x="21326" y="2361"/>
                </a:cubicBezTo>
                <a:lnTo>
                  <a:pt x="19258" y="276"/>
                </a:lnTo>
                <a:cubicBezTo>
                  <a:pt x="19077" y="93"/>
                  <a:pt x="18835" y="0"/>
                  <a:pt x="18597" y="0"/>
                </a:cubicBezTo>
                <a:close/>
                <a:moveTo>
                  <a:pt x="18566" y="790"/>
                </a:moveTo>
                <a:cubicBezTo>
                  <a:pt x="18639" y="716"/>
                  <a:pt x="18752" y="717"/>
                  <a:pt x="18825" y="790"/>
                </a:cubicBezTo>
                <a:lnTo>
                  <a:pt x="20901" y="2874"/>
                </a:lnTo>
                <a:cubicBezTo>
                  <a:pt x="20973" y="2948"/>
                  <a:pt x="20973" y="3069"/>
                  <a:pt x="20901" y="3143"/>
                </a:cubicBezTo>
                <a:lnTo>
                  <a:pt x="20338" y="3710"/>
                </a:lnTo>
                <a:lnTo>
                  <a:pt x="18004" y="1357"/>
                </a:lnTo>
                <a:lnTo>
                  <a:pt x="18566" y="790"/>
                </a:lnTo>
                <a:close/>
                <a:moveTo>
                  <a:pt x="17418" y="1962"/>
                </a:moveTo>
                <a:lnTo>
                  <a:pt x="19752" y="4315"/>
                </a:lnTo>
                <a:cubicBezTo>
                  <a:pt x="19752" y="4315"/>
                  <a:pt x="13252" y="10869"/>
                  <a:pt x="13252" y="10869"/>
                </a:cubicBezTo>
                <a:cubicBezTo>
                  <a:pt x="13005" y="11118"/>
                  <a:pt x="11638" y="12322"/>
                  <a:pt x="10713" y="13046"/>
                </a:cubicBezTo>
                <a:lnTo>
                  <a:pt x="8759" y="11076"/>
                </a:lnTo>
                <a:cubicBezTo>
                  <a:pt x="9477" y="10144"/>
                  <a:pt x="10671" y="8765"/>
                  <a:pt x="10918" y="8516"/>
                </a:cubicBezTo>
                <a:lnTo>
                  <a:pt x="17418" y="1962"/>
                </a:lnTo>
                <a:close/>
                <a:moveTo>
                  <a:pt x="1863" y="3679"/>
                </a:moveTo>
                <a:lnTo>
                  <a:pt x="14499" y="3679"/>
                </a:lnTo>
                <a:lnTo>
                  <a:pt x="10340" y="7864"/>
                </a:lnTo>
                <a:cubicBezTo>
                  <a:pt x="10213" y="7993"/>
                  <a:pt x="9445" y="8863"/>
                  <a:pt x="8759" y="9696"/>
                </a:cubicBezTo>
                <a:cubicBezTo>
                  <a:pt x="7361" y="11393"/>
                  <a:pt x="7279" y="11712"/>
                  <a:pt x="7519" y="11980"/>
                </a:cubicBezTo>
                <a:lnTo>
                  <a:pt x="6386" y="14878"/>
                </a:lnTo>
                <a:lnTo>
                  <a:pt x="6022" y="15246"/>
                </a:lnTo>
                <a:lnTo>
                  <a:pt x="3535" y="15246"/>
                </a:lnTo>
                <a:lnTo>
                  <a:pt x="3535" y="15591"/>
                </a:lnTo>
                <a:lnTo>
                  <a:pt x="12948" y="15591"/>
                </a:lnTo>
                <a:lnTo>
                  <a:pt x="12948" y="15246"/>
                </a:lnTo>
                <a:lnTo>
                  <a:pt x="6546" y="15246"/>
                </a:lnTo>
                <a:lnTo>
                  <a:pt x="6645" y="15146"/>
                </a:lnTo>
                <a:lnTo>
                  <a:pt x="9641" y="14111"/>
                </a:lnTo>
                <a:cubicBezTo>
                  <a:pt x="9714" y="14182"/>
                  <a:pt x="9784" y="14234"/>
                  <a:pt x="9891" y="14234"/>
                </a:cubicBezTo>
                <a:cubicBezTo>
                  <a:pt x="10173" y="14234"/>
                  <a:pt x="10668" y="13913"/>
                  <a:pt x="11906" y="12877"/>
                </a:cubicBezTo>
                <a:cubicBezTo>
                  <a:pt x="12733" y="12185"/>
                  <a:pt x="13596" y="11404"/>
                  <a:pt x="13723" y="11275"/>
                </a:cubicBezTo>
                <a:lnTo>
                  <a:pt x="17707" y="7266"/>
                </a:lnTo>
                <a:cubicBezTo>
                  <a:pt x="17707" y="7266"/>
                  <a:pt x="17707" y="19653"/>
                  <a:pt x="17707" y="19653"/>
                </a:cubicBezTo>
                <a:cubicBezTo>
                  <a:pt x="17707" y="20283"/>
                  <a:pt x="17199" y="20795"/>
                  <a:pt x="16574" y="20795"/>
                </a:cubicBezTo>
                <a:lnTo>
                  <a:pt x="1863" y="20795"/>
                </a:lnTo>
                <a:cubicBezTo>
                  <a:pt x="1238" y="20795"/>
                  <a:pt x="730" y="20283"/>
                  <a:pt x="730" y="19653"/>
                </a:cubicBezTo>
                <a:lnTo>
                  <a:pt x="730" y="4821"/>
                </a:lnTo>
                <a:cubicBezTo>
                  <a:pt x="730" y="4191"/>
                  <a:pt x="1238" y="3679"/>
                  <a:pt x="1863" y="3679"/>
                </a:cubicBezTo>
                <a:close/>
                <a:moveTo>
                  <a:pt x="8523" y="11283"/>
                </a:moveTo>
                <a:lnTo>
                  <a:pt x="10408" y="13184"/>
                </a:lnTo>
                <a:cubicBezTo>
                  <a:pt x="10260" y="13294"/>
                  <a:pt x="10131" y="13381"/>
                  <a:pt x="10036" y="13437"/>
                </a:cubicBezTo>
                <a:cubicBezTo>
                  <a:pt x="10036" y="13437"/>
                  <a:pt x="8272" y="11658"/>
                  <a:pt x="8272" y="11658"/>
                </a:cubicBezTo>
                <a:cubicBezTo>
                  <a:pt x="8327" y="11562"/>
                  <a:pt x="8414" y="11433"/>
                  <a:pt x="8523" y="11283"/>
                </a:cubicBezTo>
                <a:close/>
                <a:moveTo>
                  <a:pt x="7755" y="12264"/>
                </a:moveTo>
                <a:cubicBezTo>
                  <a:pt x="7755" y="12264"/>
                  <a:pt x="9291" y="13812"/>
                  <a:pt x="9291" y="13812"/>
                </a:cubicBezTo>
                <a:lnTo>
                  <a:pt x="6812" y="14671"/>
                </a:lnTo>
                <a:lnTo>
                  <a:pt x="7755" y="12264"/>
                </a:lnTo>
                <a:close/>
                <a:moveTo>
                  <a:pt x="3649" y="17170"/>
                </a:moveTo>
                <a:cubicBezTo>
                  <a:pt x="3649" y="17170"/>
                  <a:pt x="3649" y="17515"/>
                  <a:pt x="3649" y="17515"/>
                </a:cubicBezTo>
                <a:lnTo>
                  <a:pt x="9534" y="17515"/>
                </a:lnTo>
                <a:lnTo>
                  <a:pt x="9534" y="17170"/>
                </a:lnTo>
                <a:lnTo>
                  <a:pt x="3649" y="1717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50" name="Google Shape;250;p23"/>
          <p:cNvSpPr txBox="1"/>
          <p:nvPr/>
        </p:nvSpPr>
        <p:spPr>
          <a:xfrm>
            <a:off x="6123345" y="3832074"/>
            <a:ext cx="1300799"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04</a:t>
            </a:r>
            <a:endParaRPr sz="1100"/>
          </a:p>
        </p:txBody>
      </p:sp>
      <p:sp>
        <p:nvSpPr>
          <p:cNvPr id="251" name="Google Shape;251;p23"/>
          <p:cNvSpPr txBox="1"/>
          <p:nvPr/>
        </p:nvSpPr>
        <p:spPr>
          <a:xfrm>
            <a:off x="6123345" y="4075180"/>
            <a:ext cx="2417827" cy="43300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55" name="Shape 255"/>
        <p:cNvGrpSpPr/>
        <p:nvPr/>
      </p:nvGrpSpPr>
      <p:grpSpPr>
        <a:xfrm>
          <a:off x="0" y="0"/>
          <a:ext cx="0" cy="0"/>
          <a:chOff x="0" y="0"/>
          <a:chExt cx="0" cy="0"/>
        </a:xfrm>
      </p:grpSpPr>
      <p:sp>
        <p:nvSpPr>
          <p:cNvPr id="256" name="Google Shape;256;p24"/>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257" name="Google Shape;257;p24"/>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258" name="Google Shape;258;p24"/>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259" name="Google Shape;259;p24"/>
          <p:cNvGrpSpPr/>
          <p:nvPr/>
        </p:nvGrpSpPr>
        <p:grpSpPr>
          <a:xfrm>
            <a:off x="1880233" y="1508406"/>
            <a:ext cx="644721" cy="1282410"/>
            <a:chOff x="2506977" y="2345037"/>
            <a:chExt cx="859628" cy="1709880"/>
          </a:xfrm>
        </p:grpSpPr>
        <p:grpSp>
          <p:nvGrpSpPr>
            <p:cNvPr id="260" name="Google Shape;260;p24"/>
            <p:cNvGrpSpPr/>
            <p:nvPr/>
          </p:nvGrpSpPr>
          <p:grpSpPr>
            <a:xfrm>
              <a:off x="2506977" y="2345037"/>
              <a:ext cx="859628" cy="1709880"/>
              <a:chOff x="725510" y="2742199"/>
              <a:chExt cx="808650" cy="3673494"/>
            </a:xfrm>
          </p:grpSpPr>
          <p:sp>
            <p:nvSpPr>
              <p:cNvPr id="261" name="Google Shape;261;p24"/>
              <p:cNvSpPr/>
              <p:nvPr/>
            </p:nvSpPr>
            <p:spPr>
              <a:xfrm>
                <a:off x="725510" y="2742199"/>
                <a:ext cx="808650" cy="298849"/>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gradFill>
                <a:gsLst>
                  <a:gs pos="0">
                    <a:srgbClr val="E4E6E7"/>
                  </a:gs>
                  <a:gs pos="5000">
                    <a:srgbClr val="E4E6E7"/>
                  </a:gs>
                  <a:gs pos="100000">
                    <a:srgbClr val="B0B3B6"/>
                  </a:gs>
                </a:gsLst>
                <a:lin ang="19199999"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62" name="Google Shape;262;p24"/>
              <p:cNvSpPr/>
              <p:nvPr/>
            </p:nvSpPr>
            <p:spPr>
              <a:xfrm>
                <a:off x="725510" y="2885553"/>
                <a:ext cx="808650" cy="606487"/>
              </a:xfrm>
              <a:custGeom>
                <a:rect b="b" l="l" r="r" t="t"/>
                <a:pathLst>
                  <a:path extrusionOk="0" h="21600" w="21600">
                    <a:moveTo>
                      <a:pt x="0" y="16278"/>
                    </a:moveTo>
                    <a:cubicBezTo>
                      <a:pt x="0" y="19217"/>
                      <a:pt x="4835" y="21600"/>
                      <a:pt x="10800" y="21600"/>
                    </a:cubicBezTo>
                    <a:cubicBezTo>
                      <a:pt x="16765" y="21600"/>
                      <a:pt x="21600" y="19217"/>
                      <a:pt x="21600" y="16278"/>
                    </a:cubicBezTo>
                    <a:lnTo>
                      <a:pt x="21600" y="0"/>
                    </a:lnTo>
                    <a:cubicBezTo>
                      <a:pt x="21600" y="2939"/>
                      <a:pt x="16765" y="5322"/>
                      <a:pt x="10800" y="5322"/>
                    </a:cubicBezTo>
                    <a:cubicBezTo>
                      <a:pt x="4835" y="5322"/>
                      <a:pt x="0" y="2939"/>
                      <a:pt x="0" y="0"/>
                    </a:cubicBezTo>
                    <a:cubicBezTo>
                      <a:pt x="0" y="0"/>
                      <a:pt x="0" y="16278"/>
                      <a:pt x="0" y="16278"/>
                    </a:cubicBezTo>
                    <a:close/>
                  </a:path>
                </a:pathLst>
              </a:custGeom>
              <a:gradFill>
                <a:gsLst>
                  <a:gs pos="0">
                    <a:srgbClr val="CACCCE"/>
                  </a:gs>
                  <a:gs pos="46000">
                    <a:srgbClr val="FEFEFE"/>
                  </a:gs>
                  <a:gs pos="100000">
                    <a:srgbClr val="E4E6E7"/>
                  </a:gs>
                </a:gsLst>
                <a:lin ang="21000001"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63" name="Google Shape;263;p24"/>
              <p:cNvSpPr/>
              <p:nvPr/>
            </p:nvSpPr>
            <p:spPr>
              <a:xfrm>
                <a:off x="725510" y="3343172"/>
                <a:ext cx="808650" cy="2916162"/>
              </a:xfrm>
              <a:custGeom>
                <a:rect b="b" l="l" r="r" t="t"/>
                <a:pathLst>
                  <a:path extrusionOk="0" h="21600" w="21600">
                    <a:moveTo>
                      <a:pt x="0" y="20493"/>
                    </a:moveTo>
                    <a:cubicBezTo>
                      <a:pt x="0" y="21104"/>
                      <a:pt x="4835" y="21600"/>
                      <a:pt x="10800" y="21600"/>
                    </a:cubicBezTo>
                    <a:cubicBezTo>
                      <a:pt x="16765" y="21600"/>
                      <a:pt x="21600" y="21104"/>
                      <a:pt x="21600" y="20493"/>
                    </a:cubicBezTo>
                    <a:lnTo>
                      <a:pt x="21600" y="0"/>
                    </a:lnTo>
                    <a:cubicBezTo>
                      <a:pt x="21600" y="611"/>
                      <a:pt x="16765" y="1107"/>
                      <a:pt x="10800" y="1107"/>
                    </a:cubicBezTo>
                    <a:cubicBezTo>
                      <a:pt x="4835" y="1107"/>
                      <a:pt x="0" y="611"/>
                      <a:pt x="0" y="0"/>
                    </a:cubicBezTo>
                    <a:cubicBezTo>
                      <a:pt x="0" y="0"/>
                      <a:pt x="0" y="20493"/>
                      <a:pt x="0" y="20493"/>
                    </a:cubicBezTo>
                    <a:close/>
                  </a:path>
                </a:pathLst>
              </a:custGeom>
              <a:gradFill>
                <a:gsLst>
                  <a:gs pos="0">
                    <a:srgbClr val="B0B3B6">
                      <a:alpha val="49803"/>
                    </a:srgbClr>
                  </a:gs>
                  <a:gs pos="100000">
                    <a:srgbClr val="5D6165">
                      <a:alpha val="49803"/>
                    </a:srgbClr>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64" name="Google Shape;264;p24"/>
              <p:cNvSpPr/>
              <p:nvPr/>
            </p:nvSpPr>
            <p:spPr>
              <a:xfrm>
                <a:off x="725510" y="6104941"/>
                <a:ext cx="808650" cy="310752"/>
              </a:xfrm>
              <a:custGeom>
                <a:rect b="b" l="l" r="r" t="t"/>
                <a:pathLst>
                  <a:path extrusionOk="0" h="21600" w="21600">
                    <a:moveTo>
                      <a:pt x="0" y="11214"/>
                    </a:moveTo>
                    <a:cubicBezTo>
                      <a:pt x="0" y="16950"/>
                      <a:pt x="4835" y="21600"/>
                      <a:pt x="10800" y="21600"/>
                    </a:cubicBezTo>
                    <a:cubicBezTo>
                      <a:pt x="16765" y="21600"/>
                      <a:pt x="21600" y="16950"/>
                      <a:pt x="21600" y="11214"/>
                    </a:cubicBezTo>
                    <a:lnTo>
                      <a:pt x="21600" y="0"/>
                    </a:lnTo>
                    <a:cubicBezTo>
                      <a:pt x="21600" y="5736"/>
                      <a:pt x="16765" y="10386"/>
                      <a:pt x="10800" y="10386"/>
                    </a:cubicBezTo>
                    <a:cubicBezTo>
                      <a:pt x="4835" y="10386"/>
                      <a:pt x="0" y="5736"/>
                      <a:pt x="0" y="0"/>
                    </a:cubicBezTo>
                    <a:cubicBezTo>
                      <a:pt x="0" y="0"/>
                      <a:pt x="0" y="11214"/>
                      <a:pt x="0" y="11214"/>
                    </a:cubicBezTo>
                    <a:close/>
                  </a:path>
                </a:pathLst>
              </a:custGeom>
              <a:solidFill>
                <a:srgbClr val="3E414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65" name="Google Shape;265;p24"/>
              <p:cNvSpPr/>
              <p:nvPr/>
            </p:nvSpPr>
            <p:spPr>
              <a:xfrm>
                <a:off x="725510" y="6104941"/>
                <a:ext cx="808650" cy="230088"/>
              </a:xfrm>
              <a:custGeom>
                <a:rect b="b" l="l" r="r" t="t"/>
                <a:pathLst>
                  <a:path extrusionOk="0" h="21600" w="21600">
                    <a:moveTo>
                      <a:pt x="0" y="7572"/>
                    </a:moveTo>
                    <a:cubicBezTo>
                      <a:pt x="0" y="15320"/>
                      <a:pt x="4835" y="21600"/>
                      <a:pt x="10800" y="21600"/>
                    </a:cubicBezTo>
                    <a:cubicBezTo>
                      <a:pt x="16765" y="21600"/>
                      <a:pt x="21600" y="15320"/>
                      <a:pt x="21600" y="7572"/>
                    </a:cubicBezTo>
                    <a:lnTo>
                      <a:pt x="21600" y="0"/>
                    </a:lnTo>
                    <a:cubicBezTo>
                      <a:pt x="21600" y="7747"/>
                      <a:pt x="16765" y="14028"/>
                      <a:pt x="10800" y="14028"/>
                    </a:cubicBezTo>
                    <a:cubicBezTo>
                      <a:pt x="4835" y="14028"/>
                      <a:pt x="0" y="7747"/>
                      <a:pt x="0" y="0"/>
                    </a:cubicBezTo>
                    <a:cubicBezTo>
                      <a:pt x="0" y="0"/>
                      <a:pt x="0" y="7572"/>
                      <a:pt x="0" y="7572"/>
                    </a:cubicBezTo>
                    <a:close/>
                  </a:path>
                </a:pathLst>
              </a:custGeom>
              <a:gradFill>
                <a:gsLst>
                  <a:gs pos="0">
                    <a:srgbClr val="B0B3B6"/>
                  </a:gs>
                  <a:gs pos="100000">
                    <a:srgbClr val="5D6165"/>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66" name="Google Shape;266;p24"/>
              <p:cNvSpPr/>
              <p:nvPr/>
            </p:nvSpPr>
            <p:spPr>
              <a:xfrm>
                <a:off x="725510" y="4258409"/>
                <a:ext cx="808650" cy="2000064"/>
              </a:xfrm>
              <a:custGeom>
                <a:rect b="b" l="l" r="r" t="t"/>
                <a:pathLst>
                  <a:path extrusionOk="0" h="21600" w="21600">
                    <a:moveTo>
                      <a:pt x="0" y="19986"/>
                    </a:moveTo>
                    <a:cubicBezTo>
                      <a:pt x="0" y="20878"/>
                      <a:pt x="4835" y="21600"/>
                      <a:pt x="10800" y="21600"/>
                    </a:cubicBezTo>
                    <a:cubicBezTo>
                      <a:pt x="16765" y="21600"/>
                      <a:pt x="21600" y="20878"/>
                      <a:pt x="21600" y="19986"/>
                    </a:cubicBezTo>
                    <a:lnTo>
                      <a:pt x="21600" y="0"/>
                    </a:lnTo>
                    <a:cubicBezTo>
                      <a:pt x="21600" y="891"/>
                      <a:pt x="16765" y="1614"/>
                      <a:pt x="10800" y="1614"/>
                    </a:cubicBezTo>
                    <a:cubicBezTo>
                      <a:pt x="4835" y="1614"/>
                      <a:pt x="0" y="891"/>
                      <a:pt x="0" y="0"/>
                    </a:cubicBezTo>
                    <a:cubicBezTo>
                      <a:pt x="0" y="0"/>
                      <a:pt x="0" y="19986"/>
                      <a:pt x="0" y="19986"/>
                    </a:cubicBezTo>
                    <a:close/>
                  </a:path>
                </a:pathLst>
              </a:custGeom>
              <a:gradFill>
                <a:gsLst>
                  <a:gs pos="0">
                    <a:srgbClr val="319CA4"/>
                  </a:gs>
                  <a:gs pos="27000">
                    <a:srgbClr val="319CA4"/>
                  </a:gs>
                  <a:gs pos="77000">
                    <a:schemeClr val="accent1"/>
                  </a:gs>
                  <a:gs pos="100000">
                    <a:schemeClr val="accent1"/>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67" name="Google Shape;267;p24"/>
              <p:cNvSpPr/>
              <p:nvPr/>
            </p:nvSpPr>
            <p:spPr>
              <a:xfrm>
                <a:off x="725510" y="4115055"/>
                <a:ext cx="808650" cy="298849"/>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solidFill>
                <a:schemeClr val="accent1"/>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sp>
          <p:nvSpPr>
            <p:cNvPr id="268" name="Google Shape;268;p24"/>
            <p:cNvSpPr txBox="1"/>
            <p:nvPr/>
          </p:nvSpPr>
          <p:spPr>
            <a:xfrm rot="-5400000">
              <a:off x="2605862" y="3358418"/>
              <a:ext cx="642021"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FEFEFE"/>
                  </a:solidFill>
                  <a:latin typeface="Montserrat Light"/>
                  <a:ea typeface="Montserrat Light"/>
                  <a:cs typeface="Montserrat Light"/>
                  <a:sym typeface="Montserrat Light"/>
                </a:rPr>
                <a:t>9%</a:t>
              </a:r>
              <a:endParaRPr sz="1100"/>
            </a:p>
          </p:txBody>
        </p:sp>
      </p:grpSp>
      <p:sp>
        <p:nvSpPr>
          <p:cNvPr id="269" name="Google Shape;269;p24"/>
          <p:cNvSpPr txBox="1"/>
          <p:nvPr/>
        </p:nvSpPr>
        <p:spPr>
          <a:xfrm>
            <a:off x="1544753" y="3055394"/>
            <a:ext cx="1300799"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rgbClr val="3F3F3F"/>
                </a:solidFill>
                <a:latin typeface="Montserrat Light"/>
                <a:ea typeface="Montserrat Light"/>
                <a:cs typeface="Montserrat Light"/>
                <a:sym typeface="Montserrat Light"/>
              </a:rPr>
              <a:t>Step 01</a:t>
            </a:r>
            <a:endParaRPr sz="1100"/>
          </a:p>
        </p:txBody>
      </p:sp>
      <p:sp>
        <p:nvSpPr>
          <p:cNvPr id="270" name="Google Shape;270;p24"/>
          <p:cNvSpPr txBox="1"/>
          <p:nvPr/>
        </p:nvSpPr>
        <p:spPr>
          <a:xfrm>
            <a:off x="3031157" y="3055394"/>
            <a:ext cx="1300799"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rgbClr val="3F3F3F"/>
                </a:solidFill>
                <a:latin typeface="Montserrat Light"/>
                <a:ea typeface="Montserrat Light"/>
                <a:cs typeface="Montserrat Light"/>
                <a:sym typeface="Montserrat Light"/>
              </a:rPr>
              <a:t>Step 02</a:t>
            </a:r>
            <a:endParaRPr sz="1100"/>
          </a:p>
        </p:txBody>
      </p:sp>
      <p:sp>
        <p:nvSpPr>
          <p:cNvPr id="271" name="Google Shape;271;p24"/>
          <p:cNvSpPr txBox="1"/>
          <p:nvPr/>
        </p:nvSpPr>
        <p:spPr>
          <a:xfrm>
            <a:off x="4633199" y="3055394"/>
            <a:ext cx="1300799"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rgbClr val="3F3F3F"/>
                </a:solidFill>
                <a:latin typeface="Montserrat Light"/>
                <a:ea typeface="Montserrat Light"/>
                <a:cs typeface="Montserrat Light"/>
                <a:sym typeface="Montserrat Light"/>
              </a:rPr>
              <a:t>Step 03</a:t>
            </a:r>
            <a:endParaRPr sz="1100"/>
          </a:p>
        </p:txBody>
      </p:sp>
      <p:sp>
        <p:nvSpPr>
          <p:cNvPr id="272" name="Google Shape;272;p24"/>
          <p:cNvSpPr txBox="1"/>
          <p:nvPr/>
        </p:nvSpPr>
        <p:spPr>
          <a:xfrm>
            <a:off x="6289355" y="3055394"/>
            <a:ext cx="1300799"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rgbClr val="3F3F3F"/>
                </a:solidFill>
                <a:latin typeface="Montserrat Light"/>
                <a:ea typeface="Montserrat Light"/>
                <a:cs typeface="Montserrat Light"/>
                <a:sym typeface="Montserrat Light"/>
              </a:rPr>
              <a:t>Step 04</a:t>
            </a:r>
            <a:endParaRPr sz="1100"/>
          </a:p>
        </p:txBody>
      </p:sp>
      <p:grpSp>
        <p:nvGrpSpPr>
          <p:cNvPr id="273" name="Google Shape;273;p24"/>
          <p:cNvGrpSpPr/>
          <p:nvPr/>
        </p:nvGrpSpPr>
        <p:grpSpPr>
          <a:xfrm>
            <a:off x="3359195" y="1508406"/>
            <a:ext cx="644721" cy="1282410"/>
            <a:chOff x="2506977" y="2345037"/>
            <a:chExt cx="859628" cy="1709880"/>
          </a:xfrm>
        </p:grpSpPr>
        <p:grpSp>
          <p:nvGrpSpPr>
            <p:cNvPr id="274" name="Google Shape;274;p24"/>
            <p:cNvGrpSpPr/>
            <p:nvPr/>
          </p:nvGrpSpPr>
          <p:grpSpPr>
            <a:xfrm>
              <a:off x="2506977" y="2345037"/>
              <a:ext cx="859628" cy="1709880"/>
              <a:chOff x="725510" y="2742199"/>
              <a:chExt cx="808650" cy="3673494"/>
            </a:xfrm>
          </p:grpSpPr>
          <p:sp>
            <p:nvSpPr>
              <p:cNvPr id="275" name="Google Shape;275;p24"/>
              <p:cNvSpPr/>
              <p:nvPr/>
            </p:nvSpPr>
            <p:spPr>
              <a:xfrm>
                <a:off x="725510" y="2742199"/>
                <a:ext cx="808650" cy="298849"/>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gradFill>
                <a:gsLst>
                  <a:gs pos="0">
                    <a:srgbClr val="E4E6E7"/>
                  </a:gs>
                  <a:gs pos="5000">
                    <a:srgbClr val="E4E6E7"/>
                  </a:gs>
                  <a:gs pos="100000">
                    <a:srgbClr val="B0B3B6"/>
                  </a:gs>
                </a:gsLst>
                <a:lin ang="19199999"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76" name="Google Shape;276;p24"/>
              <p:cNvSpPr/>
              <p:nvPr/>
            </p:nvSpPr>
            <p:spPr>
              <a:xfrm>
                <a:off x="725510" y="2885553"/>
                <a:ext cx="808650" cy="606487"/>
              </a:xfrm>
              <a:custGeom>
                <a:rect b="b" l="l" r="r" t="t"/>
                <a:pathLst>
                  <a:path extrusionOk="0" h="21600" w="21600">
                    <a:moveTo>
                      <a:pt x="0" y="16278"/>
                    </a:moveTo>
                    <a:cubicBezTo>
                      <a:pt x="0" y="19217"/>
                      <a:pt x="4835" y="21600"/>
                      <a:pt x="10800" y="21600"/>
                    </a:cubicBezTo>
                    <a:cubicBezTo>
                      <a:pt x="16765" y="21600"/>
                      <a:pt x="21600" y="19217"/>
                      <a:pt x="21600" y="16278"/>
                    </a:cubicBezTo>
                    <a:lnTo>
                      <a:pt x="21600" y="0"/>
                    </a:lnTo>
                    <a:cubicBezTo>
                      <a:pt x="21600" y="2939"/>
                      <a:pt x="16765" y="5322"/>
                      <a:pt x="10800" y="5322"/>
                    </a:cubicBezTo>
                    <a:cubicBezTo>
                      <a:pt x="4835" y="5322"/>
                      <a:pt x="0" y="2939"/>
                      <a:pt x="0" y="0"/>
                    </a:cubicBezTo>
                    <a:cubicBezTo>
                      <a:pt x="0" y="0"/>
                      <a:pt x="0" y="16278"/>
                      <a:pt x="0" y="16278"/>
                    </a:cubicBezTo>
                    <a:close/>
                  </a:path>
                </a:pathLst>
              </a:custGeom>
              <a:gradFill>
                <a:gsLst>
                  <a:gs pos="0">
                    <a:srgbClr val="CACCCE"/>
                  </a:gs>
                  <a:gs pos="46000">
                    <a:srgbClr val="FEFEFE"/>
                  </a:gs>
                  <a:gs pos="100000">
                    <a:srgbClr val="E4E6E7"/>
                  </a:gs>
                </a:gsLst>
                <a:lin ang="21000001"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77" name="Google Shape;277;p24"/>
              <p:cNvSpPr/>
              <p:nvPr/>
            </p:nvSpPr>
            <p:spPr>
              <a:xfrm>
                <a:off x="725510" y="3343172"/>
                <a:ext cx="808650" cy="2916162"/>
              </a:xfrm>
              <a:custGeom>
                <a:rect b="b" l="l" r="r" t="t"/>
                <a:pathLst>
                  <a:path extrusionOk="0" h="21600" w="21600">
                    <a:moveTo>
                      <a:pt x="0" y="20493"/>
                    </a:moveTo>
                    <a:cubicBezTo>
                      <a:pt x="0" y="21104"/>
                      <a:pt x="4835" y="21600"/>
                      <a:pt x="10800" y="21600"/>
                    </a:cubicBezTo>
                    <a:cubicBezTo>
                      <a:pt x="16765" y="21600"/>
                      <a:pt x="21600" y="21104"/>
                      <a:pt x="21600" y="20493"/>
                    </a:cubicBezTo>
                    <a:lnTo>
                      <a:pt x="21600" y="0"/>
                    </a:lnTo>
                    <a:cubicBezTo>
                      <a:pt x="21600" y="611"/>
                      <a:pt x="16765" y="1107"/>
                      <a:pt x="10800" y="1107"/>
                    </a:cubicBezTo>
                    <a:cubicBezTo>
                      <a:pt x="4835" y="1107"/>
                      <a:pt x="0" y="611"/>
                      <a:pt x="0" y="0"/>
                    </a:cubicBezTo>
                    <a:cubicBezTo>
                      <a:pt x="0" y="0"/>
                      <a:pt x="0" y="20493"/>
                      <a:pt x="0" y="20493"/>
                    </a:cubicBezTo>
                    <a:close/>
                  </a:path>
                </a:pathLst>
              </a:custGeom>
              <a:gradFill>
                <a:gsLst>
                  <a:gs pos="0">
                    <a:srgbClr val="B0B3B6">
                      <a:alpha val="49803"/>
                    </a:srgbClr>
                  </a:gs>
                  <a:gs pos="100000">
                    <a:srgbClr val="5D6165">
                      <a:alpha val="49803"/>
                    </a:srgbClr>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78" name="Google Shape;278;p24"/>
              <p:cNvSpPr/>
              <p:nvPr/>
            </p:nvSpPr>
            <p:spPr>
              <a:xfrm>
                <a:off x="725510" y="6104941"/>
                <a:ext cx="808650" cy="310752"/>
              </a:xfrm>
              <a:custGeom>
                <a:rect b="b" l="l" r="r" t="t"/>
                <a:pathLst>
                  <a:path extrusionOk="0" h="21600" w="21600">
                    <a:moveTo>
                      <a:pt x="0" y="11214"/>
                    </a:moveTo>
                    <a:cubicBezTo>
                      <a:pt x="0" y="16950"/>
                      <a:pt x="4835" y="21600"/>
                      <a:pt x="10800" y="21600"/>
                    </a:cubicBezTo>
                    <a:cubicBezTo>
                      <a:pt x="16765" y="21600"/>
                      <a:pt x="21600" y="16950"/>
                      <a:pt x="21600" y="11214"/>
                    </a:cubicBezTo>
                    <a:lnTo>
                      <a:pt x="21600" y="0"/>
                    </a:lnTo>
                    <a:cubicBezTo>
                      <a:pt x="21600" y="5736"/>
                      <a:pt x="16765" y="10386"/>
                      <a:pt x="10800" y="10386"/>
                    </a:cubicBezTo>
                    <a:cubicBezTo>
                      <a:pt x="4835" y="10386"/>
                      <a:pt x="0" y="5736"/>
                      <a:pt x="0" y="0"/>
                    </a:cubicBezTo>
                    <a:cubicBezTo>
                      <a:pt x="0" y="0"/>
                      <a:pt x="0" y="11214"/>
                      <a:pt x="0" y="11214"/>
                    </a:cubicBezTo>
                    <a:close/>
                  </a:path>
                </a:pathLst>
              </a:custGeom>
              <a:solidFill>
                <a:srgbClr val="3E414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79" name="Google Shape;279;p24"/>
              <p:cNvSpPr/>
              <p:nvPr/>
            </p:nvSpPr>
            <p:spPr>
              <a:xfrm>
                <a:off x="725510" y="6104941"/>
                <a:ext cx="808650" cy="230088"/>
              </a:xfrm>
              <a:custGeom>
                <a:rect b="b" l="l" r="r" t="t"/>
                <a:pathLst>
                  <a:path extrusionOk="0" h="21600" w="21600">
                    <a:moveTo>
                      <a:pt x="0" y="7572"/>
                    </a:moveTo>
                    <a:cubicBezTo>
                      <a:pt x="0" y="15320"/>
                      <a:pt x="4835" y="21600"/>
                      <a:pt x="10800" y="21600"/>
                    </a:cubicBezTo>
                    <a:cubicBezTo>
                      <a:pt x="16765" y="21600"/>
                      <a:pt x="21600" y="15320"/>
                      <a:pt x="21600" y="7572"/>
                    </a:cubicBezTo>
                    <a:lnTo>
                      <a:pt x="21600" y="0"/>
                    </a:lnTo>
                    <a:cubicBezTo>
                      <a:pt x="21600" y="7747"/>
                      <a:pt x="16765" y="14028"/>
                      <a:pt x="10800" y="14028"/>
                    </a:cubicBezTo>
                    <a:cubicBezTo>
                      <a:pt x="4835" y="14028"/>
                      <a:pt x="0" y="7747"/>
                      <a:pt x="0" y="0"/>
                    </a:cubicBezTo>
                    <a:cubicBezTo>
                      <a:pt x="0" y="0"/>
                      <a:pt x="0" y="7572"/>
                      <a:pt x="0" y="7572"/>
                    </a:cubicBezTo>
                    <a:close/>
                  </a:path>
                </a:pathLst>
              </a:custGeom>
              <a:gradFill>
                <a:gsLst>
                  <a:gs pos="0">
                    <a:srgbClr val="B0B3B6"/>
                  </a:gs>
                  <a:gs pos="100000">
                    <a:srgbClr val="5D6165"/>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80" name="Google Shape;280;p24"/>
              <p:cNvSpPr/>
              <p:nvPr/>
            </p:nvSpPr>
            <p:spPr>
              <a:xfrm>
                <a:off x="725510" y="4258409"/>
                <a:ext cx="808650" cy="2000064"/>
              </a:xfrm>
              <a:custGeom>
                <a:rect b="b" l="l" r="r" t="t"/>
                <a:pathLst>
                  <a:path extrusionOk="0" h="21600" w="21600">
                    <a:moveTo>
                      <a:pt x="0" y="19986"/>
                    </a:moveTo>
                    <a:cubicBezTo>
                      <a:pt x="0" y="20878"/>
                      <a:pt x="4835" y="21600"/>
                      <a:pt x="10800" y="21600"/>
                    </a:cubicBezTo>
                    <a:cubicBezTo>
                      <a:pt x="16765" y="21600"/>
                      <a:pt x="21600" y="20878"/>
                      <a:pt x="21600" y="19986"/>
                    </a:cubicBezTo>
                    <a:lnTo>
                      <a:pt x="21600" y="0"/>
                    </a:lnTo>
                    <a:cubicBezTo>
                      <a:pt x="21600" y="891"/>
                      <a:pt x="16765" y="1614"/>
                      <a:pt x="10800" y="1614"/>
                    </a:cubicBezTo>
                    <a:cubicBezTo>
                      <a:pt x="4835" y="1614"/>
                      <a:pt x="0" y="891"/>
                      <a:pt x="0" y="0"/>
                    </a:cubicBezTo>
                    <a:cubicBezTo>
                      <a:pt x="0" y="0"/>
                      <a:pt x="0" y="19986"/>
                      <a:pt x="0" y="19986"/>
                    </a:cubicBezTo>
                    <a:close/>
                  </a:path>
                </a:pathLst>
              </a:custGeom>
              <a:gradFill>
                <a:gsLst>
                  <a:gs pos="0">
                    <a:srgbClr val="147B8E"/>
                  </a:gs>
                  <a:gs pos="27000">
                    <a:srgbClr val="147B8E"/>
                  </a:gs>
                  <a:gs pos="77000">
                    <a:schemeClr val="accent2"/>
                  </a:gs>
                  <a:gs pos="100000">
                    <a:schemeClr val="accent2"/>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81" name="Google Shape;281;p24"/>
              <p:cNvSpPr/>
              <p:nvPr/>
            </p:nvSpPr>
            <p:spPr>
              <a:xfrm>
                <a:off x="725510" y="4115055"/>
                <a:ext cx="808650" cy="298849"/>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solidFill>
                <a:schemeClr val="accent2"/>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sp>
          <p:nvSpPr>
            <p:cNvPr id="282" name="Google Shape;282;p24"/>
            <p:cNvSpPr txBox="1"/>
            <p:nvPr/>
          </p:nvSpPr>
          <p:spPr>
            <a:xfrm rot="-5400000">
              <a:off x="2605862" y="3358418"/>
              <a:ext cx="642021"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FEFEFE"/>
                  </a:solidFill>
                  <a:latin typeface="Montserrat Light"/>
                  <a:ea typeface="Montserrat Light"/>
                  <a:cs typeface="Montserrat Light"/>
                  <a:sym typeface="Montserrat Light"/>
                </a:rPr>
                <a:t>9%</a:t>
              </a:r>
              <a:endParaRPr sz="1100"/>
            </a:p>
          </p:txBody>
        </p:sp>
      </p:grpSp>
      <p:grpSp>
        <p:nvGrpSpPr>
          <p:cNvPr id="283" name="Google Shape;283;p24"/>
          <p:cNvGrpSpPr/>
          <p:nvPr/>
        </p:nvGrpSpPr>
        <p:grpSpPr>
          <a:xfrm>
            <a:off x="4961237" y="1508406"/>
            <a:ext cx="644721" cy="1282410"/>
            <a:chOff x="2506977" y="2345037"/>
            <a:chExt cx="859628" cy="1709880"/>
          </a:xfrm>
        </p:grpSpPr>
        <p:grpSp>
          <p:nvGrpSpPr>
            <p:cNvPr id="284" name="Google Shape;284;p24"/>
            <p:cNvGrpSpPr/>
            <p:nvPr/>
          </p:nvGrpSpPr>
          <p:grpSpPr>
            <a:xfrm>
              <a:off x="2506977" y="2345037"/>
              <a:ext cx="859628" cy="1709880"/>
              <a:chOff x="725510" y="2742199"/>
              <a:chExt cx="808650" cy="3673494"/>
            </a:xfrm>
          </p:grpSpPr>
          <p:sp>
            <p:nvSpPr>
              <p:cNvPr id="285" name="Google Shape;285;p24"/>
              <p:cNvSpPr/>
              <p:nvPr/>
            </p:nvSpPr>
            <p:spPr>
              <a:xfrm>
                <a:off x="725510" y="2742199"/>
                <a:ext cx="808650" cy="298849"/>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gradFill>
                <a:gsLst>
                  <a:gs pos="0">
                    <a:srgbClr val="E4E6E7"/>
                  </a:gs>
                  <a:gs pos="5000">
                    <a:srgbClr val="E4E6E7"/>
                  </a:gs>
                  <a:gs pos="100000">
                    <a:srgbClr val="B0B3B6"/>
                  </a:gs>
                </a:gsLst>
                <a:lin ang="19199999"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86" name="Google Shape;286;p24"/>
              <p:cNvSpPr/>
              <p:nvPr/>
            </p:nvSpPr>
            <p:spPr>
              <a:xfrm>
                <a:off x="725510" y="2885553"/>
                <a:ext cx="808650" cy="606487"/>
              </a:xfrm>
              <a:custGeom>
                <a:rect b="b" l="l" r="r" t="t"/>
                <a:pathLst>
                  <a:path extrusionOk="0" h="21600" w="21600">
                    <a:moveTo>
                      <a:pt x="0" y="16278"/>
                    </a:moveTo>
                    <a:cubicBezTo>
                      <a:pt x="0" y="19217"/>
                      <a:pt x="4835" y="21600"/>
                      <a:pt x="10800" y="21600"/>
                    </a:cubicBezTo>
                    <a:cubicBezTo>
                      <a:pt x="16765" y="21600"/>
                      <a:pt x="21600" y="19217"/>
                      <a:pt x="21600" y="16278"/>
                    </a:cubicBezTo>
                    <a:lnTo>
                      <a:pt x="21600" y="0"/>
                    </a:lnTo>
                    <a:cubicBezTo>
                      <a:pt x="21600" y="2939"/>
                      <a:pt x="16765" y="5322"/>
                      <a:pt x="10800" y="5322"/>
                    </a:cubicBezTo>
                    <a:cubicBezTo>
                      <a:pt x="4835" y="5322"/>
                      <a:pt x="0" y="2939"/>
                      <a:pt x="0" y="0"/>
                    </a:cubicBezTo>
                    <a:cubicBezTo>
                      <a:pt x="0" y="0"/>
                      <a:pt x="0" y="16278"/>
                      <a:pt x="0" y="16278"/>
                    </a:cubicBezTo>
                    <a:close/>
                  </a:path>
                </a:pathLst>
              </a:custGeom>
              <a:gradFill>
                <a:gsLst>
                  <a:gs pos="0">
                    <a:srgbClr val="CACCCE"/>
                  </a:gs>
                  <a:gs pos="46000">
                    <a:srgbClr val="FEFEFE"/>
                  </a:gs>
                  <a:gs pos="100000">
                    <a:srgbClr val="E4E6E7"/>
                  </a:gs>
                </a:gsLst>
                <a:lin ang="21000001"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87" name="Google Shape;287;p24"/>
              <p:cNvSpPr/>
              <p:nvPr/>
            </p:nvSpPr>
            <p:spPr>
              <a:xfrm>
                <a:off x="725510" y="3343172"/>
                <a:ext cx="808650" cy="2916162"/>
              </a:xfrm>
              <a:custGeom>
                <a:rect b="b" l="l" r="r" t="t"/>
                <a:pathLst>
                  <a:path extrusionOk="0" h="21600" w="21600">
                    <a:moveTo>
                      <a:pt x="0" y="20493"/>
                    </a:moveTo>
                    <a:cubicBezTo>
                      <a:pt x="0" y="21104"/>
                      <a:pt x="4835" y="21600"/>
                      <a:pt x="10800" y="21600"/>
                    </a:cubicBezTo>
                    <a:cubicBezTo>
                      <a:pt x="16765" y="21600"/>
                      <a:pt x="21600" y="21104"/>
                      <a:pt x="21600" y="20493"/>
                    </a:cubicBezTo>
                    <a:lnTo>
                      <a:pt x="21600" y="0"/>
                    </a:lnTo>
                    <a:cubicBezTo>
                      <a:pt x="21600" y="611"/>
                      <a:pt x="16765" y="1107"/>
                      <a:pt x="10800" y="1107"/>
                    </a:cubicBezTo>
                    <a:cubicBezTo>
                      <a:pt x="4835" y="1107"/>
                      <a:pt x="0" y="611"/>
                      <a:pt x="0" y="0"/>
                    </a:cubicBezTo>
                    <a:cubicBezTo>
                      <a:pt x="0" y="0"/>
                      <a:pt x="0" y="20493"/>
                      <a:pt x="0" y="20493"/>
                    </a:cubicBezTo>
                    <a:close/>
                  </a:path>
                </a:pathLst>
              </a:custGeom>
              <a:gradFill>
                <a:gsLst>
                  <a:gs pos="0">
                    <a:srgbClr val="B0B3B6">
                      <a:alpha val="49803"/>
                    </a:srgbClr>
                  </a:gs>
                  <a:gs pos="100000">
                    <a:srgbClr val="5D6165">
                      <a:alpha val="49803"/>
                    </a:srgbClr>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88" name="Google Shape;288;p24"/>
              <p:cNvSpPr/>
              <p:nvPr/>
            </p:nvSpPr>
            <p:spPr>
              <a:xfrm>
                <a:off x="725510" y="6104941"/>
                <a:ext cx="808650" cy="310752"/>
              </a:xfrm>
              <a:custGeom>
                <a:rect b="b" l="l" r="r" t="t"/>
                <a:pathLst>
                  <a:path extrusionOk="0" h="21600" w="21600">
                    <a:moveTo>
                      <a:pt x="0" y="11214"/>
                    </a:moveTo>
                    <a:cubicBezTo>
                      <a:pt x="0" y="16950"/>
                      <a:pt x="4835" y="21600"/>
                      <a:pt x="10800" y="21600"/>
                    </a:cubicBezTo>
                    <a:cubicBezTo>
                      <a:pt x="16765" y="21600"/>
                      <a:pt x="21600" y="16950"/>
                      <a:pt x="21600" y="11214"/>
                    </a:cubicBezTo>
                    <a:lnTo>
                      <a:pt x="21600" y="0"/>
                    </a:lnTo>
                    <a:cubicBezTo>
                      <a:pt x="21600" y="5736"/>
                      <a:pt x="16765" y="10386"/>
                      <a:pt x="10800" y="10386"/>
                    </a:cubicBezTo>
                    <a:cubicBezTo>
                      <a:pt x="4835" y="10386"/>
                      <a:pt x="0" y="5736"/>
                      <a:pt x="0" y="0"/>
                    </a:cubicBezTo>
                    <a:cubicBezTo>
                      <a:pt x="0" y="0"/>
                      <a:pt x="0" y="11214"/>
                      <a:pt x="0" y="11214"/>
                    </a:cubicBezTo>
                    <a:close/>
                  </a:path>
                </a:pathLst>
              </a:custGeom>
              <a:solidFill>
                <a:srgbClr val="3E414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89" name="Google Shape;289;p24"/>
              <p:cNvSpPr/>
              <p:nvPr/>
            </p:nvSpPr>
            <p:spPr>
              <a:xfrm>
                <a:off x="725510" y="6104941"/>
                <a:ext cx="808650" cy="230088"/>
              </a:xfrm>
              <a:custGeom>
                <a:rect b="b" l="l" r="r" t="t"/>
                <a:pathLst>
                  <a:path extrusionOk="0" h="21600" w="21600">
                    <a:moveTo>
                      <a:pt x="0" y="7572"/>
                    </a:moveTo>
                    <a:cubicBezTo>
                      <a:pt x="0" y="15320"/>
                      <a:pt x="4835" y="21600"/>
                      <a:pt x="10800" y="21600"/>
                    </a:cubicBezTo>
                    <a:cubicBezTo>
                      <a:pt x="16765" y="21600"/>
                      <a:pt x="21600" y="15320"/>
                      <a:pt x="21600" y="7572"/>
                    </a:cubicBezTo>
                    <a:lnTo>
                      <a:pt x="21600" y="0"/>
                    </a:lnTo>
                    <a:cubicBezTo>
                      <a:pt x="21600" y="7747"/>
                      <a:pt x="16765" y="14028"/>
                      <a:pt x="10800" y="14028"/>
                    </a:cubicBezTo>
                    <a:cubicBezTo>
                      <a:pt x="4835" y="14028"/>
                      <a:pt x="0" y="7747"/>
                      <a:pt x="0" y="0"/>
                    </a:cubicBezTo>
                    <a:cubicBezTo>
                      <a:pt x="0" y="0"/>
                      <a:pt x="0" y="7572"/>
                      <a:pt x="0" y="7572"/>
                    </a:cubicBezTo>
                    <a:close/>
                  </a:path>
                </a:pathLst>
              </a:custGeom>
              <a:gradFill>
                <a:gsLst>
                  <a:gs pos="0">
                    <a:srgbClr val="B0B3B6"/>
                  </a:gs>
                  <a:gs pos="100000">
                    <a:srgbClr val="5D6165"/>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90" name="Google Shape;290;p24"/>
              <p:cNvSpPr/>
              <p:nvPr/>
            </p:nvSpPr>
            <p:spPr>
              <a:xfrm>
                <a:off x="725510" y="4258409"/>
                <a:ext cx="808650" cy="2000064"/>
              </a:xfrm>
              <a:custGeom>
                <a:rect b="b" l="l" r="r" t="t"/>
                <a:pathLst>
                  <a:path extrusionOk="0" h="21600" w="21600">
                    <a:moveTo>
                      <a:pt x="0" y="19986"/>
                    </a:moveTo>
                    <a:cubicBezTo>
                      <a:pt x="0" y="20878"/>
                      <a:pt x="4835" y="21600"/>
                      <a:pt x="10800" y="21600"/>
                    </a:cubicBezTo>
                    <a:cubicBezTo>
                      <a:pt x="16765" y="21600"/>
                      <a:pt x="21600" y="20878"/>
                      <a:pt x="21600" y="19986"/>
                    </a:cubicBezTo>
                    <a:lnTo>
                      <a:pt x="21600" y="0"/>
                    </a:lnTo>
                    <a:cubicBezTo>
                      <a:pt x="21600" y="891"/>
                      <a:pt x="16765" y="1614"/>
                      <a:pt x="10800" y="1614"/>
                    </a:cubicBezTo>
                    <a:cubicBezTo>
                      <a:pt x="4835" y="1614"/>
                      <a:pt x="0" y="891"/>
                      <a:pt x="0" y="0"/>
                    </a:cubicBezTo>
                    <a:cubicBezTo>
                      <a:pt x="0" y="0"/>
                      <a:pt x="0" y="19986"/>
                      <a:pt x="0" y="19986"/>
                    </a:cubicBezTo>
                    <a:close/>
                  </a:path>
                </a:pathLst>
              </a:custGeom>
              <a:gradFill>
                <a:gsLst>
                  <a:gs pos="0">
                    <a:srgbClr val="00627E"/>
                  </a:gs>
                  <a:gs pos="27000">
                    <a:srgbClr val="00627E"/>
                  </a:gs>
                  <a:gs pos="77000">
                    <a:schemeClr val="accent3"/>
                  </a:gs>
                  <a:gs pos="100000">
                    <a:schemeClr val="accent3"/>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91" name="Google Shape;291;p24"/>
              <p:cNvSpPr/>
              <p:nvPr/>
            </p:nvSpPr>
            <p:spPr>
              <a:xfrm>
                <a:off x="725510" y="4115055"/>
                <a:ext cx="808650" cy="298849"/>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solidFill>
                <a:schemeClr val="accent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sp>
          <p:nvSpPr>
            <p:cNvPr id="292" name="Google Shape;292;p24"/>
            <p:cNvSpPr txBox="1"/>
            <p:nvPr/>
          </p:nvSpPr>
          <p:spPr>
            <a:xfrm rot="-5400000">
              <a:off x="2605862" y="3358418"/>
              <a:ext cx="642021"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FEFEFE"/>
                  </a:solidFill>
                  <a:latin typeface="Montserrat Light"/>
                  <a:ea typeface="Montserrat Light"/>
                  <a:cs typeface="Montserrat Light"/>
                  <a:sym typeface="Montserrat Light"/>
                </a:rPr>
                <a:t>9%</a:t>
              </a:r>
              <a:endParaRPr sz="1100"/>
            </a:p>
          </p:txBody>
        </p:sp>
      </p:grpSp>
      <p:grpSp>
        <p:nvGrpSpPr>
          <p:cNvPr id="293" name="Google Shape;293;p24"/>
          <p:cNvGrpSpPr/>
          <p:nvPr/>
        </p:nvGrpSpPr>
        <p:grpSpPr>
          <a:xfrm>
            <a:off x="6594691" y="1508406"/>
            <a:ext cx="644721" cy="1282410"/>
            <a:chOff x="2506977" y="2345037"/>
            <a:chExt cx="859628" cy="1709880"/>
          </a:xfrm>
        </p:grpSpPr>
        <p:grpSp>
          <p:nvGrpSpPr>
            <p:cNvPr id="294" name="Google Shape;294;p24"/>
            <p:cNvGrpSpPr/>
            <p:nvPr/>
          </p:nvGrpSpPr>
          <p:grpSpPr>
            <a:xfrm>
              <a:off x="2506977" y="2345037"/>
              <a:ext cx="859628" cy="1709880"/>
              <a:chOff x="725510" y="2742199"/>
              <a:chExt cx="808650" cy="3673494"/>
            </a:xfrm>
          </p:grpSpPr>
          <p:sp>
            <p:nvSpPr>
              <p:cNvPr id="295" name="Google Shape;295;p24"/>
              <p:cNvSpPr/>
              <p:nvPr/>
            </p:nvSpPr>
            <p:spPr>
              <a:xfrm>
                <a:off x="725510" y="2742199"/>
                <a:ext cx="808650" cy="298849"/>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gradFill>
                <a:gsLst>
                  <a:gs pos="0">
                    <a:srgbClr val="E4E6E7"/>
                  </a:gs>
                  <a:gs pos="5000">
                    <a:srgbClr val="E4E6E7"/>
                  </a:gs>
                  <a:gs pos="100000">
                    <a:srgbClr val="B0B3B6"/>
                  </a:gs>
                </a:gsLst>
                <a:lin ang="19199999"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96" name="Google Shape;296;p24"/>
              <p:cNvSpPr/>
              <p:nvPr/>
            </p:nvSpPr>
            <p:spPr>
              <a:xfrm>
                <a:off x="725510" y="2885553"/>
                <a:ext cx="808650" cy="606487"/>
              </a:xfrm>
              <a:custGeom>
                <a:rect b="b" l="l" r="r" t="t"/>
                <a:pathLst>
                  <a:path extrusionOk="0" h="21600" w="21600">
                    <a:moveTo>
                      <a:pt x="0" y="16278"/>
                    </a:moveTo>
                    <a:cubicBezTo>
                      <a:pt x="0" y="19217"/>
                      <a:pt x="4835" y="21600"/>
                      <a:pt x="10800" y="21600"/>
                    </a:cubicBezTo>
                    <a:cubicBezTo>
                      <a:pt x="16765" y="21600"/>
                      <a:pt x="21600" y="19217"/>
                      <a:pt x="21600" y="16278"/>
                    </a:cubicBezTo>
                    <a:lnTo>
                      <a:pt x="21600" y="0"/>
                    </a:lnTo>
                    <a:cubicBezTo>
                      <a:pt x="21600" y="2939"/>
                      <a:pt x="16765" y="5322"/>
                      <a:pt x="10800" y="5322"/>
                    </a:cubicBezTo>
                    <a:cubicBezTo>
                      <a:pt x="4835" y="5322"/>
                      <a:pt x="0" y="2939"/>
                      <a:pt x="0" y="0"/>
                    </a:cubicBezTo>
                    <a:cubicBezTo>
                      <a:pt x="0" y="0"/>
                      <a:pt x="0" y="16278"/>
                      <a:pt x="0" y="16278"/>
                    </a:cubicBezTo>
                    <a:close/>
                  </a:path>
                </a:pathLst>
              </a:custGeom>
              <a:gradFill>
                <a:gsLst>
                  <a:gs pos="0">
                    <a:srgbClr val="CACCCE"/>
                  </a:gs>
                  <a:gs pos="46000">
                    <a:srgbClr val="FEFEFE"/>
                  </a:gs>
                  <a:gs pos="100000">
                    <a:srgbClr val="E4E6E7"/>
                  </a:gs>
                </a:gsLst>
                <a:lin ang="21000001"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97" name="Google Shape;297;p24"/>
              <p:cNvSpPr/>
              <p:nvPr/>
            </p:nvSpPr>
            <p:spPr>
              <a:xfrm>
                <a:off x="725510" y="3343172"/>
                <a:ext cx="808650" cy="2916162"/>
              </a:xfrm>
              <a:custGeom>
                <a:rect b="b" l="l" r="r" t="t"/>
                <a:pathLst>
                  <a:path extrusionOk="0" h="21600" w="21600">
                    <a:moveTo>
                      <a:pt x="0" y="20493"/>
                    </a:moveTo>
                    <a:cubicBezTo>
                      <a:pt x="0" y="21104"/>
                      <a:pt x="4835" y="21600"/>
                      <a:pt x="10800" y="21600"/>
                    </a:cubicBezTo>
                    <a:cubicBezTo>
                      <a:pt x="16765" y="21600"/>
                      <a:pt x="21600" y="21104"/>
                      <a:pt x="21600" y="20493"/>
                    </a:cubicBezTo>
                    <a:lnTo>
                      <a:pt x="21600" y="0"/>
                    </a:lnTo>
                    <a:cubicBezTo>
                      <a:pt x="21600" y="611"/>
                      <a:pt x="16765" y="1107"/>
                      <a:pt x="10800" y="1107"/>
                    </a:cubicBezTo>
                    <a:cubicBezTo>
                      <a:pt x="4835" y="1107"/>
                      <a:pt x="0" y="611"/>
                      <a:pt x="0" y="0"/>
                    </a:cubicBezTo>
                    <a:cubicBezTo>
                      <a:pt x="0" y="0"/>
                      <a:pt x="0" y="20493"/>
                      <a:pt x="0" y="20493"/>
                    </a:cubicBezTo>
                    <a:close/>
                  </a:path>
                </a:pathLst>
              </a:custGeom>
              <a:gradFill>
                <a:gsLst>
                  <a:gs pos="0">
                    <a:srgbClr val="B0B3B6">
                      <a:alpha val="49803"/>
                    </a:srgbClr>
                  </a:gs>
                  <a:gs pos="100000">
                    <a:srgbClr val="5D6165">
                      <a:alpha val="49803"/>
                    </a:srgbClr>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98" name="Google Shape;298;p24"/>
              <p:cNvSpPr/>
              <p:nvPr/>
            </p:nvSpPr>
            <p:spPr>
              <a:xfrm>
                <a:off x="725510" y="6104941"/>
                <a:ext cx="808650" cy="310752"/>
              </a:xfrm>
              <a:custGeom>
                <a:rect b="b" l="l" r="r" t="t"/>
                <a:pathLst>
                  <a:path extrusionOk="0" h="21600" w="21600">
                    <a:moveTo>
                      <a:pt x="0" y="11214"/>
                    </a:moveTo>
                    <a:cubicBezTo>
                      <a:pt x="0" y="16950"/>
                      <a:pt x="4835" y="21600"/>
                      <a:pt x="10800" y="21600"/>
                    </a:cubicBezTo>
                    <a:cubicBezTo>
                      <a:pt x="16765" y="21600"/>
                      <a:pt x="21600" y="16950"/>
                      <a:pt x="21600" y="11214"/>
                    </a:cubicBezTo>
                    <a:lnTo>
                      <a:pt x="21600" y="0"/>
                    </a:lnTo>
                    <a:cubicBezTo>
                      <a:pt x="21600" y="5736"/>
                      <a:pt x="16765" y="10386"/>
                      <a:pt x="10800" y="10386"/>
                    </a:cubicBezTo>
                    <a:cubicBezTo>
                      <a:pt x="4835" y="10386"/>
                      <a:pt x="0" y="5736"/>
                      <a:pt x="0" y="0"/>
                    </a:cubicBezTo>
                    <a:cubicBezTo>
                      <a:pt x="0" y="0"/>
                      <a:pt x="0" y="11214"/>
                      <a:pt x="0" y="11214"/>
                    </a:cubicBezTo>
                    <a:close/>
                  </a:path>
                </a:pathLst>
              </a:custGeom>
              <a:solidFill>
                <a:srgbClr val="3E4143"/>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299" name="Google Shape;299;p24"/>
              <p:cNvSpPr/>
              <p:nvPr/>
            </p:nvSpPr>
            <p:spPr>
              <a:xfrm>
                <a:off x="725510" y="6104941"/>
                <a:ext cx="808650" cy="230088"/>
              </a:xfrm>
              <a:custGeom>
                <a:rect b="b" l="l" r="r" t="t"/>
                <a:pathLst>
                  <a:path extrusionOk="0" h="21600" w="21600">
                    <a:moveTo>
                      <a:pt x="0" y="7572"/>
                    </a:moveTo>
                    <a:cubicBezTo>
                      <a:pt x="0" y="15320"/>
                      <a:pt x="4835" y="21600"/>
                      <a:pt x="10800" y="21600"/>
                    </a:cubicBezTo>
                    <a:cubicBezTo>
                      <a:pt x="16765" y="21600"/>
                      <a:pt x="21600" y="15320"/>
                      <a:pt x="21600" y="7572"/>
                    </a:cubicBezTo>
                    <a:lnTo>
                      <a:pt x="21600" y="0"/>
                    </a:lnTo>
                    <a:cubicBezTo>
                      <a:pt x="21600" y="7747"/>
                      <a:pt x="16765" y="14028"/>
                      <a:pt x="10800" y="14028"/>
                    </a:cubicBezTo>
                    <a:cubicBezTo>
                      <a:pt x="4835" y="14028"/>
                      <a:pt x="0" y="7747"/>
                      <a:pt x="0" y="0"/>
                    </a:cubicBezTo>
                    <a:cubicBezTo>
                      <a:pt x="0" y="0"/>
                      <a:pt x="0" y="7572"/>
                      <a:pt x="0" y="7572"/>
                    </a:cubicBezTo>
                    <a:close/>
                  </a:path>
                </a:pathLst>
              </a:custGeom>
              <a:gradFill>
                <a:gsLst>
                  <a:gs pos="0">
                    <a:srgbClr val="B0B3B6"/>
                  </a:gs>
                  <a:gs pos="100000">
                    <a:srgbClr val="5D6165"/>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00" name="Google Shape;300;p24"/>
              <p:cNvSpPr/>
              <p:nvPr/>
            </p:nvSpPr>
            <p:spPr>
              <a:xfrm>
                <a:off x="725510" y="4258409"/>
                <a:ext cx="808650" cy="2000064"/>
              </a:xfrm>
              <a:custGeom>
                <a:rect b="b" l="l" r="r" t="t"/>
                <a:pathLst>
                  <a:path extrusionOk="0" h="21600" w="21600">
                    <a:moveTo>
                      <a:pt x="0" y="19986"/>
                    </a:moveTo>
                    <a:cubicBezTo>
                      <a:pt x="0" y="20878"/>
                      <a:pt x="4835" y="21600"/>
                      <a:pt x="10800" y="21600"/>
                    </a:cubicBezTo>
                    <a:cubicBezTo>
                      <a:pt x="16765" y="21600"/>
                      <a:pt x="21600" y="20878"/>
                      <a:pt x="21600" y="19986"/>
                    </a:cubicBezTo>
                    <a:lnTo>
                      <a:pt x="21600" y="0"/>
                    </a:lnTo>
                    <a:cubicBezTo>
                      <a:pt x="21600" y="891"/>
                      <a:pt x="16765" y="1614"/>
                      <a:pt x="10800" y="1614"/>
                    </a:cubicBezTo>
                    <a:cubicBezTo>
                      <a:pt x="4835" y="1614"/>
                      <a:pt x="0" y="891"/>
                      <a:pt x="0" y="0"/>
                    </a:cubicBezTo>
                    <a:cubicBezTo>
                      <a:pt x="0" y="0"/>
                      <a:pt x="0" y="19986"/>
                      <a:pt x="0" y="19986"/>
                    </a:cubicBezTo>
                    <a:close/>
                  </a:path>
                </a:pathLst>
              </a:custGeom>
              <a:gradFill>
                <a:gsLst>
                  <a:gs pos="0">
                    <a:srgbClr val="00536F"/>
                  </a:gs>
                  <a:gs pos="27000">
                    <a:srgbClr val="00536F"/>
                  </a:gs>
                  <a:gs pos="77000">
                    <a:schemeClr val="accent4"/>
                  </a:gs>
                  <a:gs pos="100000">
                    <a:schemeClr val="accent4"/>
                  </a:gs>
                </a:gsLst>
                <a:lin ang="0" scaled="0"/>
              </a:gra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01" name="Google Shape;301;p24"/>
              <p:cNvSpPr/>
              <p:nvPr/>
            </p:nvSpPr>
            <p:spPr>
              <a:xfrm>
                <a:off x="725510" y="4115055"/>
                <a:ext cx="808650" cy="298849"/>
              </a:xfrm>
              <a:custGeom>
                <a:rect b="b" l="l" r="r" t="t"/>
                <a:pathLst>
                  <a:path extrusionOk="0" h="21600" w="21600">
                    <a:moveTo>
                      <a:pt x="21600" y="10800"/>
                    </a:moveTo>
                    <a:cubicBezTo>
                      <a:pt x="21600" y="16765"/>
                      <a:pt x="16765" y="21600"/>
                      <a:pt x="10800" y="21600"/>
                    </a:cubicBezTo>
                    <a:cubicBezTo>
                      <a:pt x="4835" y="21600"/>
                      <a:pt x="0" y="16765"/>
                      <a:pt x="0" y="10800"/>
                    </a:cubicBezTo>
                    <a:cubicBezTo>
                      <a:pt x="0" y="4835"/>
                      <a:pt x="4835" y="0"/>
                      <a:pt x="10800" y="0"/>
                    </a:cubicBezTo>
                    <a:cubicBezTo>
                      <a:pt x="16765" y="0"/>
                      <a:pt x="21600" y="4835"/>
                      <a:pt x="21600" y="10800"/>
                    </a:cubicBezTo>
                    <a:close/>
                  </a:path>
                </a:pathLst>
              </a:custGeom>
              <a:solidFill>
                <a:schemeClr val="accent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sp>
          <p:nvSpPr>
            <p:cNvPr id="302" name="Google Shape;302;p24"/>
            <p:cNvSpPr txBox="1"/>
            <p:nvPr/>
          </p:nvSpPr>
          <p:spPr>
            <a:xfrm rot="-5400000">
              <a:off x="2605862" y="3358418"/>
              <a:ext cx="642021"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FEFEFE"/>
                  </a:solidFill>
                  <a:latin typeface="Montserrat Light"/>
                  <a:ea typeface="Montserrat Light"/>
                  <a:cs typeface="Montserrat Light"/>
                  <a:sym typeface="Montserrat Light"/>
                </a:rPr>
                <a:t>9%</a:t>
              </a:r>
              <a:endParaRPr sz="1100"/>
            </a:p>
          </p:txBody>
        </p:sp>
      </p:grpSp>
      <p:sp>
        <p:nvSpPr>
          <p:cNvPr id="303" name="Google Shape;303;p24"/>
          <p:cNvSpPr txBox="1"/>
          <p:nvPr/>
        </p:nvSpPr>
        <p:spPr>
          <a:xfrm>
            <a:off x="1503200" y="3360867"/>
            <a:ext cx="1383905" cy="817724"/>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304" name="Google Shape;304;p24"/>
          <p:cNvSpPr txBox="1"/>
          <p:nvPr/>
        </p:nvSpPr>
        <p:spPr>
          <a:xfrm>
            <a:off x="2989603" y="3360867"/>
            <a:ext cx="1383905" cy="817724"/>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305" name="Google Shape;305;p24"/>
          <p:cNvSpPr txBox="1"/>
          <p:nvPr/>
        </p:nvSpPr>
        <p:spPr>
          <a:xfrm>
            <a:off x="4591645" y="3360867"/>
            <a:ext cx="1383905" cy="817724"/>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306" name="Google Shape;306;p24"/>
          <p:cNvSpPr txBox="1"/>
          <p:nvPr/>
        </p:nvSpPr>
        <p:spPr>
          <a:xfrm>
            <a:off x="6225099" y="3360867"/>
            <a:ext cx="1383905" cy="817724"/>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10" name="Shape 310"/>
        <p:cNvGrpSpPr/>
        <p:nvPr/>
      </p:nvGrpSpPr>
      <p:grpSpPr>
        <a:xfrm>
          <a:off x="0" y="0"/>
          <a:ext cx="0" cy="0"/>
          <a:chOff x="0" y="0"/>
          <a:chExt cx="0" cy="0"/>
        </a:xfrm>
      </p:grpSpPr>
      <p:sp>
        <p:nvSpPr>
          <p:cNvPr id="311" name="Google Shape;311;p25"/>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312" name="Google Shape;312;p25"/>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313" name="Google Shape;313;p25"/>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grpSp>
        <p:nvGrpSpPr>
          <p:cNvPr id="314" name="Google Shape;314;p25"/>
          <p:cNvGrpSpPr/>
          <p:nvPr/>
        </p:nvGrpSpPr>
        <p:grpSpPr>
          <a:xfrm rot="3600000">
            <a:off x="643059" y="812897"/>
            <a:ext cx="4034504" cy="2957791"/>
            <a:chOff x="7398574" y="1993807"/>
            <a:chExt cx="5751288" cy="4216409"/>
          </a:xfrm>
        </p:grpSpPr>
        <p:grpSp>
          <p:nvGrpSpPr>
            <p:cNvPr id="315" name="Google Shape;315;p25"/>
            <p:cNvGrpSpPr/>
            <p:nvPr/>
          </p:nvGrpSpPr>
          <p:grpSpPr>
            <a:xfrm>
              <a:off x="8274279" y="1993807"/>
              <a:ext cx="4875583" cy="4216408"/>
              <a:chOff x="432963" y="461903"/>
              <a:chExt cx="6861918" cy="5934194"/>
            </a:xfrm>
          </p:grpSpPr>
          <p:sp>
            <p:nvSpPr>
              <p:cNvPr id="316" name="Google Shape;316;p25"/>
              <p:cNvSpPr/>
              <p:nvPr/>
            </p:nvSpPr>
            <p:spPr>
              <a:xfrm>
                <a:off x="3542700" y="461903"/>
                <a:ext cx="3752181" cy="5826889"/>
              </a:xfrm>
              <a:custGeom>
                <a:rect b="b" l="l" r="r" t="t"/>
                <a:pathLst>
                  <a:path extrusionOk="0" h="21572" w="21517">
                    <a:moveTo>
                      <a:pt x="21350" y="21572"/>
                    </a:moveTo>
                    <a:cubicBezTo>
                      <a:pt x="21600" y="21307"/>
                      <a:pt x="21578" y="20938"/>
                      <a:pt x="21222" y="20531"/>
                    </a:cubicBezTo>
                    <a:lnTo>
                      <a:pt x="4503" y="1436"/>
                    </a:lnTo>
                    <a:cubicBezTo>
                      <a:pt x="4278" y="1178"/>
                      <a:pt x="4006" y="1004"/>
                      <a:pt x="3718" y="912"/>
                    </a:cubicBezTo>
                    <a:lnTo>
                      <a:pt x="960" y="86"/>
                    </a:lnTo>
                    <a:cubicBezTo>
                      <a:pt x="648" y="-20"/>
                      <a:pt x="315" y="-28"/>
                      <a:pt x="0" y="61"/>
                    </a:cubicBezTo>
                    <a:lnTo>
                      <a:pt x="959" y="14239"/>
                    </a:lnTo>
                    <a:cubicBezTo>
                      <a:pt x="959" y="14239"/>
                      <a:pt x="21350" y="21572"/>
                      <a:pt x="21350" y="21572"/>
                    </a:cubicBezTo>
                    <a:close/>
                  </a:path>
                </a:pathLst>
              </a:custGeom>
              <a:solidFill>
                <a:schemeClr val="accent4"/>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17" name="Google Shape;317;p25"/>
              <p:cNvSpPr/>
              <p:nvPr/>
            </p:nvSpPr>
            <p:spPr>
              <a:xfrm>
                <a:off x="432963" y="472738"/>
                <a:ext cx="6836354" cy="5923359"/>
              </a:xfrm>
              <a:custGeom>
                <a:rect b="b" l="l" r="r" t="t"/>
                <a:pathLst>
                  <a:path extrusionOk="0" h="21600" w="21471">
                    <a:moveTo>
                      <a:pt x="10303" y="13965"/>
                    </a:moveTo>
                    <a:lnTo>
                      <a:pt x="9777" y="0"/>
                    </a:lnTo>
                    <a:cubicBezTo>
                      <a:pt x="9609" y="86"/>
                      <a:pt x="9449" y="263"/>
                      <a:pt x="9318" y="532"/>
                    </a:cubicBezTo>
                    <a:lnTo>
                      <a:pt x="162" y="19340"/>
                    </a:lnTo>
                    <a:cubicBezTo>
                      <a:pt x="-129" y="19937"/>
                      <a:pt x="-15" y="20452"/>
                      <a:pt x="395" y="20668"/>
                    </a:cubicBezTo>
                    <a:lnTo>
                      <a:pt x="1906" y="21482"/>
                    </a:lnTo>
                    <a:cubicBezTo>
                      <a:pt x="2042" y="21558"/>
                      <a:pt x="2211" y="21600"/>
                      <a:pt x="2410" y="21600"/>
                    </a:cubicBezTo>
                    <a:lnTo>
                      <a:pt x="20678" y="21600"/>
                    </a:lnTo>
                    <a:cubicBezTo>
                      <a:pt x="21064" y="21600"/>
                      <a:pt x="21338" y="21442"/>
                      <a:pt x="21471" y="21188"/>
                    </a:cubicBezTo>
                    <a:cubicBezTo>
                      <a:pt x="21471" y="21188"/>
                      <a:pt x="10303" y="13965"/>
                      <a:pt x="10303" y="13965"/>
                    </a:cubicBezTo>
                    <a:close/>
                  </a:path>
                </a:pathLst>
              </a:custGeom>
              <a:solidFill>
                <a:srgbClr val="00536F"/>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18" name="Google Shape;318;p25"/>
              <p:cNvSpPr/>
              <p:nvPr/>
            </p:nvSpPr>
            <p:spPr>
              <a:xfrm>
                <a:off x="432963" y="461903"/>
                <a:ext cx="6379693" cy="5714740"/>
              </a:xfrm>
              <a:custGeom>
                <a:rect b="b" l="l" r="r" t="t"/>
                <a:pathLst>
                  <a:path extrusionOk="0" h="21397" w="21130">
                    <a:moveTo>
                      <a:pt x="11303" y="609"/>
                    </a:moveTo>
                    <a:cubicBezTo>
                      <a:pt x="10897" y="-203"/>
                      <a:pt x="10233" y="-203"/>
                      <a:pt x="9827" y="609"/>
                    </a:cubicBezTo>
                    <a:lnTo>
                      <a:pt x="171" y="19921"/>
                    </a:lnTo>
                    <a:cubicBezTo>
                      <a:pt x="-235" y="20733"/>
                      <a:pt x="108" y="21397"/>
                      <a:pt x="933" y="21397"/>
                    </a:cubicBezTo>
                    <a:lnTo>
                      <a:pt x="20197" y="21397"/>
                    </a:lnTo>
                    <a:cubicBezTo>
                      <a:pt x="21022" y="21397"/>
                      <a:pt x="21365" y="20733"/>
                      <a:pt x="20959" y="19921"/>
                    </a:cubicBezTo>
                    <a:cubicBezTo>
                      <a:pt x="20959" y="19921"/>
                      <a:pt x="11303" y="609"/>
                      <a:pt x="11303" y="609"/>
                    </a:cubicBezTo>
                    <a:close/>
                  </a:path>
                </a:pathLst>
              </a:custGeom>
              <a:solidFill>
                <a:srgbClr val="25C6FF"/>
              </a:solidFill>
              <a:ln>
                <a:noFill/>
              </a:ln>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319" name="Google Shape;319;p25"/>
            <p:cNvGrpSpPr/>
            <p:nvPr/>
          </p:nvGrpSpPr>
          <p:grpSpPr>
            <a:xfrm>
              <a:off x="8015222" y="2949368"/>
              <a:ext cx="3770634" cy="3260847"/>
              <a:chOff x="432963" y="461903"/>
              <a:chExt cx="6861918" cy="5934194"/>
            </a:xfrm>
          </p:grpSpPr>
          <p:sp>
            <p:nvSpPr>
              <p:cNvPr id="320" name="Google Shape;320;p25"/>
              <p:cNvSpPr/>
              <p:nvPr/>
            </p:nvSpPr>
            <p:spPr>
              <a:xfrm>
                <a:off x="3542700" y="461903"/>
                <a:ext cx="3752181" cy="5826889"/>
              </a:xfrm>
              <a:custGeom>
                <a:rect b="b" l="l" r="r" t="t"/>
                <a:pathLst>
                  <a:path extrusionOk="0" h="21572" w="21517">
                    <a:moveTo>
                      <a:pt x="21350" y="21572"/>
                    </a:moveTo>
                    <a:cubicBezTo>
                      <a:pt x="21600" y="21307"/>
                      <a:pt x="21578" y="20938"/>
                      <a:pt x="21222" y="20531"/>
                    </a:cubicBezTo>
                    <a:lnTo>
                      <a:pt x="4503" y="1436"/>
                    </a:lnTo>
                    <a:cubicBezTo>
                      <a:pt x="4278" y="1178"/>
                      <a:pt x="4006" y="1004"/>
                      <a:pt x="3718" y="912"/>
                    </a:cubicBezTo>
                    <a:lnTo>
                      <a:pt x="960" y="86"/>
                    </a:lnTo>
                    <a:cubicBezTo>
                      <a:pt x="648" y="-20"/>
                      <a:pt x="315" y="-28"/>
                      <a:pt x="0" y="61"/>
                    </a:cubicBezTo>
                    <a:lnTo>
                      <a:pt x="959" y="14239"/>
                    </a:lnTo>
                    <a:cubicBezTo>
                      <a:pt x="959" y="14239"/>
                      <a:pt x="21350" y="21572"/>
                      <a:pt x="21350" y="21572"/>
                    </a:cubicBezTo>
                    <a:close/>
                  </a:path>
                </a:pathLst>
              </a:custGeom>
              <a:solidFill>
                <a:schemeClr val="accent3"/>
              </a:solidFill>
              <a:ln>
                <a:noFill/>
              </a:ln>
              <a:effectLst>
                <a:outerShdw rotWithShape="0" algn="l" dir="720000" dist="127000">
                  <a:srgbClr val="000000">
                    <a:alpha val="784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21" name="Google Shape;321;p25"/>
              <p:cNvSpPr/>
              <p:nvPr/>
            </p:nvSpPr>
            <p:spPr>
              <a:xfrm>
                <a:off x="432963" y="472738"/>
                <a:ext cx="6836354" cy="5923359"/>
              </a:xfrm>
              <a:custGeom>
                <a:rect b="b" l="l" r="r" t="t"/>
                <a:pathLst>
                  <a:path extrusionOk="0" h="21600" w="21471">
                    <a:moveTo>
                      <a:pt x="10303" y="13965"/>
                    </a:moveTo>
                    <a:lnTo>
                      <a:pt x="9777" y="0"/>
                    </a:lnTo>
                    <a:cubicBezTo>
                      <a:pt x="9609" y="86"/>
                      <a:pt x="9449" y="263"/>
                      <a:pt x="9318" y="532"/>
                    </a:cubicBezTo>
                    <a:lnTo>
                      <a:pt x="162" y="19340"/>
                    </a:lnTo>
                    <a:cubicBezTo>
                      <a:pt x="-129" y="19937"/>
                      <a:pt x="-15" y="20452"/>
                      <a:pt x="395" y="20668"/>
                    </a:cubicBezTo>
                    <a:lnTo>
                      <a:pt x="1906" y="21482"/>
                    </a:lnTo>
                    <a:cubicBezTo>
                      <a:pt x="2042" y="21558"/>
                      <a:pt x="2211" y="21600"/>
                      <a:pt x="2410" y="21600"/>
                    </a:cubicBezTo>
                    <a:lnTo>
                      <a:pt x="20678" y="21600"/>
                    </a:lnTo>
                    <a:cubicBezTo>
                      <a:pt x="21064" y="21600"/>
                      <a:pt x="21338" y="21442"/>
                      <a:pt x="21471" y="21188"/>
                    </a:cubicBezTo>
                    <a:cubicBezTo>
                      <a:pt x="21471" y="21188"/>
                      <a:pt x="10303" y="13965"/>
                      <a:pt x="10303" y="13965"/>
                    </a:cubicBezTo>
                    <a:close/>
                  </a:path>
                </a:pathLst>
              </a:custGeom>
              <a:solidFill>
                <a:srgbClr val="00627E"/>
              </a:solidFill>
              <a:ln>
                <a:noFill/>
              </a:ln>
              <a:effectLst>
                <a:outerShdw rotWithShape="0" algn="l" dir="720000" dist="127000">
                  <a:srgbClr val="000000">
                    <a:alpha val="784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22" name="Google Shape;322;p25"/>
              <p:cNvSpPr/>
              <p:nvPr/>
            </p:nvSpPr>
            <p:spPr>
              <a:xfrm>
                <a:off x="432963" y="461903"/>
                <a:ext cx="6379693" cy="5714740"/>
              </a:xfrm>
              <a:custGeom>
                <a:rect b="b" l="l" r="r" t="t"/>
                <a:pathLst>
                  <a:path extrusionOk="0" h="21397" w="21130">
                    <a:moveTo>
                      <a:pt x="11303" y="609"/>
                    </a:moveTo>
                    <a:cubicBezTo>
                      <a:pt x="10897" y="-203"/>
                      <a:pt x="10233" y="-203"/>
                      <a:pt x="9827" y="609"/>
                    </a:cubicBezTo>
                    <a:lnTo>
                      <a:pt x="171" y="19921"/>
                    </a:lnTo>
                    <a:cubicBezTo>
                      <a:pt x="-235" y="20733"/>
                      <a:pt x="108" y="21397"/>
                      <a:pt x="933" y="21397"/>
                    </a:cubicBezTo>
                    <a:lnTo>
                      <a:pt x="20197" y="21397"/>
                    </a:lnTo>
                    <a:cubicBezTo>
                      <a:pt x="21022" y="21397"/>
                      <a:pt x="21365" y="20733"/>
                      <a:pt x="20959" y="19921"/>
                    </a:cubicBezTo>
                    <a:cubicBezTo>
                      <a:pt x="20959" y="19921"/>
                      <a:pt x="11303" y="609"/>
                      <a:pt x="11303" y="609"/>
                    </a:cubicBezTo>
                    <a:close/>
                  </a:path>
                </a:pathLst>
              </a:custGeom>
              <a:solidFill>
                <a:srgbClr val="32D2FE"/>
              </a:solidFill>
              <a:ln>
                <a:noFill/>
              </a:ln>
              <a:effectLst>
                <a:outerShdw rotWithShape="0" algn="l" dir="720000" dist="127000">
                  <a:srgbClr val="000000">
                    <a:alpha val="784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323" name="Google Shape;323;p25"/>
            <p:cNvGrpSpPr/>
            <p:nvPr/>
          </p:nvGrpSpPr>
          <p:grpSpPr>
            <a:xfrm>
              <a:off x="7662558" y="3539883"/>
              <a:ext cx="3087799" cy="2670330"/>
              <a:chOff x="432963" y="461903"/>
              <a:chExt cx="6861918" cy="5934194"/>
            </a:xfrm>
          </p:grpSpPr>
          <p:sp>
            <p:nvSpPr>
              <p:cNvPr id="324" name="Google Shape;324;p25"/>
              <p:cNvSpPr/>
              <p:nvPr/>
            </p:nvSpPr>
            <p:spPr>
              <a:xfrm>
                <a:off x="3542700" y="461903"/>
                <a:ext cx="3752181" cy="5826889"/>
              </a:xfrm>
              <a:custGeom>
                <a:rect b="b" l="l" r="r" t="t"/>
                <a:pathLst>
                  <a:path extrusionOk="0" h="21572" w="21517">
                    <a:moveTo>
                      <a:pt x="21350" y="21572"/>
                    </a:moveTo>
                    <a:cubicBezTo>
                      <a:pt x="21600" y="21307"/>
                      <a:pt x="21578" y="20938"/>
                      <a:pt x="21222" y="20531"/>
                    </a:cubicBezTo>
                    <a:lnTo>
                      <a:pt x="4503" y="1436"/>
                    </a:lnTo>
                    <a:cubicBezTo>
                      <a:pt x="4278" y="1178"/>
                      <a:pt x="4006" y="1004"/>
                      <a:pt x="3718" y="912"/>
                    </a:cubicBezTo>
                    <a:lnTo>
                      <a:pt x="960" y="86"/>
                    </a:lnTo>
                    <a:cubicBezTo>
                      <a:pt x="648" y="-20"/>
                      <a:pt x="315" y="-28"/>
                      <a:pt x="0" y="61"/>
                    </a:cubicBezTo>
                    <a:lnTo>
                      <a:pt x="959" y="14239"/>
                    </a:lnTo>
                    <a:cubicBezTo>
                      <a:pt x="959" y="14239"/>
                      <a:pt x="21350" y="21572"/>
                      <a:pt x="21350" y="21572"/>
                    </a:cubicBezTo>
                    <a:close/>
                  </a:path>
                </a:pathLst>
              </a:custGeom>
              <a:solidFill>
                <a:schemeClr val="accent2"/>
              </a:solidFill>
              <a:ln>
                <a:noFill/>
              </a:ln>
              <a:effectLst>
                <a:outerShdw rotWithShape="0" algn="l" dir="720000" dist="127000">
                  <a:srgbClr val="000000">
                    <a:alpha val="784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25" name="Google Shape;325;p25"/>
              <p:cNvSpPr/>
              <p:nvPr/>
            </p:nvSpPr>
            <p:spPr>
              <a:xfrm>
                <a:off x="432963" y="472738"/>
                <a:ext cx="6836354" cy="5923359"/>
              </a:xfrm>
              <a:custGeom>
                <a:rect b="b" l="l" r="r" t="t"/>
                <a:pathLst>
                  <a:path extrusionOk="0" h="21600" w="21471">
                    <a:moveTo>
                      <a:pt x="10303" y="13965"/>
                    </a:moveTo>
                    <a:lnTo>
                      <a:pt x="9777" y="0"/>
                    </a:lnTo>
                    <a:cubicBezTo>
                      <a:pt x="9609" y="86"/>
                      <a:pt x="9449" y="263"/>
                      <a:pt x="9318" y="532"/>
                    </a:cubicBezTo>
                    <a:lnTo>
                      <a:pt x="162" y="19340"/>
                    </a:lnTo>
                    <a:cubicBezTo>
                      <a:pt x="-129" y="19937"/>
                      <a:pt x="-15" y="20452"/>
                      <a:pt x="395" y="20668"/>
                    </a:cubicBezTo>
                    <a:lnTo>
                      <a:pt x="1906" y="21482"/>
                    </a:lnTo>
                    <a:cubicBezTo>
                      <a:pt x="2042" y="21558"/>
                      <a:pt x="2211" y="21600"/>
                      <a:pt x="2410" y="21600"/>
                    </a:cubicBezTo>
                    <a:lnTo>
                      <a:pt x="20678" y="21600"/>
                    </a:lnTo>
                    <a:cubicBezTo>
                      <a:pt x="21064" y="21600"/>
                      <a:pt x="21338" y="21442"/>
                      <a:pt x="21471" y="21188"/>
                    </a:cubicBezTo>
                    <a:cubicBezTo>
                      <a:pt x="21471" y="21188"/>
                      <a:pt x="10303" y="13965"/>
                      <a:pt x="10303" y="13965"/>
                    </a:cubicBezTo>
                    <a:close/>
                  </a:path>
                </a:pathLst>
              </a:custGeom>
              <a:solidFill>
                <a:srgbClr val="147B8E"/>
              </a:solidFill>
              <a:ln>
                <a:noFill/>
              </a:ln>
              <a:effectLst>
                <a:outerShdw rotWithShape="0" algn="l" dir="720000" dist="127000">
                  <a:srgbClr val="000000">
                    <a:alpha val="784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26" name="Google Shape;326;p25"/>
              <p:cNvSpPr/>
              <p:nvPr/>
            </p:nvSpPr>
            <p:spPr>
              <a:xfrm>
                <a:off x="432964" y="461904"/>
                <a:ext cx="6379693" cy="5714740"/>
              </a:xfrm>
              <a:custGeom>
                <a:rect b="b" l="l" r="r" t="t"/>
                <a:pathLst>
                  <a:path extrusionOk="0" h="21397" w="21130">
                    <a:moveTo>
                      <a:pt x="11303" y="609"/>
                    </a:moveTo>
                    <a:cubicBezTo>
                      <a:pt x="10897" y="-203"/>
                      <a:pt x="10233" y="-203"/>
                      <a:pt x="9827" y="609"/>
                    </a:cubicBezTo>
                    <a:lnTo>
                      <a:pt x="171" y="19921"/>
                    </a:lnTo>
                    <a:cubicBezTo>
                      <a:pt x="-235" y="20733"/>
                      <a:pt x="108" y="21397"/>
                      <a:pt x="933" y="21397"/>
                    </a:cubicBezTo>
                    <a:lnTo>
                      <a:pt x="20197" y="21397"/>
                    </a:lnTo>
                    <a:cubicBezTo>
                      <a:pt x="21022" y="21397"/>
                      <a:pt x="21365" y="20733"/>
                      <a:pt x="20959" y="19921"/>
                    </a:cubicBezTo>
                    <a:cubicBezTo>
                      <a:pt x="20959" y="19921"/>
                      <a:pt x="11303" y="609"/>
                      <a:pt x="11303" y="609"/>
                    </a:cubicBezTo>
                    <a:close/>
                  </a:path>
                </a:pathLst>
              </a:custGeom>
              <a:solidFill>
                <a:srgbClr val="64D3E9"/>
              </a:solidFill>
              <a:ln>
                <a:noFill/>
              </a:ln>
              <a:effectLst>
                <a:outerShdw rotWithShape="0" algn="l" dir="720000" dist="127000">
                  <a:srgbClr val="000000">
                    <a:alpha val="784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nvGrpSpPr>
            <p:cNvPr id="327" name="Google Shape;327;p25"/>
            <p:cNvGrpSpPr/>
            <p:nvPr/>
          </p:nvGrpSpPr>
          <p:grpSpPr>
            <a:xfrm>
              <a:off x="7398574" y="4155692"/>
              <a:ext cx="2375719" cy="2054524"/>
              <a:chOff x="432963" y="461903"/>
              <a:chExt cx="6861918" cy="5934194"/>
            </a:xfrm>
          </p:grpSpPr>
          <p:sp>
            <p:nvSpPr>
              <p:cNvPr id="328" name="Google Shape;328;p25"/>
              <p:cNvSpPr/>
              <p:nvPr/>
            </p:nvSpPr>
            <p:spPr>
              <a:xfrm>
                <a:off x="3542700" y="461903"/>
                <a:ext cx="3752181" cy="5826889"/>
              </a:xfrm>
              <a:custGeom>
                <a:rect b="b" l="l" r="r" t="t"/>
                <a:pathLst>
                  <a:path extrusionOk="0" h="21572" w="21517">
                    <a:moveTo>
                      <a:pt x="21350" y="21572"/>
                    </a:moveTo>
                    <a:cubicBezTo>
                      <a:pt x="21600" y="21307"/>
                      <a:pt x="21578" y="20938"/>
                      <a:pt x="21222" y="20531"/>
                    </a:cubicBezTo>
                    <a:lnTo>
                      <a:pt x="4503" y="1436"/>
                    </a:lnTo>
                    <a:cubicBezTo>
                      <a:pt x="4278" y="1178"/>
                      <a:pt x="4006" y="1004"/>
                      <a:pt x="3718" y="912"/>
                    </a:cubicBezTo>
                    <a:lnTo>
                      <a:pt x="960" y="86"/>
                    </a:lnTo>
                    <a:cubicBezTo>
                      <a:pt x="648" y="-20"/>
                      <a:pt x="315" y="-28"/>
                      <a:pt x="0" y="61"/>
                    </a:cubicBezTo>
                    <a:lnTo>
                      <a:pt x="959" y="14239"/>
                    </a:lnTo>
                    <a:cubicBezTo>
                      <a:pt x="959" y="14239"/>
                      <a:pt x="21350" y="21572"/>
                      <a:pt x="21350" y="21572"/>
                    </a:cubicBezTo>
                    <a:close/>
                  </a:path>
                </a:pathLst>
              </a:custGeom>
              <a:solidFill>
                <a:schemeClr val="accent1"/>
              </a:solidFill>
              <a:ln>
                <a:noFill/>
              </a:ln>
              <a:effectLst>
                <a:outerShdw rotWithShape="0" algn="l" dir="720000" dist="127000">
                  <a:srgbClr val="000000">
                    <a:alpha val="784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29" name="Google Shape;329;p25"/>
              <p:cNvSpPr/>
              <p:nvPr/>
            </p:nvSpPr>
            <p:spPr>
              <a:xfrm>
                <a:off x="432963" y="472738"/>
                <a:ext cx="6836354" cy="5923359"/>
              </a:xfrm>
              <a:custGeom>
                <a:rect b="b" l="l" r="r" t="t"/>
                <a:pathLst>
                  <a:path extrusionOk="0" h="21600" w="21471">
                    <a:moveTo>
                      <a:pt x="10303" y="13965"/>
                    </a:moveTo>
                    <a:lnTo>
                      <a:pt x="9777" y="0"/>
                    </a:lnTo>
                    <a:cubicBezTo>
                      <a:pt x="9609" y="86"/>
                      <a:pt x="9449" y="263"/>
                      <a:pt x="9318" y="532"/>
                    </a:cubicBezTo>
                    <a:lnTo>
                      <a:pt x="162" y="19340"/>
                    </a:lnTo>
                    <a:cubicBezTo>
                      <a:pt x="-129" y="19937"/>
                      <a:pt x="-15" y="20452"/>
                      <a:pt x="395" y="20668"/>
                    </a:cubicBezTo>
                    <a:lnTo>
                      <a:pt x="1906" y="21482"/>
                    </a:lnTo>
                    <a:cubicBezTo>
                      <a:pt x="2042" y="21558"/>
                      <a:pt x="2211" y="21600"/>
                      <a:pt x="2410" y="21600"/>
                    </a:cubicBezTo>
                    <a:lnTo>
                      <a:pt x="20678" y="21600"/>
                    </a:lnTo>
                    <a:cubicBezTo>
                      <a:pt x="21064" y="21600"/>
                      <a:pt x="21338" y="21442"/>
                      <a:pt x="21471" y="21188"/>
                    </a:cubicBezTo>
                    <a:cubicBezTo>
                      <a:pt x="21471" y="21188"/>
                      <a:pt x="10303" y="13965"/>
                      <a:pt x="10303" y="13965"/>
                    </a:cubicBezTo>
                    <a:close/>
                  </a:path>
                </a:pathLst>
              </a:custGeom>
              <a:solidFill>
                <a:srgbClr val="319CA4"/>
              </a:solidFill>
              <a:ln>
                <a:noFill/>
              </a:ln>
              <a:effectLst>
                <a:outerShdw rotWithShape="0" algn="l" dir="720000" dist="127000">
                  <a:srgbClr val="000000">
                    <a:alpha val="784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30" name="Google Shape;330;p25"/>
              <p:cNvSpPr/>
              <p:nvPr/>
            </p:nvSpPr>
            <p:spPr>
              <a:xfrm>
                <a:off x="432963" y="461903"/>
                <a:ext cx="6379693" cy="5714740"/>
              </a:xfrm>
              <a:custGeom>
                <a:rect b="b" l="l" r="r" t="t"/>
                <a:pathLst>
                  <a:path extrusionOk="0" h="21397" w="21130">
                    <a:moveTo>
                      <a:pt x="11303" y="609"/>
                    </a:moveTo>
                    <a:cubicBezTo>
                      <a:pt x="10897" y="-203"/>
                      <a:pt x="10233" y="-203"/>
                      <a:pt x="9827" y="609"/>
                    </a:cubicBezTo>
                    <a:lnTo>
                      <a:pt x="171" y="19921"/>
                    </a:lnTo>
                    <a:cubicBezTo>
                      <a:pt x="-235" y="20733"/>
                      <a:pt x="108" y="21397"/>
                      <a:pt x="933" y="21397"/>
                    </a:cubicBezTo>
                    <a:lnTo>
                      <a:pt x="20197" y="21397"/>
                    </a:lnTo>
                    <a:cubicBezTo>
                      <a:pt x="21022" y="21397"/>
                      <a:pt x="21365" y="20733"/>
                      <a:pt x="20959" y="19921"/>
                    </a:cubicBezTo>
                    <a:cubicBezTo>
                      <a:pt x="20959" y="19921"/>
                      <a:pt x="11303" y="609"/>
                      <a:pt x="11303" y="609"/>
                    </a:cubicBezTo>
                    <a:close/>
                  </a:path>
                </a:pathLst>
              </a:custGeom>
              <a:solidFill>
                <a:srgbClr val="96DBDF"/>
              </a:solidFill>
              <a:ln>
                <a:noFill/>
              </a:ln>
              <a:effectLst>
                <a:outerShdw rotWithShape="0" algn="l" dir="720000" dist="127000">
                  <a:srgbClr val="000000">
                    <a:alpha val="7843"/>
                  </a:srgbClr>
                </a:outerShdw>
              </a:effectLst>
            </p:spPr>
            <p:txBody>
              <a:bodyPr anchorCtr="0" anchor="ctr" bIns="0" lIns="0" spcFirstLastPara="1" rIns="0" wrap="square" tIns="0">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grpSp>
      <p:sp>
        <p:nvSpPr>
          <p:cNvPr id="331" name="Google Shape;331;p25"/>
          <p:cNvSpPr txBox="1"/>
          <p:nvPr/>
        </p:nvSpPr>
        <p:spPr>
          <a:xfrm rot="-3600000">
            <a:off x="1103295" y="1693953"/>
            <a:ext cx="758479"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20%</a:t>
            </a:r>
            <a:endParaRPr sz="1100"/>
          </a:p>
        </p:txBody>
      </p:sp>
      <p:sp>
        <p:nvSpPr>
          <p:cNvPr id="332" name="Google Shape;332;p25"/>
          <p:cNvSpPr txBox="1"/>
          <p:nvPr/>
        </p:nvSpPr>
        <p:spPr>
          <a:xfrm rot="-3600000">
            <a:off x="1561253" y="2012908"/>
            <a:ext cx="758479"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30%</a:t>
            </a:r>
            <a:endParaRPr sz="1100"/>
          </a:p>
        </p:txBody>
      </p:sp>
      <p:sp>
        <p:nvSpPr>
          <p:cNvPr id="333" name="Google Shape;333;p25"/>
          <p:cNvSpPr txBox="1"/>
          <p:nvPr/>
        </p:nvSpPr>
        <p:spPr>
          <a:xfrm rot="-3600000">
            <a:off x="2056520" y="2388246"/>
            <a:ext cx="758479"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40%</a:t>
            </a:r>
            <a:endParaRPr sz="1100"/>
          </a:p>
        </p:txBody>
      </p:sp>
      <p:sp>
        <p:nvSpPr>
          <p:cNvPr id="334" name="Google Shape;334;p25"/>
          <p:cNvSpPr txBox="1"/>
          <p:nvPr/>
        </p:nvSpPr>
        <p:spPr>
          <a:xfrm rot="-3600000">
            <a:off x="2588962" y="2876046"/>
            <a:ext cx="758479"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100">
                <a:solidFill>
                  <a:schemeClr val="lt1"/>
                </a:solidFill>
                <a:latin typeface="Montserrat Light"/>
                <a:ea typeface="Montserrat Light"/>
                <a:cs typeface="Montserrat Light"/>
                <a:sym typeface="Montserrat Light"/>
              </a:rPr>
              <a:t>50%</a:t>
            </a:r>
            <a:endParaRPr sz="1100"/>
          </a:p>
        </p:txBody>
      </p:sp>
      <p:grpSp>
        <p:nvGrpSpPr>
          <p:cNvPr id="335" name="Google Shape;335;p25"/>
          <p:cNvGrpSpPr/>
          <p:nvPr/>
        </p:nvGrpSpPr>
        <p:grpSpPr>
          <a:xfrm>
            <a:off x="4769452" y="1239757"/>
            <a:ext cx="3691769" cy="966266"/>
            <a:chOff x="6001180" y="2044593"/>
            <a:chExt cx="4922359" cy="1288355"/>
          </a:xfrm>
        </p:grpSpPr>
        <p:sp>
          <p:nvSpPr>
            <p:cNvPr id="336" name="Google Shape;336;p25"/>
            <p:cNvSpPr txBox="1"/>
            <p:nvPr/>
          </p:nvSpPr>
          <p:spPr>
            <a:xfrm>
              <a:off x="6001181" y="2499130"/>
              <a:ext cx="4922358" cy="833818"/>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b="1" lang="en" sz="900">
                  <a:solidFill>
                    <a:srgbClr val="7F7F7F"/>
                  </a:solidFill>
                  <a:latin typeface="Montserrat Light"/>
                  <a:ea typeface="Montserrat Light"/>
                  <a:cs typeface="Montserrat Light"/>
                  <a:sym typeface="Montserrat Light"/>
                </a:rPr>
                <a:t>Lorem Ipsum is simply dummy text of the printing and typesetting industry. Lorem Ipsum has been the industry's remaining essentially</a:t>
              </a:r>
              <a:endParaRPr sz="1100"/>
            </a:p>
          </p:txBody>
        </p:sp>
        <p:sp>
          <p:nvSpPr>
            <p:cNvPr id="337" name="Google Shape;337;p25"/>
            <p:cNvSpPr txBox="1"/>
            <p:nvPr/>
          </p:nvSpPr>
          <p:spPr>
            <a:xfrm>
              <a:off x="6001180" y="2044593"/>
              <a:ext cx="3557823" cy="400110"/>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dk1"/>
                  </a:solidFill>
                  <a:latin typeface="Montserrat Light"/>
                  <a:ea typeface="Montserrat Light"/>
                  <a:cs typeface="Montserrat Light"/>
                  <a:sym typeface="Montserrat Light"/>
                </a:rPr>
                <a:t>Example Text Here</a:t>
              </a:r>
              <a:endParaRPr sz="1100"/>
            </a:p>
          </p:txBody>
        </p:sp>
      </p:grpSp>
      <p:sp>
        <p:nvSpPr>
          <p:cNvPr id="338" name="Google Shape;338;p25"/>
          <p:cNvSpPr/>
          <p:nvPr/>
        </p:nvSpPr>
        <p:spPr>
          <a:xfrm>
            <a:off x="4841229" y="2421712"/>
            <a:ext cx="800387" cy="800387"/>
          </a:xfrm>
          <a:prstGeom prst="ellipse">
            <a:avLst/>
          </a:prstGeom>
          <a:solidFill>
            <a:schemeClr val="accen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39" name="Google Shape;339;p25"/>
          <p:cNvSpPr/>
          <p:nvPr/>
        </p:nvSpPr>
        <p:spPr>
          <a:xfrm>
            <a:off x="5832619" y="2421712"/>
            <a:ext cx="800387" cy="800387"/>
          </a:xfrm>
          <a:prstGeom prst="ellipse">
            <a:avLst/>
          </a:prstGeom>
          <a:solidFill>
            <a:schemeClr val="accen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40" name="Google Shape;340;p25"/>
          <p:cNvSpPr/>
          <p:nvPr/>
        </p:nvSpPr>
        <p:spPr>
          <a:xfrm>
            <a:off x="6824009" y="2421712"/>
            <a:ext cx="800387" cy="800387"/>
          </a:xfrm>
          <a:prstGeom prst="ellipse">
            <a:avLst/>
          </a:prstGeom>
          <a:solidFill>
            <a:schemeClr val="accent3"/>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41" name="Google Shape;341;p25"/>
          <p:cNvSpPr/>
          <p:nvPr/>
        </p:nvSpPr>
        <p:spPr>
          <a:xfrm>
            <a:off x="7815399" y="2421712"/>
            <a:ext cx="800387" cy="800387"/>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42" name="Google Shape;342;p25"/>
          <p:cNvSpPr/>
          <p:nvPr/>
        </p:nvSpPr>
        <p:spPr>
          <a:xfrm>
            <a:off x="5037570" y="2586037"/>
            <a:ext cx="407705" cy="471736"/>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43" name="Google Shape;343;p25"/>
          <p:cNvSpPr/>
          <p:nvPr/>
        </p:nvSpPr>
        <p:spPr>
          <a:xfrm>
            <a:off x="6032859" y="2621953"/>
            <a:ext cx="399906" cy="399905"/>
          </a:xfrm>
          <a:custGeom>
            <a:rect b="b" l="l" r="r" t="t"/>
            <a:pathLst>
              <a:path extrusionOk="0" h="21600" w="21600">
                <a:moveTo>
                  <a:pt x="13440" y="20523"/>
                </a:moveTo>
                <a:cubicBezTo>
                  <a:pt x="14662" y="19654"/>
                  <a:pt x="15690" y="18204"/>
                  <a:pt x="16389" y="16389"/>
                </a:cubicBezTo>
                <a:cubicBezTo>
                  <a:pt x="18204" y="15690"/>
                  <a:pt x="19654" y="14662"/>
                  <a:pt x="20523" y="13440"/>
                </a:cubicBezTo>
                <a:cubicBezTo>
                  <a:pt x="19588" y="16877"/>
                  <a:pt x="16877" y="19588"/>
                  <a:pt x="13440" y="20523"/>
                </a:cubicBezTo>
                <a:close/>
                <a:moveTo>
                  <a:pt x="1077" y="13440"/>
                </a:moveTo>
                <a:cubicBezTo>
                  <a:pt x="1946" y="14662"/>
                  <a:pt x="3396" y="15690"/>
                  <a:pt x="5211" y="16389"/>
                </a:cubicBezTo>
                <a:cubicBezTo>
                  <a:pt x="5910" y="18204"/>
                  <a:pt x="6938" y="19654"/>
                  <a:pt x="8160" y="20523"/>
                </a:cubicBezTo>
                <a:cubicBezTo>
                  <a:pt x="4723" y="19588"/>
                  <a:pt x="2012" y="16877"/>
                  <a:pt x="1077" y="13440"/>
                </a:cubicBezTo>
                <a:close/>
                <a:moveTo>
                  <a:pt x="8160" y="1077"/>
                </a:moveTo>
                <a:cubicBezTo>
                  <a:pt x="6938" y="1946"/>
                  <a:pt x="5910" y="3396"/>
                  <a:pt x="5211" y="5211"/>
                </a:cubicBezTo>
                <a:cubicBezTo>
                  <a:pt x="3396" y="5910"/>
                  <a:pt x="1946" y="6938"/>
                  <a:pt x="1077" y="8160"/>
                </a:cubicBezTo>
                <a:cubicBezTo>
                  <a:pt x="2012" y="4723"/>
                  <a:pt x="4723" y="2012"/>
                  <a:pt x="8160" y="1077"/>
                </a:cubicBezTo>
                <a:close/>
                <a:moveTo>
                  <a:pt x="20523" y="8160"/>
                </a:moveTo>
                <a:cubicBezTo>
                  <a:pt x="19654" y="6938"/>
                  <a:pt x="18204" y="5910"/>
                  <a:pt x="16389" y="5211"/>
                </a:cubicBezTo>
                <a:cubicBezTo>
                  <a:pt x="15690" y="3396"/>
                  <a:pt x="14662" y="1946"/>
                  <a:pt x="13440" y="1077"/>
                </a:cubicBezTo>
                <a:cubicBezTo>
                  <a:pt x="16877" y="2012"/>
                  <a:pt x="19588" y="4723"/>
                  <a:pt x="20523" y="8160"/>
                </a:cubicBezTo>
                <a:close/>
                <a:moveTo>
                  <a:pt x="17374" y="10981"/>
                </a:moveTo>
                <a:lnTo>
                  <a:pt x="20871" y="10981"/>
                </a:lnTo>
                <a:cubicBezTo>
                  <a:pt x="20864" y="11414"/>
                  <a:pt x="20830" y="11840"/>
                  <a:pt x="20769" y="12258"/>
                </a:cubicBezTo>
                <a:cubicBezTo>
                  <a:pt x="20162" y="13781"/>
                  <a:pt x="18630" y="15087"/>
                  <a:pt x="16551" y="15943"/>
                </a:cubicBezTo>
                <a:cubicBezTo>
                  <a:pt x="17059" y="14468"/>
                  <a:pt x="17355" y="12778"/>
                  <a:pt x="17374" y="10981"/>
                </a:cubicBezTo>
                <a:close/>
                <a:moveTo>
                  <a:pt x="10981" y="17012"/>
                </a:moveTo>
                <a:lnTo>
                  <a:pt x="10981" y="10981"/>
                </a:lnTo>
                <a:lnTo>
                  <a:pt x="17012" y="10981"/>
                </a:lnTo>
                <a:cubicBezTo>
                  <a:pt x="16992" y="12856"/>
                  <a:pt x="16667" y="14612"/>
                  <a:pt x="16114" y="16114"/>
                </a:cubicBezTo>
                <a:cubicBezTo>
                  <a:pt x="14611" y="16667"/>
                  <a:pt x="12856" y="16992"/>
                  <a:pt x="10981" y="17012"/>
                </a:cubicBezTo>
                <a:close/>
                <a:moveTo>
                  <a:pt x="10981" y="20871"/>
                </a:moveTo>
                <a:lnTo>
                  <a:pt x="10981" y="17374"/>
                </a:lnTo>
                <a:cubicBezTo>
                  <a:pt x="12778" y="17355"/>
                  <a:pt x="14468" y="17059"/>
                  <a:pt x="15943" y="16551"/>
                </a:cubicBezTo>
                <a:cubicBezTo>
                  <a:pt x="15087" y="18630"/>
                  <a:pt x="13781" y="20162"/>
                  <a:pt x="12258" y="20769"/>
                </a:cubicBezTo>
                <a:cubicBezTo>
                  <a:pt x="11840" y="20830"/>
                  <a:pt x="11414" y="20864"/>
                  <a:pt x="10981" y="20871"/>
                </a:cubicBezTo>
                <a:close/>
                <a:moveTo>
                  <a:pt x="10619" y="17374"/>
                </a:moveTo>
                <a:lnTo>
                  <a:pt x="10619" y="20871"/>
                </a:lnTo>
                <a:cubicBezTo>
                  <a:pt x="10186" y="20864"/>
                  <a:pt x="9760" y="20830"/>
                  <a:pt x="9342" y="20769"/>
                </a:cubicBezTo>
                <a:cubicBezTo>
                  <a:pt x="7819" y="20162"/>
                  <a:pt x="6513" y="18630"/>
                  <a:pt x="5657" y="16551"/>
                </a:cubicBezTo>
                <a:cubicBezTo>
                  <a:pt x="7132" y="17059"/>
                  <a:pt x="8822" y="17355"/>
                  <a:pt x="10619" y="17374"/>
                </a:cubicBezTo>
                <a:close/>
                <a:moveTo>
                  <a:pt x="4588" y="10981"/>
                </a:moveTo>
                <a:lnTo>
                  <a:pt x="10619" y="10981"/>
                </a:lnTo>
                <a:lnTo>
                  <a:pt x="10619" y="17012"/>
                </a:lnTo>
                <a:cubicBezTo>
                  <a:pt x="8744" y="16992"/>
                  <a:pt x="6989" y="16667"/>
                  <a:pt x="5486" y="16114"/>
                </a:cubicBezTo>
                <a:cubicBezTo>
                  <a:pt x="4933" y="14612"/>
                  <a:pt x="4608" y="12856"/>
                  <a:pt x="4588" y="10981"/>
                </a:cubicBezTo>
                <a:close/>
                <a:moveTo>
                  <a:pt x="729" y="10981"/>
                </a:moveTo>
                <a:lnTo>
                  <a:pt x="4226" y="10981"/>
                </a:lnTo>
                <a:cubicBezTo>
                  <a:pt x="4245" y="12778"/>
                  <a:pt x="4541" y="14468"/>
                  <a:pt x="5049" y="15943"/>
                </a:cubicBezTo>
                <a:cubicBezTo>
                  <a:pt x="2970" y="15087"/>
                  <a:pt x="1438" y="13781"/>
                  <a:pt x="831" y="12258"/>
                </a:cubicBezTo>
                <a:cubicBezTo>
                  <a:pt x="770" y="11840"/>
                  <a:pt x="736" y="11414"/>
                  <a:pt x="729" y="10981"/>
                </a:cubicBezTo>
                <a:close/>
                <a:moveTo>
                  <a:pt x="4226" y="10619"/>
                </a:moveTo>
                <a:lnTo>
                  <a:pt x="729" y="10619"/>
                </a:lnTo>
                <a:cubicBezTo>
                  <a:pt x="736" y="10186"/>
                  <a:pt x="770" y="9760"/>
                  <a:pt x="831" y="9342"/>
                </a:cubicBezTo>
                <a:cubicBezTo>
                  <a:pt x="1438" y="7819"/>
                  <a:pt x="2970" y="6513"/>
                  <a:pt x="5049" y="5657"/>
                </a:cubicBezTo>
                <a:cubicBezTo>
                  <a:pt x="4541" y="7132"/>
                  <a:pt x="4245" y="8822"/>
                  <a:pt x="4226" y="10619"/>
                </a:cubicBezTo>
                <a:close/>
                <a:moveTo>
                  <a:pt x="10619" y="4588"/>
                </a:moveTo>
                <a:lnTo>
                  <a:pt x="10619" y="10619"/>
                </a:lnTo>
                <a:lnTo>
                  <a:pt x="4588" y="10619"/>
                </a:lnTo>
                <a:cubicBezTo>
                  <a:pt x="4608" y="8743"/>
                  <a:pt x="4933" y="6988"/>
                  <a:pt x="5486" y="5486"/>
                </a:cubicBezTo>
                <a:cubicBezTo>
                  <a:pt x="6989" y="4933"/>
                  <a:pt x="8744" y="4608"/>
                  <a:pt x="10619" y="4588"/>
                </a:cubicBezTo>
                <a:close/>
                <a:moveTo>
                  <a:pt x="10619" y="729"/>
                </a:moveTo>
                <a:lnTo>
                  <a:pt x="10619" y="4226"/>
                </a:lnTo>
                <a:cubicBezTo>
                  <a:pt x="8822" y="4245"/>
                  <a:pt x="7132" y="4541"/>
                  <a:pt x="5657" y="5049"/>
                </a:cubicBezTo>
                <a:cubicBezTo>
                  <a:pt x="6513" y="2970"/>
                  <a:pt x="7819" y="1438"/>
                  <a:pt x="9342" y="831"/>
                </a:cubicBezTo>
                <a:cubicBezTo>
                  <a:pt x="9760" y="770"/>
                  <a:pt x="10186" y="736"/>
                  <a:pt x="10619" y="729"/>
                </a:cubicBezTo>
                <a:close/>
                <a:moveTo>
                  <a:pt x="10981" y="4226"/>
                </a:moveTo>
                <a:lnTo>
                  <a:pt x="10981" y="729"/>
                </a:lnTo>
                <a:cubicBezTo>
                  <a:pt x="11414" y="736"/>
                  <a:pt x="11840" y="770"/>
                  <a:pt x="12258" y="831"/>
                </a:cubicBezTo>
                <a:cubicBezTo>
                  <a:pt x="13781" y="1438"/>
                  <a:pt x="15087" y="2970"/>
                  <a:pt x="15943" y="5049"/>
                </a:cubicBezTo>
                <a:cubicBezTo>
                  <a:pt x="14468" y="4541"/>
                  <a:pt x="12778" y="4245"/>
                  <a:pt x="10981" y="4226"/>
                </a:cubicBezTo>
                <a:close/>
                <a:moveTo>
                  <a:pt x="17012" y="10619"/>
                </a:moveTo>
                <a:lnTo>
                  <a:pt x="10981" y="10619"/>
                </a:lnTo>
                <a:lnTo>
                  <a:pt x="10981" y="4588"/>
                </a:lnTo>
                <a:cubicBezTo>
                  <a:pt x="12856" y="4608"/>
                  <a:pt x="14611" y="4933"/>
                  <a:pt x="16114" y="5486"/>
                </a:cubicBezTo>
                <a:cubicBezTo>
                  <a:pt x="16667" y="6988"/>
                  <a:pt x="16992" y="8743"/>
                  <a:pt x="17012" y="10619"/>
                </a:cubicBezTo>
                <a:close/>
                <a:moveTo>
                  <a:pt x="20871" y="10619"/>
                </a:moveTo>
                <a:lnTo>
                  <a:pt x="17374" y="10619"/>
                </a:lnTo>
                <a:cubicBezTo>
                  <a:pt x="17355" y="8822"/>
                  <a:pt x="17059" y="7132"/>
                  <a:pt x="16551" y="5657"/>
                </a:cubicBezTo>
                <a:cubicBezTo>
                  <a:pt x="18630" y="6513"/>
                  <a:pt x="20162" y="7819"/>
                  <a:pt x="20769" y="9342"/>
                </a:cubicBezTo>
                <a:cubicBezTo>
                  <a:pt x="20830" y="9760"/>
                  <a:pt x="20864" y="10186"/>
                  <a:pt x="20871" y="10619"/>
                </a:cubicBezTo>
                <a:close/>
                <a:moveTo>
                  <a:pt x="10800" y="0"/>
                </a:moveTo>
                <a:cubicBezTo>
                  <a:pt x="4845" y="0"/>
                  <a:pt x="0" y="4845"/>
                  <a:pt x="0" y="10800"/>
                </a:cubicBezTo>
                <a:cubicBezTo>
                  <a:pt x="0" y="16755"/>
                  <a:pt x="4845" y="21600"/>
                  <a:pt x="10800" y="21600"/>
                </a:cubicBezTo>
                <a:cubicBezTo>
                  <a:pt x="16755" y="21600"/>
                  <a:pt x="21600" y="16755"/>
                  <a:pt x="21600" y="10800"/>
                </a:cubicBezTo>
                <a:cubicBezTo>
                  <a:pt x="21600" y="4845"/>
                  <a:pt x="16755" y="0"/>
                  <a:pt x="10800" y="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44" name="Google Shape;344;p25"/>
          <p:cNvSpPr/>
          <p:nvPr/>
        </p:nvSpPr>
        <p:spPr>
          <a:xfrm>
            <a:off x="7023504" y="2615560"/>
            <a:ext cx="401395" cy="412690"/>
          </a:xfrm>
          <a:custGeom>
            <a:rect b="b" l="l" r="r" t="t"/>
            <a:pathLst>
              <a:path extrusionOk="0" h="21600" w="21578">
                <a:moveTo>
                  <a:pt x="10676" y="0"/>
                </a:moveTo>
                <a:cubicBezTo>
                  <a:pt x="4789" y="0"/>
                  <a:pt x="0" y="4663"/>
                  <a:pt x="0" y="10394"/>
                </a:cubicBezTo>
                <a:cubicBezTo>
                  <a:pt x="0" y="16126"/>
                  <a:pt x="4789" y="20788"/>
                  <a:pt x="10676" y="20788"/>
                </a:cubicBezTo>
                <a:cubicBezTo>
                  <a:pt x="12007" y="20788"/>
                  <a:pt x="13306" y="20553"/>
                  <a:pt x="14539" y="20086"/>
                </a:cubicBezTo>
                <a:cubicBezTo>
                  <a:pt x="15734" y="21092"/>
                  <a:pt x="17143" y="21600"/>
                  <a:pt x="18722" y="21600"/>
                </a:cubicBezTo>
                <a:cubicBezTo>
                  <a:pt x="19851" y="21600"/>
                  <a:pt x="20810" y="21338"/>
                  <a:pt x="21271" y="21210"/>
                </a:cubicBezTo>
                <a:lnTo>
                  <a:pt x="21303" y="21194"/>
                </a:lnTo>
                <a:cubicBezTo>
                  <a:pt x="21531" y="21106"/>
                  <a:pt x="21569" y="20931"/>
                  <a:pt x="21576" y="20859"/>
                </a:cubicBezTo>
                <a:cubicBezTo>
                  <a:pt x="21600" y="20593"/>
                  <a:pt x="21389" y="20459"/>
                  <a:pt x="21071" y="20266"/>
                </a:cubicBezTo>
                <a:cubicBezTo>
                  <a:pt x="20495" y="19916"/>
                  <a:pt x="19327" y="19210"/>
                  <a:pt x="18394" y="17581"/>
                </a:cubicBezTo>
                <a:cubicBezTo>
                  <a:pt x="20305" y="15638"/>
                  <a:pt x="21351" y="13094"/>
                  <a:pt x="21351" y="10394"/>
                </a:cubicBezTo>
                <a:cubicBezTo>
                  <a:pt x="21351" y="4663"/>
                  <a:pt x="16562" y="0"/>
                  <a:pt x="10676" y="0"/>
                </a:cubicBezTo>
                <a:close/>
                <a:moveTo>
                  <a:pt x="10467" y="749"/>
                </a:moveTo>
                <a:cubicBezTo>
                  <a:pt x="15956" y="749"/>
                  <a:pt x="20422" y="5097"/>
                  <a:pt x="20422" y="10441"/>
                </a:cubicBezTo>
                <a:cubicBezTo>
                  <a:pt x="20422" y="13040"/>
                  <a:pt x="19382" y="15483"/>
                  <a:pt x="17488" y="17316"/>
                </a:cubicBezTo>
                <a:lnTo>
                  <a:pt x="17296" y="17495"/>
                </a:lnTo>
                <a:lnTo>
                  <a:pt x="17424" y="17722"/>
                </a:lnTo>
                <a:cubicBezTo>
                  <a:pt x="18333" y="19431"/>
                  <a:pt x="19522" y="20311"/>
                  <a:pt x="20213" y="20749"/>
                </a:cubicBezTo>
                <a:cubicBezTo>
                  <a:pt x="19754" y="20853"/>
                  <a:pt x="19170" y="20944"/>
                  <a:pt x="18514" y="20945"/>
                </a:cubicBezTo>
                <a:cubicBezTo>
                  <a:pt x="17045" y="20945"/>
                  <a:pt x="15745" y="20451"/>
                  <a:pt x="14651" y="19470"/>
                </a:cubicBezTo>
                <a:lnTo>
                  <a:pt x="14483" y="19314"/>
                </a:lnTo>
                <a:lnTo>
                  <a:pt x="14266" y="19399"/>
                </a:lnTo>
                <a:cubicBezTo>
                  <a:pt x="13059" y="19885"/>
                  <a:pt x="11780" y="20133"/>
                  <a:pt x="10467" y="20133"/>
                </a:cubicBezTo>
                <a:cubicBezTo>
                  <a:pt x="4978" y="20133"/>
                  <a:pt x="513" y="15786"/>
                  <a:pt x="513" y="10441"/>
                </a:cubicBezTo>
                <a:cubicBezTo>
                  <a:pt x="513" y="5097"/>
                  <a:pt x="4978" y="749"/>
                  <a:pt x="10467" y="749"/>
                </a:cubicBezTo>
                <a:close/>
                <a:moveTo>
                  <a:pt x="7342" y="8490"/>
                </a:moveTo>
                <a:cubicBezTo>
                  <a:pt x="7143" y="8490"/>
                  <a:pt x="6981" y="8648"/>
                  <a:pt x="6981" y="8841"/>
                </a:cubicBezTo>
                <a:cubicBezTo>
                  <a:pt x="6981" y="9035"/>
                  <a:pt x="7143" y="9192"/>
                  <a:pt x="7342" y="9192"/>
                </a:cubicBezTo>
                <a:lnTo>
                  <a:pt x="14002" y="9192"/>
                </a:lnTo>
                <a:cubicBezTo>
                  <a:pt x="14201" y="9192"/>
                  <a:pt x="14362" y="9035"/>
                  <a:pt x="14362" y="8841"/>
                </a:cubicBezTo>
                <a:cubicBezTo>
                  <a:pt x="14362" y="8648"/>
                  <a:pt x="14201" y="8490"/>
                  <a:pt x="14002" y="8490"/>
                </a:cubicBezTo>
                <a:lnTo>
                  <a:pt x="7342" y="8490"/>
                </a:lnTo>
                <a:close/>
                <a:moveTo>
                  <a:pt x="6260" y="10503"/>
                </a:moveTo>
                <a:cubicBezTo>
                  <a:pt x="6061" y="10503"/>
                  <a:pt x="5899" y="10661"/>
                  <a:pt x="5899" y="10855"/>
                </a:cubicBezTo>
                <a:cubicBezTo>
                  <a:pt x="5899" y="11048"/>
                  <a:pt x="6061" y="11206"/>
                  <a:pt x="6260" y="11206"/>
                </a:cubicBezTo>
                <a:lnTo>
                  <a:pt x="15084" y="11206"/>
                </a:lnTo>
                <a:cubicBezTo>
                  <a:pt x="15283" y="11206"/>
                  <a:pt x="15444" y="11048"/>
                  <a:pt x="15444" y="10855"/>
                </a:cubicBezTo>
                <a:cubicBezTo>
                  <a:pt x="15444" y="10661"/>
                  <a:pt x="15283" y="10503"/>
                  <a:pt x="15084" y="10503"/>
                </a:cubicBezTo>
                <a:lnTo>
                  <a:pt x="6260" y="10503"/>
                </a:lnTo>
                <a:close/>
                <a:moveTo>
                  <a:pt x="9858" y="12525"/>
                </a:moveTo>
                <a:cubicBezTo>
                  <a:pt x="9659" y="12525"/>
                  <a:pt x="9506" y="12682"/>
                  <a:pt x="9506" y="12876"/>
                </a:cubicBezTo>
                <a:cubicBezTo>
                  <a:pt x="9506" y="13069"/>
                  <a:pt x="9659" y="13227"/>
                  <a:pt x="9858" y="13227"/>
                </a:cubicBezTo>
                <a:lnTo>
                  <a:pt x="11485" y="13227"/>
                </a:lnTo>
                <a:cubicBezTo>
                  <a:pt x="11684" y="13227"/>
                  <a:pt x="11846" y="13069"/>
                  <a:pt x="11846" y="12876"/>
                </a:cubicBezTo>
                <a:cubicBezTo>
                  <a:pt x="11846" y="12682"/>
                  <a:pt x="11684" y="12525"/>
                  <a:pt x="11485" y="12525"/>
                </a:cubicBezTo>
                <a:lnTo>
                  <a:pt x="9858" y="12525"/>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45" name="Google Shape;345;p25"/>
          <p:cNvSpPr/>
          <p:nvPr/>
        </p:nvSpPr>
        <p:spPr>
          <a:xfrm>
            <a:off x="8003805" y="2611832"/>
            <a:ext cx="423575" cy="420146"/>
          </a:xfrm>
          <a:custGeom>
            <a:rect b="b" l="l" r="r" t="t"/>
            <a:pathLst>
              <a:path extrusionOk="0" h="21600" w="21600">
                <a:moveTo>
                  <a:pt x="18597" y="0"/>
                </a:moveTo>
                <a:cubicBezTo>
                  <a:pt x="18359" y="0"/>
                  <a:pt x="18124" y="93"/>
                  <a:pt x="17943" y="276"/>
                </a:cubicBezTo>
                <a:lnTo>
                  <a:pt x="15252" y="2982"/>
                </a:lnTo>
                <a:lnTo>
                  <a:pt x="1878" y="2982"/>
                </a:lnTo>
                <a:cubicBezTo>
                  <a:pt x="843" y="2982"/>
                  <a:pt x="0" y="3832"/>
                  <a:pt x="0" y="4875"/>
                </a:cubicBezTo>
                <a:lnTo>
                  <a:pt x="0" y="19707"/>
                </a:lnTo>
                <a:cubicBezTo>
                  <a:pt x="0" y="20750"/>
                  <a:pt x="843" y="21600"/>
                  <a:pt x="1878" y="21600"/>
                </a:cubicBezTo>
                <a:lnTo>
                  <a:pt x="16590" y="21600"/>
                </a:lnTo>
                <a:cubicBezTo>
                  <a:pt x="17625" y="21600"/>
                  <a:pt x="18468" y="20750"/>
                  <a:pt x="18468" y="19707"/>
                </a:cubicBezTo>
                <a:lnTo>
                  <a:pt x="18468" y="6569"/>
                </a:lnTo>
                <a:lnTo>
                  <a:pt x="21326" y="3687"/>
                </a:lnTo>
                <a:cubicBezTo>
                  <a:pt x="21502" y="3510"/>
                  <a:pt x="21600" y="3270"/>
                  <a:pt x="21600" y="3020"/>
                </a:cubicBezTo>
                <a:cubicBezTo>
                  <a:pt x="21600" y="2770"/>
                  <a:pt x="21502" y="2538"/>
                  <a:pt x="21326" y="2361"/>
                </a:cubicBezTo>
                <a:lnTo>
                  <a:pt x="19258" y="276"/>
                </a:lnTo>
                <a:cubicBezTo>
                  <a:pt x="19077" y="93"/>
                  <a:pt x="18835" y="0"/>
                  <a:pt x="18597" y="0"/>
                </a:cubicBezTo>
                <a:close/>
                <a:moveTo>
                  <a:pt x="18566" y="790"/>
                </a:moveTo>
                <a:cubicBezTo>
                  <a:pt x="18639" y="716"/>
                  <a:pt x="18752" y="717"/>
                  <a:pt x="18825" y="790"/>
                </a:cubicBezTo>
                <a:lnTo>
                  <a:pt x="20901" y="2874"/>
                </a:lnTo>
                <a:cubicBezTo>
                  <a:pt x="20973" y="2948"/>
                  <a:pt x="20973" y="3069"/>
                  <a:pt x="20901" y="3143"/>
                </a:cubicBezTo>
                <a:lnTo>
                  <a:pt x="20338" y="3710"/>
                </a:lnTo>
                <a:lnTo>
                  <a:pt x="18004" y="1357"/>
                </a:lnTo>
                <a:lnTo>
                  <a:pt x="18566" y="790"/>
                </a:lnTo>
                <a:close/>
                <a:moveTo>
                  <a:pt x="17418" y="1962"/>
                </a:moveTo>
                <a:lnTo>
                  <a:pt x="19752" y="4315"/>
                </a:lnTo>
                <a:cubicBezTo>
                  <a:pt x="19752" y="4315"/>
                  <a:pt x="13252" y="10869"/>
                  <a:pt x="13252" y="10869"/>
                </a:cubicBezTo>
                <a:cubicBezTo>
                  <a:pt x="13005" y="11118"/>
                  <a:pt x="11638" y="12322"/>
                  <a:pt x="10713" y="13046"/>
                </a:cubicBezTo>
                <a:lnTo>
                  <a:pt x="8759" y="11076"/>
                </a:lnTo>
                <a:cubicBezTo>
                  <a:pt x="9477" y="10144"/>
                  <a:pt x="10671" y="8765"/>
                  <a:pt x="10918" y="8516"/>
                </a:cubicBezTo>
                <a:lnTo>
                  <a:pt x="17418" y="1962"/>
                </a:lnTo>
                <a:close/>
                <a:moveTo>
                  <a:pt x="1863" y="3679"/>
                </a:moveTo>
                <a:lnTo>
                  <a:pt x="14499" y="3679"/>
                </a:lnTo>
                <a:lnTo>
                  <a:pt x="10340" y="7864"/>
                </a:lnTo>
                <a:cubicBezTo>
                  <a:pt x="10213" y="7993"/>
                  <a:pt x="9445" y="8863"/>
                  <a:pt x="8759" y="9696"/>
                </a:cubicBezTo>
                <a:cubicBezTo>
                  <a:pt x="7361" y="11393"/>
                  <a:pt x="7279" y="11712"/>
                  <a:pt x="7519" y="11980"/>
                </a:cubicBezTo>
                <a:lnTo>
                  <a:pt x="6386" y="14878"/>
                </a:lnTo>
                <a:lnTo>
                  <a:pt x="6022" y="15246"/>
                </a:lnTo>
                <a:lnTo>
                  <a:pt x="3535" y="15246"/>
                </a:lnTo>
                <a:lnTo>
                  <a:pt x="3535" y="15591"/>
                </a:lnTo>
                <a:lnTo>
                  <a:pt x="12948" y="15591"/>
                </a:lnTo>
                <a:lnTo>
                  <a:pt x="12948" y="15246"/>
                </a:lnTo>
                <a:lnTo>
                  <a:pt x="6546" y="15246"/>
                </a:lnTo>
                <a:lnTo>
                  <a:pt x="6645" y="15146"/>
                </a:lnTo>
                <a:lnTo>
                  <a:pt x="9641" y="14111"/>
                </a:lnTo>
                <a:cubicBezTo>
                  <a:pt x="9714" y="14182"/>
                  <a:pt x="9784" y="14234"/>
                  <a:pt x="9891" y="14234"/>
                </a:cubicBezTo>
                <a:cubicBezTo>
                  <a:pt x="10173" y="14234"/>
                  <a:pt x="10668" y="13913"/>
                  <a:pt x="11906" y="12877"/>
                </a:cubicBezTo>
                <a:cubicBezTo>
                  <a:pt x="12733" y="12185"/>
                  <a:pt x="13596" y="11404"/>
                  <a:pt x="13723" y="11275"/>
                </a:cubicBezTo>
                <a:lnTo>
                  <a:pt x="17707" y="7266"/>
                </a:lnTo>
                <a:cubicBezTo>
                  <a:pt x="17707" y="7266"/>
                  <a:pt x="17707" y="19653"/>
                  <a:pt x="17707" y="19653"/>
                </a:cubicBezTo>
                <a:cubicBezTo>
                  <a:pt x="17707" y="20283"/>
                  <a:pt x="17199" y="20795"/>
                  <a:pt x="16574" y="20795"/>
                </a:cubicBezTo>
                <a:lnTo>
                  <a:pt x="1863" y="20795"/>
                </a:lnTo>
                <a:cubicBezTo>
                  <a:pt x="1238" y="20795"/>
                  <a:pt x="730" y="20283"/>
                  <a:pt x="730" y="19653"/>
                </a:cubicBezTo>
                <a:lnTo>
                  <a:pt x="730" y="4821"/>
                </a:lnTo>
                <a:cubicBezTo>
                  <a:pt x="730" y="4191"/>
                  <a:pt x="1238" y="3679"/>
                  <a:pt x="1863" y="3679"/>
                </a:cubicBezTo>
                <a:close/>
                <a:moveTo>
                  <a:pt x="8523" y="11283"/>
                </a:moveTo>
                <a:lnTo>
                  <a:pt x="10408" y="13184"/>
                </a:lnTo>
                <a:cubicBezTo>
                  <a:pt x="10260" y="13294"/>
                  <a:pt x="10131" y="13381"/>
                  <a:pt x="10036" y="13437"/>
                </a:cubicBezTo>
                <a:cubicBezTo>
                  <a:pt x="10036" y="13437"/>
                  <a:pt x="8272" y="11658"/>
                  <a:pt x="8272" y="11658"/>
                </a:cubicBezTo>
                <a:cubicBezTo>
                  <a:pt x="8327" y="11562"/>
                  <a:pt x="8414" y="11433"/>
                  <a:pt x="8523" y="11283"/>
                </a:cubicBezTo>
                <a:close/>
                <a:moveTo>
                  <a:pt x="7755" y="12264"/>
                </a:moveTo>
                <a:cubicBezTo>
                  <a:pt x="7755" y="12264"/>
                  <a:pt x="9291" y="13812"/>
                  <a:pt x="9291" y="13812"/>
                </a:cubicBezTo>
                <a:lnTo>
                  <a:pt x="6812" y="14671"/>
                </a:lnTo>
                <a:lnTo>
                  <a:pt x="7755" y="12264"/>
                </a:lnTo>
                <a:close/>
                <a:moveTo>
                  <a:pt x="3649" y="17170"/>
                </a:moveTo>
                <a:cubicBezTo>
                  <a:pt x="3649" y="17170"/>
                  <a:pt x="3649" y="17515"/>
                  <a:pt x="3649" y="17515"/>
                </a:cubicBezTo>
                <a:lnTo>
                  <a:pt x="9534" y="17515"/>
                </a:lnTo>
                <a:lnTo>
                  <a:pt x="9534" y="17170"/>
                </a:lnTo>
                <a:lnTo>
                  <a:pt x="3649" y="1717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46" name="Google Shape;346;p25"/>
          <p:cNvSpPr txBox="1"/>
          <p:nvPr/>
        </p:nvSpPr>
        <p:spPr>
          <a:xfrm>
            <a:off x="4841229" y="3370949"/>
            <a:ext cx="865522"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01</a:t>
            </a:r>
            <a:endParaRPr sz="1100"/>
          </a:p>
        </p:txBody>
      </p:sp>
      <p:sp>
        <p:nvSpPr>
          <p:cNvPr id="347" name="Google Shape;347;p25"/>
          <p:cNvSpPr txBox="1"/>
          <p:nvPr/>
        </p:nvSpPr>
        <p:spPr>
          <a:xfrm>
            <a:off x="5832619" y="3370949"/>
            <a:ext cx="865522"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02</a:t>
            </a:r>
            <a:endParaRPr sz="1100"/>
          </a:p>
        </p:txBody>
      </p:sp>
      <p:sp>
        <p:nvSpPr>
          <p:cNvPr id="348" name="Google Shape;348;p25"/>
          <p:cNvSpPr txBox="1"/>
          <p:nvPr/>
        </p:nvSpPr>
        <p:spPr>
          <a:xfrm>
            <a:off x="6824009" y="3370949"/>
            <a:ext cx="865522"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03</a:t>
            </a:r>
            <a:endParaRPr sz="1100"/>
          </a:p>
        </p:txBody>
      </p:sp>
      <p:sp>
        <p:nvSpPr>
          <p:cNvPr id="349" name="Google Shape;349;p25"/>
          <p:cNvSpPr txBox="1"/>
          <p:nvPr/>
        </p:nvSpPr>
        <p:spPr>
          <a:xfrm>
            <a:off x="7815399" y="3370949"/>
            <a:ext cx="865522"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100">
                <a:solidFill>
                  <a:srgbClr val="3F3F3F"/>
                </a:solidFill>
                <a:latin typeface="Montserrat Light"/>
                <a:ea typeface="Montserrat Light"/>
                <a:cs typeface="Montserrat Light"/>
                <a:sym typeface="Montserrat Light"/>
              </a:rPr>
              <a:t>Step 04</a:t>
            </a:r>
            <a:endParaRPr sz="1100"/>
          </a:p>
        </p:txBody>
      </p:sp>
      <p:sp>
        <p:nvSpPr>
          <p:cNvPr id="350" name="Google Shape;350;p25"/>
          <p:cNvSpPr txBox="1"/>
          <p:nvPr/>
        </p:nvSpPr>
        <p:spPr>
          <a:xfrm>
            <a:off x="4845055" y="3683537"/>
            <a:ext cx="910207"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
        <p:nvSpPr>
          <p:cNvPr id="351" name="Google Shape;351;p25"/>
          <p:cNvSpPr txBox="1"/>
          <p:nvPr/>
        </p:nvSpPr>
        <p:spPr>
          <a:xfrm>
            <a:off x="5832619" y="3683537"/>
            <a:ext cx="910207"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
        <p:nvSpPr>
          <p:cNvPr id="352" name="Google Shape;352;p25"/>
          <p:cNvSpPr txBox="1"/>
          <p:nvPr/>
        </p:nvSpPr>
        <p:spPr>
          <a:xfrm>
            <a:off x="6824009" y="3683537"/>
            <a:ext cx="910207"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
        <p:nvSpPr>
          <p:cNvPr id="353" name="Google Shape;353;p25"/>
          <p:cNvSpPr txBox="1"/>
          <p:nvPr/>
        </p:nvSpPr>
        <p:spPr>
          <a:xfrm>
            <a:off x="7815398" y="3683537"/>
            <a:ext cx="910207" cy="625363"/>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typesetting Ipsum has been</a:t>
            </a:r>
            <a:endParaRPr sz="110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57" name="Shape 357"/>
        <p:cNvGrpSpPr/>
        <p:nvPr/>
      </p:nvGrpSpPr>
      <p:grpSpPr>
        <a:xfrm>
          <a:off x="0" y="0"/>
          <a:ext cx="0" cy="0"/>
          <a:chOff x="0" y="0"/>
          <a:chExt cx="0" cy="0"/>
        </a:xfrm>
      </p:grpSpPr>
      <p:sp>
        <p:nvSpPr>
          <p:cNvPr id="358" name="Google Shape;358;p26"/>
          <p:cNvSpPr/>
          <p:nvPr/>
        </p:nvSpPr>
        <p:spPr>
          <a:xfrm>
            <a:off x="6385635" y="1303020"/>
            <a:ext cx="1237175" cy="1213512"/>
          </a:xfrm>
          <a:prstGeom prst="wedgeEllipseCallout">
            <a:avLst>
              <a:gd fmla="val -2474" name="adj1"/>
              <a:gd fmla="val 79053" name="adj2"/>
            </a:avLst>
          </a:prstGeom>
          <a:solidFill>
            <a:srgbClr val="E4E6E7">
              <a:alpha val="80000"/>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59" name="Google Shape;359;p26"/>
          <p:cNvSpPr/>
          <p:nvPr/>
        </p:nvSpPr>
        <p:spPr>
          <a:xfrm>
            <a:off x="4759224" y="1303020"/>
            <a:ext cx="1237175" cy="1213512"/>
          </a:xfrm>
          <a:prstGeom prst="wedgeEllipseCallout">
            <a:avLst>
              <a:gd fmla="val -2474" name="adj1"/>
              <a:gd fmla="val 79053" name="adj2"/>
            </a:avLst>
          </a:prstGeom>
          <a:solidFill>
            <a:srgbClr val="E4E6E7">
              <a:alpha val="80000"/>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60" name="Google Shape;360;p26"/>
          <p:cNvSpPr/>
          <p:nvPr/>
        </p:nvSpPr>
        <p:spPr>
          <a:xfrm>
            <a:off x="3162386" y="1303020"/>
            <a:ext cx="1237175" cy="1213512"/>
          </a:xfrm>
          <a:prstGeom prst="wedgeEllipseCallout">
            <a:avLst>
              <a:gd fmla="val -2474" name="adj1"/>
              <a:gd fmla="val 79053" name="adj2"/>
            </a:avLst>
          </a:prstGeom>
          <a:solidFill>
            <a:srgbClr val="E4E6E7">
              <a:alpha val="80000"/>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61" name="Google Shape;361;p26"/>
          <p:cNvSpPr/>
          <p:nvPr/>
        </p:nvSpPr>
        <p:spPr>
          <a:xfrm>
            <a:off x="1538138" y="1303020"/>
            <a:ext cx="1237175" cy="1213512"/>
          </a:xfrm>
          <a:prstGeom prst="wedgeEllipseCallout">
            <a:avLst>
              <a:gd fmla="val -2474" name="adj1"/>
              <a:gd fmla="val 79053" name="adj2"/>
            </a:avLst>
          </a:prstGeom>
          <a:solidFill>
            <a:srgbClr val="E4E6E7">
              <a:alpha val="80000"/>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62" name="Google Shape;362;p26"/>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363" name="Google Shape;363;p26"/>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364" name="Google Shape;364;p26"/>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sp>
        <p:nvSpPr>
          <p:cNvPr id="365" name="Google Shape;365;p26"/>
          <p:cNvSpPr/>
          <p:nvPr/>
        </p:nvSpPr>
        <p:spPr>
          <a:xfrm>
            <a:off x="1605550" y="1369142"/>
            <a:ext cx="1102351" cy="1081268"/>
          </a:xfrm>
          <a:prstGeom prst="wedgeEllipseCallout">
            <a:avLst>
              <a:gd fmla="val -2474" name="adj1"/>
              <a:gd fmla="val 79053" name="adj2"/>
            </a:avLst>
          </a:prstGeom>
          <a:solidFill>
            <a:schemeClr val="accent1">
              <a:alpha val="80000"/>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66" name="Google Shape;366;p26"/>
          <p:cNvSpPr/>
          <p:nvPr/>
        </p:nvSpPr>
        <p:spPr>
          <a:xfrm>
            <a:off x="3229797" y="1353499"/>
            <a:ext cx="1102351" cy="1081268"/>
          </a:xfrm>
          <a:prstGeom prst="wedgeEllipseCallout">
            <a:avLst>
              <a:gd fmla="val -2474" name="adj1"/>
              <a:gd fmla="val 79053" name="adj2"/>
            </a:avLst>
          </a:prstGeom>
          <a:solidFill>
            <a:schemeClr val="accent2">
              <a:alpha val="80000"/>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67" name="Google Shape;367;p26"/>
          <p:cNvSpPr/>
          <p:nvPr/>
        </p:nvSpPr>
        <p:spPr>
          <a:xfrm>
            <a:off x="4828799" y="1369142"/>
            <a:ext cx="1102351" cy="1081268"/>
          </a:xfrm>
          <a:prstGeom prst="wedgeEllipseCallout">
            <a:avLst>
              <a:gd fmla="val -2474" name="adj1"/>
              <a:gd fmla="val 79053" name="adj2"/>
            </a:avLst>
          </a:prstGeom>
          <a:solidFill>
            <a:schemeClr val="accent3">
              <a:alpha val="80000"/>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68" name="Google Shape;368;p26"/>
          <p:cNvSpPr/>
          <p:nvPr/>
        </p:nvSpPr>
        <p:spPr>
          <a:xfrm>
            <a:off x="6453046" y="1353499"/>
            <a:ext cx="1102351" cy="1081268"/>
          </a:xfrm>
          <a:prstGeom prst="wedgeEllipseCallout">
            <a:avLst>
              <a:gd fmla="val -2474" name="adj1"/>
              <a:gd fmla="val 79053" name="adj2"/>
            </a:avLst>
          </a:prstGeom>
          <a:solidFill>
            <a:schemeClr val="accent4">
              <a:alpha val="80000"/>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Montserrat"/>
              <a:ea typeface="Montserrat"/>
              <a:cs typeface="Montserrat"/>
              <a:sym typeface="Montserrat"/>
            </a:endParaRPr>
          </a:p>
        </p:txBody>
      </p:sp>
      <p:sp>
        <p:nvSpPr>
          <p:cNvPr id="369" name="Google Shape;369;p26"/>
          <p:cNvSpPr/>
          <p:nvPr/>
        </p:nvSpPr>
        <p:spPr>
          <a:xfrm>
            <a:off x="3580219" y="1693379"/>
            <a:ext cx="401509" cy="401509"/>
          </a:xfrm>
          <a:custGeom>
            <a:rect b="b" l="l" r="r" t="t"/>
            <a:pathLst>
              <a:path extrusionOk="0" h="21600" w="21600">
                <a:moveTo>
                  <a:pt x="9809" y="0"/>
                </a:moveTo>
                <a:cubicBezTo>
                  <a:pt x="9051" y="0"/>
                  <a:pt x="8354" y="612"/>
                  <a:pt x="8253" y="1364"/>
                </a:cubicBezTo>
                <a:lnTo>
                  <a:pt x="7957" y="3569"/>
                </a:lnTo>
                <a:cubicBezTo>
                  <a:pt x="7882" y="3599"/>
                  <a:pt x="7812" y="3626"/>
                  <a:pt x="7740" y="3657"/>
                </a:cubicBezTo>
                <a:lnTo>
                  <a:pt x="5935" y="2286"/>
                </a:lnTo>
                <a:cubicBezTo>
                  <a:pt x="5673" y="2086"/>
                  <a:pt x="5337" y="1973"/>
                  <a:pt x="4989" y="1973"/>
                </a:cubicBezTo>
                <a:cubicBezTo>
                  <a:pt x="4563" y="1973"/>
                  <a:pt x="4160" y="2137"/>
                  <a:pt x="3874" y="2422"/>
                </a:cubicBezTo>
                <a:lnTo>
                  <a:pt x="2454" y="3842"/>
                </a:lnTo>
                <a:cubicBezTo>
                  <a:pt x="1918" y="4378"/>
                  <a:pt x="1857" y="5301"/>
                  <a:pt x="2318" y="5903"/>
                </a:cubicBezTo>
                <a:lnTo>
                  <a:pt x="3682" y="7692"/>
                </a:lnTo>
                <a:cubicBezTo>
                  <a:pt x="3651" y="7762"/>
                  <a:pt x="3622" y="7837"/>
                  <a:pt x="3593" y="7908"/>
                </a:cubicBezTo>
                <a:lnTo>
                  <a:pt x="1364" y="8205"/>
                </a:lnTo>
                <a:cubicBezTo>
                  <a:pt x="612" y="8307"/>
                  <a:pt x="0" y="9011"/>
                  <a:pt x="0" y="9769"/>
                </a:cubicBezTo>
                <a:lnTo>
                  <a:pt x="0" y="11766"/>
                </a:lnTo>
                <a:cubicBezTo>
                  <a:pt x="0" y="12525"/>
                  <a:pt x="612" y="13222"/>
                  <a:pt x="1364" y="13323"/>
                </a:cubicBezTo>
                <a:lnTo>
                  <a:pt x="3569" y="13619"/>
                </a:lnTo>
                <a:cubicBezTo>
                  <a:pt x="3598" y="13694"/>
                  <a:pt x="3627" y="13771"/>
                  <a:pt x="3657" y="13844"/>
                </a:cubicBezTo>
                <a:lnTo>
                  <a:pt x="2286" y="15641"/>
                </a:lnTo>
                <a:cubicBezTo>
                  <a:pt x="1826" y="16244"/>
                  <a:pt x="1886" y="17174"/>
                  <a:pt x="2422" y="17710"/>
                </a:cubicBezTo>
                <a:lnTo>
                  <a:pt x="3842" y="19122"/>
                </a:lnTo>
                <a:cubicBezTo>
                  <a:pt x="4127" y="19407"/>
                  <a:pt x="4531" y="19571"/>
                  <a:pt x="4957" y="19571"/>
                </a:cubicBezTo>
                <a:cubicBezTo>
                  <a:pt x="5305" y="19571"/>
                  <a:pt x="5641" y="19467"/>
                  <a:pt x="5903" y="19266"/>
                </a:cubicBezTo>
                <a:lnTo>
                  <a:pt x="7676" y="17910"/>
                </a:lnTo>
                <a:cubicBezTo>
                  <a:pt x="7772" y="17953"/>
                  <a:pt x="7867" y="17992"/>
                  <a:pt x="7965" y="18031"/>
                </a:cubicBezTo>
                <a:lnTo>
                  <a:pt x="8253" y="20236"/>
                </a:lnTo>
                <a:cubicBezTo>
                  <a:pt x="8353" y="20989"/>
                  <a:pt x="9051" y="21600"/>
                  <a:pt x="9809" y="21600"/>
                </a:cubicBezTo>
                <a:lnTo>
                  <a:pt x="11815" y="21600"/>
                </a:lnTo>
                <a:cubicBezTo>
                  <a:pt x="12573" y="21600"/>
                  <a:pt x="13271" y="20989"/>
                  <a:pt x="13371" y="20236"/>
                </a:cubicBezTo>
                <a:lnTo>
                  <a:pt x="13659" y="18031"/>
                </a:lnTo>
                <a:cubicBezTo>
                  <a:pt x="13750" y="17995"/>
                  <a:pt x="13844" y="17957"/>
                  <a:pt x="13932" y="17918"/>
                </a:cubicBezTo>
                <a:lnTo>
                  <a:pt x="15665" y="19250"/>
                </a:lnTo>
                <a:cubicBezTo>
                  <a:pt x="15927" y="19451"/>
                  <a:pt x="16262" y="19563"/>
                  <a:pt x="16611" y="19563"/>
                </a:cubicBezTo>
                <a:cubicBezTo>
                  <a:pt x="17036" y="19563"/>
                  <a:pt x="17441" y="19399"/>
                  <a:pt x="17726" y="19114"/>
                </a:cubicBezTo>
                <a:lnTo>
                  <a:pt x="19146" y="17694"/>
                </a:lnTo>
                <a:cubicBezTo>
                  <a:pt x="19682" y="17157"/>
                  <a:pt x="19743" y="16235"/>
                  <a:pt x="19282" y="15633"/>
                </a:cubicBezTo>
                <a:lnTo>
                  <a:pt x="17943" y="13892"/>
                </a:lnTo>
                <a:cubicBezTo>
                  <a:pt x="17982" y="13801"/>
                  <a:pt x="18027" y="13704"/>
                  <a:pt x="18063" y="13611"/>
                </a:cubicBezTo>
                <a:lnTo>
                  <a:pt x="20236" y="13323"/>
                </a:lnTo>
                <a:cubicBezTo>
                  <a:pt x="20989" y="13223"/>
                  <a:pt x="21600" y="12525"/>
                  <a:pt x="21600" y="11766"/>
                </a:cubicBezTo>
                <a:lnTo>
                  <a:pt x="21600" y="9769"/>
                </a:lnTo>
                <a:cubicBezTo>
                  <a:pt x="21600" y="9011"/>
                  <a:pt x="20989" y="8313"/>
                  <a:pt x="20236" y="8213"/>
                </a:cubicBezTo>
                <a:lnTo>
                  <a:pt x="18031" y="7917"/>
                </a:lnTo>
                <a:cubicBezTo>
                  <a:pt x="17995" y="7827"/>
                  <a:pt x="17957" y="7740"/>
                  <a:pt x="17918" y="7652"/>
                </a:cubicBezTo>
                <a:lnTo>
                  <a:pt x="19250" y="5919"/>
                </a:lnTo>
                <a:cubicBezTo>
                  <a:pt x="19711" y="5317"/>
                  <a:pt x="19650" y="4386"/>
                  <a:pt x="19114" y="3850"/>
                </a:cubicBezTo>
                <a:lnTo>
                  <a:pt x="17694" y="2438"/>
                </a:lnTo>
                <a:cubicBezTo>
                  <a:pt x="17409" y="2153"/>
                  <a:pt x="17004" y="1989"/>
                  <a:pt x="16579" y="1989"/>
                </a:cubicBezTo>
                <a:cubicBezTo>
                  <a:pt x="16230" y="1989"/>
                  <a:pt x="15896" y="2101"/>
                  <a:pt x="15633" y="2302"/>
                </a:cubicBezTo>
                <a:lnTo>
                  <a:pt x="13868" y="3649"/>
                </a:lnTo>
                <a:cubicBezTo>
                  <a:pt x="13803" y="3622"/>
                  <a:pt x="13735" y="3596"/>
                  <a:pt x="13667" y="3569"/>
                </a:cubicBezTo>
                <a:lnTo>
                  <a:pt x="13371" y="1364"/>
                </a:lnTo>
                <a:cubicBezTo>
                  <a:pt x="13269" y="612"/>
                  <a:pt x="12573" y="0"/>
                  <a:pt x="11815" y="0"/>
                </a:cubicBezTo>
                <a:lnTo>
                  <a:pt x="9809" y="0"/>
                </a:lnTo>
                <a:close/>
                <a:moveTo>
                  <a:pt x="9858" y="770"/>
                </a:moveTo>
                <a:lnTo>
                  <a:pt x="11863" y="770"/>
                </a:lnTo>
                <a:cubicBezTo>
                  <a:pt x="12267" y="770"/>
                  <a:pt x="12651" y="1108"/>
                  <a:pt x="12705" y="1508"/>
                </a:cubicBezTo>
                <a:lnTo>
                  <a:pt x="13010" y="3770"/>
                </a:lnTo>
                <a:lnTo>
                  <a:pt x="13034" y="3922"/>
                </a:lnTo>
                <a:cubicBezTo>
                  <a:pt x="13050" y="4057"/>
                  <a:pt x="13138" y="4172"/>
                  <a:pt x="13266" y="4219"/>
                </a:cubicBezTo>
                <a:cubicBezTo>
                  <a:pt x="13464" y="4291"/>
                  <a:pt x="13647" y="4364"/>
                  <a:pt x="13820" y="4444"/>
                </a:cubicBezTo>
                <a:cubicBezTo>
                  <a:pt x="13942" y="4500"/>
                  <a:pt x="14082" y="4487"/>
                  <a:pt x="14189" y="4403"/>
                </a:cubicBezTo>
                <a:cubicBezTo>
                  <a:pt x="14189" y="4403"/>
                  <a:pt x="14244" y="4364"/>
                  <a:pt x="14245" y="4363"/>
                </a:cubicBezTo>
                <a:lnTo>
                  <a:pt x="16122" y="2920"/>
                </a:lnTo>
                <a:cubicBezTo>
                  <a:pt x="16430" y="2684"/>
                  <a:pt x="16964" y="2719"/>
                  <a:pt x="17237" y="2992"/>
                </a:cubicBezTo>
                <a:lnTo>
                  <a:pt x="18648" y="4411"/>
                </a:lnTo>
                <a:cubicBezTo>
                  <a:pt x="18934" y="4697"/>
                  <a:pt x="18974" y="5206"/>
                  <a:pt x="18729" y="5526"/>
                </a:cubicBezTo>
                <a:lnTo>
                  <a:pt x="17285" y="7403"/>
                </a:lnTo>
                <a:cubicBezTo>
                  <a:pt x="17284" y="7404"/>
                  <a:pt x="17261" y="7434"/>
                  <a:pt x="17261" y="7435"/>
                </a:cubicBezTo>
                <a:cubicBezTo>
                  <a:pt x="17179" y="7543"/>
                  <a:pt x="17170" y="7690"/>
                  <a:pt x="17229" y="7812"/>
                </a:cubicBezTo>
                <a:cubicBezTo>
                  <a:pt x="17323" y="8011"/>
                  <a:pt x="17409" y="8214"/>
                  <a:pt x="17485" y="8422"/>
                </a:cubicBezTo>
                <a:cubicBezTo>
                  <a:pt x="17532" y="8549"/>
                  <a:pt x="17640" y="8638"/>
                  <a:pt x="17774" y="8654"/>
                </a:cubicBezTo>
                <a:cubicBezTo>
                  <a:pt x="17775" y="8655"/>
                  <a:pt x="17845" y="8663"/>
                  <a:pt x="17846" y="8662"/>
                </a:cubicBezTo>
                <a:lnTo>
                  <a:pt x="20188" y="8975"/>
                </a:lnTo>
                <a:cubicBezTo>
                  <a:pt x="20588" y="9028"/>
                  <a:pt x="20926" y="9414"/>
                  <a:pt x="20926" y="9817"/>
                </a:cubicBezTo>
                <a:cubicBezTo>
                  <a:pt x="20926" y="9817"/>
                  <a:pt x="20926" y="11815"/>
                  <a:pt x="20926" y="11815"/>
                </a:cubicBezTo>
                <a:cubicBezTo>
                  <a:pt x="20926" y="12218"/>
                  <a:pt x="20588" y="12604"/>
                  <a:pt x="20188" y="12657"/>
                </a:cubicBezTo>
                <a:lnTo>
                  <a:pt x="17846" y="12970"/>
                </a:lnTo>
                <a:lnTo>
                  <a:pt x="17798" y="12978"/>
                </a:lnTo>
                <a:cubicBezTo>
                  <a:pt x="17664" y="12995"/>
                  <a:pt x="17555" y="13083"/>
                  <a:pt x="17509" y="13210"/>
                </a:cubicBezTo>
                <a:cubicBezTo>
                  <a:pt x="17433" y="13424"/>
                  <a:pt x="17346" y="13637"/>
                  <a:pt x="17253" y="13836"/>
                </a:cubicBezTo>
                <a:cubicBezTo>
                  <a:pt x="17196" y="13958"/>
                  <a:pt x="17235" y="14130"/>
                  <a:pt x="17317" y="14237"/>
                </a:cubicBezTo>
                <a:lnTo>
                  <a:pt x="18753" y="16122"/>
                </a:lnTo>
                <a:cubicBezTo>
                  <a:pt x="18998" y="16442"/>
                  <a:pt x="18965" y="16952"/>
                  <a:pt x="18680" y="17237"/>
                </a:cubicBezTo>
                <a:lnTo>
                  <a:pt x="17269" y="18648"/>
                </a:lnTo>
                <a:cubicBezTo>
                  <a:pt x="17118" y="18799"/>
                  <a:pt x="16894" y="18889"/>
                  <a:pt x="16659" y="18889"/>
                </a:cubicBezTo>
                <a:cubicBezTo>
                  <a:pt x="16468" y="18889"/>
                  <a:pt x="16284" y="18834"/>
                  <a:pt x="16146" y="18729"/>
                </a:cubicBezTo>
                <a:lnTo>
                  <a:pt x="14245" y="17269"/>
                </a:lnTo>
                <a:cubicBezTo>
                  <a:pt x="14138" y="17186"/>
                  <a:pt x="13998" y="17171"/>
                  <a:pt x="13876" y="17229"/>
                </a:cubicBezTo>
                <a:cubicBezTo>
                  <a:pt x="13679" y="17322"/>
                  <a:pt x="13469" y="17409"/>
                  <a:pt x="13258" y="17485"/>
                </a:cubicBezTo>
                <a:cubicBezTo>
                  <a:pt x="13130" y="17532"/>
                  <a:pt x="13034" y="17670"/>
                  <a:pt x="13018" y="17806"/>
                </a:cubicBezTo>
                <a:lnTo>
                  <a:pt x="12705" y="20188"/>
                </a:lnTo>
                <a:cubicBezTo>
                  <a:pt x="12652" y="20588"/>
                  <a:pt x="12266" y="20926"/>
                  <a:pt x="11863" y="20926"/>
                </a:cubicBezTo>
                <a:lnTo>
                  <a:pt x="9858" y="20926"/>
                </a:lnTo>
                <a:cubicBezTo>
                  <a:pt x="9454" y="20926"/>
                  <a:pt x="9068" y="20588"/>
                  <a:pt x="9015" y="20188"/>
                </a:cubicBezTo>
                <a:lnTo>
                  <a:pt x="8711" y="17846"/>
                </a:lnTo>
                <a:lnTo>
                  <a:pt x="8350" y="17894"/>
                </a:lnTo>
                <a:lnTo>
                  <a:pt x="8703" y="17774"/>
                </a:lnTo>
                <a:cubicBezTo>
                  <a:pt x="8686" y="17639"/>
                  <a:pt x="8590" y="17531"/>
                  <a:pt x="8462" y="17485"/>
                </a:cubicBezTo>
                <a:cubicBezTo>
                  <a:pt x="8246" y="17407"/>
                  <a:pt x="8034" y="17311"/>
                  <a:pt x="7828" y="17213"/>
                </a:cubicBezTo>
                <a:cubicBezTo>
                  <a:pt x="7705" y="17153"/>
                  <a:pt x="7528" y="17191"/>
                  <a:pt x="7419" y="17277"/>
                </a:cubicBezTo>
                <a:lnTo>
                  <a:pt x="5518" y="18737"/>
                </a:lnTo>
                <a:cubicBezTo>
                  <a:pt x="5211" y="18972"/>
                  <a:pt x="4669" y="18937"/>
                  <a:pt x="4395" y="18664"/>
                </a:cubicBezTo>
                <a:lnTo>
                  <a:pt x="2984" y="17245"/>
                </a:lnTo>
                <a:cubicBezTo>
                  <a:pt x="2698" y="16959"/>
                  <a:pt x="2659" y="16451"/>
                  <a:pt x="2904" y="16130"/>
                </a:cubicBezTo>
                <a:lnTo>
                  <a:pt x="4291" y="14317"/>
                </a:lnTo>
                <a:lnTo>
                  <a:pt x="4403" y="14165"/>
                </a:lnTo>
                <a:cubicBezTo>
                  <a:pt x="4488" y="14058"/>
                  <a:pt x="4508" y="13911"/>
                  <a:pt x="4452" y="13788"/>
                </a:cubicBezTo>
                <a:cubicBezTo>
                  <a:pt x="4369" y="13608"/>
                  <a:pt x="4290" y="13419"/>
                  <a:pt x="4219" y="13218"/>
                </a:cubicBezTo>
                <a:cubicBezTo>
                  <a:pt x="4173" y="13089"/>
                  <a:pt x="4027" y="12993"/>
                  <a:pt x="3890" y="12978"/>
                </a:cubicBezTo>
                <a:lnTo>
                  <a:pt x="1508" y="12657"/>
                </a:lnTo>
                <a:cubicBezTo>
                  <a:pt x="1108" y="12603"/>
                  <a:pt x="770" y="12218"/>
                  <a:pt x="770" y="11815"/>
                </a:cubicBezTo>
                <a:lnTo>
                  <a:pt x="770" y="9817"/>
                </a:lnTo>
                <a:cubicBezTo>
                  <a:pt x="770" y="9414"/>
                  <a:pt x="1108" y="9021"/>
                  <a:pt x="1508" y="8967"/>
                </a:cubicBezTo>
                <a:lnTo>
                  <a:pt x="3762" y="8662"/>
                </a:lnTo>
                <a:lnTo>
                  <a:pt x="3946" y="8646"/>
                </a:lnTo>
                <a:cubicBezTo>
                  <a:pt x="4081" y="8631"/>
                  <a:pt x="4196" y="8541"/>
                  <a:pt x="4243" y="8414"/>
                </a:cubicBezTo>
                <a:cubicBezTo>
                  <a:pt x="4314" y="8221"/>
                  <a:pt x="4390" y="8025"/>
                  <a:pt x="4476" y="7844"/>
                </a:cubicBezTo>
                <a:cubicBezTo>
                  <a:pt x="4534" y="7721"/>
                  <a:pt x="4520" y="7575"/>
                  <a:pt x="4435" y="7467"/>
                </a:cubicBezTo>
                <a:lnTo>
                  <a:pt x="2936" y="5518"/>
                </a:lnTo>
                <a:cubicBezTo>
                  <a:pt x="2690" y="5198"/>
                  <a:pt x="2730" y="4681"/>
                  <a:pt x="3016" y="4395"/>
                </a:cubicBezTo>
                <a:lnTo>
                  <a:pt x="4427" y="2984"/>
                </a:lnTo>
                <a:cubicBezTo>
                  <a:pt x="4701" y="2711"/>
                  <a:pt x="5242" y="2669"/>
                  <a:pt x="5550" y="2904"/>
                </a:cubicBezTo>
                <a:lnTo>
                  <a:pt x="7363" y="4291"/>
                </a:lnTo>
                <a:cubicBezTo>
                  <a:pt x="7411" y="4328"/>
                  <a:pt x="7463" y="4362"/>
                  <a:pt x="7515" y="4403"/>
                </a:cubicBezTo>
                <a:cubicBezTo>
                  <a:pt x="7622" y="4488"/>
                  <a:pt x="7769" y="4509"/>
                  <a:pt x="7892" y="4452"/>
                </a:cubicBezTo>
                <a:cubicBezTo>
                  <a:pt x="8073" y="4368"/>
                  <a:pt x="8262" y="4291"/>
                  <a:pt x="8462" y="4219"/>
                </a:cubicBezTo>
                <a:cubicBezTo>
                  <a:pt x="8590" y="4172"/>
                  <a:pt x="8687" y="4026"/>
                  <a:pt x="8703" y="3890"/>
                </a:cubicBezTo>
                <a:lnTo>
                  <a:pt x="9015" y="1508"/>
                </a:lnTo>
                <a:cubicBezTo>
                  <a:pt x="9069" y="1108"/>
                  <a:pt x="9454" y="770"/>
                  <a:pt x="9858" y="770"/>
                </a:cubicBezTo>
                <a:close/>
                <a:moveTo>
                  <a:pt x="10852" y="7700"/>
                </a:moveTo>
                <a:cubicBezTo>
                  <a:pt x="9113" y="7700"/>
                  <a:pt x="7700" y="9113"/>
                  <a:pt x="7700" y="10852"/>
                </a:cubicBezTo>
                <a:cubicBezTo>
                  <a:pt x="7700" y="12591"/>
                  <a:pt x="9113" y="14012"/>
                  <a:pt x="10852" y="14012"/>
                </a:cubicBezTo>
                <a:cubicBezTo>
                  <a:pt x="12591" y="14012"/>
                  <a:pt x="14012" y="12591"/>
                  <a:pt x="14012" y="10852"/>
                </a:cubicBezTo>
                <a:cubicBezTo>
                  <a:pt x="14012" y="9113"/>
                  <a:pt x="12591" y="7700"/>
                  <a:pt x="10852" y="7700"/>
                </a:cubicBezTo>
                <a:close/>
                <a:moveTo>
                  <a:pt x="10748" y="8213"/>
                </a:moveTo>
                <a:cubicBezTo>
                  <a:pt x="12190" y="8213"/>
                  <a:pt x="13363" y="9386"/>
                  <a:pt x="13363" y="10828"/>
                </a:cubicBezTo>
                <a:cubicBezTo>
                  <a:pt x="13363" y="12270"/>
                  <a:pt x="12190" y="13443"/>
                  <a:pt x="10748" y="13443"/>
                </a:cubicBezTo>
                <a:cubicBezTo>
                  <a:pt x="9306" y="13443"/>
                  <a:pt x="8133" y="12270"/>
                  <a:pt x="8133" y="10828"/>
                </a:cubicBezTo>
                <a:cubicBezTo>
                  <a:pt x="8133" y="9386"/>
                  <a:pt x="9306" y="8213"/>
                  <a:pt x="10748" y="821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70" name="Google Shape;370;p26"/>
          <p:cNvSpPr/>
          <p:nvPr/>
        </p:nvSpPr>
        <p:spPr>
          <a:xfrm>
            <a:off x="5173621" y="1713047"/>
            <a:ext cx="412709" cy="393458"/>
          </a:xfrm>
          <a:custGeom>
            <a:rect b="b" l="l" r="r" t="t"/>
            <a:pathLst>
              <a:path extrusionOk="0" h="21548" w="21527">
                <a:moveTo>
                  <a:pt x="10763" y="0"/>
                </a:moveTo>
                <a:cubicBezTo>
                  <a:pt x="10567" y="0"/>
                  <a:pt x="10398" y="127"/>
                  <a:pt x="10296" y="343"/>
                </a:cubicBezTo>
                <a:lnTo>
                  <a:pt x="7334" y="6638"/>
                </a:lnTo>
                <a:cubicBezTo>
                  <a:pt x="7299" y="6711"/>
                  <a:pt x="7177" y="6806"/>
                  <a:pt x="7100" y="6818"/>
                </a:cubicBezTo>
                <a:lnTo>
                  <a:pt x="475" y="7830"/>
                </a:lnTo>
                <a:cubicBezTo>
                  <a:pt x="247" y="7865"/>
                  <a:pt x="84" y="8002"/>
                  <a:pt x="24" y="8198"/>
                </a:cubicBezTo>
                <a:cubicBezTo>
                  <a:pt x="-37" y="8393"/>
                  <a:pt x="22" y="8601"/>
                  <a:pt x="187" y="8769"/>
                </a:cubicBezTo>
                <a:lnTo>
                  <a:pt x="4977" y="13668"/>
                </a:lnTo>
                <a:cubicBezTo>
                  <a:pt x="5033" y="13725"/>
                  <a:pt x="5084" y="13882"/>
                  <a:pt x="5071" y="13962"/>
                </a:cubicBezTo>
                <a:lnTo>
                  <a:pt x="3935" y="20886"/>
                </a:lnTo>
                <a:cubicBezTo>
                  <a:pt x="3904" y="21075"/>
                  <a:pt x="3944" y="21252"/>
                  <a:pt x="4044" y="21376"/>
                </a:cubicBezTo>
                <a:cubicBezTo>
                  <a:pt x="4193" y="21562"/>
                  <a:pt x="4455" y="21600"/>
                  <a:pt x="4697" y="21466"/>
                </a:cubicBezTo>
                <a:lnTo>
                  <a:pt x="10615" y="18200"/>
                </a:lnTo>
                <a:cubicBezTo>
                  <a:pt x="10666" y="18172"/>
                  <a:pt x="10860" y="18172"/>
                  <a:pt x="10911" y="18200"/>
                </a:cubicBezTo>
                <a:lnTo>
                  <a:pt x="16836" y="21466"/>
                </a:lnTo>
                <a:cubicBezTo>
                  <a:pt x="16933" y="21520"/>
                  <a:pt x="17029" y="21548"/>
                  <a:pt x="17124" y="21548"/>
                </a:cubicBezTo>
                <a:cubicBezTo>
                  <a:pt x="17268" y="21548"/>
                  <a:pt x="17392" y="21488"/>
                  <a:pt x="17482" y="21376"/>
                </a:cubicBezTo>
                <a:cubicBezTo>
                  <a:pt x="17581" y="21252"/>
                  <a:pt x="17621" y="21075"/>
                  <a:pt x="17591" y="20886"/>
                </a:cubicBezTo>
                <a:lnTo>
                  <a:pt x="16463" y="13962"/>
                </a:lnTo>
                <a:cubicBezTo>
                  <a:pt x="16450" y="13882"/>
                  <a:pt x="16493" y="13725"/>
                  <a:pt x="16549" y="13668"/>
                </a:cubicBezTo>
                <a:cubicBezTo>
                  <a:pt x="16549" y="13668"/>
                  <a:pt x="21347" y="8769"/>
                  <a:pt x="21347" y="8769"/>
                </a:cubicBezTo>
                <a:cubicBezTo>
                  <a:pt x="21511" y="8601"/>
                  <a:pt x="21563" y="8393"/>
                  <a:pt x="21502" y="8198"/>
                </a:cubicBezTo>
                <a:cubicBezTo>
                  <a:pt x="21442" y="8002"/>
                  <a:pt x="21279" y="7865"/>
                  <a:pt x="21051" y="7830"/>
                </a:cubicBezTo>
                <a:lnTo>
                  <a:pt x="14434" y="6818"/>
                </a:lnTo>
                <a:cubicBezTo>
                  <a:pt x="14357" y="6806"/>
                  <a:pt x="14227" y="6711"/>
                  <a:pt x="14192" y="6638"/>
                </a:cubicBezTo>
                <a:lnTo>
                  <a:pt x="11230" y="343"/>
                </a:lnTo>
                <a:cubicBezTo>
                  <a:pt x="11128" y="126"/>
                  <a:pt x="10959" y="0"/>
                  <a:pt x="10763" y="0"/>
                </a:cubicBezTo>
                <a:close/>
                <a:moveTo>
                  <a:pt x="10825" y="1045"/>
                </a:moveTo>
                <a:lnTo>
                  <a:pt x="13633" y="7006"/>
                </a:lnTo>
                <a:cubicBezTo>
                  <a:pt x="13769" y="7297"/>
                  <a:pt x="14089" y="7547"/>
                  <a:pt x="14395" y="7594"/>
                </a:cubicBezTo>
                <a:lnTo>
                  <a:pt x="20663" y="8549"/>
                </a:lnTo>
                <a:lnTo>
                  <a:pt x="16129" y="13187"/>
                </a:lnTo>
                <a:cubicBezTo>
                  <a:pt x="15907" y="13413"/>
                  <a:pt x="15781" y="13806"/>
                  <a:pt x="15833" y="14126"/>
                </a:cubicBezTo>
                <a:lnTo>
                  <a:pt x="16906" y="20682"/>
                </a:lnTo>
                <a:lnTo>
                  <a:pt x="11300" y="17588"/>
                </a:lnTo>
                <a:cubicBezTo>
                  <a:pt x="11168" y="17515"/>
                  <a:pt x="10998" y="17473"/>
                  <a:pt x="10825" y="17473"/>
                </a:cubicBezTo>
                <a:cubicBezTo>
                  <a:pt x="10652" y="17473"/>
                  <a:pt x="10490" y="17515"/>
                  <a:pt x="10359" y="17588"/>
                </a:cubicBezTo>
                <a:lnTo>
                  <a:pt x="4752" y="20682"/>
                </a:lnTo>
                <a:lnTo>
                  <a:pt x="5825" y="14126"/>
                </a:lnTo>
                <a:cubicBezTo>
                  <a:pt x="5877" y="13806"/>
                  <a:pt x="5750" y="13413"/>
                  <a:pt x="5529" y="13187"/>
                </a:cubicBezTo>
                <a:lnTo>
                  <a:pt x="996" y="8549"/>
                </a:lnTo>
                <a:lnTo>
                  <a:pt x="7264" y="7594"/>
                </a:lnTo>
                <a:cubicBezTo>
                  <a:pt x="7569" y="7547"/>
                  <a:pt x="7889" y="7297"/>
                  <a:pt x="8026" y="7006"/>
                </a:cubicBezTo>
                <a:lnTo>
                  <a:pt x="10825" y="1045"/>
                </a:lnTo>
                <a:close/>
                <a:moveTo>
                  <a:pt x="11082" y="4981"/>
                </a:moveTo>
                <a:cubicBezTo>
                  <a:pt x="10995" y="4936"/>
                  <a:pt x="10891" y="4980"/>
                  <a:pt x="10849" y="5071"/>
                </a:cubicBezTo>
                <a:lnTo>
                  <a:pt x="9153" y="8663"/>
                </a:lnTo>
                <a:lnTo>
                  <a:pt x="5374" y="9243"/>
                </a:lnTo>
                <a:cubicBezTo>
                  <a:pt x="5278" y="9257"/>
                  <a:pt x="5212" y="9347"/>
                  <a:pt x="5226" y="9447"/>
                </a:cubicBezTo>
                <a:cubicBezTo>
                  <a:pt x="5239" y="9538"/>
                  <a:pt x="5312" y="9602"/>
                  <a:pt x="5397" y="9602"/>
                </a:cubicBezTo>
                <a:cubicBezTo>
                  <a:pt x="5406" y="9602"/>
                  <a:pt x="5420" y="9604"/>
                  <a:pt x="5428" y="9602"/>
                </a:cubicBezTo>
                <a:lnTo>
                  <a:pt x="9293" y="9014"/>
                </a:lnTo>
                <a:cubicBezTo>
                  <a:pt x="9350" y="9006"/>
                  <a:pt x="9400" y="8962"/>
                  <a:pt x="9425" y="8908"/>
                </a:cubicBezTo>
                <a:lnTo>
                  <a:pt x="11160" y="5226"/>
                </a:lnTo>
                <a:cubicBezTo>
                  <a:pt x="11202" y="5135"/>
                  <a:pt x="11168" y="5026"/>
                  <a:pt x="11082" y="4981"/>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71" name="Google Shape;371;p26"/>
          <p:cNvSpPr/>
          <p:nvPr/>
        </p:nvSpPr>
        <p:spPr>
          <a:xfrm>
            <a:off x="6800370" y="1658264"/>
            <a:ext cx="407705" cy="471736"/>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72" name="Google Shape;372;p26"/>
          <p:cNvSpPr/>
          <p:nvPr/>
        </p:nvSpPr>
        <p:spPr>
          <a:xfrm>
            <a:off x="2008451" y="1711482"/>
            <a:ext cx="296547" cy="396589"/>
          </a:xfrm>
          <a:custGeom>
            <a:rect b="b" l="l" r="r" t="t"/>
            <a:pathLst>
              <a:path extrusionOk="0" h="21600" w="21600">
                <a:moveTo>
                  <a:pt x="489" y="0"/>
                </a:moveTo>
                <a:cubicBezTo>
                  <a:pt x="219" y="0"/>
                  <a:pt x="0" y="164"/>
                  <a:pt x="0" y="365"/>
                </a:cubicBezTo>
                <a:lnTo>
                  <a:pt x="0" y="21235"/>
                </a:lnTo>
                <a:cubicBezTo>
                  <a:pt x="0" y="21436"/>
                  <a:pt x="219" y="21600"/>
                  <a:pt x="489" y="21600"/>
                </a:cubicBezTo>
                <a:lnTo>
                  <a:pt x="21111" y="21600"/>
                </a:lnTo>
                <a:cubicBezTo>
                  <a:pt x="21381" y="21600"/>
                  <a:pt x="21600" y="21436"/>
                  <a:pt x="21600" y="21235"/>
                </a:cubicBezTo>
                <a:lnTo>
                  <a:pt x="21600" y="4986"/>
                </a:lnTo>
                <a:cubicBezTo>
                  <a:pt x="21600" y="4937"/>
                  <a:pt x="21592" y="4892"/>
                  <a:pt x="21567" y="4848"/>
                </a:cubicBezTo>
                <a:cubicBezTo>
                  <a:pt x="21543" y="4804"/>
                  <a:pt x="21504" y="4768"/>
                  <a:pt x="21459" y="4734"/>
                </a:cubicBezTo>
                <a:lnTo>
                  <a:pt x="15280" y="106"/>
                </a:lnTo>
                <a:cubicBezTo>
                  <a:pt x="15235" y="72"/>
                  <a:pt x="15176" y="43"/>
                  <a:pt x="15117" y="24"/>
                </a:cubicBezTo>
                <a:cubicBezTo>
                  <a:pt x="15058" y="6"/>
                  <a:pt x="14997" y="0"/>
                  <a:pt x="14932" y="0"/>
                </a:cubicBezTo>
                <a:lnTo>
                  <a:pt x="489" y="0"/>
                </a:lnTo>
                <a:close/>
                <a:moveTo>
                  <a:pt x="1043" y="780"/>
                </a:moveTo>
                <a:lnTo>
                  <a:pt x="14509" y="780"/>
                </a:lnTo>
                <a:lnTo>
                  <a:pt x="14509" y="5035"/>
                </a:lnTo>
                <a:cubicBezTo>
                  <a:pt x="14509" y="5236"/>
                  <a:pt x="14728" y="5400"/>
                  <a:pt x="14997" y="5400"/>
                </a:cubicBezTo>
                <a:lnTo>
                  <a:pt x="20688" y="5400"/>
                </a:lnTo>
                <a:cubicBezTo>
                  <a:pt x="20688" y="5400"/>
                  <a:pt x="20688" y="20918"/>
                  <a:pt x="20688" y="20918"/>
                </a:cubicBezTo>
                <a:lnTo>
                  <a:pt x="1043" y="20918"/>
                </a:lnTo>
                <a:lnTo>
                  <a:pt x="1043" y="780"/>
                </a:lnTo>
                <a:close/>
                <a:moveTo>
                  <a:pt x="15638" y="1299"/>
                </a:moveTo>
                <a:lnTo>
                  <a:pt x="20156" y="4677"/>
                </a:lnTo>
                <a:lnTo>
                  <a:pt x="15638" y="4677"/>
                </a:lnTo>
                <a:cubicBezTo>
                  <a:pt x="15638" y="4677"/>
                  <a:pt x="15638" y="1299"/>
                  <a:pt x="15638" y="1299"/>
                </a:cubicBezTo>
                <a:close/>
                <a:moveTo>
                  <a:pt x="4409" y="5717"/>
                </a:moveTo>
                <a:cubicBezTo>
                  <a:pt x="4274" y="5717"/>
                  <a:pt x="4170" y="5794"/>
                  <a:pt x="4170" y="5895"/>
                </a:cubicBezTo>
                <a:lnTo>
                  <a:pt x="4170" y="10824"/>
                </a:lnTo>
                <a:cubicBezTo>
                  <a:pt x="4170" y="10925"/>
                  <a:pt x="4274" y="11011"/>
                  <a:pt x="4409" y="11011"/>
                </a:cubicBezTo>
                <a:lnTo>
                  <a:pt x="11088" y="11011"/>
                </a:lnTo>
                <a:cubicBezTo>
                  <a:pt x="11223" y="11011"/>
                  <a:pt x="11327" y="10925"/>
                  <a:pt x="11327" y="10824"/>
                </a:cubicBezTo>
                <a:lnTo>
                  <a:pt x="11327" y="5895"/>
                </a:lnTo>
                <a:cubicBezTo>
                  <a:pt x="11327" y="5794"/>
                  <a:pt x="11223" y="5717"/>
                  <a:pt x="11088" y="5717"/>
                </a:cubicBezTo>
                <a:lnTo>
                  <a:pt x="4409" y="5717"/>
                </a:lnTo>
                <a:close/>
                <a:moveTo>
                  <a:pt x="4518" y="5977"/>
                </a:moveTo>
                <a:lnTo>
                  <a:pt x="10697" y="5977"/>
                </a:lnTo>
                <a:lnTo>
                  <a:pt x="10697" y="10540"/>
                </a:lnTo>
                <a:lnTo>
                  <a:pt x="4518" y="10540"/>
                </a:lnTo>
                <a:cubicBezTo>
                  <a:pt x="4518" y="10540"/>
                  <a:pt x="4518" y="5977"/>
                  <a:pt x="4518" y="5977"/>
                </a:cubicBezTo>
                <a:close/>
                <a:moveTo>
                  <a:pt x="4409" y="12473"/>
                </a:moveTo>
                <a:cubicBezTo>
                  <a:pt x="4274" y="12473"/>
                  <a:pt x="4170" y="12551"/>
                  <a:pt x="4170" y="12651"/>
                </a:cubicBezTo>
                <a:cubicBezTo>
                  <a:pt x="4170" y="12752"/>
                  <a:pt x="4274" y="12838"/>
                  <a:pt x="4409" y="12838"/>
                </a:cubicBezTo>
                <a:lnTo>
                  <a:pt x="16909" y="12838"/>
                </a:lnTo>
                <a:cubicBezTo>
                  <a:pt x="17043" y="12838"/>
                  <a:pt x="17147" y="12752"/>
                  <a:pt x="17147" y="12651"/>
                </a:cubicBezTo>
                <a:cubicBezTo>
                  <a:pt x="17147" y="12551"/>
                  <a:pt x="17043" y="12473"/>
                  <a:pt x="16909" y="12473"/>
                </a:cubicBezTo>
                <a:lnTo>
                  <a:pt x="4409" y="12473"/>
                </a:lnTo>
                <a:close/>
                <a:moveTo>
                  <a:pt x="4409" y="14665"/>
                </a:moveTo>
                <a:cubicBezTo>
                  <a:pt x="4274" y="14665"/>
                  <a:pt x="4170" y="14743"/>
                  <a:pt x="4170" y="14844"/>
                </a:cubicBezTo>
                <a:cubicBezTo>
                  <a:pt x="4170" y="14945"/>
                  <a:pt x="4274" y="15031"/>
                  <a:pt x="4409" y="15031"/>
                </a:cubicBezTo>
                <a:lnTo>
                  <a:pt x="16909" y="15031"/>
                </a:lnTo>
                <a:cubicBezTo>
                  <a:pt x="17043" y="15031"/>
                  <a:pt x="17147" y="14945"/>
                  <a:pt x="17147" y="14844"/>
                </a:cubicBezTo>
                <a:cubicBezTo>
                  <a:pt x="17147" y="14743"/>
                  <a:pt x="17043" y="14665"/>
                  <a:pt x="16909" y="14665"/>
                </a:cubicBezTo>
                <a:lnTo>
                  <a:pt x="4409" y="14665"/>
                </a:lnTo>
                <a:close/>
                <a:moveTo>
                  <a:pt x="4409" y="16850"/>
                </a:moveTo>
                <a:cubicBezTo>
                  <a:pt x="4274" y="16850"/>
                  <a:pt x="4170" y="16936"/>
                  <a:pt x="4170" y="17036"/>
                </a:cubicBezTo>
                <a:cubicBezTo>
                  <a:pt x="4170" y="17137"/>
                  <a:pt x="4274" y="17215"/>
                  <a:pt x="4409" y="17215"/>
                </a:cubicBezTo>
                <a:lnTo>
                  <a:pt x="11663" y="17215"/>
                </a:lnTo>
                <a:cubicBezTo>
                  <a:pt x="11798" y="17215"/>
                  <a:pt x="11902" y="17137"/>
                  <a:pt x="11902" y="17036"/>
                </a:cubicBezTo>
                <a:cubicBezTo>
                  <a:pt x="11902" y="16936"/>
                  <a:pt x="11798" y="16850"/>
                  <a:pt x="11663" y="16850"/>
                </a:cubicBezTo>
                <a:lnTo>
                  <a:pt x="4409" y="1685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grpSp>
        <p:nvGrpSpPr>
          <p:cNvPr id="373" name="Google Shape;373;p26"/>
          <p:cNvGrpSpPr/>
          <p:nvPr/>
        </p:nvGrpSpPr>
        <p:grpSpPr>
          <a:xfrm>
            <a:off x="1451100" y="3049512"/>
            <a:ext cx="1406925" cy="1167986"/>
            <a:chOff x="2393332" y="4499878"/>
            <a:chExt cx="1875900" cy="1557314"/>
          </a:xfrm>
        </p:grpSpPr>
        <p:sp>
          <p:nvSpPr>
            <p:cNvPr id="374" name="Google Shape;374;p26"/>
            <p:cNvSpPr txBox="1"/>
            <p:nvPr/>
          </p:nvSpPr>
          <p:spPr>
            <a:xfrm>
              <a:off x="2464082" y="4499878"/>
              <a:ext cx="1734399" cy="400110"/>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500">
                  <a:solidFill>
                    <a:schemeClr val="accent1"/>
                  </a:solidFill>
                  <a:latin typeface="Montserrat Light"/>
                  <a:ea typeface="Montserrat Light"/>
                  <a:cs typeface="Montserrat Light"/>
                  <a:sym typeface="Montserrat Light"/>
                </a:rPr>
                <a:t>Step 01</a:t>
              </a:r>
              <a:endParaRPr sz="1100"/>
            </a:p>
          </p:txBody>
        </p:sp>
        <p:sp>
          <p:nvSpPr>
            <p:cNvPr id="375" name="Google Shape;375;p26"/>
            <p:cNvSpPr txBox="1"/>
            <p:nvPr/>
          </p:nvSpPr>
          <p:spPr>
            <a:xfrm>
              <a:off x="2393332" y="4966894"/>
              <a:ext cx="1875900" cy="1090298"/>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grpSp>
      <p:grpSp>
        <p:nvGrpSpPr>
          <p:cNvPr id="376" name="Google Shape;376;p26"/>
          <p:cNvGrpSpPr/>
          <p:nvPr/>
        </p:nvGrpSpPr>
        <p:grpSpPr>
          <a:xfrm>
            <a:off x="3062725" y="3049512"/>
            <a:ext cx="1406925" cy="1167986"/>
            <a:chOff x="2393332" y="4499878"/>
            <a:chExt cx="1875900" cy="1557314"/>
          </a:xfrm>
        </p:grpSpPr>
        <p:sp>
          <p:nvSpPr>
            <p:cNvPr id="377" name="Google Shape;377;p26"/>
            <p:cNvSpPr txBox="1"/>
            <p:nvPr/>
          </p:nvSpPr>
          <p:spPr>
            <a:xfrm>
              <a:off x="2464082" y="4499878"/>
              <a:ext cx="1734399" cy="400110"/>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500">
                  <a:solidFill>
                    <a:schemeClr val="accent2"/>
                  </a:solidFill>
                  <a:latin typeface="Montserrat Light"/>
                  <a:ea typeface="Montserrat Light"/>
                  <a:cs typeface="Montserrat Light"/>
                  <a:sym typeface="Montserrat Light"/>
                </a:rPr>
                <a:t>Step 02</a:t>
              </a:r>
              <a:endParaRPr sz="1100"/>
            </a:p>
          </p:txBody>
        </p:sp>
        <p:sp>
          <p:nvSpPr>
            <p:cNvPr id="378" name="Google Shape;378;p26"/>
            <p:cNvSpPr txBox="1"/>
            <p:nvPr/>
          </p:nvSpPr>
          <p:spPr>
            <a:xfrm>
              <a:off x="2393332" y="4966894"/>
              <a:ext cx="1875900" cy="1090298"/>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grpSp>
      <p:grpSp>
        <p:nvGrpSpPr>
          <p:cNvPr id="379" name="Google Shape;379;p26"/>
          <p:cNvGrpSpPr/>
          <p:nvPr/>
        </p:nvGrpSpPr>
        <p:grpSpPr>
          <a:xfrm>
            <a:off x="4674350" y="3049512"/>
            <a:ext cx="1406925" cy="1167986"/>
            <a:chOff x="2393332" y="4499878"/>
            <a:chExt cx="1875900" cy="1557314"/>
          </a:xfrm>
        </p:grpSpPr>
        <p:sp>
          <p:nvSpPr>
            <p:cNvPr id="380" name="Google Shape;380;p26"/>
            <p:cNvSpPr txBox="1"/>
            <p:nvPr/>
          </p:nvSpPr>
          <p:spPr>
            <a:xfrm>
              <a:off x="2464082" y="4499878"/>
              <a:ext cx="1734399" cy="400110"/>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500">
                  <a:solidFill>
                    <a:schemeClr val="accent3"/>
                  </a:solidFill>
                  <a:latin typeface="Montserrat Light"/>
                  <a:ea typeface="Montserrat Light"/>
                  <a:cs typeface="Montserrat Light"/>
                  <a:sym typeface="Montserrat Light"/>
                </a:rPr>
                <a:t>Step 03</a:t>
              </a:r>
              <a:endParaRPr sz="1100"/>
            </a:p>
          </p:txBody>
        </p:sp>
        <p:sp>
          <p:nvSpPr>
            <p:cNvPr id="381" name="Google Shape;381;p26"/>
            <p:cNvSpPr txBox="1"/>
            <p:nvPr/>
          </p:nvSpPr>
          <p:spPr>
            <a:xfrm>
              <a:off x="2393332" y="4966894"/>
              <a:ext cx="1875900" cy="1090298"/>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grpSp>
      <p:grpSp>
        <p:nvGrpSpPr>
          <p:cNvPr id="382" name="Google Shape;382;p26"/>
          <p:cNvGrpSpPr/>
          <p:nvPr/>
        </p:nvGrpSpPr>
        <p:grpSpPr>
          <a:xfrm>
            <a:off x="6285974" y="3049512"/>
            <a:ext cx="1406925" cy="1167986"/>
            <a:chOff x="2393332" y="4499878"/>
            <a:chExt cx="1875900" cy="1557314"/>
          </a:xfrm>
        </p:grpSpPr>
        <p:sp>
          <p:nvSpPr>
            <p:cNvPr id="383" name="Google Shape;383;p26"/>
            <p:cNvSpPr txBox="1"/>
            <p:nvPr/>
          </p:nvSpPr>
          <p:spPr>
            <a:xfrm>
              <a:off x="2464082" y="4499878"/>
              <a:ext cx="1734399" cy="400110"/>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1500">
                  <a:solidFill>
                    <a:schemeClr val="accent4"/>
                  </a:solidFill>
                  <a:latin typeface="Montserrat Light"/>
                  <a:ea typeface="Montserrat Light"/>
                  <a:cs typeface="Montserrat Light"/>
                  <a:sym typeface="Montserrat Light"/>
                </a:rPr>
                <a:t>Step 04</a:t>
              </a:r>
              <a:endParaRPr sz="1100"/>
            </a:p>
          </p:txBody>
        </p:sp>
        <p:sp>
          <p:nvSpPr>
            <p:cNvPr id="384" name="Google Shape;384;p26"/>
            <p:cNvSpPr txBox="1"/>
            <p:nvPr/>
          </p:nvSpPr>
          <p:spPr>
            <a:xfrm>
              <a:off x="2393332" y="4966894"/>
              <a:ext cx="1875900" cy="1090298"/>
            </a:xfrm>
            <a:prstGeom prst="rect">
              <a:avLst/>
            </a:prstGeom>
            <a:noFill/>
            <a:ln>
              <a:noFill/>
            </a:ln>
          </p:spPr>
          <p:txBody>
            <a:bodyPr anchorCtr="0" anchor="t" bIns="34275" lIns="68575" spcFirstLastPara="1" rIns="68575" wrap="square" tIns="34275">
              <a:noAutofit/>
            </a:bodyPr>
            <a:lstStyle/>
            <a:p>
              <a:pPr indent="0" lvl="0" marL="0" marR="0" rtl="0" algn="ctr">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gr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88" name="Shape 388"/>
        <p:cNvGrpSpPr/>
        <p:nvPr/>
      </p:nvGrpSpPr>
      <p:grpSpPr>
        <a:xfrm>
          <a:off x="0" y="0"/>
          <a:ext cx="0" cy="0"/>
          <a:chOff x="0" y="0"/>
          <a:chExt cx="0" cy="0"/>
        </a:xfrm>
      </p:grpSpPr>
      <p:sp>
        <p:nvSpPr>
          <p:cNvPr id="389" name="Google Shape;389;p27"/>
          <p:cNvSpPr/>
          <p:nvPr/>
        </p:nvSpPr>
        <p:spPr>
          <a:xfrm rot="2700000">
            <a:off x="5537422" y="1776783"/>
            <a:ext cx="1501056" cy="1501062"/>
          </a:xfrm>
          <a:prstGeom prst="teardrop">
            <a:avLst>
              <a:gd fmla="val 100000" name="adj"/>
            </a:avLst>
          </a:prstGeom>
          <a:solidFill>
            <a:schemeClr val="accent4">
              <a:alpha val="80000"/>
            </a:schemeClr>
          </a:solidFill>
          <a:ln>
            <a:noFill/>
          </a:ln>
        </p:spPr>
        <p:txBody>
          <a:bodyPr anchorCtr="0" anchor="t" bIns="34275" lIns="68575" spcFirstLastPara="1" rIns="68575" wrap="square" tIns="34275">
            <a:noAutofit/>
          </a:bodyPr>
          <a:lstStyle/>
          <a:p>
            <a:pPr indent="0" lvl="0" marL="0" marR="0" rtl="0" algn="ctr">
              <a:lnSpc>
                <a:spcPct val="100000"/>
              </a:lnSpc>
              <a:spcBef>
                <a:spcPts val="0"/>
              </a:spcBef>
              <a:spcAft>
                <a:spcPts val="0"/>
              </a:spcAft>
              <a:buClr>
                <a:schemeClr val="dk1"/>
              </a:buClr>
              <a:buSzPts val="4200"/>
              <a:buFont typeface="Montserrat"/>
              <a:buNone/>
            </a:pPr>
            <a:r>
              <a:t/>
            </a:r>
            <a:endParaRPr b="0" i="0" sz="4200" u="none" cap="none" strike="noStrike">
              <a:solidFill>
                <a:srgbClr val="000000"/>
              </a:solidFill>
              <a:latin typeface="Gill Sans"/>
              <a:ea typeface="Gill Sans"/>
              <a:cs typeface="Gill Sans"/>
              <a:sym typeface="Gill Sans"/>
            </a:endParaRPr>
          </a:p>
        </p:txBody>
      </p:sp>
      <p:sp>
        <p:nvSpPr>
          <p:cNvPr id="390" name="Google Shape;390;p27"/>
          <p:cNvSpPr/>
          <p:nvPr/>
        </p:nvSpPr>
        <p:spPr>
          <a:xfrm rot="2700000">
            <a:off x="4240947" y="1776782"/>
            <a:ext cx="1501056" cy="1501062"/>
          </a:xfrm>
          <a:prstGeom prst="teardrop">
            <a:avLst>
              <a:gd fmla="val 100000" name="adj"/>
            </a:avLst>
          </a:prstGeom>
          <a:solidFill>
            <a:schemeClr val="accent3">
              <a:alpha val="80000"/>
            </a:schemeClr>
          </a:solidFill>
          <a:ln>
            <a:noFill/>
          </a:ln>
        </p:spPr>
        <p:txBody>
          <a:bodyPr anchorCtr="0" anchor="t" bIns="34275" lIns="68575" spcFirstLastPara="1" rIns="68575" wrap="square" tIns="34275">
            <a:noAutofit/>
          </a:bodyPr>
          <a:lstStyle/>
          <a:p>
            <a:pPr indent="0" lvl="0" marL="0" marR="0" rtl="0" algn="ctr">
              <a:lnSpc>
                <a:spcPct val="100000"/>
              </a:lnSpc>
              <a:spcBef>
                <a:spcPts val="0"/>
              </a:spcBef>
              <a:spcAft>
                <a:spcPts val="0"/>
              </a:spcAft>
              <a:buClr>
                <a:schemeClr val="dk1"/>
              </a:buClr>
              <a:buSzPts val="4200"/>
              <a:buFont typeface="Montserrat"/>
              <a:buNone/>
            </a:pPr>
            <a:r>
              <a:t/>
            </a:r>
            <a:endParaRPr b="0" i="0" sz="4200" u="none" cap="none" strike="noStrike">
              <a:solidFill>
                <a:srgbClr val="000000"/>
              </a:solidFill>
              <a:latin typeface="Gill Sans"/>
              <a:ea typeface="Gill Sans"/>
              <a:cs typeface="Gill Sans"/>
              <a:sym typeface="Gill Sans"/>
            </a:endParaRPr>
          </a:p>
        </p:txBody>
      </p:sp>
      <p:sp>
        <p:nvSpPr>
          <p:cNvPr id="391" name="Google Shape;391;p27"/>
          <p:cNvSpPr/>
          <p:nvPr/>
        </p:nvSpPr>
        <p:spPr>
          <a:xfrm rot="2700000">
            <a:off x="2944471" y="1776782"/>
            <a:ext cx="1501056" cy="1501062"/>
          </a:xfrm>
          <a:prstGeom prst="teardrop">
            <a:avLst>
              <a:gd fmla="val 100000" name="adj"/>
            </a:avLst>
          </a:prstGeom>
          <a:solidFill>
            <a:schemeClr val="accent2">
              <a:alpha val="80000"/>
            </a:schemeClr>
          </a:solidFill>
          <a:ln>
            <a:noFill/>
          </a:ln>
        </p:spPr>
        <p:txBody>
          <a:bodyPr anchorCtr="0" anchor="t" bIns="34275" lIns="68575" spcFirstLastPara="1" rIns="68575" wrap="square" tIns="34275">
            <a:noAutofit/>
          </a:bodyPr>
          <a:lstStyle/>
          <a:p>
            <a:pPr indent="0" lvl="0" marL="0" marR="0" rtl="0" algn="ctr">
              <a:lnSpc>
                <a:spcPct val="100000"/>
              </a:lnSpc>
              <a:spcBef>
                <a:spcPts val="0"/>
              </a:spcBef>
              <a:spcAft>
                <a:spcPts val="0"/>
              </a:spcAft>
              <a:buClr>
                <a:schemeClr val="dk1"/>
              </a:buClr>
              <a:buSzPts val="4200"/>
              <a:buFont typeface="Montserrat"/>
              <a:buNone/>
            </a:pPr>
            <a:r>
              <a:t/>
            </a:r>
            <a:endParaRPr b="0" i="0" sz="4200" u="none" cap="none" strike="noStrike">
              <a:solidFill>
                <a:srgbClr val="000000"/>
              </a:solidFill>
              <a:latin typeface="Gill Sans"/>
              <a:ea typeface="Gill Sans"/>
              <a:cs typeface="Gill Sans"/>
              <a:sym typeface="Gill Sans"/>
            </a:endParaRPr>
          </a:p>
        </p:txBody>
      </p:sp>
      <p:sp>
        <p:nvSpPr>
          <p:cNvPr id="392" name="Google Shape;392;p27"/>
          <p:cNvSpPr txBox="1"/>
          <p:nvPr>
            <p:ph idx="11" type="ftr"/>
          </p:nvPr>
        </p:nvSpPr>
        <p:spPr>
          <a:xfrm>
            <a:off x="4774155" y="4769645"/>
            <a:ext cx="3086100" cy="197643"/>
          </a:xfrm>
          <a:prstGeom prst="rect">
            <a:avLst/>
          </a:prstGeom>
          <a:noFill/>
          <a:ln>
            <a:noFill/>
          </a:ln>
        </p:spPr>
        <p:txBody>
          <a:bodyPr anchorCtr="0" anchor="ctr" bIns="34275" lIns="68575" spcFirstLastPara="1" rIns="68575" wrap="square" tIns="34275">
            <a:noAutofit/>
          </a:bodyPr>
          <a:lstStyle/>
          <a:p>
            <a:pPr indent="0" lvl="0" marL="0" rtl="0" algn="r">
              <a:spcBef>
                <a:spcPts val="0"/>
              </a:spcBef>
              <a:spcAft>
                <a:spcPts val="0"/>
              </a:spcAft>
              <a:buNone/>
            </a:pPr>
            <a:r>
              <a:rPr lang="en" sz="1100"/>
              <a:t>www.infographic.com</a:t>
            </a:r>
            <a:endParaRPr sz="1100"/>
          </a:p>
        </p:txBody>
      </p:sp>
      <p:sp>
        <p:nvSpPr>
          <p:cNvPr id="393" name="Google Shape;393;p27"/>
          <p:cNvSpPr txBox="1"/>
          <p:nvPr>
            <p:ph idx="12" type="sldNum"/>
          </p:nvPr>
        </p:nvSpPr>
        <p:spPr>
          <a:xfrm>
            <a:off x="411957" y="4731545"/>
            <a:ext cx="422673" cy="273844"/>
          </a:xfrm>
          <a:prstGeom prst="rect">
            <a:avLst/>
          </a:prstGeom>
          <a:noFill/>
          <a:ln>
            <a:noFill/>
          </a:ln>
        </p:spPr>
        <p:txBody>
          <a:bodyPr anchorCtr="0" anchor="ctr" bIns="34275" lIns="68575" spcFirstLastPara="1" rIns="68575" wrap="square" tIns="34275">
            <a:noAutofit/>
          </a:bodyPr>
          <a:lstStyle/>
          <a:p>
            <a:pPr indent="0" lvl="0" marL="0" rtl="0" algn="ctr">
              <a:spcBef>
                <a:spcPts val="0"/>
              </a:spcBef>
              <a:spcAft>
                <a:spcPts val="0"/>
              </a:spcAft>
              <a:buNone/>
            </a:pPr>
            <a:fld id="{00000000-1234-1234-1234-123412341234}" type="slidenum">
              <a:rPr lang="en" sz="1100"/>
              <a:t>‹#›</a:t>
            </a:fld>
            <a:endParaRPr sz="1100"/>
          </a:p>
        </p:txBody>
      </p:sp>
      <p:sp>
        <p:nvSpPr>
          <p:cNvPr id="394" name="Google Shape;394;p27"/>
          <p:cNvSpPr txBox="1"/>
          <p:nvPr/>
        </p:nvSpPr>
        <p:spPr>
          <a:xfrm>
            <a:off x="0" y="305807"/>
            <a:ext cx="9144000" cy="473207"/>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rgbClr val="3F3F3F"/>
                </a:solidFill>
                <a:latin typeface="Montserrat Light"/>
                <a:ea typeface="Montserrat Light"/>
                <a:cs typeface="Montserrat Light"/>
                <a:sym typeface="Montserrat Light"/>
              </a:rPr>
              <a:t>Process Infographic</a:t>
            </a:r>
            <a:endParaRPr sz="1100"/>
          </a:p>
        </p:txBody>
      </p:sp>
      <p:sp>
        <p:nvSpPr>
          <p:cNvPr id="395" name="Google Shape;395;p27"/>
          <p:cNvSpPr/>
          <p:nvPr/>
        </p:nvSpPr>
        <p:spPr>
          <a:xfrm rot="2700000">
            <a:off x="1647996" y="1776782"/>
            <a:ext cx="1501056" cy="1501062"/>
          </a:xfrm>
          <a:prstGeom prst="teardrop">
            <a:avLst>
              <a:gd fmla="val 100000" name="adj"/>
            </a:avLst>
          </a:prstGeom>
          <a:solidFill>
            <a:schemeClr val="accent1">
              <a:alpha val="80000"/>
            </a:schemeClr>
          </a:solidFill>
          <a:ln>
            <a:noFill/>
          </a:ln>
        </p:spPr>
        <p:txBody>
          <a:bodyPr anchorCtr="0" anchor="t" bIns="34275" lIns="68575" spcFirstLastPara="1" rIns="68575" wrap="square" tIns="34275">
            <a:noAutofit/>
          </a:bodyPr>
          <a:lstStyle/>
          <a:p>
            <a:pPr indent="0" lvl="0" marL="0" marR="0" rtl="0" algn="ctr">
              <a:lnSpc>
                <a:spcPct val="100000"/>
              </a:lnSpc>
              <a:spcBef>
                <a:spcPts val="0"/>
              </a:spcBef>
              <a:spcAft>
                <a:spcPts val="0"/>
              </a:spcAft>
              <a:buClr>
                <a:schemeClr val="dk1"/>
              </a:buClr>
              <a:buSzPts val="4200"/>
              <a:buFont typeface="Montserrat"/>
              <a:buNone/>
            </a:pPr>
            <a:r>
              <a:t/>
            </a:r>
            <a:endParaRPr b="0" i="0" sz="4200" u="none" cap="none" strike="noStrike">
              <a:solidFill>
                <a:srgbClr val="000000"/>
              </a:solidFill>
              <a:latin typeface="Gill Sans"/>
              <a:ea typeface="Gill Sans"/>
              <a:cs typeface="Gill Sans"/>
              <a:sym typeface="Gill Sans"/>
            </a:endParaRPr>
          </a:p>
        </p:txBody>
      </p:sp>
      <p:sp>
        <p:nvSpPr>
          <p:cNvPr id="396" name="Google Shape;396;p27"/>
          <p:cNvSpPr/>
          <p:nvPr/>
        </p:nvSpPr>
        <p:spPr>
          <a:xfrm>
            <a:off x="3494245" y="2326560"/>
            <a:ext cx="401509" cy="401509"/>
          </a:xfrm>
          <a:custGeom>
            <a:rect b="b" l="l" r="r" t="t"/>
            <a:pathLst>
              <a:path extrusionOk="0" h="21600" w="21600">
                <a:moveTo>
                  <a:pt x="9809" y="0"/>
                </a:moveTo>
                <a:cubicBezTo>
                  <a:pt x="9051" y="0"/>
                  <a:pt x="8354" y="612"/>
                  <a:pt x="8253" y="1364"/>
                </a:cubicBezTo>
                <a:lnTo>
                  <a:pt x="7957" y="3569"/>
                </a:lnTo>
                <a:cubicBezTo>
                  <a:pt x="7882" y="3599"/>
                  <a:pt x="7812" y="3626"/>
                  <a:pt x="7740" y="3657"/>
                </a:cubicBezTo>
                <a:lnTo>
                  <a:pt x="5935" y="2286"/>
                </a:lnTo>
                <a:cubicBezTo>
                  <a:pt x="5673" y="2086"/>
                  <a:pt x="5337" y="1973"/>
                  <a:pt x="4989" y="1973"/>
                </a:cubicBezTo>
                <a:cubicBezTo>
                  <a:pt x="4563" y="1973"/>
                  <a:pt x="4160" y="2137"/>
                  <a:pt x="3874" y="2422"/>
                </a:cubicBezTo>
                <a:lnTo>
                  <a:pt x="2454" y="3842"/>
                </a:lnTo>
                <a:cubicBezTo>
                  <a:pt x="1918" y="4378"/>
                  <a:pt x="1857" y="5301"/>
                  <a:pt x="2318" y="5903"/>
                </a:cubicBezTo>
                <a:lnTo>
                  <a:pt x="3682" y="7692"/>
                </a:lnTo>
                <a:cubicBezTo>
                  <a:pt x="3651" y="7762"/>
                  <a:pt x="3622" y="7837"/>
                  <a:pt x="3593" y="7908"/>
                </a:cubicBezTo>
                <a:lnTo>
                  <a:pt x="1364" y="8205"/>
                </a:lnTo>
                <a:cubicBezTo>
                  <a:pt x="612" y="8307"/>
                  <a:pt x="0" y="9011"/>
                  <a:pt x="0" y="9769"/>
                </a:cubicBezTo>
                <a:lnTo>
                  <a:pt x="0" y="11766"/>
                </a:lnTo>
                <a:cubicBezTo>
                  <a:pt x="0" y="12525"/>
                  <a:pt x="612" y="13222"/>
                  <a:pt x="1364" y="13323"/>
                </a:cubicBezTo>
                <a:lnTo>
                  <a:pt x="3569" y="13619"/>
                </a:lnTo>
                <a:cubicBezTo>
                  <a:pt x="3598" y="13694"/>
                  <a:pt x="3627" y="13771"/>
                  <a:pt x="3657" y="13844"/>
                </a:cubicBezTo>
                <a:lnTo>
                  <a:pt x="2286" y="15641"/>
                </a:lnTo>
                <a:cubicBezTo>
                  <a:pt x="1826" y="16244"/>
                  <a:pt x="1886" y="17174"/>
                  <a:pt x="2422" y="17710"/>
                </a:cubicBezTo>
                <a:lnTo>
                  <a:pt x="3842" y="19122"/>
                </a:lnTo>
                <a:cubicBezTo>
                  <a:pt x="4127" y="19407"/>
                  <a:pt x="4531" y="19571"/>
                  <a:pt x="4957" y="19571"/>
                </a:cubicBezTo>
                <a:cubicBezTo>
                  <a:pt x="5305" y="19571"/>
                  <a:pt x="5641" y="19467"/>
                  <a:pt x="5903" y="19266"/>
                </a:cubicBezTo>
                <a:lnTo>
                  <a:pt x="7676" y="17910"/>
                </a:lnTo>
                <a:cubicBezTo>
                  <a:pt x="7772" y="17953"/>
                  <a:pt x="7867" y="17992"/>
                  <a:pt x="7965" y="18031"/>
                </a:cubicBezTo>
                <a:lnTo>
                  <a:pt x="8253" y="20236"/>
                </a:lnTo>
                <a:cubicBezTo>
                  <a:pt x="8353" y="20989"/>
                  <a:pt x="9051" y="21600"/>
                  <a:pt x="9809" y="21600"/>
                </a:cubicBezTo>
                <a:lnTo>
                  <a:pt x="11815" y="21600"/>
                </a:lnTo>
                <a:cubicBezTo>
                  <a:pt x="12573" y="21600"/>
                  <a:pt x="13271" y="20989"/>
                  <a:pt x="13371" y="20236"/>
                </a:cubicBezTo>
                <a:lnTo>
                  <a:pt x="13659" y="18031"/>
                </a:lnTo>
                <a:cubicBezTo>
                  <a:pt x="13750" y="17995"/>
                  <a:pt x="13844" y="17957"/>
                  <a:pt x="13932" y="17918"/>
                </a:cubicBezTo>
                <a:lnTo>
                  <a:pt x="15665" y="19250"/>
                </a:lnTo>
                <a:cubicBezTo>
                  <a:pt x="15927" y="19451"/>
                  <a:pt x="16262" y="19563"/>
                  <a:pt x="16611" y="19563"/>
                </a:cubicBezTo>
                <a:cubicBezTo>
                  <a:pt x="17036" y="19563"/>
                  <a:pt x="17441" y="19399"/>
                  <a:pt x="17726" y="19114"/>
                </a:cubicBezTo>
                <a:lnTo>
                  <a:pt x="19146" y="17694"/>
                </a:lnTo>
                <a:cubicBezTo>
                  <a:pt x="19682" y="17157"/>
                  <a:pt x="19743" y="16235"/>
                  <a:pt x="19282" y="15633"/>
                </a:cubicBezTo>
                <a:lnTo>
                  <a:pt x="17943" y="13892"/>
                </a:lnTo>
                <a:cubicBezTo>
                  <a:pt x="17982" y="13801"/>
                  <a:pt x="18027" y="13704"/>
                  <a:pt x="18063" y="13611"/>
                </a:cubicBezTo>
                <a:lnTo>
                  <a:pt x="20236" y="13323"/>
                </a:lnTo>
                <a:cubicBezTo>
                  <a:pt x="20989" y="13223"/>
                  <a:pt x="21600" y="12525"/>
                  <a:pt x="21600" y="11766"/>
                </a:cubicBezTo>
                <a:lnTo>
                  <a:pt x="21600" y="9769"/>
                </a:lnTo>
                <a:cubicBezTo>
                  <a:pt x="21600" y="9011"/>
                  <a:pt x="20989" y="8313"/>
                  <a:pt x="20236" y="8213"/>
                </a:cubicBezTo>
                <a:lnTo>
                  <a:pt x="18031" y="7917"/>
                </a:lnTo>
                <a:cubicBezTo>
                  <a:pt x="17995" y="7827"/>
                  <a:pt x="17957" y="7740"/>
                  <a:pt x="17918" y="7652"/>
                </a:cubicBezTo>
                <a:lnTo>
                  <a:pt x="19250" y="5919"/>
                </a:lnTo>
                <a:cubicBezTo>
                  <a:pt x="19711" y="5317"/>
                  <a:pt x="19650" y="4386"/>
                  <a:pt x="19114" y="3850"/>
                </a:cubicBezTo>
                <a:lnTo>
                  <a:pt x="17694" y="2438"/>
                </a:lnTo>
                <a:cubicBezTo>
                  <a:pt x="17409" y="2153"/>
                  <a:pt x="17004" y="1989"/>
                  <a:pt x="16579" y="1989"/>
                </a:cubicBezTo>
                <a:cubicBezTo>
                  <a:pt x="16230" y="1989"/>
                  <a:pt x="15896" y="2101"/>
                  <a:pt x="15633" y="2302"/>
                </a:cubicBezTo>
                <a:lnTo>
                  <a:pt x="13868" y="3649"/>
                </a:lnTo>
                <a:cubicBezTo>
                  <a:pt x="13803" y="3622"/>
                  <a:pt x="13735" y="3596"/>
                  <a:pt x="13667" y="3569"/>
                </a:cubicBezTo>
                <a:lnTo>
                  <a:pt x="13371" y="1364"/>
                </a:lnTo>
                <a:cubicBezTo>
                  <a:pt x="13269" y="612"/>
                  <a:pt x="12573" y="0"/>
                  <a:pt x="11815" y="0"/>
                </a:cubicBezTo>
                <a:lnTo>
                  <a:pt x="9809" y="0"/>
                </a:lnTo>
                <a:close/>
                <a:moveTo>
                  <a:pt x="9858" y="770"/>
                </a:moveTo>
                <a:lnTo>
                  <a:pt x="11863" y="770"/>
                </a:lnTo>
                <a:cubicBezTo>
                  <a:pt x="12267" y="770"/>
                  <a:pt x="12651" y="1108"/>
                  <a:pt x="12705" y="1508"/>
                </a:cubicBezTo>
                <a:lnTo>
                  <a:pt x="13010" y="3770"/>
                </a:lnTo>
                <a:lnTo>
                  <a:pt x="13034" y="3922"/>
                </a:lnTo>
                <a:cubicBezTo>
                  <a:pt x="13050" y="4057"/>
                  <a:pt x="13138" y="4172"/>
                  <a:pt x="13266" y="4219"/>
                </a:cubicBezTo>
                <a:cubicBezTo>
                  <a:pt x="13464" y="4291"/>
                  <a:pt x="13647" y="4364"/>
                  <a:pt x="13820" y="4444"/>
                </a:cubicBezTo>
                <a:cubicBezTo>
                  <a:pt x="13942" y="4500"/>
                  <a:pt x="14082" y="4487"/>
                  <a:pt x="14189" y="4403"/>
                </a:cubicBezTo>
                <a:cubicBezTo>
                  <a:pt x="14189" y="4403"/>
                  <a:pt x="14244" y="4364"/>
                  <a:pt x="14245" y="4363"/>
                </a:cubicBezTo>
                <a:lnTo>
                  <a:pt x="16122" y="2920"/>
                </a:lnTo>
                <a:cubicBezTo>
                  <a:pt x="16430" y="2684"/>
                  <a:pt x="16964" y="2719"/>
                  <a:pt x="17237" y="2992"/>
                </a:cubicBezTo>
                <a:lnTo>
                  <a:pt x="18648" y="4411"/>
                </a:lnTo>
                <a:cubicBezTo>
                  <a:pt x="18934" y="4697"/>
                  <a:pt x="18974" y="5206"/>
                  <a:pt x="18729" y="5526"/>
                </a:cubicBezTo>
                <a:lnTo>
                  <a:pt x="17285" y="7403"/>
                </a:lnTo>
                <a:cubicBezTo>
                  <a:pt x="17284" y="7404"/>
                  <a:pt x="17261" y="7434"/>
                  <a:pt x="17261" y="7435"/>
                </a:cubicBezTo>
                <a:cubicBezTo>
                  <a:pt x="17179" y="7543"/>
                  <a:pt x="17170" y="7690"/>
                  <a:pt x="17229" y="7812"/>
                </a:cubicBezTo>
                <a:cubicBezTo>
                  <a:pt x="17323" y="8011"/>
                  <a:pt x="17409" y="8214"/>
                  <a:pt x="17485" y="8422"/>
                </a:cubicBezTo>
                <a:cubicBezTo>
                  <a:pt x="17532" y="8549"/>
                  <a:pt x="17640" y="8638"/>
                  <a:pt x="17774" y="8654"/>
                </a:cubicBezTo>
                <a:cubicBezTo>
                  <a:pt x="17775" y="8655"/>
                  <a:pt x="17845" y="8663"/>
                  <a:pt x="17846" y="8662"/>
                </a:cubicBezTo>
                <a:lnTo>
                  <a:pt x="20188" y="8975"/>
                </a:lnTo>
                <a:cubicBezTo>
                  <a:pt x="20588" y="9028"/>
                  <a:pt x="20926" y="9414"/>
                  <a:pt x="20926" y="9817"/>
                </a:cubicBezTo>
                <a:cubicBezTo>
                  <a:pt x="20926" y="9817"/>
                  <a:pt x="20926" y="11815"/>
                  <a:pt x="20926" y="11815"/>
                </a:cubicBezTo>
                <a:cubicBezTo>
                  <a:pt x="20926" y="12218"/>
                  <a:pt x="20588" y="12604"/>
                  <a:pt x="20188" y="12657"/>
                </a:cubicBezTo>
                <a:lnTo>
                  <a:pt x="17846" y="12970"/>
                </a:lnTo>
                <a:lnTo>
                  <a:pt x="17798" y="12978"/>
                </a:lnTo>
                <a:cubicBezTo>
                  <a:pt x="17664" y="12995"/>
                  <a:pt x="17555" y="13083"/>
                  <a:pt x="17509" y="13210"/>
                </a:cubicBezTo>
                <a:cubicBezTo>
                  <a:pt x="17433" y="13424"/>
                  <a:pt x="17346" y="13637"/>
                  <a:pt x="17253" y="13836"/>
                </a:cubicBezTo>
                <a:cubicBezTo>
                  <a:pt x="17196" y="13958"/>
                  <a:pt x="17235" y="14130"/>
                  <a:pt x="17317" y="14237"/>
                </a:cubicBezTo>
                <a:lnTo>
                  <a:pt x="18753" y="16122"/>
                </a:lnTo>
                <a:cubicBezTo>
                  <a:pt x="18998" y="16442"/>
                  <a:pt x="18965" y="16952"/>
                  <a:pt x="18680" y="17237"/>
                </a:cubicBezTo>
                <a:lnTo>
                  <a:pt x="17269" y="18648"/>
                </a:lnTo>
                <a:cubicBezTo>
                  <a:pt x="17118" y="18799"/>
                  <a:pt x="16894" y="18889"/>
                  <a:pt x="16659" y="18889"/>
                </a:cubicBezTo>
                <a:cubicBezTo>
                  <a:pt x="16468" y="18889"/>
                  <a:pt x="16284" y="18834"/>
                  <a:pt x="16146" y="18729"/>
                </a:cubicBezTo>
                <a:lnTo>
                  <a:pt x="14245" y="17269"/>
                </a:lnTo>
                <a:cubicBezTo>
                  <a:pt x="14138" y="17186"/>
                  <a:pt x="13998" y="17171"/>
                  <a:pt x="13876" y="17229"/>
                </a:cubicBezTo>
                <a:cubicBezTo>
                  <a:pt x="13679" y="17322"/>
                  <a:pt x="13469" y="17409"/>
                  <a:pt x="13258" y="17485"/>
                </a:cubicBezTo>
                <a:cubicBezTo>
                  <a:pt x="13130" y="17532"/>
                  <a:pt x="13034" y="17670"/>
                  <a:pt x="13018" y="17806"/>
                </a:cubicBezTo>
                <a:lnTo>
                  <a:pt x="12705" y="20188"/>
                </a:lnTo>
                <a:cubicBezTo>
                  <a:pt x="12652" y="20588"/>
                  <a:pt x="12266" y="20926"/>
                  <a:pt x="11863" y="20926"/>
                </a:cubicBezTo>
                <a:lnTo>
                  <a:pt x="9858" y="20926"/>
                </a:lnTo>
                <a:cubicBezTo>
                  <a:pt x="9454" y="20926"/>
                  <a:pt x="9068" y="20588"/>
                  <a:pt x="9015" y="20188"/>
                </a:cubicBezTo>
                <a:lnTo>
                  <a:pt x="8711" y="17846"/>
                </a:lnTo>
                <a:lnTo>
                  <a:pt x="8350" y="17894"/>
                </a:lnTo>
                <a:lnTo>
                  <a:pt x="8703" y="17774"/>
                </a:lnTo>
                <a:cubicBezTo>
                  <a:pt x="8686" y="17639"/>
                  <a:pt x="8590" y="17531"/>
                  <a:pt x="8462" y="17485"/>
                </a:cubicBezTo>
                <a:cubicBezTo>
                  <a:pt x="8246" y="17407"/>
                  <a:pt x="8034" y="17311"/>
                  <a:pt x="7828" y="17213"/>
                </a:cubicBezTo>
                <a:cubicBezTo>
                  <a:pt x="7705" y="17153"/>
                  <a:pt x="7528" y="17191"/>
                  <a:pt x="7419" y="17277"/>
                </a:cubicBezTo>
                <a:lnTo>
                  <a:pt x="5518" y="18737"/>
                </a:lnTo>
                <a:cubicBezTo>
                  <a:pt x="5211" y="18972"/>
                  <a:pt x="4669" y="18937"/>
                  <a:pt x="4395" y="18664"/>
                </a:cubicBezTo>
                <a:lnTo>
                  <a:pt x="2984" y="17245"/>
                </a:lnTo>
                <a:cubicBezTo>
                  <a:pt x="2698" y="16959"/>
                  <a:pt x="2659" y="16451"/>
                  <a:pt x="2904" y="16130"/>
                </a:cubicBezTo>
                <a:lnTo>
                  <a:pt x="4291" y="14317"/>
                </a:lnTo>
                <a:lnTo>
                  <a:pt x="4403" y="14165"/>
                </a:lnTo>
                <a:cubicBezTo>
                  <a:pt x="4488" y="14058"/>
                  <a:pt x="4508" y="13911"/>
                  <a:pt x="4452" y="13788"/>
                </a:cubicBezTo>
                <a:cubicBezTo>
                  <a:pt x="4369" y="13608"/>
                  <a:pt x="4290" y="13419"/>
                  <a:pt x="4219" y="13218"/>
                </a:cubicBezTo>
                <a:cubicBezTo>
                  <a:pt x="4173" y="13089"/>
                  <a:pt x="4027" y="12993"/>
                  <a:pt x="3890" y="12978"/>
                </a:cubicBezTo>
                <a:lnTo>
                  <a:pt x="1508" y="12657"/>
                </a:lnTo>
                <a:cubicBezTo>
                  <a:pt x="1108" y="12603"/>
                  <a:pt x="770" y="12218"/>
                  <a:pt x="770" y="11815"/>
                </a:cubicBezTo>
                <a:lnTo>
                  <a:pt x="770" y="9817"/>
                </a:lnTo>
                <a:cubicBezTo>
                  <a:pt x="770" y="9414"/>
                  <a:pt x="1108" y="9021"/>
                  <a:pt x="1508" y="8967"/>
                </a:cubicBezTo>
                <a:lnTo>
                  <a:pt x="3762" y="8662"/>
                </a:lnTo>
                <a:lnTo>
                  <a:pt x="3946" y="8646"/>
                </a:lnTo>
                <a:cubicBezTo>
                  <a:pt x="4081" y="8631"/>
                  <a:pt x="4196" y="8541"/>
                  <a:pt x="4243" y="8414"/>
                </a:cubicBezTo>
                <a:cubicBezTo>
                  <a:pt x="4314" y="8221"/>
                  <a:pt x="4390" y="8025"/>
                  <a:pt x="4476" y="7844"/>
                </a:cubicBezTo>
                <a:cubicBezTo>
                  <a:pt x="4534" y="7721"/>
                  <a:pt x="4520" y="7575"/>
                  <a:pt x="4435" y="7467"/>
                </a:cubicBezTo>
                <a:lnTo>
                  <a:pt x="2936" y="5518"/>
                </a:lnTo>
                <a:cubicBezTo>
                  <a:pt x="2690" y="5198"/>
                  <a:pt x="2730" y="4681"/>
                  <a:pt x="3016" y="4395"/>
                </a:cubicBezTo>
                <a:lnTo>
                  <a:pt x="4427" y="2984"/>
                </a:lnTo>
                <a:cubicBezTo>
                  <a:pt x="4701" y="2711"/>
                  <a:pt x="5242" y="2669"/>
                  <a:pt x="5550" y="2904"/>
                </a:cubicBezTo>
                <a:lnTo>
                  <a:pt x="7363" y="4291"/>
                </a:lnTo>
                <a:cubicBezTo>
                  <a:pt x="7411" y="4328"/>
                  <a:pt x="7463" y="4362"/>
                  <a:pt x="7515" y="4403"/>
                </a:cubicBezTo>
                <a:cubicBezTo>
                  <a:pt x="7622" y="4488"/>
                  <a:pt x="7769" y="4509"/>
                  <a:pt x="7892" y="4452"/>
                </a:cubicBezTo>
                <a:cubicBezTo>
                  <a:pt x="8073" y="4368"/>
                  <a:pt x="8262" y="4291"/>
                  <a:pt x="8462" y="4219"/>
                </a:cubicBezTo>
                <a:cubicBezTo>
                  <a:pt x="8590" y="4172"/>
                  <a:pt x="8687" y="4026"/>
                  <a:pt x="8703" y="3890"/>
                </a:cubicBezTo>
                <a:lnTo>
                  <a:pt x="9015" y="1508"/>
                </a:lnTo>
                <a:cubicBezTo>
                  <a:pt x="9069" y="1108"/>
                  <a:pt x="9454" y="770"/>
                  <a:pt x="9858" y="770"/>
                </a:cubicBezTo>
                <a:close/>
                <a:moveTo>
                  <a:pt x="10852" y="7700"/>
                </a:moveTo>
                <a:cubicBezTo>
                  <a:pt x="9113" y="7700"/>
                  <a:pt x="7700" y="9113"/>
                  <a:pt x="7700" y="10852"/>
                </a:cubicBezTo>
                <a:cubicBezTo>
                  <a:pt x="7700" y="12591"/>
                  <a:pt x="9113" y="14012"/>
                  <a:pt x="10852" y="14012"/>
                </a:cubicBezTo>
                <a:cubicBezTo>
                  <a:pt x="12591" y="14012"/>
                  <a:pt x="14012" y="12591"/>
                  <a:pt x="14012" y="10852"/>
                </a:cubicBezTo>
                <a:cubicBezTo>
                  <a:pt x="14012" y="9113"/>
                  <a:pt x="12591" y="7700"/>
                  <a:pt x="10852" y="7700"/>
                </a:cubicBezTo>
                <a:close/>
                <a:moveTo>
                  <a:pt x="10748" y="8213"/>
                </a:moveTo>
                <a:cubicBezTo>
                  <a:pt x="12190" y="8213"/>
                  <a:pt x="13363" y="9386"/>
                  <a:pt x="13363" y="10828"/>
                </a:cubicBezTo>
                <a:cubicBezTo>
                  <a:pt x="13363" y="12270"/>
                  <a:pt x="12190" y="13443"/>
                  <a:pt x="10748" y="13443"/>
                </a:cubicBezTo>
                <a:cubicBezTo>
                  <a:pt x="9306" y="13443"/>
                  <a:pt x="8133" y="12270"/>
                  <a:pt x="8133" y="10828"/>
                </a:cubicBezTo>
                <a:cubicBezTo>
                  <a:pt x="8133" y="9386"/>
                  <a:pt x="9306" y="8213"/>
                  <a:pt x="10748" y="8213"/>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97" name="Google Shape;397;p27"/>
          <p:cNvSpPr/>
          <p:nvPr/>
        </p:nvSpPr>
        <p:spPr>
          <a:xfrm>
            <a:off x="4785120" y="2330585"/>
            <a:ext cx="412709" cy="393458"/>
          </a:xfrm>
          <a:custGeom>
            <a:rect b="b" l="l" r="r" t="t"/>
            <a:pathLst>
              <a:path extrusionOk="0" h="21548" w="21527">
                <a:moveTo>
                  <a:pt x="10763" y="0"/>
                </a:moveTo>
                <a:cubicBezTo>
                  <a:pt x="10567" y="0"/>
                  <a:pt x="10398" y="127"/>
                  <a:pt x="10296" y="343"/>
                </a:cubicBezTo>
                <a:lnTo>
                  <a:pt x="7334" y="6638"/>
                </a:lnTo>
                <a:cubicBezTo>
                  <a:pt x="7299" y="6711"/>
                  <a:pt x="7177" y="6806"/>
                  <a:pt x="7100" y="6818"/>
                </a:cubicBezTo>
                <a:lnTo>
                  <a:pt x="475" y="7830"/>
                </a:lnTo>
                <a:cubicBezTo>
                  <a:pt x="247" y="7865"/>
                  <a:pt x="84" y="8002"/>
                  <a:pt x="24" y="8198"/>
                </a:cubicBezTo>
                <a:cubicBezTo>
                  <a:pt x="-37" y="8393"/>
                  <a:pt x="22" y="8601"/>
                  <a:pt x="187" y="8769"/>
                </a:cubicBezTo>
                <a:lnTo>
                  <a:pt x="4977" y="13668"/>
                </a:lnTo>
                <a:cubicBezTo>
                  <a:pt x="5033" y="13725"/>
                  <a:pt x="5084" y="13882"/>
                  <a:pt x="5071" y="13962"/>
                </a:cubicBezTo>
                <a:lnTo>
                  <a:pt x="3935" y="20886"/>
                </a:lnTo>
                <a:cubicBezTo>
                  <a:pt x="3904" y="21075"/>
                  <a:pt x="3944" y="21252"/>
                  <a:pt x="4044" y="21376"/>
                </a:cubicBezTo>
                <a:cubicBezTo>
                  <a:pt x="4193" y="21562"/>
                  <a:pt x="4455" y="21600"/>
                  <a:pt x="4697" y="21466"/>
                </a:cubicBezTo>
                <a:lnTo>
                  <a:pt x="10615" y="18200"/>
                </a:lnTo>
                <a:cubicBezTo>
                  <a:pt x="10666" y="18172"/>
                  <a:pt x="10860" y="18172"/>
                  <a:pt x="10911" y="18200"/>
                </a:cubicBezTo>
                <a:lnTo>
                  <a:pt x="16836" y="21466"/>
                </a:lnTo>
                <a:cubicBezTo>
                  <a:pt x="16933" y="21520"/>
                  <a:pt x="17029" y="21548"/>
                  <a:pt x="17124" y="21548"/>
                </a:cubicBezTo>
                <a:cubicBezTo>
                  <a:pt x="17268" y="21548"/>
                  <a:pt x="17392" y="21488"/>
                  <a:pt x="17482" y="21376"/>
                </a:cubicBezTo>
                <a:cubicBezTo>
                  <a:pt x="17581" y="21252"/>
                  <a:pt x="17621" y="21075"/>
                  <a:pt x="17591" y="20886"/>
                </a:cubicBezTo>
                <a:lnTo>
                  <a:pt x="16463" y="13962"/>
                </a:lnTo>
                <a:cubicBezTo>
                  <a:pt x="16450" y="13882"/>
                  <a:pt x="16493" y="13725"/>
                  <a:pt x="16549" y="13668"/>
                </a:cubicBezTo>
                <a:cubicBezTo>
                  <a:pt x="16549" y="13668"/>
                  <a:pt x="21347" y="8769"/>
                  <a:pt x="21347" y="8769"/>
                </a:cubicBezTo>
                <a:cubicBezTo>
                  <a:pt x="21511" y="8601"/>
                  <a:pt x="21563" y="8393"/>
                  <a:pt x="21502" y="8198"/>
                </a:cubicBezTo>
                <a:cubicBezTo>
                  <a:pt x="21442" y="8002"/>
                  <a:pt x="21279" y="7865"/>
                  <a:pt x="21051" y="7830"/>
                </a:cubicBezTo>
                <a:lnTo>
                  <a:pt x="14434" y="6818"/>
                </a:lnTo>
                <a:cubicBezTo>
                  <a:pt x="14357" y="6806"/>
                  <a:pt x="14227" y="6711"/>
                  <a:pt x="14192" y="6638"/>
                </a:cubicBezTo>
                <a:lnTo>
                  <a:pt x="11230" y="343"/>
                </a:lnTo>
                <a:cubicBezTo>
                  <a:pt x="11128" y="126"/>
                  <a:pt x="10959" y="0"/>
                  <a:pt x="10763" y="0"/>
                </a:cubicBezTo>
                <a:close/>
                <a:moveTo>
                  <a:pt x="10825" y="1045"/>
                </a:moveTo>
                <a:lnTo>
                  <a:pt x="13633" y="7006"/>
                </a:lnTo>
                <a:cubicBezTo>
                  <a:pt x="13769" y="7297"/>
                  <a:pt x="14089" y="7547"/>
                  <a:pt x="14395" y="7594"/>
                </a:cubicBezTo>
                <a:lnTo>
                  <a:pt x="20663" y="8549"/>
                </a:lnTo>
                <a:lnTo>
                  <a:pt x="16129" y="13187"/>
                </a:lnTo>
                <a:cubicBezTo>
                  <a:pt x="15907" y="13413"/>
                  <a:pt x="15781" y="13806"/>
                  <a:pt x="15833" y="14126"/>
                </a:cubicBezTo>
                <a:lnTo>
                  <a:pt x="16906" y="20682"/>
                </a:lnTo>
                <a:lnTo>
                  <a:pt x="11300" y="17588"/>
                </a:lnTo>
                <a:cubicBezTo>
                  <a:pt x="11168" y="17515"/>
                  <a:pt x="10998" y="17473"/>
                  <a:pt x="10825" y="17473"/>
                </a:cubicBezTo>
                <a:cubicBezTo>
                  <a:pt x="10652" y="17473"/>
                  <a:pt x="10490" y="17515"/>
                  <a:pt x="10359" y="17588"/>
                </a:cubicBezTo>
                <a:lnTo>
                  <a:pt x="4752" y="20682"/>
                </a:lnTo>
                <a:lnTo>
                  <a:pt x="5825" y="14126"/>
                </a:lnTo>
                <a:cubicBezTo>
                  <a:pt x="5877" y="13806"/>
                  <a:pt x="5750" y="13413"/>
                  <a:pt x="5529" y="13187"/>
                </a:cubicBezTo>
                <a:lnTo>
                  <a:pt x="996" y="8549"/>
                </a:lnTo>
                <a:lnTo>
                  <a:pt x="7264" y="7594"/>
                </a:lnTo>
                <a:cubicBezTo>
                  <a:pt x="7569" y="7547"/>
                  <a:pt x="7889" y="7297"/>
                  <a:pt x="8026" y="7006"/>
                </a:cubicBezTo>
                <a:lnTo>
                  <a:pt x="10825" y="1045"/>
                </a:lnTo>
                <a:close/>
                <a:moveTo>
                  <a:pt x="11082" y="4981"/>
                </a:moveTo>
                <a:cubicBezTo>
                  <a:pt x="10995" y="4936"/>
                  <a:pt x="10891" y="4980"/>
                  <a:pt x="10849" y="5071"/>
                </a:cubicBezTo>
                <a:lnTo>
                  <a:pt x="9153" y="8663"/>
                </a:lnTo>
                <a:lnTo>
                  <a:pt x="5374" y="9243"/>
                </a:lnTo>
                <a:cubicBezTo>
                  <a:pt x="5278" y="9257"/>
                  <a:pt x="5212" y="9347"/>
                  <a:pt x="5226" y="9447"/>
                </a:cubicBezTo>
                <a:cubicBezTo>
                  <a:pt x="5239" y="9538"/>
                  <a:pt x="5312" y="9602"/>
                  <a:pt x="5397" y="9602"/>
                </a:cubicBezTo>
                <a:cubicBezTo>
                  <a:pt x="5406" y="9602"/>
                  <a:pt x="5420" y="9604"/>
                  <a:pt x="5428" y="9602"/>
                </a:cubicBezTo>
                <a:lnTo>
                  <a:pt x="9293" y="9014"/>
                </a:lnTo>
                <a:cubicBezTo>
                  <a:pt x="9350" y="9006"/>
                  <a:pt x="9400" y="8962"/>
                  <a:pt x="9425" y="8908"/>
                </a:cubicBezTo>
                <a:lnTo>
                  <a:pt x="11160" y="5226"/>
                </a:lnTo>
                <a:cubicBezTo>
                  <a:pt x="11202" y="5135"/>
                  <a:pt x="11168" y="5026"/>
                  <a:pt x="11082" y="4981"/>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98" name="Google Shape;398;p27"/>
          <p:cNvSpPr/>
          <p:nvPr/>
        </p:nvSpPr>
        <p:spPr>
          <a:xfrm>
            <a:off x="6084097" y="2291446"/>
            <a:ext cx="407705" cy="471736"/>
          </a:xfrm>
          <a:custGeom>
            <a:rect b="b" l="l" r="r" t="t"/>
            <a:pathLst>
              <a:path extrusionOk="0" h="21600" w="21535">
                <a:moveTo>
                  <a:pt x="10886" y="0"/>
                </a:moveTo>
                <a:cubicBezTo>
                  <a:pt x="10757" y="0"/>
                  <a:pt x="10649" y="93"/>
                  <a:pt x="10649" y="205"/>
                </a:cubicBezTo>
                <a:lnTo>
                  <a:pt x="10649" y="1891"/>
                </a:lnTo>
                <a:cubicBezTo>
                  <a:pt x="10649" y="2003"/>
                  <a:pt x="10757" y="2096"/>
                  <a:pt x="10886" y="2096"/>
                </a:cubicBezTo>
                <a:cubicBezTo>
                  <a:pt x="11015" y="2096"/>
                  <a:pt x="11114" y="2003"/>
                  <a:pt x="11114" y="1891"/>
                </a:cubicBezTo>
                <a:lnTo>
                  <a:pt x="11114" y="205"/>
                </a:lnTo>
                <a:cubicBezTo>
                  <a:pt x="11114" y="93"/>
                  <a:pt x="11015" y="0"/>
                  <a:pt x="10886" y="0"/>
                </a:cubicBezTo>
                <a:close/>
                <a:moveTo>
                  <a:pt x="10413" y="2403"/>
                </a:moveTo>
                <a:cubicBezTo>
                  <a:pt x="6339" y="2403"/>
                  <a:pt x="3026" y="5275"/>
                  <a:pt x="3026" y="8806"/>
                </a:cubicBezTo>
                <a:cubicBezTo>
                  <a:pt x="3026" y="11028"/>
                  <a:pt x="4328" y="13060"/>
                  <a:pt x="6499" y="14234"/>
                </a:cubicBezTo>
                <a:lnTo>
                  <a:pt x="6704" y="14350"/>
                </a:lnTo>
                <a:cubicBezTo>
                  <a:pt x="7029" y="14535"/>
                  <a:pt x="7114" y="14588"/>
                  <a:pt x="7137" y="14657"/>
                </a:cubicBezTo>
                <a:cubicBezTo>
                  <a:pt x="7186" y="14804"/>
                  <a:pt x="7143" y="15173"/>
                  <a:pt x="7082" y="15736"/>
                </a:cubicBezTo>
                <a:cubicBezTo>
                  <a:pt x="7061" y="15926"/>
                  <a:pt x="7044" y="16149"/>
                  <a:pt x="7019" y="16398"/>
                </a:cubicBezTo>
                <a:cubicBezTo>
                  <a:pt x="7008" y="16511"/>
                  <a:pt x="7049" y="16621"/>
                  <a:pt x="7137" y="16705"/>
                </a:cubicBezTo>
                <a:cubicBezTo>
                  <a:pt x="7226" y="16789"/>
                  <a:pt x="7352" y="16835"/>
                  <a:pt x="7484" y="16835"/>
                </a:cubicBezTo>
                <a:lnTo>
                  <a:pt x="13351" y="16835"/>
                </a:lnTo>
                <a:cubicBezTo>
                  <a:pt x="13482" y="16835"/>
                  <a:pt x="13601" y="16789"/>
                  <a:pt x="13689" y="16705"/>
                </a:cubicBezTo>
                <a:cubicBezTo>
                  <a:pt x="13778" y="16621"/>
                  <a:pt x="13827" y="16511"/>
                  <a:pt x="13815" y="16398"/>
                </a:cubicBezTo>
                <a:cubicBezTo>
                  <a:pt x="13790" y="16149"/>
                  <a:pt x="13765" y="15926"/>
                  <a:pt x="13744" y="15736"/>
                </a:cubicBezTo>
                <a:cubicBezTo>
                  <a:pt x="13683" y="15173"/>
                  <a:pt x="13640" y="14804"/>
                  <a:pt x="13689" y="14657"/>
                </a:cubicBezTo>
                <a:cubicBezTo>
                  <a:pt x="13712" y="14588"/>
                  <a:pt x="13797" y="14535"/>
                  <a:pt x="14122" y="14350"/>
                </a:cubicBezTo>
                <a:lnTo>
                  <a:pt x="14311" y="14241"/>
                </a:lnTo>
                <a:cubicBezTo>
                  <a:pt x="16496" y="13060"/>
                  <a:pt x="17800" y="11028"/>
                  <a:pt x="17800" y="8806"/>
                </a:cubicBezTo>
                <a:cubicBezTo>
                  <a:pt x="17800" y="5275"/>
                  <a:pt x="14487" y="2403"/>
                  <a:pt x="10413" y="2403"/>
                </a:cubicBezTo>
                <a:close/>
                <a:moveTo>
                  <a:pt x="183" y="3256"/>
                </a:moveTo>
                <a:cubicBezTo>
                  <a:pt x="125" y="3269"/>
                  <a:pt x="67" y="3297"/>
                  <a:pt x="34" y="3345"/>
                </a:cubicBezTo>
                <a:cubicBezTo>
                  <a:pt x="-33" y="3441"/>
                  <a:pt x="2" y="3567"/>
                  <a:pt x="112" y="3625"/>
                </a:cubicBezTo>
                <a:lnTo>
                  <a:pt x="3436" y="5359"/>
                </a:lnTo>
                <a:cubicBezTo>
                  <a:pt x="3474" y="5379"/>
                  <a:pt x="3513" y="5386"/>
                  <a:pt x="3554" y="5386"/>
                </a:cubicBezTo>
                <a:cubicBezTo>
                  <a:pt x="3633" y="5386"/>
                  <a:pt x="3707" y="5354"/>
                  <a:pt x="3751" y="5291"/>
                </a:cubicBezTo>
                <a:cubicBezTo>
                  <a:pt x="3818" y="5195"/>
                  <a:pt x="3783" y="5069"/>
                  <a:pt x="3672" y="5011"/>
                </a:cubicBezTo>
                <a:lnTo>
                  <a:pt x="357" y="3277"/>
                </a:lnTo>
                <a:cubicBezTo>
                  <a:pt x="301" y="3248"/>
                  <a:pt x="241" y="3244"/>
                  <a:pt x="183" y="3256"/>
                </a:cubicBezTo>
                <a:close/>
                <a:moveTo>
                  <a:pt x="10484" y="3277"/>
                </a:moveTo>
                <a:cubicBezTo>
                  <a:pt x="14042" y="3277"/>
                  <a:pt x="16942" y="5784"/>
                  <a:pt x="16942" y="8868"/>
                </a:cubicBezTo>
                <a:cubicBezTo>
                  <a:pt x="16942" y="10807"/>
                  <a:pt x="15800" y="12581"/>
                  <a:pt x="13878" y="13619"/>
                </a:cubicBezTo>
                <a:lnTo>
                  <a:pt x="13681" y="13735"/>
                </a:lnTo>
                <a:cubicBezTo>
                  <a:pt x="12710" y="14289"/>
                  <a:pt x="12736" y="14501"/>
                  <a:pt x="12886" y="15879"/>
                </a:cubicBezTo>
                <a:cubicBezTo>
                  <a:pt x="12893" y="15946"/>
                  <a:pt x="12902" y="16017"/>
                  <a:pt x="12910" y="16091"/>
                </a:cubicBezTo>
                <a:lnTo>
                  <a:pt x="8066" y="16091"/>
                </a:lnTo>
                <a:cubicBezTo>
                  <a:pt x="8074" y="16017"/>
                  <a:pt x="8083" y="15946"/>
                  <a:pt x="8090" y="15879"/>
                </a:cubicBezTo>
                <a:cubicBezTo>
                  <a:pt x="8240" y="14501"/>
                  <a:pt x="8258" y="14289"/>
                  <a:pt x="7287" y="13735"/>
                </a:cubicBezTo>
                <a:lnTo>
                  <a:pt x="7082" y="13612"/>
                </a:lnTo>
                <a:cubicBezTo>
                  <a:pt x="5174" y="12581"/>
                  <a:pt x="4034" y="10807"/>
                  <a:pt x="4034" y="8868"/>
                </a:cubicBezTo>
                <a:cubicBezTo>
                  <a:pt x="4034" y="5784"/>
                  <a:pt x="6926" y="3277"/>
                  <a:pt x="10484" y="3277"/>
                </a:cubicBezTo>
                <a:close/>
                <a:moveTo>
                  <a:pt x="21360" y="3775"/>
                </a:moveTo>
                <a:cubicBezTo>
                  <a:pt x="21302" y="3762"/>
                  <a:pt x="21242" y="3767"/>
                  <a:pt x="21186" y="3796"/>
                </a:cubicBezTo>
                <a:lnTo>
                  <a:pt x="17721" y="5577"/>
                </a:lnTo>
                <a:cubicBezTo>
                  <a:pt x="17610" y="5634"/>
                  <a:pt x="17569" y="5754"/>
                  <a:pt x="17635" y="5851"/>
                </a:cubicBezTo>
                <a:cubicBezTo>
                  <a:pt x="17678" y="5914"/>
                  <a:pt x="17759" y="5953"/>
                  <a:pt x="17839" y="5953"/>
                </a:cubicBezTo>
                <a:cubicBezTo>
                  <a:pt x="17880" y="5953"/>
                  <a:pt x="17920" y="5945"/>
                  <a:pt x="17958" y="5926"/>
                </a:cubicBezTo>
                <a:lnTo>
                  <a:pt x="21423" y="4144"/>
                </a:lnTo>
                <a:cubicBezTo>
                  <a:pt x="21534" y="4087"/>
                  <a:pt x="21567" y="3967"/>
                  <a:pt x="21501" y="3871"/>
                </a:cubicBezTo>
                <a:cubicBezTo>
                  <a:pt x="21468" y="3823"/>
                  <a:pt x="21418" y="3788"/>
                  <a:pt x="21360" y="3775"/>
                </a:cubicBezTo>
                <a:close/>
                <a:moveTo>
                  <a:pt x="11043" y="4506"/>
                </a:moveTo>
                <a:cubicBezTo>
                  <a:pt x="10875" y="4506"/>
                  <a:pt x="10744" y="4626"/>
                  <a:pt x="10744" y="4772"/>
                </a:cubicBezTo>
                <a:cubicBezTo>
                  <a:pt x="10744" y="4918"/>
                  <a:pt x="10875" y="5038"/>
                  <a:pt x="11043" y="5038"/>
                </a:cubicBezTo>
                <a:cubicBezTo>
                  <a:pt x="13365" y="5038"/>
                  <a:pt x="15256" y="6677"/>
                  <a:pt x="15256" y="8690"/>
                </a:cubicBezTo>
                <a:cubicBezTo>
                  <a:pt x="15256" y="8837"/>
                  <a:pt x="15395" y="8950"/>
                  <a:pt x="15563" y="8950"/>
                </a:cubicBezTo>
                <a:cubicBezTo>
                  <a:pt x="15732" y="8950"/>
                  <a:pt x="15871" y="8837"/>
                  <a:pt x="15871" y="8690"/>
                </a:cubicBezTo>
                <a:cubicBezTo>
                  <a:pt x="15871" y="6386"/>
                  <a:pt x="13702" y="4506"/>
                  <a:pt x="11043" y="4506"/>
                </a:cubicBezTo>
                <a:close/>
                <a:moveTo>
                  <a:pt x="2790" y="10322"/>
                </a:moveTo>
                <a:cubicBezTo>
                  <a:pt x="2733" y="10308"/>
                  <a:pt x="2673" y="10309"/>
                  <a:pt x="2617" y="10336"/>
                </a:cubicBezTo>
                <a:lnTo>
                  <a:pt x="798" y="11203"/>
                </a:lnTo>
                <a:cubicBezTo>
                  <a:pt x="684" y="11257"/>
                  <a:pt x="641" y="11384"/>
                  <a:pt x="703" y="11483"/>
                </a:cubicBezTo>
                <a:cubicBezTo>
                  <a:pt x="746" y="11550"/>
                  <a:pt x="825" y="11585"/>
                  <a:pt x="908" y="11585"/>
                </a:cubicBezTo>
                <a:cubicBezTo>
                  <a:pt x="946" y="11585"/>
                  <a:pt x="990" y="11575"/>
                  <a:pt x="1026" y="11558"/>
                </a:cubicBezTo>
                <a:lnTo>
                  <a:pt x="2837" y="10691"/>
                </a:lnTo>
                <a:cubicBezTo>
                  <a:pt x="2950" y="10637"/>
                  <a:pt x="2994" y="10516"/>
                  <a:pt x="2932" y="10418"/>
                </a:cubicBezTo>
                <a:cubicBezTo>
                  <a:pt x="2901" y="10368"/>
                  <a:pt x="2848" y="10336"/>
                  <a:pt x="2790" y="10322"/>
                </a:cubicBezTo>
                <a:close/>
                <a:moveTo>
                  <a:pt x="18076" y="11011"/>
                </a:moveTo>
                <a:cubicBezTo>
                  <a:pt x="18018" y="11025"/>
                  <a:pt x="17966" y="11058"/>
                  <a:pt x="17934" y="11107"/>
                </a:cubicBezTo>
                <a:cubicBezTo>
                  <a:pt x="17870" y="11205"/>
                  <a:pt x="17908" y="11332"/>
                  <a:pt x="18021" y="11387"/>
                </a:cubicBezTo>
                <a:lnTo>
                  <a:pt x="19840" y="12274"/>
                </a:lnTo>
                <a:cubicBezTo>
                  <a:pt x="19876" y="12292"/>
                  <a:pt x="19919" y="12302"/>
                  <a:pt x="19958" y="12302"/>
                </a:cubicBezTo>
                <a:cubicBezTo>
                  <a:pt x="20039" y="12302"/>
                  <a:pt x="20112" y="12265"/>
                  <a:pt x="20155" y="12199"/>
                </a:cubicBezTo>
                <a:cubicBezTo>
                  <a:pt x="20218" y="12102"/>
                  <a:pt x="20181" y="11974"/>
                  <a:pt x="20068" y="11919"/>
                </a:cubicBezTo>
                <a:lnTo>
                  <a:pt x="18249" y="11032"/>
                </a:lnTo>
                <a:cubicBezTo>
                  <a:pt x="18193" y="11005"/>
                  <a:pt x="18133" y="10998"/>
                  <a:pt x="18076" y="11011"/>
                </a:cubicBezTo>
                <a:close/>
                <a:moveTo>
                  <a:pt x="7334" y="17476"/>
                </a:moveTo>
                <a:cubicBezTo>
                  <a:pt x="7126" y="17476"/>
                  <a:pt x="6943" y="17597"/>
                  <a:pt x="6885" y="17770"/>
                </a:cubicBezTo>
                <a:cubicBezTo>
                  <a:pt x="6691" y="18344"/>
                  <a:pt x="6740" y="19552"/>
                  <a:pt x="8200" y="20173"/>
                </a:cubicBezTo>
                <a:cubicBezTo>
                  <a:pt x="8608" y="21218"/>
                  <a:pt x="9631" y="21595"/>
                  <a:pt x="10523" y="21600"/>
                </a:cubicBezTo>
                <a:cubicBezTo>
                  <a:pt x="10527" y="21600"/>
                  <a:pt x="10560" y="21600"/>
                  <a:pt x="10563" y="21600"/>
                </a:cubicBezTo>
                <a:cubicBezTo>
                  <a:pt x="11427" y="21600"/>
                  <a:pt x="12460" y="21225"/>
                  <a:pt x="12870" y="20173"/>
                </a:cubicBezTo>
                <a:cubicBezTo>
                  <a:pt x="14330" y="19552"/>
                  <a:pt x="14371" y="18344"/>
                  <a:pt x="14177" y="17770"/>
                </a:cubicBezTo>
                <a:cubicBezTo>
                  <a:pt x="14119" y="17597"/>
                  <a:pt x="13936" y="17476"/>
                  <a:pt x="13729" y="17476"/>
                </a:cubicBezTo>
                <a:lnTo>
                  <a:pt x="7334" y="17476"/>
                </a:lnTo>
                <a:close/>
                <a:moveTo>
                  <a:pt x="7562" y="18350"/>
                </a:moveTo>
                <a:lnTo>
                  <a:pt x="13138" y="18350"/>
                </a:lnTo>
                <a:cubicBezTo>
                  <a:pt x="13144" y="18695"/>
                  <a:pt x="13005" y="19252"/>
                  <a:pt x="12122" y="19565"/>
                </a:cubicBezTo>
                <a:cubicBezTo>
                  <a:pt x="11985" y="19614"/>
                  <a:pt x="11883" y="19714"/>
                  <a:pt x="11846" y="19838"/>
                </a:cubicBezTo>
                <a:cubicBezTo>
                  <a:pt x="11597" y="20685"/>
                  <a:pt x="10856" y="20837"/>
                  <a:pt x="10468" y="20856"/>
                </a:cubicBezTo>
                <a:cubicBezTo>
                  <a:pt x="10456" y="20855"/>
                  <a:pt x="10441" y="20849"/>
                  <a:pt x="10429" y="20849"/>
                </a:cubicBezTo>
                <a:lnTo>
                  <a:pt x="10271" y="20849"/>
                </a:lnTo>
                <a:cubicBezTo>
                  <a:pt x="10259" y="20849"/>
                  <a:pt x="10244" y="20855"/>
                  <a:pt x="10232" y="20856"/>
                </a:cubicBezTo>
                <a:cubicBezTo>
                  <a:pt x="9844" y="20837"/>
                  <a:pt x="9111" y="20685"/>
                  <a:pt x="8862" y="19838"/>
                </a:cubicBezTo>
                <a:cubicBezTo>
                  <a:pt x="8825" y="19714"/>
                  <a:pt x="8723" y="19614"/>
                  <a:pt x="8586" y="19565"/>
                </a:cubicBezTo>
                <a:cubicBezTo>
                  <a:pt x="7702" y="19252"/>
                  <a:pt x="7556" y="18694"/>
                  <a:pt x="7562" y="18350"/>
                </a:cubicBez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399" name="Google Shape;399;p27"/>
          <p:cNvSpPr/>
          <p:nvPr/>
        </p:nvSpPr>
        <p:spPr>
          <a:xfrm>
            <a:off x="2250250" y="2329020"/>
            <a:ext cx="296547" cy="396589"/>
          </a:xfrm>
          <a:custGeom>
            <a:rect b="b" l="l" r="r" t="t"/>
            <a:pathLst>
              <a:path extrusionOk="0" h="21600" w="21600">
                <a:moveTo>
                  <a:pt x="489" y="0"/>
                </a:moveTo>
                <a:cubicBezTo>
                  <a:pt x="219" y="0"/>
                  <a:pt x="0" y="164"/>
                  <a:pt x="0" y="365"/>
                </a:cubicBezTo>
                <a:lnTo>
                  <a:pt x="0" y="21235"/>
                </a:lnTo>
                <a:cubicBezTo>
                  <a:pt x="0" y="21436"/>
                  <a:pt x="219" y="21600"/>
                  <a:pt x="489" y="21600"/>
                </a:cubicBezTo>
                <a:lnTo>
                  <a:pt x="21111" y="21600"/>
                </a:lnTo>
                <a:cubicBezTo>
                  <a:pt x="21381" y="21600"/>
                  <a:pt x="21600" y="21436"/>
                  <a:pt x="21600" y="21235"/>
                </a:cubicBezTo>
                <a:lnTo>
                  <a:pt x="21600" y="4986"/>
                </a:lnTo>
                <a:cubicBezTo>
                  <a:pt x="21600" y="4937"/>
                  <a:pt x="21592" y="4892"/>
                  <a:pt x="21567" y="4848"/>
                </a:cubicBezTo>
                <a:cubicBezTo>
                  <a:pt x="21543" y="4804"/>
                  <a:pt x="21504" y="4768"/>
                  <a:pt x="21459" y="4734"/>
                </a:cubicBezTo>
                <a:lnTo>
                  <a:pt x="15280" y="106"/>
                </a:lnTo>
                <a:cubicBezTo>
                  <a:pt x="15235" y="72"/>
                  <a:pt x="15176" y="43"/>
                  <a:pt x="15117" y="24"/>
                </a:cubicBezTo>
                <a:cubicBezTo>
                  <a:pt x="15058" y="6"/>
                  <a:pt x="14997" y="0"/>
                  <a:pt x="14932" y="0"/>
                </a:cubicBezTo>
                <a:lnTo>
                  <a:pt x="489" y="0"/>
                </a:lnTo>
                <a:close/>
                <a:moveTo>
                  <a:pt x="1043" y="780"/>
                </a:moveTo>
                <a:lnTo>
                  <a:pt x="14509" y="780"/>
                </a:lnTo>
                <a:lnTo>
                  <a:pt x="14509" y="5035"/>
                </a:lnTo>
                <a:cubicBezTo>
                  <a:pt x="14509" y="5236"/>
                  <a:pt x="14728" y="5400"/>
                  <a:pt x="14997" y="5400"/>
                </a:cubicBezTo>
                <a:lnTo>
                  <a:pt x="20688" y="5400"/>
                </a:lnTo>
                <a:cubicBezTo>
                  <a:pt x="20688" y="5400"/>
                  <a:pt x="20688" y="20918"/>
                  <a:pt x="20688" y="20918"/>
                </a:cubicBezTo>
                <a:lnTo>
                  <a:pt x="1043" y="20918"/>
                </a:lnTo>
                <a:lnTo>
                  <a:pt x="1043" y="780"/>
                </a:lnTo>
                <a:close/>
                <a:moveTo>
                  <a:pt x="15638" y="1299"/>
                </a:moveTo>
                <a:lnTo>
                  <a:pt x="20156" y="4677"/>
                </a:lnTo>
                <a:lnTo>
                  <a:pt x="15638" y="4677"/>
                </a:lnTo>
                <a:cubicBezTo>
                  <a:pt x="15638" y="4677"/>
                  <a:pt x="15638" y="1299"/>
                  <a:pt x="15638" y="1299"/>
                </a:cubicBezTo>
                <a:close/>
                <a:moveTo>
                  <a:pt x="4409" y="5717"/>
                </a:moveTo>
                <a:cubicBezTo>
                  <a:pt x="4274" y="5717"/>
                  <a:pt x="4170" y="5794"/>
                  <a:pt x="4170" y="5895"/>
                </a:cubicBezTo>
                <a:lnTo>
                  <a:pt x="4170" y="10824"/>
                </a:lnTo>
                <a:cubicBezTo>
                  <a:pt x="4170" y="10925"/>
                  <a:pt x="4274" y="11011"/>
                  <a:pt x="4409" y="11011"/>
                </a:cubicBezTo>
                <a:lnTo>
                  <a:pt x="11088" y="11011"/>
                </a:lnTo>
                <a:cubicBezTo>
                  <a:pt x="11223" y="11011"/>
                  <a:pt x="11327" y="10925"/>
                  <a:pt x="11327" y="10824"/>
                </a:cubicBezTo>
                <a:lnTo>
                  <a:pt x="11327" y="5895"/>
                </a:lnTo>
                <a:cubicBezTo>
                  <a:pt x="11327" y="5794"/>
                  <a:pt x="11223" y="5717"/>
                  <a:pt x="11088" y="5717"/>
                </a:cubicBezTo>
                <a:lnTo>
                  <a:pt x="4409" y="5717"/>
                </a:lnTo>
                <a:close/>
                <a:moveTo>
                  <a:pt x="4518" y="5977"/>
                </a:moveTo>
                <a:lnTo>
                  <a:pt x="10697" y="5977"/>
                </a:lnTo>
                <a:lnTo>
                  <a:pt x="10697" y="10540"/>
                </a:lnTo>
                <a:lnTo>
                  <a:pt x="4518" y="10540"/>
                </a:lnTo>
                <a:cubicBezTo>
                  <a:pt x="4518" y="10540"/>
                  <a:pt x="4518" y="5977"/>
                  <a:pt x="4518" y="5977"/>
                </a:cubicBezTo>
                <a:close/>
                <a:moveTo>
                  <a:pt x="4409" y="12473"/>
                </a:moveTo>
                <a:cubicBezTo>
                  <a:pt x="4274" y="12473"/>
                  <a:pt x="4170" y="12551"/>
                  <a:pt x="4170" y="12651"/>
                </a:cubicBezTo>
                <a:cubicBezTo>
                  <a:pt x="4170" y="12752"/>
                  <a:pt x="4274" y="12838"/>
                  <a:pt x="4409" y="12838"/>
                </a:cubicBezTo>
                <a:lnTo>
                  <a:pt x="16909" y="12838"/>
                </a:lnTo>
                <a:cubicBezTo>
                  <a:pt x="17043" y="12838"/>
                  <a:pt x="17147" y="12752"/>
                  <a:pt x="17147" y="12651"/>
                </a:cubicBezTo>
                <a:cubicBezTo>
                  <a:pt x="17147" y="12551"/>
                  <a:pt x="17043" y="12473"/>
                  <a:pt x="16909" y="12473"/>
                </a:cubicBezTo>
                <a:lnTo>
                  <a:pt x="4409" y="12473"/>
                </a:lnTo>
                <a:close/>
                <a:moveTo>
                  <a:pt x="4409" y="14665"/>
                </a:moveTo>
                <a:cubicBezTo>
                  <a:pt x="4274" y="14665"/>
                  <a:pt x="4170" y="14743"/>
                  <a:pt x="4170" y="14844"/>
                </a:cubicBezTo>
                <a:cubicBezTo>
                  <a:pt x="4170" y="14945"/>
                  <a:pt x="4274" y="15031"/>
                  <a:pt x="4409" y="15031"/>
                </a:cubicBezTo>
                <a:lnTo>
                  <a:pt x="16909" y="15031"/>
                </a:lnTo>
                <a:cubicBezTo>
                  <a:pt x="17043" y="15031"/>
                  <a:pt x="17147" y="14945"/>
                  <a:pt x="17147" y="14844"/>
                </a:cubicBezTo>
                <a:cubicBezTo>
                  <a:pt x="17147" y="14743"/>
                  <a:pt x="17043" y="14665"/>
                  <a:pt x="16909" y="14665"/>
                </a:cubicBezTo>
                <a:lnTo>
                  <a:pt x="4409" y="14665"/>
                </a:lnTo>
                <a:close/>
                <a:moveTo>
                  <a:pt x="4409" y="16850"/>
                </a:moveTo>
                <a:cubicBezTo>
                  <a:pt x="4274" y="16850"/>
                  <a:pt x="4170" y="16936"/>
                  <a:pt x="4170" y="17036"/>
                </a:cubicBezTo>
                <a:cubicBezTo>
                  <a:pt x="4170" y="17137"/>
                  <a:pt x="4274" y="17215"/>
                  <a:pt x="4409" y="17215"/>
                </a:cubicBezTo>
                <a:lnTo>
                  <a:pt x="11663" y="17215"/>
                </a:lnTo>
                <a:cubicBezTo>
                  <a:pt x="11798" y="17215"/>
                  <a:pt x="11902" y="17137"/>
                  <a:pt x="11902" y="17036"/>
                </a:cubicBezTo>
                <a:cubicBezTo>
                  <a:pt x="11902" y="16936"/>
                  <a:pt x="11798" y="16850"/>
                  <a:pt x="11663" y="16850"/>
                </a:cubicBezTo>
                <a:lnTo>
                  <a:pt x="4409" y="16850"/>
                </a:lnTo>
                <a:close/>
              </a:path>
            </a:pathLst>
          </a:custGeom>
          <a:solidFill>
            <a:schemeClr val="lt1"/>
          </a:solidFill>
          <a:ln>
            <a:noFill/>
          </a:ln>
        </p:spPr>
        <p:txBody>
          <a:bodyPr anchorCtr="0" anchor="ctr" bIns="28575" lIns="28575" spcFirstLastPara="1" rIns="28575" wrap="square" tIns="28575">
            <a:noAutofit/>
          </a:bodyPr>
          <a:lstStyle/>
          <a:p>
            <a:pPr indent="0" lvl="0" marL="0" marR="0" rtl="0" algn="l">
              <a:spcBef>
                <a:spcPts val="0"/>
              </a:spcBef>
              <a:spcAft>
                <a:spcPts val="0"/>
              </a:spcAft>
              <a:buNone/>
            </a:pPr>
            <a:r>
              <a:t/>
            </a:r>
            <a:endParaRPr sz="1400">
              <a:solidFill>
                <a:schemeClr val="dk1"/>
              </a:solidFill>
              <a:latin typeface="Montserrat"/>
              <a:ea typeface="Montserrat"/>
              <a:cs typeface="Montserrat"/>
              <a:sym typeface="Montserrat"/>
            </a:endParaRPr>
          </a:p>
        </p:txBody>
      </p:sp>
      <p:sp>
        <p:nvSpPr>
          <p:cNvPr id="400" name="Google Shape;400;p27"/>
          <p:cNvSpPr txBox="1"/>
          <p:nvPr/>
        </p:nvSpPr>
        <p:spPr>
          <a:xfrm>
            <a:off x="1603535" y="3535262"/>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401" name="Google Shape;401;p27"/>
          <p:cNvSpPr txBox="1"/>
          <p:nvPr/>
        </p:nvSpPr>
        <p:spPr>
          <a:xfrm>
            <a:off x="3148913" y="3535262"/>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402" name="Google Shape;402;p27"/>
          <p:cNvSpPr txBox="1"/>
          <p:nvPr/>
        </p:nvSpPr>
        <p:spPr>
          <a:xfrm>
            <a:off x="4694289" y="3535262"/>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403" name="Google Shape;403;p27"/>
          <p:cNvSpPr txBox="1"/>
          <p:nvPr/>
        </p:nvSpPr>
        <p:spPr>
          <a:xfrm>
            <a:off x="6239665" y="3535262"/>
            <a:ext cx="1300799" cy="817724"/>
          </a:xfrm>
          <a:prstGeom prst="rect">
            <a:avLst/>
          </a:prstGeom>
          <a:noFill/>
          <a:ln>
            <a:noFill/>
          </a:ln>
        </p:spPr>
        <p:txBody>
          <a:bodyPr anchorCtr="0" anchor="t" bIns="34275" lIns="68575" spcFirstLastPara="1" rIns="68575" wrap="square" tIns="34275">
            <a:noAutofit/>
          </a:bodyPr>
          <a:lstStyle/>
          <a:p>
            <a:pPr indent="0" lvl="0" marL="0" marR="0" rtl="0" algn="l">
              <a:lnSpc>
                <a:spcPct val="166666"/>
              </a:lnSpc>
              <a:spcBef>
                <a:spcPts val="0"/>
              </a:spcBef>
              <a:spcAft>
                <a:spcPts val="0"/>
              </a:spcAft>
              <a:buNone/>
            </a:pPr>
            <a:r>
              <a:rPr lang="en" sz="900">
                <a:solidFill>
                  <a:srgbClr val="7F7F7F"/>
                </a:solidFill>
                <a:latin typeface="Montserrat Light"/>
                <a:ea typeface="Montserrat Light"/>
                <a:cs typeface="Montserrat Light"/>
                <a:sym typeface="Montserrat Light"/>
              </a:rPr>
              <a:t>Lorem Ipsum is simply dummy text typesetting Ipsum has been</a:t>
            </a:r>
            <a:endParaRPr sz="1100"/>
          </a:p>
        </p:txBody>
      </p:sp>
      <p:sp>
        <p:nvSpPr>
          <p:cNvPr id="404" name="Google Shape;404;p27"/>
          <p:cNvSpPr txBox="1"/>
          <p:nvPr/>
        </p:nvSpPr>
        <p:spPr>
          <a:xfrm>
            <a:off x="1603536" y="1195672"/>
            <a:ext cx="1300799" cy="300082"/>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accent1"/>
                </a:solidFill>
                <a:latin typeface="Montserrat Light"/>
                <a:ea typeface="Montserrat Light"/>
                <a:cs typeface="Montserrat Light"/>
                <a:sym typeface="Montserrat Light"/>
              </a:rPr>
              <a:t>Step 01</a:t>
            </a:r>
            <a:endParaRPr sz="1100"/>
          </a:p>
        </p:txBody>
      </p:sp>
      <p:sp>
        <p:nvSpPr>
          <p:cNvPr id="405" name="Google Shape;405;p27"/>
          <p:cNvSpPr txBox="1"/>
          <p:nvPr/>
        </p:nvSpPr>
        <p:spPr>
          <a:xfrm>
            <a:off x="6239665" y="1195672"/>
            <a:ext cx="1300799" cy="300082"/>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accent4"/>
                </a:solidFill>
                <a:latin typeface="Montserrat Light"/>
                <a:ea typeface="Montserrat Light"/>
                <a:cs typeface="Montserrat Light"/>
                <a:sym typeface="Montserrat Light"/>
              </a:rPr>
              <a:t>Step 04</a:t>
            </a:r>
            <a:endParaRPr sz="1100"/>
          </a:p>
        </p:txBody>
      </p:sp>
      <p:sp>
        <p:nvSpPr>
          <p:cNvPr id="406" name="Google Shape;406;p27"/>
          <p:cNvSpPr txBox="1"/>
          <p:nvPr/>
        </p:nvSpPr>
        <p:spPr>
          <a:xfrm>
            <a:off x="4694289" y="1195672"/>
            <a:ext cx="1300799" cy="300082"/>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accent3"/>
                </a:solidFill>
                <a:latin typeface="Montserrat Light"/>
                <a:ea typeface="Montserrat Light"/>
                <a:cs typeface="Montserrat Light"/>
                <a:sym typeface="Montserrat Light"/>
              </a:rPr>
              <a:t>Step 03</a:t>
            </a:r>
            <a:endParaRPr sz="1100"/>
          </a:p>
        </p:txBody>
      </p:sp>
      <p:sp>
        <p:nvSpPr>
          <p:cNvPr id="407" name="Google Shape;407;p27"/>
          <p:cNvSpPr txBox="1"/>
          <p:nvPr/>
        </p:nvSpPr>
        <p:spPr>
          <a:xfrm>
            <a:off x="3148913" y="1195672"/>
            <a:ext cx="1300799" cy="300082"/>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1" lang="en" sz="1500">
                <a:solidFill>
                  <a:schemeClr val="accent2"/>
                </a:solidFill>
                <a:latin typeface="Montserrat Light"/>
                <a:ea typeface="Montserrat Light"/>
                <a:cs typeface="Montserrat Light"/>
                <a:sym typeface="Montserrat Light"/>
              </a:rPr>
              <a:t>Step 02</a:t>
            </a:r>
            <a:endParaRPr sz="1100"/>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Digit - Multi 1 - Bright">
  <a:themeElements>
    <a:clrScheme name="Custom 161">
      <a:dk1>
        <a:srgbClr val="000000"/>
      </a:dk1>
      <a:lt1>
        <a:srgbClr val="FFFFFF"/>
      </a:lt1>
      <a:dk2>
        <a:srgbClr val="6491C8"/>
      </a:dk2>
      <a:lt2>
        <a:srgbClr val="7D8287"/>
      </a:lt2>
      <a:accent1>
        <a:srgbClr val="52C3CB"/>
      </a:accent1>
      <a:accent2>
        <a:srgbClr val="1BA4BE"/>
      </a:accent2>
      <a:accent3>
        <a:srgbClr val="0084A9"/>
      </a:accent3>
      <a:accent4>
        <a:srgbClr val="006F95"/>
      </a:accent4>
      <a:accent5>
        <a:srgbClr val="FFFFFF"/>
      </a:accent5>
      <a:accent6>
        <a:srgbClr val="FFFFFF"/>
      </a:accent6>
      <a:hlink>
        <a:srgbClr val="FFFFFF"/>
      </a:hlink>
      <a:folHlink>
        <a:srgbClr val="FFFFFF"/>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