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5143500" cx="9144000"/>
  <p:notesSz cx="6858000" cy="9144000"/>
  <p:embeddedFontLst>
    <p:embeddedFont>
      <p:font typeface="Raleway"/>
      <p:regular r:id="rId28"/>
      <p:bold r:id="rId29"/>
      <p:italic r:id="rId30"/>
      <p:boldItalic r:id="rId31"/>
    </p:embeddedFont>
    <p:embeddedFont>
      <p:font typeface="Alex Brush"/>
      <p:regular r:id="rId32"/>
    </p:embeddedFont>
    <p:embeddedFont>
      <p:font typeface="Montserrat"/>
      <p:regular r:id="rId33"/>
      <p:bold r:id="rId34"/>
      <p:italic r:id="rId35"/>
      <p:boldItalic r:id="rId36"/>
    </p:embeddedFont>
    <p:embeddedFont>
      <p:font typeface="Montserrat Light"/>
      <p:regular r:id="rId37"/>
      <p:bold r:id="rId38"/>
      <p:italic r:id="rId39"/>
      <p:boldItalic r:id="rId40"/>
    </p:embeddedFont>
    <p:embeddedFont>
      <p:font typeface="Oswald"/>
      <p:regular r:id="rId41"/>
      <p:bold r:id="rId42"/>
    </p:embeddedFont>
    <p:embeddedFont>
      <p:font typeface="PT Sans"/>
      <p:regular r:id="rId43"/>
      <p:bold r:id="rId44"/>
      <p:italic r:id="rId45"/>
      <p:boldItalic r:id="rId46"/>
    </p:embeddedFont>
    <p:embeddedFont>
      <p:font typeface="Open Sans"/>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42" Type="http://schemas.openxmlformats.org/officeDocument/2006/relationships/font" Target="fonts/Oswald-bold.fntdata"/><Relationship Id="rId41" Type="http://schemas.openxmlformats.org/officeDocument/2006/relationships/font" Target="fonts/Oswald-regular.fntdata"/><Relationship Id="rId44" Type="http://schemas.openxmlformats.org/officeDocument/2006/relationships/font" Target="fonts/PTSans-bold.fntdata"/><Relationship Id="rId43" Type="http://schemas.openxmlformats.org/officeDocument/2006/relationships/font" Target="fonts/PTSans-regular.fntdata"/><Relationship Id="rId46" Type="http://schemas.openxmlformats.org/officeDocument/2006/relationships/font" Target="fonts/PTSans-boldItalic.fntdata"/><Relationship Id="rId45" Type="http://schemas.openxmlformats.org/officeDocument/2006/relationships/font" Target="fonts/PTSans-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OpenSans-bold.fntdata"/><Relationship Id="rId47" Type="http://schemas.openxmlformats.org/officeDocument/2006/relationships/font" Target="fonts/OpenSans-regular.fntdata"/><Relationship Id="rId49" Type="http://schemas.openxmlformats.org/officeDocument/2006/relationships/font" Target="fonts/OpenSans-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aleway-boldItalic.fntdata"/><Relationship Id="rId30" Type="http://schemas.openxmlformats.org/officeDocument/2006/relationships/font" Target="fonts/Raleway-italic.fntdata"/><Relationship Id="rId33" Type="http://schemas.openxmlformats.org/officeDocument/2006/relationships/font" Target="fonts/Montserrat-regular.fntdata"/><Relationship Id="rId32" Type="http://schemas.openxmlformats.org/officeDocument/2006/relationships/font" Target="fonts/AlexBrush-regular.fntdata"/><Relationship Id="rId35" Type="http://schemas.openxmlformats.org/officeDocument/2006/relationships/font" Target="fonts/Montserrat-italic.fntdata"/><Relationship Id="rId34" Type="http://schemas.openxmlformats.org/officeDocument/2006/relationships/font" Target="fonts/Montserrat-bold.fntdata"/><Relationship Id="rId37" Type="http://schemas.openxmlformats.org/officeDocument/2006/relationships/font" Target="fonts/MontserratLight-regular.fntdata"/><Relationship Id="rId36" Type="http://schemas.openxmlformats.org/officeDocument/2006/relationships/font" Target="fonts/Montserrat-boldItalic.fntdata"/><Relationship Id="rId39" Type="http://schemas.openxmlformats.org/officeDocument/2006/relationships/font" Target="fonts/MontserratLight-italic.fntdata"/><Relationship Id="rId38" Type="http://schemas.openxmlformats.org/officeDocument/2006/relationships/font" Target="fonts/MontserratLight-bold.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Raleway-regular.fntdata"/><Relationship Id="rId27" Type="http://schemas.openxmlformats.org/officeDocument/2006/relationships/slide" Target="slides/slide21.xml"/><Relationship Id="rId29" Type="http://schemas.openxmlformats.org/officeDocument/2006/relationships/font" Target="fonts/Raleway-bold.fntdata"/><Relationship Id="rId50" Type="http://schemas.openxmlformats.org/officeDocument/2006/relationships/font" Target="fonts/OpenSans-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81193d6bf5_2_2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g81193d6bf5_2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Google Shape;305;g81193d6bf5_2_2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g81193d6bf5_2_2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81193d6bf5_2_2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g81193d6bf5_2_2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6" name="Shape 346"/>
        <p:cNvGrpSpPr/>
        <p:nvPr/>
      </p:nvGrpSpPr>
      <p:grpSpPr>
        <a:xfrm>
          <a:off x="0" y="0"/>
          <a:ext cx="0" cy="0"/>
          <a:chOff x="0" y="0"/>
          <a:chExt cx="0" cy="0"/>
        </a:xfrm>
      </p:grpSpPr>
      <p:sp>
        <p:nvSpPr>
          <p:cNvPr id="347" name="Google Shape;347;g81193d6bf5_2_28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g81193d6bf5_2_2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Google Shape;370;g81193d6bf5_2_3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g81193d6bf5_2_3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5" name="Shape 395"/>
        <p:cNvGrpSpPr/>
        <p:nvPr/>
      </p:nvGrpSpPr>
      <p:grpSpPr>
        <a:xfrm>
          <a:off x="0" y="0"/>
          <a:ext cx="0" cy="0"/>
          <a:chOff x="0" y="0"/>
          <a:chExt cx="0" cy="0"/>
        </a:xfrm>
      </p:grpSpPr>
      <p:sp>
        <p:nvSpPr>
          <p:cNvPr id="396" name="Google Shape;396;g81193d6bf5_2_33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g81193d6bf5_2_3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81193d6bf5_2_36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g81193d6bf5_2_3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g81193d6bf5_2_4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g81193d6bf5_2_4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Google Shape;482;g81193d6bf5_2_41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g81193d6bf5_2_4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8" name="Shape 498"/>
        <p:cNvGrpSpPr/>
        <p:nvPr/>
      </p:nvGrpSpPr>
      <p:grpSpPr>
        <a:xfrm>
          <a:off x="0" y="0"/>
          <a:ext cx="0" cy="0"/>
          <a:chOff x="0" y="0"/>
          <a:chExt cx="0" cy="0"/>
        </a:xfrm>
      </p:grpSpPr>
      <p:sp>
        <p:nvSpPr>
          <p:cNvPr id="499" name="Google Shape;499;g81193d6bf5_2_4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g81193d6bf5_2_4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5" name="Shape 515"/>
        <p:cNvGrpSpPr/>
        <p:nvPr/>
      </p:nvGrpSpPr>
      <p:grpSpPr>
        <a:xfrm>
          <a:off x="0" y="0"/>
          <a:ext cx="0" cy="0"/>
          <a:chOff x="0" y="0"/>
          <a:chExt cx="0" cy="0"/>
        </a:xfrm>
      </p:grpSpPr>
      <p:sp>
        <p:nvSpPr>
          <p:cNvPr id="516" name="Google Shape;516;g81193d6bf5_2_4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g81193d6bf5_2_4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81193d6bf5_2_4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81193d6bf5_2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2" name="Shape 532"/>
        <p:cNvGrpSpPr/>
        <p:nvPr/>
      </p:nvGrpSpPr>
      <p:grpSpPr>
        <a:xfrm>
          <a:off x="0" y="0"/>
          <a:ext cx="0" cy="0"/>
          <a:chOff x="0" y="0"/>
          <a:chExt cx="0" cy="0"/>
        </a:xfrm>
      </p:grpSpPr>
      <p:sp>
        <p:nvSpPr>
          <p:cNvPr id="533" name="Google Shape;533;g81193d6bf5_2_4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4" name="Google Shape;534;g81193d6bf5_2_48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6" name="Shape 566"/>
        <p:cNvGrpSpPr/>
        <p:nvPr/>
      </p:nvGrpSpPr>
      <p:grpSpPr>
        <a:xfrm>
          <a:off x="0" y="0"/>
          <a:ext cx="0" cy="0"/>
          <a:chOff x="0" y="0"/>
          <a:chExt cx="0" cy="0"/>
        </a:xfrm>
      </p:grpSpPr>
      <p:sp>
        <p:nvSpPr>
          <p:cNvPr id="567" name="Google Shape;567;g81193d6bf5_2_5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8" name="Google Shape;568;g81193d6bf5_2_5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81193d6bf5_2_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81193d6bf5_2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81193d6bf5_2_7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81193d6bf5_2_7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81193d6bf5_2_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81193d6bf5_2_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81193d6bf5_2_10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81193d6bf5_2_10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81193d6bf5_2_1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81193d6bf5_2_1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81193d6bf5_2_1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g81193d6bf5_2_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81193d6bf5_2_21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g81193d6bf5_2_2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Section Header">
  <p:cSld name="3_Section Header">
    <p:spTree>
      <p:nvGrpSpPr>
        <p:cNvPr id="53" name="Shape 53"/>
        <p:cNvGrpSpPr/>
        <p:nvPr/>
      </p:nvGrpSpPr>
      <p:grpSpPr>
        <a:xfrm>
          <a:off x="0" y="0"/>
          <a:ext cx="0" cy="0"/>
          <a:chOff x="0" y="0"/>
          <a:chExt cx="0" cy="0"/>
        </a:xfrm>
      </p:grpSpPr>
      <p:sp>
        <p:nvSpPr>
          <p:cNvPr id="54" name="Google Shape;54;p14"/>
          <p:cNvSpPr/>
          <p:nvPr>
            <p:ph idx="2" type="pic"/>
          </p:nvPr>
        </p:nvSpPr>
        <p:spPr>
          <a:xfrm>
            <a:off x="4991100" y="885824"/>
            <a:ext cx="3267075" cy="337185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Section Header">
  <p:cSld name="13_Section Header">
    <p:spTree>
      <p:nvGrpSpPr>
        <p:cNvPr id="55" name="Shape 55"/>
        <p:cNvGrpSpPr/>
        <p:nvPr/>
      </p:nvGrpSpPr>
      <p:grpSpPr>
        <a:xfrm>
          <a:off x="0" y="0"/>
          <a:ext cx="0" cy="0"/>
          <a:chOff x="0" y="0"/>
          <a:chExt cx="0" cy="0"/>
        </a:xfrm>
      </p:grpSpPr>
      <p:sp>
        <p:nvSpPr>
          <p:cNvPr id="56" name="Google Shape;56;p15"/>
          <p:cNvSpPr/>
          <p:nvPr>
            <p:ph idx="2" type="pic"/>
          </p:nvPr>
        </p:nvSpPr>
        <p:spPr>
          <a:xfrm>
            <a:off x="3810000" y="2055243"/>
            <a:ext cx="1524000" cy="15240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Section Header">
  <p:cSld name="14_Section Header">
    <p:spTree>
      <p:nvGrpSpPr>
        <p:cNvPr id="57" name="Shape 57"/>
        <p:cNvGrpSpPr/>
        <p:nvPr/>
      </p:nvGrpSpPr>
      <p:grpSpPr>
        <a:xfrm>
          <a:off x="0" y="0"/>
          <a:ext cx="0" cy="0"/>
          <a:chOff x="0" y="0"/>
          <a:chExt cx="0" cy="0"/>
        </a:xfrm>
      </p:grpSpPr>
      <p:sp>
        <p:nvSpPr>
          <p:cNvPr id="58" name="Google Shape;58;p16"/>
          <p:cNvSpPr/>
          <p:nvPr>
            <p:ph idx="2" type="pic"/>
          </p:nvPr>
        </p:nvSpPr>
        <p:spPr>
          <a:xfrm>
            <a:off x="500742" y="1940379"/>
            <a:ext cx="8142516" cy="163072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Section Header">
  <p:cSld name="15_Section Header">
    <p:spTree>
      <p:nvGrpSpPr>
        <p:cNvPr id="59" name="Shape 59"/>
        <p:cNvGrpSpPr/>
        <p:nvPr/>
      </p:nvGrpSpPr>
      <p:grpSpPr>
        <a:xfrm>
          <a:off x="0" y="0"/>
          <a:ext cx="0" cy="0"/>
          <a:chOff x="0" y="0"/>
          <a:chExt cx="0" cy="0"/>
        </a:xfrm>
      </p:grpSpPr>
      <p:sp>
        <p:nvSpPr>
          <p:cNvPr id="60" name="Google Shape;60;p17"/>
          <p:cNvSpPr/>
          <p:nvPr>
            <p:ph idx="2" type="pic"/>
          </p:nvPr>
        </p:nvSpPr>
        <p:spPr>
          <a:xfrm>
            <a:off x="5657850" y="2136982"/>
            <a:ext cx="3050721" cy="257108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Section Header">
  <p:cSld name="16_Section Header">
    <p:spTree>
      <p:nvGrpSpPr>
        <p:cNvPr id="61" name="Shape 61"/>
        <p:cNvGrpSpPr/>
        <p:nvPr/>
      </p:nvGrpSpPr>
      <p:grpSpPr>
        <a:xfrm>
          <a:off x="0" y="0"/>
          <a:ext cx="0" cy="0"/>
          <a:chOff x="0" y="0"/>
          <a:chExt cx="0" cy="0"/>
        </a:xfrm>
      </p:grpSpPr>
      <p:sp>
        <p:nvSpPr>
          <p:cNvPr id="62" name="Google Shape;62;p18"/>
          <p:cNvSpPr/>
          <p:nvPr>
            <p:ph idx="2" type="pic"/>
          </p:nvPr>
        </p:nvSpPr>
        <p:spPr>
          <a:xfrm>
            <a:off x="2588617" y="0"/>
            <a:ext cx="6555383" cy="5143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Section Header">
  <p:cSld name="9_Section Header">
    <p:spTree>
      <p:nvGrpSpPr>
        <p:cNvPr id="63" name="Shape 63"/>
        <p:cNvGrpSpPr/>
        <p:nvPr/>
      </p:nvGrpSpPr>
      <p:grpSpPr>
        <a:xfrm>
          <a:off x="0" y="0"/>
          <a:ext cx="0" cy="0"/>
          <a:chOff x="0" y="0"/>
          <a:chExt cx="0" cy="0"/>
        </a:xfrm>
      </p:grpSpPr>
      <p:sp>
        <p:nvSpPr>
          <p:cNvPr id="64" name="Google Shape;64;p19"/>
          <p:cNvSpPr/>
          <p:nvPr>
            <p:ph idx="2" type="pic"/>
          </p:nvPr>
        </p:nvSpPr>
        <p:spPr>
          <a:xfrm>
            <a:off x="1" y="1485270"/>
            <a:ext cx="9143998" cy="236371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65" name="Shape 65"/>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66" name="Shape 66"/>
        <p:cNvGrpSpPr/>
        <p:nvPr/>
      </p:nvGrpSpPr>
      <p:grpSpPr>
        <a:xfrm>
          <a:off x="0" y="0"/>
          <a:ext cx="0" cy="0"/>
          <a:chOff x="0" y="0"/>
          <a:chExt cx="0" cy="0"/>
        </a:xfrm>
      </p:grpSpPr>
      <p:sp>
        <p:nvSpPr>
          <p:cNvPr id="67" name="Google Shape;67;p21"/>
          <p:cNvSpPr/>
          <p:nvPr>
            <p:ph idx="2" type="pic"/>
          </p:nvPr>
        </p:nvSpPr>
        <p:spPr>
          <a:xfrm>
            <a:off x="4572000" y="1523834"/>
            <a:ext cx="4136572" cy="318423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Section Header">
  <p:cSld name="17_Section Header">
    <p:spTree>
      <p:nvGrpSpPr>
        <p:cNvPr id="68" name="Shape 68"/>
        <p:cNvGrpSpPr/>
        <p:nvPr/>
      </p:nvGrpSpPr>
      <p:grpSpPr>
        <a:xfrm>
          <a:off x="0" y="0"/>
          <a:ext cx="0" cy="0"/>
          <a:chOff x="0" y="0"/>
          <a:chExt cx="0" cy="0"/>
        </a:xfrm>
      </p:grpSpPr>
      <p:sp>
        <p:nvSpPr>
          <p:cNvPr id="69" name="Google Shape;69;p22"/>
          <p:cNvSpPr/>
          <p:nvPr>
            <p:ph idx="2" type="pic"/>
          </p:nvPr>
        </p:nvSpPr>
        <p:spPr>
          <a:xfrm>
            <a:off x="3097848" y="1759291"/>
            <a:ext cx="2948304" cy="294830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Section Header">
  <p:cSld name="12_Section Header">
    <p:spTree>
      <p:nvGrpSpPr>
        <p:cNvPr id="70" name="Shape 70"/>
        <p:cNvGrpSpPr/>
        <p:nvPr/>
      </p:nvGrpSpPr>
      <p:grpSpPr>
        <a:xfrm>
          <a:off x="0" y="0"/>
          <a:ext cx="0" cy="0"/>
          <a:chOff x="0" y="0"/>
          <a:chExt cx="0" cy="0"/>
        </a:xfrm>
      </p:grpSpPr>
      <p:sp>
        <p:nvSpPr>
          <p:cNvPr id="71" name="Google Shape;71;p23"/>
          <p:cNvSpPr/>
          <p:nvPr>
            <p:ph idx="2" type="pic"/>
          </p:nvPr>
        </p:nvSpPr>
        <p:spPr>
          <a:xfrm>
            <a:off x="4789714" y="1485900"/>
            <a:ext cx="3918857" cy="178593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23"/>
          <p:cNvSpPr/>
          <p:nvPr>
            <p:ph idx="3" type="pic"/>
          </p:nvPr>
        </p:nvSpPr>
        <p:spPr>
          <a:xfrm>
            <a:off x="435428" y="1485900"/>
            <a:ext cx="3918857" cy="178593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Section Header">
  <p:cSld name="26_Section Header">
    <p:spTree>
      <p:nvGrpSpPr>
        <p:cNvPr id="73" name="Shape 73"/>
        <p:cNvGrpSpPr/>
        <p:nvPr/>
      </p:nvGrpSpPr>
      <p:grpSpPr>
        <a:xfrm>
          <a:off x="0" y="0"/>
          <a:ext cx="0" cy="0"/>
          <a:chOff x="0" y="0"/>
          <a:chExt cx="0" cy="0"/>
        </a:xfrm>
      </p:grpSpPr>
      <p:sp>
        <p:nvSpPr>
          <p:cNvPr id="74" name="Google Shape;74;p24"/>
          <p:cNvSpPr/>
          <p:nvPr>
            <p:ph idx="2" type="pic"/>
          </p:nvPr>
        </p:nvSpPr>
        <p:spPr>
          <a:xfrm>
            <a:off x="413658" y="3493294"/>
            <a:ext cx="5237049" cy="165020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24"/>
          <p:cNvSpPr/>
          <p:nvPr>
            <p:ph idx="3" type="pic"/>
          </p:nvPr>
        </p:nvSpPr>
        <p:spPr>
          <a:xfrm>
            <a:off x="2063863" y="1650206"/>
            <a:ext cx="5429930" cy="1843087"/>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24"/>
          <p:cNvSpPr/>
          <p:nvPr>
            <p:ph idx="4" type="pic"/>
          </p:nvPr>
        </p:nvSpPr>
        <p:spPr>
          <a:xfrm>
            <a:off x="3906952" y="1"/>
            <a:ext cx="5237049" cy="1650205"/>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77" name="Shape 77"/>
        <p:cNvGrpSpPr/>
        <p:nvPr/>
      </p:nvGrpSpPr>
      <p:grpSpPr>
        <a:xfrm>
          <a:off x="0" y="0"/>
          <a:ext cx="0" cy="0"/>
          <a:chOff x="0" y="0"/>
          <a:chExt cx="0" cy="0"/>
        </a:xfrm>
      </p:grpSpPr>
      <p:sp>
        <p:nvSpPr>
          <p:cNvPr id="78" name="Google Shape;78;p25"/>
          <p:cNvSpPr/>
          <p:nvPr>
            <p:ph idx="2" type="pic"/>
          </p:nvPr>
        </p:nvSpPr>
        <p:spPr>
          <a:xfrm>
            <a:off x="1121673" y="971613"/>
            <a:ext cx="6985802" cy="376052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Raleway"/>
                <a:ea typeface="Raleway"/>
                <a:cs typeface="Raleway"/>
                <a:sym typeface="Raleway"/>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2300"/>
              <a:buFont typeface="Montserrat"/>
              <a:buNone/>
              <a:defRPr b="0" i="0" sz="23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pic>
        <p:nvPicPr>
          <p:cNvPr id="83" name="Google Shape;83;p26"/>
          <p:cNvPicPr preferRelativeResize="0"/>
          <p:nvPr>
            <p:ph idx="2" type="pic"/>
          </p:nvPr>
        </p:nvPicPr>
        <p:blipFill rotWithShape="1">
          <a:blip r:embed="rId3">
            <a:alphaModFix/>
          </a:blip>
          <a:srcRect b="0" l="1554" r="1554" t="0"/>
          <a:stretch/>
        </p:blipFill>
        <p:spPr>
          <a:xfrm>
            <a:off x="4991100" y="885824"/>
            <a:ext cx="3267075" cy="3371853"/>
          </a:xfrm>
          <a:prstGeom prst="rect">
            <a:avLst/>
          </a:prstGeom>
          <a:noFill/>
          <a:ln>
            <a:noFill/>
          </a:ln>
        </p:spPr>
      </p:pic>
      <p:sp>
        <p:nvSpPr>
          <p:cNvPr id="84" name="Google Shape;84;p26"/>
          <p:cNvSpPr/>
          <p:nvPr/>
        </p:nvSpPr>
        <p:spPr>
          <a:xfrm>
            <a:off x="435428" y="435428"/>
            <a:ext cx="8273143" cy="4272643"/>
          </a:xfrm>
          <a:prstGeom prst="rect">
            <a:avLst/>
          </a:prstGeom>
          <a:noFill/>
          <a:ln cap="flat" cmpd="sng" w="381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85" name="Google Shape;85;p26"/>
          <p:cNvGrpSpPr/>
          <p:nvPr/>
        </p:nvGrpSpPr>
        <p:grpSpPr>
          <a:xfrm>
            <a:off x="947059" y="864053"/>
            <a:ext cx="2906486" cy="3393624"/>
            <a:chOff x="2220685" y="1152070"/>
            <a:chExt cx="3875314" cy="4524832"/>
          </a:xfrm>
        </p:grpSpPr>
        <p:sp>
          <p:nvSpPr>
            <p:cNvPr id="86" name="Google Shape;86;p26"/>
            <p:cNvSpPr txBox="1"/>
            <p:nvPr/>
          </p:nvSpPr>
          <p:spPr>
            <a:xfrm>
              <a:off x="2786741" y="1152070"/>
              <a:ext cx="3309258" cy="147732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i="0" lang="en" sz="3400" u="none" cap="none" strike="noStrike">
                  <a:solidFill>
                    <a:schemeClr val="lt2"/>
                  </a:solidFill>
                  <a:latin typeface="Oswald"/>
                  <a:ea typeface="Oswald"/>
                  <a:cs typeface="Oswald"/>
                  <a:sym typeface="Oswald"/>
                </a:rPr>
                <a:t>PIXEL</a:t>
              </a:r>
              <a:endParaRPr sz="1100"/>
            </a:p>
            <a:p>
              <a:pPr indent="0" lvl="0" marL="0" marR="0" rtl="0" algn="r">
                <a:spcBef>
                  <a:spcPts val="0"/>
                </a:spcBef>
                <a:spcAft>
                  <a:spcPts val="0"/>
                </a:spcAft>
                <a:buNone/>
              </a:pPr>
              <a:r>
                <a:rPr b="1" i="0" lang="en" sz="3400" u="none" cap="none" strike="noStrike">
                  <a:solidFill>
                    <a:schemeClr val="accent2"/>
                  </a:solidFill>
                  <a:latin typeface="Oswald"/>
                  <a:ea typeface="Oswald"/>
                  <a:cs typeface="Oswald"/>
                  <a:sym typeface="Oswald"/>
                </a:rPr>
                <a:t>PROPOSAL</a:t>
              </a:r>
              <a:endParaRPr sz="1100"/>
            </a:p>
          </p:txBody>
        </p:sp>
        <p:sp>
          <p:nvSpPr>
            <p:cNvPr id="87" name="Google Shape;87;p26"/>
            <p:cNvSpPr txBox="1"/>
            <p:nvPr/>
          </p:nvSpPr>
          <p:spPr>
            <a:xfrm>
              <a:off x="2220685" y="2881128"/>
              <a:ext cx="3875313" cy="654475"/>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b="0" i="0" lang="en" sz="1100" u="none" cap="none" strike="noStrike">
                  <a:solidFill>
                    <a:srgbClr val="7F7F7F"/>
                  </a:solidFill>
                  <a:latin typeface="PT Sans"/>
                  <a:ea typeface="PT Sans"/>
                  <a:cs typeface="PT Sans"/>
                  <a:sym typeface="PT Sans"/>
                </a:rPr>
                <a:t>Were hath waters divided fill may days air bring is Signs be and female behold there.</a:t>
              </a:r>
              <a:endParaRPr sz="1100"/>
            </a:p>
          </p:txBody>
        </p:sp>
        <p:sp>
          <p:nvSpPr>
            <p:cNvPr id="88" name="Google Shape;88;p26"/>
            <p:cNvSpPr txBox="1"/>
            <p:nvPr/>
          </p:nvSpPr>
          <p:spPr>
            <a:xfrm>
              <a:off x="3332842" y="4661239"/>
              <a:ext cx="2763157" cy="1015663"/>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i="0" lang="en" sz="1500" u="none" cap="none" strike="noStrike">
                  <a:solidFill>
                    <a:schemeClr val="lt2"/>
                  </a:solidFill>
                  <a:latin typeface="PT Sans"/>
                  <a:ea typeface="PT Sans"/>
                  <a:cs typeface="PT Sans"/>
                  <a:sym typeface="PT Sans"/>
                </a:rPr>
                <a:t>Project Example</a:t>
              </a:r>
              <a:endParaRPr sz="1100"/>
            </a:p>
            <a:p>
              <a:pPr indent="0" lvl="0" marL="0" marR="0" rtl="0" algn="r">
                <a:spcBef>
                  <a:spcPts val="0"/>
                </a:spcBef>
                <a:spcAft>
                  <a:spcPts val="0"/>
                </a:spcAft>
                <a:buNone/>
              </a:pPr>
              <a:r>
                <a:rPr b="1" i="0" lang="en" sz="1500" u="none" cap="none" strike="noStrike">
                  <a:solidFill>
                    <a:schemeClr val="lt2"/>
                  </a:solidFill>
                  <a:latin typeface="PT Sans"/>
                  <a:ea typeface="PT Sans"/>
                  <a:cs typeface="PT Sans"/>
                  <a:sym typeface="PT Sans"/>
                </a:rPr>
                <a:t>Lorem Ipsum Proposal</a:t>
              </a:r>
              <a:endParaRPr sz="1100"/>
            </a:p>
            <a:p>
              <a:pPr indent="0" lvl="0" marL="0" marR="0" rtl="0" algn="r">
                <a:spcBef>
                  <a:spcPts val="0"/>
                </a:spcBef>
                <a:spcAft>
                  <a:spcPts val="0"/>
                </a:spcAft>
                <a:buNone/>
              </a:pPr>
              <a:r>
                <a:rPr b="1" i="0" lang="en" sz="1500" u="none" cap="none" strike="noStrike">
                  <a:solidFill>
                    <a:schemeClr val="lt2"/>
                  </a:solidFill>
                  <a:latin typeface="PT Sans"/>
                  <a:ea typeface="PT Sans"/>
                  <a:cs typeface="PT Sans"/>
                  <a:sym typeface="PT Sans"/>
                </a:rPr>
                <a:t>Website.com</a:t>
              </a:r>
              <a:endParaRPr sz="1100"/>
            </a:p>
          </p:txBody>
        </p:sp>
      </p:grpSp>
      <p:sp>
        <p:nvSpPr>
          <p:cNvPr id="89" name="Google Shape;89;p26"/>
          <p:cNvSpPr/>
          <p:nvPr/>
        </p:nvSpPr>
        <p:spPr>
          <a:xfrm>
            <a:off x="4408713" y="1989364"/>
            <a:ext cx="1164772" cy="1164772"/>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90" name="Google Shape;90;p26"/>
          <p:cNvSpPr/>
          <p:nvPr/>
        </p:nvSpPr>
        <p:spPr>
          <a:xfrm>
            <a:off x="4728848" y="2377441"/>
            <a:ext cx="524504" cy="388620"/>
          </a:xfrm>
          <a:custGeom>
            <a:rect b="b" l="l" r="r" t="t"/>
            <a:pathLst>
              <a:path extrusionOk="0" h="63" w="85">
                <a:moveTo>
                  <a:pt x="77" y="0"/>
                </a:moveTo>
                <a:cubicBezTo>
                  <a:pt x="8" y="0"/>
                  <a:pt x="8" y="0"/>
                  <a:pt x="8" y="0"/>
                </a:cubicBezTo>
                <a:cubicBezTo>
                  <a:pt x="4" y="0"/>
                  <a:pt x="0" y="3"/>
                  <a:pt x="0" y="7"/>
                </a:cubicBezTo>
                <a:cubicBezTo>
                  <a:pt x="0" y="42"/>
                  <a:pt x="0" y="42"/>
                  <a:pt x="0" y="42"/>
                </a:cubicBezTo>
                <a:cubicBezTo>
                  <a:pt x="0" y="47"/>
                  <a:pt x="4" y="50"/>
                  <a:pt x="8" y="50"/>
                </a:cubicBezTo>
                <a:cubicBezTo>
                  <a:pt x="77" y="50"/>
                  <a:pt x="77" y="50"/>
                  <a:pt x="77" y="50"/>
                </a:cubicBezTo>
                <a:cubicBezTo>
                  <a:pt x="82" y="50"/>
                  <a:pt x="85" y="47"/>
                  <a:pt x="85" y="42"/>
                </a:cubicBezTo>
                <a:cubicBezTo>
                  <a:pt x="85" y="7"/>
                  <a:pt x="85" y="7"/>
                  <a:pt x="85" y="7"/>
                </a:cubicBezTo>
                <a:cubicBezTo>
                  <a:pt x="85" y="3"/>
                  <a:pt x="82" y="0"/>
                  <a:pt x="77" y="0"/>
                </a:cubicBezTo>
                <a:close/>
                <a:moveTo>
                  <a:pt x="80" y="42"/>
                </a:moveTo>
                <a:cubicBezTo>
                  <a:pt x="80" y="44"/>
                  <a:pt x="79" y="45"/>
                  <a:pt x="77" y="45"/>
                </a:cubicBezTo>
                <a:cubicBezTo>
                  <a:pt x="8" y="45"/>
                  <a:pt x="8" y="45"/>
                  <a:pt x="8" y="45"/>
                </a:cubicBezTo>
                <a:cubicBezTo>
                  <a:pt x="7" y="45"/>
                  <a:pt x="5" y="44"/>
                  <a:pt x="5" y="42"/>
                </a:cubicBezTo>
                <a:cubicBezTo>
                  <a:pt x="5" y="7"/>
                  <a:pt x="5" y="7"/>
                  <a:pt x="5" y="7"/>
                </a:cubicBezTo>
                <a:cubicBezTo>
                  <a:pt x="5" y="6"/>
                  <a:pt x="7" y="5"/>
                  <a:pt x="8" y="5"/>
                </a:cubicBezTo>
                <a:cubicBezTo>
                  <a:pt x="77" y="5"/>
                  <a:pt x="77" y="5"/>
                  <a:pt x="77" y="5"/>
                </a:cubicBezTo>
                <a:cubicBezTo>
                  <a:pt x="79" y="5"/>
                  <a:pt x="80" y="6"/>
                  <a:pt x="80" y="7"/>
                </a:cubicBezTo>
                <a:lnTo>
                  <a:pt x="80" y="42"/>
                </a:lnTo>
                <a:close/>
                <a:moveTo>
                  <a:pt x="81" y="55"/>
                </a:moveTo>
                <a:cubicBezTo>
                  <a:pt x="53" y="55"/>
                  <a:pt x="53" y="55"/>
                  <a:pt x="53" y="55"/>
                </a:cubicBezTo>
                <a:cubicBezTo>
                  <a:pt x="53" y="57"/>
                  <a:pt x="52" y="58"/>
                  <a:pt x="51" y="58"/>
                </a:cubicBezTo>
                <a:cubicBezTo>
                  <a:pt x="35" y="58"/>
                  <a:pt x="35" y="58"/>
                  <a:pt x="35" y="58"/>
                </a:cubicBezTo>
                <a:cubicBezTo>
                  <a:pt x="33" y="58"/>
                  <a:pt x="32" y="57"/>
                  <a:pt x="32" y="55"/>
                </a:cubicBezTo>
                <a:cubicBezTo>
                  <a:pt x="4" y="55"/>
                  <a:pt x="4" y="55"/>
                  <a:pt x="4" y="55"/>
                </a:cubicBezTo>
                <a:cubicBezTo>
                  <a:pt x="2" y="55"/>
                  <a:pt x="0" y="57"/>
                  <a:pt x="0" y="59"/>
                </a:cubicBezTo>
                <a:cubicBezTo>
                  <a:pt x="0" y="62"/>
                  <a:pt x="2" y="63"/>
                  <a:pt x="4" y="63"/>
                </a:cubicBezTo>
                <a:cubicBezTo>
                  <a:pt x="81" y="63"/>
                  <a:pt x="81" y="63"/>
                  <a:pt x="81" y="63"/>
                </a:cubicBezTo>
                <a:cubicBezTo>
                  <a:pt x="83" y="63"/>
                  <a:pt x="85" y="62"/>
                  <a:pt x="85" y="59"/>
                </a:cubicBezTo>
                <a:cubicBezTo>
                  <a:pt x="85" y="57"/>
                  <a:pt x="83" y="55"/>
                  <a:pt x="81" y="55"/>
                </a:cubicBezTo>
                <a:close/>
                <a:moveTo>
                  <a:pt x="81" y="55"/>
                </a:moveTo>
                <a:cubicBezTo>
                  <a:pt x="81" y="55"/>
                  <a:pt x="81" y="55"/>
                  <a:pt x="81" y="5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sp>
        <p:nvSpPr>
          <p:cNvPr id="308" name="Google Shape;308;p35"/>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OBJECTIVES</a:t>
            </a:r>
            <a:endParaRPr sz="1100"/>
          </a:p>
        </p:txBody>
      </p:sp>
      <p:grpSp>
        <p:nvGrpSpPr>
          <p:cNvPr id="309" name="Google Shape;309;p35"/>
          <p:cNvGrpSpPr/>
          <p:nvPr/>
        </p:nvGrpSpPr>
        <p:grpSpPr>
          <a:xfrm>
            <a:off x="4127835" y="1298012"/>
            <a:ext cx="888328" cy="103949"/>
            <a:chOff x="5583442" y="1730683"/>
            <a:chExt cx="1184437" cy="138599"/>
          </a:xfrm>
        </p:grpSpPr>
        <p:cxnSp>
          <p:nvCxnSpPr>
            <p:cNvPr id="310" name="Google Shape;310;p35"/>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1" name="Google Shape;311;p35"/>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2" name="Google Shape;312;p35"/>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3" name="Google Shape;313;p35"/>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4" name="Google Shape;314;p35"/>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5" name="Google Shape;315;p35"/>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16" name="Google Shape;316;p35"/>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grpSp>
        <p:nvGrpSpPr>
          <p:cNvPr id="317" name="Google Shape;317;p35"/>
          <p:cNvGrpSpPr/>
          <p:nvPr/>
        </p:nvGrpSpPr>
        <p:grpSpPr>
          <a:xfrm>
            <a:off x="6395127" y="1759291"/>
            <a:ext cx="2250137" cy="2948304"/>
            <a:chOff x="8611248" y="2288301"/>
            <a:chExt cx="3000182" cy="3931072"/>
          </a:xfrm>
        </p:grpSpPr>
        <p:sp>
          <p:nvSpPr>
            <p:cNvPr id="318" name="Google Shape;318;p35"/>
            <p:cNvSpPr txBox="1"/>
            <p:nvPr/>
          </p:nvSpPr>
          <p:spPr>
            <a:xfrm>
              <a:off x="8611248" y="4479051"/>
              <a:ext cx="2524580"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19" name="Google Shape;319;p35"/>
            <p:cNvSpPr txBox="1"/>
            <p:nvPr/>
          </p:nvSpPr>
          <p:spPr>
            <a:xfrm>
              <a:off x="8611248" y="4974993"/>
              <a:ext cx="3000182" cy="1244380"/>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sp>
          <p:nvSpPr>
            <p:cNvPr id="320" name="Google Shape;320;p35"/>
            <p:cNvSpPr txBox="1"/>
            <p:nvPr/>
          </p:nvSpPr>
          <p:spPr>
            <a:xfrm>
              <a:off x="8611248" y="2288301"/>
              <a:ext cx="2524580"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21" name="Google Shape;321;p35"/>
            <p:cNvSpPr txBox="1"/>
            <p:nvPr/>
          </p:nvSpPr>
          <p:spPr>
            <a:xfrm>
              <a:off x="8611248" y="2784243"/>
              <a:ext cx="3000182" cy="1244380"/>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grpSp>
        <p:nvGrpSpPr>
          <p:cNvPr id="322" name="Google Shape;322;p35"/>
          <p:cNvGrpSpPr/>
          <p:nvPr/>
        </p:nvGrpSpPr>
        <p:grpSpPr>
          <a:xfrm>
            <a:off x="498737" y="1759291"/>
            <a:ext cx="2250137" cy="2948304"/>
            <a:chOff x="659070" y="2345721"/>
            <a:chExt cx="3000182" cy="3931072"/>
          </a:xfrm>
        </p:grpSpPr>
        <p:sp>
          <p:nvSpPr>
            <p:cNvPr id="323" name="Google Shape;323;p35"/>
            <p:cNvSpPr txBox="1"/>
            <p:nvPr/>
          </p:nvSpPr>
          <p:spPr>
            <a:xfrm>
              <a:off x="1134672" y="4536471"/>
              <a:ext cx="2524580"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24" name="Google Shape;324;p35"/>
            <p:cNvSpPr txBox="1"/>
            <p:nvPr/>
          </p:nvSpPr>
          <p:spPr>
            <a:xfrm>
              <a:off x="659070" y="5032413"/>
              <a:ext cx="3000182" cy="1244380"/>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sp>
          <p:nvSpPr>
            <p:cNvPr id="325" name="Google Shape;325;p35"/>
            <p:cNvSpPr txBox="1"/>
            <p:nvPr/>
          </p:nvSpPr>
          <p:spPr>
            <a:xfrm>
              <a:off x="1134672" y="2345721"/>
              <a:ext cx="2524580"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26" name="Google Shape;326;p35"/>
            <p:cNvSpPr txBox="1"/>
            <p:nvPr/>
          </p:nvSpPr>
          <p:spPr>
            <a:xfrm>
              <a:off x="659070" y="2841663"/>
              <a:ext cx="3000182" cy="1244380"/>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pic>
        <p:nvPicPr>
          <p:cNvPr id="327" name="Google Shape;327;p35"/>
          <p:cNvPicPr preferRelativeResize="0"/>
          <p:nvPr>
            <p:ph idx="2" type="pic"/>
          </p:nvPr>
        </p:nvPicPr>
        <p:blipFill rotWithShape="1">
          <a:blip r:embed="rId3">
            <a:alphaModFix/>
          </a:blip>
          <a:srcRect b="0" l="0" r="0" t="0"/>
          <a:stretch/>
        </p:blipFill>
        <p:spPr>
          <a:xfrm>
            <a:off x="3097848" y="1759291"/>
            <a:ext cx="2948304" cy="2948304"/>
          </a:xfrm>
          <a:prstGeom prst="ellipse">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p36"/>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MARKET ANALYSIS</a:t>
            </a:r>
            <a:endParaRPr sz="1100"/>
          </a:p>
        </p:txBody>
      </p:sp>
      <p:pic>
        <p:nvPicPr>
          <p:cNvPr id="333" name="Google Shape;333;p36"/>
          <p:cNvPicPr preferRelativeResize="0"/>
          <p:nvPr/>
        </p:nvPicPr>
        <p:blipFill rotWithShape="1">
          <a:blip r:embed="rId3">
            <a:alphaModFix/>
          </a:blip>
          <a:srcRect b="0" l="0" r="0" t="0"/>
          <a:stretch/>
        </p:blipFill>
        <p:spPr>
          <a:xfrm>
            <a:off x="435428" y="1728467"/>
            <a:ext cx="3707431" cy="2979605"/>
          </a:xfrm>
          <a:prstGeom prst="rect">
            <a:avLst/>
          </a:prstGeom>
          <a:noFill/>
          <a:ln>
            <a:noFill/>
          </a:ln>
        </p:spPr>
      </p:pic>
      <p:sp>
        <p:nvSpPr>
          <p:cNvPr id="334" name="Google Shape;334;p36"/>
          <p:cNvSpPr txBox="1"/>
          <p:nvPr/>
        </p:nvSpPr>
        <p:spPr>
          <a:xfrm>
            <a:off x="1687112" y="2571750"/>
            <a:ext cx="1427564"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2"/>
                </a:solidFill>
                <a:latin typeface="PT Sans"/>
                <a:ea typeface="PT Sans"/>
                <a:cs typeface="PT Sans"/>
                <a:sym typeface="PT Sans"/>
              </a:rPr>
              <a:t>Lorem</a:t>
            </a:r>
            <a:endParaRPr sz="1100"/>
          </a:p>
          <a:p>
            <a:pPr indent="0" lvl="0" marL="0" marR="0" rtl="0" algn="ctr">
              <a:spcBef>
                <a:spcPts val="0"/>
              </a:spcBef>
              <a:spcAft>
                <a:spcPts val="0"/>
              </a:spcAft>
              <a:buNone/>
            </a:pPr>
            <a:r>
              <a:rPr b="1" lang="en" sz="1900">
                <a:solidFill>
                  <a:schemeClr val="lt2"/>
                </a:solidFill>
                <a:latin typeface="PT Sans"/>
                <a:ea typeface="PT Sans"/>
                <a:cs typeface="PT Sans"/>
                <a:sym typeface="PT Sans"/>
              </a:rPr>
              <a:t>Example</a:t>
            </a:r>
            <a:endParaRPr sz="1100"/>
          </a:p>
        </p:txBody>
      </p:sp>
      <p:grpSp>
        <p:nvGrpSpPr>
          <p:cNvPr id="335" name="Google Shape;335;p36"/>
          <p:cNvGrpSpPr/>
          <p:nvPr/>
        </p:nvGrpSpPr>
        <p:grpSpPr>
          <a:xfrm>
            <a:off x="4127835" y="1298012"/>
            <a:ext cx="888328" cy="103949"/>
            <a:chOff x="5583442" y="1730683"/>
            <a:chExt cx="1184437" cy="138599"/>
          </a:xfrm>
        </p:grpSpPr>
        <p:cxnSp>
          <p:nvCxnSpPr>
            <p:cNvPr id="336" name="Google Shape;336;p36"/>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37" name="Google Shape;337;p36"/>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38" name="Google Shape;338;p36"/>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39" name="Google Shape;339;p36"/>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40" name="Google Shape;340;p36"/>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41" name="Google Shape;341;p36"/>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42" name="Google Shape;342;p36"/>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343" name="Google Shape;343;p36"/>
          <p:cNvSpPr txBox="1"/>
          <p:nvPr/>
        </p:nvSpPr>
        <p:spPr>
          <a:xfrm>
            <a:off x="4572000"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344" name="Google Shape;344;p36"/>
          <p:cNvCxnSpPr/>
          <p:nvPr/>
        </p:nvCxnSpPr>
        <p:spPr>
          <a:xfrm>
            <a:off x="4648200"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345" name="Google Shape;345;p36"/>
          <p:cNvSpPr txBox="1"/>
          <p:nvPr/>
        </p:nvSpPr>
        <p:spPr>
          <a:xfrm>
            <a:off x="4572000" y="3111144"/>
            <a:ext cx="3842657" cy="1596928"/>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l">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 seed all air bring is Signs first. Creped bring is Signs first creeping seed </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9" name="Shape 349"/>
        <p:cNvGrpSpPr/>
        <p:nvPr/>
      </p:nvGrpSpPr>
      <p:grpSpPr>
        <a:xfrm>
          <a:off x="0" y="0"/>
          <a:ext cx="0" cy="0"/>
          <a:chOff x="0" y="0"/>
          <a:chExt cx="0" cy="0"/>
        </a:xfrm>
      </p:grpSpPr>
      <p:sp>
        <p:nvSpPr>
          <p:cNvPr id="350" name="Google Shape;350;p37"/>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CUSTOMER ANALYSIS</a:t>
            </a:r>
            <a:endParaRPr sz="1100"/>
          </a:p>
        </p:txBody>
      </p:sp>
      <p:grpSp>
        <p:nvGrpSpPr>
          <p:cNvPr id="351" name="Google Shape;351;p37"/>
          <p:cNvGrpSpPr/>
          <p:nvPr/>
        </p:nvGrpSpPr>
        <p:grpSpPr>
          <a:xfrm>
            <a:off x="753835" y="3580503"/>
            <a:ext cx="3600450" cy="1127568"/>
            <a:chOff x="1295400" y="4479051"/>
            <a:chExt cx="4800600" cy="1503425"/>
          </a:xfrm>
        </p:grpSpPr>
        <p:sp>
          <p:nvSpPr>
            <p:cNvPr id="352" name="Google Shape;352;p37"/>
            <p:cNvSpPr txBox="1"/>
            <p:nvPr/>
          </p:nvSpPr>
          <p:spPr>
            <a:xfrm>
              <a:off x="3571420" y="4479051"/>
              <a:ext cx="2524580" cy="47705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900">
                  <a:solidFill>
                    <a:schemeClr val="accent2"/>
                  </a:solidFill>
                  <a:latin typeface="PT Sans"/>
                  <a:ea typeface="PT Sans"/>
                  <a:cs typeface="PT Sans"/>
                  <a:sym typeface="PT Sans"/>
                </a:rPr>
                <a:t>Woman 40%</a:t>
              </a:r>
              <a:endParaRPr sz="1100"/>
            </a:p>
          </p:txBody>
        </p:sp>
        <p:sp>
          <p:nvSpPr>
            <p:cNvPr id="353" name="Google Shape;353;p37"/>
            <p:cNvSpPr txBox="1"/>
            <p:nvPr/>
          </p:nvSpPr>
          <p:spPr>
            <a:xfrm>
              <a:off x="1295400" y="5033049"/>
              <a:ext cx="4800600" cy="949427"/>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chemeClr val="dk1"/>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grpSp>
        <p:nvGrpSpPr>
          <p:cNvPr id="354" name="Google Shape;354;p37"/>
          <p:cNvGrpSpPr/>
          <p:nvPr/>
        </p:nvGrpSpPr>
        <p:grpSpPr>
          <a:xfrm>
            <a:off x="4789714" y="3580503"/>
            <a:ext cx="3600450" cy="1127568"/>
            <a:chOff x="1295400" y="4479051"/>
            <a:chExt cx="4800600" cy="1503425"/>
          </a:xfrm>
        </p:grpSpPr>
        <p:sp>
          <p:nvSpPr>
            <p:cNvPr id="355" name="Google Shape;355;p37"/>
            <p:cNvSpPr txBox="1"/>
            <p:nvPr/>
          </p:nvSpPr>
          <p:spPr>
            <a:xfrm>
              <a:off x="1295400" y="4479051"/>
              <a:ext cx="2524580" cy="4770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lt2"/>
                  </a:solidFill>
                  <a:latin typeface="PT Sans"/>
                  <a:ea typeface="PT Sans"/>
                  <a:cs typeface="PT Sans"/>
                  <a:sym typeface="PT Sans"/>
                </a:rPr>
                <a:t>Man 60%</a:t>
              </a:r>
              <a:endParaRPr sz="1100"/>
            </a:p>
          </p:txBody>
        </p:sp>
        <p:sp>
          <p:nvSpPr>
            <p:cNvPr id="356" name="Google Shape;356;p37"/>
            <p:cNvSpPr txBox="1"/>
            <p:nvPr/>
          </p:nvSpPr>
          <p:spPr>
            <a:xfrm>
              <a:off x="1295400" y="5033049"/>
              <a:ext cx="4800600" cy="949427"/>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chemeClr val="dk1"/>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sp>
        <p:nvSpPr>
          <p:cNvPr id="357" name="Google Shape;357;p37"/>
          <p:cNvSpPr/>
          <p:nvPr/>
        </p:nvSpPr>
        <p:spPr>
          <a:xfrm>
            <a:off x="4789714" y="1889350"/>
            <a:ext cx="1382486" cy="1382486"/>
          </a:xfrm>
          <a:prstGeom prst="ellipse">
            <a:avLst/>
          </a:prstGeom>
          <a:solidFill>
            <a:schemeClr val="lt2">
              <a:alpha val="9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Google Shape;358;p37"/>
          <p:cNvSpPr/>
          <p:nvPr/>
        </p:nvSpPr>
        <p:spPr>
          <a:xfrm>
            <a:off x="2971799" y="1889350"/>
            <a:ext cx="1382486" cy="1382486"/>
          </a:xfrm>
          <a:prstGeom prst="ellipse">
            <a:avLst/>
          </a:prstGeom>
          <a:solidFill>
            <a:schemeClr val="accent2">
              <a:alpha val="9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59" name="Google Shape;359;p37"/>
          <p:cNvGrpSpPr/>
          <p:nvPr/>
        </p:nvGrpSpPr>
        <p:grpSpPr>
          <a:xfrm>
            <a:off x="4127835" y="1298012"/>
            <a:ext cx="888328" cy="103949"/>
            <a:chOff x="5583442" y="1730683"/>
            <a:chExt cx="1184437" cy="138599"/>
          </a:xfrm>
        </p:grpSpPr>
        <p:cxnSp>
          <p:nvCxnSpPr>
            <p:cNvPr id="360" name="Google Shape;360;p37"/>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1" name="Google Shape;361;p37"/>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2" name="Google Shape;362;p37"/>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3" name="Google Shape;363;p37"/>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4" name="Google Shape;364;p37"/>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5" name="Google Shape;365;p37"/>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66" name="Google Shape;366;p37"/>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367" name="Google Shape;367;p37"/>
          <p:cNvSpPr/>
          <p:nvPr/>
        </p:nvSpPr>
        <p:spPr>
          <a:xfrm>
            <a:off x="3435926" y="2079714"/>
            <a:ext cx="454231" cy="1001759"/>
          </a:xfrm>
          <a:custGeom>
            <a:rect b="b" l="l" r="r" t="t"/>
            <a:pathLst>
              <a:path extrusionOk="0" h="943" w="427">
                <a:moveTo>
                  <a:pt x="212" y="200"/>
                </a:moveTo>
                <a:cubicBezTo>
                  <a:pt x="267" y="200"/>
                  <a:pt x="312" y="156"/>
                  <a:pt x="312" y="100"/>
                </a:cubicBezTo>
                <a:cubicBezTo>
                  <a:pt x="312" y="45"/>
                  <a:pt x="267" y="0"/>
                  <a:pt x="212" y="0"/>
                </a:cubicBezTo>
                <a:cubicBezTo>
                  <a:pt x="157" y="0"/>
                  <a:pt x="112" y="45"/>
                  <a:pt x="112" y="100"/>
                </a:cubicBezTo>
                <a:cubicBezTo>
                  <a:pt x="112" y="156"/>
                  <a:pt x="157" y="200"/>
                  <a:pt x="212" y="200"/>
                </a:cubicBezTo>
                <a:close/>
                <a:moveTo>
                  <a:pt x="385" y="341"/>
                </a:moveTo>
                <a:cubicBezTo>
                  <a:pt x="372" y="249"/>
                  <a:pt x="328" y="223"/>
                  <a:pt x="272" y="223"/>
                </a:cubicBezTo>
                <a:cubicBezTo>
                  <a:pt x="155" y="223"/>
                  <a:pt x="155" y="223"/>
                  <a:pt x="155" y="223"/>
                </a:cubicBezTo>
                <a:cubicBezTo>
                  <a:pt x="109" y="223"/>
                  <a:pt x="55" y="236"/>
                  <a:pt x="41" y="341"/>
                </a:cubicBezTo>
                <a:cubicBezTo>
                  <a:pt x="0" y="646"/>
                  <a:pt x="0" y="646"/>
                  <a:pt x="0" y="646"/>
                </a:cubicBezTo>
                <a:cubicBezTo>
                  <a:pt x="0" y="666"/>
                  <a:pt x="14" y="682"/>
                  <a:pt x="31" y="682"/>
                </a:cubicBezTo>
                <a:cubicBezTo>
                  <a:pt x="47" y="682"/>
                  <a:pt x="61" y="666"/>
                  <a:pt x="61" y="646"/>
                </a:cubicBezTo>
                <a:cubicBezTo>
                  <a:pt x="103" y="319"/>
                  <a:pt x="103" y="319"/>
                  <a:pt x="103" y="319"/>
                </a:cubicBezTo>
                <a:cubicBezTo>
                  <a:pt x="120" y="319"/>
                  <a:pt x="120" y="319"/>
                  <a:pt x="120" y="319"/>
                </a:cubicBezTo>
                <a:cubicBezTo>
                  <a:pt x="120" y="323"/>
                  <a:pt x="120" y="323"/>
                  <a:pt x="120" y="323"/>
                </a:cubicBezTo>
                <a:cubicBezTo>
                  <a:pt x="76" y="686"/>
                  <a:pt x="76" y="686"/>
                  <a:pt x="76" y="686"/>
                </a:cubicBezTo>
                <a:cubicBezTo>
                  <a:pt x="73" y="708"/>
                  <a:pt x="81" y="710"/>
                  <a:pt x="94" y="710"/>
                </a:cubicBezTo>
                <a:cubicBezTo>
                  <a:pt x="120" y="710"/>
                  <a:pt x="120" y="710"/>
                  <a:pt x="120" y="710"/>
                </a:cubicBezTo>
                <a:cubicBezTo>
                  <a:pt x="120" y="897"/>
                  <a:pt x="120" y="897"/>
                  <a:pt x="120" y="897"/>
                </a:cubicBezTo>
                <a:cubicBezTo>
                  <a:pt x="120" y="922"/>
                  <a:pt x="138" y="943"/>
                  <a:pt x="160" y="943"/>
                </a:cubicBezTo>
                <a:cubicBezTo>
                  <a:pt x="182" y="943"/>
                  <a:pt x="200" y="922"/>
                  <a:pt x="200" y="897"/>
                </a:cubicBezTo>
                <a:cubicBezTo>
                  <a:pt x="200" y="710"/>
                  <a:pt x="200" y="710"/>
                  <a:pt x="200" y="710"/>
                </a:cubicBezTo>
                <a:cubicBezTo>
                  <a:pt x="226" y="710"/>
                  <a:pt x="226" y="710"/>
                  <a:pt x="226" y="710"/>
                </a:cubicBezTo>
                <a:cubicBezTo>
                  <a:pt x="226" y="897"/>
                  <a:pt x="226" y="897"/>
                  <a:pt x="226" y="897"/>
                </a:cubicBezTo>
                <a:cubicBezTo>
                  <a:pt x="226" y="922"/>
                  <a:pt x="244" y="943"/>
                  <a:pt x="266" y="943"/>
                </a:cubicBezTo>
                <a:cubicBezTo>
                  <a:pt x="288" y="943"/>
                  <a:pt x="306" y="922"/>
                  <a:pt x="306" y="897"/>
                </a:cubicBezTo>
                <a:cubicBezTo>
                  <a:pt x="306" y="710"/>
                  <a:pt x="306" y="710"/>
                  <a:pt x="306" y="710"/>
                </a:cubicBezTo>
                <a:cubicBezTo>
                  <a:pt x="332" y="710"/>
                  <a:pt x="332" y="710"/>
                  <a:pt x="332" y="710"/>
                </a:cubicBezTo>
                <a:cubicBezTo>
                  <a:pt x="345" y="710"/>
                  <a:pt x="353" y="708"/>
                  <a:pt x="350" y="686"/>
                </a:cubicBezTo>
                <a:cubicBezTo>
                  <a:pt x="306" y="319"/>
                  <a:pt x="306" y="319"/>
                  <a:pt x="306" y="319"/>
                </a:cubicBezTo>
                <a:cubicBezTo>
                  <a:pt x="324" y="319"/>
                  <a:pt x="324" y="319"/>
                  <a:pt x="324" y="319"/>
                </a:cubicBezTo>
                <a:cubicBezTo>
                  <a:pt x="366" y="646"/>
                  <a:pt x="366" y="646"/>
                  <a:pt x="366" y="646"/>
                </a:cubicBezTo>
                <a:cubicBezTo>
                  <a:pt x="366" y="666"/>
                  <a:pt x="379" y="682"/>
                  <a:pt x="396" y="682"/>
                </a:cubicBezTo>
                <a:cubicBezTo>
                  <a:pt x="413" y="682"/>
                  <a:pt x="427" y="666"/>
                  <a:pt x="427" y="646"/>
                </a:cubicBezTo>
                <a:lnTo>
                  <a:pt x="385" y="341"/>
                </a:lnTo>
                <a:close/>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8" name="Google Shape;368;p37"/>
          <p:cNvSpPr/>
          <p:nvPr/>
        </p:nvSpPr>
        <p:spPr>
          <a:xfrm>
            <a:off x="5270866" y="2079714"/>
            <a:ext cx="420181" cy="1001759"/>
          </a:xfrm>
          <a:custGeom>
            <a:rect b="b" l="l" r="r" t="t"/>
            <a:pathLst>
              <a:path extrusionOk="0" h="943" w="395">
                <a:moveTo>
                  <a:pt x="196" y="200"/>
                </a:moveTo>
                <a:cubicBezTo>
                  <a:pt x="251" y="200"/>
                  <a:pt x="296" y="156"/>
                  <a:pt x="296" y="100"/>
                </a:cubicBezTo>
                <a:cubicBezTo>
                  <a:pt x="296" y="45"/>
                  <a:pt x="251" y="0"/>
                  <a:pt x="196" y="0"/>
                </a:cubicBezTo>
                <a:cubicBezTo>
                  <a:pt x="141" y="0"/>
                  <a:pt x="96" y="45"/>
                  <a:pt x="96" y="100"/>
                </a:cubicBezTo>
                <a:cubicBezTo>
                  <a:pt x="96" y="156"/>
                  <a:pt x="141" y="200"/>
                  <a:pt x="196" y="200"/>
                </a:cubicBezTo>
                <a:close/>
                <a:moveTo>
                  <a:pt x="312" y="223"/>
                </a:moveTo>
                <a:cubicBezTo>
                  <a:pt x="83" y="223"/>
                  <a:pt x="83" y="223"/>
                  <a:pt x="83" y="223"/>
                </a:cubicBezTo>
                <a:cubicBezTo>
                  <a:pt x="30" y="223"/>
                  <a:pt x="0" y="249"/>
                  <a:pt x="0" y="306"/>
                </a:cubicBezTo>
                <a:cubicBezTo>
                  <a:pt x="0" y="646"/>
                  <a:pt x="0" y="646"/>
                  <a:pt x="0" y="646"/>
                </a:cubicBezTo>
                <a:cubicBezTo>
                  <a:pt x="0" y="666"/>
                  <a:pt x="16" y="682"/>
                  <a:pt x="35" y="682"/>
                </a:cubicBezTo>
                <a:cubicBezTo>
                  <a:pt x="54" y="682"/>
                  <a:pt x="70" y="666"/>
                  <a:pt x="70" y="646"/>
                </a:cubicBezTo>
                <a:cubicBezTo>
                  <a:pt x="70" y="319"/>
                  <a:pt x="70" y="319"/>
                  <a:pt x="70" y="319"/>
                </a:cubicBezTo>
                <a:cubicBezTo>
                  <a:pt x="90" y="319"/>
                  <a:pt x="90" y="319"/>
                  <a:pt x="90" y="319"/>
                </a:cubicBezTo>
                <a:cubicBezTo>
                  <a:pt x="90" y="897"/>
                  <a:pt x="90" y="897"/>
                  <a:pt x="90" y="897"/>
                </a:cubicBezTo>
                <a:cubicBezTo>
                  <a:pt x="90" y="922"/>
                  <a:pt x="110" y="943"/>
                  <a:pt x="136" y="943"/>
                </a:cubicBezTo>
                <a:cubicBezTo>
                  <a:pt x="161" y="943"/>
                  <a:pt x="182" y="922"/>
                  <a:pt x="182" y="897"/>
                </a:cubicBezTo>
                <a:cubicBezTo>
                  <a:pt x="182" y="602"/>
                  <a:pt x="182" y="602"/>
                  <a:pt x="182" y="602"/>
                </a:cubicBezTo>
                <a:cubicBezTo>
                  <a:pt x="212" y="602"/>
                  <a:pt x="212" y="602"/>
                  <a:pt x="212" y="602"/>
                </a:cubicBezTo>
                <a:cubicBezTo>
                  <a:pt x="212" y="897"/>
                  <a:pt x="212" y="897"/>
                  <a:pt x="212" y="897"/>
                </a:cubicBezTo>
                <a:cubicBezTo>
                  <a:pt x="212" y="922"/>
                  <a:pt x="232" y="943"/>
                  <a:pt x="257" y="943"/>
                </a:cubicBezTo>
                <a:cubicBezTo>
                  <a:pt x="283" y="943"/>
                  <a:pt x="303" y="922"/>
                  <a:pt x="303" y="897"/>
                </a:cubicBezTo>
                <a:cubicBezTo>
                  <a:pt x="303" y="319"/>
                  <a:pt x="303" y="319"/>
                  <a:pt x="303" y="319"/>
                </a:cubicBezTo>
                <a:cubicBezTo>
                  <a:pt x="325" y="319"/>
                  <a:pt x="325" y="319"/>
                  <a:pt x="325" y="319"/>
                </a:cubicBezTo>
                <a:cubicBezTo>
                  <a:pt x="325" y="646"/>
                  <a:pt x="325" y="646"/>
                  <a:pt x="325" y="646"/>
                </a:cubicBezTo>
                <a:cubicBezTo>
                  <a:pt x="325" y="666"/>
                  <a:pt x="340" y="682"/>
                  <a:pt x="360" y="682"/>
                </a:cubicBezTo>
                <a:cubicBezTo>
                  <a:pt x="379" y="682"/>
                  <a:pt x="395" y="666"/>
                  <a:pt x="395" y="646"/>
                </a:cubicBezTo>
                <a:cubicBezTo>
                  <a:pt x="395" y="306"/>
                  <a:pt x="395" y="306"/>
                  <a:pt x="395" y="306"/>
                </a:cubicBezTo>
                <a:cubicBezTo>
                  <a:pt x="395" y="257"/>
                  <a:pt x="377" y="223"/>
                  <a:pt x="312" y="223"/>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accent2"/>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38"/>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PRODUCT POSITIONING</a:t>
            </a:r>
            <a:endParaRPr sz="1100"/>
          </a:p>
        </p:txBody>
      </p:sp>
      <p:grpSp>
        <p:nvGrpSpPr>
          <p:cNvPr id="374" name="Google Shape;374;p38"/>
          <p:cNvGrpSpPr/>
          <p:nvPr/>
        </p:nvGrpSpPr>
        <p:grpSpPr>
          <a:xfrm>
            <a:off x="4127835" y="1298012"/>
            <a:ext cx="888328" cy="103949"/>
            <a:chOff x="5583442" y="1730683"/>
            <a:chExt cx="1184437" cy="138599"/>
          </a:xfrm>
        </p:grpSpPr>
        <p:cxnSp>
          <p:nvCxnSpPr>
            <p:cNvPr id="375" name="Google Shape;375;p38"/>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76" name="Google Shape;376;p38"/>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77" name="Google Shape;377;p38"/>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78" name="Google Shape;378;p38"/>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79" name="Google Shape;379;p38"/>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80" name="Google Shape;380;p38"/>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381" name="Google Shape;381;p38"/>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382" name="Google Shape;382;p38"/>
          <p:cNvSpPr/>
          <p:nvPr/>
        </p:nvSpPr>
        <p:spPr>
          <a:xfrm>
            <a:off x="3124200" y="2188030"/>
            <a:ext cx="2895600" cy="1687286"/>
          </a:xfrm>
          <a:prstGeom prst="roundRect">
            <a:avLst>
              <a:gd fmla="val 36835" name="adj"/>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Google Shape;383;p38"/>
          <p:cNvSpPr/>
          <p:nvPr/>
        </p:nvSpPr>
        <p:spPr>
          <a:xfrm>
            <a:off x="4316336" y="1931366"/>
            <a:ext cx="514745" cy="514743"/>
          </a:xfrm>
          <a:prstGeom prst="ellipse">
            <a:avLst/>
          </a:prstGeom>
          <a:solidFill>
            <a:schemeClr val="lt1"/>
          </a:solid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4" name="Google Shape;384;p38"/>
          <p:cNvSpPr/>
          <p:nvPr/>
        </p:nvSpPr>
        <p:spPr>
          <a:xfrm>
            <a:off x="4316336" y="3617236"/>
            <a:ext cx="514745" cy="514743"/>
          </a:xfrm>
          <a:prstGeom prst="ellipse">
            <a:avLst/>
          </a:prstGeom>
          <a:solidFill>
            <a:schemeClr val="lt1"/>
          </a:solid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5" name="Google Shape;385;p38"/>
          <p:cNvSpPr/>
          <p:nvPr/>
        </p:nvSpPr>
        <p:spPr>
          <a:xfrm>
            <a:off x="5762428" y="2774301"/>
            <a:ext cx="514745" cy="514743"/>
          </a:xfrm>
          <a:prstGeom prst="ellipse">
            <a:avLst/>
          </a:prstGeom>
          <a:solidFill>
            <a:schemeClr val="lt1"/>
          </a:solid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6" name="Google Shape;386;p38"/>
          <p:cNvSpPr/>
          <p:nvPr/>
        </p:nvSpPr>
        <p:spPr>
          <a:xfrm>
            <a:off x="2866828" y="2774301"/>
            <a:ext cx="514745" cy="514743"/>
          </a:xfrm>
          <a:prstGeom prst="ellipse">
            <a:avLst/>
          </a:prstGeom>
          <a:solidFill>
            <a:schemeClr val="lt1"/>
          </a:solid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7" name="Google Shape;387;p38"/>
          <p:cNvSpPr txBox="1"/>
          <p:nvPr/>
        </p:nvSpPr>
        <p:spPr>
          <a:xfrm>
            <a:off x="4377964" y="2037988"/>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2"/>
                </a:solidFill>
                <a:latin typeface="PT Sans"/>
                <a:ea typeface="PT Sans"/>
                <a:cs typeface="PT Sans"/>
                <a:sym typeface="PT Sans"/>
              </a:rPr>
              <a:t>A</a:t>
            </a:r>
            <a:endParaRPr sz="1100"/>
          </a:p>
        </p:txBody>
      </p:sp>
      <p:sp>
        <p:nvSpPr>
          <p:cNvPr id="388" name="Google Shape;388;p38"/>
          <p:cNvSpPr txBox="1"/>
          <p:nvPr/>
        </p:nvSpPr>
        <p:spPr>
          <a:xfrm>
            <a:off x="5823604" y="2881631"/>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2"/>
                </a:solidFill>
                <a:latin typeface="PT Sans"/>
                <a:ea typeface="PT Sans"/>
                <a:cs typeface="PT Sans"/>
                <a:sym typeface="PT Sans"/>
              </a:rPr>
              <a:t>B</a:t>
            </a:r>
            <a:endParaRPr sz="1100"/>
          </a:p>
        </p:txBody>
      </p:sp>
      <p:sp>
        <p:nvSpPr>
          <p:cNvPr id="389" name="Google Shape;389;p38"/>
          <p:cNvSpPr txBox="1"/>
          <p:nvPr/>
        </p:nvSpPr>
        <p:spPr>
          <a:xfrm>
            <a:off x="4375804" y="3725274"/>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2"/>
                </a:solidFill>
                <a:latin typeface="PT Sans"/>
                <a:ea typeface="PT Sans"/>
                <a:cs typeface="PT Sans"/>
                <a:sym typeface="PT Sans"/>
              </a:rPr>
              <a:t>C</a:t>
            </a:r>
            <a:endParaRPr sz="1100"/>
          </a:p>
        </p:txBody>
      </p:sp>
      <p:sp>
        <p:nvSpPr>
          <p:cNvPr id="390" name="Google Shape;390;p38"/>
          <p:cNvSpPr txBox="1"/>
          <p:nvPr/>
        </p:nvSpPr>
        <p:spPr>
          <a:xfrm>
            <a:off x="2928004" y="2881631"/>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2"/>
                </a:solidFill>
                <a:latin typeface="PT Sans"/>
                <a:ea typeface="PT Sans"/>
                <a:cs typeface="PT Sans"/>
                <a:sym typeface="PT Sans"/>
              </a:rPr>
              <a:t>D</a:t>
            </a:r>
            <a:endParaRPr sz="1100"/>
          </a:p>
        </p:txBody>
      </p:sp>
      <p:sp>
        <p:nvSpPr>
          <p:cNvPr id="391" name="Google Shape;391;p38"/>
          <p:cNvSpPr txBox="1"/>
          <p:nvPr/>
        </p:nvSpPr>
        <p:spPr>
          <a:xfrm>
            <a:off x="1603538" y="2812382"/>
            <a:ext cx="1134604" cy="43858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lang="en" sz="1200">
                <a:solidFill>
                  <a:srgbClr val="7F7F7F"/>
                </a:solidFill>
                <a:latin typeface="PT Sans"/>
                <a:ea typeface="PT Sans"/>
                <a:cs typeface="PT Sans"/>
                <a:sym typeface="PT Sans"/>
              </a:rPr>
              <a:t>Insert</a:t>
            </a:r>
            <a:endParaRPr sz="1100"/>
          </a:p>
          <a:p>
            <a:pPr indent="0" lvl="0" marL="0" marR="0" rtl="0" algn="r">
              <a:spcBef>
                <a:spcPts val="0"/>
              </a:spcBef>
              <a:spcAft>
                <a:spcPts val="0"/>
              </a:spcAft>
              <a:buNone/>
            </a:pPr>
            <a:r>
              <a:rPr lang="en" sz="1200">
                <a:solidFill>
                  <a:srgbClr val="7F7F7F"/>
                </a:solidFill>
                <a:latin typeface="PT Sans"/>
                <a:ea typeface="PT Sans"/>
                <a:cs typeface="PT Sans"/>
                <a:sym typeface="PT Sans"/>
              </a:rPr>
              <a:t>title here</a:t>
            </a:r>
            <a:endParaRPr sz="1100"/>
          </a:p>
        </p:txBody>
      </p:sp>
      <p:sp>
        <p:nvSpPr>
          <p:cNvPr id="392" name="Google Shape;392;p38"/>
          <p:cNvSpPr txBox="1"/>
          <p:nvPr/>
        </p:nvSpPr>
        <p:spPr>
          <a:xfrm>
            <a:off x="6405196" y="2812382"/>
            <a:ext cx="1134604" cy="43858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7F7F7F"/>
                </a:solidFill>
                <a:latin typeface="PT Sans"/>
                <a:ea typeface="PT Sans"/>
                <a:cs typeface="PT Sans"/>
                <a:sym typeface="PT Sans"/>
              </a:rPr>
              <a:t>Insert</a:t>
            </a:r>
            <a:endParaRPr sz="1100"/>
          </a:p>
          <a:p>
            <a:pPr indent="0" lvl="0" marL="0" marR="0" rtl="0" algn="l">
              <a:spcBef>
                <a:spcPts val="0"/>
              </a:spcBef>
              <a:spcAft>
                <a:spcPts val="0"/>
              </a:spcAft>
              <a:buNone/>
            </a:pPr>
            <a:r>
              <a:rPr lang="en" sz="1200">
                <a:solidFill>
                  <a:srgbClr val="7F7F7F"/>
                </a:solidFill>
                <a:latin typeface="PT Sans"/>
                <a:ea typeface="PT Sans"/>
                <a:cs typeface="PT Sans"/>
                <a:sym typeface="PT Sans"/>
              </a:rPr>
              <a:t>title here</a:t>
            </a:r>
            <a:endParaRPr sz="1100"/>
          </a:p>
        </p:txBody>
      </p:sp>
      <p:sp>
        <p:nvSpPr>
          <p:cNvPr id="393" name="Google Shape;393;p38"/>
          <p:cNvSpPr txBox="1"/>
          <p:nvPr/>
        </p:nvSpPr>
        <p:spPr>
          <a:xfrm>
            <a:off x="4004699" y="2813178"/>
            <a:ext cx="113460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PT Sans"/>
                <a:ea typeface="PT Sans"/>
                <a:cs typeface="PT Sans"/>
                <a:sym typeface="PT Sans"/>
              </a:rPr>
              <a:t>Insert</a:t>
            </a:r>
            <a:endParaRPr sz="1100"/>
          </a:p>
          <a:p>
            <a:pPr indent="0" lvl="0" marL="0" marR="0" rtl="0" algn="ctr">
              <a:spcBef>
                <a:spcPts val="0"/>
              </a:spcBef>
              <a:spcAft>
                <a:spcPts val="0"/>
              </a:spcAft>
              <a:buNone/>
            </a:pPr>
            <a:r>
              <a:rPr lang="en" sz="1200">
                <a:solidFill>
                  <a:srgbClr val="7F7F7F"/>
                </a:solidFill>
                <a:latin typeface="PT Sans"/>
                <a:ea typeface="PT Sans"/>
                <a:cs typeface="PT Sans"/>
                <a:sym typeface="PT Sans"/>
              </a:rPr>
              <a:t>title here</a:t>
            </a:r>
            <a:endParaRPr sz="1100"/>
          </a:p>
        </p:txBody>
      </p:sp>
      <p:sp>
        <p:nvSpPr>
          <p:cNvPr id="394" name="Google Shape;394;p38"/>
          <p:cNvSpPr txBox="1"/>
          <p:nvPr/>
        </p:nvSpPr>
        <p:spPr>
          <a:xfrm>
            <a:off x="4004699" y="4269490"/>
            <a:ext cx="1134604" cy="43858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rgbClr val="7F7F7F"/>
                </a:solidFill>
                <a:latin typeface="PT Sans"/>
                <a:ea typeface="PT Sans"/>
                <a:cs typeface="PT Sans"/>
                <a:sym typeface="PT Sans"/>
              </a:rPr>
              <a:t>Insert</a:t>
            </a:r>
            <a:endParaRPr sz="1100"/>
          </a:p>
          <a:p>
            <a:pPr indent="0" lvl="0" marL="0" marR="0" rtl="0" algn="ctr">
              <a:spcBef>
                <a:spcPts val="0"/>
              </a:spcBef>
              <a:spcAft>
                <a:spcPts val="0"/>
              </a:spcAft>
              <a:buNone/>
            </a:pPr>
            <a:r>
              <a:rPr lang="en" sz="1200">
                <a:solidFill>
                  <a:srgbClr val="7F7F7F"/>
                </a:solidFill>
                <a:latin typeface="PT Sans"/>
                <a:ea typeface="PT Sans"/>
                <a:cs typeface="PT Sans"/>
                <a:sym typeface="PT Sans"/>
              </a:rPr>
              <a:t>title here</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8" name="Shape 398"/>
        <p:cNvGrpSpPr/>
        <p:nvPr/>
      </p:nvGrpSpPr>
      <p:grpSpPr>
        <a:xfrm>
          <a:off x="0" y="0"/>
          <a:ext cx="0" cy="0"/>
          <a:chOff x="0" y="0"/>
          <a:chExt cx="0" cy="0"/>
        </a:xfrm>
      </p:grpSpPr>
      <p:sp>
        <p:nvSpPr>
          <p:cNvPr id="399" name="Google Shape;399;p39"/>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DISTRIBUTION CHANNELS</a:t>
            </a:r>
            <a:endParaRPr sz="1100"/>
          </a:p>
        </p:txBody>
      </p:sp>
      <p:grpSp>
        <p:nvGrpSpPr>
          <p:cNvPr id="400" name="Google Shape;400;p39"/>
          <p:cNvGrpSpPr/>
          <p:nvPr/>
        </p:nvGrpSpPr>
        <p:grpSpPr>
          <a:xfrm>
            <a:off x="1410925" y="1942789"/>
            <a:ext cx="6322151" cy="2765283"/>
            <a:chOff x="1881233" y="2085106"/>
            <a:chExt cx="8429534" cy="3687044"/>
          </a:xfrm>
        </p:grpSpPr>
        <p:sp>
          <p:nvSpPr>
            <p:cNvPr id="401" name="Google Shape;401;p39"/>
            <p:cNvSpPr/>
            <p:nvPr/>
          </p:nvSpPr>
          <p:spPr>
            <a:xfrm>
              <a:off x="4470128" y="3561861"/>
              <a:ext cx="3257550" cy="73353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2" name="Google Shape;402;p39"/>
            <p:cNvSpPr txBox="1"/>
            <p:nvPr/>
          </p:nvSpPr>
          <p:spPr>
            <a:xfrm>
              <a:off x="5023031" y="3767045"/>
              <a:ext cx="2151744"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PT Sans"/>
                  <a:ea typeface="PT Sans"/>
                  <a:cs typeface="PT Sans"/>
                  <a:sym typeface="PT Sans"/>
                </a:rPr>
                <a:t>DISTRIBUTION</a:t>
              </a:r>
              <a:endParaRPr sz="1100"/>
            </a:p>
          </p:txBody>
        </p:sp>
        <p:sp>
          <p:nvSpPr>
            <p:cNvPr id="403" name="Google Shape;403;p39"/>
            <p:cNvSpPr/>
            <p:nvPr/>
          </p:nvSpPr>
          <p:spPr>
            <a:xfrm>
              <a:off x="5270228" y="2085106"/>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4" name="Google Shape;404;p39"/>
            <p:cNvSpPr/>
            <p:nvPr/>
          </p:nvSpPr>
          <p:spPr>
            <a:xfrm>
              <a:off x="1881233" y="3561860"/>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5" name="Google Shape;405;p39"/>
            <p:cNvSpPr/>
            <p:nvPr/>
          </p:nvSpPr>
          <p:spPr>
            <a:xfrm>
              <a:off x="5270228" y="5038616"/>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6" name="Google Shape;406;p39"/>
            <p:cNvSpPr/>
            <p:nvPr/>
          </p:nvSpPr>
          <p:spPr>
            <a:xfrm>
              <a:off x="7174775" y="5038616"/>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7" name="Google Shape;407;p39"/>
            <p:cNvSpPr/>
            <p:nvPr/>
          </p:nvSpPr>
          <p:spPr>
            <a:xfrm>
              <a:off x="3365681" y="5038616"/>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8" name="Google Shape;408;p39"/>
            <p:cNvSpPr txBox="1"/>
            <p:nvPr/>
          </p:nvSpPr>
          <p:spPr>
            <a:xfrm>
              <a:off x="5023031" y="2290290"/>
              <a:ext cx="2151744"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Direct</a:t>
              </a:r>
              <a:endParaRPr sz="1100"/>
            </a:p>
          </p:txBody>
        </p:sp>
        <p:sp>
          <p:nvSpPr>
            <p:cNvPr id="409" name="Google Shape;409;p39"/>
            <p:cNvSpPr txBox="1"/>
            <p:nvPr/>
          </p:nvSpPr>
          <p:spPr>
            <a:xfrm>
              <a:off x="1936002" y="3651628"/>
              <a:ext cx="154781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chemeClr val="lt2"/>
                  </a:solidFill>
                  <a:latin typeface="PT Sans"/>
                  <a:ea typeface="PT Sans"/>
                  <a:cs typeface="PT Sans"/>
                  <a:sym typeface="PT Sans"/>
                </a:rPr>
                <a:t>Independent Delegate</a:t>
              </a:r>
              <a:endParaRPr sz="1100"/>
            </a:p>
          </p:txBody>
        </p:sp>
        <p:sp>
          <p:nvSpPr>
            <p:cNvPr id="410" name="Google Shape;410;p39"/>
            <p:cNvSpPr txBox="1"/>
            <p:nvPr/>
          </p:nvSpPr>
          <p:spPr>
            <a:xfrm>
              <a:off x="8713992" y="3767044"/>
              <a:ext cx="1547812" cy="323165"/>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chemeClr val="lt2"/>
                  </a:solidFill>
                  <a:latin typeface="PT Sans"/>
                  <a:ea typeface="PT Sans"/>
                  <a:cs typeface="PT Sans"/>
                  <a:sym typeface="PT Sans"/>
                </a:rPr>
                <a:t>Agents</a:t>
              </a:r>
              <a:endParaRPr sz="1100"/>
            </a:p>
          </p:txBody>
        </p:sp>
        <p:sp>
          <p:nvSpPr>
            <p:cNvPr id="411" name="Google Shape;411;p39"/>
            <p:cNvSpPr/>
            <p:nvPr/>
          </p:nvSpPr>
          <p:spPr>
            <a:xfrm>
              <a:off x="8653417" y="3561860"/>
              <a:ext cx="1657350" cy="733534"/>
            </a:xfrm>
            <a:prstGeom prst="rect">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2" name="Google Shape;412;p39"/>
            <p:cNvSpPr txBox="1"/>
            <p:nvPr/>
          </p:nvSpPr>
          <p:spPr>
            <a:xfrm>
              <a:off x="3442334" y="5243801"/>
              <a:ext cx="1504044"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Retail</a:t>
              </a:r>
              <a:endParaRPr sz="1100"/>
            </a:p>
          </p:txBody>
        </p:sp>
        <p:sp>
          <p:nvSpPr>
            <p:cNvPr id="413" name="Google Shape;413;p39"/>
            <p:cNvSpPr txBox="1"/>
            <p:nvPr/>
          </p:nvSpPr>
          <p:spPr>
            <a:xfrm>
              <a:off x="5346880" y="5243801"/>
              <a:ext cx="1504044"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Wholesale</a:t>
              </a:r>
              <a:endParaRPr sz="1100"/>
            </a:p>
          </p:txBody>
        </p:sp>
        <p:sp>
          <p:nvSpPr>
            <p:cNvPr id="414" name="Google Shape;414;p39"/>
            <p:cNvSpPr txBox="1"/>
            <p:nvPr/>
          </p:nvSpPr>
          <p:spPr>
            <a:xfrm>
              <a:off x="7292908" y="5128385"/>
              <a:ext cx="1421084"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Own Sales Force</a:t>
              </a:r>
              <a:endParaRPr sz="1100"/>
            </a:p>
          </p:txBody>
        </p:sp>
        <p:cxnSp>
          <p:nvCxnSpPr>
            <p:cNvPr id="415" name="Google Shape;415;p39"/>
            <p:cNvCxnSpPr>
              <a:stCxn id="401" idx="0"/>
            </p:cNvCxnSpPr>
            <p:nvPr/>
          </p:nvCxnSpPr>
          <p:spPr>
            <a:xfrm rot="10800000">
              <a:off x="6098903" y="3009861"/>
              <a:ext cx="0" cy="552000"/>
            </a:xfrm>
            <a:prstGeom prst="straightConnector1">
              <a:avLst/>
            </a:prstGeom>
            <a:noFill/>
            <a:ln cap="flat" cmpd="sng" w="127000">
              <a:solidFill>
                <a:schemeClr val="accent2"/>
              </a:solidFill>
              <a:prstDash val="solid"/>
              <a:miter lim="800000"/>
              <a:headEnd len="sm" w="sm" type="none"/>
              <a:tailEnd len="med" w="med" type="triangle"/>
            </a:ln>
          </p:spPr>
        </p:cxnSp>
        <p:cxnSp>
          <p:nvCxnSpPr>
            <p:cNvPr id="416" name="Google Shape;416;p39"/>
            <p:cNvCxnSpPr/>
            <p:nvPr/>
          </p:nvCxnSpPr>
          <p:spPr>
            <a:xfrm rot="10800000">
              <a:off x="6098903" y="4295395"/>
              <a:ext cx="0" cy="551961"/>
            </a:xfrm>
            <a:prstGeom prst="straightConnector1">
              <a:avLst/>
            </a:prstGeom>
            <a:noFill/>
            <a:ln cap="flat" cmpd="sng" w="127000">
              <a:solidFill>
                <a:schemeClr val="accent2"/>
              </a:solidFill>
              <a:prstDash val="solid"/>
              <a:miter lim="800000"/>
              <a:headEnd len="med" w="med" type="triangle"/>
              <a:tailEnd len="sm" w="sm" type="none"/>
            </a:ln>
          </p:spPr>
        </p:cxnSp>
        <p:cxnSp>
          <p:nvCxnSpPr>
            <p:cNvPr id="417" name="Google Shape;417;p39"/>
            <p:cNvCxnSpPr/>
            <p:nvPr/>
          </p:nvCxnSpPr>
          <p:spPr>
            <a:xfrm rot="10800000">
              <a:off x="7378428" y="4295395"/>
              <a:ext cx="0" cy="551961"/>
            </a:xfrm>
            <a:prstGeom prst="straightConnector1">
              <a:avLst/>
            </a:prstGeom>
            <a:noFill/>
            <a:ln cap="flat" cmpd="sng" w="127000">
              <a:solidFill>
                <a:schemeClr val="accent2"/>
              </a:solidFill>
              <a:prstDash val="solid"/>
              <a:miter lim="800000"/>
              <a:headEnd len="med" w="med" type="triangle"/>
              <a:tailEnd len="sm" w="sm" type="none"/>
            </a:ln>
          </p:spPr>
        </p:cxnSp>
        <p:cxnSp>
          <p:nvCxnSpPr>
            <p:cNvPr id="418" name="Google Shape;418;p39"/>
            <p:cNvCxnSpPr/>
            <p:nvPr/>
          </p:nvCxnSpPr>
          <p:spPr>
            <a:xfrm rot="10800000">
              <a:off x="4819378" y="4295395"/>
              <a:ext cx="0" cy="551961"/>
            </a:xfrm>
            <a:prstGeom prst="straightConnector1">
              <a:avLst/>
            </a:prstGeom>
            <a:noFill/>
            <a:ln cap="flat" cmpd="sng" w="127000">
              <a:solidFill>
                <a:schemeClr val="accent2"/>
              </a:solidFill>
              <a:prstDash val="solid"/>
              <a:miter lim="800000"/>
              <a:headEnd len="med" w="med" type="triangle"/>
              <a:tailEnd len="sm" w="sm" type="none"/>
            </a:ln>
          </p:spPr>
        </p:cxnSp>
        <p:cxnSp>
          <p:nvCxnSpPr>
            <p:cNvPr id="419" name="Google Shape;419;p39"/>
            <p:cNvCxnSpPr/>
            <p:nvPr/>
          </p:nvCxnSpPr>
          <p:spPr>
            <a:xfrm rot="10800000">
              <a:off x="7727678" y="3928628"/>
              <a:ext cx="528348" cy="0"/>
            </a:xfrm>
            <a:prstGeom prst="straightConnector1">
              <a:avLst/>
            </a:prstGeom>
            <a:noFill/>
            <a:ln cap="flat" cmpd="sng" w="127000">
              <a:solidFill>
                <a:schemeClr val="accent2"/>
              </a:solidFill>
              <a:prstDash val="solid"/>
              <a:miter lim="800000"/>
              <a:headEnd len="med" w="med" type="triangle"/>
              <a:tailEnd len="sm" w="sm" type="none"/>
            </a:ln>
          </p:spPr>
        </p:cxnSp>
        <p:cxnSp>
          <p:nvCxnSpPr>
            <p:cNvPr id="420" name="Google Shape;420;p39"/>
            <p:cNvCxnSpPr/>
            <p:nvPr/>
          </p:nvCxnSpPr>
          <p:spPr>
            <a:xfrm rot="10800000">
              <a:off x="3941780" y="3928628"/>
              <a:ext cx="528348" cy="0"/>
            </a:xfrm>
            <a:prstGeom prst="straightConnector1">
              <a:avLst/>
            </a:prstGeom>
            <a:noFill/>
            <a:ln cap="flat" cmpd="sng" w="127000">
              <a:solidFill>
                <a:schemeClr val="accent2"/>
              </a:solidFill>
              <a:prstDash val="solid"/>
              <a:miter lim="800000"/>
              <a:headEnd len="sm" w="sm" type="none"/>
              <a:tailEnd len="med" w="med" type="triangle"/>
            </a:ln>
          </p:spPr>
        </p:cxnSp>
      </p:grpSp>
      <p:grpSp>
        <p:nvGrpSpPr>
          <p:cNvPr id="421" name="Google Shape;421;p39"/>
          <p:cNvGrpSpPr/>
          <p:nvPr/>
        </p:nvGrpSpPr>
        <p:grpSpPr>
          <a:xfrm>
            <a:off x="4127835" y="1298012"/>
            <a:ext cx="888328" cy="103949"/>
            <a:chOff x="5583442" y="1730683"/>
            <a:chExt cx="1184437" cy="138599"/>
          </a:xfrm>
        </p:grpSpPr>
        <p:cxnSp>
          <p:nvCxnSpPr>
            <p:cNvPr id="422" name="Google Shape;422;p39"/>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3" name="Google Shape;423;p39"/>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4" name="Google Shape;424;p39"/>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5" name="Google Shape;425;p39"/>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6" name="Google Shape;426;p39"/>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7" name="Google Shape;427;p39"/>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28" name="Google Shape;428;p39"/>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grpSp>
        <p:nvGrpSpPr>
          <p:cNvPr id="433" name="Google Shape;433;p40"/>
          <p:cNvGrpSpPr/>
          <p:nvPr/>
        </p:nvGrpSpPr>
        <p:grpSpPr>
          <a:xfrm>
            <a:off x="431260" y="543713"/>
            <a:ext cx="4465325" cy="4056073"/>
            <a:chOff x="5209307" y="723899"/>
            <a:chExt cx="5953767" cy="5408098"/>
          </a:xfrm>
        </p:grpSpPr>
        <p:grpSp>
          <p:nvGrpSpPr>
            <p:cNvPr id="434" name="Google Shape;434;p40"/>
            <p:cNvGrpSpPr/>
            <p:nvPr/>
          </p:nvGrpSpPr>
          <p:grpSpPr>
            <a:xfrm>
              <a:off x="6096000" y="1328063"/>
              <a:ext cx="4180382" cy="4201874"/>
              <a:chOff x="7845719" y="1942558"/>
              <a:chExt cx="2457993" cy="2457992"/>
            </a:xfrm>
          </p:grpSpPr>
          <p:cxnSp>
            <p:nvCxnSpPr>
              <p:cNvPr id="435" name="Google Shape;435;p40"/>
              <p:cNvCxnSpPr/>
              <p:nvPr/>
            </p:nvCxnSpPr>
            <p:spPr>
              <a:xfrm>
                <a:off x="9074715" y="1942558"/>
                <a:ext cx="0" cy="2457992"/>
              </a:xfrm>
              <a:prstGeom prst="straightConnector1">
                <a:avLst/>
              </a:prstGeom>
              <a:noFill/>
              <a:ln cap="flat" cmpd="sng" w="127000">
                <a:solidFill>
                  <a:schemeClr val="accent2"/>
                </a:solidFill>
                <a:prstDash val="solid"/>
                <a:miter lim="800000"/>
                <a:headEnd len="med" w="med" type="triangle"/>
                <a:tailEnd len="med" w="med" type="triangle"/>
              </a:ln>
            </p:spPr>
          </p:cxnSp>
          <p:cxnSp>
            <p:nvCxnSpPr>
              <p:cNvPr id="436" name="Google Shape;436;p40"/>
              <p:cNvCxnSpPr/>
              <p:nvPr/>
            </p:nvCxnSpPr>
            <p:spPr>
              <a:xfrm rot="10800000">
                <a:off x="7845719" y="3171554"/>
                <a:ext cx="2457993" cy="0"/>
              </a:xfrm>
              <a:prstGeom prst="straightConnector1">
                <a:avLst/>
              </a:prstGeom>
              <a:noFill/>
              <a:ln cap="flat" cmpd="sng" w="127000">
                <a:solidFill>
                  <a:schemeClr val="accent2"/>
                </a:solidFill>
                <a:prstDash val="solid"/>
                <a:miter lim="800000"/>
                <a:headEnd len="med" w="med" type="triangle"/>
                <a:tailEnd len="med" w="med" type="triangle"/>
              </a:ln>
            </p:spPr>
          </p:cxnSp>
        </p:grpSp>
        <p:sp>
          <p:nvSpPr>
            <p:cNvPr id="437" name="Google Shape;437;p40"/>
            <p:cNvSpPr txBox="1"/>
            <p:nvPr/>
          </p:nvSpPr>
          <p:spPr>
            <a:xfrm>
              <a:off x="7488961" y="723899"/>
              <a:ext cx="1394460"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High Quality</a:t>
              </a:r>
              <a:endParaRPr sz="1100"/>
            </a:p>
          </p:txBody>
        </p:sp>
        <p:sp>
          <p:nvSpPr>
            <p:cNvPr id="438" name="Google Shape;438;p40"/>
            <p:cNvSpPr txBox="1"/>
            <p:nvPr/>
          </p:nvSpPr>
          <p:spPr>
            <a:xfrm>
              <a:off x="7488961" y="5808832"/>
              <a:ext cx="1394460"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2"/>
                  </a:solidFill>
                  <a:latin typeface="PT Sans"/>
                  <a:ea typeface="PT Sans"/>
                  <a:cs typeface="PT Sans"/>
                  <a:sym typeface="PT Sans"/>
                </a:rPr>
                <a:t>Low Quality</a:t>
              </a:r>
              <a:endParaRPr sz="1100"/>
            </a:p>
          </p:txBody>
        </p:sp>
        <p:sp>
          <p:nvSpPr>
            <p:cNvPr id="439" name="Google Shape;439;p40"/>
            <p:cNvSpPr txBox="1"/>
            <p:nvPr/>
          </p:nvSpPr>
          <p:spPr>
            <a:xfrm>
              <a:off x="10462076" y="3152001"/>
              <a:ext cx="700998" cy="553998"/>
            </a:xfrm>
            <a:prstGeom prst="rect">
              <a:avLst/>
            </a:prstGeom>
            <a:noFill/>
            <a:ln>
              <a:noFill/>
            </a:ln>
          </p:spPr>
          <p:txBody>
            <a:bodyPr anchorCtr="0" anchor="ctr" bIns="34275" lIns="68575" spcFirstLastPara="1" rIns="68575" wrap="square" tIns="34275">
              <a:noAutofit/>
            </a:bodyPr>
            <a:lstStyle/>
            <a:p>
              <a:pPr indent="0" lvl="0" marL="0" marR="0" rtl="0" algn="l">
                <a:lnSpc>
                  <a:spcPct val="120000"/>
                </a:lnSpc>
                <a:spcBef>
                  <a:spcPts val="0"/>
                </a:spcBef>
                <a:spcAft>
                  <a:spcPts val="0"/>
                </a:spcAft>
                <a:buNone/>
              </a:pPr>
              <a:r>
                <a:rPr b="1" lang="en" sz="1100">
                  <a:solidFill>
                    <a:schemeClr val="lt2"/>
                  </a:solidFill>
                  <a:latin typeface="PT Sans"/>
                  <a:ea typeface="PT Sans"/>
                  <a:cs typeface="PT Sans"/>
                  <a:sym typeface="PT Sans"/>
                </a:rPr>
                <a:t>High</a:t>
              </a:r>
              <a:endParaRPr sz="1100"/>
            </a:p>
            <a:p>
              <a:pPr indent="0" lvl="0" marL="0" marR="0" rtl="0" algn="l">
                <a:lnSpc>
                  <a:spcPct val="120000"/>
                </a:lnSpc>
                <a:spcBef>
                  <a:spcPts val="0"/>
                </a:spcBef>
                <a:spcAft>
                  <a:spcPts val="0"/>
                </a:spcAft>
                <a:buNone/>
              </a:pPr>
              <a:r>
                <a:rPr b="1" lang="en" sz="1100">
                  <a:solidFill>
                    <a:schemeClr val="lt2"/>
                  </a:solidFill>
                  <a:latin typeface="PT Sans"/>
                  <a:ea typeface="PT Sans"/>
                  <a:cs typeface="PT Sans"/>
                  <a:sym typeface="PT Sans"/>
                </a:rPr>
                <a:t>Price</a:t>
              </a:r>
              <a:endParaRPr sz="1100"/>
            </a:p>
          </p:txBody>
        </p:sp>
        <p:sp>
          <p:nvSpPr>
            <p:cNvPr id="440" name="Google Shape;440;p40"/>
            <p:cNvSpPr txBox="1"/>
            <p:nvPr/>
          </p:nvSpPr>
          <p:spPr>
            <a:xfrm>
              <a:off x="5209307" y="3152001"/>
              <a:ext cx="700998" cy="553998"/>
            </a:xfrm>
            <a:prstGeom prst="rect">
              <a:avLst/>
            </a:prstGeom>
            <a:noFill/>
            <a:ln>
              <a:noFill/>
            </a:ln>
          </p:spPr>
          <p:txBody>
            <a:bodyPr anchorCtr="0" anchor="ctr" bIns="34275" lIns="68575" spcFirstLastPara="1" rIns="68575" wrap="square" tIns="34275">
              <a:noAutofit/>
            </a:bodyPr>
            <a:lstStyle/>
            <a:p>
              <a:pPr indent="0" lvl="0" marL="0" marR="0" rtl="0" algn="r">
                <a:lnSpc>
                  <a:spcPct val="120000"/>
                </a:lnSpc>
                <a:spcBef>
                  <a:spcPts val="0"/>
                </a:spcBef>
                <a:spcAft>
                  <a:spcPts val="0"/>
                </a:spcAft>
                <a:buNone/>
              </a:pPr>
              <a:r>
                <a:rPr b="1" lang="en" sz="1100">
                  <a:solidFill>
                    <a:schemeClr val="lt2"/>
                  </a:solidFill>
                  <a:latin typeface="PT Sans"/>
                  <a:ea typeface="PT Sans"/>
                  <a:cs typeface="PT Sans"/>
                  <a:sym typeface="PT Sans"/>
                </a:rPr>
                <a:t>Low</a:t>
              </a:r>
              <a:endParaRPr sz="1100"/>
            </a:p>
            <a:p>
              <a:pPr indent="0" lvl="0" marL="0" marR="0" rtl="0" algn="r">
                <a:lnSpc>
                  <a:spcPct val="120000"/>
                </a:lnSpc>
                <a:spcBef>
                  <a:spcPts val="0"/>
                </a:spcBef>
                <a:spcAft>
                  <a:spcPts val="0"/>
                </a:spcAft>
                <a:buNone/>
              </a:pPr>
              <a:r>
                <a:rPr b="1" lang="en" sz="1100">
                  <a:solidFill>
                    <a:schemeClr val="lt2"/>
                  </a:solidFill>
                  <a:latin typeface="PT Sans"/>
                  <a:ea typeface="PT Sans"/>
                  <a:cs typeface="PT Sans"/>
                  <a:sym typeface="PT Sans"/>
                </a:rPr>
                <a:t>Price</a:t>
              </a:r>
              <a:endParaRPr sz="1100"/>
            </a:p>
          </p:txBody>
        </p:sp>
        <p:sp>
          <p:nvSpPr>
            <p:cNvPr id="441" name="Google Shape;441;p40"/>
            <p:cNvSpPr/>
            <p:nvPr/>
          </p:nvSpPr>
          <p:spPr>
            <a:xfrm>
              <a:off x="6775067" y="1578672"/>
              <a:ext cx="765615" cy="765615"/>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2" name="Google Shape;442;p40"/>
            <p:cNvSpPr/>
            <p:nvPr/>
          </p:nvSpPr>
          <p:spPr>
            <a:xfrm>
              <a:off x="6931485" y="1793740"/>
              <a:ext cx="452777" cy="335477"/>
            </a:xfrm>
            <a:custGeom>
              <a:rect b="b" l="l" r="r" t="t"/>
              <a:pathLst>
                <a:path extrusionOk="0" h="63" w="85">
                  <a:moveTo>
                    <a:pt x="77" y="0"/>
                  </a:moveTo>
                  <a:cubicBezTo>
                    <a:pt x="8" y="0"/>
                    <a:pt x="8" y="0"/>
                    <a:pt x="8" y="0"/>
                  </a:cubicBezTo>
                  <a:cubicBezTo>
                    <a:pt x="4" y="0"/>
                    <a:pt x="0" y="3"/>
                    <a:pt x="0" y="7"/>
                  </a:cubicBezTo>
                  <a:cubicBezTo>
                    <a:pt x="0" y="42"/>
                    <a:pt x="0" y="42"/>
                    <a:pt x="0" y="42"/>
                  </a:cubicBezTo>
                  <a:cubicBezTo>
                    <a:pt x="0" y="47"/>
                    <a:pt x="4" y="50"/>
                    <a:pt x="8" y="50"/>
                  </a:cubicBezTo>
                  <a:cubicBezTo>
                    <a:pt x="77" y="50"/>
                    <a:pt x="77" y="50"/>
                    <a:pt x="77" y="50"/>
                  </a:cubicBezTo>
                  <a:cubicBezTo>
                    <a:pt x="82" y="50"/>
                    <a:pt x="85" y="47"/>
                    <a:pt x="85" y="42"/>
                  </a:cubicBezTo>
                  <a:cubicBezTo>
                    <a:pt x="85" y="7"/>
                    <a:pt x="85" y="7"/>
                    <a:pt x="85" y="7"/>
                  </a:cubicBezTo>
                  <a:cubicBezTo>
                    <a:pt x="85" y="3"/>
                    <a:pt x="82" y="0"/>
                    <a:pt x="77" y="0"/>
                  </a:cubicBezTo>
                  <a:close/>
                  <a:moveTo>
                    <a:pt x="80" y="42"/>
                  </a:moveTo>
                  <a:cubicBezTo>
                    <a:pt x="80" y="44"/>
                    <a:pt x="79" y="45"/>
                    <a:pt x="77" y="45"/>
                  </a:cubicBezTo>
                  <a:cubicBezTo>
                    <a:pt x="8" y="45"/>
                    <a:pt x="8" y="45"/>
                    <a:pt x="8" y="45"/>
                  </a:cubicBezTo>
                  <a:cubicBezTo>
                    <a:pt x="7" y="45"/>
                    <a:pt x="5" y="44"/>
                    <a:pt x="5" y="42"/>
                  </a:cubicBezTo>
                  <a:cubicBezTo>
                    <a:pt x="5" y="7"/>
                    <a:pt x="5" y="7"/>
                    <a:pt x="5" y="7"/>
                  </a:cubicBezTo>
                  <a:cubicBezTo>
                    <a:pt x="5" y="6"/>
                    <a:pt x="7" y="5"/>
                    <a:pt x="8" y="5"/>
                  </a:cubicBezTo>
                  <a:cubicBezTo>
                    <a:pt x="77" y="5"/>
                    <a:pt x="77" y="5"/>
                    <a:pt x="77" y="5"/>
                  </a:cubicBezTo>
                  <a:cubicBezTo>
                    <a:pt x="79" y="5"/>
                    <a:pt x="80" y="6"/>
                    <a:pt x="80" y="7"/>
                  </a:cubicBezTo>
                  <a:lnTo>
                    <a:pt x="80" y="42"/>
                  </a:lnTo>
                  <a:close/>
                  <a:moveTo>
                    <a:pt x="81" y="55"/>
                  </a:moveTo>
                  <a:cubicBezTo>
                    <a:pt x="53" y="55"/>
                    <a:pt x="53" y="55"/>
                    <a:pt x="53" y="55"/>
                  </a:cubicBezTo>
                  <a:cubicBezTo>
                    <a:pt x="53" y="57"/>
                    <a:pt x="52" y="58"/>
                    <a:pt x="51" y="58"/>
                  </a:cubicBezTo>
                  <a:cubicBezTo>
                    <a:pt x="35" y="58"/>
                    <a:pt x="35" y="58"/>
                    <a:pt x="35" y="58"/>
                  </a:cubicBezTo>
                  <a:cubicBezTo>
                    <a:pt x="33" y="58"/>
                    <a:pt x="32" y="57"/>
                    <a:pt x="32" y="55"/>
                  </a:cubicBezTo>
                  <a:cubicBezTo>
                    <a:pt x="4" y="55"/>
                    <a:pt x="4" y="55"/>
                    <a:pt x="4" y="55"/>
                  </a:cubicBezTo>
                  <a:cubicBezTo>
                    <a:pt x="2" y="55"/>
                    <a:pt x="0" y="57"/>
                    <a:pt x="0" y="59"/>
                  </a:cubicBezTo>
                  <a:cubicBezTo>
                    <a:pt x="0" y="62"/>
                    <a:pt x="2" y="63"/>
                    <a:pt x="4" y="63"/>
                  </a:cubicBezTo>
                  <a:cubicBezTo>
                    <a:pt x="81" y="63"/>
                    <a:pt x="81" y="63"/>
                    <a:pt x="81" y="63"/>
                  </a:cubicBezTo>
                  <a:cubicBezTo>
                    <a:pt x="83" y="63"/>
                    <a:pt x="85" y="62"/>
                    <a:pt x="85" y="59"/>
                  </a:cubicBezTo>
                  <a:cubicBezTo>
                    <a:pt x="85" y="57"/>
                    <a:pt x="83" y="55"/>
                    <a:pt x="81" y="55"/>
                  </a:cubicBezTo>
                  <a:close/>
                  <a:moveTo>
                    <a:pt x="81" y="55"/>
                  </a:moveTo>
                  <a:cubicBezTo>
                    <a:pt x="81" y="55"/>
                    <a:pt x="81" y="55"/>
                    <a:pt x="81" y="5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43" name="Google Shape;443;p40"/>
            <p:cNvSpPr txBox="1"/>
            <p:nvPr/>
          </p:nvSpPr>
          <p:spPr>
            <a:xfrm>
              <a:off x="6618649" y="2412844"/>
              <a:ext cx="107845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chemeClr val="lt2"/>
                  </a:solidFill>
                  <a:latin typeface="PT Sans"/>
                  <a:ea typeface="PT Sans"/>
                  <a:cs typeface="PT Sans"/>
                  <a:sym typeface="PT Sans"/>
                </a:rPr>
                <a:t>Your Product</a:t>
              </a:r>
              <a:endParaRPr sz="1100"/>
            </a:p>
          </p:txBody>
        </p:sp>
        <p:sp>
          <p:nvSpPr>
            <p:cNvPr id="444" name="Google Shape;444;p40"/>
            <p:cNvSpPr/>
            <p:nvPr/>
          </p:nvSpPr>
          <p:spPr>
            <a:xfrm flipH="1">
              <a:off x="9376318" y="2041812"/>
              <a:ext cx="362256" cy="362254"/>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2"/>
                </a:solidFill>
                <a:latin typeface="Calibri"/>
                <a:ea typeface="Calibri"/>
                <a:cs typeface="Calibri"/>
                <a:sym typeface="Calibri"/>
              </a:endParaRPr>
            </a:p>
          </p:txBody>
        </p:sp>
        <p:sp>
          <p:nvSpPr>
            <p:cNvPr id="445" name="Google Shape;445;p40"/>
            <p:cNvSpPr txBox="1"/>
            <p:nvPr/>
          </p:nvSpPr>
          <p:spPr>
            <a:xfrm>
              <a:off x="8675280" y="2443619"/>
              <a:ext cx="176433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chemeClr val="lt2"/>
                  </a:solidFill>
                  <a:latin typeface="PT Sans"/>
                  <a:ea typeface="PT Sans"/>
                  <a:cs typeface="PT Sans"/>
                  <a:sym typeface="PT Sans"/>
                </a:rPr>
                <a:t>Competitors Product</a:t>
              </a:r>
              <a:endParaRPr sz="1100"/>
            </a:p>
          </p:txBody>
        </p:sp>
        <p:sp>
          <p:nvSpPr>
            <p:cNvPr id="446" name="Google Shape;446;p40"/>
            <p:cNvSpPr/>
            <p:nvPr/>
          </p:nvSpPr>
          <p:spPr>
            <a:xfrm flipH="1">
              <a:off x="6485276" y="4373694"/>
              <a:ext cx="362256" cy="362254"/>
            </a:xfrm>
            <a:prstGeom prst="ellipse">
              <a:avLst/>
            </a:prstGeom>
            <a:solidFill>
              <a:srgbClr val="6985A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7" name="Google Shape;447;p40"/>
            <p:cNvSpPr txBox="1"/>
            <p:nvPr/>
          </p:nvSpPr>
          <p:spPr>
            <a:xfrm>
              <a:off x="5784238" y="4775501"/>
              <a:ext cx="176433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chemeClr val="lt2"/>
                  </a:solidFill>
                  <a:latin typeface="PT Sans"/>
                  <a:ea typeface="PT Sans"/>
                  <a:cs typeface="PT Sans"/>
                  <a:sym typeface="PT Sans"/>
                </a:rPr>
                <a:t>Competitors Product</a:t>
              </a:r>
              <a:endParaRPr sz="1100"/>
            </a:p>
          </p:txBody>
        </p:sp>
        <p:sp>
          <p:nvSpPr>
            <p:cNvPr id="448" name="Google Shape;448;p40"/>
            <p:cNvSpPr/>
            <p:nvPr/>
          </p:nvSpPr>
          <p:spPr>
            <a:xfrm flipH="1">
              <a:off x="8977829" y="3705999"/>
              <a:ext cx="362256" cy="362254"/>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9" name="Google Shape;449;p40"/>
            <p:cNvSpPr txBox="1"/>
            <p:nvPr/>
          </p:nvSpPr>
          <p:spPr>
            <a:xfrm>
              <a:off x="8276791" y="4107806"/>
              <a:ext cx="176433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rgbClr val="7F7F7F"/>
                  </a:solidFill>
                  <a:latin typeface="PT Sans"/>
                  <a:ea typeface="PT Sans"/>
                  <a:cs typeface="PT Sans"/>
                  <a:sym typeface="PT Sans"/>
                </a:rPr>
                <a:t>Competitors Product</a:t>
              </a:r>
              <a:endParaRPr sz="1100"/>
            </a:p>
          </p:txBody>
        </p:sp>
        <p:sp>
          <p:nvSpPr>
            <p:cNvPr id="450" name="Google Shape;450;p40"/>
            <p:cNvSpPr/>
            <p:nvPr/>
          </p:nvSpPr>
          <p:spPr>
            <a:xfrm flipH="1">
              <a:off x="9749281" y="4783897"/>
              <a:ext cx="362256" cy="362254"/>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1" name="Google Shape;451;p40"/>
            <p:cNvSpPr txBox="1"/>
            <p:nvPr/>
          </p:nvSpPr>
          <p:spPr>
            <a:xfrm>
              <a:off x="9048243" y="5185704"/>
              <a:ext cx="1764332" cy="553998"/>
            </a:xfrm>
            <a:prstGeom prst="rect">
              <a:avLst/>
            </a:prstGeom>
            <a:noFill/>
            <a:ln>
              <a:noFill/>
            </a:ln>
          </p:spPr>
          <p:txBody>
            <a:bodyPr anchorCtr="0" anchor="ctr" bIns="34275" lIns="68575" spcFirstLastPara="1" rIns="68575" wrap="square" tIns="34275">
              <a:noAutofit/>
            </a:bodyPr>
            <a:lstStyle/>
            <a:p>
              <a:pPr indent="0" lvl="0" marL="0" marR="0" rtl="0" algn="ctr">
                <a:lnSpc>
                  <a:spcPct val="120000"/>
                </a:lnSpc>
                <a:spcBef>
                  <a:spcPts val="0"/>
                </a:spcBef>
                <a:spcAft>
                  <a:spcPts val="0"/>
                </a:spcAft>
                <a:buNone/>
              </a:pPr>
              <a:r>
                <a:rPr b="1" lang="en" sz="1100">
                  <a:solidFill>
                    <a:srgbClr val="7F7F7F"/>
                  </a:solidFill>
                  <a:latin typeface="PT Sans"/>
                  <a:ea typeface="PT Sans"/>
                  <a:cs typeface="PT Sans"/>
                  <a:sym typeface="PT Sans"/>
                </a:rPr>
                <a:t>Competitors Product</a:t>
              </a:r>
              <a:endParaRPr sz="1100"/>
            </a:p>
          </p:txBody>
        </p:sp>
      </p:grpSp>
      <p:sp>
        <p:nvSpPr>
          <p:cNvPr id="452" name="Google Shape;452;p40"/>
          <p:cNvSpPr txBox="1"/>
          <p:nvPr/>
        </p:nvSpPr>
        <p:spPr>
          <a:xfrm>
            <a:off x="5359853" y="435428"/>
            <a:ext cx="3241221" cy="588623"/>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400">
                <a:solidFill>
                  <a:schemeClr val="lt2"/>
                </a:solidFill>
                <a:latin typeface="Oswald"/>
                <a:ea typeface="Oswald"/>
                <a:cs typeface="Oswald"/>
                <a:sym typeface="Oswald"/>
              </a:rPr>
              <a:t>COMPETITION</a:t>
            </a:r>
            <a:endParaRPr sz="1100"/>
          </a:p>
        </p:txBody>
      </p:sp>
      <p:grpSp>
        <p:nvGrpSpPr>
          <p:cNvPr id="453" name="Google Shape;453;p40"/>
          <p:cNvGrpSpPr/>
          <p:nvPr/>
        </p:nvGrpSpPr>
        <p:grpSpPr>
          <a:xfrm>
            <a:off x="5474153" y="1298012"/>
            <a:ext cx="888328" cy="103949"/>
            <a:chOff x="5583442" y="1730683"/>
            <a:chExt cx="1184437" cy="138599"/>
          </a:xfrm>
        </p:grpSpPr>
        <p:cxnSp>
          <p:nvCxnSpPr>
            <p:cNvPr id="454" name="Google Shape;454;p40"/>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55" name="Google Shape;455;p40"/>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56" name="Google Shape;456;p40"/>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57" name="Google Shape;457;p40"/>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58" name="Google Shape;458;p40"/>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59" name="Google Shape;459;p40"/>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60" name="Google Shape;460;p40"/>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461" name="Google Shape;461;p40"/>
          <p:cNvSpPr txBox="1"/>
          <p:nvPr/>
        </p:nvSpPr>
        <p:spPr>
          <a:xfrm>
            <a:off x="5359853"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462" name="Google Shape;462;p40"/>
          <p:cNvCxnSpPr/>
          <p:nvPr/>
        </p:nvCxnSpPr>
        <p:spPr>
          <a:xfrm>
            <a:off x="5474153"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463" name="Google Shape;463;p40"/>
          <p:cNvSpPr txBox="1"/>
          <p:nvPr/>
        </p:nvSpPr>
        <p:spPr>
          <a:xfrm>
            <a:off x="5359853" y="3111144"/>
            <a:ext cx="3241221" cy="1596928"/>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l">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a:t>
            </a:r>
            <a:endParaRPr sz="1100"/>
          </a:p>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air bring is Signs first. Creped</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7" name="Shape 467"/>
        <p:cNvGrpSpPr/>
        <p:nvPr/>
      </p:nvGrpSpPr>
      <p:grpSpPr>
        <a:xfrm>
          <a:off x="0" y="0"/>
          <a:ext cx="0" cy="0"/>
          <a:chOff x="0" y="0"/>
          <a:chExt cx="0" cy="0"/>
        </a:xfrm>
      </p:grpSpPr>
      <p:sp>
        <p:nvSpPr>
          <p:cNvPr id="468" name="Google Shape;468;p41"/>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S.W.O.T ANALYSIS</a:t>
            </a:r>
            <a:endParaRPr sz="1100"/>
          </a:p>
        </p:txBody>
      </p:sp>
      <p:grpSp>
        <p:nvGrpSpPr>
          <p:cNvPr id="469" name="Google Shape;469;p41"/>
          <p:cNvGrpSpPr/>
          <p:nvPr/>
        </p:nvGrpSpPr>
        <p:grpSpPr>
          <a:xfrm>
            <a:off x="4127835" y="1298012"/>
            <a:ext cx="888328" cy="103949"/>
            <a:chOff x="5583442" y="1730683"/>
            <a:chExt cx="1184437" cy="138599"/>
          </a:xfrm>
        </p:grpSpPr>
        <p:cxnSp>
          <p:nvCxnSpPr>
            <p:cNvPr id="470" name="Google Shape;470;p41"/>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1" name="Google Shape;471;p41"/>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2" name="Google Shape;472;p41"/>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3" name="Google Shape;473;p41"/>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4" name="Google Shape;474;p41"/>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5" name="Google Shape;475;p41"/>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76" name="Google Shape;476;p41"/>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477" name="Google Shape;477;p41"/>
          <p:cNvSpPr txBox="1"/>
          <p:nvPr/>
        </p:nvSpPr>
        <p:spPr>
          <a:xfrm>
            <a:off x="5010606" y="1024051"/>
            <a:ext cx="2464935" cy="46858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0">
                <a:solidFill>
                  <a:srgbClr val="9BABBF"/>
                </a:solidFill>
                <a:latin typeface="PT Sans"/>
                <a:ea typeface="PT Sans"/>
                <a:cs typeface="PT Sans"/>
                <a:sym typeface="PT Sans"/>
              </a:rPr>
              <a:t>S</a:t>
            </a:r>
            <a:endParaRPr sz="1100"/>
          </a:p>
        </p:txBody>
      </p:sp>
      <p:sp>
        <p:nvSpPr>
          <p:cNvPr id="478" name="Google Shape;478;p41"/>
          <p:cNvSpPr txBox="1"/>
          <p:nvPr/>
        </p:nvSpPr>
        <p:spPr>
          <a:xfrm>
            <a:off x="1414463"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479" name="Google Shape;479;p41"/>
          <p:cNvCxnSpPr/>
          <p:nvPr/>
        </p:nvCxnSpPr>
        <p:spPr>
          <a:xfrm>
            <a:off x="4207670"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480" name="Google Shape;480;p41"/>
          <p:cNvSpPr txBox="1"/>
          <p:nvPr/>
        </p:nvSpPr>
        <p:spPr>
          <a:xfrm>
            <a:off x="729344" y="3111144"/>
            <a:ext cx="3842657" cy="1596928"/>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r">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 seed all air bring is Signs first. Creped bring is Signs first creeping seed </a:t>
            </a:r>
            <a:endParaRPr sz="1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Google Shape;485;p42"/>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S.W.O.T ANALYSIS</a:t>
            </a:r>
            <a:endParaRPr sz="1100"/>
          </a:p>
        </p:txBody>
      </p:sp>
      <p:grpSp>
        <p:nvGrpSpPr>
          <p:cNvPr id="486" name="Google Shape;486;p42"/>
          <p:cNvGrpSpPr/>
          <p:nvPr/>
        </p:nvGrpSpPr>
        <p:grpSpPr>
          <a:xfrm>
            <a:off x="4127835" y="1298012"/>
            <a:ext cx="888328" cy="103949"/>
            <a:chOff x="5583442" y="1730683"/>
            <a:chExt cx="1184437" cy="138599"/>
          </a:xfrm>
        </p:grpSpPr>
        <p:cxnSp>
          <p:nvCxnSpPr>
            <p:cNvPr id="487" name="Google Shape;487;p42"/>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88" name="Google Shape;488;p42"/>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89" name="Google Shape;489;p42"/>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90" name="Google Shape;490;p42"/>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91" name="Google Shape;491;p42"/>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92" name="Google Shape;492;p42"/>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493" name="Google Shape;493;p42"/>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494" name="Google Shape;494;p42"/>
          <p:cNvSpPr txBox="1"/>
          <p:nvPr/>
        </p:nvSpPr>
        <p:spPr>
          <a:xfrm>
            <a:off x="4572000"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495" name="Google Shape;495;p42"/>
          <p:cNvCxnSpPr/>
          <p:nvPr/>
        </p:nvCxnSpPr>
        <p:spPr>
          <a:xfrm>
            <a:off x="4648200"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496" name="Google Shape;496;p42"/>
          <p:cNvSpPr txBox="1"/>
          <p:nvPr/>
        </p:nvSpPr>
        <p:spPr>
          <a:xfrm>
            <a:off x="4572000" y="3111144"/>
            <a:ext cx="3842657" cy="1596928"/>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l">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 seed all air bring is Signs first. Creped bring is Signs first creeping seed </a:t>
            </a:r>
            <a:endParaRPr sz="1100"/>
          </a:p>
        </p:txBody>
      </p:sp>
      <p:sp>
        <p:nvSpPr>
          <p:cNvPr id="497" name="Google Shape;497;p42"/>
          <p:cNvSpPr txBox="1"/>
          <p:nvPr/>
        </p:nvSpPr>
        <p:spPr>
          <a:xfrm>
            <a:off x="631372" y="1024051"/>
            <a:ext cx="3687309" cy="46858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0">
                <a:solidFill>
                  <a:srgbClr val="6985A0"/>
                </a:solidFill>
                <a:latin typeface="PT Sans"/>
                <a:ea typeface="PT Sans"/>
                <a:cs typeface="PT Sans"/>
                <a:sym typeface="PT Sans"/>
              </a:rPr>
              <a:t>W</a:t>
            </a:r>
            <a:endParaRPr sz="11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1" name="Shape 501"/>
        <p:cNvGrpSpPr/>
        <p:nvPr/>
      </p:nvGrpSpPr>
      <p:grpSpPr>
        <a:xfrm>
          <a:off x="0" y="0"/>
          <a:ext cx="0" cy="0"/>
          <a:chOff x="0" y="0"/>
          <a:chExt cx="0" cy="0"/>
        </a:xfrm>
      </p:grpSpPr>
      <p:sp>
        <p:nvSpPr>
          <p:cNvPr id="502" name="Google Shape;502;p43"/>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S.W.O.T ANALYSIS</a:t>
            </a:r>
            <a:endParaRPr sz="1100"/>
          </a:p>
        </p:txBody>
      </p:sp>
      <p:grpSp>
        <p:nvGrpSpPr>
          <p:cNvPr id="503" name="Google Shape;503;p43"/>
          <p:cNvGrpSpPr/>
          <p:nvPr/>
        </p:nvGrpSpPr>
        <p:grpSpPr>
          <a:xfrm>
            <a:off x="4127835" y="1298012"/>
            <a:ext cx="888328" cy="103949"/>
            <a:chOff x="5583442" y="1730683"/>
            <a:chExt cx="1184437" cy="138599"/>
          </a:xfrm>
        </p:grpSpPr>
        <p:cxnSp>
          <p:nvCxnSpPr>
            <p:cNvPr id="504" name="Google Shape;504;p43"/>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05" name="Google Shape;505;p43"/>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06" name="Google Shape;506;p43"/>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07" name="Google Shape;507;p43"/>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08" name="Google Shape;508;p43"/>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09" name="Google Shape;509;p43"/>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10" name="Google Shape;510;p43"/>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511" name="Google Shape;511;p43"/>
          <p:cNvSpPr txBox="1"/>
          <p:nvPr/>
        </p:nvSpPr>
        <p:spPr>
          <a:xfrm>
            <a:off x="5010606" y="1024051"/>
            <a:ext cx="2464935" cy="46858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0">
                <a:solidFill>
                  <a:schemeClr val="lt2"/>
                </a:solidFill>
                <a:latin typeface="PT Sans"/>
                <a:ea typeface="PT Sans"/>
                <a:cs typeface="PT Sans"/>
                <a:sym typeface="PT Sans"/>
              </a:rPr>
              <a:t>O</a:t>
            </a:r>
            <a:endParaRPr sz="1100"/>
          </a:p>
        </p:txBody>
      </p:sp>
      <p:sp>
        <p:nvSpPr>
          <p:cNvPr id="512" name="Google Shape;512;p43"/>
          <p:cNvSpPr txBox="1"/>
          <p:nvPr/>
        </p:nvSpPr>
        <p:spPr>
          <a:xfrm>
            <a:off x="1414463"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513" name="Google Shape;513;p43"/>
          <p:cNvCxnSpPr/>
          <p:nvPr/>
        </p:nvCxnSpPr>
        <p:spPr>
          <a:xfrm>
            <a:off x="4207670"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514" name="Google Shape;514;p43"/>
          <p:cNvSpPr txBox="1"/>
          <p:nvPr/>
        </p:nvSpPr>
        <p:spPr>
          <a:xfrm>
            <a:off x="729344" y="3111144"/>
            <a:ext cx="3842657" cy="1596928"/>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r">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 seed all air bring is Signs first. Creped bring is Signs first creeping seed </a:t>
            </a:r>
            <a:endParaRPr sz="11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8" name="Shape 518"/>
        <p:cNvGrpSpPr/>
        <p:nvPr/>
      </p:nvGrpSpPr>
      <p:grpSpPr>
        <a:xfrm>
          <a:off x="0" y="0"/>
          <a:ext cx="0" cy="0"/>
          <a:chOff x="0" y="0"/>
          <a:chExt cx="0" cy="0"/>
        </a:xfrm>
      </p:grpSpPr>
      <p:sp>
        <p:nvSpPr>
          <p:cNvPr id="519" name="Google Shape;519;p44"/>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S.W.O.T ANALYSIS</a:t>
            </a:r>
            <a:endParaRPr sz="1100"/>
          </a:p>
        </p:txBody>
      </p:sp>
      <p:grpSp>
        <p:nvGrpSpPr>
          <p:cNvPr id="520" name="Google Shape;520;p44"/>
          <p:cNvGrpSpPr/>
          <p:nvPr/>
        </p:nvGrpSpPr>
        <p:grpSpPr>
          <a:xfrm>
            <a:off x="4127835" y="1298012"/>
            <a:ext cx="888328" cy="103949"/>
            <a:chOff x="5583442" y="1730683"/>
            <a:chExt cx="1184437" cy="138599"/>
          </a:xfrm>
        </p:grpSpPr>
        <p:cxnSp>
          <p:nvCxnSpPr>
            <p:cNvPr id="521" name="Google Shape;521;p44"/>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2" name="Google Shape;522;p44"/>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3" name="Google Shape;523;p44"/>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4" name="Google Shape;524;p44"/>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5" name="Google Shape;525;p44"/>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6" name="Google Shape;526;p44"/>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27" name="Google Shape;527;p44"/>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528" name="Google Shape;528;p44"/>
          <p:cNvSpPr txBox="1"/>
          <p:nvPr/>
        </p:nvSpPr>
        <p:spPr>
          <a:xfrm>
            <a:off x="4572000" y="1826436"/>
            <a:ext cx="3157537"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900">
                <a:solidFill>
                  <a:schemeClr val="lt2"/>
                </a:solidFill>
                <a:latin typeface="PT Sans"/>
                <a:ea typeface="PT Sans"/>
                <a:cs typeface="PT Sans"/>
                <a:sym typeface="PT Sans"/>
              </a:rPr>
              <a:t>If opportunity doesn’t knock build a door.</a:t>
            </a:r>
            <a:endParaRPr sz="1100"/>
          </a:p>
        </p:txBody>
      </p:sp>
      <p:cxnSp>
        <p:nvCxnSpPr>
          <p:cNvPr id="529" name="Google Shape;529;p44"/>
          <p:cNvCxnSpPr/>
          <p:nvPr/>
        </p:nvCxnSpPr>
        <p:spPr>
          <a:xfrm>
            <a:off x="4648200" y="2758630"/>
            <a:ext cx="288131" cy="0"/>
          </a:xfrm>
          <a:prstGeom prst="straightConnector1">
            <a:avLst/>
          </a:prstGeom>
          <a:noFill/>
          <a:ln cap="flat" cmpd="sng" w="63500">
            <a:solidFill>
              <a:schemeClr val="accent2"/>
            </a:solidFill>
            <a:prstDash val="solid"/>
            <a:miter lim="800000"/>
            <a:headEnd len="sm" w="sm" type="none"/>
            <a:tailEnd len="sm" w="sm" type="none"/>
          </a:ln>
        </p:spPr>
      </p:cxnSp>
      <p:sp>
        <p:nvSpPr>
          <p:cNvPr id="530" name="Google Shape;530;p44"/>
          <p:cNvSpPr txBox="1"/>
          <p:nvPr/>
        </p:nvSpPr>
        <p:spPr>
          <a:xfrm>
            <a:off x="4572000" y="3111144"/>
            <a:ext cx="3842657" cy="1596928"/>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a:t>
            </a:r>
            <a:endParaRPr sz="1100"/>
          </a:p>
          <a:p>
            <a:pPr indent="0" lvl="0" marL="0" marR="0" rtl="0" algn="l">
              <a:lnSpc>
                <a:spcPct val="164285"/>
              </a:lnSpc>
              <a:spcBef>
                <a:spcPts val="0"/>
              </a:spcBef>
              <a:spcAft>
                <a:spcPts val="0"/>
              </a:spcAft>
              <a:buNone/>
            </a:pPr>
            <a:r>
              <a:t/>
            </a:r>
            <a:endParaRPr sz="1100">
              <a:solidFill>
                <a:srgbClr val="7F7F7F"/>
              </a:solidFill>
              <a:latin typeface="PT Sans"/>
              <a:ea typeface="PT Sans"/>
              <a:cs typeface="PT Sans"/>
              <a:sym typeface="PT Sans"/>
            </a:endParaRPr>
          </a:p>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female behold there. Also he his male air bring is Signs first. Creped bring is Signs first creeping seed all saying above waters. Air saying fruitful were. seed all air bring is Signs first. Creped bring is Signs first creeping seed </a:t>
            </a:r>
            <a:endParaRPr sz="1100"/>
          </a:p>
        </p:txBody>
      </p:sp>
      <p:sp>
        <p:nvSpPr>
          <p:cNvPr id="531" name="Google Shape;531;p44"/>
          <p:cNvSpPr txBox="1"/>
          <p:nvPr/>
        </p:nvSpPr>
        <p:spPr>
          <a:xfrm>
            <a:off x="1719942" y="1024051"/>
            <a:ext cx="2598739" cy="46858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0000">
                <a:solidFill>
                  <a:schemeClr val="accent2"/>
                </a:solidFill>
                <a:latin typeface="PT Sans"/>
                <a:ea typeface="PT Sans"/>
                <a:cs typeface="PT Sans"/>
                <a:sym typeface="PT Sans"/>
              </a:rPr>
              <a:t>T</a:t>
            </a:r>
            <a:endParaRPr sz="11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27"/>
          <p:cNvSpPr txBox="1"/>
          <p:nvPr/>
        </p:nvSpPr>
        <p:spPr>
          <a:xfrm>
            <a:off x="2605767" y="435428"/>
            <a:ext cx="3932466"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WELCOME MESSAGE!</a:t>
            </a:r>
            <a:endParaRPr sz="1100"/>
          </a:p>
        </p:txBody>
      </p:sp>
      <p:sp>
        <p:nvSpPr>
          <p:cNvPr id="96" name="Google Shape;96;p27"/>
          <p:cNvSpPr/>
          <p:nvPr/>
        </p:nvSpPr>
        <p:spPr>
          <a:xfrm>
            <a:off x="3686175" y="1931418"/>
            <a:ext cx="1771650" cy="1771650"/>
          </a:xfrm>
          <a:prstGeom prst="ellipse">
            <a:avLst/>
          </a:prstGeom>
          <a:noFill/>
          <a:ln cap="flat" cmpd="sng" w="25400">
            <a:solidFill>
              <a:schemeClr val="l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Google Shape;97;p27"/>
          <p:cNvSpPr txBox="1"/>
          <p:nvPr/>
        </p:nvSpPr>
        <p:spPr>
          <a:xfrm>
            <a:off x="1476374" y="2609493"/>
            <a:ext cx="1950244" cy="41549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2300">
                <a:solidFill>
                  <a:schemeClr val="lt2"/>
                </a:solidFill>
                <a:latin typeface="PT Sans"/>
                <a:ea typeface="PT Sans"/>
                <a:cs typeface="PT Sans"/>
                <a:sym typeface="PT Sans"/>
              </a:rPr>
              <a:t>Sami Cox</a:t>
            </a:r>
            <a:endParaRPr sz="1100"/>
          </a:p>
        </p:txBody>
      </p:sp>
      <p:sp>
        <p:nvSpPr>
          <p:cNvPr id="98" name="Google Shape;98;p27"/>
          <p:cNvSpPr txBox="1"/>
          <p:nvPr/>
        </p:nvSpPr>
        <p:spPr>
          <a:xfrm>
            <a:off x="5717382" y="2571814"/>
            <a:ext cx="2874168" cy="490856"/>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be and female behold there.</a:t>
            </a:r>
            <a:endParaRPr sz="1100"/>
          </a:p>
        </p:txBody>
      </p:sp>
      <p:sp>
        <p:nvSpPr>
          <p:cNvPr id="99" name="Google Shape;99;p27"/>
          <p:cNvSpPr txBox="1"/>
          <p:nvPr/>
        </p:nvSpPr>
        <p:spPr>
          <a:xfrm>
            <a:off x="3596878" y="4061741"/>
            <a:ext cx="1950244" cy="64633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800">
                <a:solidFill>
                  <a:schemeClr val="lt2"/>
                </a:solidFill>
                <a:latin typeface="Alex Brush"/>
                <a:ea typeface="Alex Brush"/>
                <a:cs typeface="Alex Brush"/>
                <a:sym typeface="Alex Brush"/>
              </a:rPr>
              <a:t>Sami Cox</a:t>
            </a:r>
            <a:endParaRPr sz="1100"/>
          </a:p>
        </p:txBody>
      </p:sp>
      <p:grpSp>
        <p:nvGrpSpPr>
          <p:cNvPr id="100" name="Google Shape;100;p27"/>
          <p:cNvGrpSpPr/>
          <p:nvPr/>
        </p:nvGrpSpPr>
        <p:grpSpPr>
          <a:xfrm>
            <a:off x="4127835" y="1298012"/>
            <a:ext cx="888328" cy="103949"/>
            <a:chOff x="5583442" y="1730683"/>
            <a:chExt cx="1184437" cy="138599"/>
          </a:xfrm>
        </p:grpSpPr>
        <p:cxnSp>
          <p:nvCxnSpPr>
            <p:cNvPr id="101" name="Google Shape;101;p27"/>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2" name="Google Shape;102;p27"/>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3" name="Google Shape;103;p27"/>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4" name="Google Shape;104;p27"/>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5" name="Google Shape;105;p27"/>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6" name="Google Shape;106;p27"/>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07" name="Google Shape;107;p27"/>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pic>
        <p:nvPicPr>
          <p:cNvPr id="108" name="Google Shape;108;p27"/>
          <p:cNvPicPr preferRelativeResize="0"/>
          <p:nvPr>
            <p:ph idx="2" type="pic"/>
          </p:nvPr>
        </p:nvPicPr>
        <p:blipFill rotWithShape="1">
          <a:blip r:embed="rId3">
            <a:alphaModFix/>
          </a:blip>
          <a:srcRect b="0" l="0" r="0" t="0"/>
          <a:stretch/>
        </p:blipFill>
        <p:spPr>
          <a:xfrm>
            <a:off x="3810000" y="2055243"/>
            <a:ext cx="1524000" cy="1524000"/>
          </a:xfrm>
          <a:prstGeom prst="ellipse">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5" name="Shape 535"/>
        <p:cNvGrpSpPr/>
        <p:nvPr/>
      </p:nvGrpSpPr>
      <p:grpSpPr>
        <a:xfrm>
          <a:off x="0" y="0"/>
          <a:ext cx="0" cy="0"/>
          <a:chOff x="0" y="0"/>
          <a:chExt cx="0" cy="0"/>
        </a:xfrm>
      </p:grpSpPr>
      <p:sp>
        <p:nvSpPr>
          <p:cNvPr id="536" name="Google Shape;536;p45"/>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dk1"/>
                </a:solidFill>
                <a:latin typeface="Oswald"/>
                <a:ea typeface="Oswald"/>
                <a:cs typeface="Oswald"/>
                <a:sym typeface="Oswald"/>
              </a:rPr>
              <a:t>COMPANY SERVICE</a:t>
            </a:r>
            <a:endParaRPr sz="1100"/>
          </a:p>
        </p:txBody>
      </p:sp>
      <p:grpSp>
        <p:nvGrpSpPr>
          <p:cNvPr id="537" name="Google Shape;537;p45"/>
          <p:cNvGrpSpPr/>
          <p:nvPr/>
        </p:nvGrpSpPr>
        <p:grpSpPr>
          <a:xfrm>
            <a:off x="1754951" y="2073546"/>
            <a:ext cx="5634097" cy="2634526"/>
            <a:chOff x="3674506" y="2037618"/>
            <a:chExt cx="7512129" cy="3512701"/>
          </a:xfrm>
        </p:grpSpPr>
        <p:cxnSp>
          <p:nvCxnSpPr>
            <p:cNvPr id="538" name="Google Shape;538;p45"/>
            <p:cNvCxnSpPr/>
            <p:nvPr/>
          </p:nvCxnSpPr>
          <p:spPr>
            <a:xfrm>
              <a:off x="5030465" y="4068637"/>
              <a:ext cx="2131068" cy="0"/>
            </a:xfrm>
            <a:prstGeom prst="straightConnector1">
              <a:avLst/>
            </a:prstGeom>
            <a:noFill/>
            <a:ln cap="flat" cmpd="sng" w="19050">
              <a:solidFill>
                <a:srgbClr val="7F7F7F"/>
              </a:solidFill>
              <a:prstDash val="solid"/>
              <a:miter lim="800000"/>
              <a:headEnd len="sm" w="sm" type="none"/>
              <a:tailEnd len="sm" w="sm" type="none"/>
            </a:ln>
          </p:spPr>
        </p:cxnSp>
        <p:cxnSp>
          <p:nvCxnSpPr>
            <p:cNvPr id="539" name="Google Shape;539;p45"/>
            <p:cNvCxnSpPr/>
            <p:nvPr/>
          </p:nvCxnSpPr>
          <p:spPr>
            <a:xfrm>
              <a:off x="7699607" y="4068637"/>
              <a:ext cx="2131068" cy="0"/>
            </a:xfrm>
            <a:prstGeom prst="straightConnector1">
              <a:avLst/>
            </a:prstGeom>
            <a:noFill/>
            <a:ln cap="flat" cmpd="sng" w="19050">
              <a:solidFill>
                <a:srgbClr val="7F7F7F"/>
              </a:solidFill>
              <a:prstDash val="solid"/>
              <a:miter lim="800000"/>
              <a:headEnd len="sm" w="sm" type="none"/>
              <a:tailEnd len="sm" w="sm" type="none"/>
            </a:ln>
          </p:spPr>
        </p:cxnSp>
        <p:sp>
          <p:nvSpPr>
            <p:cNvPr id="540" name="Google Shape;540;p45"/>
            <p:cNvSpPr/>
            <p:nvPr/>
          </p:nvSpPr>
          <p:spPr>
            <a:xfrm>
              <a:off x="4383603" y="2070956"/>
              <a:ext cx="755650" cy="695325"/>
            </a:xfrm>
            <a:custGeom>
              <a:rect b="b" l="l" r="r" t="t"/>
              <a:pathLst>
                <a:path extrusionOk="0" h="256" w="280">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41" name="Google Shape;541;p45"/>
            <p:cNvSpPr txBox="1"/>
            <p:nvPr/>
          </p:nvSpPr>
          <p:spPr>
            <a:xfrm>
              <a:off x="3927077" y="3134697"/>
              <a:ext cx="1668702"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2"/>
                  </a:solidFill>
                  <a:latin typeface="PT Sans"/>
                  <a:ea typeface="PT Sans"/>
                  <a:cs typeface="PT Sans"/>
                  <a:sym typeface="PT Sans"/>
                </a:rPr>
                <a:t>Build a</a:t>
              </a:r>
              <a:endParaRPr sz="1100"/>
            </a:p>
            <a:p>
              <a:pPr indent="0" lvl="0" marL="0" marR="0" rtl="0" algn="ctr">
                <a:spcBef>
                  <a:spcPts val="0"/>
                </a:spcBef>
                <a:spcAft>
                  <a:spcPts val="0"/>
                </a:spcAft>
                <a:buNone/>
              </a:pPr>
              <a:r>
                <a:rPr b="1" lang="en" sz="1400">
                  <a:solidFill>
                    <a:schemeClr val="lt2"/>
                  </a:solidFill>
                  <a:latin typeface="PT Sans"/>
                  <a:ea typeface="PT Sans"/>
                  <a:cs typeface="PT Sans"/>
                  <a:sym typeface="PT Sans"/>
                </a:rPr>
                <a:t>Skilled team</a:t>
              </a:r>
              <a:endParaRPr sz="1100"/>
            </a:p>
          </p:txBody>
        </p:sp>
        <p:grpSp>
          <p:nvGrpSpPr>
            <p:cNvPr id="542" name="Google Shape;542;p45"/>
            <p:cNvGrpSpPr/>
            <p:nvPr/>
          </p:nvGrpSpPr>
          <p:grpSpPr>
            <a:xfrm>
              <a:off x="4611984" y="3919192"/>
              <a:ext cx="298889" cy="298889"/>
              <a:chOff x="1830409" y="4619802"/>
              <a:chExt cx="298889" cy="298889"/>
            </a:xfrm>
          </p:grpSpPr>
          <p:sp>
            <p:nvSpPr>
              <p:cNvPr id="543" name="Google Shape;543;p45"/>
              <p:cNvSpPr/>
              <p:nvPr/>
            </p:nvSpPr>
            <p:spPr>
              <a:xfrm>
                <a:off x="1830409" y="4619802"/>
                <a:ext cx="298889" cy="29888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4" name="Google Shape;544;p45"/>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Light"/>
                    <a:ea typeface="Montserrat Light"/>
                    <a:cs typeface="Montserrat Light"/>
                    <a:sym typeface="Montserrat Light"/>
                  </a:rPr>
                  <a:t>2</a:t>
                </a:r>
                <a:endParaRPr sz="1100"/>
              </a:p>
            </p:txBody>
          </p:sp>
        </p:grpSp>
        <p:sp>
          <p:nvSpPr>
            <p:cNvPr id="545" name="Google Shape;545;p45"/>
            <p:cNvSpPr/>
            <p:nvPr/>
          </p:nvSpPr>
          <p:spPr>
            <a:xfrm>
              <a:off x="7051951" y="2037618"/>
              <a:ext cx="757238" cy="762000"/>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46" name="Google Shape;546;p45"/>
            <p:cNvSpPr txBox="1"/>
            <p:nvPr/>
          </p:nvSpPr>
          <p:spPr>
            <a:xfrm>
              <a:off x="6596219" y="3134697"/>
              <a:ext cx="1668702"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2"/>
                  </a:solidFill>
                  <a:latin typeface="PT Sans"/>
                  <a:ea typeface="PT Sans"/>
                  <a:cs typeface="PT Sans"/>
                  <a:sym typeface="PT Sans"/>
                </a:rPr>
                <a:t>Make quality</a:t>
              </a:r>
              <a:endParaRPr sz="1100"/>
            </a:p>
            <a:p>
              <a:pPr indent="0" lvl="0" marL="0" marR="0" rtl="0" algn="ctr">
                <a:spcBef>
                  <a:spcPts val="0"/>
                </a:spcBef>
                <a:spcAft>
                  <a:spcPts val="0"/>
                </a:spcAft>
                <a:buNone/>
              </a:pPr>
              <a:r>
                <a:rPr b="1" lang="en" sz="1400">
                  <a:solidFill>
                    <a:schemeClr val="lt2"/>
                  </a:solidFill>
                  <a:latin typeface="PT Sans"/>
                  <a:ea typeface="PT Sans"/>
                  <a:cs typeface="PT Sans"/>
                  <a:sym typeface="PT Sans"/>
                </a:rPr>
                <a:t>Products</a:t>
              </a:r>
              <a:endParaRPr sz="1100"/>
            </a:p>
          </p:txBody>
        </p:sp>
        <p:grpSp>
          <p:nvGrpSpPr>
            <p:cNvPr id="547" name="Google Shape;547;p45"/>
            <p:cNvGrpSpPr/>
            <p:nvPr/>
          </p:nvGrpSpPr>
          <p:grpSpPr>
            <a:xfrm>
              <a:off x="7281126" y="3919192"/>
              <a:ext cx="298889" cy="298889"/>
              <a:chOff x="1830409" y="4619802"/>
              <a:chExt cx="298889" cy="298889"/>
            </a:xfrm>
          </p:grpSpPr>
          <p:sp>
            <p:nvSpPr>
              <p:cNvPr id="548" name="Google Shape;548;p45"/>
              <p:cNvSpPr/>
              <p:nvPr/>
            </p:nvSpPr>
            <p:spPr>
              <a:xfrm>
                <a:off x="1830409" y="4619802"/>
                <a:ext cx="298889" cy="29888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9" name="Google Shape;549;p45"/>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Light"/>
                    <a:ea typeface="Montserrat Light"/>
                    <a:cs typeface="Montserrat Light"/>
                    <a:sym typeface="Montserrat Light"/>
                  </a:rPr>
                  <a:t>3</a:t>
                </a:r>
                <a:endParaRPr sz="1100"/>
              </a:p>
            </p:txBody>
          </p:sp>
        </p:grpSp>
        <p:sp>
          <p:nvSpPr>
            <p:cNvPr id="550" name="Google Shape;550;p45"/>
            <p:cNvSpPr/>
            <p:nvPr/>
          </p:nvSpPr>
          <p:spPr>
            <a:xfrm>
              <a:off x="6343648" y="4440062"/>
              <a:ext cx="2173844" cy="1110257"/>
            </a:xfrm>
            <a:prstGeom prst="rect">
              <a:avLst/>
            </a:prstGeom>
            <a:noFill/>
            <a:ln>
              <a:noFill/>
            </a:ln>
          </p:spPr>
          <p:txBody>
            <a:bodyPr anchorCtr="0" anchor="ctr" bIns="0" lIns="0" spcFirstLastPara="1" rIns="0" wrap="square" tIns="0">
              <a:noAutofit/>
            </a:bodyPr>
            <a:lstStyle/>
            <a:p>
              <a:pPr indent="0" lvl="0" marL="0" marR="0" rtl="0" algn="ctr">
                <a:lnSpc>
                  <a:spcPct val="164285"/>
                </a:lnSpc>
                <a:spcBef>
                  <a:spcPts val="0"/>
                </a:spcBef>
                <a:spcAft>
                  <a:spcPts val="0"/>
                </a:spcAft>
                <a:buNone/>
              </a:pPr>
              <a:r>
                <a:rPr lang="en" sz="1100">
                  <a:solidFill>
                    <a:srgbClr val="7F7F7F"/>
                  </a:solidFill>
                  <a:latin typeface="Montserrat Light"/>
                  <a:ea typeface="Montserrat Light"/>
                  <a:cs typeface="Montserrat Light"/>
                  <a:sym typeface="Montserrat Light"/>
                </a:rPr>
                <a:t>This letterhead design is meant  to project an image of</a:t>
              </a:r>
              <a:endParaRPr sz="1100"/>
            </a:p>
          </p:txBody>
        </p:sp>
        <p:sp>
          <p:nvSpPr>
            <p:cNvPr id="551" name="Google Shape;551;p45"/>
            <p:cNvSpPr/>
            <p:nvPr/>
          </p:nvSpPr>
          <p:spPr>
            <a:xfrm>
              <a:off x="9736176" y="2053493"/>
              <a:ext cx="727075" cy="730250"/>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2" name="Google Shape;552;p45"/>
            <p:cNvSpPr txBox="1"/>
            <p:nvPr/>
          </p:nvSpPr>
          <p:spPr>
            <a:xfrm>
              <a:off x="9301274" y="3134697"/>
              <a:ext cx="1596878"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400">
                  <a:solidFill>
                    <a:schemeClr val="lt2"/>
                  </a:solidFill>
                  <a:latin typeface="PT Sans"/>
                  <a:ea typeface="PT Sans"/>
                  <a:cs typeface="PT Sans"/>
                  <a:sym typeface="PT Sans"/>
                </a:rPr>
                <a:t>Publish</a:t>
              </a:r>
              <a:endParaRPr sz="1100"/>
            </a:p>
            <a:p>
              <a:pPr indent="0" lvl="0" marL="0" marR="0" rtl="0" algn="ctr">
                <a:spcBef>
                  <a:spcPts val="0"/>
                </a:spcBef>
                <a:spcAft>
                  <a:spcPts val="0"/>
                </a:spcAft>
                <a:buNone/>
              </a:pPr>
              <a:r>
                <a:rPr b="1" lang="en" sz="1400">
                  <a:solidFill>
                    <a:schemeClr val="lt2"/>
                  </a:solidFill>
                  <a:latin typeface="PT Sans"/>
                  <a:ea typeface="PT Sans"/>
                  <a:cs typeface="PT Sans"/>
                  <a:sym typeface="PT Sans"/>
                </a:rPr>
                <a:t>Worldwide!</a:t>
              </a:r>
              <a:endParaRPr sz="1100"/>
            </a:p>
          </p:txBody>
        </p:sp>
        <p:grpSp>
          <p:nvGrpSpPr>
            <p:cNvPr id="553" name="Google Shape;553;p45"/>
            <p:cNvGrpSpPr/>
            <p:nvPr/>
          </p:nvGrpSpPr>
          <p:grpSpPr>
            <a:xfrm>
              <a:off x="9950269" y="3919192"/>
              <a:ext cx="298889" cy="298889"/>
              <a:chOff x="1830409" y="4619802"/>
              <a:chExt cx="298889" cy="298889"/>
            </a:xfrm>
          </p:grpSpPr>
          <p:sp>
            <p:nvSpPr>
              <p:cNvPr id="554" name="Google Shape;554;p45"/>
              <p:cNvSpPr/>
              <p:nvPr/>
            </p:nvSpPr>
            <p:spPr>
              <a:xfrm>
                <a:off x="1830409" y="4619802"/>
                <a:ext cx="298889" cy="29888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5" name="Google Shape;555;p45"/>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Montserrat Light"/>
                    <a:ea typeface="Montserrat Light"/>
                    <a:cs typeface="Montserrat Light"/>
                    <a:sym typeface="Montserrat Light"/>
                  </a:rPr>
                  <a:t>4</a:t>
                </a:r>
                <a:endParaRPr sz="1100"/>
              </a:p>
            </p:txBody>
          </p:sp>
        </p:grpSp>
        <p:sp>
          <p:nvSpPr>
            <p:cNvPr id="556" name="Google Shape;556;p45"/>
            <p:cNvSpPr/>
            <p:nvPr/>
          </p:nvSpPr>
          <p:spPr>
            <a:xfrm>
              <a:off x="9012791" y="4440062"/>
              <a:ext cx="2173844" cy="1110257"/>
            </a:xfrm>
            <a:prstGeom prst="rect">
              <a:avLst/>
            </a:prstGeom>
            <a:noFill/>
            <a:ln>
              <a:noFill/>
            </a:ln>
          </p:spPr>
          <p:txBody>
            <a:bodyPr anchorCtr="0" anchor="ctr" bIns="0" lIns="0" spcFirstLastPara="1" rIns="0" wrap="square" tIns="0">
              <a:noAutofit/>
            </a:bodyPr>
            <a:lstStyle/>
            <a:p>
              <a:pPr indent="0" lvl="0" marL="0" marR="0" rtl="0" algn="ctr">
                <a:lnSpc>
                  <a:spcPct val="164285"/>
                </a:lnSpc>
                <a:spcBef>
                  <a:spcPts val="0"/>
                </a:spcBef>
                <a:spcAft>
                  <a:spcPts val="0"/>
                </a:spcAft>
                <a:buNone/>
              </a:pPr>
              <a:r>
                <a:rPr lang="en" sz="1100">
                  <a:solidFill>
                    <a:srgbClr val="7F7F7F"/>
                  </a:solidFill>
                  <a:latin typeface="Montserrat Light"/>
                  <a:ea typeface="Montserrat Light"/>
                  <a:cs typeface="Montserrat Light"/>
                  <a:sym typeface="Montserrat Light"/>
                </a:rPr>
                <a:t>This letterhead design is meant  to project an image of</a:t>
              </a:r>
              <a:endParaRPr sz="1100"/>
            </a:p>
          </p:txBody>
        </p:sp>
        <p:sp>
          <p:nvSpPr>
            <p:cNvPr id="557" name="Google Shape;557;p45"/>
            <p:cNvSpPr/>
            <p:nvPr/>
          </p:nvSpPr>
          <p:spPr>
            <a:xfrm>
              <a:off x="3674506" y="4440062"/>
              <a:ext cx="2173844" cy="1110257"/>
            </a:xfrm>
            <a:prstGeom prst="rect">
              <a:avLst/>
            </a:prstGeom>
            <a:noFill/>
            <a:ln>
              <a:noFill/>
            </a:ln>
          </p:spPr>
          <p:txBody>
            <a:bodyPr anchorCtr="0" anchor="ctr" bIns="0" lIns="0" spcFirstLastPara="1" rIns="0" wrap="square" tIns="0">
              <a:noAutofit/>
            </a:bodyPr>
            <a:lstStyle/>
            <a:p>
              <a:pPr indent="0" lvl="0" marL="0" marR="0" rtl="0" algn="ctr">
                <a:lnSpc>
                  <a:spcPct val="164285"/>
                </a:lnSpc>
                <a:spcBef>
                  <a:spcPts val="0"/>
                </a:spcBef>
                <a:spcAft>
                  <a:spcPts val="0"/>
                </a:spcAft>
                <a:buNone/>
              </a:pPr>
              <a:r>
                <a:rPr lang="en" sz="1100">
                  <a:solidFill>
                    <a:srgbClr val="7F7F7F"/>
                  </a:solidFill>
                  <a:latin typeface="Montserrat Light"/>
                  <a:ea typeface="Montserrat Light"/>
                  <a:cs typeface="Montserrat Light"/>
                  <a:sym typeface="Montserrat Light"/>
                </a:rPr>
                <a:t>This letterhead design is meant  to project an image of</a:t>
              </a:r>
              <a:endParaRPr sz="1100"/>
            </a:p>
          </p:txBody>
        </p:sp>
      </p:grpSp>
      <p:grpSp>
        <p:nvGrpSpPr>
          <p:cNvPr id="558" name="Google Shape;558;p45"/>
          <p:cNvGrpSpPr/>
          <p:nvPr/>
        </p:nvGrpSpPr>
        <p:grpSpPr>
          <a:xfrm>
            <a:off x="4127835" y="1298012"/>
            <a:ext cx="888328" cy="103949"/>
            <a:chOff x="5583442" y="1730683"/>
            <a:chExt cx="1184437" cy="138599"/>
          </a:xfrm>
        </p:grpSpPr>
        <p:cxnSp>
          <p:nvCxnSpPr>
            <p:cNvPr id="559" name="Google Shape;559;p45"/>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0" name="Google Shape;560;p45"/>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1" name="Google Shape;561;p45"/>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2" name="Google Shape;562;p45"/>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3" name="Google Shape;563;p45"/>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4" name="Google Shape;564;p45"/>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565" name="Google Shape;565;p45"/>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9" name="Shape 569"/>
        <p:cNvGrpSpPr/>
        <p:nvPr/>
      </p:nvGrpSpPr>
      <p:grpSpPr>
        <a:xfrm>
          <a:off x="0" y="0"/>
          <a:ext cx="0" cy="0"/>
          <a:chOff x="0" y="0"/>
          <a:chExt cx="0" cy="0"/>
        </a:xfrm>
      </p:grpSpPr>
      <p:sp>
        <p:nvSpPr>
          <p:cNvPr id="570" name="Google Shape;570;p46"/>
          <p:cNvSpPr/>
          <p:nvPr/>
        </p:nvSpPr>
        <p:spPr>
          <a:xfrm>
            <a:off x="0" y="0"/>
            <a:ext cx="9144000" cy="5143499"/>
          </a:xfrm>
          <a:prstGeom prst="rect">
            <a:avLst/>
          </a:prstGeom>
          <a:gradFill>
            <a:gsLst>
              <a:gs pos="0">
                <a:srgbClr val="FFFFFF">
                  <a:alpha val="80000"/>
                </a:srgbClr>
              </a:gs>
              <a:gs pos="97000">
                <a:srgbClr val="F2F2F2"/>
              </a:gs>
              <a:gs pos="100000">
                <a:srgbClr val="F2F2F2"/>
              </a:gs>
            </a:gsLst>
            <a:path path="circle">
              <a:fillToRect b="50%" l="50%" r="50%" t="50%"/>
            </a:path>
            <a:tileRect/>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71" name="Google Shape;571;p46"/>
          <p:cNvGrpSpPr/>
          <p:nvPr/>
        </p:nvGrpSpPr>
        <p:grpSpPr>
          <a:xfrm>
            <a:off x="2500856" y="2017751"/>
            <a:ext cx="4142287" cy="1107996"/>
            <a:chOff x="3234332" y="1295483"/>
            <a:chExt cx="5523050" cy="1477328"/>
          </a:xfrm>
        </p:grpSpPr>
        <p:grpSp>
          <p:nvGrpSpPr>
            <p:cNvPr id="572" name="Google Shape;572;p46"/>
            <p:cNvGrpSpPr/>
            <p:nvPr/>
          </p:nvGrpSpPr>
          <p:grpSpPr>
            <a:xfrm>
              <a:off x="6103620" y="1377943"/>
              <a:ext cx="2653762" cy="1257589"/>
              <a:chOff x="6770847" y="2800205"/>
              <a:chExt cx="2653762" cy="1257589"/>
            </a:xfrm>
          </p:grpSpPr>
          <p:grpSp>
            <p:nvGrpSpPr>
              <p:cNvPr id="573" name="Google Shape;573;p46"/>
              <p:cNvGrpSpPr/>
              <p:nvPr/>
            </p:nvGrpSpPr>
            <p:grpSpPr>
              <a:xfrm>
                <a:off x="7081024" y="2800205"/>
                <a:ext cx="2343585" cy="1257589"/>
                <a:chOff x="5977455" y="2721758"/>
                <a:chExt cx="2343585" cy="1257589"/>
              </a:xfrm>
            </p:grpSpPr>
            <p:grpSp>
              <p:nvGrpSpPr>
                <p:cNvPr id="574" name="Google Shape;574;p46"/>
                <p:cNvGrpSpPr/>
                <p:nvPr/>
              </p:nvGrpSpPr>
              <p:grpSpPr>
                <a:xfrm>
                  <a:off x="5977455" y="2721758"/>
                  <a:ext cx="1520625" cy="276999"/>
                  <a:chOff x="5977455" y="2836058"/>
                  <a:chExt cx="1520625" cy="276999"/>
                </a:xfrm>
              </p:grpSpPr>
              <p:sp>
                <p:nvSpPr>
                  <p:cNvPr id="575" name="Google Shape;575;p46"/>
                  <p:cNvSpPr/>
                  <p:nvPr/>
                </p:nvSpPr>
                <p:spPr>
                  <a:xfrm>
                    <a:off x="5977455" y="2860931"/>
                    <a:ext cx="229154" cy="227252"/>
                  </a:xfrm>
                  <a:custGeom>
                    <a:rect b="b" l="l" r="r" t="t"/>
                    <a:pathLst>
                      <a:path extrusionOk="0" h="105" w="105">
                        <a:moveTo>
                          <a:pt x="91" y="74"/>
                        </a:moveTo>
                        <a:cubicBezTo>
                          <a:pt x="78" y="64"/>
                          <a:pt x="74" y="69"/>
                          <a:pt x="68" y="75"/>
                        </a:cubicBezTo>
                        <a:cubicBezTo>
                          <a:pt x="64" y="79"/>
                          <a:pt x="53" y="70"/>
                          <a:pt x="44" y="61"/>
                        </a:cubicBezTo>
                        <a:cubicBezTo>
                          <a:pt x="34" y="52"/>
                          <a:pt x="25" y="41"/>
                          <a:pt x="30" y="37"/>
                        </a:cubicBezTo>
                        <a:cubicBezTo>
                          <a:pt x="36" y="31"/>
                          <a:pt x="41" y="27"/>
                          <a:pt x="30" y="13"/>
                        </a:cubicBezTo>
                        <a:cubicBezTo>
                          <a:pt x="19" y="0"/>
                          <a:pt x="12" y="10"/>
                          <a:pt x="6" y="16"/>
                        </a:cubicBezTo>
                        <a:cubicBezTo>
                          <a:pt x="0" y="23"/>
                          <a:pt x="6" y="48"/>
                          <a:pt x="31" y="74"/>
                        </a:cubicBezTo>
                        <a:cubicBezTo>
                          <a:pt x="56" y="99"/>
                          <a:pt x="82" y="105"/>
                          <a:pt x="89" y="98"/>
                        </a:cubicBezTo>
                        <a:cubicBezTo>
                          <a:pt x="94" y="92"/>
                          <a:pt x="105" y="85"/>
                          <a:pt x="91" y="74"/>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6" name="Google Shape;576;p46"/>
                  <p:cNvSpPr/>
                  <p:nvPr/>
                </p:nvSpPr>
                <p:spPr>
                  <a:xfrm>
                    <a:off x="6259831" y="2836058"/>
                    <a:ext cx="1238249"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PT Sans"/>
                        <a:ea typeface="PT Sans"/>
                        <a:cs typeface="PT Sans"/>
                        <a:sym typeface="PT Sans"/>
                      </a:rPr>
                      <a:t>+109 902 902</a:t>
                    </a:r>
                    <a:endParaRPr sz="1100"/>
                  </a:p>
                </p:txBody>
              </p:sp>
            </p:grpSp>
            <p:grpSp>
              <p:nvGrpSpPr>
                <p:cNvPr id="577" name="Google Shape;577;p46"/>
                <p:cNvGrpSpPr/>
                <p:nvPr/>
              </p:nvGrpSpPr>
              <p:grpSpPr>
                <a:xfrm>
                  <a:off x="5989341" y="3048621"/>
                  <a:ext cx="2194539" cy="276999"/>
                  <a:chOff x="5989341" y="3152001"/>
                  <a:chExt cx="2194539" cy="276999"/>
                </a:xfrm>
              </p:grpSpPr>
              <p:sp>
                <p:nvSpPr>
                  <p:cNvPr id="578" name="Google Shape;578;p46"/>
                  <p:cNvSpPr/>
                  <p:nvPr/>
                </p:nvSpPr>
                <p:spPr>
                  <a:xfrm>
                    <a:off x="5989341" y="3217285"/>
                    <a:ext cx="205383" cy="146430"/>
                  </a:xfrm>
                  <a:custGeom>
                    <a:rect b="b" l="l" r="r" t="t"/>
                    <a:pathLst>
                      <a:path extrusionOk="0" h="154" w="216">
                        <a:moveTo>
                          <a:pt x="0" y="154"/>
                        </a:moveTo>
                        <a:lnTo>
                          <a:pt x="216" y="154"/>
                        </a:lnTo>
                        <a:lnTo>
                          <a:pt x="216" y="0"/>
                        </a:lnTo>
                        <a:lnTo>
                          <a:pt x="0" y="0"/>
                        </a:lnTo>
                        <a:lnTo>
                          <a:pt x="0" y="154"/>
                        </a:lnTo>
                        <a:close/>
                        <a:moveTo>
                          <a:pt x="147" y="15"/>
                        </a:moveTo>
                        <a:lnTo>
                          <a:pt x="108" y="54"/>
                        </a:lnTo>
                        <a:lnTo>
                          <a:pt x="64" y="15"/>
                        </a:lnTo>
                        <a:lnTo>
                          <a:pt x="147" y="15"/>
                        </a:lnTo>
                        <a:close/>
                        <a:moveTo>
                          <a:pt x="30" y="29"/>
                        </a:moveTo>
                        <a:lnTo>
                          <a:pt x="74" y="68"/>
                        </a:lnTo>
                        <a:lnTo>
                          <a:pt x="30" y="102"/>
                        </a:lnTo>
                        <a:lnTo>
                          <a:pt x="30" y="29"/>
                        </a:lnTo>
                        <a:close/>
                        <a:moveTo>
                          <a:pt x="179" y="132"/>
                        </a:moveTo>
                        <a:lnTo>
                          <a:pt x="37" y="132"/>
                        </a:lnTo>
                        <a:lnTo>
                          <a:pt x="37" y="132"/>
                        </a:lnTo>
                        <a:lnTo>
                          <a:pt x="94" y="86"/>
                        </a:lnTo>
                        <a:lnTo>
                          <a:pt x="108" y="100"/>
                        </a:lnTo>
                        <a:lnTo>
                          <a:pt x="122" y="86"/>
                        </a:lnTo>
                        <a:lnTo>
                          <a:pt x="179" y="132"/>
                        </a:lnTo>
                        <a:lnTo>
                          <a:pt x="179" y="132"/>
                        </a:lnTo>
                        <a:close/>
                        <a:moveTo>
                          <a:pt x="186" y="107"/>
                        </a:moveTo>
                        <a:lnTo>
                          <a:pt x="140" y="68"/>
                        </a:lnTo>
                        <a:lnTo>
                          <a:pt x="186" y="22"/>
                        </a:lnTo>
                        <a:lnTo>
                          <a:pt x="186" y="107"/>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9" name="Google Shape;579;p46"/>
                  <p:cNvSpPr/>
                  <p:nvPr/>
                </p:nvSpPr>
                <p:spPr>
                  <a:xfrm>
                    <a:off x="6259831" y="3152001"/>
                    <a:ext cx="1924049"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PT Sans"/>
                        <a:ea typeface="PT Sans"/>
                        <a:cs typeface="PT Sans"/>
                        <a:sym typeface="PT Sans"/>
                      </a:rPr>
                      <a:t>emailid@domain.com</a:t>
                    </a:r>
                    <a:endParaRPr sz="1100"/>
                  </a:p>
                </p:txBody>
              </p:sp>
            </p:grpSp>
            <p:grpSp>
              <p:nvGrpSpPr>
                <p:cNvPr id="580" name="Google Shape;580;p46"/>
                <p:cNvGrpSpPr/>
                <p:nvPr/>
              </p:nvGrpSpPr>
              <p:grpSpPr>
                <a:xfrm>
                  <a:off x="5989341" y="3375484"/>
                  <a:ext cx="1851639" cy="276999"/>
                  <a:chOff x="5989341" y="3418215"/>
                  <a:chExt cx="1851639" cy="276999"/>
                </a:xfrm>
              </p:grpSpPr>
              <p:sp>
                <p:nvSpPr>
                  <p:cNvPr id="581" name="Google Shape;581;p46"/>
                  <p:cNvSpPr/>
                  <p:nvPr/>
                </p:nvSpPr>
                <p:spPr>
                  <a:xfrm>
                    <a:off x="5989341" y="3454974"/>
                    <a:ext cx="205383" cy="203481"/>
                  </a:xfrm>
                  <a:custGeom>
                    <a:rect b="b" l="l" r="r" t="t"/>
                    <a:pathLst>
                      <a:path extrusionOk="0" h="94" w="94">
                        <a:moveTo>
                          <a:pt x="94" y="44"/>
                        </a:moveTo>
                        <a:cubicBezTo>
                          <a:pt x="92" y="21"/>
                          <a:pt x="74" y="2"/>
                          <a:pt x="50" y="0"/>
                        </a:cubicBezTo>
                        <a:cubicBezTo>
                          <a:pt x="50" y="0"/>
                          <a:pt x="50" y="0"/>
                          <a:pt x="50" y="0"/>
                        </a:cubicBezTo>
                        <a:cubicBezTo>
                          <a:pt x="44" y="0"/>
                          <a:pt x="44" y="0"/>
                          <a:pt x="44" y="0"/>
                        </a:cubicBezTo>
                        <a:cubicBezTo>
                          <a:pt x="44" y="0"/>
                          <a:pt x="44" y="0"/>
                          <a:pt x="44" y="0"/>
                        </a:cubicBezTo>
                        <a:cubicBezTo>
                          <a:pt x="20" y="2"/>
                          <a:pt x="2" y="21"/>
                          <a:pt x="0" y="44"/>
                        </a:cubicBezTo>
                        <a:cubicBezTo>
                          <a:pt x="0" y="44"/>
                          <a:pt x="0" y="44"/>
                          <a:pt x="0" y="44"/>
                        </a:cubicBezTo>
                        <a:cubicBezTo>
                          <a:pt x="0" y="50"/>
                          <a:pt x="0" y="50"/>
                          <a:pt x="0" y="50"/>
                        </a:cubicBezTo>
                        <a:cubicBezTo>
                          <a:pt x="0" y="50"/>
                          <a:pt x="0" y="50"/>
                          <a:pt x="0" y="50"/>
                        </a:cubicBezTo>
                        <a:cubicBezTo>
                          <a:pt x="2" y="74"/>
                          <a:pt x="20" y="93"/>
                          <a:pt x="44" y="94"/>
                        </a:cubicBezTo>
                        <a:cubicBezTo>
                          <a:pt x="44" y="94"/>
                          <a:pt x="44" y="94"/>
                          <a:pt x="44" y="94"/>
                        </a:cubicBezTo>
                        <a:cubicBezTo>
                          <a:pt x="50" y="94"/>
                          <a:pt x="50" y="94"/>
                          <a:pt x="50" y="94"/>
                        </a:cubicBezTo>
                        <a:cubicBezTo>
                          <a:pt x="50" y="94"/>
                          <a:pt x="50" y="94"/>
                          <a:pt x="50" y="94"/>
                        </a:cubicBezTo>
                        <a:cubicBezTo>
                          <a:pt x="74" y="93"/>
                          <a:pt x="92" y="74"/>
                          <a:pt x="94" y="50"/>
                        </a:cubicBezTo>
                        <a:cubicBezTo>
                          <a:pt x="94" y="50"/>
                          <a:pt x="94" y="50"/>
                          <a:pt x="94" y="50"/>
                        </a:cubicBezTo>
                        <a:cubicBezTo>
                          <a:pt x="94" y="44"/>
                          <a:pt x="94" y="44"/>
                          <a:pt x="94" y="44"/>
                        </a:cubicBezTo>
                        <a:close/>
                        <a:moveTo>
                          <a:pt x="29" y="10"/>
                        </a:moveTo>
                        <a:cubicBezTo>
                          <a:pt x="26" y="15"/>
                          <a:pt x="24" y="20"/>
                          <a:pt x="22" y="25"/>
                        </a:cubicBezTo>
                        <a:cubicBezTo>
                          <a:pt x="13" y="25"/>
                          <a:pt x="13" y="25"/>
                          <a:pt x="13" y="25"/>
                        </a:cubicBezTo>
                        <a:cubicBezTo>
                          <a:pt x="17" y="19"/>
                          <a:pt x="23" y="14"/>
                          <a:pt x="29" y="10"/>
                        </a:cubicBezTo>
                        <a:moveTo>
                          <a:pt x="9" y="32"/>
                        </a:moveTo>
                        <a:cubicBezTo>
                          <a:pt x="20" y="32"/>
                          <a:pt x="20" y="32"/>
                          <a:pt x="20" y="32"/>
                        </a:cubicBezTo>
                        <a:cubicBezTo>
                          <a:pt x="20" y="36"/>
                          <a:pt x="19" y="40"/>
                          <a:pt x="19" y="44"/>
                        </a:cubicBezTo>
                        <a:cubicBezTo>
                          <a:pt x="6" y="44"/>
                          <a:pt x="6" y="44"/>
                          <a:pt x="6" y="44"/>
                        </a:cubicBezTo>
                        <a:cubicBezTo>
                          <a:pt x="7" y="40"/>
                          <a:pt x="8" y="36"/>
                          <a:pt x="9" y="32"/>
                        </a:cubicBezTo>
                        <a:moveTo>
                          <a:pt x="6" y="50"/>
                        </a:moveTo>
                        <a:cubicBezTo>
                          <a:pt x="19" y="50"/>
                          <a:pt x="19" y="50"/>
                          <a:pt x="19" y="50"/>
                        </a:cubicBezTo>
                        <a:cubicBezTo>
                          <a:pt x="19" y="55"/>
                          <a:pt x="20" y="59"/>
                          <a:pt x="20" y="63"/>
                        </a:cubicBezTo>
                        <a:cubicBezTo>
                          <a:pt x="9" y="63"/>
                          <a:pt x="9" y="63"/>
                          <a:pt x="9" y="63"/>
                        </a:cubicBezTo>
                        <a:cubicBezTo>
                          <a:pt x="8" y="59"/>
                          <a:pt x="7" y="55"/>
                          <a:pt x="6" y="50"/>
                        </a:cubicBezTo>
                        <a:moveTo>
                          <a:pt x="13" y="69"/>
                        </a:moveTo>
                        <a:cubicBezTo>
                          <a:pt x="22" y="69"/>
                          <a:pt x="22" y="69"/>
                          <a:pt x="22" y="69"/>
                        </a:cubicBezTo>
                        <a:cubicBezTo>
                          <a:pt x="24" y="75"/>
                          <a:pt x="26" y="80"/>
                          <a:pt x="29" y="84"/>
                        </a:cubicBezTo>
                        <a:cubicBezTo>
                          <a:pt x="23" y="81"/>
                          <a:pt x="17" y="76"/>
                          <a:pt x="13" y="69"/>
                        </a:cubicBezTo>
                        <a:moveTo>
                          <a:pt x="44" y="88"/>
                        </a:moveTo>
                        <a:cubicBezTo>
                          <a:pt x="37" y="86"/>
                          <a:pt x="32" y="79"/>
                          <a:pt x="28" y="69"/>
                        </a:cubicBezTo>
                        <a:cubicBezTo>
                          <a:pt x="44" y="69"/>
                          <a:pt x="44" y="69"/>
                          <a:pt x="44" y="69"/>
                        </a:cubicBezTo>
                        <a:lnTo>
                          <a:pt x="44" y="88"/>
                        </a:lnTo>
                        <a:close/>
                        <a:moveTo>
                          <a:pt x="44" y="63"/>
                        </a:moveTo>
                        <a:cubicBezTo>
                          <a:pt x="27" y="63"/>
                          <a:pt x="27" y="63"/>
                          <a:pt x="27" y="63"/>
                        </a:cubicBezTo>
                        <a:cubicBezTo>
                          <a:pt x="26" y="59"/>
                          <a:pt x="25" y="55"/>
                          <a:pt x="25" y="50"/>
                        </a:cubicBezTo>
                        <a:cubicBezTo>
                          <a:pt x="44" y="50"/>
                          <a:pt x="44" y="50"/>
                          <a:pt x="44" y="50"/>
                        </a:cubicBezTo>
                        <a:lnTo>
                          <a:pt x="44" y="63"/>
                        </a:lnTo>
                        <a:close/>
                        <a:moveTo>
                          <a:pt x="44" y="44"/>
                        </a:moveTo>
                        <a:cubicBezTo>
                          <a:pt x="25" y="44"/>
                          <a:pt x="25" y="44"/>
                          <a:pt x="25" y="44"/>
                        </a:cubicBezTo>
                        <a:cubicBezTo>
                          <a:pt x="25" y="40"/>
                          <a:pt x="26" y="36"/>
                          <a:pt x="27" y="32"/>
                        </a:cubicBezTo>
                        <a:cubicBezTo>
                          <a:pt x="44" y="32"/>
                          <a:pt x="44" y="32"/>
                          <a:pt x="44" y="32"/>
                        </a:cubicBezTo>
                        <a:lnTo>
                          <a:pt x="44" y="44"/>
                        </a:lnTo>
                        <a:close/>
                        <a:moveTo>
                          <a:pt x="44" y="25"/>
                        </a:moveTo>
                        <a:cubicBezTo>
                          <a:pt x="28" y="25"/>
                          <a:pt x="28" y="25"/>
                          <a:pt x="28" y="25"/>
                        </a:cubicBezTo>
                        <a:cubicBezTo>
                          <a:pt x="32" y="16"/>
                          <a:pt x="37" y="9"/>
                          <a:pt x="44" y="7"/>
                        </a:cubicBezTo>
                        <a:lnTo>
                          <a:pt x="44" y="25"/>
                        </a:lnTo>
                        <a:close/>
                        <a:moveTo>
                          <a:pt x="81" y="25"/>
                        </a:moveTo>
                        <a:cubicBezTo>
                          <a:pt x="72" y="25"/>
                          <a:pt x="72" y="25"/>
                          <a:pt x="72" y="25"/>
                        </a:cubicBezTo>
                        <a:cubicBezTo>
                          <a:pt x="70" y="20"/>
                          <a:pt x="68" y="15"/>
                          <a:pt x="65" y="10"/>
                        </a:cubicBezTo>
                        <a:cubicBezTo>
                          <a:pt x="71" y="14"/>
                          <a:pt x="77" y="19"/>
                          <a:pt x="81" y="25"/>
                        </a:cubicBezTo>
                        <a:moveTo>
                          <a:pt x="50" y="7"/>
                        </a:moveTo>
                        <a:cubicBezTo>
                          <a:pt x="57" y="9"/>
                          <a:pt x="62" y="16"/>
                          <a:pt x="66" y="25"/>
                        </a:cubicBezTo>
                        <a:cubicBezTo>
                          <a:pt x="50" y="25"/>
                          <a:pt x="50" y="25"/>
                          <a:pt x="50" y="25"/>
                        </a:cubicBezTo>
                        <a:lnTo>
                          <a:pt x="50" y="7"/>
                        </a:lnTo>
                        <a:close/>
                        <a:moveTo>
                          <a:pt x="50" y="32"/>
                        </a:moveTo>
                        <a:cubicBezTo>
                          <a:pt x="67" y="32"/>
                          <a:pt x="67" y="32"/>
                          <a:pt x="67" y="32"/>
                        </a:cubicBezTo>
                        <a:cubicBezTo>
                          <a:pt x="68" y="36"/>
                          <a:pt x="69" y="40"/>
                          <a:pt x="69" y="44"/>
                        </a:cubicBezTo>
                        <a:cubicBezTo>
                          <a:pt x="50" y="44"/>
                          <a:pt x="50" y="44"/>
                          <a:pt x="50" y="44"/>
                        </a:cubicBezTo>
                        <a:lnTo>
                          <a:pt x="50" y="32"/>
                        </a:lnTo>
                        <a:close/>
                        <a:moveTo>
                          <a:pt x="50" y="50"/>
                        </a:moveTo>
                        <a:cubicBezTo>
                          <a:pt x="69" y="50"/>
                          <a:pt x="69" y="50"/>
                          <a:pt x="69" y="50"/>
                        </a:cubicBezTo>
                        <a:cubicBezTo>
                          <a:pt x="69" y="55"/>
                          <a:pt x="68" y="59"/>
                          <a:pt x="67" y="63"/>
                        </a:cubicBezTo>
                        <a:cubicBezTo>
                          <a:pt x="50" y="63"/>
                          <a:pt x="50" y="63"/>
                          <a:pt x="50" y="63"/>
                        </a:cubicBezTo>
                        <a:lnTo>
                          <a:pt x="50" y="50"/>
                        </a:lnTo>
                        <a:close/>
                        <a:moveTo>
                          <a:pt x="50" y="88"/>
                        </a:moveTo>
                        <a:cubicBezTo>
                          <a:pt x="50" y="69"/>
                          <a:pt x="50" y="69"/>
                          <a:pt x="50" y="69"/>
                        </a:cubicBezTo>
                        <a:cubicBezTo>
                          <a:pt x="66" y="69"/>
                          <a:pt x="66" y="69"/>
                          <a:pt x="66" y="69"/>
                        </a:cubicBezTo>
                        <a:cubicBezTo>
                          <a:pt x="62" y="79"/>
                          <a:pt x="57" y="86"/>
                          <a:pt x="50" y="88"/>
                        </a:cubicBezTo>
                        <a:moveTo>
                          <a:pt x="65" y="84"/>
                        </a:moveTo>
                        <a:cubicBezTo>
                          <a:pt x="68" y="80"/>
                          <a:pt x="70" y="75"/>
                          <a:pt x="72" y="69"/>
                        </a:cubicBezTo>
                        <a:cubicBezTo>
                          <a:pt x="81" y="69"/>
                          <a:pt x="81" y="69"/>
                          <a:pt x="81" y="69"/>
                        </a:cubicBezTo>
                        <a:cubicBezTo>
                          <a:pt x="77" y="76"/>
                          <a:pt x="71" y="81"/>
                          <a:pt x="65" y="84"/>
                        </a:cubicBezTo>
                        <a:moveTo>
                          <a:pt x="85" y="63"/>
                        </a:moveTo>
                        <a:cubicBezTo>
                          <a:pt x="74" y="63"/>
                          <a:pt x="74" y="63"/>
                          <a:pt x="74" y="63"/>
                        </a:cubicBezTo>
                        <a:cubicBezTo>
                          <a:pt x="74" y="59"/>
                          <a:pt x="75" y="55"/>
                          <a:pt x="75" y="50"/>
                        </a:cubicBezTo>
                        <a:cubicBezTo>
                          <a:pt x="88" y="50"/>
                          <a:pt x="88" y="50"/>
                          <a:pt x="88" y="50"/>
                        </a:cubicBezTo>
                        <a:cubicBezTo>
                          <a:pt x="87" y="55"/>
                          <a:pt x="86" y="59"/>
                          <a:pt x="85" y="63"/>
                        </a:cubicBezTo>
                        <a:moveTo>
                          <a:pt x="75" y="44"/>
                        </a:moveTo>
                        <a:cubicBezTo>
                          <a:pt x="75" y="40"/>
                          <a:pt x="74" y="36"/>
                          <a:pt x="74" y="32"/>
                        </a:cubicBezTo>
                        <a:cubicBezTo>
                          <a:pt x="85" y="32"/>
                          <a:pt x="85" y="32"/>
                          <a:pt x="85" y="32"/>
                        </a:cubicBezTo>
                        <a:cubicBezTo>
                          <a:pt x="86" y="36"/>
                          <a:pt x="87" y="40"/>
                          <a:pt x="88" y="44"/>
                        </a:cubicBezTo>
                        <a:lnTo>
                          <a:pt x="75" y="44"/>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2" name="Google Shape;582;p46"/>
                  <p:cNvSpPr/>
                  <p:nvPr/>
                </p:nvSpPr>
                <p:spPr>
                  <a:xfrm>
                    <a:off x="6259831" y="3418215"/>
                    <a:ext cx="1581149"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PT Sans"/>
                        <a:ea typeface="PT Sans"/>
                        <a:cs typeface="PT Sans"/>
                        <a:sym typeface="PT Sans"/>
                      </a:rPr>
                      <a:t>www.website.com</a:t>
                    </a:r>
                    <a:endParaRPr sz="1100"/>
                  </a:p>
                </p:txBody>
              </p:sp>
            </p:grpSp>
            <p:grpSp>
              <p:nvGrpSpPr>
                <p:cNvPr id="583" name="Google Shape;583;p46"/>
                <p:cNvGrpSpPr/>
                <p:nvPr/>
              </p:nvGrpSpPr>
              <p:grpSpPr>
                <a:xfrm>
                  <a:off x="6013112" y="3702348"/>
                  <a:ext cx="2307928" cy="276999"/>
                  <a:chOff x="6013112" y="3702348"/>
                  <a:chExt cx="2307928" cy="276999"/>
                </a:xfrm>
              </p:grpSpPr>
              <p:sp>
                <p:nvSpPr>
                  <p:cNvPr id="584" name="Google Shape;584;p46"/>
                  <p:cNvSpPr/>
                  <p:nvPr/>
                </p:nvSpPr>
                <p:spPr>
                  <a:xfrm>
                    <a:off x="6013112" y="3739107"/>
                    <a:ext cx="157840" cy="203481"/>
                  </a:xfrm>
                  <a:custGeom>
                    <a:rect b="b" l="l" r="r" t="t"/>
                    <a:pathLst>
                      <a:path extrusionOk="0" h="94" w="72">
                        <a:moveTo>
                          <a:pt x="59" y="10"/>
                        </a:moveTo>
                        <a:cubicBezTo>
                          <a:pt x="53" y="3"/>
                          <a:pt x="45" y="0"/>
                          <a:pt x="36" y="0"/>
                        </a:cubicBezTo>
                        <a:cubicBezTo>
                          <a:pt x="27" y="0"/>
                          <a:pt x="19" y="3"/>
                          <a:pt x="12" y="10"/>
                        </a:cubicBezTo>
                        <a:cubicBezTo>
                          <a:pt x="1" y="21"/>
                          <a:pt x="0" y="43"/>
                          <a:pt x="9" y="56"/>
                        </a:cubicBezTo>
                        <a:cubicBezTo>
                          <a:pt x="36" y="94"/>
                          <a:pt x="36" y="94"/>
                          <a:pt x="36" y="94"/>
                        </a:cubicBezTo>
                        <a:cubicBezTo>
                          <a:pt x="62" y="56"/>
                          <a:pt x="62" y="56"/>
                          <a:pt x="62" y="56"/>
                        </a:cubicBezTo>
                        <a:cubicBezTo>
                          <a:pt x="72" y="43"/>
                          <a:pt x="71" y="21"/>
                          <a:pt x="59" y="10"/>
                        </a:cubicBezTo>
                        <a:moveTo>
                          <a:pt x="36" y="45"/>
                        </a:moveTo>
                        <a:cubicBezTo>
                          <a:pt x="29" y="45"/>
                          <a:pt x="24" y="39"/>
                          <a:pt x="24" y="33"/>
                        </a:cubicBezTo>
                        <a:cubicBezTo>
                          <a:pt x="24" y="26"/>
                          <a:pt x="29" y="20"/>
                          <a:pt x="36" y="20"/>
                        </a:cubicBezTo>
                        <a:cubicBezTo>
                          <a:pt x="43" y="20"/>
                          <a:pt x="48" y="26"/>
                          <a:pt x="48" y="33"/>
                        </a:cubicBezTo>
                        <a:cubicBezTo>
                          <a:pt x="48" y="39"/>
                          <a:pt x="43" y="45"/>
                          <a:pt x="36" y="45"/>
                        </a:cubicBezTo>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5" name="Google Shape;585;p46"/>
                  <p:cNvSpPr/>
                  <p:nvPr/>
                </p:nvSpPr>
                <p:spPr>
                  <a:xfrm>
                    <a:off x="6259831" y="3702348"/>
                    <a:ext cx="2061209"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900">
                        <a:solidFill>
                          <a:schemeClr val="dk1"/>
                        </a:solidFill>
                        <a:latin typeface="PT Sans"/>
                        <a:ea typeface="PT Sans"/>
                        <a:cs typeface="PT Sans"/>
                        <a:sym typeface="PT Sans"/>
                      </a:rPr>
                      <a:t>Street Address, NY 0912</a:t>
                    </a:r>
                    <a:endParaRPr sz="1100"/>
                  </a:p>
                </p:txBody>
              </p:sp>
            </p:grpSp>
          </p:grpSp>
          <p:cxnSp>
            <p:nvCxnSpPr>
              <p:cNvPr id="586" name="Google Shape;586;p46"/>
              <p:cNvCxnSpPr/>
              <p:nvPr/>
            </p:nvCxnSpPr>
            <p:spPr>
              <a:xfrm>
                <a:off x="6770847" y="2834231"/>
                <a:ext cx="0" cy="1189537"/>
              </a:xfrm>
              <a:prstGeom prst="straightConnector1">
                <a:avLst/>
              </a:prstGeom>
              <a:noFill/>
              <a:ln cap="flat" cmpd="sng" w="19050">
                <a:solidFill>
                  <a:schemeClr val="dk1"/>
                </a:solidFill>
                <a:prstDash val="solid"/>
                <a:miter lim="800000"/>
                <a:headEnd len="sm" w="sm" type="none"/>
                <a:tailEnd len="sm" w="sm" type="none"/>
              </a:ln>
            </p:spPr>
          </p:cxnSp>
        </p:grpSp>
        <p:sp>
          <p:nvSpPr>
            <p:cNvPr id="587" name="Google Shape;587;p46"/>
            <p:cNvSpPr txBox="1"/>
            <p:nvPr/>
          </p:nvSpPr>
          <p:spPr>
            <a:xfrm>
              <a:off x="3234332" y="1295483"/>
              <a:ext cx="2589526" cy="1477328"/>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3400">
                  <a:solidFill>
                    <a:schemeClr val="dk1"/>
                  </a:solidFill>
                  <a:latin typeface="Oswald"/>
                  <a:ea typeface="Oswald"/>
                  <a:cs typeface="Oswald"/>
                  <a:sym typeface="Oswald"/>
                </a:rPr>
                <a:t>OUR</a:t>
              </a:r>
              <a:endParaRPr sz="1100"/>
            </a:p>
            <a:p>
              <a:pPr indent="0" lvl="0" marL="0" marR="0" rtl="0" algn="r">
                <a:spcBef>
                  <a:spcPts val="0"/>
                </a:spcBef>
                <a:spcAft>
                  <a:spcPts val="0"/>
                </a:spcAft>
                <a:buNone/>
              </a:pPr>
              <a:r>
                <a:rPr b="1" lang="en" sz="3400">
                  <a:solidFill>
                    <a:schemeClr val="dk1"/>
                  </a:solidFill>
                  <a:latin typeface="Oswald"/>
                  <a:ea typeface="Oswald"/>
                  <a:cs typeface="Oswald"/>
                  <a:sym typeface="Oswald"/>
                </a:rPr>
                <a:t>CONTUCT</a:t>
              </a:r>
              <a:endParaRPr sz="1100"/>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8"/>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EXECUTIVE SUMMARY</a:t>
            </a:r>
            <a:endParaRPr sz="1100"/>
          </a:p>
        </p:txBody>
      </p:sp>
      <p:grpSp>
        <p:nvGrpSpPr>
          <p:cNvPr id="114" name="Google Shape;114;p28"/>
          <p:cNvGrpSpPr/>
          <p:nvPr/>
        </p:nvGrpSpPr>
        <p:grpSpPr>
          <a:xfrm>
            <a:off x="4127835" y="1298012"/>
            <a:ext cx="888328" cy="103949"/>
            <a:chOff x="5583442" y="1730683"/>
            <a:chExt cx="1184437" cy="138599"/>
          </a:xfrm>
        </p:grpSpPr>
        <p:cxnSp>
          <p:nvCxnSpPr>
            <p:cNvPr id="115" name="Google Shape;115;p28"/>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16" name="Google Shape;116;p28"/>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17" name="Google Shape;117;p28"/>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18" name="Google Shape;118;p28"/>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19" name="Google Shape;119;p28"/>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20" name="Google Shape;120;p28"/>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21" name="Google Shape;121;p28"/>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122" name="Google Shape;122;p28"/>
          <p:cNvSpPr txBox="1"/>
          <p:nvPr/>
        </p:nvSpPr>
        <p:spPr>
          <a:xfrm>
            <a:off x="2993231" y="3840718"/>
            <a:ext cx="3157537"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2"/>
                </a:solidFill>
                <a:latin typeface="PT Sans"/>
                <a:ea typeface="PT Sans"/>
                <a:cs typeface="PT Sans"/>
                <a:sym typeface="PT Sans"/>
              </a:rPr>
              <a:t>Your Big Idea Here</a:t>
            </a:r>
            <a:endParaRPr sz="1100"/>
          </a:p>
        </p:txBody>
      </p:sp>
      <p:cxnSp>
        <p:nvCxnSpPr>
          <p:cNvPr id="123" name="Google Shape;123;p28"/>
          <p:cNvCxnSpPr/>
          <p:nvPr/>
        </p:nvCxnSpPr>
        <p:spPr>
          <a:xfrm>
            <a:off x="1495425" y="3990760"/>
            <a:ext cx="2043113" cy="0"/>
          </a:xfrm>
          <a:prstGeom prst="straightConnector1">
            <a:avLst/>
          </a:prstGeom>
          <a:noFill/>
          <a:ln cap="flat" cmpd="sng" w="25400">
            <a:solidFill>
              <a:srgbClr val="BFBFBF"/>
            </a:solidFill>
            <a:prstDash val="solid"/>
            <a:miter lim="800000"/>
            <a:headEnd len="sm" w="sm" type="none"/>
            <a:tailEnd len="sm" w="sm" type="none"/>
          </a:ln>
        </p:spPr>
      </p:cxnSp>
      <p:sp>
        <p:nvSpPr>
          <p:cNvPr id="124" name="Google Shape;124;p28"/>
          <p:cNvSpPr txBox="1"/>
          <p:nvPr/>
        </p:nvSpPr>
        <p:spPr>
          <a:xfrm>
            <a:off x="2111828" y="4217215"/>
            <a:ext cx="4920343" cy="490856"/>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there.</a:t>
            </a:r>
            <a:endParaRPr sz="1100"/>
          </a:p>
        </p:txBody>
      </p:sp>
      <p:cxnSp>
        <p:nvCxnSpPr>
          <p:cNvPr id="125" name="Google Shape;125;p28"/>
          <p:cNvCxnSpPr/>
          <p:nvPr/>
        </p:nvCxnSpPr>
        <p:spPr>
          <a:xfrm>
            <a:off x="5605463" y="3990760"/>
            <a:ext cx="2043113" cy="0"/>
          </a:xfrm>
          <a:prstGeom prst="straightConnector1">
            <a:avLst/>
          </a:prstGeom>
          <a:noFill/>
          <a:ln cap="flat" cmpd="sng" w="25400">
            <a:solidFill>
              <a:srgbClr val="BFBFBF"/>
            </a:solidFill>
            <a:prstDash val="solid"/>
            <a:miter lim="800000"/>
            <a:headEnd len="sm" w="sm" type="none"/>
            <a:tailEnd len="sm" w="sm" type="none"/>
          </a:ln>
        </p:spPr>
      </p:cxnSp>
      <p:pic>
        <p:nvPicPr>
          <p:cNvPr id="126" name="Google Shape;126;p28"/>
          <p:cNvPicPr preferRelativeResize="0"/>
          <p:nvPr>
            <p:ph idx="2" type="pic"/>
          </p:nvPr>
        </p:nvPicPr>
        <p:blipFill rotWithShape="1">
          <a:blip r:embed="rId3">
            <a:alphaModFix/>
          </a:blip>
          <a:srcRect b="39990" l="0" r="0" t="39989"/>
          <a:stretch/>
        </p:blipFill>
        <p:spPr>
          <a:xfrm>
            <a:off x="500742" y="1940379"/>
            <a:ext cx="8142516" cy="16307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9"/>
          <p:cNvSpPr txBox="1"/>
          <p:nvPr/>
        </p:nvSpPr>
        <p:spPr>
          <a:xfrm>
            <a:off x="1800225" y="435428"/>
            <a:ext cx="554355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PROJECT DETAILS</a:t>
            </a:r>
            <a:endParaRPr sz="1100"/>
          </a:p>
        </p:txBody>
      </p:sp>
      <p:sp>
        <p:nvSpPr>
          <p:cNvPr id="132" name="Google Shape;132;p29"/>
          <p:cNvSpPr txBox="1"/>
          <p:nvPr/>
        </p:nvSpPr>
        <p:spPr>
          <a:xfrm>
            <a:off x="3486150" y="2136983"/>
            <a:ext cx="2171700" cy="2571089"/>
          </a:xfrm>
          <a:prstGeom prst="rect">
            <a:avLst/>
          </a:prstGeom>
          <a:noFill/>
          <a:ln>
            <a:noFill/>
          </a:ln>
        </p:spPr>
        <p:txBody>
          <a:bodyPr anchorCtr="0" anchor="t" bIns="34275" lIns="68575" spcFirstLastPara="1" rIns="68575" wrap="square" tIns="34275">
            <a:noAutofit/>
          </a:bodyPr>
          <a:lstStyle/>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Were Hath</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Seed All Saying</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Male Air Bring</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Above After</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Seed All Saying</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Fruitful Were.</a:t>
            </a:r>
            <a:r>
              <a:rPr lang="en" sz="1300" u="sng">
                <a:solidFill>
                  <a:schemeClr val="dk1"/>
                </a:solidFill>
                <a:latin typeface="PT Sans"/>
                <a:ea typeface="PT Sans"/>
                <a:cs typeface="PT Sans"/>
                <a:sym typeface="PT Sans"/>
              </a:rPr>
              <a:t>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t/>
            </a:r>
            <a:endParaRPr sz="1300" u="sng">
              <a:solidFill>
                <a:srgbClr val="7F7F7F"/>
              </a:solidFill>
              <a:latin typeface="PT Sans"/>
              <a:ea typeface="PT Sans"/>
              <a:cs typeface="PT Sans"/>
              <a:sym typeface="PT Sans"/>
            </a:endParaRPr>
          </a:p>
          <a:p>
            <a:pPr indent="0" lvl="0" marL="0" marR="0" rtl="0" algn="ctr">
              <a:lnSpc>
                <a:spcPct val="117647"/>
              </a:lnSpc>
              <a:spcBef>
                <a:spcPts val="0"/>
              </a:spcBef>
              <a:spcAft>
                <a:spcPts val="0"/>
              </a:spcAft>
              <a:buNone/>
            </a:pPr>
            <a:r>
              <a:rPr lang="en" sz="1300" u="sng">
                <a:solidFill>
                  <a:schemeClr val="accent2"/>
                </a:solidFill>
                <a:latin typeface="PT Sans"/>
                <a:ea typeface="PT Sans"/>
                <a:cs typeface="PT Sans"/>
                <a:sym typeface="PT Sans"/>
              </a:rPr>
              <a:t>Signs First</a:t>
            </a:r>
            <a:endParaRPr sz="1300" u="sng">
              <a:solidFill>
                <a:srgbClr val="7F7F7F"/>
              </a:solidFill>
              <a:latin typeface="PT Sans"/>
              <a:ea typeface="PT Sans"/>
              <a:cs typeface="PT Sans"/>
              <a:sym typeface="PT Sans"/>
            </a:endParaRPr>
          </a:p>
        </p:txBody>
      </p:sp>
      <p:grpSp>
        <p:nvGrpSpPr>
          <p:cNvPr id="133" name="Google Shape;133;p29"/>
          <p:cNvGrpSpPr/>
          <p:nvPr/>
        </p:nvGrpSpPr>
        <p:grpSpPr>
          <a:xfrm>
            <a:off x="4127835" y="1298012"/>
            <a:ext cx="888328" cy="103949"/>
            <a:chOff x="5583442" y="1730683"/>
            <a:chExt cx="1184437" cy="138599"/>
          </a:xfrm>
        </p:grpSpPr>
        <p:cxnSp>
          <p:nvCxnSpPr>
            <p:cNvPr id="134" name="Google Shape;134;p29"/>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35" name="Google Shape;135;p29"/>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36" name="Google Shape;136;p29"/>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37" name="Google Shape;137;p29"/>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38" name="Google Shape;138;p29"/>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39" name="Google Shape;139;p29"/>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40" name="Google Shape;140;p29"/>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141" name="Google Shape;141;p29"/>
          <p:cNvSpPr/>
          <p:nvPr/>
        </p:nvSpPr>
        <p:spPr>
          <a:xfrm>
            <a:off x="435429" y="2136982"/>
            <a:ext cx="3050721" cy="2571089"/>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 name="Google Shape;142;p29"/>
          <p:cNvSpPr txBox="1"/>
          <p:nvPr/>
        </p:nvSpPr>
        <p:spPr>
          <a:xfrm>
            <a:off x="874940" y="2513455"/>
            <a:ext cx="2171701" cy="1818142"/>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Were hath waters divided fill may days air bring is Signs </a:t>
            </a:r>
            <a:endParaRPr sz="1100"/>
          </a:p>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seed all saying above after be</a:t>
            </a:r>
            <a:endParaRPr sz="1100"/>
          </a:p>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female behold there. </a:t>
            </a:r>
            <a:endParaRPr sz="1100"/>
          </a:p>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male air bring is Signs first. Creped bring is Signs </a:t>
            </a:r>
            <a:endParaRPr sz="1100"/>
          </a:p>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saying above after be and </a:t>
            </a:r>
            <a:endParaRPr sz="1100"/>
          </a:p>
          <a:p>
            <a:pPr indent="0" lvl="0" marL="0" marR="0" rtl="0" algn="l">
              <a:lnSpc>
                <a:spcPct val="164285"/>
              </a:lnSpc>
              <a:spcBef>
                <a:spcPts val="0"/>
              </a:spcBef>
              <a:spcAft>
                <a:spcPts val="0"/>
              </a:spcAft>
              <a:buNone/>
            </a:pPr>
            <a:r>
              <a:rPr lang="en" sz="1100">
                <a:solidFill>
                  <a:srgbClr val="D8D8D8"/>
                </a:solidFill>
                <a:latin typeface="PT Sans"/>
                <a:ea typeface="PT Sans"/>
                <a:cs typeface="PT Sans"/>
                <a:sym typeface="PT Sans"/>
              </a:rPr>
              <a:t>behold there. </a:t>
            </a:r>
            <a:endParaRPr sz="1100"/>
          </a:p>
        </p:txBody>
      </p:sp>
      <p:pic>
        <p:nvPicPr>
          <p:cNvPr id="143" name="Google Shape;143;p29"/>
          <p:cNvPicPr preferRelativeResize="0"/>
          <p:nvPr>
            <p:ph idx="2" type="pic"/>
          </p:nvPr>
        </p:nvPicPr>
        <p:blipFill rotWithShape="1">
          <a:blip r:embed="rId3">
            <a:alphaModFix/>
          </a:blip>
          <a:srcRect b="7865" l="0" r="0" t="7865"/>
          <a:stretch/>
        </p:blipFill>
        <p:spPr>
          <a:xfrm>
            <a:off x="5657850" y="2136982"/>
            <a:ext cx="3050721" cy="257108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pic>
        <p:nvPicPr>
          <p:cNvPr id="148" name="Google Shape;148;p30"/>
          <p:cNvPicPr preferRelativeResize="0"/>
          <p:nvPr/>
        </p:nvPicPr>
        <p:blipFill>
          <a:blip r:embed="rId3">
            <a:alphaModFix/>
          </a:blip>
          <a:stretch>
            <a:fillRect/>
          </a:stretch>
        </p:blipFill>
        <p:spPr>
          <a:xfrm>
            <a:off x="2587331" y="0"/>
            <a:ext cx="6557963" cy="5143500"/>
          </a:xfrm>
          <a:prstGeom prst="rect">
            <a:avLst/>
          </a:prstGeom>
          <a:noFill/>
          <a:ln>
            <a:noFill/>
          </a:ln>
        </p:spPr>
      </p:pic>
      <p:sp>
        <p:nvSpPr>
          <p:cNvPr id="149" name="Google Shape;149;p30"/>
          <p:cNvSpPr/>
          <p:nvPr/>
        </p:nvSpPr>
        <p:spPr>
          <a:xfrm>
            <a:off x="0" y="0"/>
            <a:ext cx="4701385" cy="4564702"/>
          </a:xfrm>
          <a:custGeom>
            <a:rect b="b" l="l" r="r" t="t"/>
            <a:pathLst>
              <a:path extrusionOk="0" h="6086270" w="6268514">
                <a:moveTo>
                  <a:pt x="0" y="0"/>
                </a:moveTo>
                <a:lnTo>
                  <a:pt x="1004498" y="0"/>
                </a:lnTo>
                <a:lnTo>
                  <a:pt x="6268514" y="3494096"/>
                </a:lnTo>
                <a:lnTo>
                  <a:pt x="3451489" y="6086270"/>
                </a:lnTo>
                <a:lnTo>
                  <a:pt x="0" y="3795275"/>
                </a:lnTo>
                <a:lnTo>
                  <a:pt x="0" y="0"/>
                </a:lnTo>
                <a:close/>
              </a:path>
            </a:pathLst>
          </a:custGeom>
          <a:solidFill>
            <a:srgbClr val="88D9D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0" name="Google Shape;150;p30"/>
          <p:cNvSpPr/>
          <p:nvPr/>
        </p:nvSpPr>
        <p:spPr>
          <a:xfrm>
            <a:off x="5867252" y="4127400"/>
            <a:ext cx="2635039" cy="1016100"/>
          </a:xfrm>
          <a:custGeom>
            <a:rect b="b" l="l" r="r" t="t"/>
            <a:pathLst>
              <a:path extrusionOk="0" h="1354800" w="3513386">
                <a:moveTo>
                  <a:pt x="1472318" y="0"/>
                </a:moveTo>
                <a:lnTo>
                  <a:pt x="3513386" y="1354800"/>
                </a:lnTo>
                <a:lnTo>
                  <a:pt x="0" y="1354800"/>
                </a:lnTo>
                <a:lnTo>
                  <a:pt x="1472318" y="0"/>
                </a:lnTo>
                <a:close/>
              </a:path>
            </a:pathLst>
          </a:cu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1" name="Google Shape;151;p30"/>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EXPERTISE</a:t>
            </a:r>
            <a:endParaRPr sz="1100"/>
          </a:p>
        </p:txBody>
      </p:sp>
      <p:grpSp>
        <p:nvGrpSpPr>
          <p:cNvPr id="152" name="Google Shape;152;p30"/>
          <p:cNvGrpSpPr/>
          <p:nvPr/>
        </p:nvGrpSpPr>
        <p:grpSpPr>
          <a:xfrm>
            <a:off x="4127835" y="1298012"/>
            <a:ext cx="888328" cy="103949"/>
            <a:chOff x="5583442" y="1730683"/>
            <a:chExt cx="1184437" cy="138599"/>
          </a:xfrm>
        </p:grpSpPr>
        <p:cxnSp>
          <p:nvCxnSpPr>
            <p:cNvPr id="153" name="Google Shape;153;p30"/>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4" name="Google Shape;154;p30"/>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5" name="Google Shape;155;p30"/>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6" name="Google Shape;156;p30"/>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7" name="Google Shape;157;p30"/>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8" name="Google Shape;158;p30"/>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59" name="Google Shape;159;p30"/>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160" name="Google Shape;160;p30"/>
          <p:cNvSpPr txBox="1"/>
          <p:nvPr/>
        </p:nvSpPr>
        <p:spPr>
          <a:xfrm>
            <a:off x="641708" y="1596220"/>
            <a:ext cx="2257425" cy="7617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lt2"/>
                </a:solidFill>
                <a:latin typeface="PT Sans"/>
                <a:ea typeface="PT Sans"/>
                <a:cs typeface="PT Sans"/>
                <a:sym typeface="PT Sans"/>
              </a:rPr>
              <a:t>Write Yore Headline Here</a:t>
            </a:r>
            <a:endParaRPr sz="1100"/>
          </a:p>
        </p:txBody>
      </p:sp>
      <p:cxnSp>
        <p:nvCxnSpPr>
          <p:cNvPr id="161" name="Google Shape;161;p30"/>
          <p:cNvCxnSpPr/>
          <p:nvPr/>
        </p:nvCxnSpPr>
        <p:spPr>
          <a:xfrm>
            <a:off x="717908" y="2626384"/>
            <a:ext cx="288131" cy="0"/>
          </a:xfrm>
          <a:prstGeom prst="straightConnector1">
            <a:avLst/>
          </a:prstGeom>
          <a:noFill/>
          <a:ln cap="flat" cmpd="sng" w="63500">
            <a:solidFill>
              <a:schemeClr val="lt1"/>
            </a:solidFill>
            <a:prstDash val="solid"/>
            <a:miter lim="800000"/>
            <a:headEnd len="sm" w="sm" type="none"/>
            <a:tailEnd len="sm" w="sm" type="none"/>
          </a:ln>
        </p:spPr>
      </p:cxnSp>
      <p:sp>
        <p:nvSpPr>
          <p:cNvPr id="162" name="Google Shape;162;p30"/>
          <p:cNvSpPr txBox="1"/>
          <p:nvPr/>
        </p:nvSpPr>
        <p:spPr>
          <a:xfrm>
            <a:off x="641708" y="2930138"/>
            <a:ext cx="2904337" cy="712070"/>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chemeClr val="lt2"/>
                </a:solidFill>
                <a:latin typeface="PT Sans"/>
                <a:ea typeface="PT Sans"/>
                <a:cs typeface="PT Sans"/>
                <a:sym typeface="PT Sans"/>
              </a:rPr>
              <a:t>Were hath waters divided fill may days air bring is Signs first creeping seed all saying above after be and female behold there.</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31"/>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NEEDS/PROBLEMS</a:t>
            </a:r>
            <a:endParaRPr sz="1100"/>
          </a:p>
        </p:txBody>
      </p:sp>
      <p:grpSp>
        <p:nvGrpSpPr>
          <p:cNvPr id="168" name="Google Shape;168;p31"/>
          <p:cNvGrpSpPr/>
          <p:nvPr/>
        </p:nvGrpSpPr>
        <p:grpSpPr>
          <a:xfrm>
            <a:off x="4127835" y="1298012"/>
            <a:ext cx="888328" cy="103949"/>
            <a:chOff x="5583442" y="1730683"/>
            <a:chExt cx="1184437" cy="138599"/>
          </a:xfrm>
        </p:grpSpPr>
        <p:cxnSp>
          <p:nvCxnSpPr>
            <p:cNvPr id="169" name="Google Shape;169;p31"/>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0" name="Google Shape;170;p31"/>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1" name="Google Shape;171;p31"/>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2" name="Google Shape;172;p31"/>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3" name="Google Shape;173;p31"/>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4" name="Google Shape;174;p31"/>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175" name="Google Shape;175;p31"/>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176" name="Google Shape;176;p31"/>
          <p:cNvSpPr/>
          <p:nvPr/>
        </p:nvSpPr>
        <p:spPr>
          <a:xfrm>
            <a:off x="4784774" y="2058761"/>
            <a:ext cx="446314" cy="44631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7" name="Google Shape;177;p31"/>
          <p:cNvSpPr/>
          <p:nvPr/>
        </p:nvSpPr>
        <p:spPr>
          <a:xfrm>
            <a:off x="4784774" y="2643442"/>
            <a:ext cx="446314" cy="44631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8" name="Google Shape;178;p31"/>
          <p:cNvSpPr/>
          <p:nvPr/>
        </p:nvSpPr>
        <p:spPr>
          <a:xfrm>
            <a:off x="4784774" y="3228123"/>
            <a:ext cx="446314" cy="44631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 name="Google Shape;179;p31"/>
          <p:cNvSpPr/>
          <p:nvPr/>
        </p:nvSpPr>
        <p:spPr>
          <a:xfrm>
            <a:off x="4784774" y="3812804"/>
            <a:ext cx="446314" cy="44631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0" name="Google Shape;180;p31"/>
          <p:cNvSpPr txBox="1"/>
          <p:nvPr/>
        </p:nvSpPr>
        <p:spPr>
          <a:xfrm>
            <a:off x="4811735" y="2131876"/>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5</a:t>
            </a:r>
            <a:endParaRPr sz="1100"/>
          </a:p>
        </p:txBody>
      </p:sp>
      <p:sp>
        <p:nvSpPr>
          <p:cNvPr id="181" name="Google Shape;181;p31"/>
          <p:cNvSpPr txBox="1"/>
          <p:nvPr/>
        </p:nvSpPr>
        <p:spPr>
          <a:xfrm>
            <a:off x="4811735" y="2716558"/>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6</a:t>
            </a:r>
            <a:endParaRPr sz="1100"/>
          </a:p>
        </p:txBody>
      </p:sp>
      <p:sp>
        <p:nvSpPr>
          <p:cNvPr id="182" name="Google Shape;182;p31"/>
          <p:cNvSpPr txBox="1"/>
          <p:nvPr/>
        </p:nvSpPr>
        <p:spPr>
          <a:xfrm>
            <a:off x="4811735" y="3301239"/>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7</a:t>
            </a:r>
            <a:endParaRPr sz="1100"/>
          </a:p>
        </p:txBody>
      </p:sp>
      <p:sp>
        <p:nvSpPr>
          <p:cNvPr id="183" name="Google Shape;183;p31"/>
          <p:cNvSpPr txBox="1"/>
          <p:nvPr/>
        </p:nvSpPr>
        <p:spPr>
          <a:xfrm>
            <a:off x="4811735" y="3885920"/>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8</a:t>
            </a:r>
            <a:endParaRPr sz="1100"/>
          </a:p>
        </p:txBody>
      </p:sp>
      <p:sp>
        <p:nvSpPr>
          <p:cNvPr id="184" name="Google Shape;184;p31"/>
          <p:cNvSpPr txBox="1"/>
          <p:nvPr/>
        </p:nvSpPr>
        <p:spPr>
          <a:xfrm>
            <a:off x="5393640" y="2014219"/>
            <a:ext cx="2675322" cy="490856"/>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a:t>
            </a:r>
            <a:endParaRPr sz="1100"/>
          </a:p>
        </p:txBody>
      </p:sp>
      <p:sp>
        <p:nvSpPr>
          <p:cNvPr id="185" name="Google Shape;185;p31"/>
          <p:cNvSpPr txBox="1"/>
          <p:nvPr/>
        </p:nvSpPr>
        <p:spPr>
          <a:xfrm>
            <a:off x="5393641" y="2598900"/>
            <a:ext cx="1922472" cy="490856"/>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a:t>
            </a:r>
            <a:endParaRPr sz="1100"/>
          </a:p>
        </p:txBody>
      </p:sp>
      <p:sp>
        <p:nvSpPr>
          <p:cNvPr id="186" name="Google Shape;186;p31"/>
          <p:cNvSpPr txBox="1"/>
          <p:nvPr/>
        </p:nvSpPr>
        <p:spPr>
          <a:xfrm>
            <a:off x="5393640" y="3183581"/>
            <a:ext cx="2367398" cy="490856"/>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a:t>
            </a:r>
            <a:endParaRPr sz="1100"/>
          </a:p>
        </p:txBody>
      </p:sp>
      <p:sp>
        <p:nvSpPr>
          <p:cNvPr id="187" name="Google Shape;187;p31"/>
          <p:cNvSpPr txBox="1"/>
          <p:nvPr/>
        </p:nvSpPr>
        <p:spPr>
          <a:xfrm>
            <a:off x="5393640" y="3768263"/>
            <a:ext cx="1619731" cy="490856"/>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a:t>
            </a:r>
            <a:endParaRPr sz="1100"/>
          </a:p>
        </p:txBody>
      </p:sp>
      <p:sp>
        <p:nvSpPr>
          <p:cNvPr id="188" name="Google Shape;188;p31"/>
          <p:cNvSpPr/>
          <p:nvPr/>
        </p:nvSpPr>
        <p:spPr>
          <a:xfrm>
            <a:off x="4038205" y="2058761"/>
            <a:ext cx="446314" cy="44631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89" name="Google Shape;189;p31"/>
          <p:cNvSpPr/>
          <p:nvPr/>
        </p:nvSpPr>
        <p:spPr>
          <a:xfrm>
            <a:off x="4038205" y="2643442"/>
            <a:ext cx="446314" cy="44631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0" name="Google Shape;190;p31"/>
          <p:cNvSpPr/>
          <p:nvPr/>
        </p:nvSpPr>
        <p:spPr>
          <a:xfrm>
            <a:off x="4038205" y="3228123"/>
            <a:ext cx="446314" cy="446314"/>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1" name="Google Shape;191;p31"/>
          <p:cNvSpPr/>
          <p:nvPr/>
        </p:nvSpPr>
        <p:spPr>
          <a:xfrm>
            <a:off x="4038205" y="3812804"/>
            <a:ext cx="446314" cy="44631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2" name="Google Shape;192;p31"/>
          <p:cNvSpPr txBox="1"/>
          <p:nvPr/>
        </p:nvSpPr>
        <p:spPr>
          <a:xfrm>
            <a:off x="4065166" y="2131876"/>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1</a:t>
            </a:r>
            <a:endParaRPr sz="1100"/>
          </a:p>
        </p:txBody>
      </p:sp>
      <p:sp>
        <p:nvSpPr>
          <p:cNvPr id="193" name="Google Shape;193;p31"/>
          <p:cNvSpPr txBox="1"/>
          <p:nvPr/>
        </p:nvSpPr>
        <p:spPr>
          <a:xfrm>
            <a:off x="4065166" y="2716558"/>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2</a:t>
            </a:r>
            <a:endParaRPr sz="1100"/>
          </a:p>
        </p:txBody>
      </p:sp>
      <p:sp>
        <p:nvSpPr>
          <p:cNvPr id="194" name="Google Shape;194;p31"/>
          <p:cNvSpPr txBox="1"/>
          <p:nvPr/>
        </p:nvSpPr>
        <p:spPr>
          <a:xfrm>
            <a:off x="4065166" y="3301239"/>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3</a:t>
            </a:r>
            <a:endParaRPr sz="1100"/>
          </a:p>
        </p:txBody>
      </p:sp>
      <p:sp>
        <p:nvSpPr>
          <p:cNvPr id="195" name="Google Shape;195;p31"/>
          <p:cNvSpPr txBox="1"/>
          <p:nvPr/>
        </p:nvSpPr>
        <p:spPr>
          <a:xfrm>
            <a:off x="4065166" y="3885920"/>
            <a:ext cx="392392"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4</a:t>
            </a:r>
            <a:endParaRPr sz="1100"/>
          </a:p>
        </p:txBody>
      </p:sp>
      <p:sp>
        <p:nvSpPr>
          <p:cNvPr id="196" name="Google Shape;196;p31"/>
          <p:cNvSpPr txBox="1"/>
          <p:nvPr/>
        </p:nvSpPr>
        <p:spPr>
          <a:xfrm>
            <a:off x="1075038" y="2014219"/>
            <a:ext cx="2725660" cy="490856"/>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a:t>
            </a:r>
            <a:endParaRPr sz="1100"/>
          </a:p>
        </p:txBody>
      </p:sp>
      <p:sp>
        <p:nvSpPr>
          <p:cNvPr id="197" name="Google Shape;197;p31"/>
          <p:cNvSpPr txBox="1"/>
          <p:nvPr/>
        </p:nvSpPr>
        <p:spPr>
          <a:xfrm>
            <a:off x="1878226" y="2598900"/>
            <a:ext cx="1922471" cy="490856"/>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a:t>
            </a:r>
            <a:endParaRPr sz="1100"/>
          </a:p>
        </p:txBody>
      </p:sp>
      <p:sp>
        <p:nvSpPr>
          <p:cNvPr id="198" name="Google Shape;198;p31"/>
          <p:cNvSpPr txBox="1"/>
          <p:nvPr/>
        </p:nvSpPr>
        <p:spPr>
          <a:xfrm>
            <a:off x="1433300" y="3183581"/>
            <a:ext cx="2367398" cy="490856"/>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a:t>
            </a:r>
            <a:endParaRPr sz="1100"/>
          </a:p>
        </p:txBody>
      </p:sp>
      <p:sp>
        <p:nvSpPr>
          <p:cNvPr id="199" name="Google Shape;199;p31"/>
          <p:cNvSpPr txBox="1"/>
          <p:nvPr/>
        </p:nvSpPr>
        <p:spPr>
          <a:xfrm>
            <a:off x="2180967" y="3768263"/>
            <a:ext cx="1619731" cy="490856"/>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32"/>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CREATIVE SOLUTION</a:t>
            </a:r>
            <a:endParaRPr sz="1100"/>
          </a:p>
        </p:txBody>
      </p:sp>
      <p:grpSp>
        <p:nvGrpSpPr>
          <p:cNvPr id="205" name="Google Shape;205;p32"/>
          <p:cNvGrpSpPr/>
          <p:nvPr/>
        </p:nvGrpSpPr>
        <p:grpSpPr>
          <a:xfrm>
            <a:off x="4127835" y="1298012"/>
            <a:ext cx="888328" cy="103949"/>
            <a:chOff x="5583442" y="1730683"/>
            <a:chExt cx="1184437" cy="138599"/>
          </a:xfrm>
        </p:grpSpPr>
        <p:cxnSp>
          <p:nvCxnSpPr>
            <p:cNvPr id="206" name="Google Shape;206;p32"/>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07" name="Google Shape;207;p32"/>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08" name="Google Shape;208;p32"/>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09" name="Google Shape;209;p32"/>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10" name="Google Shape;210;p32"/>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11" name="Google Shape;211;p32"/>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12" name="Google Shape;212;p32"/>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grpSp>
        <p:nvGrpSpPr>
          <p:cNvPr id="213" name="Google Shape;213;p32"/>
          <p:cNvGrpSpPr/>
          <p:nvPr/>
        </p:nvGrpSpPr>
        <p:grpSpPr>
          <a:xfrm>
            <a:off x="3058960" y="1905000"/>
            <a:ext cx="3026079" cy="2749834"/>
            <a:chOff x="7051675" y="2465388"/>
            <a:chExt cx="4191000" cy="3808412"/>
          </a:xfrm>
        </p:grpSpPr>
        <p:sp>
          <p:nvSpPr>
            <p:cNvPr id="214" name="Google Shape;214;p32"/>
            <p:cNvSpPr/>
            <p:nvPr/>
          </p:nvSpPr>
          <p:spPr>
            <a:xfrm>
              <a:off x="8342313" y="2949575"/>
              <a:ext cx="844550" cy="842962"/>
            </a:xfrm>
            <a:custGeom>
              <a:rect b="b" l="l" r="r" t="t"/>
              <a:pathLst>
                <a:path extrusionOk="0" h="279" w="279">
                  <a:moveTo>
                    <a:pt x="279" y="24"/>
                  </a:moveTo>
                  <a:cubicBezTo>
                    <a:pt x="279" y="10"/>
                    <a:pt x="268" y="0"/>
                    <a:pt x="255" y="0"/>
                  </a:cubicBezTo>
                  <a:cubicBezTo>
                    <a:pt x="114" y="0"/>
                    <a:pt x="0" y="114"/>
                    <a:pt x="0" y="255"/>
                  </a:cubicBezTo>
                  <a:cubicBezTo>
                    <a:pt x="0" y="268"/>
                    <a:pt x="11" y="279"/>
                    <a:pt x="24" y="279"/>
                  </a:cubicBezTo>
                  <a:cubicBezTo>
                    <a:pt x="38" y="279"/>
                    <a:pt x="49" y="268"/>
                    <a:pt x="49" y="255"/>
                  </a:cubicBezTo>
                  <a:cubicBezTo>
                    <a:pt x="49" y="141"/>
                    <a:pt x="141" y="48"/>
                    <a:pt x="255" y="48"/>
                  </a:cubicBezTo>
                  <a:cubicBezTo>
                    <a:pt x="268" y="48"/>
                    <a:pt x="279" y="37"/>
                    <a:pt x="279" y="24"/>
                  </a:cubicBezTo>
                  <a:close/>
                  <a:moveTo>
                    <a:pt x="279" y="24"/>
                  </a:moveTo>
                  <a:cubicBezTo>
                    <a:pt x="279" y="24"/>
                    <a:pt x="279" y="24"/>
                    <a:pt x="279" y="24"/>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5" name="Google Shape;215;p32"/>
            <p:cNvSpPr/>
            <p:nvPr/>
          </p:nvSpPr>
          <p:spPr>
            <a:xfrm>
              <a:off x="8032750" y="2589213"/>
              <a:ext cx="2259013" cy="2597150"/>
            </a:xfrm>
            <a:custGeom>
              <a:rect b="b" l="l" r="r" t="t"/>
              <a:pathLst>
                <a:path extrusionOk="0" h="859" w="746">
                  <a:moveTo>
                    <a:pt x="0" y="374"/>
                  </a:moveTo>
                  <a:cubicBezTo>
                    <a:pt x="0" y="457"/>
                    <a:pt x="27" y="536"/>
                    <a:pt x="78" y="602"/>
                  </a:cubicBezTo>
                  <a:cubicBezTo>
                    <a:pt x="78" y="602"/>
                    <a:pt x="78" y="602"/>
                    <a:pt x="79" y="603"/>
                  </a:cubicBezTo>
                  <a:cubicBezTo>
                    <a:pt x="185" y="751"/>
                    <a:pt x="159" y="821"/>
                    <a:pt x="159" y="821"/>
                  </a:cubicBezTo>
                  <a:cubicBezTo>
                    <a:pt x="153" y="833"/>
                    <a:pt x="158" y="848"/>
                    <a:pt x="170" y="853"/>
                  </a:cubicBezTo>
                  <a:cubicBezTo>
                    <a:pt x="174" y="855"/>
                    <a:pt x="177" y="856"/>
                    <a:pt x="181" y="856"/>
                  </a:cubicBezTo>
                  <a:cubicBezTo>
                    <a:pt x="190" y="856"/>
                    <a:pt x="199" y="851"/>
                    <a:pt x="203" y="842"/>
                  </a:cubicBezTo>
                  <a:cubicBezTo>
                    <a:pt x="207" y="832"/>
                    <a:pt x="242" y="745"/>
                    <a:pt x="117" y="572"/>
                  </a:cubicBezTo>
                  <a:cubicBezTo>
                    <a:pt x="116" y="572"/>
                    <a:pt x="116" y="571"/>
                    <a:pt x="115" y="570"/>
                  </a:cubicBezTo>
                  <a:cubicBezTo>
                    <a:pt x="72" y="514"/>
                    <a:pt x="49" y="445"/>
                    <a:pt x="49" y="374"/>
                  </a:cubicBezTo>
                  <a:cubicBezTo>
                    <a:pt x="49" y="195"/>
                    <a:pt x="194" y="49"/>
                    <a:pt x="373" y="49"/>
                  </a:cubicBezTo>
                  <a:cubicBezTo>
                    <a:pt x="552" y="49"/>
                    <a:pt x="697" y="195"/>
                    <a:pt x="697" y="374"/>
                  </a:cubicBezTo>
                  <a:cubicBezTo>
                    <a:pt x="697" y="446"/>
                    <a:pt x="674" y="514"/>
                    <a:pt x="630" y="572"/>
                  </a:cubicBezTo>
                  <a:cubicBezTo>
                    <a:pt x="505" y="744"/>
                    <a:pt x="541" y="832"/>
                    <a:pt x="545" y="842"/>
                  </a:cubicBezTo>
                  <a:cubicBezTo>
                    <a:pt x="551" y="854"/>
                    <a:pt x="565" y="859"/>
                    <a:pt x="577" y="853"/>
                  </a:cubicBezTo>
                  <a:cubicBezTo>
                    <a:pt x="589" y="848"/>
                    <a:pt x="595" y="834"/>
                    <a:pt x="589" y="822"/>
                  </a:cubicBezTo>
                  <a:cubicBezTo>
                    <a:pt x="589" y="821"/>
                    <a:pt x="561" y="749"/>
                    <a:pt x="669" y="601"/>
                  </a:cubicBezTo>
                  <a:cubicBezTo>
                    <a:pt x="719" y="535"/>
                    <a:pt x="746" y="457"/>
                    <a:pt x="746" y="374"/>
                  </a:cubicBezTo>
                  <a:cubicBezTo>
                    <a:pt x="746" y="168"/>
                    <a:pt x="578" y="0"/>
                    <a:pt x="373" y="0"/>
                  </a:cubicBezTo>
                  <a:cubicBezTo>
                    <a:pt x="167" y="0"/>
                    <a:pt x="0" y="168"/>
                    <a:pt x="0" y="374"/>
                  </a:cubicBezTo>
                  <a:close/>
                  <a:moveTo>
                    <a:pt x="0" y="374"/>
                  </a:moveTo>
                  <a:cubicBezTo>
                    <a:pt x="0" y="374"/>
                    <a:pt x="0" y="374"/>
                    <a:pt x="0" y="374"/>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6" name="Google Shape;216;p32"/>
            <p:cNvSpPr/>
            <p:nvPr/>
          </p:nvSpPr>
          <p:spPr>
            <a:xfrm>
              <a:off x="8462963" y="5216525"/>
              <a:ext cx="1357313" cy="422275"/>
            </a:xfrm>
            <a:custGeom>
              <a:rect b="b" l="l" r="r" t="t"/>
              <a:pathLst>
                <a:path extrusionOk="0" h="140" w="448">
                  <a:moveTo>
                    <a:pt x="448" y="80"/>
                  </a:moveTo>
                  <a:cubicBezTo>
                    <a:pt x="448" y="60"/>
                    <a:pt x="448" y="60"/>
                    <a:pt x="448" y="60"/>
                  </a:cubicBezTo>
                  <a:cubicBezTo>
                    <a:pt x="448" y="27"/>
                    <a:pt x="421" y="0"/>
                    <a:pt x="388" y="0"/>
                  </a:cubicBezTo>
                  <a:cubicBezTo>
                    <a:pt x="60" y="0"/>
                    <a:pt x="60" y="0"/>
                    <a:pt x="60" y="0"/>
                  </a:cubicBezTo>
                  <a:cubicBezTo>
                    <a:pt x="27" y="0"/>
                    <a:pt x="0" y="27"/>
                    <a:pt x="0" y="60"/>
                  </a:cubicBezTo>
                  <a:cubicBezTo>
                    <a:pt x="0" y="80"/>
                    <a:pt x="0" y="80"/>
                    <a:pt x="0" y="80"/>
                  </a:cubicBezTo>
                  <a:cubicBezTo>
                    <a:pt x="0" y="113"/>
                    <a:pt x="27" y="140"/>
                    <a:pt x="60" y="140"/>
                  </a:cubicBezTo>
                  <a:cubicBezTo>
                    <a:pt x="388" y="140"/>
                    <a:pt x="388" y="140"/>
                    <a:pt x="388" y="140"/>
                  </a:cubicBezTo>
                  <a:cubicBezTo>
                    <a:pt x="421" y="140"/>
                    <a:pt x="448" y="113"/>
                    <a:pt x="448" y="80"/>
                  </a:cubicBezTo>
                  <a:close/>
                  <a:moveTo>
                    <a:pt x="49" y="80"/>
                  </a:moveTo>
                  <a:cubicBezTo>
                    <a:pt x="49" y="60"/>
                    <a:pt x="49" y="60"/>
                    <a:pt x="49" y="60"/>
                  </a:cubicBezTo>
                  <a:cubicBezTo>
                    <a:pt x="49" y="54"/>
                    <a:pt x="54" y="49"/>
                    <a:pt x="60" y="49"/>
                  </a:cubicBezTo>
                  <a:cubicBezTo>
                    <a:pt x="388" y="49"/>
                    <a:pt x="388" y="49"/>
                    <a:pt x="388" y="49"/>
                  </a:cubicBezTo>
                  <a:cubicBezTo>
                    <a:pt x="394" y="49"/>
                    <a:pt x="399" y="54"/>
                    <a:pt x="399" y="60"/>
                  </a:cubicBezTo>
                  <a:cubicBezTo>
                    <a:pt x="399" y="80"/>
                    <a:pt x="399" y="80"/>
                    <a:pt x="399" y="80"/>
                  </a:cubicBezTo>
                  <a:cubicBezTo>
                    <a:pt x="399" y="87"/>
                    <a:pt x="394" y="91"/>
                    <a:pt x="388" y="91"/>
                  </a:cubicBezTo>
                  <a:cubicBezTo>
                    <a:pt x="60" y="91"/>
                    <a:pt x="60" y="91"/>
                    <a:pt x="60" y="91"/>
                  </a:cubicBezTo>
                  <a:cubicBezTo>
                    <a:pt x="54" y="91"/>
                    <a:pt x="49" y="87"/>
                    <a:pt x="49" y="80"/>
                  </a:cubicBezTo>
                  <a:close/>
                  <a:moveTo>
                    <a:pt x="49" y="80"/>
                  </a:moveTo>
                  <a:cubicBezTo>
                    <a:pt x="49" y="80"/>
                    <a:pt x="49" y="80"/>
                    <a:pt x="49" y="80"/>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 name="Google Shape;217;p32"/>
            <p:cNvSpPr/>
            <p:nvPr/>
          </p:nvSpPr>
          <p:spPr>
            <a:xfrm>
              <a:off x="8689975" y="5751513"/>
              <a:ext cx="944563" cy="522287"/>
            </a:xfrm>
            <a:custGeom>
              <a:rect b="b" l="l" r="r" t="t"/>
              <a:pathLst>
                <a:path extrusionOk="0" h="173" w="312">
                  <a:moveTo>
                    <a:pt x="25" y="0"/>
                  </a:moveTo>
                  <a:cubicBezTo>
                    <a:pt x="11" y="0"/>
                    <a:pt x="0" y="11"/>
                    <a:pt x="0" y="24"/>
                  </a:cubicBezTo>
                  <a:cubicBezTo>
                    <a:pt x="0" y="89"/>
                    <a:pt x="0" y="89"/>
                    <a:pt x="0" y="89"/>
                  </a:cubicBezTo>
                  <a:cubicBezTo>
                    <a:pt x="0" y="98"/>
                    <a:pt x="6" y="107"/>
                    <a:pt x="15" y="111"/>
                  </a:cubicBezTo>
                  <a:cubicBezTo>
                    <a:pt x="146" y="171"/>
                    <a:pt x="146" y="171"/>
                    <a:pt x="146" y="171"/>
                  </a:cubicBezTo>
                  <a:cubicBezTo>
                    <a:pt x="149" y="172"/>
                    <a:pt x="152" y="173"/>
                    <a:pt x="156" y="173"/>
                  </a:cubicBezTo>
                  <a:cubicBezTo>
                    <a:pt x="159" y="173"/>
                    <a:pt x="163" y="172"/>
                    <a:pt x="166" y="171"/>
                  </a:cubicBezTo>
                  <a:cubicBezTo>
                    <a:pt x="298" y="109"/>
                    <a:pt x="298" y="109"/>
                    <a:pt x="298" y="109"/>
                  </a:cubicBezTo>
                  <a:cubicBezTo>
                    <a:pt x="306" y="105"/>
                    <a:pt x="312" y="96"/>
                    <a:pt x="312" y="86"/>
                  </a:cubicBezTo>
                  <a:cubicBezTo>
                    <a:pt x="312" y="24"/>
                    <a:pt x="312" y="24"/>
                    <a:pt x="312" y="24"/>
                  </a:cubicBezTo>
                  <a:cubicBezTo>
                    <a:pt x="312" y="11"/>
                    <a:pt x="301" y="0"/>
                    <a:pt x="287" y="0"/>
                  </a:cubicBezTo>
                  <a:cubicBezTo>
                    <a:pt x="274" y="0"/>
                    <a:pt x="263" y="11"/>
                    <a:pt x="263" y="24"/>
                  </a:cubicBezTo>
                  <a:cubicBezTo>
                    <a:pt x="263" y="71"/>
                    <a:pt x="263" y="71"/>
                    <a:pt x="263" y="71"/>
                  </a:cubicBezTo>
                  <a:cubicBezTo>
                    <a:pt x="156" y="122"/>
                    <a:pt x="156" y="122"/>
                    <a:pt x="156" y="122"/>
                  </a:cubicBezTo>
                  <a:cubicBezTo>
                    <a:pt x="49" y="73"/>
                    <a:pt x="49" y="73"/>
                    <a:pt x="49" y="73"/>
                  </a:cubicBezTo>
                  <a:cubicBezTo>
                    <a:pt x="49" y="24"/>
                    <a:pt x="49" y="24"/>
                    <a:pt x="49" y="24"/>
                  </a:cubicBezTo>
                  <a:cubicBezTo>
                    <a:pt x="49" y="11"/>
                    <a:pt x="38" y="0"/>
                    <a:pt x="25" y="0"/>
                  </a:cubicBezTo>
                  <a:close/>
                  <a:moveTo>
                    <a:pt x="25" y="0"/>
                  </a:moveTo>
                  <a:cubicBezTo>
                    <a:pt x="25" y="0"/>
                    <a:pt x="25" y="0"/>
                    <a:pt x="25" y="0"/>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 name="Google Shape;218;p32"/>
            <p:cNvSpPr/>
            <p:nvPr/>
          </p:nvSpPr>
          <p:spPr>
            <a:xfrm>
              <a:off x="10237788" y="4554538"/>
              <a:ext cx="665163" cy="522287"/>
            </a:xfrm>
            <a:custGeom>
              <a:rect b="b" l="l" r="r" t="t"/>
              <a:pathLst>
                <a:path extrusionOk="0" h="173" w="220">
                  <a:moveTo>
                    <a:pt x="212" y="163"/>
                  </a:moveTo>
                  <a:cubicBezTo>
                    <a:pt x="220" y="153"/>
                    <a:pt x="217" y="137"/>
                    <a:pt x="207" y="129"/>
                  </a:cubicBezTo>
                  <a:cubicBezTo>
                    <a:pt x="41" y="8"/>
                    <a:pt x="41" y="8"/>
                    <a:pt x="41" y="8"/>
                  </a:cubicBezTo>
                  <a:cubicBezTo>
                    <a:pt x="31" y="0"/>
                    <a:pt x="15" y="2"/>
                    <a:pt x="7" y="13"/>
                  </a:cubicBezTo>
                  <a:cubicBezTo>
                    <a:pt x="0" y="24"/>
                    <a:pt x="2" y="39"/>
                    <a:pt x="13" y="47"/>
                  </a:cubicBezTo>
                  <a:cubicBezTo>
                    <a:pt x="178" y="168"/>
                    <a:pt x="178" y="168"/>
                    <a:pt x="178" y="168"/>
                  </a:cubicBezTo>
                  <a:cubicBezTo>
                    <a:pt x="182" y="172"/>
                    <a:pt x="187" y="173"/>
                    <a:pt x="192" y="173"/>
                  </a:cubicBezTo>
                  <a:cubicBezTo>
                    <a:pt x="200" y="173"/>
                    <a:pt x="207" y="170"/>
                    <a:pt x="212" y="163"/>
                  </a:cubicBezTo>
                  <a:close/>
                  <a:moveTo>
                    <a:pt x="212" y="163"/>
                  </a:moveTo>
                  <a:cubicBezTo>
                    <a:pt x="212" y="163"/>
                    <a:pt x="212" y="163"/>
                    <a:pt x="212" y="163"/>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 name="Google Shape;219;p32"/>
            <p:cNvSpPr/>
            <p:nvPr/>
          </p:nvSpPr>
          <p:spPr>
            <a:xfrm>
              <a:off x="7400925" y="2465388"/>
              <a:ext cx="677863" cy="531812"/>
            </a:xfrm>
            <a:custGeom>
              <a:rect b="b" l="l" r="r" t="t"/>
              <a:pathLst>
                <a:path extrusionOk="0" h="176" w="224">
                  <a:moveTo>
                    <a:pt x="181" y="171"/>
                  </a:moveTo>
                  <a:cubicBezTo>
                    <a:pt x="186" y="175"/>
                    <a:pt x="191" y="176"/>
                    <a:pt x="196" y="176"/>
                  </a:cubicBezTo>
                  <a:cubicBezTo>
                    <a:pt x="203" y="176"/>
                    <a:pt x="211" y="173"/>
                    <a:pt x="216" y="166"/>
                  </a:cubicBezTo>
                  <a:cubicBezTo>
                    <a:pt x="224" y="155"/>
                    <a:pt x="221" y="140"/>
                    <a:pt x="210" y="132"/>
                  </a:cubicBezTo>
                  <a:cubicBezTo>
                    <a:pt x="42" y="8"/>
                    <a:pt x="42" y="8"/>
                    <a:pt x="42" y="8"/>
                  </a:cubicBezTo>
                  <a:cubicBezTo>
                    <a:pt x="31" y="0"/>
                    <a:pt x="16" y="2"/>
                    <a:pt x="8" y="13"/>
                  </a:cubicBezTo>
                  <a:cubicBezTo>
                    <a:pt x="0" y="24"/>
                    <a:pt x="2" y="39"/>
                    <a:pt x="13" y="47"/>
                  </a:cubicBezTo>
                  <a:lnTo>
                    <a:pt x="181" y="171"/>
                  </a:lnTo>
                  <a:close/>
                  <a:moveTo>
                    <a:pt x="181" y="171"/>
                  </a:moveTo>
                  <a:cubicBezTo>
                    <a:pt x="181" y="171"/>
                    <a:pt x="181" y="171"/>
                    <a:pt x="181" y="171"/>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 name="Google Shape;220;p32"/>
            <p:cNvSpPr/>
            <p:nvPr/>
          </p:nvSpPr>
          <p:spPr>
            <a:xfrm>
              <a:off x="7400925" y="4527550"/>
              <a:ext cx="698500" cy="549275"/>
            </a:xfrm>
            <a:custGeom>
              <a:rect b="b" l="l" r="r" t="t"/>
              <a:pathLst>
                <a:path extrusionOk="0" h="182" w="231">
                  <a:moveTo>
                    <a:pt x="189" y="8"/>
                  </a:moveTo>
                  <a:cubicBezTo>
                    <a:pt x="13" y="138"/>
                    <a:pt x="13" y="138"/>
                    <a:pt x="13" y="138"/>
                  </a:cubicBezTo>
                  <a:cubicBezTo>
                    <a:pt x="2" y="146"/>
                    <a:pt x="0" y="162"/>
                    <a:pt x="8" y="172"/>
                  </a:cubicBezTo>
                  <a:cubicBezTo>
                    <a:pt x="12" y="179"/>
                    <a:pt x="20" y="182"/>
                    <a:pt x="27" y="182"/>
                  </a:cubicBezTo>
                  <a:cubicBezTo>
                    <a:pt x="32" y="182"/>
                    <a:pt x="37" y="181"/>
                    <a:pt x="42" y="177"/>
                  </a:cubicBezTo>
                  <a:cubicBezTo>
                    <a:pt x="218" y="47"/>
                    <a:pt x="218" y="47"/>
                    <a:pt x="218" y="47"/>
                  </a:cubicBezTo>
                  <a:cubicBezTo>
                    <a:pt x="229" y="39"/>
                    <a:pt x="231" y="24"/>
                    <a:pt x="223" y="13"/>
                  </a:cubicBezTo>
                  <a:cubicBezTo>
                    <a:pt x="215" y="2"/>
                    <a:pt x="200" y="0"/>
                    <a:pt x="189" y="8"/>
                  </a:cubicBezTo>
                  <a:close/>
                  <a:moveTo>
                    <a:pt x="189" y="8"/>
                  </a:moveTo>
                  <a:cubicBezTo>
                    <a:pt x="189" y="8"/>
                    <a:pt x="189" y="8"/>
                    <a:pt x="189" y="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 name="Google Shape;221;p32"/>
            <p:cNvSpPr/>
            <p:nvPr/>
          </p:nvSpPr>
          <p:spPr>
            <a:xfrm>
              <a:off x="10258425" y="2465388"/>
              <a:ext cx="644525" cy="508000"/>
            </a:xfrm>
            <a:custGeom>
              <a:rect b="b" l="l" r="r" t="t"/>
              <a:pathLst>
                <a:path extrusionOk="0" h="168" w="213">
                  <a:moveTo>
                    <a:pt x="13" y="124"/>
                  </a:moveTo>
                  <a:cubicBezTo>
                    <a:pt x="2" y="132"/>
                    <a:pt x="0" y="147"/>
                    <a:pt x="8" y="158"/>
                  </a:cubicBezTo>
                  <a:cubicBezTo>
                    <a:pt x="13" y="165"/>
                    <a:pt x="20" y="168"/>
                    <a:pt x="27" y="168"/>
                  </a:cubicBezTo>
                  <a:cubicBezTo>
                    <a:pt x="32" y="168"/>
                    <a:pt x="37" y="167"/>
                    <a:pt x="42" y="163"/>
                  </a:cubicBezTo>
                  <a:cubicBezTo>
                    <a:pt x="200" y="47"/>
                    <a:pt x="200" y="47"/>
                    <a:pt x="200" y="47"/>
                  </a:cubicBezTo>
                  <a:cubicBezTo>
                    <a:pt x="210" y="39"/>
                    <a:pt x="213" y="24"/>
                    <a:pt x="205" y="13"/>
                  </a:cubicBezTo>
                  <a:cubicBezTo>
                    <a:pt x="197" y="2"/>
                    <a:pt x="182" y="0"/>
                    <a:pt x="171" y="8"/>
                  </a:cubicBezTo>
                  <a:lnTo>
                    <a:pt x="13" y="124"/>
                  </a:lnTo>
                  <a:close/>
                  <a:moveTo>
                    <a:pt x="13" y="124"/>
                  </a:moveTo>
                  <a:cubicBezTo>
                    <a:pt x="13" y="124"/>
                    <a:pt x="13" y="124"/>
                    <a:pt x="13" y="124"/>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2" name="Google Shape;222;p32"/>
            <p:cNvSpPr/>
            <p:nvPr/>
          </p:nvSpPr>
          <p:spPr>
            <a:xfrm>
              <a:off x="10531475" y="3702050"/>
              <a:ext cx="711200" cy="147637"/>
            </a:xfrm>
            <a:custGeom>
              <a:rect b="b" l="l" r="r" t="t"/>
              <a:pathLst>
                <a:path extrusionOk="0" h="49" w="235">
                  <a:moveTo>
                    <a:pt x="210" y="0"/>
                  </a:moveTo>
                  <a:cubicBezTo>
                    <a:pt x="24" y="0"/>
                    <a:pt x="24" y="0"/>
                    <a:pt x="24" y="0"/>
                  </a:cubicBezTo>
                  <a:cubicBezTo>
                    <a:pt x="11" y="0"/>
                    <a:pt x="0" y="11"/>
                    <a:pt x="0" y="25"/>
                  </a:cubicBezTo>
                  <a:cubicBezTo>
                    <a:pt x="0" y="38"/>
                    <a:pt x="11" y="49"/>
                    <a:pt x="24" y="49"/>
                  </a:cubicBezTo>
                  <a:cubicBezTo>
                    <a:pt x="210" y="49"/>
                    <a:pt x="210" y="49"/>
                    <a:pt x="210" y="49"/>
                  </a:cubicBezTo>
                  <a:cubicBezTo>
                    <a:pt x="224" y="49"/>
                    <a:pt x="235" y="38"/>
                    <a:pt x="235" y="25"/>
                  </a:cubicBezTo>
                  <a:cubicBezTo>
                    <a:pt x="235" y="11"/>
                    <a:pt x="224" y="0"/>
                    <a:pt x="210" y="0"/>
                  </a:cubicBezTo>
                  <a:close/>
                  <a:moveTo>
                    <a:pt x="210" y="0"/>
                  </a:moveTo>
                  <a:cubicBezTo>
                    <a:pt x="210" y="0"/>
                    <a:pt x="210" y="0"/>
                    <a:pt x="210" y="0"/>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 name="Google Shape;223;p32"/>
            <p:cNvSpPr/>
            <p:nvPr/>
          </p:nvSpPr>
          <p:spPr>
            <a:xfrm>
              <a:off x="7051675" y="3702050"/>
              <a:ext cx="727075" cy="147637"/>
            </a:xfrm>
            <a:custGeom>
              <a:rect b="b" l="l" r="r" t="t"/>
              <a:pathLst>
                <a:path extrusionOk="0" h="49" w="240">
                  <a:moveTo>
                    <a:pt x="240" y="25"/>
                  </a:moveTo>
                  <a:cubicBezTo>
                    <a:pt x="240" y="11"/>
                    <a:pt x="230" y="0"/>
                    <a:pt x="216" y="0"/>
                  </a:cubicBezTo>
                  <a:cubicBezTo>
                    <a:pt x="24" y="0"/>
                    <a:pt x="24" y="0"/>
                    <a:pt x="24" y="0"/>
                  </a:cubicBezTo>
                  <a:cubicBezTo>
                    <a:pt x="11" y="0"/>
                    <a:pt x="0" y="11"/>
                    <a:pt x="0" y="25"/>
                  </a:cubicBezTo>
                  <a:cubicBezTo>
                    <a:pt x="0" y="38"/>
                    <a:pt x="11" y="49"/>
                    <a:pt x="24" y="49"/>
                  </a:cubicBezTo>
                  <a:cubicBezTo>
                    <a:pt x="216" y="49"/>
                    <a:pt x="216" y="49"/>
                    <a:pt x="216" y="49"/>
                  </a:cubicBezTo>
                  <a:cubicBezTo>
                    <a:pt x="229" y="49"/>
                    <a:pt x="240" y="38"/>
                    <a:pt x="240" y="25"/>
                  </a:cubicBezTo>
                  <a:close/>
                  <a:moveTo>
                    <a:pt x="240" y="25"/>
                  </a:moveTo>
                  <a:cubicBezTo>
                    <a:pt x="240" y="25"/>
                    <a:pt x="240" y="25"/>
                    <a:pt x="240" y="25"/>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24" name="Google Shape;224;p32"/>
          <p:cNvGrpSpPr/>
          <p:nvPr/>
        </p:nvGrpSpPr>
        <p:grpSpPr>
          <a:xfrm>
            <a:off x="6288112" y="1694327"/>
            <a:ext cx="2208188" cy="490856"/>
            <a:chOff x="6379698" y="2685625"/>
            <a:chExt cx="2944250" cy="654475"/>
          </a:xfrm>
        </p:grpSpPr>
        <p:sp>
          <p:nvSpPr>
            <p:cNvPr id="225" name="Google Shape;225;p32"/>
            <p:cNvSpPr/>
            <p:nvPr/>
          </p:nvSpPr>
          <p:spPr>
            <a:xfrm>
              <a:off x="6379698" y="2745014"/>
              <a:ext cx="595086" cy="595086"/>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6" name="Google Shape;226;p32"/>
            <p:cNvSpPr txBox="1"/>
            <p:nvPr/>
          </p:nvSpPr>
          <p:spPr>
            <a:xfrm>
              <a:off x="6415646" y="2842502"/>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4</a:t>
              </a:r>
              <a:endParaRPr sz="1100"/>
            </a:p>
          </p:txBody>
        </p:sp>
        <p:sp>
          <p:nvSpPr>
            <p:cNvPr id="227" name="Google Shape;227;p32"/>
            <p:cNvSpPr txBox="1"/>
            <p:nvPr/>
          </p:nvSpPr>
          <p:spPr>
            <a:xfrm>
              <a:off x="7191520" y="2685625"/>
              <a:ext cx="2132428" cy="654475"/>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first creeping</a:t>
              </a:r>
              <a:endParaRPr sz="1100"/>
            </a:p>
          </p:txBody>
        </p:sp>
      </p:grpSp>
      <p:grpSp>
        <p:nvGrpSpPr>
          <p:cNvPr id="228" name="Google Shape;228;p32"/>
          <p:cNvGrpSpPr/>
          <p:nvPr/>
        </p:nvGrpSpPr>
        <p:grpSpPr>
          <a:xfrm>
            <a:off x="647700" y="1694326"/>
            <a:ext cx="2208188" cy="490856"/>
            <a:chOff x="927100" y="3429000"/>
            <a:chExt cx="2944251" cy="654475"/>
          </a:xfrm>
        </p:grpSpPr>
        <p:sp>
          <p:nvSpPr>
            <p:cNvPr id="229" name="Google Shape;229;p32"/>
            <p:cNvSpPr/>
            <p:nvPr/>
          </p:nvSpPr>
          <p:spPr>
            <a:xfrm>
              <a:off x="3276265" y="3488389"/>
              <a:ext cx="595086" cy="595086"/>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0" name="Google Shape;230;p32"/>
            <p:cNvSpPr txBox="1"/>
            <p:nvPr/>
          </p:nvSpPr>
          <p:spPr>
            <a:xfrm>
              <a:off x="3312213" y="3585877"/>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1</a:t>
              </a:r>
              <a:endParaRPr sz="1100"/>
            </a:p>
          </p:txBody>
        </p:sp>
        <p:sp>
          <p:nvSpPr>
            <p:cNvPr id="231" name="Google Shape;231;p32"/>
            <p:cNvSpPr txBox="1"/>
            <p:nvPr/>
          </p:nvSpPr>
          <p:spPr>
            <a:xfrm>
              <a:off x="927100" y="3429000"/>
              <a:ext cx="2132428" cy="654475"/>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first creeping</a:t>
              </a:r>
              <a:endParaRPr sz="1100"/>
            </a:p>
          </p:txBody>
        </p:sp>
      </p:grpSp>
      <p:grpSp>
        <p:nvGrpSpPr>
          <p:cNvPr id="232" name="Google Shape;232;p32"/>
          <p:cNvGrpSpPr/>
          <p:nvPr/>
        </p:nvGrpSpPr>
        <p:grpSpPr>
          <a:xfrm>
            <a:off x="6288112" y="2683735"/>
            <a:ext cx="2303126" cy="490856"/>
            <a:chOff x="6379698" y="2685625"/>
            <a:chExt cx="3070835" cy="654475"/>
          </a:xfrm>
        </p:grpSpPr>
        <p:sp>
          <p:nvSpPr>
            <p:cNvPr id="233" name="Google Shape;233;p32"/>
            <p:cNvSpPr/>
            <p:nvPr/>
          </p:nvSpPr>
          <p:spPr>
            <a:xfrm>
              <a:off x="6379698" y="2745014"/>
              <a:ext cx="595086" cy="59508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4" name="Google Shape;234;p32"/>
            <p:cNvSpPr txBox="1"/>
            <p:nvPr/>
          </p:nvSpPr>
          <p:spPr>
            <a:xfrm>
              <a:off x="6415646" y="2842502"/>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5</a:t>
              </a:r>
              <a:endParaRPr sz="1100"/>
            </a:p>
          </p:txBody>
        </p:sp>
        <p:sp>
          <p:nvSpPr>
            <p:cNvPr id="235" name="Google Shape;235;p32"/>
            <p:cNvSpPr txBox="1"/>
            <p:nvPr/>
          </p:nvSpPr>
          <p:spPr>
            <a:xfrm>
              <a:off x="7191520" y="2685625"/>
              <a:ext cx="2259013" cy="654475"/>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lorem first</a:t>
              </a:r>
              <a:endParaRPr sz="1100"/>
            </a:p>
          </p:txBody>
        </p:sp>
      </p:grpSp>
      <p:grpSp>
        <p:nvGrpSpPr>
          <p:cNvPr id="236" name="Google Shape;236;p32"/>
          <p:cNvGrpSpPr/>
          <p:nvPr/>
        </p:nvGrpSpPr>
        <p:grpSpPr>
          <a:xfrm>
            <a:off x="647700" y="2683736"/>
            <a:ext cx="2208188" cy="490856"/>
            <a:chOff x="927100" y="3429000"/>
            <a:chExt cx="2944251" cy="654475"/>
          </a:xfrm>
        </p:grpSpPr>
        <p:sp>
          <p:nvSpPr>
            <p:cNvPr id="237" name="Google Shape;237;p32"/>
            <p:cNvSpPr/>
            <p:nvPr/>
          </p:nvSpPr>
          <p:spPr>
            <a:xfrm>
              <a:off x="3276265" y="3488389"/>
              <a:ext cx="595086" cy="595086"/>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Google Shape;238;p32"/>
            <p:cNvSpPr txBox="1"/>
            <p:nvPr/>
          </p:nvSpPr>
          <p:spPr>
            <a:xfrm>
              <a:off x="3312213" y="3585877"/>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2</a:t>
              </a:r>
              <a:endParaRPr sz="1100"/>
            </a:p>
          </p:txBody>
        </p:sp>
        <p:sp>
          <p:nvSpPr>
            <p:cNvPr id="239" name="Google Shape;239;p32"/>
            <p:cNvSpPr txBox="1"/>
            <p:nvPr/>
          </p:nvSpPr>
          <p:spPr>
            <a:xfrm>
              <a:off x="927100" y="3429000"/>
              <a:ext cx="2132428" cy="654475"/>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lorem first</a:t>
              </a:r>
              <a:endParaRPr sz="1100"/>
            </a:p>
          </p:txBody>
        </p:sp>
      </p:grpSp>
      <p:grpSp>
        <p:nvGrpSpPr>
          <p:cNvPr id="240" name="Google Shape;240;p32"/>
          <p:cNvGrpSpPr/>
          <p:nvPr/>
        </p:nvGrpSpPr>
        <p:grpSpPr>
          <a:xfrm>
            <a:off x="6121394" y="3673144"/>
            <a:ext cx="1798613" cy="490856"/>
            <a:chOff x="6379698" y="2685625"/>
            <a:chExt cx="2398151" cy="654475"/>
          </a:xfrm>
        </p:grpSpPr>
        <p:sp>
          <p:nvSpPr>
            <p:cNvPr id="241" name="Google Shape;241;p32"/>
            <p:cNvSpPr/>
            <p:nvPr/>
          </p:nvSpPr>
          <p:spPr>
            <a:xfrm>
              <a:off x="6379698" y="2745014"/>
              <a:ext cx="595086" cy="595086"/>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2" name="Google Shape;242;p32"/>
            <p:cNvSpPr txBox="1"/>
            <p:nvPr/>
          </p:nvSpPr>
          <p:spPr>
            <a:xfrm>
              <a:off x="6415646" y="2842502"/>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6</a:t>
              </a:r>
              <a:endParaRPr sz="1100"/>
            </a:p>
          </p:txBody>
        </p:sp>
        <p:sp>
          <p:nvSpPr>
            <p:cNvPr id="243" name="Google Shape;243;p32"/>
            <p:cNvSpPr txBox="1"/>
            <p:nvPr/>
          </p:nvSpPr>
          <p:spPr>
            <a:xfrm>
              <a:off x="7191520" y="2685625"/>
              <a:ext cx="1586329" cy="654475"/>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first</a:t>
              </a:r>
              <a:endParaRPr sz="1100"/>
            </a:p>
          </p:txBody>
        </p:sp>
      </p:grpSp>
      <p:grpSp>
        <p:nvGrpSpPr>
          <p:cNvPr id="244" name="Google Shape;244;p32"/>
          <p:cNvGrpSpPr/>
          <p:nvPr/>
        </p:nvGrpSpPr>
        <p:grpSpPr>
          <a:xfrm>
            <a:off x="1223993" y="3673144"/>
            <a:ext cx="1865227" cy="490856"/>
            <a:chOff x="1384382" y="3429000"/>
            <a:chExt cx="2486969" cy="654475"/>
          </a:xfrm>
        </p:grpSpPr>
        <p:sp>
          <p:nvSpPr>
            <p:cNvPr id="245" name="Google Shape;245;p32"/>
            <p:cNvSpPr/>
            <p:nvPr/>
          </p:nvSpPr>
          <p:spPr>
            <a:xfrm>
              <a:off x="3276265" y="3488389"/>
              <a:ext cx="595086" cy="595086"/>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6" name="Google Shape;246;p32"/>
            <p:cNvSpPr txBox="1"/>
            <p:nvPr/>
          </p:nvSpPr>
          <p:spPr>
            <a:xfrm>
              <a:off x="3312213" y="3585877"/>
              <a:ext cx="523189"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3</a:t>
              </a:r>
              <a:endParaRPr sz="1100"/>
            </a:p>
          </p:txBody>
        </p:sp>
        <p:sp>
          <p:nvSpPr>
            <p:cNvPr id="247" name="Google Shape;247;p32"/>
            <p:cNvSpPr txBox="1"/>
            <p:nvPr/>
          </p:nvSpPr>
          <p:spPr>
            <a:xfrm>
              <a:off x="1384382" y="3429000"/>
              <a:ext cx="1675146" cy="654475"/>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first</a:t>
              </a:r>
              <a:endParaRPr sz="1100"/>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33"/>
          <p:cNvSpPr/>
          <p:nvPr/>
        </p:nvSpPr>
        <p:spPr>
          <a:xfrm>
            <a:off x="6581775" y="1838325"/>
            <a:ext cx="1657350" cy="1657350"/>
          </a:xfrm>
          <a:prstGeom prst="ellipse">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Google Shape;253;p33"/>
          <p:cNvSpPr/>
          <p:nvPr/>
        </p:nvSpPr>
        <p:spPr>
          <a:xfrm>
            <a:off x="5162550" y="1838325"/>
            <a:ext cx="1657350" cy="1657350"/>
          </a:xfrm>
          <a:prstGeom prst="ellipse">
            <a:avLst/>
          </a:prstGeom>
          <a:solidFill>
            <a:srgbClr val="6985A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Google Shape;254;p33"/>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CREATIVE SOLUTION</a:t>
            </a:r>
            <a:endParaRPr sz="1100"/>
          </a:p>
        </p:txBody>
      </p:sp>
      <p:sp>
        <p:nvSpPr>
          <p:cNvPr id="255" name="Google Shape;255;p33"/>
          <p:cNvSpPr/>
          <p:nvPr/>
        </p:nvSpPr>
        <p:spPr>
          <a:xfrm>
            <a:off x="3743325" y="1838325"/>
            <a:ext cx="1657350" cy="1657350"/>
          </a:xfrm>
          <a:prstGeom prst="ellipse">
            <a:avLst/>
          </a:prstGeom>
          <a:solidFill>
            <a:srgbClr val="9BAB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6" name="Google Shape;256;p33"/>
          <p:cNvSpPr/>
          <p:nvPr/>
        </p:nvSpPr>
        <p:spPr>
          <a:xfrm>
            <a:off x="2324100" y="1838325"/>
            <a:ext cx="1657350" cy="1657350"/>
          </a:xfrm>
          <a:prstGeom prst="ellipse">
            <a:avLst/>
          </a:prstGeom>
          <a:solidFill>
            <a:srgbClr val="CDD6D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7" name="Google Shape;257;p33"/>
          <p:cNvSpPr/>
          <p:nvPr/>
        </p:nvSpPr>
        <p:spPr>
          <a:xfrm>
            <a:off x="904875" y="1838325"/>
            <a:ext cx="1657350" cy="165735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58" name="Google Shape;258;p33"/>
          <p:cNvGrpSpPr/>
          <p:nvPr/>
        </p:nvGrpSpPr>
        <p:grpSpPr>
          <a:xfrm>
            <a:off x="4127835" y="1298012"/>
            <a:ext cx="888328" cy="103949"/>
            <a:chOff x="5583442" y="1730683"/>
            <a:chExt cx="1184437" cy="138599"/>
          </a:xfrm>
        </p:grpSpPr>
        <p:cxnSp>
          <p:nvCxnSpPr>
            <p:cNvPr id="259" name="Google Shape;259;p33"/>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0" name="Google Shape;260;p33"/>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1" name="Google Shape;261;p33"/>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2" name="Google Shape;262;p33"/>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3" name="Google Shape;263;p33"/>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4" name="Google Shape;264;p33"/>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65" name="Google Shape;265;p33"/>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sp>
        <p:nvSpPr>
          <p:cNvPr id="266" name="Google Shape;266;p33"/>
          <p:cNvSpPr txBox="1"/>
          <p:nvPr/>
        </p:nvSpPr>
        <p:spPr>
          <a:xfrm>
            <a:off x="1166248" y="2401543"/>
            <a:ext cx="11346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Insert</a:t>
            </a:r>
            <a:endParaRPr sz="1100"/>
          </a:p>
          <a:p>
            <a:pPr indent="0" lvl="0" marL="0" marR="0" rtl="0" algn="ctr">
              <a:spcBef>
                <a:spcPts val="0"/>
              </a:spcBef>
              <a:spcAft>
                <a:spcPts val="0"/>
              </a:spcAft>
              <a:buNone/>
            </a:pPr>
            <a:r>
              <a:rPr b="1" lang="en" sz="1500">
                <a:solidFill>
                  <a:schemeClr val="lt1"/>
                </a:solidFill>
                <a:latin typeface="PT Sans"/>
                <a:ea typeface="PT Sans"/>
                <a:cs typeface="PT Sans"/>
                <a:sym typeface="PT Sans"/>
              </a:rPr>
              <a:t>title here</a:t>
            </a:r>
            <a:endParaRPr sz="1100"/>
          </a:p>
        </p:txBody>
      </p:sp>
      <p:sp>
        <p:nvSpPr>
          <p:cNvPr id="267" name="Google Shape;267;p33"/>
          <p:cNvSpPr txBox="1"/>
          <p:nvPr/>
        </p:nvSpPr>
        <p:spPr>
          <a:xfrm>
            <a:off x="2585473" y="2401543"/>
            <a:ext cx="11346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Insert</a:t>
            </a:r>
            <a:endParaRPr sz="1100"/>
          </a:p>
          <a:p>
            <a:pPr indent="0" lvl="0" marL="0" marR="0" rtl="0" algn="ctr">
              <a:spcBef>
                <a:spcPts val="0"/>
              </a:spcBef>
              <a:spcAft>
                <a:spcPts val="0"/>
              </a:spcAft>
              <a:buNone/>
            </a:pPr>
            <a:r>
              <a:rPr b="1" lang="en" sz="1500">
                <a:solidFill>
                  <a:schemeClr val="lt1"/>
                </a:solidFill>
                <a:latin typeface="PT Sans"/>
                <a:ea typeface="PT Sans"/>
                <a:cs typeface="PT Sans"/>
                <a:sym typeface="PT Sans"/>
              </a:rPr>
              <a:t>title here</a:t>
            </a:r>
            <a:endParaRPr sz="1100"/>
          </a:p>
        </p:txBody>
      </p:sp>
      <p:sp>
        <p:nvSpPr>
          <p:cNvPr id="268" name="Google Shape;268;p33"/>
          <p:cNvSpPr txBox="1"/>
          <p:nvPr/>
        </p:nvSpPr>
        <p:spPr>
          <a:xfrm>
            <a:off x="4004699" y="2401543"/>
            <a:ext cx="11346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Insert</a:t>
            </a:r>
            <a:endParaRPr sz="1100"/>
          </a:p>
          <a:p>
            <a:pPr indent="0" lvl="0" marL="0" marR="0" rtl="0" algn="ctr">
              <a:spcBef>
                <a:spcPts val="0"/>
              </a:spcBef>
              <a:spcAft>
                <a:spcPts val="0"/>
              </a:spcAft>
              <a:buNone/>
            </a:pPr>
            <a:r>
              <a:rPr b="1" lang="en" sz="1500">
                <a:solidFill>
                  <a:schemeClr val="lt1"/>
                </a:solidFill>
                <a:latin typeface="PT Sans"/>
                <a:ea typeface="PT Sans"/>
                <a:cs typeface="PT Sans"/>
                <a:sym typeface="PT Sans"/>
              </a:rPr>
              <a:t>title here</a:t>
            </a:r>
            <a:endParaRPr sz="1100"/>
          </a:p>
        </p:txBody>
      </p:sp>
      <p:sp>
        <p:nvSpPr>
          <p:cNvPr id="269" name="Google Shape;269;p33"/>
          <p:cNvSpPr txBox="1"/>
          <p:nvPr/>
        </p:nvSpPr>
        <p:spPr>
          <a:xfrm>
            <a:off x="5423923" y="2401543"/>
            <a:ext cx="11346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Insert</a:t>
            </a:r>
            <a:endParaRPr sz="1100"/>
          </a:p>
          <a:p>
            <a:pPr indent="0" lvl="0" marL="0" marR="0" rtl="0" algn="ctr">
              <a:spcBef>
                <a:spcPts val="0"/>
              </a:spcBef>
              <a:spcAft>
                <a:spcPts val="0"/>
              </a:spcAft>
              <a:buNone/>
            </a:pPr>
            <a:r>
              <a:rPr b="1" lang="en" sz="1500">
                <a:solidFill>
                  <a:schemeClr val="lt1"/>
                </a:solidFill>
                <a:latin typeface="PT Sans"/>
                <a:ea typeface="PT Sans"/>
                <a:cs typeface="PT Sans"/>
                <a:sym typeface="PT Sans"/>
              </a:rPr>
              <a:t>title here</a:t>
            </a:r>
            <a:endParaRPr sz="1100"/>
          </a:p>
        </p:txBody>
      </p:sp>
      <p:sp>
        <p:nvSpPr>
          <p:cNvPr id="270" name="Google Shape;270;p33"/>
          <p:cNvSpPr txBox="1"/>
          <p:nvPr/>
        </p:nvSpPr>
        <p:spPr>
          <a:xfrm>
            <a:off x="6843148" y="2401543"/>
            <a:ext cx="1134604" cy="53091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PT Sans"/>
                <a:ea typeface="PT Sans"/>
                <a:cs typeface="PT Sans"/>
                <a:sym typeface="PT Sans"/>
              </a:rPr>
              <a:t>Insert</a:t>
            </a:r>
            <a:endParaRPr sz="1100"/>
          </a:p>
          <a:p>
            <a:pPr indent="0" lvl="0" marL="0" marR="0" rtl="0" algn="ctr">
              <a:spcBef>
                <a:spcPts val="0"/>
              </a:spcBef>
              <a:spcAft>
                <a:spcPts val="0"/>
              </a:spcAft>
              <a:buNone/>
            </a:pPr>
            <a:r>
              <a:rPr b="1" lang="en" sz="1500">
                <a:solidFill>
                  <a:schemeClr val="lt1"/>
                </a:solidFill>
                <a:latin typeface="PT Sans"/>
                <a:ea typeface="PT Sans"/>
                <a:cs typeface="PT Sans"/>
                <a:sym typeface="PT Sans"/>
              </a:rPr>
              <a:t>title here</a:t>
            </a:r>
            <a:endParaRPr sz="1100"/>
          </a:p>
        </p:txBody>
      </p:sp>
      <p:sp>
        <p:nvSpPr>
          <p:cNvPr id="271" name="Google Shape;271;p33"/>
          <p:cNvSpPr txBox="1"/>
          <p:nvPr/>
        </p:nvSpPr>
        <p:spPr>
          <a:xfrm>
            <a:off x="3981450" y="3703438"/>
            <a:ext cx="1181100" cy="933285"/>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Signs first creeping seed all</a:t>
            </a:r>
            <a:endParaRPr sz="1100"/>
          </a:p>
        </p:txBody>
      </p:sp>
      <p:sp>
        <p:nvSpPr>
          <p:cNvPr id="272" name="Google Shape;272;p33"/>
          <p:cNvSpPr txBox="1"/>
          <p:nvPr/>
        </p:nvSpPr>
        <p:spPr>
          <a:xfrm>
            <a:off x="5400675" y="3703438"/>
            <a:ext cx="1181100" cy="933285"/>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Signs first creeping seed all</a:t>
            </a:r>
            <a:endParaRPr sz="1100"/>
          </a:p>
        </p:txBody>
      </p:sp>
      <p:sp>
        <p:nvSpPr>
          <p:cNvPr id="273" name="Google Shape;273;p33"/>
          <p:cNvSpPr txBox="1"/>
          <p:nvPr/>
        </p:nvSpPr>
        <p:spPr>
          <a:xfrm>
            <a:off x="6819900" y="3703438"/>
            <a:ext cx="1181100" cy="933285"/>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Signs first creeping seed all</a:t>
            </a:r>
            <a:endParaRPr sz="1100"/>
          </a:p>
        </p:txBody>
      </p:sp>
      <p:sp>
        <p:nvSpPr>
          <p:cNvPr id="274" name="Google Shape;274;p33"/>
          <p:cNvSpPr txBox="1"/>
          <p:nvPr/>
        </p:nvSpPr>
        <p:spPr>
          <a:xfrm>
            <a:off x="2562225" y="3703438"/>
            <a:ext cx="1181100" cy="933285"/>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Signs first creeping seed all</a:t>
            </a:r>
            <a:endParaRPr sz="1100"/>
          </a:p>
        </p:txBody>
      </p:sp>
      <p:sp>
        <p:nvSpPr>
          <p:cNvPr id="275" name="Google Shape;275;p33"/>
          <p:cNvSpPr txBox="1"/>
          <p:nvPr/>
        </p:nvSpPr>
        <p:spPr>
          <a:xfrm>
            <a:off x="1143000" y="3703438"/>
            <a:ext cx="1181100" cy="933285"/>
          </a:xfrm>
          <a:prstGeom prst="rect">
            <a:avLst/>
          </a:prstGeom>
          <a:noFill/>
          <a:ln>
            <a:noFill/>
          </a:ln>
        </p:spPr>
        <p:txBody>
          <a:bodyPr anchorCtr="0" anchor="t" bIns="34275" lIns="68575" spcFirstLastPara="1" rIns="68575" wrap="square" tIns="34275">
            <a:noAutofit/>
          </a:bodyPr>
          <a:lstStyle/>
          <a:p>
            <a:pPr indent="0" lvl="0" marL="0" marR="0" rtl="0" algn="ct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Signs first creeping seed all</a:t>
            </a:r>
            <a:endParaRPr sz="1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34"/>
          <p:cNvSpPr txBox="1"/>
          <p:nvPr/>
        </p:nvSpPr>
        <p:spPr>
          <a:xfrm>
            <a:off x="0" y="435428"/>
            <a:ext cx="9144000" cy="588623"/>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lt2"/>
                </a:solidFill>
                <a:latin typeface="Oswald"/>
                <a:ea typeface="Oswald"/>
                <a:cs typeface="Oswald"/>
                <a:sym typeface="Oswald"/>
              </a:rPr>
              <a:t>COMPANY GOAL</a:t>
            </a:r>
            <a:endParaRPr sz="1100"/>
          </a:p>
        </p:txBody>
      </p:sp>
      <p:grpSp>
        <p:nvGrpSpPr>
          <p:cNvPr id="281" name="Google Shape;281;p34"/>
          <p:cNvGrpSpPr/>
          <p:nvPr/>
        </p:nvGrpSpPr>
        <p:grpSpPr>
          <a:xfrm>
            <a:off x="4127835" y="1298012"/>
            <a:ext cx="888328" cy="103949"/>
            <a:chOff x="5583442" y="1730683"/>
            <a:chExt cx="1184437" cy="138599"/>
          </a:xfrm>
        </p:grpSpPr>
        <p:cxnSp>
          <p:nvCxnSpPr>
            <p:cNvPr id="282" name="Google Shape;282;p34"/>
            <p:cNvCxnSpPr/>
            <p:nvPr/>
          </p:nvCxnSpPr>
          <p:spPr>
            <a:xfrm flipH="1" rot="10800000">
              <a:off x="5583442"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3" name="Google Shape;283;p34"/>
            <p:cNvCxnSpPr/>
            <p:nvPr/>
          </p:nvCxnSpPr>
          <p:spPr>
            <a:xfrm>
              <a:off x="575186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4" name="Google Shape;284;p34"/>
            <p:cNvCxnSpPr/>
            <p:nvPr/>
          </p:nvCxnSpPr>
          <p:spPr>
            <a:xfrm flipH="1" rot="10800000">
              <a:off x="5922116"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5" name="Google Shape;285;p34"/>
            <p:cNvCxnSpPr/>
            <p:nvPr/>
          </p:nvCxnSpPr>
          <p:spPr>
            <a:xfrm>
              <a:off x="6090543"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6" name="Google Shape;286;p34"/>
            <p:cNvCxnSpPr/>
            <p:nvPr/>
          </p:nvCxnSpPr>
          <p:spPr>
            <a:xfrm flipH="1" rot="10800000">
              <a:off x="6260789"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7" name="Google Shape;287;p34"/>
            <p:cNvCxnSpPr/>
            <p:nvPr/>
          </p:nvCxnSpPr>
          <p:spPr>
            <a:xfrm>
              <a:off x="6429211" y="1730683"/>
              <a:ext cx="179347" cy="138599"/>
            </a:xfrm>
            <a:prstGeom prst="straightConnector1">
              <a:avLst/>
            </a:prstGeom>
            <a:noFill/>
            <a:ln cap="flat" cmpd="sng" w="25400">
              <a:solidFill>
                <a:schemeClr val="accent2"/>
              </a:solidFill>
              <a:prstDash val="solid"/>
              <a:miter lim="800000"/>
              <a:headEnd len="sm" w="sm" type="none"/>
              <a:tailEnd len="sm" w="sm" type="none"/>
            </a:ln>
          </p:spPr>
        </p:cxnSp>
        <p:cxnSp>
          <p:nvCxnSpPr>
            <p:cNvPr id="288" name="Google Shape;288;p34"/>
            <p:cNvCxnSpPr/>
            <p:nvPr/>
          </p:nvCxnSpPr>
          <p:spPr>
            <a:xfrm flipH="1" rot="10800000">
              <a:off x="6588532" y="1730683"/>
              <a:ext cx="179347" cy="138599"/>
            </a:xfrm>
            <a:prstGeom prst="straightConnector1">
              <a:avLst/>
            </a:prstGeom>
            <a:noFill/>
            <a:ln cap="flat" cmpd="sng" w="25400">
              <a:solidFill>
                <a:schemeClr val="accent2"/>
              </a:solidFill>
              <a:prstDash val="solid"/>
              <a:miter lim="800000"/>
              <a:headEnd len="sm" w="sm" type="none"/>
              <a:tailEnd len="sm" w="sm" type="none"/>
            </a:ln>
          </p:spPr>
        </p:cxnSp>
      </p:grpSp>
      <p:grpSp>
        <p:nvGrpSpPr>
          <p:cNvPr id="289" name="Google Shape;289;p34"/>
          <p:cNvGrpSpPr/>
          <p:nvPr/>
        </p:nvGrpSpPr>
        <p:grpSpPr>
          <a:xfrm>
            <a:off x="3121904" y="1826680"/>
            <a:ext cx="2900193" cy="2880915"/>
            <a:chOff x="3125788" y="463550"/>
            <a:chExt cx="5970588" cy="5930900"/>
          </a:xfrm>
        </p:grpSpPr>
        <p:sp>
          <p:nvSpPr>
            <p:cNvPr id="290" name="Google Shape;290;p34"/>
            <p:cNvSpPr/>
            <p:nvPr/>
          </p:nvSpPr>
          <p:spPr>
            <a:xfrm>
              <a:off x="4445001" y="3148013"/>
              <a:ext cx="1930400" cy="1930400"/>
            </a:xfrm>
            <a:custGeom>
              <a:rect b="b" l="l" r="r" t="t"/>
              <a:pathLst>
                <a:path extrusionOk="0" h="639" w="638">
                  <a:moveTo>
                    <a:pt x="204" y="181"/>
                  </a:moveTo>
                  <a:cubicBezTo>
                    <a:pt x="204" y="181"/>
                    <a:pt x="204" y="180"/>
                    <a:pt x="205" y="180"/>
                  </a:cubicBezTo>
                  <a:cubicBezTo>
                    <a:pt x="371" y="14"/>
                    <a:pt x="371" y="14"/>
                    <a:pt x="371" y="14"/>
                  </a:cubicBezTo>
                  <a:cubicBezTo>
                    <a:pt x="269" y="0"/>
                    <a:pt x="180" y="34"/>
                    <a:pt x="117" y="97"/>
                  </a:cubicBezTo>
                  <a:cubicBezTo>
                    <a:pt x="0" y="214"/>
                    <a:pt x="0" y="405"/>
                    <a:pt x="117" y="522"/>
                  </a:cubicBezTo>
                  <a:cubicBezTo>
                    <a:pt x="234" y="639"/>
                    <a:pt x="425" y="639"/>
                    <a:pt x="542" y="522"/>
                  </a:cubicBezTo>
                  <a:cubicBezTo>
                    <a:pt x="611" y="453"/>
                    <a:pt x="638" y="358"/>
                    <a:pt x="625" y="268"/>
                  </a:cubicBezTo>
                  <a:cubicBezTo>
                    <a:pt x="457" y="437"/>
                    <a:pt x="457" y="437"/>
                    <a:pt x="457" y="437"/>
                  </a:cubicBezTo>
                  <a:cubicBezTo>
                    <a:pt x="451" y="443"/>
                    <a:pt x="444" y="447"/>
                    <a:pt x="437" y="450"/>
                  </a:cubicBezTo>
                  <a:cubicBezTo>
                    <a:pt x="354" y="513"/>
                    <a:pt x="260" y="495"/>
                    <a:pt x="202" y="437"/>
                  </a:cubicBezTo>
                  <a:cubicBezTo>
                    <a:pt x="202" y="437"/>
                    <a:pt x="202" y="437"/>
                    <a:pt x="202" y="437"/>
                  </a:cubicBezTo>
                  <a:cubicBezTo>
                    <a:pt x="132" y="367"/>
                    <a:pt x="132" y="252"/>
                    <a:pt x="202" y="182"/>
                  </a:cubicBezTo>
                  <a:cubicBezTo>
                    <a:pt x="203" y="182"/>
                    <a:pt x="203" y="182"/>
                    <a:pt x="204" y="181"/>
                  </a:cubicBezTo>
                </a:path>
              </a:pathLst>
            </a:custGeom>
            <a:solidFill>
              <a:schemeClr val="l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1" name="Google Shape;291;p34"/>
            <p:cNvSpPr/>
            <p:nvPr/>
          </p:nvSpPr>
          <p:spPr>
            <a:xfrm>
              <a:off x="3649663" y="2297113"/>
              <a:ext cx="3549650" cy="3575050"/>
            </a:xfrm>
            <a:custGeom>
              <a:rect b="b" l="l" r="r" t="t"/>
              <a:pathLst>
                <a:path extrusionOk="0" h="1184" w="1173">
                  <a:moveTo>
                    <a:pt x="824" y="106"/>
                  </a:moveTo>
                  <a:cubicBezTo>
                    <a:pt x="601" y="0"/>
                    <a:pt x="363" y="58"/>
                    <a:pt x="211" y="210"/>
                  </a:cubicBezTo>
                  <a:cubicBezTo>
                    <a:pt x="0" y="420"/>
                    <a:pt x="0" y="763"/>
                    <a:pt x="211" y="973"/>
                  </a:cubicBezTo>
                  <a:cubicBezTo>
                    <a:pt x="421" y="1184"/>
                    <a:pt x="764" y="1184"/>
                    <a:pt x="974" y="973"/>
                  </a:cubicBezTo>
                  <a:cubicBezTo>
                    <a:pt x="1140" y="808"/>
                    <a:pt x="1173" y="561"/>
                    <a:pt x="1078" y="361"/>
                  </a:cubicBezTo>
                  <a:cubicBezTo>
                    <a:pt x="987" y="452"/>
                    <a:pt x="987" y="452"/>
                    <a:pt x="987" y="452"/>
                  </a:cubicBezTo>
                  <a:cubicBezTo>
                    <a:pt x="1039" y="600"/>
                    <a:pt x="1007" y="771"/>
                    <a:pt x="889" y="889"/>
                  </a:cubicBezTo>
                  <a:cubicBezTo>
                    <a:pt x="726" y="1052"/>
                    <a:pt x="459" y="1052"/>
                    <a:pt x="295" y="889"/>
                  </a:cubicBezTo>
                  <a:cubicBezTo>
                    <a:pt x="132" y="725"/>
                    <a:pt x="132" y="458"/>
                    <a:pt x="295" y="295"/>
                  </a:cubicBezTo>
                  <a:cubicBezTo>
                    <a:pt x="413" y="177"/>
                    <a:pt x="585" y="145"/>
                    <a:pt x="732" y="197"/>
                  </a:cubicBezTo>
                  <a:lnTo>
                    <a:pt x="824" y="106"/>
                  </a:lnTo>
                  <a:close/>
                </a:path>
              </a:pathLst>
            </a:custGeom>
            <a:solidFill>
              <a:srgbClr val="6985A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2" name="Google Shape;292;p34"/>
            <p:cNvSpPr/>
            <p:nvPr/>
          </p:nvSpPr>
          <p:spPr>
            <a:xfrm>
              <a:off x="3125788" y="1771650"/>
              <a:ext cx="4632325" cy="4622800"/>
            </a:xfrm>
            <a:custGeom>
              <a:rect b="b" l="l" r="r" t="t"/>
              <a:pathLst>
                <a:path extrusionOk="0" h="1531" w="1531">
                  <a:moveTo>
                    <a:pt x="1417" y="369"/>
                  </a:moveTo>
                  <a:cubicBezTo>
                    <a:pt x="1340" y="446"/>
                    <a:pt x="1340" y="446"/>
                    <a:pt x="1340" y="446"/>
                  </a:cubicBezTo>
                  <a:cubicBezTo>
                    <a:pt x="1479" y="697"/>
                    <a:pt x="1445" y="1019"/>
                    <a:pt x="1232" y="1232"/>
                  </a:cubicBezTo>
                  <a:cubicBezTo>
                    <a:pt x="975" y="1490"/>
                    <a:pt x="556" y="1490"/>
                    <a:pt x="299" y="1232"/>
                  </a:cubicBezTo>
                  <a:cubicBezTo>
                    <a:pt x="41" y="975"/>
                    <a:pt x="41" y="556"/>
                    <a:pt x="299" y="299"/>
                  </a:cubicBezTo>
                  <a:cubicBezTo>
                    <a:pt x="512" y="86"/>
                    <a:pt x="834" y="52"/>
                    <a:pt x="1085" y="192"/>
                  </a:cubicBezTo>
                  <a:cubicBezTo>
                    <a:pt x="1162" y="115"/>
                    <a:pt x="1162" y="115"/>
                    <a:pt x="1162" y="115"/>
                  </a:cubicBezTo>
                  <a:cubicBezTo>
                    <a:pt x="1104" y="79"/>
                    <a:pt x="1041" y="52"/>
                    <a:pt x="974" y="33"/>
                  </a:cubicBezTo>
                  <a:cubicBezTo>
                    <a:pt x="974" y="29"/>
                    <a:pt x="974" y="29"/>
                    <a:pt x="974" y="29"/>
                  </a:cubicBezTo>
                  <a:cubicBezTo>
                    <a:pt x="908" y="10"/>
                    <a:pt x="838" y="0"/>
                    <a:pt x="765" y="0"/>
                  </a:cubicBezTo>
                  <a:cubicBezTo>
                    <a:pt x="693" y="0"/>
                    <a:pt x="623" y="10"/>
                    <a:pt x="557" y="29"/>
                  </a:cubicBezTo>
                  <a:cubicBezTo>
                    <a:pt x="557" y="33"/>
                    <a:pt x="557" y="33"/>
                    <a:pt x="557" y="33"/>
                  </a:cubicBezTo>
                  <a:cubicBezTo>
                    <a:pt x="237" y="124"/>
                    <a:pt x="0" y="416"/>
                    <a:pt x="0" y="766"/>
                  </a:cubicBezTo>
                  <a:cubicBezTo>
                    <a:pt x="0" y="964"/>
                    <a:pt x="75" y="1144"/>
                    <a:pt x="199" y="1280"/>
                  </a:cubicBezTo>
                  <a:cubicBezTo>
                    <a:pt x="339" y="1434"/>
                    <a:pt x="541" y="1531"/>
                    <a:pt x="765" y="1531"/>
                  </a:cubicBezTo>
                  <a:cubicBezTo>
                    <a:pt x="1115" y="1531"/>
                    <a:pt x="1407" y="1295"/>
                    <a:pt x="1498" y="974"/>
                  </a:cubicBezTo>
                  <a:cubicBezTo>
                    <a:pt x="1502" y="974"/>
                    <a:pt x="1502" y="974"/>
                    <a:pt x="1502" y="974"/>
                  </a:cubicBezTo>
                  <a:cubicBezTo>
                    <a:pt x="1521" y="908"/>
                    <a:pt x="1531" y="838"/>
                    <a:pt x="1531" y="766"/>
                  </a:cubicBezTo>
                  <a:cubicBezTo>
                    <a:pt x="1531" y="693"/>
                    <a:pt x="1521" y="623"/>
                    <a:pt x="1502" y="557"/>
                  </a:cubicBezTo>
                  <a:cubicBezTo>
                    <a:pt x="1498" y="557"/>
                    <a:pt x="1498" y="557"/>
                    <a:pt x="1498" y="557"/>
                  </a:cubicBezTo>
                  <a:cubicBezTo>
                    <a:pt x="1479" y="490"/>
                    <a:pt x="1452" y="427"/>
                    <a:pt x="1417" y="369"/>
                  </a:cubicBezTo>
                  <a:close/>
                </a:path>
              </a:pathLst>
            </a:custGeom>
            <a:solidFill>
              <a:srgbClr val="CDD6DE"/>
            </a:solidFill>
            <a:ln>
              <a:noFill/>
            </a:ln>
            <a:effectLst>
              <a:outerShdw blurRad="368300" sx="104000" rotWithShape="0" algn="ctr" sy="104000">
                <a:srgbClr val="000000">
                  <a:alpha val="13725"/>
                </a:srgbClr>
              </a:outerShdw>
            </a:effectLst>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3" name="Google Shape;293;p34"/>
            <p:cNvSpPr/>
            <p:nvPr/>
          </p:nvSpPr>
          <p:spPr>
            <a:xfrm>
              <a:off x="5203826" y="463550"/>
              <a:ext cx="3892550" cy="3856038"/>
            </a:xfrm>
            <a:custGeom>
              <a:rect b="b" l="l" r="r" t="t"/>
              <a:pathLst>
                <a:path extrusionOk="0" h="1277" w="1286">
                  <a:moveTo>
                    <a:pt x="1268" y="237"/>
                  </a:moveTo>
                  <a:cubicBezTo>
                    <a:pt x="1251" y="195"/>
                    <a:pt x="1211" y="168"/>
                    <a:pt x="1167" y="168"/>
                  </a:cubicBezTo>
                  <a:cubicBezTo>
                    <a:pt x="1105" y="168"/>
                    <a:pt x="1105" y="168"/>
                    <a:pt x="1105" y="168"/>
                  </a:cubicBezTo>
                  <a:cubicBezTo>
                    <a:pt x="1105" y="110"/>
                    <a:pt x="1105" y="110"/>
                    <a:pt x="1105" y="110"/>
                  </a:cubicBezTo>
                  <a:cubicBezTo>
                    <a:pt x="1105" y="50"/>
                    <a:pt x="1056" y="0"/>
                    <a:pt x="996" y="0"/>
                  </a:cubicBezTo>
                  <a:cubicBezTo>
                    <a:pt x="967" y="0"/>
                    <a:pt x="940" y="12"/>
                    <a:pt x="919" y="32"/>
                  </a:cubicBezTo>
                  <a:cubicBezTo>
                    <a:pt x="665" y="287"/>
                    <a:pt x="665" y="287"/>
                    <a:pt x="665" y="287"/>
                  </a:cubicBezTo>
                  <a:cubicBezTo>
                    <a:pt x="644" y="307"/>
                    <a:pt x="633" y="335"/>
                    <a:pt x="633" y="365"/>
                  </a:cubicBezTo>
                  <a:cubicBezTo>
                    <a:pt x="648" y="545"/>
                    <a:pt x="648" y="545"/>
                    <a:pt x="648" y="545"/>
                  </a:cubicBezTo>
                  <a:cubicBezTo>
                    <a:pt x="644" y="548"/>
                    <a:pt x="644" y="548"/>
                    <a:pt x="644" y="548"/>
                  </a:cubicBezTo>
                  <a:cubicBezTo>
                    <a:pt x="407" y="785"/>
                    <a:pt x="246" y="947"/>
                    <a:pt x="24" y="1169"/>
                  </a:cubicBezTo>
                  <a:cubicBezTo>
                    <a:pt x="0" y="1192"/>
                    <a:pt x="0" y="1230"/>
                    <a:pt x="24" y="1253"/>
                  </a:cubicBezTo>
                  <a:cubicBezTo>
                    <a:pt x="47" y="1277"/>
                    <a:pt x="85" y="1277"/>
                    <a:pt x="109" y="1253"/>
                  </a:cubicBezTo>
                  <a:cubicBezTo>
                    <a:pt x="175" y="1186"/>
                    <a:pt x="666" y="696"/>
                    <a:pt x="732" y="629"/>
                  </a:cubicBezTo>
                  <a:cubicBezTo>
                    <a:pt x="912" y="644"/>
                    <a:pt x="912" y="644"/>
                    <a:pt x="912" y="644"/>
                  </a:cubicBezTo>
                  <a:cubicBezTo>
                    <a:pt x="942" y="644"/>
                    <a:pt x="970" y="633"/>
                    <a:pt x="990" y="612"/>
                  </a:cubicBezTo>
                  <a:cubicBezTo>
                    <a:pt x="1245" y="358"/>
                    <a:pt x="1245" y="358"/>
                    <a:pt x="1245" y="358"/>
                  </a:cubicBezTo>
                  <a:cubicBezTo>
                    <a:pt x="1276" y="326"/>
                    <a:pt x="1286" y="278"/>
                    <a:pt x="1268" y="237"/>
                  </a:cubicBezTo>
                  <a:close/>
                  <a:moveTo>
                    <a:pt x="1174" y="287"/>
                  </a:moveTo>
                  <a:cubicBezTo>
                    <a:pt x="919" y="542"/>
                    <a:pt x="919" y="542"/>
                    <a:pt x="919" y="542"/>
                  </a:cubicBezTo>
                  <a:cubicBezTo>
                    <a:pt x="917" y="544"/>
                    <a:pt x="914" y="544"/>
                    <a:pt x="912" y="544"/>
                  </a:cubicBezTo>
                  <a:cubicBezTo>
                    <a:pt x="788" y="544"/>
                    <a:pt x="788" y="544"/>
                    <a:pt x="788" y="544"/>
                  </a:cubicBezTo>
                  <a:cubicBezTo>
                    <a:pt x="733" y="489"/>
                    <a:pt x="733" y="489"/>
                    <a:pt x="733" y="489"/>
                  </a:cubicBezTo>
                  <a:cubicBezTo>
                    <a:pt x="733" y="365"/>
                    <a:pt x="733" y="365"/>
                    <a:pt x="733" y="365"/>
                  </a:cubicBezTo>
                  <a:cubicBezTo>
                    <a:pt x="733" y="363"/>
                    <a:pt x="734" y="360"/>
                    <a:pt x="735" y="358"/>
                  </a:cubicBezTo>
                  <a:cubicBezTo>
                    <a:pt x="990" y="103"/>
                    <a:pt x="990" y="103"/>
                    <a:pt x="990" y="103"/>
                  </a:cubicBezTo>
                  <a:cubicBezTo>
                    <a:pt x="993" y="101"/>
                    <a:pt x="995" y="100"/>
                    <a:pt x="996" y="100"/>
                  </a:cubicBezTo>
                  <a:cubicBezTo>
                    <a:pt x="996" y="100"/>
                    <a:pt x="1005" y="100"/>
                    <a:pt x="1005" y="110"/>
                  </a:cubicBezTo>
                  <a:cubicBezTo>
                    <a:pt x="1005" y="268"/>
                    <a:pt x="1005" y="268"/>
                    <a:pt x="1005" y="268"/>
                  </a:cubicBezTo>
                  <a:cubicBezTo>
                    <a:pt x="1167" y="268"/>
                    <a:pt x="1167" y="268"/>
                    <a:pt x="1167" y="268"/>
                  </a:cubicBezTo>
                  <a:cubicBezTo>
                    <a:pt x="1168" y="268"/>
                    <a:pt x="1173" y="268"/>
                    <a:pt x="1176" y="275"/>
                  </a:cubicBezTo>
                  <a:cubicBezTo>
                    <a:pt x="1177" y="278"/>
                    <a:pt x="1178" y="283"/>
                    <a:pt x="1174" y="287"/>
                  </a:cubicBez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294" name="Google Shape;294;p34"/>
          <p:cNvGrpSpPr/>
          <p:nvPr/>
        </p:nvGrpSpPr>
        <p:grpSpPr>
          <a:xfrm>
            <a:off x="6395127" y="1759291"/>
            <a:ext cx="2250137" cy="2948304"/>
            <a:chOff x="8611248" y="2288301"/>
            <a:chExt cx="3000182" cy="3931072"/>
          </a:xfrm>
        </p:grpSpPr>
        <p:sp>
          <p:nvSpPr>
            <p:cNvPr id="295" name="Google Shape;295;p34"/>
            <p:cNvSpPr txBox="1"/>
            <p:nvPr/>
          </p:nvSpPr>
          <p:spPr>
            <a:xfrm>
              <a:off x="8611248" y="4479051"/>
              <a:ext cx="2524580"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296" name="Google Shape;296;p34"/>
            <p:cNvSpPr txBox="1"/>
            <p:nvPr/>
          </p:nvSpPr>
          <p:spPr>
            <a:xfrm>
              <a:off x="8611248" y="4974993"/>
              <a:ext cx="3000182" cy="1244380"/>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sp>
          <p:nvSpPr>
            <p:cNvPr id="297" name="Google Shape;297;p34"/>
            <p:cNvSpPr txBox="1"/>
            <p:nvPr/>
          </p:nvSpPr>
          <p:spPr>
            <a:xfrm>
              <a:off x="8611248" y="2288301"/>
              <a:ext cx="2524580"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298" name="Google Shape;298;p34"/>
            <p:cNvSpPr txBox="1"/>
            <p:nvPr/>
          </p:nvSpPr>
          <p:spPr>
            <a:xfrm>
              <a:off x="8611248" y="2784243"/>
              <a:ext cx="3000182" cy="1244380"/>
            </a:xfrm>
            <a:prstGeom prst="rect">
              <a:avLst/>
            </a:prstGeom>
            <a:noFill/>
            <a:ln>
              <a:noFill/>
            </a:ln>
          </p:spPr>
          <p:txBody>
            <a:bodyPr anchorCtr="0" anchor="t" bIns="34275" lIns="68575" spcFirstLastPara="1" rIns="68575" wrap="square" tIns="34275">
              <a:noAutofit/>
            </a:bodyPr>
            <a:lstStyle/>
            <a:p>
              <a:pPr indent="0" lvl="0" marL="0" marR="0" rtl="0" algn="l">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grpSp>
        <p:nvGrpSpPr>
          <p:cNvPr id="299" name="Google Shape;299;p34"/>
          <p:cNvGrpSpPr/>
          <p:nvPr/>
        </p:nvGrpSpPr>
        <p:grpSpPr>
          <a:xfrm>
            <a:off x="498737" y="1759291"/>
            <a:ext cx="2250137" cy="2948304"/>
            <a:chOff x="659070" y="2345721"/>
            <a:chExt cx="3000182" cy="3931072"/>
          </a:xfrm>
        </p:grpSpPr>
        <p:sp>
          <p:nvSpPr>
            <p:cNvPr id="300" name="Google Shape;300;p34"/>
            <p:cNvSpPr txBox="1"/>
            <p:nvPr/>
          </p:nvSpPr>
          <p:spPr>
            <a:xfrm>
              <a:off x="1134672" y="4536471"/>
              <a:ext cx="2524580"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01" name="Google Shape;301;p34"/>
            <p:cNvSpPr txBox="1"/>
            <p:nvPr/>
          </p:nvSpPr>
          <p:spPr>
            <a:xfrm>
              <a:off x="659070" y="5032413"/>
              <a:ext cx="3000182" cy="1244380"/>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sp>
          <p:nvSpPr>
            <p:cNvPr id="302" name="Google Shape;302;p34"/>
            <p:cNvSpPr txBox="1"/>
            <p:nvPr/>
          </p:nvSpPr>
          <p:spPr>
            <a:xfrm>
              <a:off x="1134672" y="2345721"/>
              <a:ext cx="2524580" cy="400110"/>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500">
                  <a:solidFill>
                    <a:schemeClr val="lt2"/>
                  </a:solidFill>
                  <a:latin typeface="PT Sans"/>
                  <a:ea typeface="PT Sans"/>
                  <a:cs typeface="PT Sans"/>
                  <a:sym typeface="PT Sans"/>
                </a:rPr>
                <a:t>Lorem Example</a:t>
              </a:r>
              <a:endParaRPr sz="1100"/>
            </a:p>
          </p:txBody>
        </p:sp>
        <p:sp>
          <p:nvSpPr>
            <p:cNvPr id="303" name="Google Shape;303;p34"/>
            <p:cNvSpPr txBox="1"/>
            <p:nvPr/>
          </p:nvSpPr>
          <p:spPr>
            <a:xfrm>
              <a:off x="659070" y="2841663"/>
              <a:ext cx="3000182" cy="1244380"/>
            </a:xfrm>
            <a:prstGeom prst="rect">
              <a:avLst/>
            </a:prstGeom>
            <a:noFill/>
            <a:ln>
              <a:noFill/>
            </a:ln>
          </p:spPr>
          <p:txBody>
            <a:bodyPr anchorCtr="0" anchor="t" bIns="34275" lIns="68575" spcFirstLastPara="1" rIns="68575" wrap="square" tIns="34275">
              <a:noAutofit/>
            </a:bodyPr>
            <a:lstStyle/>
            <a:p>
              <a:pPr indent="0" lvl="0" marL="0" marR="0" rtl="0" algn="r">
                <a:lnSpc>
                  <a:spcPct val="164285"/>
                </a:lnSpc>
                <a:spcBef>
                  <a:spcPts val="0"/>
                </a:spcBef>
                <a:spcAft>
                  <a:spcPts val="0"/>
                </a:spcAft>
                <a:buNone/>
              </a:pPr>
              <a:r>
                <a:rPr lang="en" sz="1100">
                  <a:solidFill>
                    <a:srgbClr val="7F7F7F"/>
                  </a:solidFill>
                  <a:latin typeface="PT Sans"/>
                  <a:ea typeface="PT Sans"/>
                  <a:cs typeface="PT Sans"/>
                  <a:sym typeface="PT Sans"/>
                </a:rPr>
                <a:t>Were hath waters divided fill may days air bring is Signs first creeping seed all saying above after be and female behold first. Creped</a:t>
              </a:r>
              <a:endParaRPr sz="1100"/>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6">
      <a:dk1>
        <a:srgbClr val="000000"/>
      </a:dk1>
      <a:lt1>
        <a:srgbClr val="FFFFFF"/>
      </a:lt1>
      <a:dk2>
        <a:srgbClr val="6491C8"/>
      </a:dk2>
      <a:lt2>
        <a:srgbClr val="283440"/>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