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2" r:id="rId1"/>
  </p:sldMasterIdLst>
  <p:notesMasterIdLst>
    <p:notesMasterId r:id="rId23"/>
  </p:notesMasterIdLst>
  <p:handoutMasterIdLst>
    <p:handoutMasterId r:id="rId24"/>
  </p:handoutMasterIdLst>
  <p:sldIdLst>
    <p:sldId id="688" r:id="rId2"/>
    <p:sldId id="701" r:id="rId3"/>
    <p:sldId id="698" r:id="rId4"/>
    <p:sldId id="669" r:id="rId5"/>
    <p:sldId id="676" r:id="rId6"/>
    <p:sldId id="690" r:id="rId7"/>
    <p:sldId id="691" r:id="rId8"/>
    <p:sldId id="672" r:id="rId9"/>
    <p:sldId id="692" r:id="rId10"/>
    <p:sldId id="683" r:id="rId11"/>
    <p:sldId id="675" r:id="rId12"/>
    <p:sldId id="678" r:id="rId13"/>
    <p:sldId id="699" r:id="rId14"/>
    <p:sldId id="695" r:id="rId15"/>
    <p:sldId id="694" r:id="rId16"/>
    <p:sldId id="704" r:id="rId17"/>
    <p:sldId id="703" r:id="rId18"/>
    <p:sldId id="702" r:id="rId19"/>
    <p:sldId id="705" r:id="rId20"/>
    <p:sldId id="706" r:id="rId21"/>
    <p:sldId id="696"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eepiker" initials="F" lastIdx="5" clrIdx="0">
    <p:extLst>
      <p:ext uri="{19B8F6BF-5375-455C-9EA6-DF929625EA0E}">
        <p15:presenceInfo xmlns:p15="http://schemas.microsoft.com/office/powerpoint/2012/main" userId="Freepik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303" autoAdjust="0"/>
    <p:restoredTop sz="96532" autoAdjust="0"/>
  </p:normalViewPr>
  <p:slideViewPr>
    <p:cSldViewPr snapToGrid="0" snapToObjects="1">
      <p:cViewPr>
        <p:scale>
          <a:sx n="66" d="100"/>
          <a:sy n="66" d="100"/>
        </p:scale>
        <p:origin x="924" y="210"/>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snapToObjects="1">
      <p:cViewPr varScale="1">
        <p:scale>
          <a:sx n="91" d="100"/>
          <a:sy n="91" d="100"/>
        </p:scale>
        <p:origin x="375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9D2CE1B-0954-4D33-AB5F-A7C719F844C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573FD09-A43D-4FFC-B6D0-0547FD8F50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B5AFE0E-6A1C-4885-B63C-2DFDC6AB1C79}" type="datetimeFigureOut">
              <a:rPr lang="en-US" smtClean="0"/>
              <a:t>4/24/2019</a:t>
            </a:fld>
            <a:endParaRPr lang="en-US"/>
          </a:p>
        </p:txBody>
      </p:sp>
      <p:sp>
        <p:nvSpPr>
          <p:cNvPr id="4" name="Footer Placeholder 3">
            <a:extLst>
              <a:ext uri="{FF2B5EF4-FFF2-40B4-BE49-F238E27FC236}">
                <a16:creationId xmlns:a16="http://schemas.microsoft.com/office/drawing/2014/main" id="{57CF5188-4104-49A0-8942-88B48485365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8D68E2C-942E-45D8-A73F-D445E1178745}"/>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EA61BB-20CE-4FD0-BD5C-E0532AC8E298}" type="slidenum">
              <a:rPr lang="en-US" smtClean="0"/>
              <a:t>‹#›</a:t>
            </a:fld>
            <a:endParaRPr lang="en-US"/>
          </a:p>
        </p:txBody>
      </p:sp>
    </p:spTree>
    <p:extLst>
      <p:ext uri="{BB962C8B-B14F-4D97-AF65-F5344CB8AC3E}">
        <p14:creationId xmlns:p14="http://schemas.microsoft.com/office/powerpoint/2010/main" val="16904569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D4EA084-1755-244B-AA1B-DD1CDE75AFEE}" type="datetimeFigureOut">
              <a:rPr lang="en-US" smtClean="0"/>
              <a:t>4/24/2019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81F7C-1D07-BA46-A5B5-F41F280D9362}" type="slidenum">
              <a:rPr lang="en-US" smtClean="0"/>
              <a:t>‹#›</a:t>
            </a:fld>
            <a:endParaRPr lang="en-US"/>
          </a:p>
        </p:txBody>
      </p:sp>
    </p:spTree>
    <p:extLst>
      <p:ext uri="{BB962C8B-B14F-4D97-AF65-F5344CB8AC3E}">
        <p14:creationId xmlns:p14="http://schemas.microsoft.com/office/powerpoint/2010/main" val="104009380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Genera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8ECB4D-BD78-4876-A320-98CB78C08573}"/>
              </a:ext>
            </a:extLst>
          </p:cNvPr>
          <p:cNvSpPr>
            <a:spLocks noGrp="1"/>
          </p:cNvSpPr>
          <p:nvPr>
            <p:ph type="title"/>
          </p:nvPr>
        </p:nvSpPr>
        <p:spPr/>
        <p:txBody>
          <a:bodyPr/>
          <a:lstStyle/>
          <a:p>
            <a:r>
              <a:rPr lang="en-US"/>
              <a:t>Click to edit Master 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Full Image">
    <p:spTree>
      <p:nvGrpSpPr>
        <p:cNvPr id="1" name=""/>
        <p:cNvGrpSpPr/>
        <p:nvPr/>
      </p:nvGrpSpPr>
      <p:grpSpPr>
        <a:xfrm>
          <a:off x="0" y="0"/>
          <a:ext cx="0" cy="0"/>
          <a:chOff x="0" y="0"/>
          <a:chExt cx="0" cy="0"/>
        </a:xfrm>
      </p:grpSpPr>
      <p:sp>
        <p:nvSpPr>
          <p:cNvPr id="10" name="Freeform: Shape 9">
            <a:extLst>
              <a:ext uri="{FF2B5EF4-FFF2-40B4-BE49-F238E27FC236}">
                <a16:creationId xmlns:a16="http://schemas.microsoft.com/office/drawing/2014/main" id="{C21428F8-C2FE-40E8-859D-5F1072AA9707}"/>
              </a:ext>
            </a:extLst>
          </p:cNvPr>
          <p:cNvSpPr>
            <a:spLocks noGrp="1"/>
          </p:cNvSpPr>
          <p:nvPr>
            <p:ph type="pic" sz="quarter" idx="20"/>
          </p:nvPr>
        </p:nvSpPr>
        <p:spPr>
          <a:xfrm>
            <a:off x="4889947" y="2618305"/>
            <a:ext cx="2438454" cy="1833424"/>
          </a:xfrm>
          <a:custGeom>
            <a:avLst/>
            <a:gdLst>
              <a:gd name="connsiteX0" fmla="*/ 458356 w 2438454"/>
              <a:gd name="connsiteY0" fmla="*/ 0 h 1833424"/>
              <a:gd name="connsiteX1" fmla="*/ 2438454 w 2438454"/>
              <a:gd name="connsiteY1" fmla="*/ 0 h 1833424"/>
              <a:gd name="connsiteX2" fmla="*/ 1980098 w 2438454"/>
              <a:gd name="connsiteY2" fmla="*/ 1833424 h 1833424"/>
              <a:gd name="connsiteX3" fmla="*/ 0 w 2438454"/>
              <a:gd name="connsiteY3" fmla="*/ 1833424 h 1833424"/>
            </a:gdLst>
            <a:ahLst/>
            <a:cxnLst>
              <a:cxn ang="0">
                <a:pos x="connsiteX0" y="connsiteY0"/>
              </a:cxn>
              <a:cxn ang="0">
                <a:pos x="connsiteX1" y="connsiteY1"/>
              </a:cxn>
              <a:cxn ang="0">
                <a:pos x="connsiteX2" y="connsiteY2"/>
              </a:cxn>
              <a:cxn ang="0">
                <a:pos x="connsiteX3" y="connsiteY3"/>
              </a:cxn>
            </a:cxnLst>
            <a:rect l="l" t="t" r="r" b="b"/>
            <a:pathLst>
              <a:path w="2438454" h="1833424">
                <a:moveTo>
                  <a:pt x="458356" y="0"/>
                </a:moveTo>
                <a:lnTo>
                  <a:pt x="2438454" y="0"/>
                </a:lnTo>
                <a:lnTo>
                  <a:pt x="1980098" y="1833424"/>
                </a:lnTo>
                <a:lnTo>
                  <a:pt x="0" y="1833424"/>
                </a:lnTo>
                <a:close/>
              </a:path>
            </a:pathLst>
          </a:custGeom>
        </p:spPr>
      </p:sp>
      <p:sp>
        <p:nvSpPr>
          <p:cNvPr id="13" name="Freeform: Shape 12">
            <a:extLst>
              <a:ext uri="{FF2B5EF4-FFF2-40B4-BE49-F238E27FC236}">
                <a16:creationId xmlns:a16="http://schemas.microsoft.com/office/drawing/2014/main" id="{AB7A4252-A563-4086-B633-1BAA3F39C4B2}"/>
              </a:ext>
            </a:extLst>
          </p:cNvPr>
          <p:cNvSpPr>
            <a:spLocks noGrp="1"/>
          </p:cNvSpPr>
          <p:nvPr>
            <p:ph type="pic" sz="quarter" idx="21"/>
          </p:nvPr>
        </p:nvSpPr>
        <p:spPr>
          <a:xfrm>
            <a:off x="8271502" y="2618305"/>
            <a:ext cx="2438454" cy="1833424"/>
          </a:xfrm>
          <a:custGeom>
            <a:avLst/>
            <a:gdLst>
              <a:gd name="connsiteX0" fmla="*/ 458356 w 2438454"/>
              <a:gd name="connsiteY0" fmla="*/ 0 h 1833424"/>
              <a:gd name="connsiteX1" fmla="*/ 2438454 w 2438454"/>
              <a:gd name="connsiteY1" fmla="*/ 0 h 1833424"/>
              <a:gd name="connsiteX2" fmla="*/ 1980098 w 2438454"/>
              <a:gd name="connsiteY2" fmla="*/ 1833424 h 1833424"/>
              <a:gd name="connsiteX3" fmla="*/ 0 w 2438454"/>
              <a:gd name="connsiteY3" fmla="*/ 1833424 h 1833424"/>
            </a:gdLst>
            <a:ahLst/>
            <a:cxnLst>
              <a:cxn ang="0">
                <a:pos x="connsiteX0" y="connsiteY0"/>
              </a:cxn>
              <a:cxn ang="0">
                <a:pos x="connsiteX1" y="connsiteY1"/>
              </a:cxn>
              <a:cxn ang="0">
                <a:pos x="connsiteX2" y="connsiteY2"/>
              </a:cxn>
              <a:cxn ang="0">
                <a:pos x="connsiteX3" y="connsiteY3"/>
              </a:cxn>
            </a:cxnLst>
            <a:rect l="l" t="t" r="r" b="b"/>
            <a:pathLst>
              <a:path w="2438454" h="1833424">
                <a:moveTo>
                  <a:pt x="458356" y="0"/>
                </a:moveTo>
                <a:lnTo>
                  <a:pt x="2438454" y="0"/>
                </a:lnTo>
                <a:lnTo>
                  <a:pt x="1980098" y="1833424"/>
                </a:lnTo>
                <a:lnTo>
                  <a:pt x="0" y="1833424"/>
                </a:lnTo>
                <a:close/>
              </a:path>
            </a:pathLst>
          </a:custGeom>
        </p:spPr>
      </p:sp>
      <p:sp>
        <p:nvSpPr>
          <p:cNvPr id="9" name="Freeform: Shape 8">
            <a:extLst>
              <a:ext uri="{FF2B5EF4-FFF2-40B4-BE49-F238E27FC236}">
                <a16:creationId xmlns:a16="http://schemas.microsoft.com/office/drawing/2014/main" id="{7D7EBF13-EBD0-4A66-895B-0A837466AEC6}"/>
              </a:ext>
            </a:extLst>
          </p:cNvPr>
          <p:cNvSpPr>
            <a:spLocks noGrp="1"/>
          </p:cNvSpPr>
          <p:nvPr>
            <p:ph type="pic" sz="quarter" idx="17"/>
          </p:nvPr>
        </p:nvSpPr>
        <p:spPr>
          <a:xfrm>
            <a:off x="1473887" y="2618305"/>
            <a:ext cx="2438454" cy="1833424"/>
          </a:xfrm>
          <a:custGeom>
            <a:avLst/>
            <a:gdLst>
              <a:gd name="connsiteX0" fmla="*/ 458356 w 2438454"/>
              <a:gd name="connsiteY0" fmla="*/ 0 h 1833424"/>
              <a:gd name="connsiteX1" fmla="*/ 2438454 w 2438454"/>
              <a:gd name="connsiteY1" fmla="*/ 0 h 1833424"/>
              <a:gd name="connsiteX2" fmla="*/ 1980098 w 2438454"/>
              <a:gd name="connsiteY2" fmla="*/ 1833424 h 1833424"/>
              <a:gd name="connsiteX3" fmla="*/ 0 w 2438454"/>
              <a:gd name="connsiteY3" fmla="*/ 1833424 h 1833424"/>
            </a:gdLst>
            <a:ahLst/>
            <a:cxnLst>
              <a:cxn ang="0">
                <a:pos x="connsiteX0" y="connsiteY0"/>
              </a:cxn>
              <a:cxn ang="0">
                <a:pos x="connsiteX1" y="connsiteY1"/>
              </a:cxn>
              <a:cxn ang="0">
                <a:pos x="connsiteX2" y="connsiteY2"/>
              </a:cxn>
              <a:cxn ang="0">
                <a:pos x="connsiteX3" y="connsiteY3"/>
              </a:cxn>
            </a:cxnLst>
            <a:rect l="l" t="t" r="r" b="b"/>
            <a:pathLst>
              <a:path w="2438454" h="1833424">
                <a:moveTo>
                  <a:pt x="458356" y="0"/>
                </a:moveTo>
                <a:lnTo>
                  <a:pt x="2438454" y="0"/>
                </a:lnTo>
                <a:lnTo>
                  <a:pt x="1980098" y="1833424"/>
                </a:lnTo>
                <a:lnTo>
                  <a:pt x="0" y="1833424"/>
                </a:lnTo>
                <a:close/>
              </a:path>
            </a:pathLst>
          </a:custGeom>
        </p:spPr>
      </p:sp>
    </p:spTree>
    <p:extLst>
      <p:ext uri="{BB962C8B-B14F-4D97-AF65-F5344CB8AC3E}">
        <p14:creationId xmlns:p14="http://schemas.microsoft.com/office/powerpoint/2010/main" val="32051075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3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3AF5B0C7-670F-4C86-B19E-40015136BA10}"/>
              </a:ext>
            </a:extLst>
          </p:cNvPr>
          <p:cNvSpPr>
            <a:spLocks noGrp="1"/>
          </p:cNvSpPr>
          <p:nvPr>
            <p:ph type="pic" sz="quarter" idx="10"/>
          </p:nvPr>
        </p:nvSpPr>
        <p:spPr>
          <a:xfrm>
            <a:off x="-17838" y="0"/>
            <a:ext cx="4028443" cy="6858000"/>
          </a:xfrm>
          <a:custGeom>
            <a:avLst/>
            <a:gdLst>
              <a:gd name="connsiteX0" fmla="*/ 0 w 4028443"/>
              <a:gd name="connsiteY0" fmla="*/ 0 h 6858000"/>
              <a:gd name="connsiteX1" fmla="*/ 4028443 w 4028443"/>
              <a:gd name="connsiteY1" fmla="*/ 0 h 6858000"/>
              <a:gd name="connsiteX2" fmla="*/ 4028443 w 4028443"/>
              <a:gd name="connsiteY2" fmla="*/ 6858000 h 6858000"/>
              <a:gd name="connsiteX3" fmla="*/ 0 w 4028443"/>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028443" h="6858000">
                <a:moveTo>
                  <a:pt x="0" y="0"/>
                </a:moveTo>
                <a:lnTo>
                  <a:pt x="4028443" y="0"/>
                </a:lnTo>
                <a:lnTo>
                  <a:pt x="4028443"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6787592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21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AF60561F-9D8C-4C16-AE8B-F5D9242FCCF3}"/>
              </a:ext>
            </a:extLst>
          </p:cNvPr>
          <p:cNvSpPr>
            <a:spLocks noGrp="1"/>
          </p:cNvSpPr>
          <p:nvPr>
            <p:ph type="pic" sz="quarter" idx="10"/>
          </p:nvPr>
        </p:nvSpPr>
        <p:spPr>
          <a:xfrm>
            <a:off x="1153432" y="1627314"/>
            <a:ext cx="4616451" cy="3769880"/>
          </a:xfrm>
          <a:custGeom>
            <a:avLst/>
            <a:gdLst>
              <a:gd name="connsiteX0" fmla="*/ 0 w 4616451"/>
              <a:gd name="connsiteY0" fmla="*/ 0 h 3769880"/>
              <a:gd name="connsiteX1" fmla="*/ 4616451 w 4616451"/>
              <a:gd name="connsiteY1" fmla="*/ 0 h 3769880"/>
              <a:gd name="connsiteX2" fmla="*/ 4616451 w 4616451"/>
              <a:gd name="connsiteY2" fmla="*/ 3769880 h 3769880"/>
              <a:gd name="connsiteX3" fmla="*/ 0 w 4616451"/>
              <a:gd name="connsiteY3" fmla="*/ 3769880 h 3769880"/>
            </a:gdLst>
            <a:ahLst/>
            <a:cxnLst>
              <a:cxn ang="0">
                <a:pos x="connsiteX0" y="connsiteY0"/>
              </a:cxn>
              <a:cxn ang="0">
                <a:pos x="connsiteX1" y="connsiteY1"/>
              </a:cxn>
              <a:cxn ang="0">
                <a:pos x="connsiteX2" y="connsiteY2"/>
              </a:cxn>
              <a:cxn ang="0">
                <a:pos x="connsiteX3" y="connsiteY3"/>
              </a:cxn>
            </a:cxnLst>
            <a:rect l="l" t="t" r="r" b="b"/>
            <a:pathLst>
              <a:path w="4616451" h="3769880">
                <a:moveTo>
                  <a:pt x="0" y="0"/>
                </a:moveTo>
                <a:lnTo>
                  <a:pt x="4616451" y="0"/>
                </a:lnTo>
                <a:lnTo>
                  <a:pt x="4616451" y="3769880"/>
                </a:lnTo>
                <a:lnTo>
                  <a:pt x="0" y="376988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23238544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6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58DA077D-FC63-4B9B-87B1-89DA0F987F10}"/>
              </a:ext>
            </a:extLst>
          </p:cNvPr>
          <p:cNvSpPr>
            <a:spLocks noGrp="1"/>
          </p:cNvSpPr>
          <p:nvPr>
            <p:ph type="pic" sz="quarter" idx="10"/>
          </p:nvPr>
        </p:nvSpPr>
        <p:spPr>
          <a:xfrm>
            <a:off x="1281242" y="722392"/>
            <a:ext cx="5954124" cy="2565395"/>
          </a:xfrm>
          <a:custGeom>
            <a:avLst/>
            <a:gdLst>
              <a:gd name="connsiteX0" fmla="*/ 0 w 5954124"/>
              <a:gd name="connsiteY0" fmla="*/ 0 h 2565395"/>
              <a:gd name="connsiteX1" fmla="*/ 5954124 w 5954124"/>
              <a:gd name="connsiteY1" fmla="*/ 0 h 2565395"/>
              <a:gd name="connsiteX2" fmla="*/ 5954124 w 5954124"/>
              <a:gd name="connsiteY2" fmla="*/ 2565395 h 2565395"/>
              <a:gd name="connsiteX3" fmla="*/ 0 w 5954124"/>
              <a:gd name="connsiteY3" fmla="*/ 2565395 h 2565395"/>
            </a:gdLst>
            <a:ahLst/>
            <a:cxnLst>
              <a:cxn ang="0">
                <a:pos x="connsiteX0" y="connsiteY0"/>
              </a:cxn>
              <a:cxn ang="0">
                <a:pos x="connsiteX1" y="connsiteY1"/>
              </a:cxn>
              <a:cxn ang="0">
                <a:pos x="connsiteX2" y="connsiteY2"/>
              </a:cxn>
              <a:cxn ang="0">
                <a:pos x="connsiteX3" y="connsiteY3"/>
              </a:cxn>
            </a:cxnLst>
            <a:rect l="l" t="t" r="r" b="b"/>
            <a:pathLst>
              <a:path w="5954124" h="2565395">
                <a:moveTo>
                  <a:pt x="0" y="0"/>
                </a:moveTo>
                <a:lnTo>
                  <a:pt x="5954124" y="0"/>
                </a:lnTo>
                <a:lnTo>
                  <a:pt x="5954124" y="2565395"/>
                </a:lnTo>
                <a:lnTo>
                  <a:pt x="0" y="2565395"/>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950142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4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6096001" y="0"/>
            <a:ext cx="609600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1126870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3_Full Image">
    <p:spTree>
      <p:nvGrpSpPr>
        <p:cNvPr id="1" name=""/>
        <p:cNvGrpSpPr/>
        <p:nvPr/>
      </p:nvGrpSpPr>
      <p:grpSpPr>
        <a:xfrm>
          <a:off x="0" y="0"/>
          <a:ext cx="0" cy="0"/>
          <a:chOff x="0" y="0"/>
          <a:chExt cx="0" cy="0"/>
        </a:xfrm>
      </p:grpSpPr>
      <p:sp>
        <p:nvSpPr>
          <p:cNvPr id="12" name="Freeform: Shape 11">
            <a:extLst>
              <a:ext uri="{FF2B5EF4-FFF2-40B4-BE49-F238E27FC236}">
                <a16:creationId xmlns:a16="http://schemas.microsoft.com/office/drawing/2014/main" id="{466ABF89-9241-44C2-95B4-4871106610E6}"/>
              </a:ext>
            </a:extLst>
          </p:cNvPr>
          <p:cNvSpPr>
            <a:spLocks noGrp="1"/>
          </p:cNvSpPr>
          <p:nvPr>
            <p:ph type="pic" sz="quarter" idx="11"/>
          </p:nvPr>
        </p:nvSpPr>
        <p:spPr>
          <a:xfrm>
            <a:off x="4346593" y="3743374"/>
            <a:ext cx="3602683" cy="2171700"/>
          </a:xfrm>
          <a:custGeom>
            <a:avLst/>
            <a:gdLst>
              <a:gd name="connsiteX0" fmla="*/ 542925 w 3602683"/>
              <a:gd name="connsiteY0" fmla="*/ 0 h 2171700"/>
              <a:gd name="connsiteX1" fmla="*/ 3602683 w 3602683"/>
              <a:gd name="connsiteY1" fmla="*/ 0 h 2171700"/>
              <a:gd name="connsiteX2" fmla="*/ 3059758 w 3602683"/>
              <a:gd name="connsiteY2" fmla="*/ 2171700 h 2171700"/>
              <a:gd name="connsiteX3" fmla="*/ 0 w 3602683"/>
              <a:gd name="connsiteY3" fmla="*/ 2171700 h 2171700"/>
            </a:gdLst>
            <a:ahLst/>
            <a:cxnLst>
              <a:cxn ang="0">
                <a:pos x="connsiteX0" y="connsiteY0"/>
              </a:cxn>
              <a:cxn ang="0">
                <a:pos x="connsiteX1" y="connsiteY1"/>
              </a:cxn>
              <a:cxn ang="0">
                <a:pos x="connsiteX2" y="connsiteY2"/>
              </a:cxn>
              <a:cxn ang="0">
                <a:pos x="connsiteX3" y="connsiteY3"/>
              </a:cxn>
            </a:cxnLst>
            <a:rect l="l" t="t" r="r" b="b"/>
            <a:pathLst>
              <a:path w="3602683" h="2171700">
                <a:moveTo>
                  <a:pt x="542925" y="0"/>
                </a:moveTo>
                <a:lnTo>
                  <a:pt x="3602683" y="0"/>
                </a:lnTo>
                <a:lnTo>
                  <a:pt x="3059758" y="2171700"/>
                </a:lnTo>
                <a:lnTo>
                  <a:pt x="0" y="2171700"/>
                </a:lnTo>
                <a:close/>
              </a:path>
            </a:pathLst>
          </a:custGeom>
        </p:spPr>
        <p:txBody>
          <a:bodyPr wrap="square" anchor="ctr">
            <a:noAutofit/>
          </a:bodyPr>
          <a:lstStyle/>
          <a:p>
            <a:endParaRPr lang="en-US" dirty="0"/>
          </a:p>
        </p:txBody>
      </p:sp>
      <p:sp>
        <p:nvSpPr>
          <p:cNvPr id="11" name="Freeform: Shape 10">
            <a:extLst>
              <a:ext uri="{FF2B5EF4-FFF2-40B4-BE49-F238E27FC236}">
                <a16:creationId xmlns:a16="http://schemas.microsoft.com/office/drawing/2014/main" id="{518434C6-97A8-457F-B827-623200B6B068}"/>
              </a:ext>
            </a:extLst>
          </p:cNvPr>
          <p:cNvSpPr>
            <a:spLocks noGrp="1"/>
          </p:cNvSpPr>
          <p:nvPr>
            <p:ph type="pic" sz="quarter" idx="12"/>
          </p:nvPr>
        </p:nvSpPr>
        <p:spPr>
          <a:xfrm rot="10800000">
            <a:off x="1110820" y="3743374"/>
            <a:ext cx="3602683" cy="2171700"/>
          </a:xfrm>
          <a:custGeom>
            <a:avLst/>
            <a:gdLst>
              <a:gd name="connsiteX0" fmla="*/ 3059758 w 3602683"/>
              <a:gd name="connsiteY0" fmla="*/ 2171700 h 2171700"/>
              <a:gd name="connsiteX1" fmla="*/ 0 w 3602683"/>
              <a:gd name="connsiteY1" fmla="*/ 2171700 h 2171700"/>
              <a:gd name="connsiteX2" fmla="*/ 542925 w 3602683"/>
              <a:gd name="connsiteY2" fmla="*/ 0 h 2171700"/>
              <a:gd name="connsiteX3" fmla="*/ 3602683 w 3602683"/>
              <a:gd name="connsiteY3" fmla="*/ 0 h 2171700"/>
            </a:gdLst>
            <a:ahLst/>
            <a:cxnLst>
              <a:cxn ang="0">
                <a:pos x="connsiteX0" y="connsiteY0"/>
              </a:cxn>
              <a:cxn ang="0">
                <a:pos x="connsiteX1" y="connsiteY1"/>
              </a:cxn>
              <a:cxn ang="0">
                <a:pos x="connsiteX2" y="connsiteY2"/>
              </a:cxn>
              <a:cxn ang="0">
                <a:pos x="connsiteX3" y="connsiteY3"/>
              </a:cxn>
            </a:cxnLst>
            <a:rect l="l" t="t" r="r" b="b"/>
            <a:pathLst>
              <a:path w="3602683" h="2171700">
                <a:moveTo>
                  <a:pt x="3059758" y="2171700"/>
                </a:moveTo>
                <a:lnTo>
                  <a:pt x="0" y="2171700"/>
                </a:lnTo>
                <a:lnTo>
                  <a:pt x="542925" y="0"/>
                </a:lnTo>
                <a:lnTo>
                  <a:pt x="3602683" y="0"/>
                </a:lnTo>
                <a:close/>
              </a:path>
            </a:pathLst>
          </a:custGeom>
        </p:spPr>
        <p:txBody>
          <a:bodyPr wrap="square" anchor="ctr">
            <a:noAutofit/>
          </a:bodyPr>
          <a:lstStyle/>
          <a:p>
            <a:endParaRPr lang="en-US" dirty="0"/>
          </a:p>
        </p:txBody>
      </p:sp>
      <p:sp>
        <p:nvSpPr>
          <p:cNvPr id="13" name="Freeform: Shape 12">
            <a:extLst>
              <a:ext uri="{FF2B5EF4-FFF2-40B4-BE49-F238E27FC236}">
                <a16:creationId xmlns:a16="http://schemas.microsoft.com/office/drawing/2014/main" id="{FEF4B899-AC95-4405-9BBC-93408A2C5735}"/>
              </a:ext>
            </a:extLst>
          </p:cNvPr>
          <p:cNvSpPr>
            <a:spLocks noGrp="1"/>
          </p:cNvSpPr>
          <p:nvPr>
            <p:ph type="pic" sz="quarter" idx="13"/>
          </p:nvPr>
        </p:nvSpPr>
        <p:spPr>
          <a:xfrm rot="10800000">
            <a:off x="7582364" y="3743374"/>
            <a:ext cx="3602683" cy="2171700"/>
          </a:xfrm>
          <a:custGeom>
            <a:avLst/>
            <a:gdLst>
              <a:gd name="connsiteX0" fmla="*/ 3059758 w 3602683"/>
              <a:gd name="connsiteY0" fmla="*/ 2171700 h 2171700"/>
              <a:gd name="connsiteX1" fmla="*/ 0 w 3602683"/>
              <a:gd name="connsiteY1" fmla="*/ 2171700 h 2171700"/>
              <a:gd name="connsiteX2" fmla="*/ 542925 w 3602683"/>
              <a:gd name="connsiteY2" fmla="*/ 0 h 2171700"/>
              <a:gd name="connsiteX3" fmla="*/ 3602683 w 3602683"/>
              <a:gd name="connsiteY3" fmla="*/ 0 h 2171700"/>
            </a:gdLst>
            <a:ahLst/>
            <a:cxnLst>
              <a:cxn ang="0">
                <a:pos x="connsiteX0" y="connsiteY0"/>
              </a:cxn>
              <a:cxn ang="0">
                <a:pos x="connsiteX1" y="connsiteY1"/>
              </a:cxn>
              <a:cxn ang="0">
                <a:pos x="connsiteX2" y="connsiteY2"/>
              </a:cxn>
              <a:cxn ang="0">
                <a:pos x="connsiteX3" y="connsiteY3"/>
              </a:cxn>
            </a:cxnLst>
            <a:rect l="l" t="t" r="r" b="b"/>
            <a:pathLst>
              <a:path w="3602683" h="2171700">
                <a:moveTo>
                  <a:pt x="3059758" y="2171700"/>
                </a:moveTo>
                <a:lnTo>
                  <a:pt x="0" y="2171700"/>
                </a:lnTo>
                <a:lnTo>
                  <a:pt x="542925" y="0"/>
                </a:lnTo>
                <a:lnTo>
                  <a:pt x="3602683" y="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0639574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7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A96E0420-4B8E-404F-9C50-A35E84898CAA}"/>
              </a:ext>
            </a:extLst>
          </p:cNvPr>
          <p:cNvSpPr>
            <a:spLocks noGrp="1"/>
          </p:cNvSpPr>
          <p:nvPr>
            <p:ph type="pic" sz="quarter" idx="10"/>
          </p:nvPr>
        </p:nvSpPr>
        <p:spPr>
          <a:xfrm>
            <a:off x="4969559" y="1959768"/>
            <a:ext cx="2252882" cy="2252882"/>
          </a:xfrm>
          <a:custGeom>
            <a:avLst/>
            <a:gdLst>
              <a:gd name="connsiteX0" fmla="*/ 1126441 w 2252882"/>
              <a:gd name="connsiteY0" fmla="*/ 0 h 2252882"/>
              <a:gd name="connsiteX1" fmla="*/ 2029773 w 2252882"/>
              <a:gd name="connsiteY1" fmla="*/ 446210 h 2252882"/>
              <a:gd name="connsiteX2" fmla="*/ 2252882 w 2252882"/>
              <a:gd name="connsiteY2" fmla="*/ 1448836 h 2252882"/>
              <a:gd name="connsiteX3" fmla="*/ 1627749 w 2252882"/>
              <a:gd name="connsiteY3" fmla="*/ 2252882 h 2252882"/>
              <a:gd name="connsiteX4" fmla="*/ 625133 w 2252882"/>
              <a:gd name="connsiteY4" fmla="*/ 2252882 h 2252882"/>
              <a:gd name="connsiteX5" fmla="*/ 0 w 2252882"/>
              <a:gd name="connsiteY5" fmla="*/ 1448836 h 2252882"/>
              <a:gd name="connsiteX6" fmla="*/ 223109 w 2252882"/>
              <a:gd name="connsiteY6" fmla="*/ 446210 h 2252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52882" h="2252882">
                <a:moveTo>
                  <a:pt x="1126441" y="0"/>
                </a:moveTo>
                <a:lnTo>
                  <a:pt x="2029773" y="446210"/>
                </a:lnTo>
                <a:lnTo>
                  <a:pt x="2252882" y="1448836"/>
                </a:lnTo>
                <a:lnTo>
                  <a:pt x="1627749" y="2252882"/>
                </a:lnTo>
                <a:lnTo>
                  <a:pt x="625133" y="2252882"/>
                </a:lnTo>
                <a:lnTo>
                  <a:pt x="0" y="1448836"/>
                </a:lnTo>
                <a:lnTo>
                  <a:pt x="223109" y="44621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6012144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8_Full Image">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FDAA5150-E11A-4B01-B8CA-44E26BBF5C3D}"/>
              </a:ext>
            </a:extLst>
          </p:cNvPr>
          <p:cNvSpPr>
            <a:spLocks noGrp="1"/>
          </p:cNvSpPr>
          <p:nvPr>
            <p:ph type="pic" sz="quarter" idx="12"/>
          </p:nvPr>
        </p:nvSpPr>
        <p:spPr>
          <a:xfrm>
            <a:off x="1733550" y="2114550"/>
            <a:ext cx="2628900" cy="2628900"/>
          </a:xfrm>
          <a:custGeom>
            <a:avLst/>
            <a:gdLst>
              <a:gd name="connsiteX0" fmla="*/ 1514475 w 3028950"/>
              <a:gd name="connsiteY0" fmla="*/ 0 h 3028950"/>
              <a:gd name="connsiteX1" fmla="*/ 3028950 w 3028950"/>
              <a:gd name="connsiteY1" fmla="*/ 1514475 h 3028950"/>
              <a:gd name="connsiteX2" fmla="*/ 1514475 w 3028950"/>
              <a:gd name="connsiteY2" fmla="*/ 3028950 h 3028950"/>
              <a:gd name="connsiteX3" fmla="*/ 0 w 3028950"/>
              <a:gd name="connsiteY3" fmla="*/ 1514475 h 3028950"/>
              <a:gd name="connsiteX4" fmla="*/ 1514475 w 3028950"/>
              <a:gd name="connsiteY4" fmla="*/ 0 h 30289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8950" h="3028950">
                <a:moveTo>
                  <a:pt x="1514475" y="0"/>
                </a:moveTo>
                <a:cubicBezTo>
                  <a:pt x="2350896" y="0"/>
                  <a:pt x="3028950" y="678054"/>
                  <a:pt x="3028950" y="1514475"/>
                </a:cubicBezTo>
                <a:cubicBezTo>
                  <a:pt x="3028950" y="2350896"/>
                  <a:pt x="2350896" y="3028950"/>
                  <a:pt x="1514475" y="3028950"/>
                </a:cubicBezTo>
                <a:cubicBezTo>
                  <a:pt x="678054" y="3028950"/>
                  <a:pt x="0" y="2350896"/>
                  <a:pt x="0" y="1514475"/>
                </a:cubicBezTo>
                <a:cubicBezTo>
                  <a:pt x="0" y="678054"/>
                  <a:pt x="678054" y="0"/>
                  <a:pt x="1514475" y="0"/>
                </a:cubicBezTo>
                <a:close/>
              </a:path>
            </a:pathLst>
          </a:custGeom>
        </p:spPr>
        <p:txBody>
          <a:bodyPr wrap="square" anchor="ctr">
            <a:noAutofit/>
          </a:bodyPr>
          <a:lstStyle/>
          <a:p>
            <a:endParaRPr lang="en-US"/>
          </a:p>
        </p:txBody>
      </p:sp>
    </p:spTree>
    <p:extLst>
      <p:ext uri="{BB962C8B-B14F-4D97-AF65-F5344CB8AC3E}">
        <p14:creationId xmlns:p14="http://schemas.microsoft.com/office/powerpoint/2010/main" val="42178718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857251" y="1952626"/>
            <a:ext cx="5238750" cy="34671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1355530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6_Full Image">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AED2567B-2B09-4E87-A9F6-253BFEA715CF}"/>
              </a:ext>
            </a:extLst>
          </p:cNvPr>
          <p:cNvSpPr>
            <a:spLocks noGrp="1"/>
          </p:cNvSpPr>
          <p:nvPr>
            <p:ph type="pic" sz="quarter" idx="18"/>
          </p:nvPr>
        </p:nvSpPr>
        <p:spPr>
          <a:xfrm>
            <a:off x="1043527" y="1518025"/>
            <a:ext cx="3401564" cy="3821950"/>
          </a:xfrm>
          <a:custGeom>
            <a:avLst/>
            <a:gdLst>
              <a:gd name="connsiteX0" fmla="*/ 850391 w 3401564"/>
              <a:gd name="connsiteY0" fmla="*/ 0 h 3821950"/>
              <a:gd name="connsiteX1" fmla="*/ 3401564 w 3401564"/>
              <a:gd name="connsiteY1" fmla="*/ 0 h 3821950"/>
              <a:gd name="connsiteX2" fmla="*/ 2551173 w 3401564"/>
              <a:gd name="connsiteY2" fmla="*/ 3821950 h 3821950"/>
              <a:gd name="connsiteX3" fmla="*/ 0 w 3401564"/>
              <a:gd name="connsiteY3" fmla="*/ 3821950 h 3821950"/>
            </a:gdLst>
            <a:ahLst/>
            <a:cxnLst>
              <a:cxn ang="0">
                <a:pos x="connsiteX0" y="connsiteY0"/>
              </a:cxn>
              <a:cxn ang="0">
                <a:pos x="connsiteX1" y="connsiteY1"/>
              </a:cxn>
              <a:cxn ang="0">
                <a:pos x="connsiteX2" y="connsiteY2"/>
              </a:cxn>
              <a:cxn ang="0">
                <a:pos x="connsiteX3" y="connsiteY3"/>
              </a:cxn>
            </a:cxnLst>
            <a:rect l="l" t="t" r="r" b="b"/>
            <a:pathLst>
              <a:path w="3401564" h="3821950">
                <a:moveTo>
                  <a:pt x="850391" y="0"/>
                </a:moveTo>
                <a:lnTo>
                  <a:pt x="3401564" y="0"/>
                </a:lnTo>
                <a:lnTo>
                  <a:pt x="2551173" y="3821950"/>
                </a:lnTo>
                <a:lnTo>
                  <a:pt x="0" y="3821950"/>
                </a:lnTo>
                <a:close/>
              </a:path>
            </a:pathLst>
          </a:custGeom>
        </p:spPr>
      </p:sp>
      <p:sp>
        <p:nvSpPr>
          <p:cNvPr id="8" name="Freeform: Shape 7">
            <a:extLst>
              <a:ext uri="{FF2B5EF4-FFF2-40B4-BE49-F238E27FC236}">
                <a16:creationId xmlns:a16="http://schemas.microsoft.com/office/drawing/2014/main" id="{585626BE-6620-416B-81BC-5EA9A160D982}"/>
              </a:ext>
            </a:extLst>
          </p:cNvPr>
          <p:cNvSpPr>
            <a:spLocks noGrp="1"/>
          </p:cNvSpPr>
          <p:nvPr>
            <p:ph type="pic" sz="quarter" idx="17"/>
          </p:nvPr>
        </p:nvSpPr>
        <p:spPr>
          <a:xfrm>
            <a:off x="3772212" y="1518025"/>
            <a:ext cx="3401564" cy="3821950"/>
          </a:xfrm>
          <a:custGeom>
            <a:avLst/>
            <a:gdLst>
              <a:gd name="connsiteX0" fmla="*/ 850391 w 3401564"/>
              <a:gd name="connsiteY0" fmla="*/ 0 h 3821950"/>
              <a:gd name="connsiteX1" fmla="*/ 3401564 w 3401564"/>
              <a:gd name="connsiteY1" fmla="*/ 0 h 3821950"/>
              <a:gd name="connsiteX2" fmla="*/ 2551173 w 3401564"/>
              <a:gd name="connsiteY2" fmla="*/ 3821950 h 3821950"/>
              <a:gd name="connsiteX3" fmla="*/ 0 w 3401564"/>
              <a:gd name="connsiteY3" fmla="*/ 3821950 h 3821950"/>
            </a:gdLst>
            <a:ahLst/>
            <a:cxnLst>
              <a:cxn ang="0">
                <a:pos x="connsiteX0" y="connsiteY0"/>
              </a:cxn>
              <a:cxn ang="0">
                <a:pos x="connsiteX1" y="connsiteY1"/>
              </a:cxn>
              <a:cxn ang="0">
                <a:pos x="connsiteX2" y="connsiteY2"/>
              </a:cxn>
              <a:cxn ang="0">
                <a:pos x="connsiteX3" y="connsiteY3"/>
              </a:cxn>
            </a:cxnLst>
            <a:rect l="l" t="t" r="r" b="b"/>
            <a:pathLst>
              <a:path w="3401564" h="3821950">
                <a:moveTo>
                  <a:pt x="850391" y="0"/>
                </a:moveTo>
                <a:lnTo>
                  <a:pt x="3401564" y="0"/>
                </a:lnTo>
                <a:lnTo>
                  <a:pt x="2551173" y="3821950"/>
                </a:lnTo>
                <a:lnTo>
                  <a:pt x="0" y="3821950"/>
                </a:lnTo>
                <a:close/>
              </a:path>
            </a:pathLst>
          </a:custGeom>
        </p:spPr>
      </p:sp>
    </p:spTree>
    <p:extLst>
      <p:ext uri="{BB962C8B-B14F-4D97-AF65-F5344CB8AC3E}">
        <p14:creationId xmlns:p14="http://schemas.microsoft.com/office/powerpoint/2010/main" val="21748306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Full Image">
    <p:spTree>
      <p:nvGrpSpPr>
        <p:cNvPr id="1" name=""/>
        <p:cNvGrpSpPr/>
        <p:nvPr/>
      </p:nvGrpSpPr>
      <p:grpSpPr>
        <a:xfrm>
          <a:off x="0" y="0"/>
          <a:ext cx="0" cy="0"/>
          <a:chOff x="0" y="0"/>
          <a:chExt cx="0" cy="0"/>
        </a:xfrm>
      </p:grpSpPr>
      <p:sp>
        <p:nvSpPr>
          <p:cNvPr id="4" name="Freeform: Shape 3">
            <a:extLst>
              <a:ext uri="{FF2B5EF4-FFF2-40B4-BE49-F238E27FC236}">
                <a16:creationId xmlns:a16="http://schemas.microsoft.com/office/drawing/2014/main" id="{C271BB3E-5D5D-4A05-9AD3-682E566F9E9F}"/>
              </a:ext>
            </a:extLst>
          </p:cNvPr>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870007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FAAC5BC-C76F-401C-951C-79CB7F0D5445}"/>
              </a:ext>
            </a:extLst>
          </p:cNvPr>
          <p:cNvSpPr>
            <a:spLocks noGrp="1"/>
          </p:cNvSpPr>
          <p:nvPr>
            <p:ph type="pic" sz="quarter" idx="10"/>
          </p:nvPr>
        </p:nvSpPr>
        <p:spPr>
          <a:xfrm>
            <a:off x="923926" y="1612406"/>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
        <p:nvSpPr>
          <p:cNvPr id="5" name="Picture Placeholder 4">
            <a:extLst>
              <a:ext uri="{FF2B5EF4-FFF2-40B4-BE49-F238E27FC236}">
                <a16:creationId xmlns:a16="http://schemas.microsoft.com/office/drawing/2014/main" id="{09EF5B9A-58F3-4761-83A8-BDC57AFB4A3D}"/>
              </a:ext>
            </a:extLst>
          </p:cNvPr>
          <p:cNvSpPr>
            <a:spLocks noGrp="1"/>
          </p:cNvSpPr>
          <p:nvPr>
            <p:ph type="pic" sz="quarter" idx="11"/>
          </p:nvPr>
        </p:nvSpPr>
        <p:spPr>
          <a:xfrm>
            <a:off x="923926" y="3926981"/>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
        <p:nvSpPr>
          <p:cNvPr id="7" name="Picture Placeholder 6">
            <a:extLst>
              <a:ext uri="{FF2B5EF4-FFF2-40B4-BE49-F238E27FC236}">
                <a16:creationId xmlns:a16="http://schemas.microsoft.com/office/drawing/2014/main" id="{D62C815D-CE09-4435-9C76-CC987FDAB127}"/>
              </a:ext>
            </a:extLst>
          </p:cNvPr>
          <p:cNvSpPr>
            <a:spLocks noGrp="1"/>
          </p:cNvSpPr>
          <p:nvPr>
            <p:ph type="pic" sz="quarter" idx="12"/>
          </p:nvPr>
        </p:nvSpPr>
        <p:spPr>
          <a:xfrm>
            <a:off x="4108510" y="1612406"/>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
        <p:nvSpPr>
          <p:cNvPr id="8" name="Picture Placeholder 7">
            <a:extLst>
              <a:ext uri="{FF2B5EF4-FFF2-40B4-BE49-F238E27FC236}">
                <a16:creationId xmlns:a16="http://schemas.microsoft.com/office/drawing/2014/main" id="{359B4247-4CF3-489E-9A00-9638778CBCEF}"/>
              </a:ext>
            </a:extLst>
          </p:cNvPr>
          <p:cNvSpPr>
            <a:spLocks noGrp="1"/>
          </p:cNvSpPr>
          <p:nvPr>
            <p:ph type="pic" sz="quarter" idx="13"/>
          </p:nvPr>
        </p:nvSpPr>
        <p:spPr>
          <a:xfrm>
            <a:off x="4108510" y="3926981"/>
            <a:ext cx="2625666" cy="1816594"/>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lvl1pPr>
              <a:defRPr sz="1100"/>
            </a:lvl1pPr>
          </a:lstStyle>
          <a:p>
            <a:endParaRPr lang="en-US" dirty="0"/>
          </a:p>
        </p:txBody>
      </p:sp>
    </p:spTree>
    <p:extLst>
      <p:ext uri="{BB962C8B-B14F-4D97-AF65-F5344CB8AC3E}">
        <p14:creationId xmlns:p14="http://schemas.microsoft.com/office/powerpoint/2010/main" val="35448078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Full Imag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B4566C66-E7A2-408C-B1E8-7ECB433DE21E}"/>
              </a:ext>
            </a:extLst>
          </p:cNvPr>
          <p:cNvSpPr>
            <a:spLocks noGrp="1"/>
          </p:cNvSpPr>
          <p:nvPr>
            <p:ph type="pic" sz="quarter" idx="10"/>
          </p:nvPr>
        </p:nvSpPr>
        <p:spPr>
          <a:xfrm>
            <a:off x="0" y="1219200"/>
            <a:ext cx="6096001" cy="44196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20681278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8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40A1F99-6D99-4005-94A5-AB90D4594E3A}"/>
              </a:ext>
            </a:extLst>
          </p:cNvPr>
          <p:cNvSpPr>
            <a:spLocks noGrp="1"/>
          </p:cNvSpPr>
          <p:nvPr>
            <p:ph type="pic" sz="quarter" idx="10"/>
          </p:nvPr>
        </p:nvSpPr>
        <p:spPr>
          <a:xfrm>
            <a:off x="876300" y="1704975"/>
            <a:ext cx="10439400" cy="2752725"/>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38556783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9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40A1F99-6D99-4005-94A5-AB90D4594E3A}"/>
              </a:ext>
            </a:extLst>
          </p:cNvPr>
          <p:cNvSpPr>
            <a:spLocks noGrp="1"/>
          </p:cNvSpPr>
          <p:nvPr>
            <p:ph type="pic" sz="quarter" idx="10"/>
          </p:nvPr>
        </p:nvSpPr>
        <p:spPr>
          <a:xfrm>
            <a:off x="0" y="0"/>
            <a:ext cx="4429125" cy="2647949"/>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
        <p:nvSpPr>
          <p:cNvPr id="4" name="Picture Placeholder 3">
            <a:extLst>
              <a:ext uri="{FF2B5EF4-FFF2-40B4-BE49-F238E27FC236}">
                <a16:creationId xmlns:a16="http://schemas.microsoft.com/office/drawing/2014/main" id="{07802CA1-5BB9-40A4-A482-715D68D9B134}"/>
              </a:ext>
            </a:extLst>
          </p:cNvPr>
          <p:cNvSpPr>
            <a:spLocks noGrp="1"/>
          </p:cNvSpPr>
          <p:nvPr>
            <p:ph type="pic" sz="quarter" idx="11"/>
          </p:nvPr>
        </p:nvSpPr>
        <p:spPr>
          <a:xfrm>
            <a:off x="4429125" y="0"/>
            <a:ext cx="4429125" cy="2647949"/>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
        <p:nvSpPr>
          <p:cNvPr id="5" name="Picture Placeholder 4">
            <a:extLst>
              <a:ext uri="{FF2B5EF4-FFF2-40B4-BE49-F238E27FC236}">
                <a16:creationId xmlns:a16="http://schemas.microsoft.com/office/drawing/2014/main" id="{EFC1E141-2C37-4050-BBD6-35BC35B7EA2B}"/>
              </a:ext>
            </a:extLst>
          </p:cNvPr>
          <p:cNvSpPr>
            <a:spLocks noGrp="1"/>
          </p:cNvSpPr>
          <p:nvPr>
            <p:ph type="pic" sz="quarter" idx="12"/>
          </p:nvPr>
        </p:nvSpPr>
        <p:spPr>
          <a:xfrm>
            <a:off x="857250" y="3686175"/>
            <a:ext cx="3143250" cy="1838323"/>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536715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0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07802CA1-5BB9-40A4-A482-715D68D9B134}"/>
              </a:ext>
            </a:extLst>
          </p:cNvPr>
          <p:cNvSpPr>
            <a:spLocks noGrp="1"/>
          </p:cNvSpPr>
          <p:nvPr>
            <p:ph type="pic" sz="quarter" idx="11"/>
          </p:nvPr>
        </p:nvSpPr>
        <p:spPr>
          <a:xfrm>
            <a:off x="9163050" y="0"/>
            <a:ext cx="3028950" cy="6858000"/>
          </a:xfrm>
          <a:custGeom>
            <a:avLst/>
            <a:gdLst>
              <a:gd name="connsiteX0" fmla="*/ 0 w 6096000"/>
              <a:gd name="connsiteY0" fmla="*/ 0 h 6858000"/>
              <a:gd name="connsiteX1" fmla="*/ 6096000 w 6096000"/>
              <a:gd name="connsiteY1" fmla="*/ 0 h 6858000"/>
              <a:gd name="connsiteX2" fmla="*/ 6096000 w 6096000"/>
              <a:gd name="connsiteY2" fmla="*/ 6858000 h 6858000"/>
              <a:gd name="connsiteX3" fmla="*/ 0 w 6096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6096000" h="6858000">
                <a:moveTo>
                  <a:pt x="0" y="0"/>
                </a:moveTo>
                <a:lnTo>
                  <a:pt x="6096000" y="0"/>
                </a:lnTo>
                <a:lnTo>
                  <a:pt x="609600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82970011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Full Image">
    <p:spTree>
      <p:nvGrpSpPr>
        <p:cNvPr id="1" name=""/>
        <p:cNvGrpSpPr/>
        <p:nvPr/>
      </p:nvGrpSpPr>
      <p:grpSpPr>
        <a:xfrm>
          <a:off x="0" y="0"/>
          <a:ext cx="0" cy="0"/>
          <a:chOff x="0" y="0"/>
          <a:chExt cx="0" cy="0"/>
        </a:xfrm>
      </p:grpSpPr>
      <p:sp>
        <p:nvSpPr>
          <p:cNvPr id="8" name="Picture Placeholder 11">
            <a:extLst>
              <a:ext uri="{FF2B5EF4-FFF2-40B4-BE49-F238E27FC236}">
                <a16:creationId xmlns:a16="http://schemas.microsoft.com/office/drawing/2014/main" id="{B4F8826D-E4A0-4DEE-89F5-3B104B271F61}"/>
              </a:ext>
            </a:extLst>
          </p:cNvPr>
          <p:cNvSpPr>
            <a:spLocks noGrp="1"/>
          </p:cNvSpPr>
          <p:nvPr>
            <p:ph type="pic" sz="quarter" idx="14"/>
          </p:nvPr>
        </p:nvSpPr>
        <p:spPr>
          <a:xfrm>
            <a:off x="4768850" y="1244600"/>
            <a:ext cx="2527300" cy="4368800"/>
          </a:xfrm>
          <a:custGeom>
            <a:avLst/>
            <a:gdLst>
              <a:gd name="connsiteX0" fmla="*/ 0 w 2527300"/>
              <a:gd name="connsiteY0" fmla="*/ 0 h 4368800"/>
              <a:gd name="connsiteX1" fmla="*/ 2527300 w 2527300"/>
              <a:gd name="connsiteY1" fmla="*/ 0 h 4368800"/>
              <a:gd name="connsiteX2" fmla="*/ 2527300 w 2527300"/>
              <a:gd name="connsiteY2" fmla="*/ 4368800 h 4368800"/>
              <a:gd name="connsiteX3" fmla="*/ 0 w 2527300"/>
              <a:gd name="connsiteY3" fmla="*/ 4368800 h 4368800"/>
            </a:gdLst>
            <a:ahLst/>
            <a:cxnLst>
              <a:cxn ang="0">
                <a:pos x="connsiteX0" y="connsiteY0"/>
              </a:cxn>
              <a:cxn ang="0">
                <a:pos x="connsiteX1" y="connsiteY1"/>
              </a:cxn>
              <a:cxn ang="0">
                <a:pos x="connsiteX2" y="connsiteY2"/>
              </a:cxn>
              <a:cxn ang="0">
                <a:pos x="connsiteX3" y="connsiteY3"/>
              </a:cxn>
            </a:cxnLst>
            <a:rect l="l" t="t" r="r" b="b"/>
            <a:pathLst>
              <a:path w="2527300" h="4368800">
                <a:moveTo>
                  <a:pt x="0" y="0"/>
                </a:moveTo>
                <a:lnTo>
                  <a:pt x="2527300" y="0"/>
                </a:lnTo>
                <a:lnTo>
                  <a:pt x="2527300" y="4368800"/>
                </a:lnTo>
                <a:lnTo>
                  <a:pt x="0" y="4368800"/>
                </a:lnTo>
                <a:close/>
              </a:path>
            </a:pathLst>
          </a:custGeom>
        </p:spPr>
        <p:txBody>
          <a:bodyPr wrap="square" anchor="ctr">
            <a:noAutofit/>
          </a:bodyPr>
          <a:lstStyle/>
          <a:p>
            <a:endParaRPr lang="en-US" dirty="0"/>
          </a:p>
        </p:txBody>
      </p:sp>
      <p:sp>
        <p:nvSpPr>
          <p:cNvPr id="9" name="Picture Placeholder 12">
            <a:extLst>
              <a:ext uri="{FF2B5EF4-FFF2-40B4-BE49-F238E27FC236}">
                <a16:creationId xmlns:a16="http://schemas.microsoft.com/office/drawing/2014/main" id="{67C78ACF-9F63-46FA-8DD1-5F3316355386}"/>
              </a:ext>
            </a:extLst>
          </p:cNvPr>
          <p:cNvSpPr>
            <a:spLocks noGrp="1"/>
          </p:cNvSpPr>
          <p:nvPr>
            <p:ph type="pic" sz="quarter" idx="15"/>
          </p:nvPr>
        </p:nvSpPr>
        <p:spPr>
          <a:xfrm>
            <a:off x="7524750" y="1244600"/>
            <a:ext cx="2527300" cy="4368800"/>
          </a:xfrm>
          <a:custGeom>
            <a:avLst/>
            <a:gdLst>
              <a:gd name="connsiteX0" fmla="*/ 0 w 2527300"/>
              <a:gd name="connsiteY0" fmla="*/ 0 h 4368800"/>
              <a:gd name="connsiteX1" fmla="*/ 2527300 w 2527300"/>
              <a:gd name="connsiteY1" fmla="*/ 0 h 4368800"/>
              <a:gd name="connsiteX2" fmla="*/ 2527300 w 2527300"/>
              <a:gd name="connsiteY2" fmla="*/ 4368800 h 4368800"/>
              <a:gd name="connsiteX3" fmla="*/ 0 w 2527300"/>
              <a:gd name="connsiteY3" fmla="*/ 4368800 h 4368800"/>
            </a:gdLst>
            <a:ahLst/>
            <a:cxnLst>
              <a:cxn ang="0">
                <a:pos x="connsiteX0" y="connsiteY0"/>
              </a:cxn>
              <a:cxn ang="0">
                <a:pos x="connsiteX1" y="connsiteY1"/>
              </a:cxn>
              <a:cxn ang="0">
                <a:pos x="connsiteX2" y="connsiteY2"/>
              </a:cxn>
              <a:cxn ang="0">
                <a:pos x="connsiteX3" y="connsiteY3"/>
              </a:cxn>
            </a:cxnLst>
            <a:rect l="l" t="t" r="r" b="b"/>
            <a:pathLst>
              <a:path w="2527300" h="4368800">
                <a:moveTo>
                  <a:pt x="0" y="0"/>
                </a:moveTo>
                <a:lnTo>
                  <a:pt x="2527300" y="0"/>
                </a:lnTo>
                <a:lnTo>
                  <a:pt x="2527300" y="4368800"/>
                </a:lnTo>
                <a:lnTo>
                  <a:pt x="0" y="4368800"/>
                </a:lnTo>
                <a:close/>
              </a:path>
            </a:pathLst>
          </a:custGeom>
        </p:spPr>
        <p:txBody>
          <a:bodyPr wrap="square" anchor="ctr">
            <a:noAutofit/>
          </a:bodyPr>
          <a:lstStyle/>
          <a:p>
            <a:endParaRPr lang="en-US" dirty="0"/>
          </a:p>
        </p:txBody>
      </p:sp>
      <p:sp>
        <p:nvSpPr>
          <p:cNvPr id="10" name="Picture Placeholder 13">
            <a:extLst>
              <a:ext uri="{FF2B5EF4-FFF2-40B4-BE49-F238E27FC236}">
                <a16:creationId xmlns:a16="http://schemas.microsoft.com/office/drawing/2014/main" id="{169E0382-2CFB-482D-95CD-B10AEB87071F}"/>
              </a:ext>
            </a:extLst>
          </p:cNvPr>
          <p:cNvSpPr>
            <a:spLocks noGrp="1"/>
          </p:cNvSpPr>
          <p:nvPr>
            <p:ph type="pic" sz="quarter" idx="16"/>
          </p:nvPr>
        </p:nvSpPr>
        <p:spPr>
          <a:xfrm>
            <a:off x="10229850" y="1244600"/>
            <a:ext cx="2527300" cy="4368800"/>
          </a:xfrm>
          <a:custGeom>
            <a:avLst/>
            <a:gdLst>
              <a:gd name="connsiteX0" fmla="*/ 0 w 2527300"/>
              <a:gd name="connsiteY0" fmla="*/ 0 h 4368800"/>
              <a:gd name="connsiteX1" fmla="*/ 2527300 w 2527300"/>
              <a:gd name="connsiteY1" fmla="*/ 0 h 4368800"/>
              <a:gd name="connsiteX2" fmla="*/ 2527300 w 2527300"/>
              <a:gd name="connsiteY2" fmla="*/ 4368800 h 4368800"/>
              <a:gd name="connsiteX3" fmla="*/ 0 w 2527300"/>
              <a:gd name="connsiteY3" fmla="*/ 4368800 h 4368800"/>
            </a:gdLst>
            <a:ahLst/>
            <a:cxnLst>
              <a:cxn ang="0">
                <a:pos x="connsiteX0" y="connsiteY0"/>
              </a:cxn>
              <a:cxn ang="0">
                <a:pos x="connsiteX1" y="connsiteY1"/>
              </a:cxn>
              <a:cxn ang="0">
                <a:pos x="connsiteX2" y="connsiteY2"/>
              </a:cxn>
              <a:cxn ang="0">
                <a:pos x="connsiteX3" y="connsiteY3"/>
              </a:cxn>
            </a:cxnLst>
            <a:rect l="l" t="t" r="r" b="b"/>
            <a:pathLst>
              <a:path w="2527300" h="4368800">
                <a:moveTo>
                  <a:pt x="0" y="0"/>
                </a:moveTo>
                <a:lnTo>
                  <a:pt x="2527300" y="0"/>
                </a:lnTo>
                <a:lnTo>
                  <a:pt x="2527300" y="4368800"/>
                </a:lnTo>
                <a:lnTo>
                  <a:pt x="0" y="43688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7938635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Full Image">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0B0020DC-EDC6-4701-8282-ACA8A7C5AE33}"/>
              </a:ext>
            </a:extLst>
          </p:cNvPr>
          <p:cNvSpPr>
            <a:spLocks noGrp="1"/>
          </p:cNvSpPr>
          <p:nvPr>
            <p:ph type="pic" sz="quarter" idx="12"/>
          </p:nvPr>
        </p:nvSpPr>
        <p:spPr>
          <a:xfrm>
            <a:off x="0" y="0"/>
            <a:ext cx="3048000" cy="3429000"/>
          </a:xfrm>
          <a:prstGeom prst="rect">
            <a:avLst/>
          </a:prstGeom>
        </p:spPr>
        <p:txBody>
          <a:bodyPr anchor="ctr">
            <a:normAutofit/>
          </a:bodyPr>
          <a:lstStyle>
            <a:lvl1pPr marL="0" indent="0" algn="ctr">
              <a:buNone/>
              <a:defRPr sz="1200"/>
            </a:lvl1pPr>
          </a:lstStyle>
          <a:p>
            <a:endParaRPr lang="en-US" dirty="0"/>
          </a:p>
        </p:txBody>
      </p:sp>
      <p:sp>
        <p:nvSpPr>
          <p:cNvPr id="5" name="Picture Placeholder 2">
            <a:extLst>
              <a:ext uri="{FF2B5EF4-FFF2-40B4-BE49-F238E27FC236}">
                <a16:creationId xmlns:a16="http://schemas.microsoft.com/office/drawing/2014/main" id="{AC22D763-C60D-4704-B3FD-45A38DE780E2}"/>
              </a:ext>
            </a:extLst>
          </p:cNvPr>
          <p:cNvSpPr>
            <a:spLocks noGrp="1"/>
          </p:cNvSpPr>
          <p:nvPr>
            <p:ph type="pic" sz="quarter" idx="13"/>
          </p:nvPr>
        </p:nvSpPr>
        <p:spPr>
          <a:xfrm>
            <a:off x="6096000" y="0"/>
            <a:ext cx="3048000" cy="3429000"/>
          </a:xfrm>
          <a:prstGeom prst="rect">
            <a:avLst/>
          </a:prstGeom>
        </p:spPr>
        <p:txBody>
          <a:bodyPr anchor="ctr">
            <a:normAutofit/>
          </a:bodyPr>
          <a:lstStyle>
            <a:lvl1pPr marL="0" indent="0" algn="ctr">
              <a:buNone/>
              <a:defRPr sz="1200"/>
            </a:lvl1pPr>
          </a:lstStyle>
          <a:p>
            <a:endParaRPr lang="en-US" dirty="0"/>
          </a:p>
        </p:txBody>
      </p:sp>
      <p:sp>
        <p:nvSpPr>
          <p:cNvPr id="6" name="Picture Placeholder 2">
            <a:extLst>
              <a:ext uri="{FF2B5EF4-FFF2-40B4-BE49-F238E27FC236}">
                <a16:creationId xmlns:a16="http://schemas.microsoft.com/office/drawing/2014/main" id="{79E74A22-1E45-43C9-BD91-E83ABE102269}"/>
              </a:ext>
            </a:extLst>
          </p:cNvPr>
          <p:cNvSpPr>
            <a:spLocks noGrp="1"/>
          </p:cNvSpPr>
          <p:nvPr>
            <p:ph type="pic" sz="quarter" idx="16"/>
          </p:nvPr>
        </p:nvSpPr>
        <p:spPr>
          <a:xfrm>
            <a:off x="3048000" y="3429000"/>
            <a:ext cx="3048000" cy="3429000"/>
          </a:xfrm>
          <a:prstGeom prst="rect">
            <a:avLst/>
          </a:prstGeom>
        </p:spPr>
        <p:txBody>
          <a:bodyPr anchor="ctr">
            <a:normAutofit/>
          </a:bodyPr>
          <a:lstStyle>
            <a:lvl1pPr marL="0" indent="0" algn="ctr">
              <a:buNone/>
              <a:defRPr sz="1200"/>
            </a:lvl1pPr>
          </a:lstStyle>
          <a:p>
            <a:endParaRPr lang="en-US" dirty="0"/>
          </a:p>
        </p:txBody>
      </p:sp>
      <p:sp>
        <p:nvSpPr>
          <p:cNvPr id="7" name="Picture Placeholder 2">
            <a:extLst>
              <a:ext uri="{FF2B5EF4-FFF2-40B4-BE49-F238E27FC236}">
                <a16:creationId xmlns:a16="http://schemas.microsoft.com/office/drawing/2014/main" id="{20F94431-AAB0-4BE3-9228-564B9A81E911}"/>
              </a:ext>
            </a:extLst>
          </p:cNvPr>
          <p:cNvSpPr>
            <a:spLocks noGrp="1"/>
          </p:cNvSpPr>
          <p:nvPr>
            <p:ph type="pic" sz="quarter" idx="18"/>
          </p:nvPr>
        </p:nvSpPr>
        <p:spPr>
          <a:xfrm>
            <a:off x="9144000" y="3429000"/>
            <a:ext cx="3048000" cy="3429000"/>
          </a:xfrm>
          <a:prstGeom prst="rect">
            <a:avLst/>
          </a:prstGeom>
        </p:spPr>
        <p:txBody>
          <a:bodyPr anchor="ctr">
            <a:normAutofit/>
          </a:bodyPr>
          <a:lstStyle>
            <a:lvl1pPr marL="0" indent="0" algn="ctr">
              <a:buNone/>
              <a:defRPr sz="1200"/>
            </a:lvl1pPr>
          </a:lstStyle>
          <a:p>
            <a:endParaRPr lang="en-US" dirty="0"/>
          </a:p>
        </p:txBody>
      </p:sp>
    </p:spTree>
    <p:extLst>
      <p:ext uri="{BB962C8B-B14F-4D97-AF65-F5344CB8AC3E}">
        <p14:creationId xmlns:p14="http://schemas.microsoft.com/office/powerpoint/2010/main" val="157424845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4_Full Im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1C77BD11-A8E4-4BBA-932B-A1F70B9D11C1}"/>
              </a:ext>
            </a:extLst>
          </p:cNvPr>
          <p:cNvSpPr>
            <a:spLocks noGrp="1"/>
          </p:cNvSpPr>
          <p:nvPr>
            <p:ph type="pic" sz="quarter" idx="12"/>
          </p:nvPr>
        </p:nvSpPr>
        <p:spPr>
          <a:xfrm>
            <a:off x="6096001" y="1131248"/>
            <a:ext cx="5167027" cy="2786743"/>
          </a:xfrm>
          <a:custGeom>
            <a:avLst/>
            <a:gdLst>
              <a:gd name="connsiteX0" fmla="*/ 0 w 5167027"/>
              <a:gd name="connsiteY0" fmla="*/ 0 h 2786743"/>
              <a:gd name="connsiteX1" fmla="*/ 5167027 w 5167027"/>
              <a:gd name="connsiteY1" fmla="*/ 0 h 2786743"/>
              <a:gd name="connsiteX2" fmla="*/ 5167027 w 5167027"/>
              <a:gd name="connsiteY2" fmla="*/ 2786743 h 2786743"/>
              <a:gd name="connsiteX3" fmla="*/ 0 w 5167027"/>
              <a:gd name="connsiteY3" fmla="*/ 2786743 h 2786743"/>
            </a:gdLst>
            <a:ahLst/>
            <a:cxnLst>
              <a:cxn ang="0">
                <a:pos x="connsiteX0" y="connsiteY0"/>
              </a:cxn>
              <a:cxn ang="0">
                <a:pos x="connsiteX1" y="connsiteY1"/>
              </a:cxn>
              <a:cxn ang="0">
                <a:pos x="connsiteX2" y="connsiteY2"/>
              </a:cxn>
              <a:cxn ang="0">
                <a:pos x="connsiteX3" y="connsiteY3"/>
              </a:cxn>
            </a:cxnLst>
            <a:rect l="l" t="t" r="r" b="b"/>
            <a:pathLst>
              <a:path w="5167027" h="2786743">
                <a:moveTo>
                  <a:pt x="0" y="0"/>
                </a:moveTo>
                <a:lnTo>
                  <a:pt x="5167027" y="0"/>
                </a:lnTo>
                <a:lnTo>
                  <a:pt x="5167027" y="2786743"/>
                </a:lnTo>
                <a:lnTo>
                  <a:pt x="0" y="2786743"/>
                </a:lnTo>
                <a:close/>
              </a:path>
            </a:pathLst>
          </a:custGeom>
        </p:spPr>
        <p:txBody>
          <a:bodyPr wrap="square" anchor="ctr">
            <a:noAutofit/>
          </a:bodyPr>
          <a:lstStyle/>
          <a:p>
            <a:endParaRPr lang="en-US"/>
          </a:p>
        </p:txBody>
      </p:sp>
      <p:sp>
        <p:nvSpPr>
          <p:cNvPr id="6" name="Freeform: Shape 5">
            <a:extLst>
              <a:ext uri="{FF2B5EF4-FFF2-40B4-BE49-F238E27FC236}">
                <a16:creationId xmlns:a16="http://schemas.microsoft.com/office/drawing/2014/main" id="{19F200B6-905A-4762-83B4-941A9A6FDABA}"/>
              </a:ext>
            </a:extLst>
          </p:cNvPr>
          <p:cNvSpPr>
            <a:spLocks noGrp="1"/>
          </p:cNvSpPr>
          <p:nvPr>
            <p:ph type="pic" sz="quarter" idx="11"/>
          </p:nvPr>
        </p:nvSpPr>
        <p:spPr>
          <a:xfrm>
            <a:off x="928973" y="1131247"/>
            <a:ext cx="5060885" cy="2786743"/>
          </a:xfrm>
          <a:custGeom>
            <a:avLst/>
            <a:gdLst>
              <a:gd name="connsiteX0" fmla="*/ 0 w 5060885"/>
              <a:gd name="connsiteY0" fmla="*/ 0 h 2786743"/>
              <a:gd name="connsiteX1" fmla="*/ 5060885 w 5060885"/>
              <a:gd name="connsiteY1" fmla="*/ 0 h 2786743"/>
              <a:gd name="connsiteX2" fmla="*/ 5060885 w 5060885"/>
              <a:gd name="connsiteY2" fmla="*/ 2786743 h 2786743"/>
              <a:gd name="connsiteX3" fmla="*/ 0 w 5060885"/>
              <a:gd name="connsiteY3" fmla="*/ 2786743 h 2786743"/>
            </a:gdLst>
            <a:ahLst/>
            <a:cxnLst>
              <a:cxn ang="0">
                <a:pos x="connsiteX0" y="connsiteY0"/>
              </a:cxn>
              <a:cxn ang="0">
                <a:pos x="connsiteX1" y="connsiteY1"/>
              </a:cxn>
              <a:cxn ang="0">
                <a:pos x="connsiteX2" y="connsiteY2"/>
              </a:cxn>
              <a:cxn ang="0">
                <a:pos x="connsiteX3" y="connsiteY3"/>
              </a:cxn>
            </a:cxnLst>
            <a:rect l="l" t="t" r="r" b="b"/>
            <a:pathLst>
              <a:path w="5060885" h="2786743">
                <a:moveTo>
                  <a:pt x="0" y="0"/>
                </a:moveTo>
                <a:lnTo>
                  <a:pt x="5060885" y="0"/>
                </a:lnTo>
                <a:lnTo>
                  <a:pt x="5060885" y="2786743"/>
                </a:lnTo>
                <a:lnTo>
                  <a:pt x="0" y="2786743"/>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23803496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5_Full Image">
    <p:spTree>
      <p:nvGrpSpPr>
        <p:cNvPr id="1" name=""/>
        <p:cNvGrpSpPr/>
        <p:nvPr/>
      </p:nvGrpSpPr>
      <p:grpSpPr>
        <a:xfrm>
          <a:off x="0" y="0"/>
          <a:ext cx="0" cy="0"/>
          <a:chOff x="0" y="0"/>
          <a:chExt cx="0" cy="0"/>
        </a:xfrm>
      </p:grpSpPr>
      <p:sp>
        <p:nvSpPr>
          <p:cNvPr id="5" name="Picture Placeholder 11">
            <a:extLst>
              <a:ext uri="{FF2B5EF4-FFF2-40B4-BE49-F238E27FC236}">
                <a16:creationId xmlns:a16="http://schemas.microsoft.com/office/drawing/2014/main" id="{C9DCCCD2-2721-4D21-BF9F-BDDAD407B62D}"/>
              </a:ext>
            </a:extLst>
          </p:cNvPr>
          <p:cNvSpPr>
            <a:spLocks noGrp="1"/>
          </p:cNvSpPr>
          <p:nvPr>
            <p:ph type="pic" sz="quarter" idx="15"/>
          </p:nvPr>
        </p:nvSpPr>
        <p:spPr>
          <a:xfrm>
            <a:off x="0" y="0"/>
            <a:ext cx="3562350" cy="6858000"/>
          </a:xfrm>
          <a:custGeom>
            <a:avLst/>
            <a:gdLst>
              <a:gd name="connsiteX0" fmla="*/ 0 w 3562350"/>
              <a:gd name="connsiteY0" fmla="*/ 0 h 6858000"/>
              <a:gd name="connsiteX1" fmla="*/ 3562350 w 3562350"/>
              <a:gd name="connsiteY1" fmla="*/ 0 h 6858000"/>
              <a:gd name="connsiteX2" fmla="*/ 3562350 w 3562350"/>
              <a:gd name="connsiteY2" fmla="*/ 6858000 h 6858000"/>
              <a:gd name="connsiteX3" fmla="*/ 0 w 35623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62350" h="6858000">
                <a:moveTo>
                  <a:pt x="0" y="0"/>
                </a:moveTo>
                <a:lnTo>
                  <a:pt x="3562350" y="0"/>
                </a:lnTo>
                <a:lnTo>
                  <a:pt x="3562350" y="6858000"/>
                </a:lnTo>
                <a:lnTo>
                  <a:pt x="0" y="6858000"/>
                </a:lnTo>
                <a:close/>
              </a:path>
            </a:pathLst>
          </a:custGeom>
        </p:spPr>
        <p:txBody>
          <a:bodyPr wrap="square" anchor="ctr">
            <a:noAutofit/>
          </a:bodyPr>
          <a:lstStyle/>
          <a:p>
            <a:endParaRPr lang="en-US" dirty="0"/>
          </a:p>
        </p:txBody>
      </p:sp>
      <p:sp>
        <p:nvSpPr>
          <p:cNvPr id="6" name="Picture Placeholder 12">
            <a:extLst>
              <a:ext uri="{FF2B5EF4-FFF2-40B4-BE49-F238E27FC236}">
                <a16:creationId xmlns:a16="http://schemas.microsoft.com/office/drawing/2014/main" id="{E67FA5E6-8932-4ED3-84D1-6FB1DBC37923}"/>
              </a:ext>
            </a:extLst>
          </p:cNvPr>
          <p:cNvSpPr>
            <a:spLocks noGrp="1"/>
          </p:cNvSpPr>
          <p:nvPr>
            <p:ph type="pic" sz="quarter" idx="16"/>
          </p:nvPr>
        </p:nvSpPr>
        <p:spPr>
          <a:xfrm>
            <a:off x="3562350" y="0"/>
            <a:ext cx="3562350" cy="6858000"/>
          </a:xfrm>
          <a:custGeom>
            <a:avLst/>
            <a:gdLst>
              <a:gd name="connsiteX0" fmla="*/ 0 w 3562350"/>
              <a:gd name="connsiteY0" fmla="*/ 0 h 6858000"/>
              <a:gd name="connsiteX1" fmla="*/ 3562350 w 3562350"/>
              <a:gd name="connsiteY1" fmla="*/ 0 h 6858000"/>
              <a:gd name="connsiteX2" fmla="*/ 3562350 w 3562350"/>
              <a:gd name="connsiteY2" fmla="*/ 6858000 h 6858000"/>
              <a:gd name="connsiteX3" fmla="*/ 0 w 356235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3562350" h="6858000">
                <a:moveTo>
                  <a:pt x="0" y="0"/>
                </a:moveTo>
                <a:lnTo>
                  <a:pt x="3562350" y="0"/>
                </a:lnTo>
                <a:lnTo>
                  <a:pt x="3562350" y="6858000"/>
                </a:lnTo>
                <a:lnTo>
                  <a:pt x="0" y="68580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13324046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4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4D4B0BEC-70EA-411F-B3FA-547449070C34}"/>
              </a:ext>
            </a:extLst>
          </p:cNvPr>
          <p:cNvSpPr>
            <a:spLocks noGrp="1"/>
          </p:cNvSpPr>
          <p:nvPr>
            <p:ph type="pic" sz="quarter" idx="17"/>
          </p:nvPr>
        </p:nvSpPr>
        <p:spPr>
          <a:xfrm>
            <a:off x="4626483" y="1896408"/>
            <a:ext cx="2939034" cy="2209800"/>
          </a:xfrm>
          <a:custGeom>
            <a:avLst/>
            <a:gdLst>
              <a:gd name="connsiteX0" fmla="*/ 552450 w 2939034"/>
              <a:gd name="connsiteY0" fmla="*/ 0 h 2209800"/>
              <a:gd name="connsiteX1" fmla="*/ 2939034 w 2939034"/>
              <a:gd name="connsiteY1" fmla="*/ 0 h 2209800"/>
              <a:gd name="connsiteX2" fmla="*/ 2386584 w 2939034"/>
              <a:gd name="connsiteY2" fmla="*/ 2209800 h 2209800"/>
              <a:gd name="connsiteX3" fmla="*/ 0 w 2939034"/>
              <a:gd name="connsiteY3" fmla="*/ 2209800 h 2209800"/>
            </a:gdLst>
            <a:ahLst/>
            <a:cxnLst>
              <a:cxn ang="0">
                <a:pos x="connsiteX0" y="connsiteY0"/>
              </a:cxn>
              <a:cxn ang="0">
                <a:pos x="connsiteX1" y="connsiteY1"/>
              </a:cxn>
              <a:cxn ang="0">
                <a:pos x="connsiteX2" y="connsiteY2"/>
              </a:cxn>
              <a:cxn ang="0">
                <a:pos x="connsiteX3" y="connsiteY3"/>
              </a:cxn>
            </a:cxnLst>
            <a:rect l="l" t="t" r="r" b="b"/>
            <a:pathLst>
              <a:path w="2939034" h="2209800">
                <a:moveTo>
                  <a:pt x="552450" y="0"/>
                </a:moveTo>
                <a:lnTo>
                  <a:pt x="2939034" y="0"/>
                </a:lnTo>
                <a:lnTo>
                  <a:pt x="2386584" y="2209800"/>
                </a:lnTo>
                <a:lnTo>
                  <a:pt x="0" y="2209800"/>
                </a:lnTo>
                <a:close/>
              </a:path>
            </a:pathLst>
          </a:custGeom>
        </p:spPr>
      </p:sp>
    </p:spTree>
    <p:extLst>
      <p:ext uri="{BB962C8B-B14F-4D97-AF65-F5344CB8AC3E}">
        <p14:creationId xmlns:p14="http://schemas.microsoft.com/office/powerpoint/2010/main" val="30864366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6096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9001457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2_Full Image">
    <p:spTree>
      <p:nvGrpSpPr>
        <p:cNvPr id="1" name=""/>
        <p:cNvGrpSpPr/>
        <p:nvPr/>
      </p:nvGrpSpPr>
      <p:grpSpPr>
        <a:xfrm>
          <a:off x="0" y="0"/>
          <a:ext cx="0" cy="0"/>
          <a:chOff x="0" y="0"/>
          <a:chExt cx="0" cy="0"/>
        </a:xfrm>
      </p:grpSpPr>
      <p:sp>
        <p:nvSpPr>
          <p:cNvPr id="5" name="Freeform: Shape 4">
            <a:extLst>
              <a:ext uri="{FF2B5EF4-FFF2-40B4-BE49-F238E27FC236}">
                <a16:creationId xmlns:a16="http://schemas.microsoft.com/office/drawing/2014/main" id="{9A90A0D8-83AD-4D00-8823-87858C8E5772}"/>
              </a:ext>
            </a:extLst>
          </p:cNvPr>
          <p:cNvSpPr>
            <a:spLocks noGrp="1"/>
          </p:cNvSpPr>
          <p:nvPr>
            <p:ph type="pic" sz="quarter" idx="10"/>
          </p:nvPr>
        </p:nvSpPr>
        <p:spPr>
          <a:xfrm>
            <a:off x="6417758" y="661146"/>
            <a:ext cx="5118655" cy="5521940"/>
          </a:xfrm>
          <a:custGeom>
            <a:avLst/>
            <a:gdLst>
              <a:gd name="connsiteX0" fmla="*/ 0 w 5118655"/>
              <a:gd name="connsiteY0" fmla="*/ 0 h 5521940"/>
              <a:gd name="connsiteX1" fmla="*/ 5118655 w 5118655"/>
              <a:gd name="connsiteY1" fmla="*/ 0 h 5521940"/>
              <a:gd name="connsiteX2" fmla="*/ 5118655 w 5118655"/>
              <a:gd name="connsiteY2" fmla="*/ 5521940 h 5521940"/>
              <a:gd name="connsiteX3" fmla="*/ 0 w 5118655"/>
              <a:gd name="connsiteY3" fmla="*/ 5521940 h 5521940"/>
            </a:gdLst>
            <a:ahLst/>
            <a:cxnLst>
              <a:cxn ang="0">
                <a:pos x="connsiteX0" y="connsiteY0"/>
              </a:cxn>
              <a:cxn ang="0">
                <a:pos x="connsiteX1" y="connsiteY1"/>
              </a:cxn>
              <a:cxn ang="0">
                <a:pos x="connsiteX2" y="connsiteY2"/>
              </a:cxn>
              <a:cxn ang="0">
                <a:pos x="connsiteX3" y="connsiteY3"/>
              </a:cxn>
            </a:cxnLst>
            <a:rect l="l" t="t" r="r" b="b"/>
            <a:pathLst>
              <a:path w="5118655" h="5521940">
                <a:moveTo>
                  <a:pt x="0" y="0"/>
                </a:moveTo>
                <a:lnTo>
                  <a:pt x="5118655" y="0"/>
                </a:lnTo>
                <a:lnTo>
                  <a:pt x="5118655" y="5521940"/>
                </a:lnTo>
                <a:lnTo>
                  <a:pt x="0" y="552194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79541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0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5101771"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
        <p:nvSpPr>
          <p:cNvPr id="3" name="Picture Placeholder 7">
            <a:extLst>
              <a:ext uri="{FF2B5EF4-FFF2-40B4-BE49-F238E27FC236}">
                <a16:creationId xmlns:a16="http://schemas.microsoft.com/office/drawing/2014/main" id="{35224CC0-CAB7-4ACA-A1C6-592BD99F9098}"/>
              </a:ext>
            </a:extLst>
          </p:cNvPr>
          <p:cNvSpPr>
            <a:spLocks noGrp="1"/>
          </p:cNvSpPr>
          <p:nvPr>
            <p:ph type="pic" sz="quarter" idx="11"/>
          </p:nvPr>
        </p:nvSpPr>
        <p:spPr>
          <a:xfrm>
            <a:off x="1052286" y="1052285"/>
            <a:ext cx="2997200" cy="475343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30013187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5_Full Image">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F1FADFC9-7FC7-4BB2-BF84-342CCB303577}"/>
              </a:ext>
            </a:extLst>
          </p:cNvPr>
          <p:cNvSpPr>
            <a:spLocks noGrp="1"/>
          </p:cNvSpPr>
          <p:nvPr>
            <p:ph type="pic" sz="quarter" idx="10"/>
          </p:nvPr>
        </p:nvSpPr>
        <p:spPr>
          <a:xfrm>
            <a:off x="7460692" y="3635375"/>
            <a:ext cx="2565400" cy="2565400"/>
          </a:xfrm>
          <a:custGeom>
            <a:avLst/>
            <a:gdLst>
              <a:gd name="connsiteX0" fmla="*/ 1282700 w 2565400"/>
              <a:gd name="connsiteY0" fmla="*/ 0 h 2565400"/>
              <a:gd name="connsiteX1" fmla="*/ 2565400 w 2565400"/>
              <a:gd name="connsiteY1" fmla="*/ 1282700 h 2565400"/>
              <a:gd name="connsiteX2" fmla="*/ 1282700 w 2565400"/>
              <a:gd name="connsiteY2" fmla="*/ 2565400 h 2565400"/>
              <a:gd name="connsiteX3" fmla="*/ 0 w 2565400"/>
              <a:gd name="connsiteY3" fmla="*/ 1282700 h 2565400"/>
              <a:gd name="connsiteX4" fmla="*/ 1282700 w 2565400"/>
              <a:gd name="connsiteY4" fmla="*/ 0 h 25654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5400" h="2565400">
                <a:moveTo>
                  <a:pt x="1282700" y="0"/>
                </a:moveTo>
                <a:cubicBezTo>
                  <a:pt x="1991116" y="0"/>
                  <a:pt x="2565400" y="574284"/>
                  <a:pt x="2565400" y="1282700"/>
                </a:cubicBezTo>
                <a:cubicBezTo>
                  <a:pt x="2565400" y="1991116"/>
                  <a:pt x="1991116" y="2565400"/>
                  <a:pt x="1282700" y="2565400"/>
                </a:cubicBezTo>
                <a:cubicBezTo>
                  <a:pt x="574284" y="2565400"/>
                  <a:pt x="0" y="1991116"/>
                  <a:pt x="0" y="1282700"/>
                </a:cubicBezTo>
                <a:cubicBezTo>
                  <a:pt x="0" y="574284"/>
                  <a:pt x="574284" y="0"/>
                  <a:pt x="1282700" y="0"/>
                </a:cubicBez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22877099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9_Full Imag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329F531B-3F63-4FAD-AD3F-A0BF74CBB504}"/>
              </a:ext>
            </a:extLst>
          </p:cNvPr>
          <p:cNvSpPr>
            <a:spLocks noGrp="1"/>
          </p:cNvSpPr>
          <p:nvPr>
            <p:ph type="pic" sz="quarter" idx="10"/>
          </p:nvPr>
        </p:nvSpPr>
        <p:spPr>
          <a:xfrm>
            <a:off x="0" y="0"/>
            <a:ext cx="12192000" cy="6858000"/>
          </a:xfrm>
          <a:custGeom>
            <a:avLst/>
            <a:gdLst>
              <a:gd name="connsiteX0" fmla="*/ 0 w 10896600"/>
              <a:gd name="connsiteY0" fmla="*/ 0 h 5562600"/>
              <a:gd name="connsiteX1" fmla="*/ 10896600 w 10896600"/>
              <a:gd name="connsiteY1" fmla="*/ 0 h 5562600"/>
              <a:gd name="connsiteX2" fmla="*/ 10896600 w 10896600"/>
              <a:gd name="connsiteY2" fmla="*/ 5562600 h 5562600"/>
              <a:gd name="connsiteX3" fmla="*/ 0 w 10896600"/>
              <a:gd name="connsiteY3" fmla="*/ 5562600 h 5562600"/>
            </a:gdLst>
            <a:ahLst/>
            <a:cxnLst>
              <a:cxn ang="0">
                <a:pos x="connsiteX0" y="connsiteY0"/>
              </a:cxn>
              <a:cxn ang="0">
                <a:pos x="connsiteX1" y="connsiteY1"/>
              </a:cxn>
              <a:cxn ang="0">
                <a:pos x="connsiteX2" y="connsiteY2"/>
              </a:cxn>
              <a:cxn ang="0">
                <a:pos x="connsiteX3" y="connsiteY3"/>
              </a:cxn>
            </a:cxnLst>
            <a:rect l="l" t="t" r="r" b="b"/>
            <a:pathLst>
              <a:path w="10896600" h="5562600">
                <a:moveTo>
                  <a:pt x="0" y="0"/>
                </a:moveTo>
                <a:lnTo>
                  <a:pt x="10896600" y="0"/>
                </a:lnTo>
                <a:lnTo>
                  <a:pt x="10896600" y="5562600"/>
                </a:lnTo>
                <a:lnTo>
                  <a:pt x="0" y="5562600"/>
                </a:lnTo>
                <a:close/>
              </a:path>
            </a:pathLst>
          </a:custGeom>
        </p:spPr>
        <p:txBody>
          <a:bodyPr wrap="square" anchor="ctr">
            <a:noAutofit/>
          </a:bodyPr>
          <a:lstStyle/>
          <a:p>
            <a:endParaRPr lang="en-US" dirty="0"/>
          </a:p>
        </p:txBody>
      </p:sp>
    </p:spTree>
    <p:extLst>
      <p:ext uri="{BB962C8B-B14F-4D97-AF65-F5344CB8AC3E}">
        <p14:creationId xmlns:p14="http://schemas.microsoft.com/office/powerpoint/2010/main" val="4375927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7_Full Image">
    <p:spTree>
      <p:nvGrpSpPr>
        <p:cNvPr id="1" name=""/>
        <p:cNvGrpSpPr/>
        <p:nvPr/>
      </p:nvGrpSpPr>
      <p:grpSpPr>
        <a:xfrm>
          <a:off x="0" y="0"/>
          <a:ext cx="0" cy="0"/>
          <a:chOff x="0" y="0"/>
          <a:chExt cx="0" cy="0"/>
        </a:xfrm>
      </p:grpSpPr>
      <p:sp>
        <p:nvSpPr>
          <p:cNvPr id="8" name="Freeform: Shape 7">
            <a:extLst>
              <a:ext uri="{FF2B5EF4-FFF2-40B4-BE49-F238E27FC236}">
                <a16:creationId xmlns:a16="http://schemas.microsoft.com/office/drawing/2014/main" id="{533A5485-34DB-49D3-BF11-8FC32817A472}"/>
              </a:ext>
            </a:extLst>
          </p:cNvPr>
          <p:cNvSpPr>
            <a:spLocks noGrp="1"/>
          </p:cNvSpPr>
          <p:nvPr>
            <p:ph type="pic" sz="quarter" idx="13"/>
          </p:nvPr>
        </p:nvSpPr>
        <p:spPr>
          <a:xfrm>
            <a:off x="1062153" y="3051328"/>
            <a:ext cx="4595698" cy="2660841"/>
          </a:xfrm>
          <a:custGeom>
            <a:avLst/>
            <a:gdLst>
              <a:gd name="connsiteX0" fmla="*/ 0 w 4595698"/>
              <a:gd name="connsiteY0" fmla="*/ 0 h 2660841"/>
              <a:gd name="connsiteX1" fmla="*/ 4595698 w 4595698"/>
              <a:gd name="connsiteY1" fmla="*/ 0 h 2660841"/>
              <a:gd name="connsiteX2" fmla="*/ 4595698 w 4595698"/>
              <a:gd name="connsiteY2" fmla="*/ 2660841 h 2660841"/>
              <a:gd name="connsiteX3" fmla="*/ 0 w 4595698"/>
              <a:gd name="connsiteY3" fmla="*/ 2660841 h 2660841"/>
            </a:gdLst>
            <a:ahLst/>
            <a:cxnLst>
              <a:cxn ang="0">
                <a:pos x="connsiteX0" y="connsiteY0"/>
              </a:cxn>
              <a:cxn ang="0">
                <a:pos x="connsiteX1" y="connsiteY1"/>
              </a:cxn>
              <a:cxn ang="0">
                <a:pos x="connsiteX2" y="connsiteY2"/>
              </a:cxn>
              <a:cxn ang="0">
                <a:pos x="connsiteX3" y="connsiteY3"/>
              </a:cxn>
            </a:cxnLst>
            <a:rect l="l" t="t" r="r" b="b"/>
            <a:pathLst>
              <a:path w="4595698" h="2660841">
                <a:moveTo>
                  <a:pt x="0" y="0"/>
                </a:moveTo>
                <a:lnTo>
                  <a:pt x="4595698" y="0"/>
                </a:lnTo>
                <a:lnTo>
                  <a:pt x="4595698" y="2660841"/>
                </a:lnTo>
                <a:lnTo>
                  <a:pt x="0" y="2660841"/>
                </a:lnTo>
                <a:close/>
              </a:path>
            </a:pathLst>
          </a:custGeom>
        </p:spPr>
        <p:txBody>
          <a:bodyPr wrap="square" anchor="ctr">
            <a:noAutofit/>
          </a:bodyPr>
          <a:lstStyle/>
          <a:p>
            <a:endParaRPr lang="en-US"/>
          </a:p>
        </p:txBody>
      </p:sp>
      <p:sp>
        <p:nvSpPr>
          <p:cNvPr id="6" name="Freeform: Shape 5">
            <a:extLst>
              <a:ext uri="{FF2B5EF4-FFF2-40B4-BE49-F238E27FC236}">
                <a16:creationId xmlns:a16="http://schemas.microsoft.com/office/drawing/2014/main" id="{D2D7A148-5180-46F7-BA85-3C5505B9DE0F}"/>
              </a:ext>
            </a:extLst>
          </p:cNvPr>
          <p:cNvSpPr>
            <a:spLocks noGrp="1"/>
          </p:cNvSpPr>
          <p:nvPr>
            <p:ph type="pic" sz="quarter" idx="12"/>
          </p:nvPr>
        </p:nvSpPr>
        <p:spPr>
          <a:xfrm>
            <a:off x="5874601" y="1254088"/>
            <a:ext cx="5255247" cy="2660841"/>
          </a:xfrm>
          <a:custGeom>
            <a:avLst/>
            <a:gdLst>
              <a:gd name="connsiteX0" fmla="*/ 0 w 5255247"/>
              <a:gd name="connsiteY0" fmla="*/ 0 h 2660841"/>
              <a:gd name="connsiteX1" fmla="*/ 5255247 w 5255247"/>
              <a:gd name="connsiteY1" fmla="*/ 0 h 2660841"/>
              <a:gd name="connsiteX2" fmla="*/ 5255247 w 5255247"/>
              <a:gd name="connsiteY2" fmla="*/ 2660841 h 2660841"/>
              <a:gd name="connsiteX3" fmla="*/ 0 w 5255247"/>
              <a:gd name="connsiteY3" fmla="*/ 2660841 h 2660841"/>
            </a:gdLst>
            <a:ahLst/>
            <a:cxnLst>
              <a:cxn ang="0">
                <a:pos x="connsiteX0" y="connsiteY0"/>
              </a:cxn>
              <a:cxn ang="0">
                <a:pos x="connsiteX1" y="connsiteY1"/>
              </a:cxn>
              <a:cxn ang="0">
                <a:pos x="connsiteX2" y="connsiteY2"/>
              </a:cxn>
              <a:cxn ang="0">
                <a:pos x="connsiteX3" y="connsiteY3"/>
              </a:cxn>
            </a:cxnLst>
            <a:rect l="l" t="t" r="r" b="b"/>
            <a:pathLst>
              <a:path w="5255247" h="2660841">
                <a:moveTo>
                  <a:pt x="0" y="0"/>
                </a:moveTo>
                <a:lnTo>
                  <a:pt x="5255247" y="0"/>
                </a:lnTo>
                <a:lnTo>
                  <a:pt x="5255247" y="2660841"/>
                </a:lnTo>
                <a:lnTo>
                  <a:pt x="0" y="2660841"/>
                </a:lnTo>
                <a:close/>
              </a:path>
            </a:pathLst>
          </a:custGeom>
        </p:spPr>
        <p:txBody>
          <a:bodyPr wrap="square" anchor="ctr">
            <a:noAutofit/>
          </a:bodyPr>
          <a:lstStyle/>
          <a:p>
            <a:endParaRPr lang="en-US"/>
          </a:p>
        </p:txBody>
      </p:sp>
    </p:spTree>
    <p:extLst>
      <p:ext uri="{BB962C8B-B14F-4D97-AF65-F5344CB8AC3E}">
        <p14:creationId xmlns:p14="http://schemas.microsoft.com/office/powerpoint/2010/main" val="283726468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85823" y="365125"/>
            <a:ext cx="11420354" cy="596983"/>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467622270"/>
      </p:ext>
    </p:extLst>
  </p:cSld>
  <p:clrMap bg1="lt1" tx1="dk1" bg2="lt2" tx2="dk2" accent1="accent1" accent2="accent2" accent3="accent3" accent4="accent4" accent5="accent5" accent6="accent6" hlink="hlink" folHlink="folHlink"/>
  <p:sldLayoutIdLst>
    <p:sldLayoutId id="2147483653" r:id="rId1"/>
    <p:sldLayoutId id="2147483659" r:id="rId2"/>
    <p:sldLayoutId id="2147483738" r:id="rId3"/>
    <p:sldLayoutId id="2147483715" r:id="rId4"/>
    <p:sldLayoutId id="2147483736" r:id="rId5"/>
    <p:sldLayoutId id="2147483734" r:id="rId6"/>
    <p:sldLayoutId id="2147483739" r:id="rId7"/>
    <p:sldLayoutId id="2147483733" r:id="rId8"/>
    <p:sldLayoutId id="2147483741" r:id="rId9"/>
    <p:sldLayoutId id="2147483716" r:id="rId10"/>
    <p:sldLayoutId id="2147483729" r:id="rId11"/>
    <p:sldLayoutId id="2147483735" r:id="rId12"/>
    <p:sldLayoutId id="2147483730" r:id="rId13"/>
    <p:sldLayoutId id="2147483717" r:id="rId14"/>
    <p:sldLayoutId id="2147483737" r:id="rId15"/>
    <p:sldLayoutId id="2147483731" r:id="rId16"/>
    <p:sldLayoutId id="2147483732" r:id="rId17"/>
    <p:sldLayoutId id="2147483718" r:id="rId18"/>
    <p:sldLayoutId id="2147483740" r:id="rId19"/>
    <p:sldLayoutId id="2147483719" r:id="rId20"/>
    <p:sldLayoutId id="2147483720" r:id="rId21"/>
    <p:sldLayoutId id="2147483721" r:id="rId22"/>
    <p:sldLayoutId id="2147483722" r:id="rId23"/>
    <p:sldLayoutId id="2147483723" r:id="rId24"/>
    <p:sldLayoutId id="2147483724" r:id="rId25"/>
    <p:sldLayoutId id="2147483725" r:id="rId26"/>
    <p:sldLayoutId id="2147483727" r:id="rId27"/>
    <p:sldLayoutId id="2147483728" r:id="rId28"/>
  </p:sldLayoutIdLst>
  <p:hf hdr="0" ftr="0" dt="0"/>
  <p:txStyles>
    <p:title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p:titleStyle>
    <p:bodyStyle>
      <a:lvl1pPr marL="0" indent="0" algn="ctr" defTabSz="914400" rtl="0" eaLnBrk="1" latinLnBrk="0" hangingPunct="1">
        <a:lnSpc>
          <a:spcPct val="90000"/>
        </a:lnSpc>
        <a:spcBef>
          <a:spcPts val="1000"/>
        </a:spcBef>
        <a:buFont typeface="Arial"/>
        <a:buNone/>
        <a:defRPr sz="1200" b="0" i="0" kern="1200">
          <a:solidFill>
            <a:schemeClr val="tx1"/>
          </a:solidFill>
          <a:latin typeface="Bodoni 72 Book" charset="0"/>
          <a:ea typeface="Bodoni 72 Book" charset="0"/>
          <a:cs typeface="Bodoni 72 Book" charset="0"/>
        </a:defRPr>
      </a:lvl1pPr>
      <a:lvl2pPr marL="685800" indent="-228600" algn="ctr" defTabSz="914400" rtl="0" eaLnBrk="1" latinLnBrk="0" hangingPunct="1">
        <a:lnSpc>
          <a:spcPct val="90000"/>
        </a:lnSpc>
        <a:spcBef>
          <a:spcPts val="500"/>
        </a:spcBef>
        <a:buFont typeface="Arial"/>
        <a:buChar char="•"/>
        <a:defRPr sz="2400" b="0" i="0" kern="1200">
          <a:solidFill>
            <a:schemeClr val="tx1"/>
          </a:solidFill>
          <a:latin typeface="Bodoni 72 Book" charset="0"/>
          <a:ea typeface="Bodoni 72 Book" charset="0"/>
          <a:cs typeface="Bodoni 72 Book" charset="0"/>
        </a:defRPr>
      </a:lvl2pPr>
      <a:lvl3pPr marL="1143000" indent="-228600" algn="ctr" defTabSz="914400" rtl="0" eaLnBrk="1" latinLnBrk="0" hangingPunct="1">
        <a:lnSpc>
          <a:spcPct val="90000"/>
        </a:lnSpc>
        <a:spcBef>
          <a:spcPts val="500"/>
        </a:spcBef>
        <a:buFont typeface="Arial"/>
        <a:buChar char="•"/>
        <a:defRPr sz="2000" b="0" i="0" kern="1200">
          <a:solidFill>
            <a:schemeClr val="tx1"/>
          </a:solidFill>
          <a:latin typeface="Bodoni 72 Book" charset="0"/>
          <a:ea typeface="Bodoni 72 Book" charset="0"/>
          <a:cs typeface="Bodoni 72 Book" charset="0"/>
        </a:defRPr>
      </a:lvl3pPr>
      <a:lvl4pPr marL="16002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4pPr>
      <a:lvl5pPr marL="20574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6.jpg"/><Relationship Id="rId1" Type="http://schemas.openxmlformats.org/officeDocument/2006/relationships/slideLayout" Target="../slideLayouts/slideLayout2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2.jpg"/><Relationship Id="rId1" Type="http://schemas.openxmlformats.org/officeDocument/2006/relationships/slideLayout" Target="../slideLayouts/slideLayout10.xml"/><Relationship Id="rId4" Type="http://schemas.openxmlformats.org/officeDocument/2006/relationships/image" Target="../media/image8.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6.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2.jpg"/><Relationship Id="rId1" Type="http://schemas.openxmlformats.org/officeDocument/2006/relationships/slideLayout" Target="../slideLayouts/slideLayout15.xml"/><Relationship Id="rId4" Type="http://schemas.openxmlformats.org/officeDocument/2006/relationships/image" Target="../media/image1.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Rectangle 30">
            <a:extLst>
              <a:ext uri="{FF2B5EF4-FFF2-40B4-BE49-F238E27FC236}">
                <a16:creationId xmlns:a16="http://schemas.microsoft.com/office/drawing/2014/main" id="{1A796714-EF12-42A6-809E-9D022683DB47}"/>
              </a:ext>
            </a:extLst>
          </p:cNvPr>
          <p:cNvSpPr/>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5">
            <a:extLst>
              <a:ext uri="{FF2B5EF4-FFF2-40B4-BE49-F238E27FC236}">
                <a16:creationId xmlns:a16="http://schemas.microsoft.com/office/drawing/2014/main" id="{23960896-0B6C-4B80-9C4B-578C584A8346}"/>
              </a:ext>
            </a:extLst>
          </p:cNvPr>
          <p:cNvSpPr>
            <a:spLocks/>
          </p:cNvSpPr>
          <p:nvPr/>
        </p:nvSpPr>
        <p:spPr bwMode="auto">
          <a:xfrm>
            <a:off x="-1" y="0"/>
            <a:ext cx="6734630" cy="6858000"/>
          </a:xfrm>
          <a:custGeom>
            <a:avLst/>
            <a:gdLst>
              <a:gd name="T0" fmla="*/ 0 w 2661"/>
              <a:gd name="T1" fmla="*/ 0 h 2990"/>
              <a:gd name="T2" fmla="*/ 0 w 2661"/>
              <a:gd name="T3" fmla="*/ 2990 h 2990"/>
              <a:gd name="T4" fmla="*/ 2661 w 2661"/>
              <a:gd name="T5" fmla="*/ 2990 h 2990"/>
              <a:gd name="T6" fmla="*/ 1230 w 2661"/>
              <a:gd name="T7" fmla="*/ 0 h 2990"/>
              <a:gd name="T8" fmla="*/ 0 w 2661"/>
              <a:gd name="T9" fmla="*/ 0 h 2990"/>
            </a:gdLst>
            <a:ahLst/>
            <a:cxnLst>
              <a:cxn ang="0">
                <a:pos x="T0" y="T1"/>
              </a:cxn>
              <a:cxn ang="0">
                <a:pos x="T2" y="T3"/>
              </a:cxn>
              <a:cxn ang="0">
                <a:pos x="T4" y="T5"/>
              </a:cxn>
              <a:cxn ang="0">
                <a:pos x="T6" y="T7"/>
              </a:cxn>
              <a:cxn ang="0">
                <a:pos x="T8" y="T9"/>
              </a:cxn>
            </a:cxnLst>
            <a:rect l="0" t="0" r="r" b="b"/>
            <a:pathLst>
              <a:path w="2661" h="2990">
                <a:moveTo>
                  <a:pt x="0" y="0"/>
                </a:moveTo>
                <a:lnTo>
                  <a:pt x="0" y="2990"/>
                </a:lnTo>
                <a:lnTo>
                  <a:pt x="2661" y="2990"/>
                </a:lnTo>
                <a:lnTo>
                  <a:pt x="1230" y="0"/>
                </a:lnTo>
                <a:lnTo>
                  <a:pt x="0"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 name="Group 5">
            <a:extLst>
              <a:ext uri="{FF2B5EF4-FFF2-40B4-BE49-F238E27FC236}">
                <a16:creationId xmlns:a16="http://schemas.microsoft.com/office/drawing/2014/main" id="{8BEBDFCB-711D-451F-A1CE-AC043398AD64}"/>
              </a:ext>
            </a:extLst>
          </p:cNvPr>
          <p:cNvGrpSpPr/>
          <p:nvPr/>
        </p:nvGrpSpPr>
        <p:grpSpPr>
          <a:xfrm>
            <a:off x="3365500" y="2731741"/>
            <a:ext cx="5461000" cy="1394518"/>
            <a:chOff x="3365500" y="2780105"/>
            <a:chExt cx="5461000" cy="1394518"/>
          </a:xfrm>
        </p:grpSpPr>
        <p:sp>
          <p:nvSpPr>
            <p:cNvPr id="25" name="TextBox 24">
              <a:extLst>
                <a:ext uri="{FF2B5EF4-FFF2-40B4-BE49-F238E27FC236}">
                  <a16:creationId xmlns:a16="http://schemas.microsoft.com/office/drawing/2014/main" id="{3F0CD469-985E-452D-A23F-D7FCCADE2D71}"/>
                </a:ext>
              </a:extLst>
            </p:cNvPr>
            <p:cNvSpPr txBox="1"/>
            <p:nvPr/>
          </p:nvSpPr>
          <p:spPr>
            <a:xfrm>
              <a:off x="3365500" y="2780105"/>
              <a:ext cx="5461000" cy="1297791"/>
            </a:xfrm>
            <a:prstGeom prst="rect">
              <a:avLst/>
            </a:prstGeom>
            <a:noFill/>
          </p:spPr>
          <p:txBody>
            <a:bodyPr wrap="square" rtlCol="0" anchor="ctr">
              <a:spAutoFit/>
            </a:bodyPr>
            <a:lstStyle/>
            <a:p>
              <a:pPr algn="ctr">
                <a:lnSpc>
                  <a:spcPts val="4700"/>
                </a:lnSpc>
              </a:pPr>
              <a:r>
                <a:rPr lang="en-US" sz="5000" spc="700" dirty="0">
                  <a:solidFill>
                    <a:schemeClr val="bg1"/>
                  </a:solidFill>
                  <a:latin typeface="Roboto Slab" pitchFamily="2" charset="0"/>
                  <a:ea typeface="Roboto Slab" pitchFamily="2" charset="0"/>
                  <a:cs typeface="Arial" panose="020B0604020202020204" pitchFamily="34" charset="0"/>
                </a:rPr>
                <a:t>THE</a:t>
              </a:r>
            </a:p>
            <a:p>
              <a:pPr algn="ctr">
                <a:lnSpc>
                  <a:spcPts val="4700"/>
                </a:lnSpc>
              </a:pPr>
              <a:r>
                <a:rPr lang="en-US" sz="5000" b="1" spc="700" dirty="0">
                  <a:solidFill>
                    <a:schemeClr val="bg1"/>
                  </a:solidFill>
                  <a:latin typeface="Roboto Slab" pitchFamily="2" charset="0"/>
                  <a:ea typeface="Roboto Slab" pitchFamily="2" charset="0"/>
                  <a:cs typeface="Arial" panose="020B0604020202020204" pitchFamily="34" charset="0"/>
                </a:rPr>
                <a:t>PROPOSAL</a:t>
              </a:r>
            </a:p>
          </p:txBody>
        </p:sp>
        <p:cxnSp>
          <p:nvCxnSpPr>
            <p:cNvPr id="24" name="Straight Connector 23">
              <a:extLst>
                <a:ext uri="{FF2B5EF4-FFF2-40B4-BE49-F238E27FC236}">
                  <a16:creationId xmlns:a16="http://schemas.microsoft.com/office/drawing/2014/main" id="{0711F823-7544-4C8E-B4FF-410BC8A1362D}"/>
                </a:ext>
              </a:extLst>
            </p:cNvPr>
            <p:cNvCxnSpPr>
              <a:cxnSpLocks/>
            </p:cNvCxnSpPr>
            <p:nvPr/>
          </p:nvCxnSpPr>
          <p:spPr>
            <a:xfrm>
              <a:off x="5822348" y="4174623"/>
              <a:ext cx="547305" cy="0"/>
            </a:xfrm>
            <a:prstGeom prst="line">
              <a:avLst/>
            </a:prstGeom>
            <a:ln w="76200">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3503635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Picture Placeholder 29">
            <a:extLst>
              <a:ext uri="{FF2B5EF4-FFF2-40B4-BE49-F238E27FC236}">
                <a16:creationId xmlns:a16="http://schemas.microsoft.com/office/drawing/2014/main" id="{2B91AB3F-1E53-4EFE-A80A-A311571B2E41}"/>
              </a:ext>
            </a:extLst>
          </p:cNvPr>
          <p:cNvPicPr>
            <a:picLocks noGrp="1" noChangeAspect="1"/>
          </p:cNvPicPr>
          <p:nvPr>
            <p:ph type="pic" sz="quarter" idx="11"/>
          </p:nvPr>
        </p:nvPicPr>
        <p:blipFill>
          <a:blip r:embed="rId2"/>
          <a:srcRect t="31421" b="31421"/>
          <a:stretch>
            <a:fillRect/>
          </a:stretch>
        </p:blipFill>
        <p:spPr/>
      </p:pic>
      <p:pic>
        <p:nvPicPr>
          <p:cNvPr id="32" name="Picture Placeholder 31">
            <a:extLst>
              <a:ext uri="{FF2B5EF4-FFF2-40B4-BE49-F238E27FC236}">
                <a16:creationId xmlns:a16="http://schemas.microsoft.com/office/drawing/2014/main" id="{36423814-30D9-492F-B2FC-5167925CB702}"/>
              </a:ext>
            </a:extLst>
          </p:cNvPr>
          <p:cNvPicPr>
            <a:picLocks noGrp="1" noChangeAspect="1"/>
          </p:cNvPicPr>
          <p:nvPr>
            <p:ph type="pic" sz="quarter" idx="12"/>
          </p:nvPr>
        </p:nvPicPr>
        <p:blipFill>
          <a:blip r:embed="rId3"/>
          <a:srcRect t="6032" b="6032"/>
          <a:stretch>
            <a:fillRect/>
          </a:stretch>
        </p:blipFill>
        <p:spPr/>
      </p:pic>
      <p:grpSp>
        <p:nvGrpSpPr>
          <p:cNvPr id="9" name="Group 8">
            <a:extLst>
              <a:ext uri="{FF2B5EF4-FFF2-40B4-BE49-F238E27FC236}">
                <a16:creationId xmlns:a16="http://schemas.microsoft.com/office/drawing/2014/main" id="{25AFF6C4-A267-42D3-BAD3-A1AEAEAC642F}"/>
              </a:ext>
            </a:extLst>
          </p:cNvPr>
          <p:cNvGrpSpPr/>
          <p:nvPr/>
        </p:nvGrpSpPr>
        <p:grpSpPr>
          <a:xfrm>
            <a:off x="928974" y="4382178"/>
            <a:ext cx="10334054" cy="1083492"/>
            <a:chOff x="796912" y="4338636"/>
            <a:chExt cx="10334054" cy="1083492"/>
          </a:xfrm>
        </p:grpSpPr>
        <p:grpSp>
          <p:nvGrpSpPr>
            <p:cNvPr id="6" name="Group 5">
              <a:extLst>
                <a:ext uri="{FF2B5EF4-FFF2-40B4-BE49-F238E27FC236}">
                  <a16:creationId xmlns:a16="http://schemas.microsoft.com/office/drawing/2014/main" id="{0C70B9BC-1B59-4D14-9CE3-1B40FD622551}"/>
                </a:ext>
              </a:extLst>
            </p:cNvPr>
            <p:cNvGrpSpPr/>
            <p:nvPr/>
          </p:nvGrpSpPr>
          <p:grpSpPr>
            <a:xfrm>
              <a:off x="796912" y="4338636"/>
              <a:ext cx="2424301" cy="1083492"/>
              <a:chOff x="5384384" y="2553286"/>
              <a:chExt cx="2424301" cy="1083492"/>
            </a:xfrm>
          </p:grpSpPr>
          <p:sp>
            <p:nvSpPr>
              <p:cNvPr id="15" name="TextBox 14">
                <a:extLst>
                  <a:ext uri="{FF2B5EF4-FFF2-40B4-BE49-F238E27FC236}">
                    <a16:creationId xmlns:a16="http://schemas.microsoft.com/office/drawing/2014/main" id="{797DFBAB-E412-4DC2-BD67-13F7260A16B0}"/>
                  </a:ext>
                </a:extLst>
              </p:cNvPr>
              <p:cNvSpPr txBox="1"/>
              <p:nvPr/>
            </p:nvSpPr>
            <p:spPr>
              <a:xfrm>
                <a:off x="5384384" y="2553286"/>
                <a:ext cx="1008654" cy="461665"/>
              </a:xfrm>
              <a:prstGeom prst="rect">
                <a:avLst/>
              </a:prstGeom>
              <a:noFill/>
            </p:spPr>
            <p:txBody>
              <a:bodyPr wrap="square" rtlCol="0">
                <a:spAutoFit/>
              </a:bodyPr>
              <a:lstStyle/>
              <a:p>
                <a:r>
                  <a:rPr lang="en-US" sz="2400" b="1" dirty="0">
                    <a:latin typeface="Roboto Slab" pitchFamily="2" charset="0"/>
                    <a:ea typeface="Roboto Slab" pitchFamily="2" charset="0"/>
                    <a:cs typeface="Arial" panose="020B0604020202020204" pitchFamily="34" charset="0"/>
                  </a:rPr>
                  <a:t>350</a:t>
                </a:r>
              </a:p>
            </p:txBody>
          </p:sp>
          <p:sp>
            <p:nvSpPr>
              <p:cNvPr id="16" name="TextBox 15">
                <a:extLst>
                  <a:ext uri="{FF2B5EF4-FFF2-40B4-BE49-F238E27FC236}">
                    <a16:creationId xmlns:a16="http://schemas.microsoft.com/office/drawing/2014/main" id="{08A525F2-C323-4754-A813-5E34A90A96F5}"/>
                  </a:ext>
                </a:extLst>
              </p:cNvPr>
              <p:cNvSpPr txBox="1"/>
              <p:nvPr/>
            </p:nvSpPr>
            <p:spPr>
              <a:xfrm>
                <a:off x="5384384" y="3028598"/>
                <a:ext cx="2424301" cy="608180"/>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Creepiest don't subdue which </a:t>
                </a:r>
                <a:r>
                  <a:rPr lang="en-US" sz="700" dirty="0" err="1">
                    <a:solidFill>
                      <a:schemeClr val="tx1">
                        <a:lumMod val="65000"/>
                        <a:lumOff val="35000"/>
                      </a:schemeClr>
                    </a:solidFill>
                    <a:latin typeface="Roboto Slab" pitchFamily="2" charset="0"/>
                    <a:ea typeface="Roboto Slab" pitchFamily="2" charset="0"/>
                    <a:cs typeface="Arial" panose="020B0604020202020204" pitchFamily="34" charset="0"/>
                  </a:rPr>
                  <a:t>i</a:t>
                </a: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 two set had seasons. Fifth you'll, man wherein seas our the great design &amp; presentation template creeping. Very</a:t>
                </a:r>
                <a:endParaRPr lang="en-US" sz="700" dirty="0">
                  <a:latin typeface="Roboto Slab" pitchFamily="2" charset="0"/>
                  <a:ea typeface="Roboto Slab" pitchFamily="2" charset="0"/>
                  <a:cs typeface="Arial" panose="020B0604020202020204" pitchFamily="34" charset="0"/>
                </a:endParaRPr>
              </a:p>
            </p:txBody>
          </p:sp>
        </p:grpSp>
        <p:grpSp>
          <p:nvGrpSpPr>
            <p:cNvPr id="7" name="Group 6">
              <a:extLst>
                <a:ext uri="{FF2B5EF4-FFF2-40B4-BE49-F238E27FC236}">
                  <a16:creationId xmlns:a16="http://schemas.microsoft.com/office/drawing/2014/main" id="{D3C067A8-75F2-42F5-8AFF-4BCC7CCBF582}"/>
                </a:ext>
              </a:extLst>
            </p:cNvPr>
            <p:cNvGrpSpPr/>
            <p:nvPr/>
          </p:nvGrpSpPr>
          <p:grpSpPr>
            <a:xfrm>
              <a:off x="3433496" y="4338636"/>
              <a:ext cx="2424301" cy="1083492"/>
              <a:chOff x="8556209" y="2553286"/>
              <a:chExt cx="2424301" cy="1083492"/>
            </a:xfrm>
          </p:grpSpPr>
          <p:sp>
            <p:nvSpPr>
              <p:cNvPr id="18" name="TextBox 17">
                <a:extLst>
                  <a:ext uri="{FF2B5EF4-FFF2-40B4-BE49-F238E27FC236}">
                    <a16:creationId xmlns:a16="http://schemas.microsoft.com/office/drawing/2014/main" id="{6F669EE0-09F3-4BED-9455-8DF37B2D7021}"/>
                  </a:ext>
                </a:extLst>
              </p:cNvPr>
              <p:cNvSpPr txBox="1"/>
              <p:nvPr/>
            </p:nvSpPr>
            <p:spPr>
              <a:xfrm>
                <a:off x="8556209" y="2553286"/>
                <a:ext cx="1008654" cy="461665"/>
              </a:xfrm>
              <a:prstGeom prst="rect">
                <a:avLst/>
              </a:prstGeom>
              <a:noFill/>
            </p:spPr>
            <p:txBody>
              <a:bodyPr wrap="square" rtlCol="0">
                <a:spAutoFit/>
              </a:bodyPr>
              <a:lstStyle/>
              <a:p>
                <a:r>
                  <a:rPr lang="en-US" sz="2400" b="1" dirty="0">
                    <a:latin typeface="Roboto Slab" pitchFamily="2" charset="0"/>
                    <a:ea typeface="Roboto Slab" pitchFamily="2" charset="0"/>
                    <a:cs typeface="Arial" panose="020B0604020202020204" pitchFamily="34" charset="0"/>
                  </a:rPr>
                  <a:t>450</a:t>
                </a:r>
              </a:p>
            </p:txBody>
          </p:sp>
          <p:sp>
            <p:nvSpPr>
              <p:cNvPr id="19" name="TextBox 18">
                <a:extLst>
                  <a:ext uri="{FF2B5EF4-FFF2-40B4-BE49-F238E27FC236}">
                    <a16:creationId xmlns:a16="http://schemas.microsoft.com/office/drawing/2014/main" id="{75D64337-4CBF-49F8-B8A1-147009ADDDD3}"/>
                  </a:ext>
                </a:extLst>
              </p:cNvPr>
              <p:cNvSpPr txBox="1"/>
              <p:nvPr/>
            </p:nvSpPr>
            <p:spPr>
              <a:xfrm>
                <a:off x="8556209" y="3028598"/>
                <a:ext cx="2424301" cy="608180"/>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Creepiest don't subdue which </a:t>
                </a:r>
                <a:r>
                  <a:rPr lang="en-US" sz="700" dirty="0" err="1">
                    <a:solidFill>
                      <a:schemeClr val="tx1">
                        <a:lumMod val="65000"/>
                        <a:lumOff val="35000"/>
                      </a:schemeClr>
                    </a:solidFill>
                    <a:latin typeface="Roboto Slab" pitchFamily="2" charset="0"/>
                    <a:ea typeface="Roboto Slab" pitchFamily="2" charset="0"/>
                    <a:cs typeface="Arial" panose="020B0604020202020204" pitchFamily="34" charset="0"/>
                  </a:rPr>
                  <a:t>i</a:t>
                </a: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 two set had seasons. Fifth you'll, man wherein seas our the great design &amp; presentation template creeping. Very</a:t>
                </a:r>
                <a:endParaRPr lang="en-US" sz="700" dirty="0">
                  <a:latin typeface="Roboto Slab" pitchFamily="2" charset="0"/>
                  <a:ea typeface="Roboto Slab" pitchFamily="2" charset="0"/>
                  <a:cs typeface="Arial" panose="020B0604020202020204" pitchFamily="34" charset="0"/>
                </a:endParaRPr>
              </a:p>
            </p:txBody>
          </p:sp>
        </p:grpSp>
        <p:grpSp>
          <p:nvGrpSpPr>
            <p:cNvPr id="4" name="Group 3">
              <a:extLst>
                <a:ext uri="{FF2B5EF4-FFF2-40B4-BE49-F238E27FC236}">
                  <a16:creationId xmlns:a16="http://schemas.microsoft.com/office/drawing/2014/main" id="{418D99D7-ED52-486D-9373-2D76FF6C0AB2}"/>
                </a:ext>
              </a:extLst>
            </p:cNvPr>
            <p:cNvGrpSpPr/>
            <p:nvPr/>
          </p:nvGrpSpPr>
          <p:grpSpPr>
            <a:xfrm>
              <a:off x="6070080" y="4338636"/>
              <a:ext cx="2424301" cy="1083492"/>
              <a:chOff x="5384384" y="4338636"/>
              <a:chExt cx="2424301" cy="1083492"/>
            </a:xfrm>
          </p:grpSpPr>
          <p:sp>
            <p:nvSpPr>
              <p:cNvPr id="21" name="TextBox 20">
                <a:extLst>
                  <a:ext uri="{FF2B5EF4-FFF2-40B4-BE49-F238E27FC236}">
                    <a16:creationId xmlns:a16="http://schemas.microsoft.com/office/drawing/2014/main" id="{A3E6DA14-5083-470B-8866-D1E29EC38C3F}"/>
                  </a:ext>
                </a:extLst>
              </p:cNvPr>
              <p:cNvSpPr txBox="1"/>
              <p:nvPr/>
            </p:nvSpPr>
            <p:spPr>
              <a:xfrm>
                <a:off x="5384384" y="4338636"/>
                <a:ext cx="1008654" cy="461665"/>
              </a:xfrm>
              <a:prstGeom prst="rect">
                <a:avLst/>
              </a:prstGeom>
              <a:noFill/>
            </p:spPr>
            <p:txBody>
              <a:bodyPr wrap="square" rtlCol="0">
                <a:spAutoFit/>
              </a:bodyPr>
              <a:lstStyle/>
              <a:p>
                <a:r>
                  <a:rPr lang="en-US" sz="2400" b="1" dirty="0">
                    <a:latin typeface="Roboto Slab" pitchFamily="2" charset="0"/>
                    <a:ea typeface="Roboto Slab" pitchFamily="2" charset="0"/>
                    <a:cs typeface="Arial" panose="020B0604020202020204" pitchFamily="34" charset="0"/>
                  </a:rPr>
                  <a:t>750</a:t>
                </a:r>
              </a:p>
            </p:txBody>
          </p:sp>
          <p:sp>
            <p:nvSpPr>
              <p:cNvPr id="22" name="TextBox 21">
                <a:extLst>
                  <a:ext uri="{FF2B5EF4-FFF2-40B4-BE49-F238E27FC236}">
                    <a16:creationId xmlns:a16="http://schemas.microsoft.com/office/drawing/2014/main" id="{E9A53F0C-E896-444F-BFB1-7DD78DBCA0CE}"/>
                  </a:ext>
                </a:extLst>
              </p:cNvPr>
              <p:cNvSpPr txBox="1"/>
              <p:nvPr/>
            </p:nvSpPr>
            <p:spPr>
              <a:xfrm>
                <a:off x="5384385" y="4813948"/>
                <a:ext cx="2424300" cy="608180"/>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Creepiest don't subdue which </a:t>
                </a:r>
                <a:r>
                  <a:rPr lang="en-US" sz="700" dirty="0" err="1">
                    <a:solidFill>
                      <a:schemeClr val="tx1">
                        <a:lumMod val="65000"/>
                        <a:lumOff val="35000"/>
                      </a:schemeClr>
                    </a:solidFill>
                    <a:latin typeface="Roboto Slab" pitchFamily="2" charset="0"/>
                    <a:ea typeface="Roboto Slab" pitchFamily="2" charset="0"/>
                    <a:cs typeface="Arial" panose="020B0604020202020204" pitchFamily="34" charset="0"/>
                  </a:rPr>
                  <a:t>i</a:t>
                </a: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 two set had seasons. Fifth you'll, man wherein seas our the great design &amp; presentation template creeping. Very</a:t>
                </a:r>
                <a:endParaRPr lang="en-US" sz="700" dirty="0">
                  <a:latin typeface="Roboto Slab" pitchFamily="2" charset="0"/>
                  <a:ea typeface="Roboto Slab" pitchFamily="2" charset="0"/>
                  <a:cs typeface="Arial" panose="020B0604020202020204" pitchFamily="34" charset="0"/>
                </a:endParaRPr>
              </a:p>
            </p:txBody>
          </p:sp>
        </p:grpSp>
        <p:grpSp>
          <p:nvGrpSpPr>
            <p:cNvPr id="8" name="Group 7">
              <a:extLst>
                <a:ext uri="{FF2B5EF4-FFF2-40B4-BE49-F238E27FC236}">
                  <a16:creationId xmlns:a16="http://schemas.microsoft.com/office/drawing/2014/main" id="{5763EF84-D6CE-47AB-9A85-EAEBD8325F34}"/>
                </a:ext>
              </a:extLst>
            </p:cNvPr>
            <p:cNvGrpSpPr/>
            <p:nvPr/>
          </p:nvGrpSpPr>
          <p:grpSpPr>
            <a:xfrm>
              <a:off x="8706665" y="4338636"/>
              <a:ext cx="2424301" cy="1083492"/>
              <a:chOff x="8556209" y="4338636"/>
              <a:chExt cx="2424301" cy="1083492"/>
            </a:xfrm>
          </p:grpSpPr>
          <p:sp>
            <p:nvSpPr>
              <p:cNvPr id="24" name="TextBox 23">
                <a:extLst>
                  <a:ext uri="{FF2B5EF4-FFF2-40B4-BE49-F238E27FC236}">
                    <a16:creationId xmlns:a16="http://schemas.microsoft.com/office/drawing/2014/main" id="{928D8208-1E2D-4F76-93B7-854A6A1DD1C7}"/>
                  </a:ext>
                </a:extLst>
              </p:cNvPr>
              <p:cNvSpPr txBox="1"/>
              <p:nvPr/>
            </p:nvSpPr>
            <p:spPr>
              <a:xfrm>
                <a:off x="8556209" y="4338636"/>
                <a:ext cx="1008654" cy="461665"/>
              </a:xfrm>
              <a:prstGeom prst="rect">
                <a:avLst/>
              </a:prstGeom>
              <a:noFill/>
            </p:spPr>
            <p:txBody>
              <a:bodyPr wrap="square" rtlCol="0">
                <a:spAutoFit/>
              </a:bodyPr>
              <a:lstStyle/>
              <a:p>
                <a:r>
                  <a:rPr lang="en-US" sz="2400" b="1" dirty="0">
                    <a:latin typeface="Roboto Slab" pitchFamily="2" charset="0"/>
                    <a:ea typeface="Roboto Slab" pitchFamily="2" charset="0"/>
                    <a:cs typeface="Arial" panose="020B0604020202020204" pitchFamily="34" charset="0"/>
                  </a:rPr>
                  <a:t>850</a:t>
                </a:r>
              </a:p>
            </p:txBody>
          </p:sp>
          <p:sp>
            <p:nvSpPr>
              <p:cNvPr id="25" name="TextBox 24">
                <a:extLst>
                  <a:ext uri="{FF2B5EF4-FFF2-40B4-BE49-F238E27FC236}">
                    <a16:creationId xmlns:a16="http://schemas.microsoft.com/office/drawing/2014/main" id="{6D16C8B5-A0EE-4D04-AF88-E628AFF57678}"/>
                  </a:ext>
                </a:extLst>
              </p:cNvPr>
              <p:cNvSpPr txBox="1"/>
              <p:nvPr/>
            </p:nvSpPr>
            <p:spPr>
              <a:xfrm>
                <a:off x="8556210" y="4813948"/>
                <a:ext cx="2424300" cy="608180"/>
              </a:xfrm>
              <a:prstGeom prst="rect">
                <a:avLst/>
              </a:prstGeom>
              <a:noFill/>
            </p:spPr>
            <p:txBody>
              <a:bodyPr wrap="square" rtlCol="0">
                <a:spAutoFit/>
              </a:bodyPr>
              <a:lstStyle/>
              <a:p>
                <a:pPr>
                  <a:lnSpc>
                    <a:spcPts val="1400"/>
                  </a:lnSpc>
                </a:pP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Creepiest don't subdue which </a:t>
                </a:r>
                <a:r>
                  <a:rPr lang="en-US" sz="700" dirty="0" err="1">
                    <a:solidFill>
                      <a:schemeClr val="tx1">
                        <a:lumMod val="65000"/>
                        <a:lumOff val="35000"/>
                      </a:schemeClr>
                    </a:solidFill>
                    <a:latin typeface="Roboto Slab" pitchFamily="2" charset="0"/>
                    <a:ea typeface="Roboto Slab" pitchFamily="2" charset="0"/>
                    <a:cs typeface="Arial" panose="020B0604020202020204" pitchFamily="34" charset="0"/>
                  </a:rPr>
                  <a:t>i</a:t>
                </a:r>
                <a:r>
                  <a:rPr lang="en-US" sz="700" dirty="0">
                    <a:solidFill>
                      <a:schemeClr val="tx1">
                        <a:lumMod val="65000"/>
                        <a:lumOff val="35000"/>
                      </a:schemeClr>
                    </a:solidFill>
                    <a:latin typeface="Roboto Slab" pitchFamily="2" charset="0"/>
                    <a:ea typeface="Roboto Slab" pitchFamily="2" charset="0"/>
                    <a:cs typeface="Arial" panose="020B0604020202020204" pitchFamily="34" charset="0"/>
                  </a:rPr>
                  <a:t> two set had seasons. Fifth you'll, man wherein seas our the great design &amp; presentation template creeping. Very</a:t>
                </a:r>
                <a:endParaRPr lang="en-US" sz="700" dirty="0">
                  <a:latin typeface="Roboto Slab" pitchFamily="2" charset="0"/>
                  <a:ea typeface="Roboto Slab" pitchFamily="2" charset="0"/>
                  <a:cs typeface="Arial" panose="020B0604020202020204" pitchFamily="34" charset="0"/>
                </a:endParaRPr>
              </a:p>
            </p:txBody>
          </p:sp>
        </p:grpSp>
      </p:grpSp>
    </p:spTree>
    <p:extLst>
      <p:ext uri="{BB962C8B-B14F-4D97-AF65-F5344CB8AC3E}">
        <p14:creationId xmlns:p14="http://schemas.microsoft.com/office/powerpoint/2010/main" val="38610146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746EF970-C7AB-42D2-B13F-B8594AA1F85A}"/>
              </a:ext>
            </a:extLst>
          </p:cNvPr>
          <p:cNvSpPr/>
          <p:nvPr/>
        </p:nvSpPr>
        <p:spPr>
          <a:xfrm>
            <a:off x="1168400" y="1155700"/>
            <a:ext cx="9855200" cy="2110014"/>
          </a:xfrm>
          <a:prstGeom prst="rect">
            <a:avLst/>
          </a:prstGeom>
          <a:solidFill>
            <a:schemeClr val="tx1"/>
          </a:soli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5334A7DE-19DA-4ED8-A5DB-BFD4B582FAAA}"/>
              </a:ext>
            </a:extLst>
          </p:cNvPr>
          <p:cNvSpPr txBox="1"/>
          <p:nvPr/>
        </p:nvSpPr>
        <p:spPr>
          <a:xfrm>
            <a:off x="3359345" y="1690052"/>
            <a:ext cx="5473311" cy="1041311"/>
          </a:xfrm>
          <a:prstGeom prst="rect">
            <a:avLst/>
          </a:prstGeom>
          <a:noFill/>
        </p:spPr>
        <p:txBody>
          <a:bodyPr wrap="square" rtlCol="0">
            <a:spAutoFit/>
          </a:bodyPr>
          <a:lstStyle/>
          <a:p>
            <a:pPr algn="ctr">
              <a:lnSpc>
                <a:spcPts val="3700"/>
              </a:lnSpc>
            </a:pPr>
            <a:r>
              <a:rPr lang="en-US" sz="3600" spc="600" dirty="0">
                <a:solidFill>
                  <a:schemeClr val="bg1"/>
                </a:solidFill>
                <a:latin typeface="Roboto Slab" pitchFamily="2" charset="0"/>
                <a:ea typeface="Roboto Slab" pitchFamily="2" charset="0"/>
              </a:rPr>
              <a:t>THE WOODS ARE LOVELY</a:t>
            </a:r>
          </a:p>
        </p:txBody>
      </p:sp>
      <p:sp>
        <p:nvSpPr>
          <p:cNvPr id="20" name="TextBox 19">
            <a:extLst>
              <a:ext uri="{FF2B5EF4-FFF2-40B4-BE49-F238E27FC236}">
                <a16:creationId xmlns:a16="http://schemas.microsoft.com/office/drawing/2014/main" id="{DD931004-D1A4-4295-9978-9EBEAB0B3A57}"/>
              </a:ext>
            </a:extLst>
          </p:cNvPr>
          <p:cNvSpPr txBox="1"/>
          <p:nvPr/>
        </p:nvSpPr>
        <p:spPr>
          <a:xfrm>
            <a:off x="3045850" y="3763782"/>
            <a:ext cx="6075290" cy="1131079"/>
          </a:xfrm>
          <a:prstGeom prst="rect">
            <a:avLst/>
          </a:prstGeom>
          <a:noFill/>
        </p:spPr>
        <p:txBody>
          <a:bodyPr wrap="square" rtlCol="0">
            <a:spAutoFit/>
          </a:bodyPr>
          <a:lstStyle/>
          <a:p>
            <a:pPr algn="ctr">
              <a:lnSpc>
                <a:spcPts val="2700"/>
              </a:lnSpc>
            </a:pPr>
            <a:r>
              <a:rPr lang="en-US" sz="2200" spc="600" dirty="0">
                <a:latin typeface="Roboto Slab" pitchFamily="2" charset="0"/>
                <a:ea typeface="Roboto Slab" pitchFamily="2" charset="0"/>
              </a:rPr>
              <a:t>YOU ARE CREATIVE</a:t>
            </a:r>
          </a:p>
          <a:p>
            <a:pPr algn="ctr">
              <a:lnSpc>
                <a:spcPts val="2700"/>
              </a:lnSpc>
            </a:pPr>
            <a:r>
              <a:rPr lang="en-US" sz="2200" spc="600" dirty="0">
                <a:latin typeface="Roboto Slab" pitchFamily="2" charset="0"/>
                <a:ea typeface="Roboto Slab" pitchFamily="2" charset="0"/>
              </a:rPr>
              <a:t>DESIGN &amp; BEST PROPOSAL</a:t>
            </a:r>
          </a:p>
          <a:p>
            <a:pPr algn="ctr">
              <a:lnSpc>
                <a:spcPts val="2700"/>
              </a:lnSpc>
            </a:pPr>
            <a:r>
              <a:rPr lang="en-US" sz="2200" spc="600" dirty="0">
                <a:latin typeface="Roboto Slab" pitchFamily="2" charset="0"/>
                <a:ea typeface="Roboto Slab" pitchFamily="2" charset="0"/>
              </a:rPr>
              <a:t>BEAUTFUL TEXT</a:t>
            </a:r>
          </a:p>
        </p:txBody>
      </p:sp>
      <p:sp>
        <p:nvSpPr>
          <p:cNvPr id="9" name="Rectangle 8">
            <a:extLst>
              <a:ext uri="{FF2B5EF4-FFF2-40B4-BE49-F238E27FC236}">
                <a16:creationId xmlns:a16="http://schemas.microsoft.com/office/drawing/2014/main" id="{4161D5B5-5B08-4F87-B568-E094FD9E1D73}"/>
              </a:ext>
            </a:extLst>
          </p:cNvPr>
          <p:cNvSpPr/>
          <p:nvPr/>
        </p:nvSpPr>
        <p:spPr>
          <a:xfrm>
            <a:off x="2000201" y="5063502"/>
            <a:ext cx="8191598" cy="551882"/>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standard dummy text ever since the 1500s, when an unknown printer took.</a:t>
            </a:r>
          </a:p>
        </p:txBody>
      </p:sp>
    </p:spTree>
    <p:extLst>
      <p:ext uri="{BB962C8B-B14F-4D97-AF65-F5344CB8AC3E}">
        <p14:creationId xmlns:p14="http://schemas.microsoft.com/office/powerpoint/2010/main" val="1335364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8BD6773A-F2CB-4E6D-9754-B51446B41426}"/>
              </a:ext>
            </a:extLst>
          </p:cNvPr>
          <p:cNvGrpSpPr/>
          <p:nvPr/>
        </p:nvGrpSpPr>
        <p:grpSpPr>
          <a:xfrm>
            <a:off x="4840310" y="2852815"/>
            <a:ext cx="2511380" cy="3075642"/>
            <a:chOff x="4840310" y="1838027"/>
            <a:chExt cx="2511380" cy="3075642"/>
          </a:xfrm>
        </p:grpSpPr>
        <p:sp>
          <p:nvSpPr>
            <p:cNvPr id="19" name="TextBox 18">
              <a:extLst>
                <a:ext uri="{FF2B5EF4-FFF2-40B4-BE49-F238E27FC236}">
                  <a16:creationId xmlns:a16="http://schemas.microsoft.com/office/drawing/2014/main" id="{0EA3C398-2EE4-4992-BF16-FBBD4529BE16}"/>
                </a:ext>
              </a:extLst>
            </p:cNvPr>
            <p:cNvSpPr txBox="1"/>
            <p:nvPr/>
          </p:nvSpPr>
          <p:spPr>
            <a:xfrm>
              <a:off x="4840310" y="3389726"/>
              <a:ext cx="2511380" cy="1523943"/>
            </a:xfrm>
            <a:prstGeom prst="rect">
              <a:avLst/>
            </a:prstGeom>
            <a:noFill/>
          </p:spPr>
          <p:txBody>
            <a:bodyPr wrap="square" rtlCol="0">
              <a:spAutoFit/>
            </a:bodyPr>
            <a:lstStyle/>
            <a:p>
              <a:pPr algn="ctr">
                <a:lnSpc>
                  <a:spcPts val="2300"/>
                </a:lnSpc>
              </a:pPr>
              <a:r>
                <a:rPr lang="en-US" sz="925" i="1" dirty="0">
                  <a:latin typeface="Roboto Slab" pitchFamily="2" charset="0"/>
                  <a:ea typeface="Roboto Slab" pitchFamily="2" charset="0"/>
                  <a:cs typeface="Montserrat Light" charset="0"/>
                </a:rPr>
                <a:t>Have them for one. Living grass to for can't gathered waters had winged. Creepiest don't subdue which </a:t>
              </a:r>
              <a:r>
                <a:rPr lang="en-US" sz="925" i="1" dirty="0" err="1">
                  <a:latin typeface="Roboto Slab" pitchFamily="2" charset="0"/>
                  <a:ea typeface="Roboto Slab" pitchFamily="2" charset="0"/>
                  <a:cs typeface="Montserrat Light" charset="0"/>
                </a:rPr>
                <a:t>i</a:t>
              </a:r>
              <a:r>
                <a:rPr lang="en-US" sz="925" i="1" dirty="0">
                  <a:latin typeface="Roboto Slab" pitchFamily="2" charset="0"/>
                  <a:ea typeface="Roboto Slab" pitchFamily="2" charset="0"/>
                  <a:cs typeface="Montserrat Light" charset="0"/>
                </a:rPr>
                <a:t> two set had seasons. Fifth you'll, man wherein </a:t>
              </a:r>
              <a:r>
                <a:rPr lang="en-US" sz="925" i="1" dirty="0" err="1">
                  <a:latin typeface="Roboto Slab" pitchFamily="2" charset="0"/>
                  <a:ea typeface="Roboto Slab" pitchFamily="2" charset="0"/>
                  <a:cs typeface="Montserrat Light" charset="0"/>
                </a:rPr>
                <a:t>trhe</a:t>
              </a:r>
              <a:r>
                <a:rPr lang="en-US" sz="925" i="1" dirty="0">
                  <a:latin typeface="Roboto Slab" pitchFamily="2" charset="0"/>
                  <a:ea typeface="Roboto Slab" pitchFamily="2" charset="0"/>
                  <a:cs typeface="Montserrat Light" charset="0"/>
                </a:rPr>
                <a:t> best &amp; seas our</a:t>
              </a:r>
            </a:p>
          </p:txBody>
        </p:sp>
        <p:sp>
          <p:nvSpPr>
            <p:cNvPr id="20" name="TextBox 19">
              <a:extLst>
                <a:ext uri="{FF2B5EF4-FFF2-40B4-BE49-F238E27FC236}">
                  <a16:creationId xmlns:a16="http://schemas.microsoft.com/office/drawing/2014/main" id="{043E011D-EBA0-46D3-99CE-303B04FC1DDD}"/>
                </a:ext>
              </a:extLst>
            </p:cNvPr>
            <p:cNvSpPr txBox="1"/>
            <p:nvPr/>
          </p:nvSpPr>
          <p:spPr>
            <a:xfrm>
              <a:off x="5265420" y="2655878"/>
              <a:ext cx="1661160" cy="523220"/>
            </a:xfrm>
            <a:prstGeom prst="rect">
              <a:avLst/>
            </a:prstGeom>
            <a:noFill/>
          </p:spPr>
          <p:txBody>
            <a:bodyPr wrap="square" rtlCol="0">
              <a:spAutoFit/>
            </a:bodyPr>
            <a:lstStyle/>
            <a:p>
              <a:pPr algn="ctr"/>
              <a:r>
                <a:rPr lang="en-US" sz="2800" spc="300" dirty="0">
                  <a:latin typeface="Roboto Slab" pitchFamily="2" charset="0"/>
                  <a:ea typeface="Roboto Slab" pitchFamily="2" charset="0"/>
                  <a:cs typeface="Montserrat" charset="0"/>
                </a:rPr>
                <a:t>8.963</a:t>
              </a:r>
              <a:endParaRPr lang="en-US" sz="2800" spc="300" dirty="0">
                <a:latin typeface="Roboto Slab" pitchFamily="2" charset="0"/>
                <a:ea typeface="Roboto Slab" pitchFamily="2" charset="0"/>
                <a:cs typeface="Montserrat Light" charset="0"/>
              </a:endParaRPr>
            </a:p>
          </p:txBody>
        </p:sp>
        <p:sp>
          <p:nvSpPr>
            <p:cNvPr id="30" name="TextBox 29">
              <a:extLst>
                <a:ext uri="{FF2B5EF4-FFF2-40B4-BE49-F238E27FC236}">
                  <a16:creationId xmlns:a16="http://schemas.microsoft.com/office/drawing/2014/main" id="{9B39DCC1-97D1-457F-9668-DCB3BF53E7D4}"/>
                </a:ext>
              </a:extLst>
            </p:cNvPr>
            <p:cNvSpPr txBox="1"/>
            <p:nvPr/>
          </p:nvSpPr>
          <p:spPr>
            <a:xfrm>
              <a:off x="5681727" y="1838027"/>
              <a:ext cx="828546" cy="707886"/>
            </a:xfrm>
            <a:prstGeom prst="rect">
              <a:avLst/>
            </a:prstGeom>
            <a:noFill/>
          </p:spPr>
          <p:txBody>
            <a:bodyPr wrap="square" rtlCol="0" anchor="ctr">
              <a:spAutoFit/>
            </a:bodyPr>
            <a:lstStyle/>
            <a:p>
              <a:pPr algn="ctr"/>
              <a:r>
                <a:rPr lang="en-US" sz="4000" dirty="0">
                  <a:latin typeface="FontAwesome" pitchFamily="50" charset="0"/>
                </a:rPr>
                <a:t></a:t>
              </a:r>
              <a:endParaRPr lang="en-US" sz="4000" spc="-100" dirty="0">
                <a:latin typeface="FontAwesome" pitchFamily="50" charset="0"/>
                <a:ea typeface="Montserrat Hairline" charset="0"/>
                <a:cs typeface="Montserrat Hairline" charset="0"/>
              </a:endParaRPr>
            </a:p>
          </p:txBody>
        </p:sp>
      </p:grpSp>
      <p:grpSp>
        <p:nvGrpSpPr>
          <p:cNvPr id="4" name="Group 3">
            <a:extLst>
              <a:ext uri="{FF2B5EF4-FFF2-40B4-BE49-F238E27FC236}">
                <a16:creationId xmlns:a16="http://schemas.microsoft.com/office/drawing/2014/main" id="{3AD02E4E-0444-4751-9741-7D653D0B9262}"/>
              </a:ext>
            </a:extLst>
          </p:cNvPr>
          <p:cNvGrpSpPr/>
          <p:nvPr/>
        </p:nvGrpSpPr>
        <p:grpSpPr>
          <a:xfrm>
            <a:off x="8156620" y="929543"/>
            <a:ext cx="2511380" cy="3075640"/>
            <a:chOff x="8156620" y="1838029"/>
            <a:chExt cx="2511380" cy="3075640"/>
          </a:xfrm>
        </p:grpSpPr>
        <p:sp>
          <p:nvSpPr>
            <p:cNvPr id="21" name="TextBox 20">
              <a:extLst>
                <a:ext uri="{FF2B5EF4-FFF2-40B4-BE49-F238E27FC236}">
                  <a16:creationId xmlns:a16="http://schemas.microsoft.com/office/drawing/2014/main" id="{9D88BB2A-A608-411E-B8F7-57835CC26EB7}"/>
                </a:ext>
              </a:extLst>
            </p:cNvPr>
            <p:cNvSpPr txBox="1"/>
            <p:nvPr/>
          </p:nvSpPr>
          <p:spPr>
            <a:xfrm>
              <a:off x="8156620" y="3389726"/>
              <a:ext cx="2511380" cy="1523943"/>
            </a:xfrm>
            <a:prstGeom prst="rect">
              <a:avLst/>
            </a:prstGeom>
            <a:noFill/>
          </p:spPr>
          <p:txBody>
            <a:bodyPr wrap="square" rtlCol="0">
              <a:spAutoFit/>
            </a:bodyPr>
            <a:lstStyle/>
            <a:p>
              <a:pPr algn="ctr">
                <a:lnSpc>
                  <a:spcPts val="2300"/>
                </a:lnSpc>
              </a:pPr>
              <a:r>
                <a:rPr lang="en-US" sz="925" i="1" dirty="0">
                  <a:latin typeface="Roboto Slab" pitchFamily="2" charset="0"/>
                  <a:ea typeface="Roboto Slab" pitchFamily="2" charset="0"/>
                  <a:cs typeface="Montserrat Light" charset="0"/>
                </a:rPr>
                <a:t>Have them for one. Living grass to for can't gathered waters had winged. Creepiest don't subdue which </a:t>
              </a:r>
              <a:r>
                <a:rPr lang="en-US" sz="925" i="1" dirty="0" err="1">
                  <a:latin typeface="Roboto Slab" pitchFamily="2" charset="0"/>
                  <a:ea typeface="Roboto Slab" pitchFamily="2" charset="0"/>
                  <a:cs typeface="Montserrat Light" charset="0"/>
                </a:rPr>
                <a:t>i</a:t>
              </a:r>
              <a:r>
                <a:rPr lang="en-US" sz="925" i="1" dirty="0">
                  <a:latin typeface="Roboto Slab" pitchFamily="2" charset="0"/>
                  <a:ea typeface="Roboto Slab" pitchFamily="2" charset="0"/>
                  <a:cs typeface="Montserrat Light" charset="0"/>
                </a:rPr>
                <a:t> two set had seasons. Fifth you'll, man wherein </a:t>
              </a:r>
              <a:r>
                <a:rPr lang="en-US" sz="925" i="1" dirty="0" err="1">
                  <a:latin typeface="Roboto Slab" pitchFamily="2" charset="0"/>
                  <a:ea typeface="Roboto Slab" pitchFamily="2" charset="0"/>
                  <a:cs typeface="Montserrat Light" charset="0"/>
                </a:rPr>
                <a:t>trhe</a:t>
              </a:r>
              <a:r>
                <a:rPr lang="en-US" sz="925" i="1" dirty="0">
                  <a:latin typeface="Roboto Slab" pitchFamily="2" charset="0"/>
                  <a:ea typeface="Roboto Slab" pitchFamily="2" charset="0"/>
                  <a:cs typeface="Montserrat Light" charset="0"/>
                </a:rPr>
                <a:t> best &amp; seas our</a:t>
              </a:r>
            </a:p>
          </p:txBody>
        </p:sp>
        <p:sp>
          <p:nvSpPr>
            <p:cNvPr id="24" name="TextBox 23">
              <a:extLst>
                <a:ext uri="{FF2B5EF4-FFF2-40B4-BE49-F238E27FC236}">
                  <a16:creationId xmlns:a16="http://schemas.microsoft.com/office/drawing/2014/main" id="{E079D1D3-5ED9-4EFF-BD46-E52F1FE2ECEA}"/>
                </a:ext>
              </a:extLst>
            </p:cNvPr>
            <p:cNvSpPr txBox="1"/>
            <p:nvPr/>
          </p:nvSpPr>
          <p:spPr>
            <a:xfrm>
              <a:off x="8581730" y="2655878"/>
              <a:ext cx="1661160" cy="523220"/>
            </a:xfrm>
            <a:prstGeom prst="rect">
              <a:avLst/>
            </a:prstGeom>
            <a:noFill/>
          </p:spPr>
          <p:txBody>
            <a:bodyPr wrap="square" rtlCol="0">
              <a:spAutoFit/>
            </a:bodyPr>
            <a:lstStyle/>
            <a:p>
              <a:pPr algn="ctr"/>
              <a:r>
                <a:rPr lang="en-US" sz="2800" spc="300" dirty="0">
                  <a:latin typeface="Roboto Slab" pitchFamily="2" charset="0"/>
                  <a:ea typeface="Roboto Slab" pitchFamily="2" charset="0"/>
                  <a:cs typeface="Montserrat" charset="0"/>
                </a:rPr>
                <a:t>8.963</a:t>
              </a:r>
              <a:endParaRPr lang="en-US" sz="2800" spc="300" dirty="0">
                <a:latin typeface="Roboto Slab" pitchFamily="2" charset="0"/>
                <a:ea typeface="Roboto Slab" pitchFamily="2" charset="0"/>
                <a:cs typeface="Montserrat Light" charset="0"/>
              </a:endParaRPr>
            </a:p>
          </p:txBody>
        </p:sp>
        <p:sp>
          <p:nvSpPr>
            <p:cNvPr id="31" name="TextBox 30">
              <a:extLst>
                <a:ext uri="{FF2B5EF4-FFF2-40B4-BE49-F238E27FC236}">
                  <a16:creationId xmlns:a16="http://schemas.microsoft.com/office/drawing/2014/main" id="{28A5646B-3310-44D7-A856-940D5520504A}"/>
                </a:ext>
              </a:extLst>
            </p:cNvPr>
            <p:cNvSpPr txBox="1"/>
            <p:nvPr/>
          </p:nvSpPr>
          <p:spPr>
            <a:xfrm>
              <a:off x="8985295" y="1838029"/>
              <a:ext cx="828546" cy="707886"/>
            </a:xfrm>
            <a:prstGeom prst="rect">
              <a:avLst/>
            </a:prstGeom>
            <a:noFill/>
          </p:spPr>
          <p:txBody>
            <a:bodyPr wrap="square" rtlCol="0" anchor="ctr">
              <a:spAutoFit/>
            </a:bodyPr>
            <a:lstStyle/>
            <a:p>
              <a:pPr algn="ctr"/>
              <a:r>
                <a:rPr lang="en-US" sz="4000" dirty="0">
                  <a:latin typeface="FontAwesome" pitchFamily="50" charset="0"/>
                </a:rPr>
                <a:t></a:t>
              </a:r>
              <a:endParaRPr lang="en-US" sz="4000" spc="-100" dirty="0">
                <a:latin typeface="FontAwesome" pitchFamily="50" charset="0"/>
                <a:ea typeface="Montserrat Hairline" charset="0"/>
                <a:cs typeface="Montserrat Hairline" charset="0"/>
              </a:endParaRPr>
            </a:p>
          </p:txBody>
        </p:sp>
      </p:grpSp>
      <p:grpSp>
        <p:nvGrpSpPr>
          <p:cNvPr id="2" name="Group 1">
            <a:extLst>
              <a:ext uri="{FF2B5EF4-FFF2-40B4-BE49-F238E27FC236}">
                <a16:creationId xmlns:a16="http://schemas.microsoft.com/office/drawing/2014/main" id="{F7A4AC69-C8D8-4C39-BA15-8667760D1B7F}"/>
              </a:ext>
            </a:extLst>
          </p:cNvPr>
          <p:cNvGrpSpPr/>
          <p:nvPr/>
        </p:nvGrpSpPr>
        <p:grpSpPr>
          <a:xfrm>
            <a:off x="1524000" y="929543"/>
            <a:ext cx="2511380" cy="3075638"/>
            <a:chOff x="1524000" y="1838031"/>
            <a:chExt cx="2511380" cy="3075638"/>
          </a:xfrm>
        </p:grpSpPr>
        <p:sp>
          <p:nvSpPr>
            <p:cNvPr id="26" name="TextBox 25">
              <a:extLst>
                <a:ext uri="{FF2B5EF4-FFF2-40B4-BE49-F238E27FC236}">
                  <a16:creationId xmlns:a16="http://schemas.microsoft.com/office/drawing/2014/main" id="{E1300B2F-2657-45CF-930A-3DB331930B27}"/>
                </a:ext>
              </a:extLst>
            </p:cNvPr>
            <p:cNvSpPr txBox="1"/>
            <p:nvPr/>
          </p:nvSpPr>
          <p:spPr>
            <a:xfrm>
              <a:off x="1524000" y="3389726"/>
              <a:ext cx="2511380" cy="1523943"/>
            </a:xfrm>
            <a:prstGeom prst="rect">
              <a:avLst/>
            </a:prstGeom>
            <a:noFill/>
          </p:spPr>
          <p:txBody>
            <a:bodyPr wrap="square" rtlCol="0">
              <a:spAutoFit/>
            </a:bodyPr>
            <a:lstStyle/>
            <a:p>
              <a:pPr algn="ctr">
                <a:lnSpc>
                  <a:spcPts val="2300"/>
                </a:lnSpc>
              </a:pPr>
              <a:r>
                <a:rPr lang="en-US" sz="925" i="1" dirty="0">
                  <a:latin typeface="Roboto Slab" pitchFamily="2" charset="0"/>
                  <a:ea typeface="Roboto Slab" pitchFamily="2" charset="0"/>
                  <a:cs typeface="Montserrat Light" charset="0"/>
                </a:rPr>
                <a:t>Have them for one. Living grass to for can't gathered waters had winged. Creepiest don't subdue which </a:t>
              </a:r>
              <a:r>
                <a:rPr lang="en-US" sz="925" i="1" dirty="0" err="1">
                  <a:latin typeface="Roboto Slab" pitchFamily="2" charset="0"/>
                  <a:ea typeface="Roboto Slab" pitchFamily="2" charset="0"/>
                  <a:cs typeface="Montserrat Light" charset="0"/>
                </a:rPr>
                <a:t>i</a:t>
              </a:r>
              <a:r>
                <a:rPr lang="en-US" sz="925" i="1" dirty="0">
                  <a:latin typeface="Roboto Slab" pitchFamily="2" charset="0"/>
                  <a:ea typeface="Roboto Slab" pitchFamily="2" charset="0"/>
                  <a:cs typeface="Montserrat Light" charset="0"/>
                </a:rPr>
                <a:t> two set had seasons. Fifth you'll, man wherein </a:t>
              </a:r>
              <a:r>
                <a:rPr lang="en-US" sz="925" i="1" dirty="0" err="1">
                  <a:latin typeface="Roboto Slab" pitchFamily="2" charset="0"/>
                  <a:ea typeface="Roboto Slab" pitchFamily="2" charset="0"/>
                  <a:cs typeface="Montserrat Light" charset="0"/>
                </a:rPr>
                <a:t>trhe</a:t>
              </a:r>
              <a:r>
                <a:rPr lang="en-US" sz="925" i="1" dirty="0">
                  <a:latin typeface="Roboto Slab" pitchFamily="2" charset="0"/>
                  <a:ea typeface="Roboto Slab" pitchFamily="2" charset="0"/>
                  <a:cs typeface="Montserrat Light" charset="0"/>
                </a:rPr>
                <a:t> best &amp; seas our</a:t>
              </a:r>
            </a:p>
          </p:txBody>
        </p:sp>
        <p:sp>
          <p:nvSpPr>
            <p:cNvPr id="27" name="TextBox 26">
              <a:extLst>
                <a:ext uri="{FF2B5EF4-FFF2-40B4-BE49-F238E27FC236}">
                  <a16:creationId xmlns:a16="http://schemas.microsoft.com/office/drawing/2014/main" id="{1003C8A2-9292-4053-AC34-BC2BFC225A4C}"/>
                </a:ext>
              </a:extLst>
            </p:cNvPr>
            <p:cNvSpPr txBox="1"/>
            <p:nvPr/>
          </p:nvSpPr>
          <p:spPr>
            <a:xfrm>
              <a:off x="1949110" y="2655878"/>
              <a:ext cx="1661160" cy="523220"/>
            </a:xfrm>
            <a:prstGeom prst="rect">
              <a:avLst/>
            </a:prstGeom>
            <a:noFill/>
          </p:spPr>
          <p:txBody>
            <a:bodyPr wrap="square" rtlCol="0">
              <a:spAutoFit/>
            </a:bodyPr>
            <a:lstStyle/>
            <a:p>
              <a:pPr algn="ctr"/>
              <a:r>
                <a:rPr lang="en-US" sz="2800" spc="300" dirty="0">
                  <a:latin typeface="Roboto Slab" pitchFamily="2" charset="0"/>
                  <a:ea typeface="Roboto Slab" pitchFamily="2" charset="0"/>
                  <a:cs typeface="Montserrat" charset="0"/>
                </a:rPr>
                <a:t>8.963</a:t>
              </a:r>
              <a:endParaRPr lang="en-US" sz="2800" spc="300" dirty="0">
                <a:latin typeface="Roboto Slab" pitchFamily="2" charset="0"/>
                <a:ea typeface="Roboto Slab" pitchFamily="2" charset="0"/>
                <a:cs typeface="Montserrat Light" charset="0"/>
              </a:endParaRPr>
            </a:p>
          </p:txBody>
        </p:sp>
        <p:sp>
          <p:nvSpPr>
            <p:cNvPr id="32" name="TextBox 31">
              <a:extLst>
                <a:ext uri="{FF2B5EF4-FFF2-40B4-BE49-F238E27FC236}">
                  <a16:creationId xmlns:a16="http://schemas.microsoft.com/office/drawing/2014/main" id="{59A3C522-FF37-4643-B91A-0F8FFABA6745}"/>
                </a:ext>
              </a:extLst>
            </p:cNvPr>
            <p:cNvSpPr txBox="1"/>
            <p:nvPr/>
          </p:nvSpPr>
          <p:spPr>
            <a:xfrm>
              <a:off x="2381250" y="1838031"/>
              <a:ext cx="828546" cy="707886"/>
            </a:xfrm>
            <a:prstGeom prst="rect">
              <a:avLst/>
            </a:prstGeom>
            <a:noFill/>
          </p:spPr>
          <p:txBody>
            <a:bodyPr wrap="square" rtlCol="0" anchor="ctr">
              <a:spAutoFit/>
            </a:bodyPr>
            <a:lstStyle/>
            <a:p>
              <a:pPr algn="ctr"/>
              <a:r>
                <a:rPr lang="en-US" sz="4000" dirty="0">
                  <a:latin typeface="FontAwesome" pitchFamily="50" charset="0"/>
                </a:rPr>
                <a:t></a:t>
              </a:r>
              <a:endParaRPr lang="en-US" sz="333300" spc="-100" dirty="0">
                <a:latin typeface="FontAwesome" pitchFamily="50" charset="0"/>
                <a:ea typeface="Montserrat Hairline" charset="0"/>
                <a:cs typeface="Montserrat Hairline" charset="0"/>
              </a:endParaRPr>
            </a:p>
          </p:txBody>
        </p:sp>
      </p:grpSp>
    </p:spTree>
    <p:extLst>
      <p:ext uri="{BB962C8B-B14F-4D97-AF65-F5344CB8AC3E}">
        <p14:creationId xmlns:p14="http://schemas.microsoft.com/office/powerpoint/2010/main" val="16291225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a:extLst>
              <a:ext uri="{FF2B5EF4-FFF2-40B4-BE49-F238E27FC236}">
                <a16:creationId xmlns:a16="http://schemas.microsoft.com/office/drawing/2014/main" id="{F551A5D8-46D4-487F-A507-63E6AE430390}"/>
              </a:ext>
            </a:extLst>
          </p:cNvPr>
          <p:cNvPicPr>
            <a:picLocks noGrp="1" noChangeAspect="1"/>
          </p:cNvPicPr>
          <p:nvPr>
            <p:ph type="pic" sz="quarter" idx="17"/>
          </p:nvPr>
        </p:nvPicPr>
        <p:blipFill>
          <a:blip r:embed="rId2"/>
          <a:srcRect l="24970" r="24970"/>
          <a:stretch>
            <a:fillRect/>
          </a:stretch>
        </p:blipFill>
        <p:spPr/>
      </p:pic>
      <p:pic>
        <p:nvPicPr>
          <p:cNvPr id="15" name="Picture Placeholder 14">
            <a:extLst>
              <a:ext uri="{FF2B5EF4-FFF2-40B4-BE49-F238E27FC236}">
                <a16:creationId xmlns:a16="http://schemas.microsoft.com/office/drawing/2014/main" id="{51712C19-E2BE-4EF2-9D6F-819B43E8A41C}"/>
              </a:ext>
            </a:extLst>
          </p:cNvPr>
          <p:cNvPicPr>
            <a:picLocks noGrp="1" noChangeAspect="1"/>
          </p:cNvPicPr>
          <p:nvPr>
            <p:ph type="pic" sz="quarter" idx="18"/>
          </p:nvPr>
        </p:nvPicPr>
        <p:blipFill>
          <a:blip r:embed="rId3"/>
          <a:srcRect t="12077" b="12077"/>
          <a:stretch>
            <a:fillRect/>
          </a:stretch>
        </p:blipFill>
        <p:spPr/>
      </p:pic>
      <p:grpSp>
        <p:nvGrpSpPr>
          <p:cNvPr id="8" name="Group 7">
            <a:extLst>
              <a:ext uri="{FF2B5EF4-FFF2-40B4-BE49-F238E27FC236}">
                <a16:creationId xmlns:a16="http://schemas.microsoft.com/office/drawing/2014/main" id="{5BD61C5A-41A1-4397-A00E-180FE64330F6}"/>
              </a:ext>
            </a:extLst>
          </p:cNvPr>
          <p:cNvGrpSpPr/>
          <p:nvPr/>
        </p:nvGrpSpPr>
        <p:grpSpPr>
          <a:xfrm>
            <a:off x="7644663" y="1970026"/>
            <a:ext cx="3503810" cy="2917948"/>
            <a:chOff x="1625904" y="2690324"/>
            <a:chExt cx="3503810" cy="2917948"/>
          </a:xfrm>
        </p:grpSpPr>
        <p:sp>
          <p:nvSpPr>
            <p:cNvPr id="39" name="TextBox 38">
              <a:extLst>
                <a:ext uri="{FF2B5EF4-FFF2-40B4-BE49-F238E27FC236}">
                  <a16:creationId xmlns:a16="http://schemas.microsoft.com/office/drawing/2014/main" id="{1BB7E5D6-B28F-4110-9475-CEBF00CC5E58}"/>
                </a:ext>
              </a:extLst>
            </p:cNvPr>
            <p:cNvSpPr txBox="1"/>
            <p:nvPr/>
          </p:nvSpPr>
          <p:spPr>
            <a:xfrm>
              <a:off x="1625904" y="2690324"/>
              <a:ext cx="3503810" cy="1411027"/>
            </a:xfrm>
            <a:prstGeom prst="rect">
              <a:avLst/>
            </a:prstGeom>
            <a:noFill/>
          </p:spPr>
          <p:txBody>
            <a:bodyPr wrap="square" rtlCol="0">
              <a:spAutoFit/>
            </a:bodyPr>
            <a:lstStyle/>
            <a:p>
              <a:pPr>
                <a:lnSpc>
                  <a:spcPts val="3500"/>
                </a:lnSpc>
              </a:pPr>
              <a:r>
                <a:rPr lang="en-US" sz="2800" dirty="0">
                  <a:solidFill>
                    <a:schemeClr val="bg1">
                      <a:lumMod val="50000"/>
                    </a:schemeClr>
                  </a:solidFill>
                  <a:latin typeface="Roboto Slab" pitchFamily="2" charset="0"/>
                  <a:ea typeface="Roboto Slab" pitchFamily="2" charset="0"/>
                  <a:cs typeface="Arial Bold" panose="020B0704020202020204" pitchFamily="34" charset="0"/>
                </a:rPr>
                <a:t>Our This</a:t>
              </a:r>
            </a:p>
            <a:p>
              <a:pPr>
                <a:lnSpc>
                  <a:spcPts val="3500"/>
                </a:lnSpc>
              </a:pPr>
              <a:r>
                <a:rPr lang="en-US" sz="3200" dirty="0">
                  <a:solidFill>
                    <a:schemeClr val="bg1">
                      <a:lumMod val="50000"/>
                    </a:schemeClr>
                  </a:solidFill>
                  <a:latin typeface="Roboto Slab" pitchFamily="2" charset="0"/>
                  <a:ea typeface="Roboto Slab" pitchFamily="2" charset="0"/>
                  <a:cs typeface="Arial Bold" panose="020B0704020202020204" pitchFamily="34" charset="0"/>
                </a:rPr>
                <a:t>About The Com</a:t>
              </a:r>
            </a:p>
            <a:p>
              <a:pPr>
                <a:lnSpc>
                  <a:spcPts val="3500"/>
                </a:lnSpc>
              </a:pPr>
              <a:r>
                <a:rPr lang="en-US" sz="2800" dirty="0">
                  <a:solidFill>
                    <a:schemeClr val="bg1">
                      <a:lumMod val="50000"/>
                    </a:schemeClr>
                  </a:solidFill>
                  <a:latin typeface="Roboto Slab" pitchFamily="2" charset="0"/>
                  <a:ea typeface="Roboto Slab" pitchFamily="2" charset="0"/>
                  <a:cs typeface="Arial Bold" panose="020B0704020202020204" pitchFamily="34" charset="0"/>
                </a:rPr>
                <a:t>&amp; Awesome</a:t>
              </a:r>
            </a:p>
          </p:txBody>
        </p:sp>
        <p:sp>
          <p:nvSpPr>
            <p:cNvPr id="44" name="TextBox 43">
              <a:extLst>
                <a:ext uri="{FF2B5EF4-FFF2-40B4-BE49-F238E27FC236}">
                  <a16:creationId xmlns:a16="http://schemas.microsoft.com/office/drawing/2014/main" id="{6C093369-6774-43EC-A688-77EA3B3C9FA7}"/>
                </a:ext>
              </a:extLst>
            </p:cNvPr>
            <p:cNvSpPr txBox="1"/>
            <p:nvPr/>
          </p:nvSpPr>
          <p:spPr>
            <a:xfrm>
              <a:off x="1625905" y="4304710"/>
              <a:ext cx="1908119" cy="318036"/>
            </a:xfrm>
            <a:prstGeom prst="rect">
              <a:avLst/>
            </a:prstGeom>
            <a:noFill/>
          </p:spPr>
          <p:txBody>
            <a:bodyPr wrap="square" numCol="1" spcCol="457200" rtlCol="0">
              <a:spAutoFit/>
            </a:bodyPr>
            <a:lstStyle/>
            <a:p>
              <a:pPr>
                <a:lnSpc>
                  <a:spcPts val="1900"/>
                </a:lnSpc>
              </a:pPr>
              <a:r>
                <a:rPr lang="en-US" sz="1400" dirty="0">
                  <a:solidFill>
                    <a:schemeClr val="tx1">
                      <a:lumMod val="75000"/>
                      <a:lumOff val="25000"/>
                    </a:schemeClr>
                  </a:solidFill>
                  <a:latin typeface="Roboto Slab" pitchFamily="2" charset="0"/>
                  <a:ea typeface="Roboto Slab" pitchFamily="2" charset="0"/>
                  <a:cs typeface="Montserrat" charset="0"/>
                </a:rPr>
                <a:t>Your Best </a:t>
              </a:r>
              <a:r>
                <a:rPr lang="en-US" sz="1400" dirty="0" err="1">
                  <a:solidFill>
                    <a:schemeClr val="tx1">
                      <a:lumMod val="75000"/>
                      <a:lumOff val="25000"/>
                    </a:schemeClr>
                  </a:solidFill>
                  <a:latin typeface="Roboto Slab" pitchFamily="2" charset="0"/>
                  <a:ea typeface="Roboto Slab" pitchFamily="2" charset="0"/>
                  <a:cs typeface="Montserrat" charset="0"/>
                </a:rPr>
                <a:t>Titile</a:t>
              </a:r>
              <a:r>
                <a:rPr lang="en-US" sz="1400" dirty="0">
                  <a:solidFill>
                    <a:schemeClr val="tx1">
                      <a:lumMod val="75000"/>
                      <a:lumOff val="25000"/>
                    </a:schemeClr>
                  </a:solidFill>
                  <a:latin typeface="Roboto Slab" pitchFamily="2" charset="0"/>
                  <a:ea typeface="Roboto Slab" pitchFamily="2" charset="0"/>
                  <a:cs typeface="Montserrat" charset="0"/>
                </a:rPr>
                <a:t> Here</a:t>
              </a:r>
            </a:p>
          </p:txBody>
        </p:sp>
        <p:sp>
          <p:nvSpPr>
            <p:cNvPr id="45" name="TextBox 44">
              <a:extLst>
                <a:ext uri="{FF2B5EF4-FFF2-40B4-BE49-F238E27FC236}">
                  <a16:creationId xmlns:a16="http://schemas.microsoft.com/office/drawing/2014/main" id="{338ABF85-EC56-4479-BC7B-413FFD3765B0}"/>
                </a:ext>
              </a:extLst>
            </p:cNvPr>
            <p:cNvSpPr txBox="1"/>
            <p:nvPr/>
          </p:nvSpPr>
          <p:spPr>
            <a:xfrm>
              <a:off x="1625904" y="4622746"/>
              <a:ext cx="3401564" cy="985526"/>
            </a:xfrm>
            <a:prstGeom prst="rect">
              <a:avLst/>
            </a:prstGeom>
            <a:noFill/>
          </p:spPr>
          <p:txBody>
            <a:bodyPr wrap="square" rtlCol="0">
              <a:spAutoFit/>
            </a:bodyPr>
            <a:lstStyle/>
            <a:p>
              <a:pPr>
                <a:lnSpc>
                  <a:spcPts val="1800"/>
                </a:lnSpc>
              </a:pPr>
              <a:r>
                <a:rPr lang="en-US" sz="900" dirty="0">
                  <a:latin typeface="Roboto Slab" pitchFamily="2" charset="0"/>
                  <a:ea typeface="Roboto Slab" pitchFamily="2" charset="0"/>
                </a:rPr>
                <a:t>If you need help with the product, please contact the shop owner by visiting their shop profile and sending to be them a message. For anything else (licensing, billing, </a:t>
              </a:r>
              <a:r>
                <a:rPr lang="en-US" sz="900" dirty="0" err="1">
                  <a:latin typeface="Roboto Slab" pitchFamily="2" charset="0"/>
                  <a:ea typeface="Roboto Slab" pitchFamily="2" charset="0"/>
                </a:rPr>
                <a:t>etc</a:t>
              </a:r>
              <a:r>
                <a:rPr lang="en-US" sz="900" dirty="0">
                  <a:latin typeface="Roboto Slab" pitchFamily="2" charset="0"/>
                  <a:ea typeface="Roboto Slab" pitchFamily="2" charset="0"/>
                </a:rPr>
                <a:t>), please visit our in the best Help Center.</a:t>
              </a:r>
            </a:p>
          </p:txBody>
        </p:sp>
      </p:grpSp>
    </p:spTree>
    <p:extLst>
      <p:ext uri="{BB962C8B-B14F-4D97-AF65-F5344CB8AC3E}">
        <p14:creationId xmlns:p14="http://schemas.microsoft.com/office/powerpoint/2010/main" val="32578049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a:extLst>
              <a:ext uri="{FF2B5EF4-FFF2-40B4-BE49-F238E27FC236}">
                <a16:creationId xmlns:a16="http://schemas.microsoft.com/office/drawing/2014/main" id="{2E53DA0F-5ACE-4465-9CFD-ADD5524E40BB}"/>
              </a:ext>
            </a:extLst>
          </p:cNvPr>
          <p:cNvPicPr>
            <a:picLocks noGrp="1" noChangeAspect="1"/>
          </p:cNvPicPr>
          <p:nvPr>
            <p:ph type="pic" sz="quarter" idx="13"/>
          </p:nvPr>
        </p:nvPicPr>
        <p:blipFill>
          <a:blip r:embed="rId2"/>
          <a:srcRect l="1419" r="1419"/>
          <a:stretch>
            <a:fillRect/>
          </a:stretch>
        </p:blipFill>
        <p:spPr/>
      </p:pic>
      <p:pic>
        <p:nvPicPr>
          <p:cNvPr id="17" name="Picture Placeholder 16">
            <a:extLst>
              <a:ext uri="{FF2B5EF4-FFF2-40B4-BE49-F238E27FC236}">
                <a16:creationId xmlns:a16="http://schemas.microsoft.com/office/drawing/2014/main" id="{5CE4C7D2-2263-401B-9E3C-A6E47FCA19C4}"/>
              </a:ext>
            </a:extLst>
          </p:cNvPr>
          <p:cNvPicPr>
            <a:picLocks noGrp="1" noChangeAspect="1"/>
          </p:cNvPicPr>
          <p:nvPr>
            <p:ph type="pic" sz="quarter" idx="12"/>
          </p:nvPr>
        </p:nvPicPr>
        <p:blipFill rotWithShape="1">
          <a:blip r:embed="rId3"/>
          <a:srcRect l="24815" t="30953" r="24815" b="30953"/>
          <a:stretch/>
        </p:blipFill>
        <p:spPr>
          <a:xfrm>
            <a:off x="5874601" y="1254088"/>
            <a:ext cx="5255247" cy="2660841"/>
          </a:xfrm>
        </p:spPr>
      </p:pic>
      <p:sp>
        <p:nvSpPr>
          <p:cNvPr id="30" name="TextBox 29">
            <a:extLst>
              <a:ext uri="{FF2B5EF4-FFF2-40B4-BE49-F238E27FC236}">
                <a16:creationId xmlns:a16="http://schemas.microsoft.com/office/drawing/2014/main" id="{6687D8D7-5784-497C-A55E-EC4A34FCF04E}"/>
              </a:ext>
            </a:extLst>
          </p:cNvPr>
          <p:cNvSpPr txBox="1"/>
          <p:nvPr/>
        </p:nvSpPr>
        <p:spPr>
          <a:xfrm>
            <a:off x="1062153" y="1145833"/>
            <a:ext cx="1234501" cy="369332"/>
          </a:xfrm>
          <a:prstGeom prst="rect">
            <a:avLst/>
          </a:prstGeom>
          <a:noFill/>
        </p:spPr>
        <p:txBody>
          <a:bodyPr wrap="square" rtlCol="0">
            <a:spAutoFit/>
          </a:bodyPr>
          <a:lstStyle/>
          <a:p>
            <a:r>
              <a:rPr lang="en-US" dirty="0">
                <a:latin typeface="Roboto Slab" pitchFamily="2" charset="0"/>
                <a:ea typeface="Roboto Slab" pitchFamily="2" charset="0"/>
                <a:cs typeface="Arial Bold" panose="020B0704020202020204" pitchFamily="34" charset="0"/>
              </a:rPr>
              <a:t>Proposal</a:t>
            </a:r>
            <a:endParaRPr lang="en-US" sz="1600" dirty="0">
              <a:solidFill>
                <a:schemeClr val="accent2"/>
              </a:solidFill>
              <a:latin typeface="Roboto Slab" pitchFamily="2" charset="0"/>
              <a:ea typeface="Roboto Slab" pitchFamily="2" charset="0"/>
              <a:cs typeface="Arial Bold" panose="020B0704020202020204" pitchFamily="34" charset="0"/>
            </a:endParaRPr>
          </a:p>
        </p:txBody>
      </p:sp>
      <p:sp>
        <p:nvSpPr>
          <p:cNvPr id="31" name="TextBox 30">
            <a:extLst>
              <a:ext uri="{FF2B5EF4-FFF2-40B4-BE49-F238E27FC236}">
                <a16:creationId xmlns:a16="http://schemas.microsoft.com/office/drawing/2014/main" id="{7686A950-0FE5-481F-9AB6-88FAC4A0CE00}"/>
              </a:ext>
            </a:extLst>
          </p:cNvPr>
          <p:cNvSpPr txBox="1"/>
          <p:nvPr/>
        </p:nvSpPr>
        <p:spPr>
          <a:xfrm>
            <a:off x="1062153" y="1430730"/>
            <a:ext cx="3733800" cy="1297791"/>
          </a:xfrm>
          <a:prstGeom prst="rect">
            <a:avLst/>
          </a:prstGeom>
          <a:noFill/>
        </p:spPr>
        <p:txBody>
          <a:bodyPr wrap="square" rtlCol="0">
            <a:spAutoFit/>
          </a:bodyPr>
          <a:lstStyle/>
          <a:p>
            <a:pPr>
              <a:lnSpc>
                <a:spcPts val="4700"/>
              </a:lnSpc>
            </a:pPr>
            <a:r>
              <a:rPr lang="en-US" sz="4400" dirty="0">
                <a:latin typeface="Roboto Slab" pitchFamily="2" charset="0"/>
                <a:ea typeface="Roboto Slab" pitchFamily="2" charset="0"/>
                <a:cs typeface="Arial Bold" panose="020B0704020202020204" pitchFamily="34" charset="0"/>
              </a:rPr>
              <a:t>Our </a:t>
            </a:r>
            <a:r>
              <a:rPr lang="en-US" sz="4400" dirty="0" err="1">
                <a:latin typeface="Roboto Slab" pitchFamily="2" charset="0"/>
                <a:ea typeface="Roboto Slab" pitchFamily="2" charset="0"/>
                <a:cs typeface="Arial Bold" panose="020B0704020202020204" pitchFamily="34" charset="0"/>
              </a:rPr>
              <a:t>Secont</a:t>
            </a:r>
            <a:endParaRPr lang="en-US" sz="4400" dirty="0">
              <a:latin typeface="Roboto Slab" pitchFamily="2" charset="0"/>
              <a:ea typeface="Roboto Slab" pitchFamily="2" charset="0"/>
              <a:cs typeface="Arial Bold" panose="020B0704020202020204" pitchFamily="34" charset="0"/>
            </a:endParaRPr>
          </a:p>
          <a:p>
            <a:pPr>
              <a:lnSpc>
                <a:spcPts val="4700"/>
              </a:lnSpc>
            </a:pPr>
            <a:r>
              <a:rPr lang="en-US" sz="4400" dirty="0">
                <a:latin typeface="Roboto Slab" pitchFamily="2" charset="0"/>
                <a:ea typeface="Roboto Slab" pitchFamily="2" charset="0"/>
                <a:cs typeface="Arial Bold" panose="020B0704020202020204" pitchFamily="34" charset="0"/>
              </a:rPr>
              <a:t>Project/</a:t>
            </a:r>
            <a:endParaRPr lang="en-US" sz="4000" dirty="0">
              <a:latin typeface="Roboto Slab" pitchFamily="2" charset="0"/>
              <a:ea typeface="Roboto Slab" pitchFamily="2" charset="0"/>
              <a:cs typeface="Arial Bold" panose="020B0704020202020204" pitchFamily="34" charset="0"/>
            </a:endParaRPr>
          </a:p>
        </p:txBody>
      </p:sp>
      <p:sp>
        <p:nvSpPr>
          <p:cNvPr id="13" name="TextBox 12">
            <a:extLst>
              <a:ext uri="{FF2B5EF4-FFF2-40B4-BE49-F238E27FC236}">
                <a16:creationId xmlns:a16="http://schemas.microsoft.com/office/drawing/2014/main" id="{4E776F52-2617-4CD7-BFD4-07981DA23EC7}"/>
              </a:ext>
            </a:extLst>
          </p:cNvPr>
          <p:cNvSpPr txBox="1"/>
          <p:nvPr/>
        </p:nvSpPr>
        <p:spPr>
          <a:xfrm>
            <a:off x="5874601" y="4381747"/>
            <a:ext cx="4983900" cy="1033553"/>
          </a:xfrm>
          <a:prstGeom prst="rect">
            <a:avLst/>
          </a:prstGeom>
          <a:noFill/>
        </p:spPr>
        <p:txBody>
          <a:bodyPr wrap="square" rtlCol="0">
            <a:spAutoFit/>
          </a:bodyPr>
          <a:lstStyle/>
          <a:p>
            <a:pPr>
              <a:lnSpc>
                <a:spcPts val="1900"/>
              </a:lnSpc>
            </a:pPr>
            <a:r>
              <a:rPr lang="en-US" sz="870" i="1" dirty="0">
                <a:solidFill>
                  <a:schemeClr val="bg1">
                    <a:lumMod val="50000"/>
                  </a:schemeClr>
                </a:solidFill>
                <a:latin typeface="Roboto Slab" pitchFamily="2" charset="0"/>
                <a:ea typeface="Roboto Slab" pitchFamily="2" charset="0"/>
                <a:cs typeface="Arial" panose="020B0604020202020204" pitchFamily="34" charset="0"/>
              </a:rPr>
              <a:t>Have them for one. Living grass to for can't gathered waters had winged. Creepiest don't subdue which </a:t>
            </a:r>
            <a:r>
              <a:rPr lang="en-US" sz="870" i="1" dirty="0" err="1">
                <a:solidFill>
                  <a:schemeClr val="bg1">
                    <a:lumMod val="50000"/>
                  </a:schemeClr>
                </a:solidFill>
                <a:latin typeface="Roboto Slab" pitchFamily="2" charset="0"/>
                <a:ea typeface="Roboto Slab" pitchFamily="2" charset="0"/>
                <a:cs typeface="Arial" panose="020B0604020202020204" pitchFamily="34" charset="0"/>
              </a:rPr>
              <a:t>i</a:t>
            </a:r>
            <a:r>
              <a:rPr lang="en-US" sz="870" i="1" dirty="0">
                <a:solidFill>
                  <a:schemeClr val="bg1">
                    <a:lumMod val="50000"/>
                  </a:schemeClr>
                </a:solidFill>
                <a:latin typeface="Roboto Slab" pitchFamily="2" charset="0"/>
                <a:ea typeface="Roboto Slab" pitchFamily="2" charset="0"/>
                <a:cs typeface="Arial" panose="020B0604020202020204" pitchFamily="34" charset="0"/>
              </a:rPr>
              <a:t> two set had seasons. Fifth you'll, man wherein seas our </a:t>
            </a:r>
            <a:r>
              <a:rPr lang="en-US" sz="870" i="1" dirty="0" err="1">
                <a:solidFill>
                  <a:schemeClr val="bg1">
                    <a:lumMod val="50000"/>
                  </a:schemeClr>
                </a:solidFill>
                <a:latin typeface="Roboto Slab" pitchFamily="2" charset="0"/>
                <a:ea typeface="Roboto Slab" pitchFamily="2" charset="0"/>
                <a:cs typeface="Arial" panose="020B0604020202020204" pitchFamily="34" charset="0"/>
              </a:rPr>
              <a:t>creepingcreepingHave</a:t>
            </a:r>
            <a:r>
              <a:rPr lang="en-US" sz="870" i="1" dirty="0">
                <a:solidFill>
                  <a:schemeClr val="bg1">
                    <a:lumMod val="50000"/>
                  </a:schemeClr>
                </a:solidFill>
                <a:latin typeface="Roboto Slab" pitchFamily="2" charset="0"/>
                <a:ea typeface="Roboto Slab" pitchFamily="2" charset="0"/>
                <a:cs typeface="Arial" panose="020B0604020202020204" pitchFamily="34" charset="0"/>
              </a:rPr>
              <a:t> them for one. Living grass to for can't gathered waters had winged. Creepiest don't which </a:t>
            </a:r>
            <a:r>
              <a:rPr lang="en-US" sz="870" i="1" dirty="0" err="1">
                <a:solidFill>
                  <a:schemeClr val="bg1">
                    <a:lumMod val="50000"/>
                  </a:schemeClr>
                </a:solidFill>
                <a:latin typeface="Roboto Slab" pitchFamily="2" charset="0"/>
                <a:ea typeface="Roboto Slab" pitchFamily="2" charset="0"/>
                <a:cs typeface="Arial" panose="020B0604020202020204" pitchFamily="34" charset="0"/>
              </a:rPr>
              <a:t>i</a:t>
            </a:r>
            <a:r>
              <a:rPr lang="en-US" sz="870" i="1" dirty="0">
                <a:solidFill>
                  <a:schemeClr val="bg1">
                    <a:lumMod val="50000"/>
                  </a:schemeClr>
                </a:solidFill>
                <a:latin typeface="Roboto Slab" pitchFamily="2" charset="0"/>
                <a:ea typeface="Roboto Slab" pitchFamily="2" charset="0"/>
                <a:cs typeface="Arial" panose="020B0604020202020204" pitchFamily="34" charset="0"/>
              </a:rPr>
              <a:t> two set had seasons.</a:t>
            </a:r>
          </a:p>
        </p:txBody>
      </p:sp>
    </p:spTree>
    <p:extLst>
      <p:ext uri="{BB962C8B-B14F-4D97-AF65-F5344CB8AC3E}">
        <p14:creationId xmlns:p14="http://schemas.microsoft.com/office/powerpoint/2010/main" val="3130802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a:extLst>
              <a:ext uri="{FF2B5EF4-FFF2-40B4-BE49-F238E27FC236}">
                <a16:creationId xmlns:a16="http://schemas.microsoft.com/office/drawing/2014/main" id="{B2D94DA4-340A-4539-8056-5752D932BED1}"/>
              </a:ext>
            </a:extLst>
          </p:cNvPr>
          <p:cNvGrpSpPr/>
          <p:nvPr/>
        </p:nvGrpSpPr>
        <p:grpSpPr>
          <a:xfrm>
            <a:off x="1939954" y="609970"/>
            <a:ext cx="8191598" cy="1206250"/>
            <a:chOff x="2000201" y="483239"/>
            <a:chExt cx="8191598" cy="1206250"/>
          </a:xfrm>
        </p:grpSpPr>
        <p:sp>
          <p:nvSpPr>
            <p:cNvPr id="53" name="TextBox 52">
              <a:extLst>
                <a:ext uri="{FF2B5EF4-FFF2-40B4-BE49-F238E27FC236}">
                  <a16:creationId xmlns:a16="http://schemas.microsoft.com/office/drawing/2014/main" id="{0CDD6521-C9EA-4B03-8465-FD7D60BF796B}"/>
                </a:ext>
              </a:extLst>
            </p:cNvPr>
            <p:cNvSpPr txBox="1"/>
            <p:nvPr/>
          </p:nvSpPr>
          <p:spPr>
            <a:xfrm>
              <a:off x="2692478" y="483239"/>
              <a:ext cx="6807044" cy="502702"/>
            </a:xfrm>
            <a:prstGeom prst="rect">
              <a:avLst/>
            </a:prstGeom>
            <a:noFill/>
          </p:spPr>
          <p:txBody>
            <a:bodyPr wrap="square" rtlCol="0">
              <a:spAutoFit/>
            </a:bodyPr>
            <a:lstStyle/>
            <a:p>
              <a:pPr algn="ctr">
                <a:lnSpc>
                  <a:spcPts val="3200"/>
                </a:lnSpc>
              </a:pPr>
              <a:r>
                <a:rPr lang="en-US" sz="2700" dirty="0">
                  <a:latin typeface="Roboto Slab" pitchFamily="2" charset="0"/>
                  <a:ea typeface="Roboto Slab" pitchFamily="2" charset="0"/>
                  <a:cs typeface="Arial Bold" panose="020B0704020202020204" pitchFamily="34" charset="0"/>
                </a:rPr>
                <a:t>Opening Page is Going to End</a:t>
              </a:r>
            </a:p>
          </p:txBody>
        </p:sp>
        <p:sp>
          <p:nvSpPr>
            <p:cNvPr id="54" name="Rectangle 53">
              <a:extLst>
                <a:ext uri="{FF2B5EF4-FFF2-40B4-BE49-F238E27FC236}">
                  <a16:creationId xmlns:a16="http://schemas.microsoft.com/office/drawing/2014/main" id="{1E397155-D383-4372-A001-2CB4A55C5C33}"/>
                </a:ext>
              </a:extLst>
            </p:cNvPr>
            <p:cNvSpPr/>
            <p:nvPr/>
          </p:nvSpPr>
          <p:spPr>
            <a:xfrm>
              <a:off x="5925669" y="1634625"/>
              <a:ext cx="340663" cy="548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55" name="Rectangle 54">
              <a:extLst>
                <a:ext uri="{FF2B5EF4-FFF2-40B4-BE49-F238E27FC236}">
                  <a16:creationId xmlns:a16="http://schemas.microsoft.com/office/drawing/2014/main" id="{32297A4D-B9CB-4A1E-BA95-AD55844E9A4C}"/>
                </a:ext>
              </a:extLst>
            </p:cNvPr>
            <p:cNvSpPr/>
            <p:nvPr/>
          </p:nvSpPr>
          <p:spPr>
            <a:xfrm>
              <a:off x="2000201" y="993536"/>
              <a:ext cx="8191598" cy="551882"/>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standard dummy text ever since the 1500s, when an unknown printer took.</a:t>
              </a:r>
            </a:p>
          </p:txBody>
        </p:sp>
      </p:grpSp>
      <p:pic>
        <p:nvPicPr>
          <p:cNvPr id="21" name="Picture Placeholder 20">
            <a:extLst>
              <a:ext uri="{FF2B5EF4-FFF2-40B4-BE49-F238E27FC236}">
                <a16:creationId xmlns:a16="http://schemas.microsoft.com/office/drawing/2014/main" id="{F6A8F7FB-31C7-410F-B546-A23EA673CB4C}"/>
              </a:ext>
            </a:extLst>
          </p:cNvPr>
          <p:cNvPicPr>
            <a:picLocks noGrp="1" noChangeAspect="1"/>
          </p:cNvPicPr>
          <p:nvPr>
            <p:ph type="pic" sz="quarter" idx="17"/>
          </p:nvPr>
        </p:nvPicPr>
        <p:blipFill rotWithShape="1">
          <a:blip r:embed="rId2"/>
          <a:srcRect l="35810" t="22462" r="966"/>
          <a:stretch/>
        </p:blipFill>
        <p:spPr>
          <a:xfrm>
            <a:off x="1473887" y="2618305"/>
            <a:ext cx="2438454" cy="1833424"/>
          </a:xfrm>
        </p:spPr>
      </p:pic>
      <p:pic>
        <p:nvPicPr>
          <p:cNvPr id="23" name="Picture Placeholder 22">
            <a:extLst>
              <a:ext uri="{FF2B5EF4-FFF2-40B4-BE49-F238E27FC236}">
                <a16:creationId xmlns:a16="http://schemas.microsoft.com/office/drawing/2014/main" id="{B2A04B87-8E11-47B6-BCF5-4CD3B6A5E56F}"/>
              </a:ext>
            </a:extLst>
          </p:cNvPr>
          <p:cNvPicPr>
            <a:picLocks noGrp="1" noChangeAspect="1"/>
          </p:cNvPicPr>
          <p:nvPr>
            <p:ph type="pic" sz="quarter" idx="20"/>
          </p:nvPr>
        </p:nvPicPr>
        <p:blipFill>
          <a:blip r:embed="rId3"/>
          <a:srcRect l="12597" r="12597"/>
          <a:stretch>
            <a:fillRect/>
          </a:stretch>
        </p:blipFill>
        <p:spPr/>
      </p:pic>
      <p:pic>
        <p:nvPicPr>
          <p:cNvPr id="25" name="Picture Placeholder 24">
            <a:extLst>
              <a:ext uri="{FF2B5EF4-FFF2-40B4-BE49-F238E27FC236}">
                <a16:creationId xmlns:a16="http://schemas.microsoft.com/office/drawing/2014/main" id="{014C37DD-DB60-4938-A47E-6D86F149DE30}"/>
              </a:ext>
            </a:extLst>
          </p:cNvPr>
          <p:cNvPicPr>
            <a:picLocks noGrp="1" noChangeAspect="1"/>
          </p:cNvPicPr>
          <p:nvPr>
            <p:ph type="pic" sz="quarter" idx="21"/>
          </p:nvPr>
        </p:nvPicPr>
        <p:blipFill rotWithShape="1">
          <a:blip r:embed="rId4"/>
          <a:srcRect l="17815" t="13852" r="17815" b="13852"/>
          <a:stretch/>
        </p:blipFill>
        <p:spPr>
          <a:xfrm>
            <a:off x="8271502" y="2618305"/>
            <a:ext cx="2438454" cy="1833424"/>
          </a:xfrm>
        </p:spPr>
      </p:pic>
      <p:grpSp>
        <p:nvGrpSpPr>
          <p:cNvPr id="10" name="Group 9">
            <a:extLst>
              <a:ext uri="{FF2B5EF4-FFF2-40B4-BE49-F238E27FC236}">
                <a16:creationId xmlns:a16="http://schemas.microsoft.com/office/drawing/2014/main" id="{10D4E4E8-CB84-4B04-BE0F-50B9B6B18539}"/>
              </a:ext>
            </a:extLst>
          </p:cNvPr>
          <p:cNvGrpSpPr/>
          <p:nvPr/>
        </p:nvGrpSpPr>
        <p:grpSpPr>
          <a:xfrm>
            <a:off x="1473887" y="4819015"/>
            <a:ext cx="2332410" cy="1018907"/>
            <a:chOff x="1439491" y="4712998"/>
            <a:chExt cx="2332410" cy="1018907"/>
          </a:xfrm>
        </p:grpSpPr>
        <p:sp>
          <p:nvSpPr>
            <p:cNvPr id="28" name="TextBox 27">
              <a:extLst>
                <a:ext uri="{FF2B5EF4-FFF2-40B4-BE49-F238E27FC236}">
                  <a16:creationId xmlns:a16="http://schemas.microsoft.com/office/drawing/2014/main" id="{9BBD30AE-9F5E-49B1-904C-8FB8F5CB5874}"/>
                </a:ext>
              </a:extLst>
            </p:cNvPr>
            <p:cNvSpPr txBox="1"/>
            <p:nvPr/>
          </p:nvSpPr>
          <p:spPr>
            <a:xfrm>
              <a:off x="1439491" y="5087241"/>
              <a:ext cx="2332410" cy="644664"/>
            </a:xfrm>
            <a:prstGeom prst="rect">
              <a:avLst/>
            </a:prstGeom>
            <a:noFill/>
          </p:spPr>
          <p:txBody>
            <a:bodyPr wrap="square" rtlCol="0">
              <a:spAutoFit/>
            </a:bodyPr>
            <a:lstStyle/>
            <a:p>
              <a:pPr>
                <a:lnSpc>
                  <a:spcPts val="1500"/>
                </a:lnSpc>
              </a:pPr>
              <a:r>
                <a:rPr lang="en-US" sz="800" kern="1400" dirty="0">
                  <a:latin typeface="Roboto Slab" pitchFamily="2" charset="0"/>
                  <a:ea typeface="Roboto Slab" pitchFamily="2" charset="0"/>
                  <a:cs typeface="Arial" panose="020B0604020202020204" pitchFamily="34" charset="0"/>
                </a:rPr>
                <a:t>Lorem Ipsum is simply dummy</a:t>
              </a:r>
            </a:p>
            <a:p>
              <a:pPr>
                <a:lnSpc>
                  <a:spcPts val="1500"/>
                </a:lnSpc>
              </a:pPr>
              <a:r>
                <a:rPr lang="en-US" sz="800" kern="1400" dirty="0" err="1">
                  <a:latin typeface="Roboto Slab" pitchFamily="2" charset="0"/>
                  <a:ea typeface="Roboto Slab" pitchFamily="2" charset="0"/>
                  <a:cs typeface="Arial" panose="020B0604020202020204" pitchFamily="34" charset="0"/>
                </a:rPr>
                <a:t>indust</a:t>
              </a:r>
              <a:r>
                <a:rPr lang="en-US" sz="800" kern="1400" dirty="0">
                  <a:latin typeface="Roboto Slab" pitchFamily="2" charset="0"/>
                  <a:ea typeface="Roboto Slab" pitchFamily="2" charset="0"/>
                  <a:cs typeface="Arial" panose="020B0604020202020204" pitchFamily="34" charset="0"/>
                </a:rPr>
                <a:t> Ipsum has been the to industry’s</a:t>
              </a:r>
            </a:p>
            <a:p>
              <a:pPr>
                <a:lnSpc>
                  <a:spcPts val="1500"/>
                </a:lnSpc>
              </a:pPr>
              <a:r>
                <a:rPr lang="en-US" sz="800" kern="1400" dirty="0">
                  <a:latin typeface="Roboto Slab" pitchFamily="2" charset="0"/>
                  <a:ea typeface="Roboto Slab" pitchFamily="2" charset="0"/>
                  <a:cs typeface="Arial" panose="020B0604020202020204" pitchFamily="34" charset="0"/>
                </a:rPr>
                <a:t>ever since the 1500s</a:t>
              </a:r>
            </a:p>
          </p:txBody>
        </p:sp>
        <p:sp>
          <p:nvSpPr>
            <p:cNvPr id="30" name="TextBox 29">
              <a:extLst>
                <a:ext uri="{FF2B5EF4-FFF2-40B4-BE49-F238E27FC236}">
                  <a16:creationId xmlns:a16="http://schemas.microsoft.com/office/drawing/2014/main" id="{00854BE3-C1B6-4D5B-99B5-3DE3D48878E7}"/>
                </a:ext>
              </a:extLst>
            </p:cNvPr>
            <p:cNvSpPr txBox="1"/>
            <p:nvPr/>
          </p:nvSpPr>
          <p:spPr>
            <a:xfrm>
              <a:off x="1439491" y="4712998"/>
              <a:ext cx="1960934" cy="358240"/>
            </a:xfrm>
            <a:prstGeom prst="rect">
              <a:avLst/>
            </a:prstGeom>
            <a:noFill/>
          </p:spPr>
          <p:txBody>
            <a:bodyPr wrap="square" rtlCol="0">
              <a:spAutoFit/>
            </a:bodyPr>
            <a:lstStyle/>
            <a:p>
              <a:pPr>
                <a:lnSpc>
                  <a:spcPts val="2400"/>
                </a:lnSpc>
                <a:buClr>
                  <a:srgbClr val="00B0F0"/>
                </a:buClr>
              </a:pPr>
              <a:r>
                <a:rPr lang="en-US" sz="1000" b="1" dirty="0">
                  <a:solidFill>
                    <a:schemeClr val="tx1">
                      <a:lumMod val="85000"/>
                      <a:lumOff val="15000"/>
                    </a:schemeClr>
                  </a:solidFill>
                  <a:latin typeface="Roboto Slab" pitchFamily="2" charset="0"/>
                  <a:ea typeface="Roboto Slab" pitchFamily="2" charset="0"/>
                  <a:cs typeface="Arial Bold" panose="020B0704020202020204" pitchFamily="34" charset="0"/>
                </a:rPr>
                <a:t>Concept don’t to be subdue</a:t>
              </a:r>
            </a:p>
          </p:txBody>
        </p:sp>
      </p:grpSp>
      <p:grpSp>
        <p:nvGrpSpPr>
          <p:cNvPr id="12" name="Group 11">
            <a:extLst>
              <a:ext uri="{FF2B5EF4-FFF2-40B4-BE49-F238E27FC236}">
                <a16:creationId xmlns:a16="http://schemas.microsoft.com/office/drawing/2014/main" id="{646A5DDE-3672-4450-A07B-F4531F337D02}"/>
              </a:ext>
            </a:extLst>
          </p:cNvPr>
          <p:cNvGrpSpPr/>
          <p:nvPr/>
        </p:nvGrpSpPr>
        <p:grpSpPr>
          <a:xfrm>
            <a:off x="4889947" y="4819015"/>
            <a:ext cx="2332410" cy="1018907"/>
            <a:chOff x="4855551" y="4712998"/>
            <a:chExt cx="2332410" cy="1018907"/>
          </a:xfrm>
        </p:grpSpPr>
        <p:sp>
          <p:nvSpPr>
            <p:cNvPr id="36" name="TextBox 35">
              <a:extLst>
                <a:ext uri="{FF2B5EF4-FFF2-40B4-BE49-F238E27FC236}">
                  <a16:creationId xmlns:a16="http://schemas.microsoft.com/office/drawing/2014/main" id="{692EEE8B-8A5D-4D39-8CCC-3F716E8AC47D}"/>
                </a:ext>
              </a:extLst>
            </p:cNvPr>
            <p:cNvSpPr txBox="1"/>
            <p:nvPr/>
          </p:nvSpPr>
          <p:spPr>
            <a:xfrm>
              <a:off x="4855551" y="5087241"/>
              <a:ext cx="2332410" cy="644664"/>
            </a:xfrm>
            <a:prstGeom prst="rect">
              <a:avLst/>
            </a:prstGeom>
            <a:noFill/>
          </p:spPr>
          <p:txBody>
            <a:bodyPr wrap="square" rtlCol="0">
              <a:spAutoFit/>
            </a:bodyPr>
            <a:lstStyle/>
            <a:p>
              <a:pPr>
                <a:lnSpc>
                  <a:spcPts val="1500"/>
                </a:lnSpc>
              </a:pPr>
              <a:r>
                <a:rPr lang="en-US" sz="800" kern="1400" dirty="0">
                  <a:latin typeface="Roboto Slab" pitchFamily="2" charset="0"/>
                  <a:ea typeface="Roboto Slab" pitchFamily="2" charset="0"/>
                  <a:cs typeface="Arial" panose="020B0604020202020204" pitchFamily="34" charset="0"/>
                </a:rPr>
                <a:t>Lorem Ipsum is simply dummy</a:t>
              </a:r>
            </a:p>
            <a:p>
              <a:pPr>
                <a:lnSpc>
                  <a:spcPts val="1500"/>
                </a:lnSpc>
              </a:pPr>
              <a:r>
                <a:rPr lang="en-US" sz="800" kern="1400" dirty="0" err="1">
                  <a:latin typeface="Roboto Slab" pitchFamily="2" charset="0"/>
                  <a:ea typeface="Roboto Slab" pitchFamily="2" charset="0"/>
                  <a:cs typeface="Arial" panose="020B0604020202020204" pitchFamily="34" charset="0"/>
                </a:rPr>
                <a:t>indust</a:t>
              </a:r>
              <a:r>
                <a:rPr lang="en-US" sz="800" kern="1400" dirty="0">
                  <a:latin typeface="Roboto Slab" pitchFamily="2" charset="0"/>
                  <a:ea typeface="Roboto Slab" pitchFamily="2" charset="0"/>
                  <a:cs typeface="Arial" panose="020B0604020202020204" pitchFamily="34" charset="0"/>
                </a:rPr>
                <a:t> Ipsum has been the to industry’s</a:t>
              </a:r>
            </a:p>
            <a:p>
              <a:pPr>
                <a:lnSpc>
                  <a:spcPts val="1500"/>
                </a:lnSpc>
              </a:pPr>
              <a:r>
                <a:rPr lang="en-US" sz="800" kern="1400" dirty="0">
                  <a:latin typeface="Roboto Slab" pitchFamily="2" charset="0"/>
                  <a:ea typeface="Roboto Slab" pitchFamily="2" charset="0"/>
                  <a:cs typeface="Arial" panose="020B0604020202020204" pitchFamily="34" charset="0"/>
                </a:rPr>
                <a:t>ever since the 1500s</a:t>
              </a:r>
            </a:p>
          </p:txBody>
        </p:sp>
        <p:sp>
          <p:nvSpPr>
            <p:cNvPr id="37" name="TextBox 36">
              <a:extLst>
                <a:ext uri="{FF2B5EF4-FFF2-40B4-BE49-F238E27FC236}">
                  <a16:creationId xmlns:a16="http://schemas.microsoft.com/office/drawing/2014/main" id="{647B73C4-D84B-4213-A3D8-ABCF4B85DA68}"/>
                </a:ext>
              </a:extLst>
            </p:cNvPr>
            <p:cNvSpPr txBox="1"/>
            <p:nvPr/>
          </p:nvSpPr>
          <p:spPr>
            <a:xfrm>
              <a:off x="4855551" y="4712998"/>
              <a:ext cx="1960934" cy="358240"/>
            </a:xfrm>
            <a:prstGeom prst="rect">
              <a:avLst/>
            </a:prstGeom>
            <a:noFill/>
          </p:spPr>
          <p:txBody>
            <a:bodyPr wrap="square" rtlCol="0">
              <a:spAutoFit/>
            </a:bodyPr>
            <a:lstStyle/>
            <a:p>
              <a:pPr>
                <a:lnSpc>
                  <a:spcPts val="2400"/>
                </a:lnSpc>
                <a:buClr>
                  <a:srgbClr val="00B0F0"/>
                </a:buClr>
              </a:pPr>
              <a:r>
                <a:rPr lang="en-US" sz="1000" b="1" dirty="0">
                  <a:solidFill>
                    <a:schemeClr val="tx1">
                      <a:lumMod val="85000"/>
                      <a:lumOff val="15000"/>
                    </a:schemeClr>
                  </a:solidFill>
                  <a:latin typeface="Roboto Slab" pitchFamily="2" charset="0"/>
                  <a:ea typeface="Roboto Slab" pitchFamily="2" charset="0"/>
                  <a:cs typeface="Arial Bold" panose="020B0704020202020204" pitchFamily="34" charset="0"/>
                </a:rPr>
                <a:t>Concept don’t to be</a:t>
              </a:r>
            </a:p>
          </p:txBody>
        </p:sp>
      </p:grpSp>
      <p:grpSp>
        <p:nvGrpSpPr>
          <p:cNvPr id="13" name="Group 12">
            <a:extLst>
              <a:ext uri="{FF2B5EF4-FFF2-40B4-BE49-F238E27FC236}">
                <a16:creationId xmlns:a16="http://schemas.microsoft.com/office/drawing/2014/main" id="{5DCB6C37-00E1-4C7B-95A2-57BACF8609E4}"/>
              </a:ext>
            </a:extLst>
          </p:cNvPr>
          <p:cNvGrpSpPr/>
          <p:nvPr/>
        </p:nvGrpSpPr>
        <p:grpSpPr>
          <a:xfrm>
            <a:off x="8271502" y="4819015"/>
            <a:ext cx="2332410" cy="1018907"/>
            <a:chOff x="8237106" y="4712998"/>
            <a:chExt cx="2332410" cy="1018907"/>
          </a:xfrm>
        </p:grpSpPr>
        <p:sp>
          <p:nvSpPr>
            <p:cNvPr id="42" name="TextBox 41">
              <a:extLst>
                <a:ext uri="{FF2B5EF4-FFF2-40B4-BE49-F238E27FC236}">
                  <a16:creationId xmlns:a16="http://schemas.microsoft.com/office/drawing/2014/main" id="{A6867671-F4E7-4F5D-8A5D-8E2506134CD5}"/>
                </a:ext>
              </a:extLst>
            </p:cNvPr>
            <p:cNvSpPr txBox="1"/>
            <p:nvPr/>
          </p:nvSpPr>
          <p:spPr>
            <a:xfrm>
              <a:off x="8237106" y="5087241"/>
              <a:ext cx="2332410" cy="644664"/>
            </a:xfrm>
            <a:prstGeom prst="rect">
              <a:avLst/>
            </a:prstGeom>
            <a:noFill/>
          </p:spPr>
          <p:txBody>
            <a:bodyPr wrap="square" rtlCol="0">
              <a:spAutoFit/>
            </a:bodyPr>
            <a:lstStyle/>
            <a:p>
              <a:pPr>
                <a:lnSpc>
                  <a:spcPts val="1500"/>
                </a:lnSpc>
              </a:pPr>
              <a:r>
                <a:rPr lang="en-US" sz="800" kern="1400" dirty="0">
                  <a:latin typeface="Roboto Slab" pitchFamily="2" charset="0"/>
                  <a:ea typeface="Roboto Slab" pitchFamily="2" charset="0"/>
                  <a:cs typeface="Arial" panose="020B0604020202020204" pitchFamily="34" charset="0"/>
                </a:rPr>
                <a:t>Lorem Ipsum is simply dummy</a:t>
              </a:r>
            </a:p>
            <a:p>
              <a:pPr>
                <a:lnSpc>
                  <a:spcPts val="1500"/>
                </a:lnSpc>
              </a:pPr>
              <a:r>
                <a:rPr lang="en-US" sz="800" kern="1400" dirty="0" err="1">
                  <a:latin typeface="Roboto Slab" pitchFamily="2" charset="0"/>
                  <a:ea typeface="Roboto Slab" pitchFamily="2" charset="0"/>
                  <a:cs typeface="Arial" panose="020B0604020202020204" pitchFamily="34" charset="0"/>
                </a:rPr>
                <a:t>indust</a:t>
              </a:r>
              <a:r>
                <a:rPr lang="en-US" sz="800" kern="1400" dirty="0">
                  <a:latin typeface="Roboto Slab" pitchFamily="2" charset="0"/>
                  <a:ea typeface="Roboto Slab" pitchFamily="2" charset="0"/>
                  <a:cs typeface="Arial" panose="020B0604020202020204" pitchFamily="34" charset="0"/>
                </a:rPr>
                <a:t> Ipsum has been the to industry’s</a:t>
              </a:r>
            </a:p>
            <a:p>
              <a:pPr>
                <a:lnSpc>
                  <a:spcPts val="1500"/>
                </a:lnSpc>
              </a:pPr>
              <a:r>
                <a:rPr lang="en-US" sz="800" kern="1400" dirty="0">
                  <a:latin typeface="Roboto Slab" pitchFamily="2" charset="0"/>
                  <a:ea typeface="Roboto Slab" pitchFamily="2" charset="0"/>
                  <a:cs typeface="Arial" panose="020B0604020202020204" pitchFamily="34" charset="0"/>
                </a:rPr>
                <a:t>ever since the 1500s</a:t>
              </a:r>
            </a:p>
          </p:txBody>
        </p:sp>
        <p:sp>
          <p:nvSpPr>
            <p:cNvPr id="43" name="TextBox 42">
              <a:extLst>
                <a:ext uri="{FF2B5EF4-FFF2-40B4-BE49-F238E27FC236}">
                  <a16:creationId xmlns:a16="http://schemas.microsoft.com/office/drawing/2014/main" id="{C7B36382-E8AD-4DE7-96FC-3E449409D691}"/>
                </a:ext>
              </a:extLst>
            </p:cNvPr>
            <p:cNvSpPr txBox="1"/>
            <p:nvPr/>
          </p:nvSpPr>
          <p:spPr>
            <a:xfrm>
              <a:off x="8237106" y="4712998"/>
              <a:ext cx="1960934" cy="358240"/>
            </a:xfrm>
            <a:prstGeom prst="rect">
              <a:avLst/>
            </a:prstGeom>
            <a:noFill/>
          </p:spPr>
          <p:txBody>
            <a:bodyPr wrap="square" rtlCol="0">
              <a:spAutoFit/>
            </a:bodyPr>
            <a:lstStyle/>
            <a:p>
              <a:pPr>
                <a:lnSpc>
                  <a:spcPts val="2400"/>
                </a:lnSpc>
                <a:buClr>
                  <a:srgbClr val="00B0F0"/>
                </a:buClr>
              </a:pPr>
              <a:r>
                <a:rPr lang="en-US" sz="1000" b="1" dirty="0">
                  <a:solidFill>
                    <a:schemeClr val="tx1">
                      <a:lumMod val="85000"/>
                      <a:lumOff val="15000"/>
                    </a:schemeClr>
                  </a:solidFill>
                  <a:latin typeface="Roboto Slab" pitchFamily="2" charset="0"/>
                  <a:ea typeface="Roboto Slab" pitchFamily="2" charset="0"/>
                  <a:cs typeface="Arial Bold" panose="020B0704020202020204" pitchFamily="34" charset="0"/>
                </a:rPr>
                <a:t>Concept don’t to create</a:t>
              </a:r>
            </a:p>
          </p:txBody>
        </p:sp>
      </p:grpSp>
    </p:spTree>
    <p:extLst>
      <p:ext uri="{BB962C8B-B14F-4D97-AF65-F5344CB8AC3E}">
        <p14:creationId xmlns:p14="http://schemas.microsoft.com/office/powerpoint/2010/main" val="25760469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5">
            <a:extLst>
              <a:ext uri="{FF2B5EF4-FFF2-40B4-BE49-F238E27FC236}">
                <a16:creationId xmlns:a16="http://schemas.microsoft.com/office/drawing/2014/main" id="{E1BE6B9A-D986-4B08-89D9-DBB7E6B75C78}"/>
              </a:ext>
            </a:extLst>
          </p:cNvPr>
          <p:cNvSpPr>
            <a:spLocks/>
          </p:cNvSpPr>
          <p:nvPr/>
        </p:nvSpPr>
        <p:spPr bwMode="auto">
          <a:xfrm>
            <a:off x="-2" y="0"/>
            <a:ext cx="9918701" cy="6858000"/>
          </a:xfrm>
          <a:custGeom>
            <a:avLst/>
            <a:gdLst>
              <a:gd name="T0" fmla="*/ 0 w 2661"/>
              <a:gd name="T1" fmla="*/ 0 h 2990"/>
              <a:gd name="T2" fmla="*/ 0 w 2661"/>
              <a:gd name="T3" fmla="*/ 2990 h 2990"/>
              <a:gd name="T4" fmla="*/ 2661 w 2661"/>
              <a:gd name="T5" fmla="*/ 2990 h 2990"/>
              <a:gd name="T6" fmla="*/ 1230 w 2661"/>
              <a:gd name="T7" fmla="*/ 0 h 2990"/>
              <a:gd name="T8" fmla="*/ 0 w 2661"/>
              <a:gd name="T9" fmla="*/ 0 h 2990"/>
            </a:gdLst>
            <a:ahLst/>
            <a:cxnLst>
              <a:cxn ang="0">
                <a:pos x="T0" y="T1"/>
              </a:cxn>
              <a:cxn ang="0">
                <a:pos x="T2" y="T3"/>
              </a:cxn>
              <a:cxn ang="0">
                <a:pos x="T4" y="T5"/>
              </a:cxn>
              <a:cxn ang="0">
                <a:pos x="T6" y="T7"/>
              </a:cxn>
              <a:cxn ang="0">
                <a:pos x="T8" y="T9"/>
              </a:cxn>
            </a:cxnLst>
            <a:rect l="0" t="0" r="r" b="b"/>
            <a:pathLst>
              <a:path w="2661" h="2990">
                <a:moveTo>
                  <a:pt x="0" y="0"/>
                </a:moveTo>
                <a:lnTo>
                  <a:pt x="0" y="2990"/>
                </a:lnTo>
                <a:lnTo>
                  <a:pt x="2661" y="2990"/>
                </a:lnTo>
                <a:lnTo>
                  <a:pt x="1230" y="0"/>
                </a:lnTo>
                <a:lnTo>
                  <a:pt x="0"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 name="TextBox 1">
            <a:extLst>
              <a:ext uri="{FF2B5EF4-FFF2-40B4-BE49-F238E27FC236}">
                <a16:creationId xmlns:a16="http://schemas.microsoft.com/office/drawing/2014/main" id="{28C61F20-0628-4875-8D8F-C5DF63D811A2}"/>
              </a:ext>
            </a:extLst>
          </p:cNvPr>
          <p:cNvSpPr txBox="1"/>
          <p:nvPr/>
        </p:nvSpPr>
        <p:spPr>
          <a:xfrm>
            <a:off x="4108449" y="1936283"/>
            <a:ext cx="5810250" cy="2985433"/>
          </a:xfrm>
          <a:prstGeom prst="rect">
            <a:avLst/>
          </a:prstGeom>
          <a:noFill/>
        </p:spPr>
        <p:txBody>
          <a:bodyPr wrap="square" rtlCol="0">
            <a:spAutoFit/>
          </a:bodyPr>
          <a:lstStyle/>
          <a:p>
            <a:r>
              <a:rPr lang="en-US" sz="4700" dirty="0">
                <a:latin typeface="Roboto Slab" pitchFamily="2" charset="0"/>
                <a:ea typeface="Roboto Slab" pitchFamily="2" charset="0"/>
              </a:rPr>
              <a:t>"It is better to fail</a:t>
            </a:r>
          </a:p>
          <a:p>
            <a:r>
              <a:rPr lang="en-US" sz="4700" dirty="0">
                <a:latin typeface="Roboto Slab" pitchFamily="2" charset="0"/>
                <a:ea typeface="Roboto Slab" pitchFamily="2" charset="0"/>
              </a:rPr>
              <a:t>In originality than</a:t>
            </a:r>
          </a:p>
          <a:p>
            <a:r>
              <a:rPr lang="en-US" sz="4700" dirty="0">
                <a:latin typeface="Roboto Slab" pitchFamily="2" charset="0"/>
                <a:ea typeface="Roboto Slab" pitchFamily="2" charset="0"/>
              </a:rPr>
              <a:t>to succeed in</a:t>
            </a:r>
          </a:p>
          <a:p>
            <a:r>
              <a:rPr lang="en-US" sz="4700" dirty="0">
                <a:latin typeface="Roboto Slab" pitchFamily="2" charset="0"/>
                <a:ea typeface="Roboto Slab" pitchFamily="2" charset="0"/>
              </a:rPr>
              <a:t>imitation."</a:t>
            </a:r>
          </a:p>
        </p:txBody>
      </p:sp>
    </p:spTree>
    <p:extLst>
      <p:ext uri="{BB962C8B-B14F-4D97-AF65-F5344CB8AC3E}">
        <p14:creationId xmlns:p14="http://schemas.microsoft.com/office/powerpoint/2010/main" val="506715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19F7DBA-BE58-4DDB-99DC-3B95E8082058}"/>
              </a:ext>
            </a:extLst>
          </p:cNvPr>
          <p:cNvSpPr/>
          <p:nvPr/>
        </p:nvSpPr>
        <p:spPr>
          <a:xfrm>
            <a:off x="0" y="0"/>
            <a:ext cx="12192000" cy="6858000"/>
          </a:xfrm>
          <a:prstGeom prst="rect">
            <a:avLst/>
          </a:prstGeom>
          <a:solidFill>
            <a:schemeClr val="tx1">
              <a:lumMod val="85000"/>
              <a:lumOff val="15000"/>
              <a:alpha val="9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7" name="Freeform 5">
            <a:extLst>
              <a:ext uri="{FF2B5EF4-FFF2-40B4-BE49-F238E27FC236}">
                <a16:creationId xmlns:a16="http://schemas.microsoft.com/office/drawing/2014/main" id="{2D4D504A-3D27-4761-A796-B6879D6870B4}"/>
              </a:ext>
            </a:extLst>
          </p:cNvPr>
          <p:cNvSpPr>
            <a:spLocks/>
          </p:cNvSpPr>
          <p:nvPr/>
        </p:nvSpPr>
        <p:spPr bwMode="auto">
          <a:xfrm>
            <a:off x="-1" y="0"/>
            <a:ext cx="6734630" cy="6858000"/>
          </a:xfrm>
          <a:custGeom>
            <a:avLst/>
            <a:gdLst>
              <a:gd name="T0" fmla="*/ 0 w 2661"/>
              <a:gd name="T1" fmla="*/ 0 h 2990"/>
              <a:gd name="T2" fmla="*/ 0 w 2661"/>
              <a:gd name="T3" fmla="*/ 2990 h 2990"/>
              <a:gd name="T4" fmla="*/ 2661 w 2661"/>
              <a:gd name="T5" fmla="*/ 2990 h 2990"/>
              <a:gd name="T6" fmla="*/ 1230 w 2661"/>
              <a:gd name="T7" fmla="*/ 0 h 2990"/>
              <a:gd name="T8" fmla="*/ 0 w 2661"/>
              <a:gd name="T9" fmla="*/ 0 h 2990"/>
            </a:gdLst>
            <a:ahLst/>
            <a:cxnLst>
              <a:cxn ang="0">
                <a:pos x="T0" y="T1"/>
              </a:cxn>
              <a:cxn ang="0">
                <a:pos x="T2" y="T3"/>
              </a:cxn>
              <a:cxn ang="0">
                <a:pos x="T4" y="T5"/>
              </a:cxn>
              <a:cxn ang="0">
                <a:pos x="T6" y="T7"/>
              </a:cxn>
              <a:cxn ang="0">
                <a:pos x="T8" y="T9"/>
              </a:cxn>
            </a:cxnLst>
            <a:rect l="0" t="0" r="r" b="b"/>
            <a:pathLst>
              <a:path w="2661" h="2990">
                <a:moveTo>
                  <a:pt x="0" y="0"/>
                </a:moveTo>
                <a:lnTo>
                  <a:pt x="0" y="2990"/>
                </a:lnTo>
                <a:lnTo>
                  <a:pt x="2661" y="2990"/>
                </a:lnTo>
                <a:lnTo>
                  <a:pt x="1230" y="0"/>
                </a:lnTo>
                <a:lnTo>
                  <a:pt x="0" y="0"/>
                </a:lnTo>
                <a:close/>
              </a:path>
            </a:pathLst>
          </a:custGeom>
          <a:solidFill>
            <a:schemeClr val="tx1">
              <a:lumMod val="85000"/>
              <a:lumOff val="1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6" name="TextBox 5">
            <a:extLst>
              <a:ext uri="{FF2B5EF4-FFF2-40B4-BE49-F238E27FC236}">
                <a16:creationId xmlns:a16="http://schemas.microsoft.com/office/drawing/2014/main" id="{CA79939A-50C1-497E-8BBD-E8A6315B8137}"/>
              </a:ext>
            </a:extLst>
          </p:cNvPr>
          <p:cNvSpPr txBox="1"/>
          <p:nvPr/>
        </p:nvSpPr>
        <p:spPr>
          <a:xfrm>
            <a:off x="4108449" y="1936283"/>
            <a:ext cx="5810250" cy="2985433"/>
          </a:xfrm>
          <a:prstGeom prst="rect">
            <a:avLst/>
          </a:prstGeom>
          <a:noFill/>
        </p:spPr>
        <p:txBody>
          <a:bodyPr wrap="square" rtlCol="0">
            <a:spAutoFit/>
          </a:bodyPr>
          <a:lstStyle/>
          <a:p>
            <a:r>
              <a:rPr lang="en-US" sz="4700" dirty="0">
                <a:solidFill>
                  <a:schemeClr val="bg1"/>
                </a:solidFill>
                <a:latin typeface="Roboto Slab" pitchFamily="2" charset="0"/>
                <a:ea typeface="Roboto Slab" pitchFamily="2" charset="0"/>
              </a:rPr>
              <a:t>"It is better to fail</a:t>
            </a:r>
          </a:p>
          <a:p>
            <a:r>
              <a:rPr lang="en-US" sz="4700" dirty="0">
                <a:solidFill>
                  <a:schemeClr val="bg1"/>
                </a:solidFill>
                <a:latin typeface="Roboto Slab" pitchFamily="2" charset="0"/>
                <a:ea typeface="Roboto Slab" pitchFamily="2" charset="0"/>
              </a:rPr>
              <a:t>In originality than</a:t>
            </a:r>
          </a:p>
          <a:p>
            <a:r>
              <a:rPr lang="en-US" sz="4700" dirty="0">
                <a:solidFill>
                  <a:schemeClr val="bg1"/>
                </a:solidFill>
                <a:latin typeface="Roboto Slab" pitchFamily="2" charset="0"/>
                <a:ea typeface="Roboto Slab" pitchFamily="2" charset="0"/>
              </a:rPr>
              <a:t>to succeed in</a:t>
            </a:r>
          </a:p>
          <a:p>
            <a:r>
              <a:rPr lang="en-US" sz="4700" dirty="0">
                <a:solidFill>
                  <a:schemeClr val="bg1"/>
                </a:solidFill>
                <a:latin typeface="Roboto Slab" pitchFamily="2" charset="0"/>
                <a:ea typeface="Roboto Slab" pitchFamily="2" charset="0"/>
              </a:rPr>
              <a:t>imitation."</a:t>
            </a:r>
          </a:p>
        </p:txBody>
      </p:sp>
    </p:spTree>
    <p:extLst>
      <p:ext uri="{BB962C8B-B14F-4D97-AF65-F5344CB8AC3E}">
        <p14:creationId xmlns:p14="http://schemas.microsoft.com/office/powerpoint/2010/main" val="21088716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 name="Group 51">
            <a:extLst>
              <a:ext uri="{FF2B5EF4-FFF2-40B4-BE49-F238E27FC236}">
                <a16:creationId xmlns:a16="http://schemas.microsoft.com/office/drawing/2014/main" id="{B2D94DA4-340A-4539-8056-5752D932BED1}"/>
              </a:ext>
            </a:extLst>
          </p:cNvPr>
          <p:cNvGrpSpPr/>
          <p:nvPr/>
        </p:nvGrpSpPr>
        <p:grpSpPr>
          <a:xfrm>
            <a:off x="1939954" y="609970"/>
            <a:ext cx="8191598" cy="1206250"/>
            <a:chOff x="2000201" y="483239"/>
            <a:chExt cx="8191598" cy="1206250"/>
          </a:xfrm>
        </p:grpSpPr>
        <p:sp>
          <p:nvSpPr>
            <p:cNvPr id="53" name="TextBox 52">
              <a:extLst>
                <a:ext uri="{FF2B5EF4-FFF2-40B4-BE49-F238E27FC236}">
                  <a16:creationId xmlns:a16="http://schemas.microsoft.com/office/drawing/2014/main" id="{0CDD6521-C9EA-4B03-8465-FD7D60BF796B}"/>
                </a:ext>
              </a:extLst>
            </p:cNvPr>
            <p:cNvSpPr txBox="1"/>
            <p:nvPr/>
          </p:nvSpPr>
          <p:spPr>
            <a:xfrm>
              <a:off x="2692478" y="483239"/>
              <a:ext cx="6807044" cy="502702"/>
            </a:xfrm>
            <a:prstGeom prst="rect">
              <a:avLst/>
            </a:prstGeom>
            <a:noFill/>
          </p:spPr>
          <p:txBody>
            <a:bodyPr wrap="square" rtlCol="0">
              <a:spAutoFit/>
            </a:bodyPr>
            <a:lstStyle/>
            <a:p>
              <a:pPr algn="ctr">
                <a:lnSpc>
                  <a:spcPts val="3200"/>
                </a:lnSpc>
              </a:pPr>
              <a:r>
                <a:rPr lang="en-US" sz="2700" dirty="0">
                  <a:latin typeface="Roboto Slab" pitchFamily="2" charset="0"/>
                  <a:ea typeface="Roboto Slab" pitchFamily="2" charset="0"/>
                  <a:cs typeface="Arial Bold" panose="020B0704020202020204" pitchFamily="34" charset="0"/>
                </a:rPr>
                <a:t>Opening Page is Going to End</a:t>
              </a:r>
            </a:p>
          </p:txBody>
        </p:sp>
        <p:sp>
          <p:nvSpPr>
            <p:cNvPr id="54" name="Rectangle 53">
              <a:extLst>
                <a:ext uri="{FF2B5EF4-FFF2-40B4-BE49-F238E27FC236}">
                  <a16:creationId xmlns:a16="http://schemas.microsoft.com/office/drawing/2014/main" id="{1E397155-D383-4372-A001-2CB4A55C5C33}"/>
                </a:ext>
              </a:extLst>
            </p:cNvPr>
            <p:cNvSpPr/>
            <p:nvPr/>
          </p:nvSpPr>
          <p:spPr>
            <a:xfrm>
              <a:off x="5925669" y="1634625"/>
              <a:ext cx="340663" cy="548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55" name="Rectangle 54">
              <a:extLst>
                <a:ext uri="{FF2B5EF4-FFF2-40B4-BE49-F238E27FC236}">
                  <a16:creationId xmlns:a16="http://schemas.microsoft.com/office/drawing/2014/main" id="{32297A4D-B9CB-4A1E-BA95-AD55844E9A4C}"/>
                </a:ext>
              </a:extLst>
            </p:cNvPr>
            <p:cNvSpPr/>
            <p:nvPr/>
          </p:nvSpPr>
          <p:spPr>
            <a:xfrm>
              <a:off x="2000201" y="993536"/>
              <a:ext cx="8191598" cy="551882"/>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standard dummy text ever since the 1500s, when an unknown printer took.</a:t>
              </a:r>
            </a:p>
          </p:txBody>
        </p:sp>
      </p:grpSp>
      <p:grpSp>
        <p:nvGrpSpPr>
          <p:cNvPr id="10" name="Group 9">
            <a:extLst>
              <a:ext uri="{FF2B5EF4-FFF2-40B4-BE49-F238E27FC236}">
                <a16:creationId xmlns:a16="http://schemas.microsoft.com/office/drawing/2014/main" id="{ECD9EAB9-7A53-43B4-A839-E5A4B813C636}"/>
              </a:ext>
            </a:extLst>
          </p:cNvPr>
          <p:cNvGrpSpPr/>
          <p:nvPr/>
        </p:nvGrpSpPr>
        <p:grpSpPr>
          <a:xfrm>
            <a:off x="1618320" y="2597426"/>
            <a:ext cx="8955360" cy="3140307"/>
            <a:chOff x="1327901" y="2597426"/>
            <a:chExt cx="8955360" cy="3140307"/>
          </a:xfrm>
        </p:grpSpPr>
        <p:grpSp>
          <p:nvGrpSpPr>
            <p:cNvPr id="6" name="Group 5">
              <a:extLst>
                <a:ext uri="{FF2B5EF4-FFF2-40B4-BE49-F238E27FC236}">
                  <a16:creationId xmlns:a16="http://schemas.microsoft.com/office/drawing/2014/main" id="{24637624-C663-44B9-A0A9-4C3ADDE3E6DF}"/>
                </a:ext>
              </a:extLst>
            </p:cNvPr>
            <p:cNvGrpSpPr/>
            <p:nvPr/>
          </p:nvGrpSpPr>
          <p:grpSpPr>
            <a:xfrm>
              <a:off x="1327901" y="2597426"/>
              <a:ext cx="2836431" cy="3140307"/>
              <a:chOff x="1908739" y="2597426"/>
              <a:chExt cx="2836431" cy="3140307"/>
            </a:xfrm>
          </p:grpSpPr>
          <p:sp>
            <p:nvSpPr>
              <p:cNvPr id="2" name="Rectangle 1">
                <a:extLst>
                  <a:ext uri="{FF2B5EF4-FFF2-40B4-BE49-F238E27FC236}">
                    <a16:creationId xmlns:a16="http://schemas.microsoft.com/office/drawing/2014/main" id="{BAF884FB-14D8-4ACB-8763-29FEFF5263F5}"/>
                  </a:ext>
                </a:extLst>
              </p:cNvPr>
              <p:cNvSpPr/>
              <p:nvPr/>
            </p:nvSpPr>
            <p:spPr>
              <a:xfrm>
                <a:off x="1908739" y="2597426"/>
                <a:ext cx="2836431" cy="3140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2">
                <a:extLst>
                  <a:ext uri="{FF2B5EF4-FFF2-40B4-BE49-F238E27FC236}">
                    <a16:creationId xmlns:a16="http://schemas.microsoft.com/office/drawing/2014/main" id="{EA66C24D-F666-4261-B07A-519C2E941560}"/>
                  </a:ext>
                </a:extLst>
              </p:cNvPr>
              <p:cNvGrpSpPr/>
              <p:nvPr/>
            </p:nvGrpSpPr>
            <p:grpSpPr>
              <a:xfrm>
                <a:off x="2160749" y="3161662"/>
                <a:ext cx="2332410" cy="2011835"/>
                <a:chOff x="2160750" y="2948079"/>
                <a:chExt cx="2332410" cy="2011835"/>
              </a:xfrm>
            </p:grpSpPr>
            <p:sp>
              <p:nvSpPr>
                <p:cNvPr id="32" name="TextBox 31">
                  <a:extLst>
                    <a:ext uri="{FF2B5EF4-FFF2-40B4-BE49-F238E27FC236}">
                      <a16:creationId xmlns:a16="http://schemas.microsoft.com/office/drawing/2014/main" id="{BA936FDA-7260-470F-901F-2AC6DC4DF8D0}"/>
                    </a:ext>
                  </a:extLst>
                </p:cNvPr>
                <p:cNvSpPr txBox="1"/>
                <p:nvPr/>
              </p:nvSpPr>
              <p:spPr>
                <a:xfrm>
                  <a:off x="3010306" y="2948079"/>
                  <a:ext cx="633298" cy="815608"/>
                </a:xfrm>
                <a:prstGeom prst="rect">
                  <a:avLst/>
                </a:prstGeom>
                <a:noFill/>
              </p:spPr>
              <p:txBody>
                <a:bodyPr wrap="square" rtlCol="0">
                  <a:spAutoFit/>
                </a:bodyPr>
                <a:lstStyle/>
                <a:p>
                  <a:pPr algn="ctr"/>
                  <a:r>
                    <a:rPr lang="en-US" sz="4700" b="1" dirty="0">
                      <a:solidFill>
                        <a:schemeClr val="bg1"/>
                      </a:solidFill>
                      <a:latin typeface="FontAwesome" pitchFamily="50" charset="0"/>
                    </a:rPr>
                    <a:t></a:t>
                  </a:r>
                  <a:endParaRPr lang="en-US" sz="4700" dirty="0">
                    <a:solidFill>
                      <a:schemeClr val="bg1"/>
                    </a:solidFill>
                    <a:latin typeface="FontAwesome" pitchFamily="50" charset="0"/>
                    <a:ea typeface="Montserrat Light" charset="0"/>
                    <a:cs typeface="Arial Bold" panose="020B0704020202020204" pitchFamily="34" charset="0"/>
                  </a:endParaRPr>
                </a:p>
              </p:txBody>
            </p:sp>
            <p:grpSp>
              <p:nvGrpSpPr>
                <p:cNvPr id="41" name="Group 40">
                  <a:extLst>
                    <a:ext uri="{FF2B5EF4-FFF2-40B4-BE49-F238E27FC236}">
                      <a16:creationId xmlns:a16="http://schemas.microsoft.com/office/drawing/2014/main" id="{C4EAA7F4-D67F-4807-BF17-85674444F319}"/>
                    </a:ext>
                  </a:extLst>
                </p:cNvPr>
                <p:cNvGrpSpPr/>
                <p:nvPr/>
              </p:nvGrpSpPr>
              <p:grpSpPr>
                <a:xfrm>
                  <a:off x="2160750" y="3941007"/>
                  <a:ext cx="2332410" cy="1018907"/>
                  <a:chOff x="1439491" y="4712998"/>
                  <a:chExt cx="2332410" cy="1018907"/>
                </a:xfrm>
              </p:grpSpPr>
              <p:sp>
                <p:nvSpPr>
                  <p:cNvPr id="45" name="TextBox 44">
                    <a:extLst>
                      <a:ext uri="{FF2B5EF4-FFF2-40B4-BE49-F238E27FC236}">
                        <a16:creationId xmlns:a16="http://schemas.microsoft.com/office/drawing/2014/main" id="{D4D2A152-FC76-4813-BE9A-F83146C06AB2}"/>
                      </a:ext>
                    </a:extLst>
                  </p:cNvPr>
                  <p:cNvSpPr txBox="1"/>
                  <p:nvPr/>
                </p:nvSpPr>
                <p:spPr>
                  <a:xfrm>
                    <a:off x="1439491" y="5087241"/>
                    <a:ext cx="2332410" cy="644664"/>
                  </a:xfrm>
                  <a:prstGeom prst="rect">
                    <a:avLst/>
                  </a:prstGeom>
                  <a:noFill/>
                </p:spPr>
                <p:txBody>
                  <a:bodyPr wrap="square" rtlCol="0">
                    <a:spAutoFit/>
                  </a:bodyPr>
                  <a:lstStyle/>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Lorem Ipsum is simply dummy</a:t>
                    </a:r>
                  </a:p>
                  <a:p>
                    <a:pPr algn="ctr">
                      <a:lnSpc>
                        <a:spcPts val="1500"/>
                      </a:lnSpc>
                    </a:pPr>
                    <a:r>
                      <a:rPr lang="en-US" sz="800" kern="1400" dirty="0" err="1">
                        <a:solidFill>
                          <a:schemeClr val="bg1"/>
                        </a:solidFill>
                        <a:latin typeface="Roboto Slab" pitchFamily="2" charset="0"/>
                        <a:ea typeface="Roboto Slab" pitchFamily="2" charset="0"/>
                        <a:cs typeface="Arial" panose="020B0604020202020204" pitchFamily="34" charset="0"/>
                      </a:rPr>
                      <a:t>indust</a:t>
                    </a:r>
                    <a:r>
                      <a:rPr lang="en-US" sz="800" kern="1400" dirty="0">
                        <a:solidFill>
                          <a:schemeClr val="bg1"/>
                        </a:solidFill>
                        <a:latin typeface="Roboto Slab" pitchFamily="2" charset="0"/>
                        <a:ea typeface="Roboto Slab" pitchFamily="2" charset="0"/>
                        <a:cs typeface="Arial" panose="020B0604020202020204" pitchFamily="34" charset="0"/>
                      </a:rPr>
                      <a:t> Ipsum has been the to industry’s</a:t>
                    </a:r>
                  </a:p>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ever since the 1500s</a:t>
                    </a:r>
                  </a:p>
                </p:txBody>
              </p:sp>
              <p:sp>
                <p:nvSpPr>
                  <p:cNvPr id="46" name="TextBox 45">
                    <a:extLst>
                      <a:ext uri="{FF2B5EF4-FFF2-40B4-BE49-F238E27FC236}">
                        <a16:creationId xmlns:a16="http://schemas.microsoft.com/office/drawing/2014/main" id="{D3F2751D-F088-452A-AA6F-763132AA2932}"/>
                      </a:ext>
                    </a:extLst>
                  </p:cNvPr>
                  <p:cNvSpPr txBox="1"/>
                  <p:nvPr/>
                </p:nvSpPr>
                <p:spPr>
                  <a:xfrm>
                    <a:off x="1625229" y="4712998"/>
                    <a:ext cx="1960934" cy="358240"/>
                  </a:xfrm>
                  <a:prstGeom prst="rect">
                    <a:avLst/>
                  </a:prstGeom>
                  <a:noFill/>
                </p:spPr>
                <p:txBody>
                  <a:bodyPr wrap="square" rtlCol="0">
                    <a:spAutoFit/>
                  </a:bodyPr>
                  <a:lstStyle/>
                  <a:p>
                    <a:pPr algn="ctr">
                      <a:lnSpc>
                        <a:spcPts val="2400"/>
                      </a:lnSpc>
                      <a:buClr>
                        <a:srgbClr val="00B0F0"/>
                      </a:buClr>
                    </a:pPr>
                    <a:r>
                      <a:rPr lang="en-US" sz="1000" dirty="0">
                        <a:solidFill>
                          <a:schemeClr val="bg1"/>
                        </a:solidFill>
                        <a:latin typeface="Roboto Slab" pitchFamily="2" charset="0"/>
                        <a:ea typeface="Roboto Slab" pitchFamily="2" charset="0"/>
                        <a:cs typeface="Arial Bold" panose="020B0704020202020204" pitchFamily="34" charset="0"/>
                      </a:rPr>
                      <a:t>Concept don’t to be subdue</a:t>
                    </a:r>
                  </a:p>
                </p:txBody>
              </p:sp>
            </p:grpSp>
          </p:grpSp>
        </p:grpSp>
        <p:grpSp>
          <p:nvGrpSpPr>
            <p:cNvPr id="7" name="Group 6">
              <a:extLst>
                <a:ext uri="{FF2B5EF4-FFF2-40B4-BE49-F238E27FC236}">
                  <a16:creationId xmlns:a16="http://schemas.microsoft.com/office/drawing/2014/main" id="{9E7D1A97-FE1B-45E5-A602-826C51F16775}"/>
                </a:ext>
              </a:extLst>
            </p:cNvPr>
            <p:cNvGrpSpPr/>
            <p:nvPr/>
          </p:nvGrpSpPr>
          <p:grpSpPr>
            <a:xfrm>
              <a:off x="4387365" y="2597426"/>
              <a:ext cx="2836431" cy="3140307"/>
              <a:chOff x="4564056" y="2597426"/>
              <a:chExt cx="2836431" cy="3140307"/>
            </a:xfrm>
          </p:grpSpPr>
          <p:sp>
            <p:nvSpPr>
              <p:cNvPr id="22" name="Rectangle 21">
                <a:extLst>
                  <a:ext uri="{FF2B5EF4-FFF2-40B4-BE49-F238E27FC236}">
                    <a16:creationId xmlns:a16="http://schemas.microsoft.com/office/drawing/2014/main" id="{CE687DDD-7D16-4061-86B2-A194AE1B390A}"/>
                  </a:ext>
                </a:extLst>
              </p:cNvPr>
              <p:cNvSpPr/>
              <p:nvPr/>
            </p:nvSpPr>
            <p:spPr>
              <a:xfrm>
                <a:off x="4564056" y="2597426"/>
                <a:ext cx="2836431" cy="3140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E47B0A3A-4697-41D6-B9E8-FD4748983B69}"/>
                  </a:ext>
                </a:extLst>
              </p:cNvPr>
              <p:cNvGrpSpPr/>
              <p:nvPr/>
            </p:nvGrpSpPr>
            <p:grpSpPr>
              <a:xfrm>
                <a:off x="4816066" y="3161662"/>
                <a:ext cx="2332410" cy="2011835"/>
                <a:chOff x="4929795" y="2948079"/>
                <a:chExt cx="2332410" cy="2011835"/>
              </a:xfrm>
            </p:grpSpPr>
            <p:sp>
              <p:nvSpPr>
                <p:cNvPr id="39" name="TextBox 38">
                  <a:extLst>
                    <a:ext uri="{FF2B5EF4-FFF2-40B4-BE49-F238E27FC236}">
                      <a16:creationId xmlns:a16="http://schemas.microsoft.com/office/drawing/2014/main" id="{5C3DC323-782B-45B9-A4C7-088EC46D874E}"/>
                    </a:ext>
                  </a:extLst>
                </p:cNvPr>
                <p:cNvSpPr txBox="1"/>
                <p:nvPr/>
              </p:nvSpPr>
              <p:spPr>
                <a:xfrm>
                  <a:off x="5719104" y="2948079"/>
                  <a:ext cx="633298" cy="815608"/>
                </a:xfrm>
                <a:prstGeom prst="rect">
                  <a:avLst/>
                </a:prstGeom>
                <a:noFill/>
              </p:spPr>
              <p:txBody>
                <a:bodyPr wrap="square" rtlCol="0">
                  <a:spAutoFit/>
                </a:bodyPr>
                <a:lstStyle/>
                <a:p>
                  <a:pPr algn="ctr"/>
                  <a:r>
                    <a:rPr lang="en-US" sz="4700" dirty="0">
                      <a:solidFill>
                        <a:schemeClr val="bg1"/>
                      </a:solidFill>
                      <a:latin typeface="FontAwesome" pitchFamily="50" charset="0"/>
                    </a:rPr>
                    <a:t></a:t>
                  </a:r>
                  <a:endParaRPr lang="en-US" sz="4700" dirty="0">
                    <a:solidFill>
                      <a:schemeClr val="bg1"/>
                    </a:solidFill>
                    <a:latin typeface="FontAwesome" pitchFamily="50" charset="0"/>
                    <a:ea typeface="Montserrat Light" charset="0"/>
                    <a:cs typeface="Arial Bold" panose="020B0704020202020204" pitchFamily="34" charset="0"/>
                  </a:endParaRPr>
                </a:p>
              </p:txBody>
            </p:sp>
            <p:grpSp>
              <p:nvGrpSpPr>
                <p:cNvPr id="47" name="Group 46">
                  <a:extLst>
                    <a:ext uri="{FF2B5EF4-FFF2-40B4-BE49-F238E27FC236}">
                      <a16:creationId xmlns:a16="http://schemas.microsoft.com/office/drawing/2014/main" id="{94628F86-B446-4ED6-A799-BC829D585B72}"/>
                    </a:ext>
                  </a:extLst>
                </p:cNvPr>
                <p:cNvGrpSpPr/>
                <p:nvPr/>
              </p:nvGrpSpPr>
              <p:grpSpPr>
                <a:xfrm>
                  <a:off x="4929795" y="3941007"/>
                  <a:ext cx="2332410" cy="1018907"/>
                  <a:chOff x="1439491" y="4712998"/>
                  <a:chExt cx="2332410" cy="1018907"/>
                </a:xfrm>
              </p:grpSpPr>
              <p:sp>
                <p:nvSpPr>
                  <p:cNvPr id="48" name="TextBox 47">
                    <a:extLst>
                      <a:ext uri="{FF2B5EF4-FFF2-40B4-BE49-F238E27FC236}">
                        <a16:creationId xmlns:a16="http://schemas.microsoft.com/office/drawing/2014/main" id="{638106B5-DA67-4EC7-8CDF-293AB0E6A691}"/>
                      </a:ext>
                    </a:extLst>
                  </p:cNvPr>
                  <p:cNvSpPr txBox="1"/>
                  <p:nvPr/>
                </p:nvSpPr>
                <p:spPr>
                  <a:xfrm>
                    <a:off x="1439491" y="5087241"/>
                    <a:ext cx="2332410" cy="644664"/>
                  </a:xfrm>
                  <a:prstGeom prst="rect">
                    <a:avLst/>
                  </a:prstGeom>
                  <a:noFill/>
                </p:spPr>
                <p:txBody>
                  <a:bodyPr wrap="square" rtlCol="0">
                    <a:spAutoFit/>
                  </a:bodyPr>
                  <a:lstStyle/>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Lorem Ipsum is simply dummy</a:t>
                    </a:r>
                  </a:p>
                  <a:p>
                    <a:pPr algn="ctr">
                      <a:lnSpc>
                        <a:spcPts val="1500"/>
                      </a:lnSpc>
                    </a:pPr>
                    <a:r>
                      <a:rPr lang="en-US" sz="800" kern="1400" dirty="0" err="1">
                        <a:solidFill>
                          <a:schemeClr val="bg1"/>
                        </a:solidFill>
                        <a:latin typeface="Roboto Slab" pitchFamily="2" charset="0"/>
                        <a:ea typeface="Roboto Slab" pitchFamily="2" charset="0"/>
                        <a:cs typeface="Arial" panose="020B0604020202020204" pitchFamily="34" charset="0"/>
                      </a:rPr>
                      <a:t>indust</a:t>
                    </a:r>
                    <a:r>
                      <a:rPr lang="en-US" sz="800" kern="1400" dirty="0">
                        <a:solidFill>
                          <a:schemeClr val="bg1"/>
                        </a:solidFill>
                        <a:latin typeface="Roboto Slab" pitchFamily="2" charset="0"/>
                        <a:ea typeface="Roboto Slab" pitchFamily="2" charset="0"/>
                        <a:cs typeface="Arial" panose="020B0604020202020204" pitchFamily="34" charset="0"/>
                      </a:rPr>
                      <a:t> Ipsum has been the to industry’s</a:t>
                    </a:r>
                  </a:p>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ever since the 1500s</a:t>
                    </a:r>
                  </a:p>
                </p:txBody>
              </p:sp>
              <p:sp>
                <p:nvSpPr>
                  <p:cNvPr id="49" name="TextBox 48">
                    <a:extLst>
                      <a:ext uri="{FF2B5EF4-FFF2-40B4-BE49-F238E27FC236}">
                        <a16:creationId xmlns:a16="http://schemas.microsoft.com/office/drawing/2014/main" id="{A8B773B0-843D-4ED5-9495-5B7DA832FCDB}"/>
                      </a:ext>
                    </a:extLst>
                  </p:cNvPr>
                  <p:cNvSpPr txBox="1"/>
                  <p:nvPr/>
                </p:nvSpPr>
                <p:spPr>
                  <a:xfrm>
                    <a:off x="1625229" y="4712998"/>
                    <a:ext cx="1960934" cy="358240"/>
                  </a:xfrm>
                  <a:prstGeom prst="rect">
                    <a:avLst/>
                  </a:prstGeom>
                  <a:noFill/>
                </p:spPr>
                <p:txBody>
                  <a:bodyPr wrap="square" rtlCol="0">
                    <a:spAutoFit/>
                  </a:bodyPr>
                  <a:lstStyle/>
                  <a:p>
                    <a:pPr algn="ctr">
                      <a:lnSpc>
                        <a:spcPts val="2400"/>
                      </a:lnSpc>
                      <a:buClr>
                        <a:srgbClr val="00B0F0"/>
                      </a:buClr>
                    </a:pPr>
                    <a:r>
                      <a:rPr lang="en-US" sz="1000" dirty="0">
                        <a:solidFill>
                          <a:schemeClr val="bg1"/>
                        </a:solidFill>
                        <a:latin typeface="Roboto Slab" pitchFamily="2" charset="0"/>
                        <a:ea typeface="Roboto Slab" pitchFamily="2" charset="0"/>
                        <a:cs typeface="Arial Bold" panose="020B0704020202020204" pitchFamily="34" charset="0"/>
                      </a:rPr>
                      <a:t>Concept don’t to be subdue</a:t>
                    </a:r>
                  </a:p>
                </p:txBody>
              </p:sp>
            </p:grpSp>
          </p:grpSp>
        </p:grpSp>
        <p:grpSp>
          <p:nvGrpSpPr>
            <p:cNvPr id="9" name="Group 8">
              <a:extLst>
                <a:ext uri="{FF2B5EF4-FFF2-40B4-BE49-F238E27FC236}">
                  <a16:creationId xmlns:a16="http://schemas.microsoft.com/office/drawing/2014/main" id="{34D8FDE4-1BB8-4B70-8B95-9E1B539F88B0}"/>
                </a:ext>
              </a:extLst>
            </p:cNvPr>
            <p:cNvGrpSpPr/>
            <p:nvPr/>
          </p:nvGrpSpPr>
          <p:grpSpPr>
            <a:xfrm>
              <a:off x="7446830" y="2597426"/>
              <a:ext cx="2836431" cy="3140307"/>
              <a:chOff x="7446830" y="2597426"/>
              <a:chExt cx="2836431" cy="3140307"/>
            </a:xfrm>
          </p:grpSpPr>
          <p:sp>
            <p:nvSpPr>
              <p:cNvPr id="23" name="Rectangle 22">
                <a:extLst>
                  <a:ext uri="{FF2B5EF4-FFF2-40B4-BE49-F238E27FC236}">
                    <a16:creationId xmlns:a16="http://schemas.microsoft.com/office/drawing/2014/main" id="{B78020C1-09DE-4058-8FD8-2620DB011B7D}"/>
                  </a:ext>
                </a:extLst>
              </p:cNvPr>
              <p:cNvSpPr/>
              <p:nvPr/>
            </p:nvSpPr>
            <p:spPr>
              <a:xfrm>
                <a:off x="7446830" y="2597426"/>
                <a:ext cx="2836431" cy="314030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4EA56174-674D-49B3-86AB-9F19648A33D6}"/>
                  </a:ext>
                </a:extLst>
              </p:cNvPr>
              <p:cNvGrpSpPr/>
              <p:nvPr/>
            </p:nvGrpSpPr>
            <p:grpSpPr>
              <a:xfrm>
                <a:off x="7698840" y="3161662"/>
                <a:ext cx="2332410" cy="2011835"/>
                <a:chOff x="7573760" y="2948079"/>
                <a:chExt cx="2332410" cy="2011835"/>
              </a:xfrm>
            </p:grpSpPr>
            <p:sp>
              <p:nvSpPr>
                <p:cNvPr id="40" name="TextBox 39">
                  <a:extLst>
                    <a:ext uri="{FF2B5EF4-FFF2-40B4-BE49-F238E27FC236}">
                      <a16:creationId xmlns:a16="http://schemas.microsoft.com/office/drawing/2014/main" id="{393030E8-1CC0-4F99-8C56-B20C8CB78EFE}"/>
                    </a:ext>
                  </a:extLst>
                </p:cNvPr>
                <p:cNvSpPr txBox="1"/>
                <p:nvPr/>
              </p:nvSpPr>
              <p:spPr>
                <a:xfrm>
                  <a:off x="8427301" y="2948079"/>
                  <a:ext cx="633298" cy="815608"/>
                </a:xfrm>
                <a:prstGeom prst="rect">
                  <a:avLst/>
                </a:prstGeom>
                <a:noFill/>
              </p:spPr>
              <p:txBody>
                <a:bodyPr wrap="square" rtlCol="0">
                  <a:spAutoFit/>
                </a:bodyPr>
                <a:lstStyle/>
                <a:p>
                  <a:pPr algn="ctr"/>
                  <a:r>
                    <a:rPr lang="en-US" sz="4700" b="1" dirty="0">
                      <a:solidFill>
                        <a:schemeClr val="bg1"/>
                      </a:solidFill>
                      <a:latin typeface="FontAwesome" pitchFamily="50" charset="0"/>
                    </a:rPr>
                    <a:t></a:t>
                  </a:r>
                  <a:endParaRPr lang="en-US" sz="4700" dirty="0">
                    <a:solidFill>
                      <a:schemeClr val="bg1"/>
                    </a:solidFill>
                    <a:latin typeface="FontAwesome" pitchFamily="50" charset="0"/>
                    <a:ea typeface="Montserrat Light" charset="0"/>
                    <a:cs typeface="Arial Bold" panose="020B0704020202020204" pitchFamily="34" charset="0"/>
                  </a:endParaRPr>
                </a:p>
              </p:txBody>
            </p:sp>
            <p:grpSp>
              <p:nvGrpSpPr>
                <p:cNvPr id="56" name="Group 55">
                  <a:extLst>
                    <a:ext uri="{FF2B5EF4-FFF2-40B4-BE49-F238E27FC236}">
                      <a16:creationId xmlns:a16="http://schemas.microsoft.com/office/drawing/2014/main" id="{1AE812E3-5891-49FF-906D-931AC604216F}"/>
                    </a:ext>
                  </a:extLst>
                </p:cNvPr>
                <p:cNvGrpSpPr/>
                <p:nvPr/>
              </p:nvGrpSpPr>
              <p:grpSpPr>
                <a:xfrm>
                  <a:off x="7573760" y="3941007"/>
                  <a:ext cx="2332410" cy="1018907"/>
                  <a:chOff x="1439491" y="4712998"/>
                  <a:chExt cx="2332410" cy="1018907"/>
                </a:xfrm>
              </p:grpSpPr>
              <p:sp>
                <p:nvSpPr>
                  <p:cNvPr id="57" name="TextBox 56">
                    <a:extLst>
                      <a:ext uri="{FF2B5EF4-FFF2-40B4-BE49-F238E27FC236}">
                        <a16:creationId xmlns:a16="http://schemas.microsoft.com/office/drawing/2014/main" id="{81FC7781-7E92-4362-8D9C-07F9E70AA82B}"/>
                      </a:ext>
                    </a:extLst>
                  </p:cNvPr>
                  <p:cNvSpPr txBox="1"/>
                  <p:nvPr/>
                </p:nvSpPr>
                <p:spPr>
                  <a:xfrm>
                    <a:off x="1439491" y="5087241"/>
                    <a:ext cx="2332410" cy="644664"/>
                  </a:xfrm>
                  <a:prstGeom prst="rect">
                    <a:avLst/>
                  </a:prstGeom>
                  <a:noFill/>
                </p:spPr>
                <p:txBody>
                  <a:bodyPr wrap="square" rtlCol="0">
                    <a:spAutoFit/>
                  </a:bodyPr>
                  <a:lstStyle/>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Lorem Ipsum is simply dummy</a:t>
                    </a:r>
                  </a:p>
                  <a:p>
                    <a:pPr algn="ctr">
                      <a:lnSpc>
                        <a:spcPts val="1500"/>
                      </a:lnSpc>
                    </a:pPr>
                    <a:r>
                      <a:rPr lang="en-US" sz="800" kern="1400" dirty="0" err="1">
                        <a:solidFill>
                          <a:schemeClr val="bg1"/>
                        </a:solidFill>
                        <a:latin typeface="Roboto Slab" pitchFamily="2" charset="0"/>
                        <a:ea typeface="Roboto Slab" pitchFamily="2" charset="0"/>
                        <a:cs typeface="Arial" panose="020B0604020202020204" pitchFamily="34" charset="0"/>
                      </a:rPr>
                      <a:t>indust</a:t>
                    </a:r>
                    <a:r>
                      <a:rPr lang="en-US" sz="800" kern="1400" dirty="0">
                        <a:solidFill>
                          <a:schemeClr val="bg1"/>
                        </a:solidFill>
                        <a:latin typeface="Roboto Slab" pitchFamily="2" charset="0"/>
                        <a:ea typeface="Roboto Slab" pitchFamily="2" charset="0"/>
                        <a:cs typeface="Arial" panose="020B0604020202020204" pitchFamily="34" charset="0"/>
                      </a:rPr>
                      <a:t> Ipsum has been the to industry’s</a:t>
                    </a:r>
                  </a:p>
                  <a:p>
                    <a:pPr algn="ctr">
                      <a:lnSpc>
                        <a:spcPts val="1500"/>
                      </a:lnSpc>
                    </a:pPr>
                    <a:r>
                      <a:rPr lang="en-US" sz="800" kern="1400" dirty="0">
                        <a:solidFill>
                          <a:schemeClr val="bg1"/>
                        </a:solidFill>
                        <a:latin typeface="Roboto Slab" pitchFamily="2" charset="0"/>
                        <a:ea typeface="Roboto Slab" pitchFamily="2" charset="0"/>
                        <a:cs typeface="Arial" panose="020B0604020202020204" pitchFamily="34" charset="0"/>
                      </a:rPr>
                      <a:t>ever since the 1500s</a:t>
                    </a:r>
                  </a:p>
                </p:txBody>
              </p:sp>
              <p:sp>
                <p:nvSpPr>
                  <p:cNvPr id="58" name="TextBox 57">
                    <a:extLst>
                      <a:ext uri="{FF2B5EF4-FFF2-40B4-BE49-F238E27FC236}">
                        <a16:creationId xmlns:a16="http://schemas.microsoft.com/office/drawing/2014/main" id="{878AA23A-E33A-4043-A884-0E70DA119BC8}"/>
                      </a:ext>
                    </a:extLst>
                  </p:cNvPr>
                  <p:cNvSpPr txBox="1"/>
                  <p:nvPr/>
                </p:nvSpPr>
                <p:spPr>
                  <a:xfrm>
                    <a:off x="1625229" y="4712998"/>
                    <a:ext cx="1960934" cy="358240"/>
                  </a:xfrm>
                  <a:prstGeom prst="rect">
                    <a:avLst/>
                  </a:prstGeom>
                  <a:noFill/>
                </p:spPr>
                <p:txBody>
                  <a:bodyPr wrap="square" rtlCol="0">
                    <a:spAutoFit/>
                  </a:bodyPr>
                  <a:lstStyle/>
                  <a:p>
                    <a:pPr algn="ctr">
                      <a:lnSpc>
                        <a:spcPts val="2400"/>
                      </a:lnSpc>
                      <a:buClr>
                        <a:srgbClr val="00B0F0"/>
                      </a:buClr>
                    </a:pPr>
                    <a:r>
                      <a:rPr lang="en-US" sz="1000" dirty="0">
                        <a:solidFill>
                          <a:schemeClr val="bg1"/>
                        </a:solidFill>
                        <a:latin typeface="Roboto Slab" pitchFamily="2" charset="0"/>
                        <a:ea typeface="Roboto Slab" pitchFamily="2" charset="0"/>
                        <a:cs typeface="Arial Bold" panose="020B0704020202020204" pitchFamily="34" charset="0"/>
                      </a:rPr>
                      <a:t>Concept don’t to be subdue</a:t>
                    </a:r>
                  </a:p>
                </p:txBody>
              </p:sp>
            </p:grpSp>
          </p:grpSp>
        </p:grpSp>
      </p:grpSp>
    </p:spTree>
    <p:extLst>
      <p:ext uri="{BB962C8B-B14F-4D97-AF65-F5344CB8AC3E}">
        <p14:creationId xmlns:p14="http://schemas.microsoft.com/office/powerpoint/2010/main" val="171125694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Placeholder 13">
            <a:extLst>
              <a:ext uri="{FF2B5EF4-FFF2-40B4-BE49-F238E27FC236}">
                <a16:creationId xmlns:a16="http://schemas.microsoft.com/office/drawing/2014/main" id="{C28029E6-7125-4A03-97E6-0379FEFECCF6}"/>
              </a:ext>
            </a:extLst>
          </p:cNvPr>
          <p:cNvPicPr>
            <a:picLocks noGrp="1" noChangeAspect="1"/>
          </p:cNvPicPr>
          <p:nvPr>
            <p:ph type="pic" sz="quarter" idx="10"/>
          </p:nvPr>
        </p:nvPicPr>
        <p:blipFill>
          <a:blip r:embed="rId2"/>
          <a:srcRect l="4623" r="4623"/>
          <a:stretch>
            <a:fillRect/>
          </a:stretch>
        </p:blipFill>
        <p:spPr/>
      </p:pic>
      <p:sp>
        <p:nvSpPr>
          <p:cNvPr id="10" name="Rectangle 9">
            <a:extLst>
              <a:ext uri="{FF2B5EF4-FFF2-40B4-BE49-F238E27FC236}">
                <a16:creationId xmlns:a16="http://schemas.microsoft.com/office/drawing/2014/main" id="{710E672C-7EB2-4370-9E67-41F8F7F93C40}"/>
              </a:ext>
            </a:extLst>
          </p:cNvPr>
          <p:cNvSpPr/>
          <p:nvPr/>
        </p:nvSpPr>
        <p:spPr>
          <a:xfrm>
            <a:off x="0" y="1930400"/>
            <a:ext cx="12192000" cy="2997200"/>
          </a:xfrm>
          <a:prstGeom prst="rect">
            <a:avLst/>
          </a:prstGeom>
          <a:solidFill>
            <a:schemeClr val="tx1">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DB34897C-DD32-4980-9F1C-E2ECBFD07077}"/>
              </a:ext>
            </a:extLst>
          </p:cNvPr>
          <p:cNvGrpSpPr/>
          <p:nvPr/>
        </p:nvGrpSpPr>
        <p:grpSpPr>
          <a:xfrm>
            <a:off x="2608263" y="2365291"/>
            <a:ext cx="6975474" cy="2127418"/>
            <a:chOff x="2644776" y="3158407"/>
            <a:chExt cx="6975474" cy="2127418"/>
          </a:xfrm>
        </p:grpSpPr>
        <p:sp>
          <p:nvSpPr>
            <p:cNvPr id="18" name="Rectangle 17">
              <a:extLst>
                <a:ext uri="{FF2B5EF4-FFF2-40B4-BE49-F238E27FC236}">
                  <a16:creationId xmlns:a16="http://schemas.microsoft.com/office/drawing/2014/main" id="{CE80A68B-EC7E-449A-AF33-0799E9C5CA78}"/>
                </a:ext>
              </a:extLst>
            </p:cNvPr>
            <p:cNvSpPr/>
            <p:nvPr/>
          </p:nvSpPr>
          <p:spPr>
            <a:xfrm>
              <a:off x="5719580" y="3158407"/>
              <a:ext cx="825867" cy="1015663"/>
            </a:xfrm>
            <a:prstGeom prst="rect">
              <a:avLst/>
            </a:prstGeom>
          </p:spPr>
          <p:txBody>
            <a:bodyPr wrap="square" anchor="ctr">
              <a:spAutoFit/>
            </a:bodyPr>
            <a:lstStyle/>
            <a:p>
              <a:pPr algn="ctr"/>
              <a:r>
                <a:rPr lang="en-US" sz="6000" dirty="0">
                  <a:solidFill>
                    <a:schemeClr val="bg1"/>
                  </a:solidFill>
                  <a:latin typeface="FontAwesome" pitchFamily="50" charset="0"/>
                </a:rPr>
                <a:t></a:t>
              </a:r>
              <a:endParaRPr lang="en-US" sz="13800" dirty="0">
                <a:solidFill>
                  <a:schemeClr val="bg1"/>
                </a:solidFill>
                <a:latin typeface="FontAwesome" pitchFamily="50" charset="0"/>
              </a:endParaRPr>
            </a:p>
          </p:txBody>
        </p:sp>
        <p:sp>
          <p:nvSpPr>
            <p:cNvPr id="3" name="TextBox 2">
              <a:extLst>
                <a:ext uri="{FF2B5EF4-FFF2-40B4-BE49-F238E27FC236}">
                  <a16:creationId xmlns:a16="http://schemas.microsoft.com/office/drawing/2014/main" id="{34C3D0A9-F8CA-4FD3-A6B7-A969A2141132}"/>
                </a:ext>
              </a:extLst>
            </p:cNvPr>
            <p:cNvSpPr txBox="1"/>
            <p:nvPr/>
          </p:nvSpPr>
          <p:spPr>
            <a:xfrm>
              <a:off x="2644776" y="4500995"/>
              <a:ext cx="6975474" cy="784830"/>
            </a:xfrm>
            <a:prstGeom prst="rect">
              <a:avLst/>
            </a:prstGeom>
            <a:noFill/>
          </p:spPr>
          <p:txBody>
            <a:bodyPr wrap="square" rtlCol="0">
              <a:spAutoFit/>
            </a:bodyPr>
            <a:lstStyle/>
            <a:p>
              <a:pPr algn="ctr">
                <a:lnSpc>
                  <a:spcPts val="1800"/>
                </a:lnSpc>
              </a:pPr>
              <a:r>
                <a:rPr lang="en-US" sz="1200" dirty="0">
                  <a:solidFill>
                    <a:schemeClr val="bg1"/>
                  </a:solidFill>
                  <a:latin typeface="Roboto Slab" pitchFamily="2" charset="0"/>
                  <a:ea typeface="Roboto Slab" pitchFamily="2" charset="0"/>
                  <a:cs typeface="Abril Text" charset="0"/>
                </a:rPr>
                <a:t>COMPANY  STREET ADDRESS TEXT GOES HERE WITH CITY 66666, STATE.</a:t>
              </a:r>
            </a:p>
            <a:p>
              <a:pPr algn="ctr">
                <a:lnSpc>
                  <a:spcPts val="1800"/>
                </a:lnSpc>
              </a:pPr>
              <a:r>
                <a:rPr lang="en-US" sz="1200" dirty="0">
                  <a:solidFill>
                    <a:schemeClr val="bg1"/>
                  </a:solidFill>
                  <a:latin typeface="Roboto Slab" pitchFamily="2" charset="0"/>
                  <a:ea typeface="Roboto Slab" pitchFamily="2" charset="0"/>
                  <a:cs typeface="Abril Text" charset="0"/>
                </a:rPr>
                <a:t>PHONE: +1233456 4567, +123 45788, FAX: +124 676546 45, EMAIL: EMAIL@DOMAIN.COM</a:t>
              </a:r>
            </a:p>
            <a:p>
              <a:pPr algn="ctr">
                <a:lnSpc>
                  <a:spcPts val="1800"/>
                </a:lnSpc>
              </a:pPr>
              <a:r>
                <a:rPr lang="en-US" sz="1200" dirty="0">
                  <a:solidFill>
                    <a:schemeClr val="bg1"/>
                  </a:solidFill>
                  <a:latin typeface="Roboto Slab" pitchFamily="2" charset="0"/>
                  <a:ea typeface="Roboto Slab" pitchFamily="2" charset="0"/>
                  <a:cs typeface="Abril Text" charset="0"/>
                </a:rPr>
                <a:t>WEBSITE: WWW.WEBSITEEXAMPLE.COM</a:t>
              </a:r>
            </a:p>
          </p:txBody>
        </p:sp>
      </p:grpSp>
    </p:spTree>
    <p:extLst>
      <p:ext uri="{BB962C8B-B14F-4D97-AF65-F5344CB8AC3E}">
        <p14:creationId xmlns:p14="http://schemas.microsoft.com/office/powerpoint/2010/main" val="35572431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5">
            <a:extLst>
              <a:ext uri="{FF2B5EF4-FFF2-40B4-BE49-F238E27FC236}">
                <a16:creationId xmlns:a16="http://schemas.microsoft.com/office/drawing/2014/main" id="{A3C8C818-B3FA-41EE-B7AC-3C4835042DFF}"/>
              </a:ext>
            </a:extLst>
          </p:cNvPr>
          <p:cNvSpPr>
            <a:spLocks/>
          </p:cNvSpPr>
          <p:nvPr/>
        </p:nvSpPr>
        <p:spPr bwMode="auto">
          <a:xfrm>
            <a:off x="-2" y="0"/>
            <a:ext cx="9918701" cy="6858000"/>
          </a:xfrm>
          <a:custGeom>
            <a:avLst/>
            <a:gdLst>
              <a:gd name="T0" fmla="*/ 0 w 2661"/>
              <a:gd name="T1" fmla="*/ 0 h 2990"/>
              <a:gd name="T2" fmla="*/ 0 w 2661"/>
              <a:gd name="T3" fmla="*/ 2990 h 2990"/>
              <a:gd name="T4" fmla="*/ 2661 w 2661"/>
              <a:gd name="T5" fmla="*/ 2990 h 2990"/>
              <a:gd name="T6" fmla="*/ 1230 w 2661"/>
              <a:gd name="T7" fmla="*/ 0 h 2990"/>
              <a:gd name="T8" fmla="*/ 0 w 2661"/>
              <a:gd name="T9" fmla="*/ 0 h 2990"/>
            </a:gdLst>
            <a:ahLst/>
            <a:cxnLst>
              <a:cxn ang="0">
                <a:pos x="T0" y="T1"/>
              </a:cxn>
              <a:cxn ang="0">
                <a:pos x="T2" y="T3"/>
              </a:cxn>
              <a:cxn ang="0">
                <a:pos x="T4" y="T5"/>
              </a:cxn>
              <a:cxn ang="0">
                <a:pos x="T6" y="T7"/>
              </a:cxn>
              <a:cxn ang="0">
                <a:pos x="T8" y="T9"/>
              </a:cxn>
            </a:cxnLst>
            <a:rect l="0" t="0" r="r" b="b"/>
            <a:pathLst>
              <a:path w="2661" h="2990">
                <a:moveTo>
                  <a:pt x="0" y="0"/>
                </a:moveTo>
                <a:lnTo>
                  <a:pt x="0" y="2990"/>
                </a:lnTo>
                <a:lnTo>
                  <a:pt x="2661" y="2990"/>
                </a:lnTo>
                <a:lnTo>
                  <a:pt x="1230" y="0"/>
                </a:lnTo>
                <a:lnTo>
                  <a:pt x="0"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 name="Group 1">
            <a:extLst>
              <a:ext uri="{FF2B5EF4-FFF2-40B4-BE49-F238E27FC236}">
                <a16:creationId xmlns:a16="http://schemas.microsoft.com/office/drawing/2014/main" id="{98B77CA3-4846-4CB1-8011-E2DC545101E5}"/>
              </a:ext>
            </a:extLst>
          </p:cNvPr>
          <p:cNvGrpSpPr/>
          <p:nvPr/>
        </p:nvGrpSpPr>
        <p:grpSpPr>
          <a:xfrm>
            <a:off x="2273300" y="2042821"/>
            <a:ext cx="7645400" cy="1885311"/>
            <a:chOff x="2273300" y="2042821"/>
            <a:chExt cx="7645400" cy="1885311"/>
          </a:xfrm>
        </p:grpSpPr>
        <p:sp>
          <p:nvSpPr>
            <p:cNvPr id="11" name="TextBox 10">
              <a:extLst>
                <a:ext uri="{FF2B5EF4-FFF2-40B4-BE49-F238E27FC236}">
                  <a16:creationId xmlns:a16="http://schemas.microsoft.com/office/drawing/2014/main" id="{2D474591-9932-4F57-9ADA-622E60B4186E}"/>
                </a:ext>
              </a:extLst>
            </p:cNvPr>
            <p:cNvSpPr txBox="1"/>
            <p:nvPr/>
          </p:nvSpPr>
          <p:spPr>
            <a:xfrm>
              <a:off x="2273300" y="2042821"/>
              <a:ext cx="7645400" cy="1566967"/>
            </a:xfrm>
            <a:prstGeom prst="rect">
              <a:avLst/>
            </a:prstGeom>
            <a:noFill/>
          </p:spPr>
          <p:txBody>
            <a:bodyPr wrap="square" rtlCol="0">
              <a:spAutoFit/>
            </a:bodyPr>
            <a:lstStyle/>
            <a:p>
              <a:pPr algn="ctr">
                <a:lnSpc>
                  <a:spcPct val="150000"/>
                </a:lnSpc>
              </a:pPr>
              <a:r>
                <a:rPr lang="en-US" sz="7200" spc="1400" dirty="0">
                  <a:latin typeface="Roboto Slab" pitchFamily="2" charset="0"/>
                  <a:ea typeface="Roboto Slab" pitchFamily="2" charset="0"/>
                  <a:cs typeface="Montserrat Light" charset="0"/>
                </a:rPr>
                <a:t>Elevation</a:t>
              </a:r>
            </a:p>
          </p:txBody>
        </p:sp>
        <p:sp>
          <p:nvSpPr>
            <p:cNvPr id="12" name="TextBox 11">
              <a:extLst>
                <a:ext uri="{FF2B5EF4-FFF2-40B4-BE49-F238E27FC236}">
                  <a16:creationId xmlns:a16="http://schemas.microsoft.com/office/drawing/2014/main" id="{FF7055F7-5520-49E6-9D39-8DFAEE237B34}"/>
                </a:ext>
              </a:extLst>
            </p:cNvPr>
            <p:cNvSpPr txBox="1"/>
            <p:nvPr/>
          </p:nvSpPr>
          <p:spPr>
            <a:xfrm>
              <a:off x="3225800" y="3385226"/>
              <a:ext cx="5740400" cy="542906"/>
            </a:xfrm>
            <a:prstGeom prst="rect">
              <a:avLst/>
            </a:prstGeom>
            <a:noFill/>
          </p:spPr>
          <p:txBody>
            <a:bodyPr wrap="square" rtlCol="0">
              <a:spAutoFit/>
            </a:bodyPr>
            <a:lstStyle/>
            <a:p>
              <a:pPr algn="ctr">
                <a:lnSpc>
                  <a:spcPct val="150000"/>
                </a:lnSpc>
              </a:pPr>
              <a:r>
                <a:rPr lang="en-US" sz="2200" spc="200" dirty="0">
                  <a:latin typeface="Roboto Slab" pitchFamily="2" charset="0"/>
                  <a:ea typeface="Roboto Slab" pitchFamily="2" charset="0"/>
                  <a:cs typeface="Montserrat Light" charset="0"/>
                </a:rPr>
                <a:t>PRESENTATION TEMPLATE</a:t>
              </a:r>
            </a:p>
          </p:txBody>
        </p:sp>
      </p:grpSp>
    </p:spTree>
    <p:extLst>
      <p:ext uri="{BB962C8B-B14F-4D97-AF65-F5344CB8AC3E}">
        <p14:creationId xmlns:p14="http://schemas.microsoft.com/office/powerpoint/2010/main" val="23327806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38">
            <a:extLst>
              <a:ext uri="{FF2B5EF4-FFF2-40B4-BE49-F238E27FC236}">
                <a16:creationId xmlns:a16="http://schemas.microsoft.com/office/drawing/2014/main" id="{79C40F0E-A5EC-4D11-969E-8BA5BC7199A4}"/>
              </a:ext>
            </a:extLst>
          </p:cNvPr>
          <p:cNvSpPr txBox="1">
            <a:spLocks/>
          </p:cNvSpPr>
          <p:nvPr/>
        </p:nvSpPr>
        <p:spPr>
          <a:xfrm>
            <a:off x="838200" y="481013"/>
            <a:ext cx="10515600" cy="679450"/>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sz="4000" b="0" dirty="0">
                <a:latin typeface="Roboto Slab" pitchFamily="2" charset="0"/>
                <a:ea typeface="Roboto Slab" pitchFamily="2" charset="0"/>
              </a:rPr>
              <a:t>Our Infographic</a:t>
            </a:r>
          </a:p>
        </p:txBody>
      </p:sp>
      <p:sp>
        <p:nvSpPr>
          <p:cNvPr id="11" name="Subtitle 2">
            <a:extLst>
              <a:ext uri="{FF2B5EF4-FFF2-40B4-BE49-F238E27FC236}">
                <a16:creationId xmlns:a16="http://schemas.microsoft.com/office/drawing/2014/main" id="{5E20ADFD-E4BF-4FCA-A99C-F04CFE795C55}"/>
              </a:ext>
            </a:extLst>
          </p:cNvPr>
          <p:cNvSpPr txBox="1">
            <a:spLocks/>
          </p:cNvSpPr>
          <p:nvPr/>
        </p:nvSpPr>
        <p:spPr>
          <a:xfrm>
            <a:off x="838200" y="1135063"/>
            <a:ext cx="10515600" cy="244475"/>
          </a:xfrm>
          <a:prstGeom prst="rect">
            <a:avLst/>
          </a:prstGeom>
        </p:spPr>
        <p:txBody>
          <a:bodyPr>
            <a:normAutofit lnSpcReduction="10000"/>
          </a:bodyPr>
          <a:lstStyle>
            <a:lvl1pPr marL="0" indent="0" algn="ctr" defTabSz="914400" rtl="0" eaLnBrk="1" latinLnBrk="0" hangingPunct="1">
              <a:lnSpc>
                <a:spcPct val="90000"/>
              </a:lnSpc>
              <a:spcBef>
                <a:spcPts val="1000"/>
              </a:spcBef>
              <a:buFont typeface="Arial"/>
              <a:buNone/>
              <a:defRPr sz="1200" b="0" i="0" kern="1200">
                <a:solidFill>
                  <a:schemeClr val="tx1"/>
                </a:solidFill>
                <a:latin typeface="Bodoni 72 Book" charset="0"/>
                <a:ea typeface="Bodoni 72 Book" charset="0"/>
                <a:cs typeface="Bodoni 72 Book" charset="0"/>
              </a:defRPr>
            </a:lvl1pPr>
            <a:lvl2pPr marL="685800" indent="-228600" algn="ctr" defTabSz="914400" rtl="0" eaLnBrk="1" latinLnBrk="0" hangingPunct="1">
              <a:lnSpc>
                <a:spcPct val="90000"/>
              </a:lnSpc>
              <a:spcBef>
                <a:spcPts val="500"/>
              </a:spcBef>
              <a:buFont typeface="Arial"/>
              <a:buChar char="•"/>
              <a:defRPr sz="2400" b="0" i="0" kern="1200">
                <a:solidFill>
                  <a:schemeClr val="tx1"/>
                </a:solidFill>
                <a:latin typeface="Bodoni 72 Book" charset="0"/>
                <a:ea typeface="Bodoni 72 Book" charset="0"/>
                <a:cs typeface="Bodoni 72 Book" charset="0"/>
              </a:defRPr>
            </a:lvl2pPr>
            <a:lvl3pPr marL="1143000" indent="-228600" algn="ctr" defTabSz="914400" rtl="0" eaLnBrk="1" latinLnBrk="0" hangingPunct="1">
              <a:lnSpc>
                <a:spcPct val="90000"/>
              </a:lnSpc>
              <a:spcBef>
                <a:spcPts val="500"/>
              </a:spcBef>
              <a:buFont typeface="Arial"/>
              <a:buChar char="•"/>
              <a:defRPr sz="2000" b="0" i="0" kern="1200">
                <a:solidFill>
                  <a:schemeClr val="tx1"/>
                </a:solidFill>
                <a:latin typeface="Bodoni 72 Book" charset="0"/>
                <a:ea typeface="Bodoni 72 Book" charset="0"/>
                <a:cs typeface="Bodoni 72 Book" charset="0"/>
              </a:defRPr>
            </a:lvl3pPr>
            <a:lvl4pPr marL="16002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4pPr>
            <a:lvl5pPr marL="2057400" indent="-228600" algn="ctr" defTabSz="914400" rtl="0" eaLnBrk="1" latinLnBrk="0" hangingPunct="1">
              <a:lnSpc>
                <a:spcPct val="90000"/>
              </a:lnSpc>
              <a:spcBef>
                <a:spcPts val="500"/>
              </a:spcBef>
              <a:buFont typeface="Arial"/>
              <a:buChar char="•"/>
              <a:defRPr sz="1800" b="0" i="0" kern="1200">
                <a:solidFill>
                  <a:schemeClr val="tx1"/>
                </a:solidFill>
                <a:latin typeface="Bodoni 72 Book" charset="0"/>
                <a:ea typeface="Bodoni 72 Book" charset="0"/>
                <a:cs typeface="Bodoni 72 Book"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US">
                <a:latin typeface="Roboto Slab" pitchFamily="2" charset="0"/>
                <a:ea typeface="Roboto Slab" pitchFamily="2" charset="0"/>
              </a:rPr>
              <a:t>Lorem ipsum dolor sit amet agam facer modo data lorem ipsum dolor sit amet agam facer modo data</a:t>
            </a:r>
            <a:endParaRPr lang="en-US" dirty="0">
              <a:latin typeface="Roboto Slab" pitchFamily="2" charset="0"/>
              <a:ea typeface="Roboto Slab" pitchFamily="2" charset="0"/>
            </a:endParaRPr>
          </a:p>
        </p:txBody>
      </p:sp>
      <p:grpSp>
        <p:nvGrpSpPr>
          <p:cNvPr id="12" name="Group 11">
            <a:extLst>
              <a:ext uri="{FF2B5EF4-FFF2-40B4-BE49-F238E27FC236}">
                <a16:creationId xmlns:a16="http://schemas.microsoft.com/office/drawing/2014/main" id="{11CA2623-AB76-4D8C-8635-95B89196ADC1}"/>
              </a:ext>
            </a:extLst>
          </p:cNvPr>
          <p:cNvGrpSpPr/>
          <p:nvPr/>
        </p:nvGrpSpPr>
        <p:grpSpPr>
          <a:xfrm>
            <a:off x="6316351" y="1463322"/>
            <a:ext cx="4838713" cy="5394678"/>
            <a:chOff x="2108200" y="4065587"/>
            <a:chExt cx="2514600" cy="2803526"/>
          </a:xfrm>
        </p:grpSpPr>
        <p:sp>
          <p:nvSpPr>
            <p:cNvPr id="13" name="AutoShape 3">
              <a:extLst>
                <a:ext uri="{FF2B5EF4-FFF2-40B4-BE49-F238E27FC236}">
                  <a16:creationId xmlns:a16="http://schemas.microsoft.com/office/drawing/2014/main" id="{654CFA8F-56F5-468C-ACF7-31C0FEB5837A}"/>
                </a:ext>
              </a:extLst>
            </p:cNvPr>
            <p:cNvSpPr>
              <a:spLocks noChangeAspect="1" noChangeArrowheads="1" noTextEdit="1"/>
            </p:cNvSpPr>
            <p:nvPr/>
          </p:nvSpPr>
          <p:spPr bwMode="auto">
            <a:xfrm>
              <a:off x="2174875" y="4171950"/>
              <a:ext cx="2365375" cy="2697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 name="Freeform 5">
              <a:extLst>
                <a:ext uri="{FF2B5EF4-FFF2-40B4-BE49-F238E27FC236}">
                  <a16:creationId xmlns:a16="http://schemas.microsoft.com/office/drawing/2014/main" id="{543C9862-EA2F-4A71-8416-2AEA6860306B}"/>
                </a:ext>
              </a:extLst>
            </p:cNvPr>
            <p:cNvSpPr>
              <a:spLocks noEditPoints="1"/>
            </p:cNvSpPr>
            <p:nvPr/>
          </p:nvSpPr>
          <p:spPr bwMode="auto">
            <a:xfrm>
              <a:off x="2108200" y="4065587"/>
              <a:ext cx="2514600" cy="2803526"/>
            </a:xfrm>
            <a:custGeom>
              <a:avLst/>
              <a:gdLst>
                <a:gd name="T0" fmla="*/ 535 w 829"/>
                <a:gd name="T1" fmla="*/ 41 h 926"/>
                <a:gd name="T2" fmla="*/ 24 w 829"/>
                <a:gd name="T3" fmla="*/ 578 h 926"/>
                <a:gd name="T4" fmla="*/ 77 w 829"/>
                <a:gd name="T5" fmla="*/ 673 h 926"/>
                <a:gd name="T6" fmla="*/ 91 w 829"/>
                <a:gd name="T7" fmla="*/ 722 h 926"/>
                <a:gd name="T8" fmla="*/ 216 w 829"/>
                <a:gd name="T9" fmla="*/ 855 h 926"/>
                <a:gd name="T10" fmla="*/ 335 w 829"/>
                <a:gd name="T11" fmla="*/ 926 h 926"/>
                <a:gd name="T12" fmla="*/ 637 w 829"/>
                <a:gd name="T13" fmla="*/ 709 h 926"/>
                <a:gd name="T14" fmla="*/ 677 w 829"/>
                <a:gd name="T15" fmla="*/ 431 h 926"/>
                <a:gd name="T16" fmla="*/ 551 w 829"/>
                <a:gd name="T17" fmla="*/ 415 h 926"/>
                <a:gd name="T18" fmla="*/ 677 w 829"/>
                <a:gd name="T19" fmla="*/ 380 h 926"/>
                <a:gd name="T20" fmla="*/ 673 w 829"/>
                <a:gd name="T21" fmla="*/ 129 h 926"/>
                <a:gd name="T22" fmla="*/ 673 w 829"/>
                <a:gd name="T23" fmla="*/ 252 h 926"/>
                <a:gd name="T24" fmla="*/ 637 w 829"/>
                <a:gd name="T25" fmla="*/ 217 h 926"/>
                <a:gd name="T26" fmla="*/ 655 w 829"/>
                <a:gd name="T27" fmla="*/ 146 h 926"/>
                <a:gd name="T28" fmla="*/ 637 w 829"/>
                <a:gd name="T29" fmla="*/ 98 h 926"/>
                <a:gd name="T30" fmla="*/ 599 w 829"/>
                <a:gd name="T31" fmla="*/ 245 h 926"/>
                <a:gd name="T32" fmla="*/ 580 w 829"/>
                <a:gd name="T33" fmla="*/ 179 h 926"/>
                <a:gd name="T34" fmla="*/ 572 w 829"/>
                <a:gd name="T35" fmla="*/ 88 h 926"/>
                <a:gd name="T36" fmla="*/ 418 w 829"/>
                <a:gd name="T37" fmla="*/ 164 h 926"/>
                <a:gd name="T38" fmla="*/ 503 w 829"/>
                <a:gd name="T39" fmla="*/ 85 h 926"/>
                <a:gd name="T40" fmla="*/ 517 w 829"/>
                <a:gd name="T41" fmla="*/ 143 h 926"/>
                <a:gd name="T42" fmla="*/ 558 w 829"/>
                <a:gd name="T43" fmla="*/ 191 h 926"/>
                <a:gd name="T44" fmla="*/ 545 w 829"/>
                <a:gd name="T45" fmla="*/ 267 h 926"/>
                <a:gd name="T46" fmla="*/ 465 w 829"/>
                <a:gd name="T47" fmla="*/ 258 h 926"/>
                <a:gd name="T48" fmla="*/ 435 w 829"/>
                <a:gd name="T49" fmla="*/ 297 h 926"/>
                <a:gd name="T50" fmla="*/ 343 w 829"/>
                <a:gd name="T51" fmla="*/ 275 h 926"/>
                <a:gd name="T52" fmla="*/ 398 w 829"/>
                <a:gd name="T53" fmla="*/ 245 h 926"/>
                <a:gd name="T54" fmla="*/ 386 w 829"/>
                <a:gd name="T55" fmla="*/ 213 h 926"/>
                <a:gd name="T56" fmla="*/ 465 w 829"/>
                <a:gd name="T57" fmla="*/ 213 h 926"/>
                <a:gd name="T58" fmla="*/ 418 w 829"/>
                <a:gd name="T59" fmla="*/ 164 h 926"/>
                <a:gd name="T60" fmla="*/ 348 w 829"/>
                <a:gd name="T61" fmla="*/ 194 h 926"/>
                <a:gd name="T62" fmla="*/ 304 w 829"/>
                <a:gd name="T63" fmla="*/ 134 h 926"/>
                <a:gd name="T64" fmla="*/ 396 w 829"/>
                <a:gd name="T65" fmla="*/ 154 h 926"/>
                <a:gd name="T66" fmla="*/ 376 w 829"/>
                <a:gd name="T67" fmla="*/ 181 h 926"/>
                <a:gd name="T68" fmla="*/ 261 w 829"/>
                <a:gd name="T69" fmla="*/ 258 h 926"/>
                <a:gd name="T70" fmla="*/ 263 w 829"/>
                <a:gd name="T71" fmla="*/ 275 h 926"/>
                <a:gd name="T72" fmla="*/ 389 w 829"/>
                <a:gd name="T73" fmla="*/ 323 h 926"/>
                <a:gd name="T74" fmla="*/ 263 w 829"/>
                <a:gd name="T75" fmla="*/ 275 h 926"/>
                <a:gd name="T76" fmla="*/ 366 w 829"/>
                <a:gd name="T77" fmla="*/ 345 h 926"/>
                <a:gd name="T78" fmla="*/ 456 w 829"/>
                <a:gd name="T79" fmla="*/ 358 h 926"/>
                <a:gd name="T80" fmla="*/ 501 w 829"/>
                <a:gd name="T81" fmla="*/ 351 h 926"/>
                <a:gd name="T82" fmla="*/ 453 w 829"/>
                <a:gd name="T83" fmla="*/ 296 h 926"/>
                <a:gd name="T84" fmla="*/ 599 w 829"/>
                <a:gd name="T85" fmla="*/ 258 h 926"/>
                <a:gd name="T86" fmla="*/ 740 w 829"/>
                <a:gd name="T87" fmla="*/ 226 h 926"/>
                <a:gd name="T88" fmla="*/ 686 w 829"/>
                <a:gd name="T89" fmla="*/ 298 h 926"/>
                <a:gd name="T90" fmla="*/ 713 w 829"/>
                <a:gd name="T91" fmla="*/ 344 h 926"/>
                <a:gd name="T92" fmla="*/ 690 w 829"/>
                <a:gd name="T93" fmla="*/ 309 h 926"/>
                <a:gd name="T94" fmla="*/ 766 w 829"/>
                <a:gd name="T95" fmla="*/ 378 h 926"/>
                <a:gd name="T96" fmla="*/ 655 w 829"/>
                <a:gd name="T97" fmla="*/ 349 h 926"/>
                <a:gd name="T98" fmla="*/ 567 w 829"/>
                <a:gd name="T99" fmla="*/ 366 h 926"/>
                <a:gd name="T100" fmla="*/ 526 w 829"/>
                <a:gd name="T101" fmla="*/ 331 h 926"/>
                <a:gd name="T102" fmla="*/ 530 w 829"/>
                <a:gd name="T103" fmla="*/ 416 h 926"/>
                <a:gd name="T104" fmla="*/ 366 w 829"/>
                <a:gd name="T105" fmla="*/ 389 h 926"/>
                <a:gd name="T106" fmla="*/ 492 w 829"/>
                <a:gd name="T107" fmla="*/ 439 h 926"/>
                <a:gd name="T108" fmla="*/ 601 w 829"/>
                <a:gd name="T109" fmla="*/ 494 h 926"/>
                <a:gd name="T110" fmla="*/ 562 w 829"/>
                <a:gd name="T111" fmla="*/ 512 h 9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29" h="926">
                  <a:moveTo>
                    <a:pt x="799" y="313"/>
                  </a:moveTo>
                  <a:cubicBezTo>
                    <a:pt x="784" y="239"/>
                    <a:pt x="793" y="83"/>
                    <a:pt x="535" y="41"/>
                  </a:cubicBezTo>
                  <a:cubicBezTo>
                    <a:pt x="277" y="0"/>
                    <a:pt x="44" y="131"/>
                    <a:pt x="103" y="417"/>
                  </a:cubicBezTo>
                  <a:cubicBezTo>
                    <a:pt x="103" y="470"/>
                    <a:pt x="0" y="551"/>
                    <a:pt x="24" y="578"/>
                  </a:cubicBezTo>
                  <a:cubicBezTo>
                    <a:pt x="49" y="605"/>
                    <a:pt x="92" y="606"/>
                    <a:pt x="92" y="606"/>
                  </a:cubicBezTo>
                  <a:cubicBezTo>
                    <a:pt x="92" y="606"/>
                    <a:pt x="64" y="659"/>
                    <a:pt x="77" y="673"/>
                  </a:cubicBezTo>
                  <a:cubicBezTo>
                    <a:pt x="89" y="687"/>
                    <a:pt x="123" y="681"/>
                    <a:pt x="123" y="681"/>
                  </a:cubicBezTo>
                  <a:cubicBezTo>
                    <a:pt x="123" y="681"/>
                    <a:pt x="91" y="704"/>
                    <a:pt x="91" y="722"/>
                  </a:cubicBezTo>
                  <a:cubicBezTo>
                    <a:pt x="91" y="740"/>
                    <a:pt x="145" y="764"/>
                    <a:pt x="145" y="764"/>
                  </a:cubicBezTo>
                  <a:cubicBezTo>
                    <a:pt x="145" y="764"/>
                    <a:pt x="135" y="862"/>
                    <a:pt x="216" y="855"/>
                  </a:cubicBezTo>
                  <a:cubicBezTo>
                    <a:pt x="297" y="849"/>
                    <a:pt x="311" y="826"/>
                    <a:pt x="311" y="826"/>
                  </a:cubicBezTo>
                  <a:cubicBezTo>
                    <a:pt x="335" y="926"/>
                    <a:pt x="335" y="926"/>
                    <a:pt x="335" y="926"/>
                  </a:cubicBezTo>
                  <a:cubicBezTo>
                    <a:pt x="648" y="926"/>
                    <a:pt x="648" y="926"/>
                    <a:pt x="648" y="926"/>
                  </a:cubicBezTo>
                  <a:cubicBezTo>
                    <a:pt x="637" y="709"/>
                    <a:pt x="637" y="709"/>
                    <a:pt x="637" y="709"/>
                  </a:cubicBezTo>
                  <a:cubicBezTo>
                    <a:pt x="637" y="709"/>
                    <a:pt x="829" y="500"/>
                    <a:pt x="799" y="313"/>
                  </a:cubicBezTo>
                  <a:close/>
                  <a:moveTo>
                    <a:pt x="677" y="431"/>
                  </a:moveTo>
                  <a:cubicBezTo>
                    <a:pt x="590" y="450"/>
                    <a:pt x="590" y="450"/>
                    <a:pt x="590" y="450"/>
                  </a:cubicBezTo>
                  <a:cubicBezTo>
                    <a:pt x="551" y="415"/>
                    <a:pt x="551" y="415"/>
                    <a:pt x="551" y="415"/>
                  </a:cubicBezTo>
                  <a:cubicBezTo>
                    <a:pt x="565" y="380"/>
                    <a:pt x="565" y="380"/>
                    <a:pt x="565" y="380"/>
                  </a:cubicBezTo>
                  <a:cubicBezTo>
                    <a:pt x="677" y="380"/>
                    <a:pt x="677" y="380"/>
                    <a:pt x="677" y="380"/>
                  </a:cubicBezTo>
                  <a:lnTo>
                    <a:pt x="677" y="431"/>
                  </a:lnTo>
                  <a:close/>
                  <a:moveTo>
                    <a:pt x="673" y="129"/>
                  </a:moveTo>
                  <a:cubicBezTo>
                    <a:pt x="737" y="198"/>
                    <a:pt x="737" y="198"/>
                    <a:pt x="737" y="198"/>
                  </a:cubicBezTo>
                  <a:cubicBezTo>
                    <a:pt x="673" y="252"/>
                    <a:pt x="673" y="252"/>
                    <a:pt x="673" y="252"/>
                  </a:cubicBezTo>
                  <a:cubicBezTo>
                    <a:pt x="637" y="252"/>
                    <a:pt x="637" y="252"/>
                    <a:pt x="637" y="252"/>
                  </a:cubicBezTo>
                  <a:cubicBezTo>
                    <a:pt x="637" y="217"/>
                    <a:pt x="637" y="217"/>
                    <a:pt x="637" y="217"/>
                  </a:cubicBezTo>
                  <a:cubicBezTo>
                    <a:pt x="657" y="191"/>
                    <a:pt x="657" y="191"/>
                    <a:pt x="657" y="191"/>
                  </a:cubicBezTo>
                  <a:cubicBezTo>
                    <a:pt x="655" y="146"/>
                    <a:pt x="655" y="146"/>
                    <a:pt x="655" y="146"/>
                  </a:cubicBezTo>
                  <a:lnTo>
                    <a:pt x="673" y="129"/>
                  </a:lnTo>
                  <a:close/>
                  <a:moveTo>
                    <a:pt x="637" y="98"/>
                  </a:moveTo>
                  <a:cubicBezTo>
                    <a:pt x="633" y="194"/>
                    <a:pt x="633" y="194"/>
                    <a:pt x="633" y="194"/>
                  </a:cubicBezTo>
                  <a:cubicBezTo>
                    <a:pt x="599" y="245"/>
                    <a:pt x="599" y="245"/>
                    <a:pt x="599" y="245"/>
                  </a:cubicBezTo>
                  <a:cubicBezTo>
                    <a:pt x="577" y="236"/>
                    <a:pt x="577" y="236"/>
                    <a:pt x="577" y="236"/>
                  </a:cubicBezTo>
                  <a:cubicBezTo>
                    <a:pt x="580" y="179"/>
                    <a:pt x="580" y="179"/>
                    <a:pt x="580" y="179"/>
                  </a:cubicBezTo>
                  <a:cubicBezTo>
                    <a:pt x="524" y="161"/>
                    <a:pt x="524" y="161"/>
                    <a:pt x="524" y="161"/>
                  </a:cubicBezTo>
                  <a:cubicBezTo>
                    <a:pt x="572" y="88"/>
                    <a:pt x="572" y="88"/>
                    <a:pt x="572" y="88"/>
                  </a:cubicBezTo>
                  <a:lnTo>
                    <a:pt x="637" y="98"/>
                  </a:lnTo>
                  <a:close/>
                  <a:moveTo>
                    <a:pt x="418" y="164"/>
                  </a:moveTo>
                  <a:cubicBezTo>
                    <a:pt x="419" y="85"/>
                    <a:pt x="419" y="85"/>
                    <a:pt x="419" y="85"/>
                  </a:cubicBezTo>
                  <a:cubicBezTo>
                    <a:pt x="503" y="85"/>
                    <a:pt x="503" y="85"/>
                    <a:pt x="503" y="85"/>
                  </a:cubicBezTo>
                  <a:cubicBezTo>
                    <a:pt x="542" y="103"/>
                    <a:pt x="542" y="103"/>
                    <a:pt x="542" y="103"/>
                  </a:cubicBezTo>
                  <a:cubicBezTo>
                    <a:pt x="517" y="143"/>
                    <a:pt x="517" y="143"/>
                    <a:pt x="517" y="143"/>
                  </a:cubicBezTo>
                  <a:cubicBezTo>
                    <a:pt x="496" y="172"/>
                    <a:pt x="496" y="172"/>
                    <a:pt x="496" y="172"/>
                  </a:cubicBezTo>
                  <a:cubicBezTo>
                    <a:pt x="558" y="191"/>
                    <a:pt x="558" y="191"/>
                    <a:pt x="558" y="191"/>
                  </a:cubicBezTo>
                  <a:cubicBezTo>
                    <a:pt x="558" y="231"/>
                    <a:pt x="558" y="231"/>
                    <a:pt x="558" y="231"/>
                  </a:cubicBezTo>
                  <a:cubicBezTo>
                    <a:pt x="545" y="267"/>
                    <a:pt x="545" y="267"/>
                    <a:pt x="545" y="267"/>
                  </a:cubicBezTo>
                  <a:cubicBezTo>
                    <a:pt x="465" y="273"/>
                    <a:pt x="465" y="273"/>
                    <a:pt x="465" y="273"/>
                  </a:cubicBezTo>
                  <a:cubicBezTo>
                    <a:pt x="465" y="258"/>
                    <a:pt x="465" y="258"/>
                    <a:pt x="465" y="258"/>
                  </a:cubicBezTo>
                  <a:cubicBezTo>
                    <a:pt x="450" y="252"/>
                    <a:pt x="450" y="252"/>
                    <a:pt x="450" y="252"/>
                  </a:cubicBezTo>
                  <a:cubicBezTo>
                    <a:pt x="435" y="297"/>
                    <a:pt x="435" y="297"/>
                    <a:pt x="435" y="297"/>
                  </a:cubicBezTo>
                  <a:cubicBezTo>
                    <a:pt x="396" y="313"/>
                    <a:pt x="396" y="313"/>
                    <a:pt x="396" y="313"/>
                  </a:cubicBezTo>
                  <a:cubicBezTo>
                    <a:pt x="343" y="275"/>
                    <a:pt x="343" y="275"/>
                    <a:pt x="343" y="275"/>
                  </a:cubicBezTo>
                  <a:cubicBezTo>
                    <a:pt x="366" y="235"/>
                    <a:pt x="366" y="235"/>
                    <a:pt x="366" y="235"/>
                  </a:cubicBezTo>
                  <a:cubicBezTo>
                    <a:pt x="398" y="245"/>
                    <a:pt x="398" y="245"/>
                    <a:pt x="398" y="245"/>
                  </a:cubicBezTo>
                  <a:cubicBezTo>
                    <a:pt x="403" y="226"/>
                    <a:pt x="403" y="226"/>
                    <a:pt x="403" y="226"/>
                  </a:cubicBezTo>
                  <a:cubicBezTo>
                    <a:pt x="386" y="213"/>
                    <a:pt x="386" y="213"/>
                    <a:pt x="386" y="213"/>
                  </a:cubicBezTo>
                  <a:cubicBezTo>
                    <a:pt x="398" y="191"/>
                    <a:pt x="398" y="191"/>
                    <a:pt x="398" y="191"/>
                  </a:cubicBezTo>
                  <a:cubicBezTo>
                    <a:pt x="465" y="213"/>
                    <a:pt x="465" y="213"/>
                    <a:pt x="465" y="213"/>
                  </a:cubicBezTo>
                  <a:cubicBezTo>
                    <a:pt x="485" y="204"/>
                    <a:pt x="485" y="204"/>
                    <a:pt x="485" y="204"/>
                  </a:cubicBezTo>
                  <a:lnTo>
                    <a:pt x="418" y="164"/>
                  </a:lnTo>
                  <a:close/>
                  <a:moveTo>
                    <a:pt x="269" y="194"/>
                  </a:moveTo>
                  <a:cubicBezTo>
                    <a:pt x="348" y="194"/>
                    <a:pt x="348" y="194"/>
                    <a:pt x="348" y="194"/>
                  </a:cubicBezTo>
                  <a:cubicBezTo>
                    <a:pt x="286" y="167"/>
                    <a:pt x="286" y="167"/>
                    <a:pt x="286" y="167"/>
                  </a:cubicBezTo>
                  <a:cubicBezTo>
                    <a:pt x="304" y="134"/>
                    <a:pt x="304" y="134"/>
                    <a:pt x="304" y="134"/>
                  </a:cubicBezTo>
                  <a:cubicBezTo>
                    <a:pt x="396" y="99"/>
                    <a:pt x="396" y="99"/>
                    <a:pt x="396" y="99"/>
                  </a:cubicBezTo>
                  <a:cubicBezTo>
                    <a:pt x="396" y="154"/>
                    <a:pt x="396" y="154"/>
                    <a:pt x="396" y="154"/>
                  </a:cubicBezTo>
                  <a:cubicBezTo>
                    <a:pt x="333" y="155"/>
                    <a:pt x="333" y="155"/>
                    <a:pt x="333" y="155"/>
                  </a:cubicBezTo>
                  <a:cubicBezTo>
                    <a:pt x="376" y="181"/>
                    <a:pt x="376" y="181"/>
                    <a:pt x="376" y="181"/>
                  </a:cubicBezTo>
                  <a:cubicBezTo>
                    <a:pt x="336" y="258"/>
                    <a:pt x="336" y="258"/>
                    <a:pt x="336" y="258"/>
                  </a:cubicBezTo>
                  <a:cubicBezTo>
                    <a:pt x="261" y="258"/>
                    <a:pt x="261" y="258"/>
                    <a:pt x="261" y="258"/>
                  </a:cubicBezTo>
                  <a:cubicBezTo>
                    <a:pt x="261" y="258"/>
                    <a:pt x="265" y="194"/>
                    <a:pt x="269" y="194"/>
                  </a:cubicBezTo>
                  <a:close/>
                  <a:moveTo>
                    <a:pt x="263" y="275"/>
                  </a:moveTo>
                  <a:cubicBezTo>
                    <a:pt x="318" y="275"/>
                    <a:pt x="318" y="275"/>
                    <a:pt x="318" y="275"/>
                  </a:cubicBezTo>
                  <a:cubicBezTo>
                    <a:pt x="389" y="323"/>
                    <a:pt x="389" y="323"/>
                    <a:pt x="389" y="323"/>
                  </a:cubicBezTo>
                  <a:cubicBezTo>
                    <a:pt x="343" y="341"/>
                    <a:pt x="343" y="341"/>
                    <a:pt x="343" y="341"/>
                  </a:cubicBezTo>
                  <a:lnTo>
                    <a:pt x="263" y="275"/>
                  </a:lnTo>
                  <a:close/>
                  <a:moveTo>
                    <a:pt x="366" y="389"/>
                  </a:moveTo>
                  <a:cubicBezTo>
                    <a:pt x="366" y="345"/>
                    <a:pt x="366" y="345"/>
                    <a:pt x="366" y="345"/>
                  </a:cubicBezTo>
                  <a:cubicBezTo>
                    <a:pt x="391" y="331"/>
                    <a:pt x="391" y="331"/>
                    <a:pt x="391" y="331"/>
                  </a:cubicBezTo>
                  <a:cubicBezTo>
                    <a:pt x="456" y="358"/>
                    <a:pt x="456" y="358"/>
                    <a:pt x="456" y="358"/>
                  </a:cubicBezTo>
                  <a:cubicBezTo>
                    <a:pt x="496" y="371"/>
                    <a:pt x="496" y="371"/>
                    <a:pt x="496" y="371"/>
                  </a:cubicBezTo>
                  <a:cubicBezTo>
                    <a:pt x="501" y="351"/>
                    <a:pt x="501" y="351"/>
                    <a:pt x="501" y="351"/>
                  </a:cubicBezTo>
                  <a:cubicBezTo>
                    <a:pt x="450" y="331"/>
                    <a:pt x="450" y="331"/>
                    <a:pt x="450" y="331"/>
                  </a:cubicBezTo>
                  <a:cubicBezTo>
                    <a:pt x="453" y="296"/>
                    <a:pt x="453" y="296"/>
                    <a:pt x="453" y="296"/>
                  </a:cubicBezTo>
                  <a:cubicBezTo>
                    <a:pt x="531" y="298"/>
                    <a:pt x="531" y="298"/>
                    <a:pt x="531" y="298"/>
                  </a:cubicBezTo>
                  <a:cubicBezTo>
                    <a:pt x="599" y="258"/>
                    <a:pt x="599" y="258"/>
                    <a:pt x="599" y="258"/>
                  </a:cubicBezTo>
                  <a:cubicBezTo>
                    <a:pt x="668" y="279"/>
                    <a:pt x="668" y="279"/>
                    <a:pt x="668" y="279"/>
                  </a:cubicBezTo>
                  <a:cubicBezTo>
                    <a:pt x="740" y="226"/>
                    <a:pt x="740" y="226"/>
                    <a:pt x="740" y="226"/>
                  </a:cubicBezTo>
                  <a:cubicBezTo>
                    <a:pt x="779" y="292"/>
                    <a:pt x="779" y="292"/>
                    <a:pt x="779" y="292"/>
                  </a:cubicBezTo>
                  <a:cubicBezTo>
                    <a:pt x="686" y="298"/>
                    <a:pt x="686" y="298"/>
                    <a:pt x="686" y="298"/>
                  </a:cubicBezTo>
                  <a:cubicBezTo>
                    <a:pt x="670" y="338"/>
                    <a:pt x="670" y="338"/>
                    <a:pt x="670" y="338"/>
                  </a:cubicBezTo>
                  <a:cubicBezTo>
                    <a:pt x="713" y="344"/>
                    <a:pt x="713" y="344"/>
                    <a:pt x="713" y="344"/>
                  </a:cubicBezTo>
                  <a:cubicBezTo>
                    <a:pt x="683" y="329"/>
                    <a:pt x="683" y="329"/>
                    <a:pt x="683" y="329"/>
                  </a:cubicBezTo>
                  <a:cubicBezTo>
                    <a:pt x="690" y="309"/>
                    <a:pt x="690" y="309"/>
                    <a:pt x="690" y="309"/>
                  </a:cubicBezTo>
                  <a:cubicBezTo>
                    <a:pt x="773" y="306"/>
                    <a:pt x="773" y="306"/>
                    <a:pt x="773" y="306"/>
                  </a:cubicBezTo>
                  <a:cubicBezTo>
                    <a:pt x="766" y="378"/>
                    <a:pt x="766" y="378"/>
                    <a:pt x="766" y="378"/>
                  </a:cubicBezTo>
                  <a:cubicBezTo>
                    <a:pt x="690" y="379"/>
                    <a:pt x="690" y="379"/>
                    <a:pt x="690" y="379"/>
                  </a:cubicBezTo>
                  <a:cubicBezTo>
                    <a:pt x="655" y="349"/>
                    <a:pt x="655" y="349"/>
                    <a:pt x="655" y="349"/>
                  </a:cubicBezTo>
                  <a:cubicBezTo>
                    <a:pt x="606" y="367"/>
                    <a:pt x="606" y="367"/>
                    <a:pt x="606" y="367"/>
                  </a:cubicBezTo>
                  <a:cubicBezTo>
                    <a:pt x="567" y="366"/>
                    <a:pt x="567" y="366"/>
                    <a:pt x="567" y="366"/>
                  </a:cubicBezTo>
                  <a:cubicBezTo>
                    <a:pt x="601" y="335"/>
                    <a:pt x="601" y="335"/>
                    <a:pt x="601" y="335"/>
                  </a:cubicBezTo>
                  <a:cubicBezTo>
                    <a:pt x="526" y="331"/>
                    <a:pt x="526" y="331"/>
                    <a:pt x="526" y="331"/>
                  </a:cubicBezTo>
                  <a:cubicBezTo>
                    <a:pt x="553" y="364"/>
                    <a:pt x="553" y="364"/>
                    <a:pt x="553" y="364"/>
                  </a:cubicBezTo>
                  <a:cubicBezTo>
                    <a:pt x="530" y="416"/>
                    <a:pt x="530" y="416"/>
                    <a:pt x="530" y="416"/>
                  </a:cubicBezTo>
                  <a:cubicBezTo>
                    <a:pt x="406" y="416"/>
                    <a:pt x="406" y="416"/>
                    <a:pt x="406" y="416"/>
                  </a:cubicBezTo>
                  <a:lnTo>
                    <a:pt x="366" y="389"/>
                  </a:lnTo>
                  <a:close/>
                  <a:moveTo>
                    <a:pt x="562" y="512"/>
                  </a:moveTo>
                  <a:cubicBezTo>
                    <a:pt x="492" y="439"/>
                    <a:pt x="492" y="439"/>
                    <a:pt x="492" y="439"/>
                  </a:cubicBezTo>
                  <a:cubicBezTo>
                    <a:pt x="501" y="439"/>
                    <a:pt x="541" y="427"/>
                    <a:pt x="541" y="427"/>
                  </a:cubicBezTo>
                  <a:cubicBezTo>
                    <a:pt x="601" y="494"/>
                    <a:pt x="601" y="494"/>
                    <a:pt x="601" y="494"/>
                  </a:cubicBezTo>
                  <a:lnTo>
                    <a:pt x="562" y="512"/>
                  </a:lnTo>
                  <a:close/>
                  <a:moveTo>
                    <a:pt x="562" y="512"/>
                  </a:moveTo>
                  <a:cubicBezTo>
                    <a:pt x="562" y="512"/>
                    <a:pt x="562" y="512"/>
                    <a:pt x="562" y="512"/>
                  </a:cubicBezTo>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6" name="Rectangle 15">
            <a:extLst>
              <a:ext uri="{FF2B5EF4-FFF2-40B4-BE49-F238E27FC236}">
                <a16:creationId xmlns:a16="http://schemas.microsoft.com/office/drawing/2014/main" id="{65FF85D3-59E4-476C-BA10-6AF36A74096E}"/>
              </a:ext>
            </a:extLst>
          </p:cNvPr>
          <p:cNvSpPr/>
          <p:nvPr/>
        </p:nvSpPr>
        <p:spPr>
          <a:xfrm>
            <a:off x="1378450" y="2419464"/>
            <a:ext cx="3196771" cy="2092049"/>
          </a:xfrm>
          <a:prstGeom prst="rect">
            <a:avLst/>
          </a:prstGeom>
          <a:noFill/>
          <a:ln w="127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256AEB71-30D2-4B26-BEEF-9738AF84E047}"/>
              </a:ext>
            </a:extLst>
          </p:cNvPr>
          <p:cNvGrpSpPr/>
          <p:nvPr/>
        </p:nvGrpSpPr>
        <p:grpSpPr>
          <a:xfrm>
            <a:off x="1686197" y="2679098"/>
            <a:ext cx="2581278" cy="1572780"/>
            <a:chOff x="-2347914" y="639763"/>
            <a:chExt cx="1023937" cy="623888"/>
          </a:xfrm>
          <a:solidFill>
            <a:schemeClr val="tx1"/>
          </a:solidFill>
        </p:grpSpPr>
        <p:sp>
          <p:nvSpPr>
            <p:cNvPr id="19" name="Freeform 363">
              <a:extLst>
                <a:ext uri="{FF2B5EF4-FFF2-40B4-BE49-F238E27FC236}">
                  <a16:creationId xmlns:a16="http://schemas.microsoft.com/office/drawing/2014/main" id="{58B86921-9A25-4580-B9C3-0734841A74F9}"/>
                </a:ext>
              </a:extLst>
            </p:cNvPr>
            <p:cNvSpPr>
              <a:spLocks/>
            </p:cNvSpPr>
            <p:nvPr/>
          </p:nvSpPr>
          <p:spPr bwMode="auto">
            <a:xfrm>
              <a:off x="-2219327" y="1089026"/>
              <a:ext cx="180975" cy="166688"/>
            </a:xfrm>
            <a:custGeom>
              <a:avLst/>
              <a:gdLst>
                <a:gd name="T0" fmla="*/ 32 w 50"/>
                <a:gd name="T1" fmla="*/ 6 h 46"/>
                <a:gd name="T2" fmla="*/ 28 w 50"/>
                <a:gd name="T3" fmla="*/ 4 h 46"/>
                <a:gd name="T4" fmla="*/ 23 w 50"/>
                <a:gd name="T5" fmla="*/ 2 h 46"/>
                <a:gd name="T6" fmla="*/ 21 w 50"/>
                <a:gd name="T7" fmla="*/ 0 h 46"/>
                <a:gd name="T8" fmla="*/ 14 w 50"/>
                <a:gd name="T9" fmla="*/ 2 h 46"/>
                <a:gd name="T10" fmla="*/ 11 w 50"/>
                <a:gd name="T11" fmla="*/ 3 h 46"/>
                <a:gd name="T12" fmla="*/ 12 w 50"/>
                <a:gd name="T13" fmla="*/ 9 h 46"/>
                <a:gd name="T14" fmla="*/ 12 w 50"/>
                <a:gd name="T15" fmla="*/ 11 h 46"/>
                <a:gd name="T16" fmla="*/ 11 w 50"/>
                <a:gd name="T17" fmla="*/ 11 h 46"/>
                <a:gd name="T18" fmla="*/ 5 w 50"/>
                <a:gd name="T19" fmla="*/ 10 h 46"/>
                <a:gd name="T20" fmla="*/ 7 w 50"/>
                <a:gd name="T21" fmla="*/ 14 h 46"/>
                <a:gd name="T22" fmla="*/ 9 w 50"/>
                <a:gd name="T23" fmla="*/ 15 h 46"/>
                <a:gd name="T24" fmla="*/ 11 w 50"/>
                <a:gd name="T25" fmla="*/ 15 h 46"/>
                <a:gd name="T26" fmla="*/ 10 w 50"/>
                <a:gd name="T27" fmla="*/ 18 h 46"/>
                <a:gd name="T28" fmla="*/ 5 w 50"/>
                <a:gd name="T29" fmla="*/ 19 h 46"/>
                <a:gd name="T30" fmla="*/ 3 w 50"/>
                <a:gd name="T31" fmla="*/ 20 h 46"/>
                <a:gd name="T32" fmla="*/ 1 w 50"/>
                <a:gd name="T33" fmla="*/ 21 h 46"/>
                <a:gd name="T34" fmla="*/ 3 w 50"/>
                <a:gd name="T35" fmla="*/ 24 h 46"/>
                <a:gd name="T36" fmla="*/ 3 w 50"/>
                <a:gd name="T37" fmla="*/ 25 h 46"/>
                <a:gd name="T38" fmla="*/ 3 w 50"/>
                <a:gd name="T39" fmla="*/ 27 h 46"/>
                <a:gd name="T40" fmla="*/ 4 w 50"/>
                <a:gd name="T41" fmla="*/ 30 h 46"/>
                <a:gd name="T42" fmla="*/ 4 w 50"/>
                <a:gd name="T43" fmla="*/ 31 h 46"/>
                <a:gd name="T44" fmla="*/ 6 w 50"/>
                <a:gd name="T45" fmla="*/ 31 h 46"/>
                <a:gd name="T46" fmla="*/ 9 w 50"/>
                <a:gd name="T47" fmla="*/ 33 h 46"/>
                <a:gd name="T48" fmla="*/ 10 w 50"/>
                <a:gd name="T49" fmla="*/ 33 h 46"/>
                <a:gd name="T50" fmla="*/ 7 w 50"/>
                <a:gd name="T51" fmla="*/ 36 h 46"/>
                <a:gd name="T52" fmla="*/ 3 w 50"/>
                <a:gd name="T53" fmla="*/ 38 h 46"/>
                <a:gd name="T54" fmla="*/ 1 w 50"/>
                <a:gd name="T55" fmla="*/ 39 h 46"/>
                <a:gd name="T56" fmla="*/ 4 w 50"/>
                <a:gd name="T57" fmla="*/ 39 h 46"/>
                <a:gd name="T58" fmla="*/ 7 w 50"/>
                <a:gd name="T59" fmla="*/ 38 h 46"/>
                <a:gd name="T60" fmla="*/ 8 w 50"/>
                <a:gd name="T61" fmla="*/ 37 h 46"/>
                <a:gd name="T62" fmla="*/ 10 w 50"/>
                <a:gd name="T63" fmla="*/ 37 h 46"/>
                <a:gd name="T64" fmla="*/ 11 w 50"/>
                <a:gd name="T65" fmla="*/ 36 h 46"/>
                <a:gd name="T66" fmla="*/ 13 w 50"/>
                <a:gd name="T67" fmla="*/ 36 h 46"/>
                <a:gd name="T68" fmla="*/ 15 w 50"/>
                <a:gd name="T69" fmla="*/ 34 h 46"/>
                <a:gd name="T70" fmla="*/ 15 w 50"/>
                <a:gd name="T71" fmla="*/ 31 h 46"/>
                <a:gd name="T72" fmla="*/ 19 w 50"/>
                <a:gd name="T73" fmla="*/ 29 h 46"/>
                <a:gd name="T74" fmla="*/ 22 w 50"/>
                <a:gd name="T75" fmla="*/ 28 h 46"/>
                <a:gd name="T76" fmla="*/ 21 w 50"/>
                <a:gd name="T77" fmla="*/ 29 h 46"/>
                <a:gd name="T78" fmla="*/ 18 w 50"/>
                <a:gd name="T79" fmla="*/ 31 h 46"/>
                <a:gd name="T80" fmla="*/ 18 w 50"/>
                <a:gd name="T81" fmla="*/ 33 h 46"/>
                <a:gd name="T82" fmla="*/ 20 w 50"/>
                <a:gd name="T83" fmla="*/ 32 h 46"/>
                <a:gd name="T84" fmla="*/ 22 w 50"/>
                <a:gd name="T85" fmla="*/ 32 h 46"/>
                <a:gd name="T86" fmla="*/ 24 w 50"/>
                <a:gd name="T87" fmla="*/ 31 h 46"/>
                <a:gd name="T88" fmla="*/ 25 w 50"/>
                <a:gd name="T89" fmla="*/ 29 h 46"/>
                <a:gd name="T90" fmla="*/ 27 w 50"/>
                <a:gd name="T91" fmla="*/ 30 h 46"/>
                <a:gd name="T92" fmla="*/ 29 w 50"/>
                <a:gd name="T93" fmla="*/ 32 h 46"/>
                <a:gd name="T94" fmla="*/ 34 w 50"/>
                <a:gd name="T95" fmla="*/ 34 h 46"/>
                <a:gd name="T96" fmla="*/ 37 w 50"/>
                <a:gd name="T97" fmla="*/ 36 h 46"/>
                <a:gd name="T98" fmla="*/ 40 w 50"/>
                <a:gd name="T99" fmla="*/ 38 h 46"/>
                <a:gd name="T100" fmla="*/ 41 w 50"/>
                <a:gd name="T101" fmla="*/ 35 h 46"/>
                <a:gd name="T102" fmla="*/ 45 w 50"/>
                <a:gd name="T103" fmla="*/ 41 h 46"/>
                <a:gd name="T104" fmla="*/ 48 w 50"/>
                <a:gd name="T105" fmla="*/ 44 h 46"/>
                <a:gd name="T106" fmla="*/ 50 w 50"/>
                <a:gd name="T107" fmla="*/ 45 h 46"/>
                <a:gd name="T108" fmla="*/ 44 w 50"/>
                <a:gd name="T109" fmla="*/ 37 h 46"/>
                <a:gd name="T110" fmla="*/ 37 w 50"/>
                <a:gd name="T111" fmla="*/ 35 h 46"/>
                <a:gd name="T112" fmla="*/ 34 w 50"/>
                <a:gd name="T113" fmla="*/ 3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50" h="46">
                  <a:moveTo>
                    <a:pt x="33" y="32"/>
                  </a:moveTo>
                  <a:cubicBezTo>
                    <a:pt x="35" y="7"/>
                    <a:pt x="35" y="7"/>
                    <a:pt x="35" y="7"/>
                  </a:cubicBezTo>
                  <a:cubicBezTo>
                    <a:pt x="35" y="7"/>
                    <a:pt x="34" y="6"/>
                    <a:pt x="33" y="6"/>
                  </a:cubicBezTo>
                  <a:cubicBezTo>
                    <a:pt x="33" y="6"/>
                    <a:pt x="34" y="5"/>
                    <a:pt x="33" y="5"/>
                  </a:cubicBezTo>
                  <a:cubicBezTo>
                    <a:pt x="33" y="5"/>
                    <a:pt x="33" y="5"/>
                    <a:pt x="32" y="6"/>
                  </a:cubicBezTo>
                  <a:cubicBezTo>
                    <a:pt x="32" y="6"/>
                    <a:pt x="32" y="6"/>
                    <a:pt x="31" y="6"/>
                  </a:cubicBezTo>
                  <a:cubicBezTo>
                    <a:pt x="31" y="6"/>
                    <a:pt x="30" y="5"/>
                    <a:pt x="29" y="5"/>
                  </a:cubicBezTo>
                  <a:cubicBezTo>
                    <a:pt x="29" y="5"/>
                    <a:pt x="29" y="5"/>
                    <a:pt x="29" y="5"/>
                  </a:cubicBezTo>
                  <a:cubicBezTo>
                    <a:pt x="28" y="5"/>
                    <a:pt x="28" y="5"/>
                    <a:pt x="28" y="5"/>
                  </a:cubicBezTo>
                  <a:cubicBezTo>
                    <a:pt x="28" y="5"/>
                    <a:pt x="28" y="4"/>
                    <a:pt x="28" y="4"/>
                  </a:cubicBezTo>
                  <a:cubicBezTo>
                    <a:pt x="27" y="4"/>
                    <a:pt x="27" y="4"/>
                    <a:pt x="27" y="4"/>
                  </a:cubicBezTo>
                  <a:cubicBezTo>
                    <a:pt x="26" y="5"/>
                    <a:pt x="26" y="4"/>
                    <a:pt x="26" y="4"/>
                  </a:cubicBezTo>
                  <a:cubicBezTo>
                    <a:pt x="26" y="4"/>
                    <a:pt x="26" y="4"/>
                    <a:pt x="25" y="4"/>
                  </a:cubicBezTo>
                  <a:cubicBezTo>
                    <a:pt x="24" y="4"/>
                    <a:pt x="26" y="3"/>
                    <a:pt x="25" y="3"/>
                  </a:cubicBezTo>
                  <a:cubicBezTo>
                    <a:pt x="24" y="3"/>
                    <a:pt x="23" y="3"/>
                    <a:pt x="23" y="2"/>
                  </a:cubicBezTo>
                  <a:cubicBezTo>
                    <a:pt x="23" y="1"/>
                    <a:pt x="23" y="1"/>
                    <a:pt x="23" y="1"/>
                  </a:cubicBezTo>
                  <a:cubicBezTo>
                    <a:pt x="24" y="1"/>
                    <a:pt x="23" y="1"/>
                    <a:pt x="22" y="1"/>
                  </a:cubicBezTo>
                  <a:cubicBezTo>
                    <a:pt x="22" y="1"/>
                    <a:pt x="23" y="1"/>
                    <a:pt x="22" y="1"/>
                  </a:cubicBezTo>
                  <a:cubicBezTo>
                    <a:pt x="22" y="0"/>
                    <a:pt x="22" y="0"/>
                    <a:pt x="22" y="0"/>
                  </a:cubicBezTo>
                  <a:cubicBezTo>
                    <a:pt x="21" y="0"/>
                    <a:pt x="21" y="0"/>
                    <a:pt x="21" y="0"/>
                  </a:cubicBezTo>
                  <a:cubicBezTo>
                    <a:pt x="21" y="0"/>
                    <a:pt x="20" y="1"/>
                    <a:pt x="20" y="1"/>
                  </a:cubicBezTo>
                  <a:cubicBezTo>
                    <a:pt x="19" y="1"/>
                    <a:pt x="19" y="1"/>
                    <a:pt x="19" y="0"/>
                  </a:cubicBezTo>
                  <a:cubicBezTo>
                    <a:pt x="19" y="0"/>
                    <a:pt x="19" y="0"/>
                    <a:pt x="18" y="1"/>
                  </a:cubicBezTo>
                  <a:cubicBezTo>
                    <a:pt x="18" y="1"/>
                    <a:pt x="18" y="1"/>
                    <a:pt x="17" y="1"/>
                  </a:cubicBezTo>
                  <a:cubicBezTo>
                    <a:pt x="16" y="1"/>
                    <a:pt x="15" y="1"/>
                    <a:pt x="14" y="2"/>
                  </a:cubicBezTo>
                  <a:cubicBezTo>
                    <a:pt x="13" y="3"/>
                    <a:pt x="14" y="3"/>
                    <a:pt x="14" y="3"/>
                  </a:cubicBezTo>
                  <a:cubicBezTo>
                    <a:pt x="13" y="3"/>
                    <a:pt x="13" y="3"/>
                    <a:pt x="13" y="3"/>
                  </a:cubicBezTo>
                  <a:cubicBezTo>
                    <a:pt x="13" y="3"/>
                    <a:pt x="12" y="4"/>
                    <a:pt x="12" y="4"/>
                  </a:cubicBezTo>
                  <a:cubicBezTo>
                    <a:pt x="12" y="3"/>
                    <a:pt x="12" y="3"/>
                    <a:pt x="11" y="3"/>
                  </a:cubicBezTo>
                  <a:cubicBezTo>
                    <a:pt x="11" y="3"/>
                    <a:pt x="11" y="3"/>
                    <a:pt x="11" y="3"/>
                  </a:cubicBezTo>
                  <a:cubicBezTo>
                    <a:pt x="10" y="3"/>
                    <a:pt x="10" y="4"/>
                    <a:pt x="10" y="4"/>
                  </a:cubicBezTo>
                  <a:cubicBezTo>
                    <a:pt x="10" y="4"/>
                    <a:pt x="9" y="4"/>
                    <a:pt x="10" y="5"/>
                  </a:cubicBezTo>
                  <a:cubicBezTo>
                    <a:pt x="10" y="5"/>
                    <a:pt x="11" y="6"/>
                    <a:pt x="11" y="7"/>
                  </a:cubicBezTo>
                  <a:cubicBezTo>
                    <a:pt x="11" y="8"/>
                    <a:pt x="11" y="8"/>
                    <a:pt x="11" y="8"/>
                  </a:cubicBezTo>
                  <a:cubicBezTo>
                    <a:pt x="12" y="9"/>
                    <a:pt x="12" y="9"/>
                    <a:pt x="12" y="9"/>
                  </a:cubicBezTo>
                  <a:cubicBezTo>
                    <a:pt x="12" y="9"/>
                    <a:pt x="12" y="9"/>
                    <a:pt x="12" y="9"/>
                  </a:cubicBezTo>
                  <a:cubicBezTo>
                    <a:pt x="12" y="9"/>
                    <a:pt x="12" y="9"/>
                    <a:pt x="12" y="9"/>
                  </a:cubicBezTo>
                  <a:cubicBezTo>
                    <a:pt x="12" y="9"/>
                    <a:pt x="13" y="9"/>
                    <a:pt x="13" y="10"/>
                  </a:cubicBezTo>
                  <a:cubicBezTo>
                    <a:pt x="13" y="10"/>
                    <a:pt x="12" y="9"/>
                    <a:pt x="12" y="10"/>
                  </a:cubicBezTo>
                  <a:cubicBezTo>
                    <a:pt x="12" y="10"/>
                    <a:pt x="12" y="11"/>
                    <a:pt x="12" y="11"/>
                  </a:cubicBezTo>
                  <a:cubicBezTo>
                    <a:pt x="13" y="11"/>
                    <a:pt x="13" y="12"/>
                    <a:pt x="13" y="12"/>
                  </a:cubicBezTo>
                  <a:cubicBezTo>
                    <a:pt x="13" y="13"/>
                    <a:pt x="13" y="13"/>
                    <a:pt x="13" y="12"/>
                  </a:cubicBezTo>
                  <a:cubicBezTo>
                    <a:pt x="13" y="12"/>
                    <a:pt x="12" y="12"/>
                    <a:pt x="12" y="12"/>
                  </a:cubicBezTo>
                  <a:cubicBezTo>
                    <a:pt x="12" y="12"/>
                    <a:pt x="11" y="12"/>
                    <a:pt x="11" y="12"/>
                  </a:cubicBezTo>
                  <a:cubicBezTo>
                    <a:pt x="11" y="11"/>
                    <a:pt x="12" y="12"/>
                    <a:pt x="11" y="11"/>
                  </a:cubicBezTo>
                  <a:cubicBezTo>
                    <a:pt x="10" y="11"/>
                    <a:pt x="10" y="11"/>
                    <a:pt x="10" y="10"/>
                  </a:cubicBezTo>
                  <a:cubicBezTo>
                    <a:pt x="10" y="10"/>
                    <a:pt x="10" y="9"/>
                    <a:pt x="10" y="9"/>
                  </a:cubicBezTo>
                  <a:cubicBezTo>
                    <a:pt x="7" y="9"/>
                    <a:pt x="7" y="9"/>
                    <a:pt x="7" y="9"/>
                  </a:cubicBezTo>
                  <a:cubicBezTo>
                    <a:pt x="7" y="9"/>
                    <a:pt x="7" y="9"/>
                    <a:pt x="6" y="9"/>
                  </a:cubicBezTo>
                  <a:cubicBezTo>
                    <a:pt x="6" y="9"/>
                    <a:pt x="5" y="9"/>
                    <a:pt x="5" y="10"/>
                  </a:cubicBezTo>
                  <a:cubicBezTo>
                    <a:pt x="5" y="10"/>
                    <a:pt x="4" y="10"/>
                    <a:pt x="5" y="11"/>
                  </a:cubicBezTo>
                  <a:cubicBezTo>
                    <a:pt x="6" y="11"/>
                    <a:pt x="6" y="12"/>
                    <a:pt x="6" y="12"/>
                  </a:cubicBezTo>
                  <a:cubicBezTo>
                    <a:pt x="6" y="12"/>
                    <a:pt x="5" y="12"/>
                    <a:pt x="5" y="12"/>
                  </a:cubicBezTo>
                  <a:cubicBezTo>
                    <a:pt x="5" y="12"/>
                    <a:pt x="5" y="13"/>
                    <a:pt x="5" y="13"/>
                  </a:cubicBezTo>
                  <a:cubicBezTo>
                    <a:pt x="5" y="13"/>
                    <a:pt x="6" y="14"/>
                    <a:pt x="7" y="14"/>
                  </a:cubicBezTo>
                  <a:cubicBezTo>
                    <a:pt x="7" y="14"/>
                    <a:pt x="8" y="15"/>
                    <a:pt x="8" y="15"/>
                  </a:cubicBezTo>
                  <a:cubicBezTo>
                    <a:pt x="8" y="15"/>
                    <a:pt x="8" y="16"/>
                    <a:pt x="8" y="16"/>
                  </a:cubicBezTo>
                  <a:cubicBezTo>
                    <a:pt x="9" y="15"/>
                    <a:pt x="9" y="15"/>
                    <a:pt x="9" y="15"/>
                  </a:cubicBezTo>
                  <a:cubicBezTo>
                    <a:pt x="9" y="15"/>
                    <a:pt x="9" y="16"/>
                    <a:pt x="9" y="16"/>
                  </a:cubicBezTo>
                  <a:cubicBezTo>
                    <a:pt x="9" y="16"/>
                    <a:pt x="9" y="15"/>
                    <a:pt x="9" y="15"/>
                  </a:cubicBezTo>
                  <a:cubicBezTo>
                    <a:pt x="9" y="15"/>
                    <a:pt x="10" y="15"/>
                    <a:pt x="10" y="15"/>
                  </a:cubicBezTo>
                  <a:cubicBezTo>
                    <a:pt x="10" y="15"/>
                    <a:pt x="10" y="15"/>
                    <a:pt x="10" y="15"/>
                  </a:cubicBezTo>
                  <a:cubicBezTo>
                    <a:pt x="11" y="14"/>
                    <a:pt x="11" y="14"/>
                    <a:pt x="11" y="14"/>
                  </a:cubicBezTo>
                  <a:cubicBezTo>
                    <a:pt x="11" y="14"/>
                    <a:pt x="11" y="14"/>
                    <a:pt x="11" y="15"/>
                  </a:cubicBezTo>
                  <a:cubicBezTo>
                    <a:pt x="11" y="15"/>
                    <a:pt x="11" y="15"/>
                    <a:pt x="11" y="15"/>
                  </a:cubicBezTo>
                  <a:cubicBezTo>
                    <a:pt x="11" y="15"/>
                    <a:pt x="11" y="16"/>
                    <a:pt x="10" y="16"/>
                  </a:cubicBezTo>
                  <a:cubicBezTo>
                    <a:pt x="10" y="16"/>
                    <a:pt x="10" y="16"/>
                    <a:pt x="10" y="16"/>
                  </a:cubicBezTo>
                  <a:cubicBezTo>
                    <a:pt x="11" y="16"/>
                    <a:pt x="11" y="16"/>
                    <a:pt x="11" y="17"/>
                  </a:cubicBezTo>
                  <a:cubicBezTo>
                    <a:pt x="11" y="17"/>
                    <a:pt x="10" y="17"/>
                    <a:pt x="10" y="18"/>
                  </a:cubicBezTo>
                  <a:cubicBezTo>
                    <a:pt x="11" y="18"/>
                    <a:pt x="11" y="18"/>
                    <a:pt x="10" y="18"/>
                  </a:cubicBezTo>
                  <a:cubicBezTo>
                    <a:pt x="9" y="19"/>
                    <a:pt x="9" y="19"/>
                    <a:pt x="8" y="19"/>
                  </a:cubicBezTo>
                  <a:cubicBezTo>
                    <a:pt x="8" y="18"/>
                    <a:pt x="8" y="18"/>
                    <a:pt x="7" y="18"/>
                  </a:cubicBezTo>
                  <a:cubicBezTo>
                    <a:pt x="7" y="19"/>
                    <a:pt x="6" y="19"/>
                    <a:pt x="6" y="19"/>
                  </a:cubicBezTo>
                  <a:cubicBezTo>
                    <a:pt x="6" y="22"/>
                    <a:pt x="6" y="22"/>
                    <a:pt x="6" y="22"/>
                  </a:cubicBezTo>
                  <a:cubicBezTo>
                    <a:pt x="6" y="22"/>
                    <a:pt x="6" y="20"/>
                    <a:pt x="5" y="19"/>
                  </a:cubicBezTo>
                  <a:cubicBezTo>
                    <a:pt x="5" y="19"/>
                    <a:pt x="5" y="19"/>
                    <a:pt x="5" y="19"/>
                  </a:cubicBezTo>
                  <a:cubicBezTo>
                    <a:pt x="5" y="19"/>
                    <a:pt x="5" y="19"/>
                    <a:pt x="4" y="20"/>
                  </a:cubicBezTo>
                  <a:cubicBezTo>
                    <a:pt x="4" y="20"/>
                    <a:pt x="4" y="20"/>
                    <a:pt x="4" y="20"/>
                  </a:cubicBezTo>
                  <a:cubicBezTo>
                    <a:pt x="4" y="19"/>
                    <a:pt x="4" y="19"/>
                    <a:pt x="4" y="19"/>
                  </a:cubicBezTo>
                  <a:cubicBezTo>
                    <a:pt x="4" y="19"/>
                    <a:pt x="3" y="20"/>
                    <a:pt x="3" y="20"/>
                  </a:cubicBezTo>
                  <a:cubicBezTo>
                    <a:pt x="3" y="20"/>
                    <a:pt x="3" y="20"/>
                    <a:pt x="3" y="20"/>
                  </a:cubicBezTo>
                  <a:cubicBezTo>
                    <a:pt x="3" y="19"/>
                    <a:pt x="3" y="19"/>
                    <a:pt x="3" y="19"/>
                  </a:cubicBezTo>
                  <a:cubicBezTo>
                    <a:pt x="2" y="20"/>
                    <a:pt x="2" y="20"/>
                    <a:pt x="2" y="20"/>
                  </a:cubicBezTo>
                  <a:cubicBezTo>
                    <a:pt x="2" y="20"/>
                    <a:pt x="1" y="20"/>
                    <a:pt x="1" y="20"/>
                  </a:cubicBezTo>
                  <a:cubicBezTo>
                    <a:pt x="1" y="20"/>
                    <a:pt x="2" y="21"/>
                    <a:pt x="1" y="21"/>
                  </a:cubicBezTo>
                  <a:cubicBezTo>
                    <a:pt x="1" y="21"/>
                    <a:pt x="1" y="21"/>
                    <a:pt x="2" y="21"/>
                  </a:cubicBezTo>
                  <a:cubicBezTo>
                    <a:pt x="2" y="21"/>
                    <a:pt x="2" y="22"/>
                    <a:pt x="2" y="22"/>
                  </a:cubicBezTo>
                  <a:cubicBezTo>
                    <a:pt x="2" y="22"/>
                    <a:pt x="2" y="22"/>
                    <a:pt x="2" y="22"/>
                  </a:cubicBezTo>
                  <a:cubicBezTo>
                    <a:pt x="2" y="22"/>
                    <a:pt x="2" y="23"/>
                    <a:pt x="2" y="23"/>
                  </a:cubicBezTo>
                  <a:cubicBezTo>
                    <a:pt x="3" y="23"/>
                    <a:pt x="3" y="24"/>
                    <a:pt x="3" y="24"/>
                  </a:cubicBezTo>
                  <a:cubicBezTo>
                    <a:pt x="2" y="24"/>
                    <a:pt x="2" y="24"/>
                    <a:pt x="2" y="24"/>
                  </a:cubicBezTo>
                  <a:cubicBezTo>
                    <a:pt x="2" y="24"/>
                    <a:pt x="2" y="24"/>
                    <a:pt x="2" y="24"/>
                  </a:cubicBezTo>
                  <a:cubicBezTo>
                    <a:pt x="2" y="24"/>
                    <a:pt x="1" y="24"/>
                    <a:pt x="1" y="24"/>
                  </a:cubicBezTo>
                  <a:cubicBezTo>
                    <a:pt x="1" y="25"/>
                    <a:pt x="1" y="25"/>
                    <a:pt x="2" y="25"/>
                  </a:cubicBezTo>
                  <a:cubicBezTo>
                    <a:pt x="2" y="25"/>
                    <a:pt x="2" y="25"/>
                    <a:pt x="3" y="25"/>
                  </a:cubicBezTo>
                  <a:cubicBezTo>
                    <a:pt x="3" y="25"/>
                    <a:pt x="3" y="25"/>
                    <a:pt x="3" y="25"/>
                  </a:cubicBezTo>
                  <a:cubicBezTo>
                    <a:pt x="3" y="26"/>
                    <a:pt x="3" y="26"/>
                    <a:pt x="3" y="26"/>
                  </a:cubicBezTo>
                  <a:cubicBezTo>
                    <a:pt x="2" y="26"/>
                    <a:pt x="3" y="26"/>
                    <a:pt x="2" y="26"/>
                  </a:cubicBezTo>
                  <a:cubicBezTo>
                    <a:pt x="2" y="26"/>
                    <a:pt x="2" y="27"/>
                    <a:pt x="2" y="27"/>
                  </a:cubicBezTo>
                  <a:cubicBezTo>
                    <a:pt x="3" y="27"/>
                    <a:pt x="3" y="27"/>
                    <a:pt x="3" y="27"/>
                  </a:cubicBezTo>
                  <a:cubicBezTo>
                    <a:pt x="3" y="27"/>
                    <a:pt x="4" y="28"/>
                    <a:pt x="4" y="27"/>
                  </a:cubicBezTo>
                  <a:cubicBezTo>
                    <a:pt x="4" y="27"/>
                    <a:pt x="5" y="27"/>
                    <a:pt x="5" y="27"/>
                  </a:cubicBezTo>
                  <a:cubicBezTo>
                    <a:pt x="5" y="27"/>
                    <a:pt x="5" y="27"/>
                    <a:pt x="5" y="27"/>
                  </a:cubicBezTo>
                  <a:cubicBezTo>
                    <a:pt x="5" y="27"/>
                    <a:pt x="4" y="29"/>
                    <a:pt x="4" y="29"/>
                  </a:cubicBezTo>
                  <a:cubicBezTo>
                    <a:pt x="4" y="29"/>
                    <a:pt x="4" y="30"/>
                    <a:pt x="4" y="30"/>
                  </a:cubicBezTo>
                  <a:cubicBezTo>
                    <a:pt x="4" y="30"/>
                    <a:pt x="4" y="30"/>
                    <a:pt x="4" y="30"/>
                  </a:cubicBezTo>
                  <a:cubicBezTo>
                    <a:pt x="4" y="30"/>
                    <a:pt x="3" y="30"/>
                    <a:pt x="3" y="30"/>
                  </a:cubicBezTo>
                  <a:cubicBezTo>
                    <a:pt x="3" y="30"/>
                    <a:pt x="3" y="31"/>
                    <a:pt x="3" y="31"/>
                  </a:cubicBezTo>
                  <a:cubicBezTo>
                    <a:pt x="3" y="31"/>
                    <a:pt x="3" y="31"/>
                    <a:pt x="3" y="31"/>
                  </a:cubicBezTo>
                  <a:cubicBezTo>
                    <a:pt x="3" y="31"/>
                    <a:pt x="4" y="31"/>
                    <a:pt x="4" y="31"/>
                  </a:cubicBezTo>
                  <a:cubicBezTo>
                    <a:pt x="4" y="31"/>
                    <a:pt x="5" y="31"/>
                    <a:pt x="5" y="31"/>
                  </a:cubicBezTo>
                  <a:cubicBezTo>
                    <a:pt x="5" y="31"/>
                    <a:pt x="4" y="30"/>
                    <a:pt x="5" y="30"/>
                  </a:cubicBezTo>
                  <a:cubicBezTo>
                    <a:pt x="5" y="30"/>
                    <a:pt x="5" y="30"/>
                    <a:pt x="6" y="30"/>
                  </a:cubicBezTo>
                  <a:cubicBezTo>
                    <a:pt x="6" y="30"/>
                    <a:pt x="6" y="30"/>
                    <a:pt x="6" y="30"/>
                  </a:cubicBezTo>
                  <a:cubicBezTo>
                    <a:pt x="6" y="30"/>
                    <a:pt x="6" y="31"/>
                    <a:pt x="6" y="31"/>
                  </a:cubicBezTo>
                  <a:cubicBezTo>
                    <a:pt x="7" y="31"/>
                    <a:pt x="8" y="32"/>
                    <a:pt x="8" y="32"/>
                  </a:cubicBezTo>
                  <a:cubicBezTo>
                    <a:pt x="7" y="33"/>
                    <a:pt x="8" y="34"/>
                    <a:pt x="8" y="33"/>
                  </a:cubicBezTo>
                  <a:cubicBezTo>
                    <a:pt x="8" y="32"/>
                    <a:pt x="8" y="32"/>
                    <a:pt x="8" y="32"/>
                  </a:cubicBezTo>
                  <a:cubicBezTo>
                    <a:pt x="9" y="31"/>
                    <a:pt x="9" y="32"/>
                    <a:pt x="9" y="32"/>
                  </a:cubicBezTo>
                  <a:cubicBezTo>
                    <a:pt x="9" y="32"/>
                    <a:pt x="8" y="33"/>
                    <a:pt x="9" y="33"/>
                  </a:cubicBezTo>
                  <a:cubicBezTo>
                    <a:pt x="9" y="33"/>
                    <a:pt x="9" y="32"/>
                    <a:pt x="10" y="32"/>
                  </a:cubicBezTo>
                  <a:cubicBezTo>
                    <a:pt x="10" y="32"/>
                    <a:pt x="10" y="32"/>
                    <a:pt x="10" y="32"/>
                  </a:cubicBezTo>
                  <a:cubicBezTo>
                    <a:pt x="10" y="32"/>
                    <a:pt x="11" y="32"/>
                    <a:pt x="11" y="32"/>
                  </a:cubicBezTo>
                  <a:cubicBezTo>
                    <a:pt x="12" y="32"/>
                    <a:pt x="11" y="32"/>
                    <a:pt x="10" y="32"/>
                  </a:cubicBezTo>
                  <a:cubicBezTo>
                    <a:pt x="10" y="33"/>
                    <a:pt x="10" y="33"/>
                    <a:pt x="10" y="33"/>
                  </a:cubicBezTo>
                  <a:cubicBezTo>
                    <a:pt x="9" y="33"/>
                    <a:pt x="10" y="34"/>
                    <a:pt x="9" y="34"/>
                  </a:cubicBezTo>
                  <a:cubicBezTo>
                    <a:pt x="9" y="34"/>
                    <a:pt x="9" y="34"/>
                    <a:pt x="9" y="34"/>
                  </a:cubicBezTo>
                  <a:cubicBezTo>
                    <a:pt x="9" y="34"/>
                    <a:pt x="8" y="35"/>
                    <a:pt x="8" y="35"/>
                  </a:cubicBezTo>
                  <a:cubicBezTo>
                    <a:pt x="8" y="36"/>
                    <a:pt x="8" y="36"/>
                    <a:pt x="8" y="36"/>
                  </a:cubicBezTo>
                  <a:cubicBezTo>
                    <a:pt x="8" y="36"/>
                    <a:pt x="7" y="35"/>
                    <a:pt x="7" y="36"/>
                  </a:cubicBezTo>
                  <a:cubicBezTo>
                    <a:pt x="7" y="36"/>
                    <a:pt x="7" y="36"/>
                    <a:pt x="6" y="36"/>
                  </a:cubicBezTo>
                  <a:cubicBezTo>
                    <a:pt x="6" y="36"/>
                    <a:pt x="6" y="37"/>
                    <a:pt x="6" y="37"/>
                  </a:cubicBezTo>
                  <a:cubicBezTo>
                    <a:pt x="6" y="37"/>
                    <a:pt x="5" y="37"/>
                    <a:pt x="5" y="37"/>
                  </a:cubicBezTo>
                  <a:cubicBezTo>
                    <a:pt x="4" y="37"/>
                    <a:pt x="4" y="38"/>
                    <a:pt x="3" y="38"/>
                  </a:cubicBezTo>
                  <a:cubicBezTo>
                    <a:pt x="3" y="38"/>
                    <a:pt x="3" y="38"/>
                    <a:pt x="3" y="38"/>
                  </a:cubicBezTo>
                  <a:cubicBezTo>
                    <a:pt x="3" y="38"/>
                    <a:pt x="2" y="37"/>
                    <a:pt x="2" y="38"/>
                  </a:cubicBezTo>
                  <a:cubicBezTo>
                    <a:pt x="1" y="38"/>
                    <a:pt x="2" y="38"/>
                    <a:pt x="2" y="38"/>
                  </a:cubicBezTo>
                  <a:cubicBezTo>
                    <a:pt x="2" y="38"/>
                    <a:pt x="1" y="38"/>
                    <a:pt x="1" y="38"/>
                  </a:cubicBezTo>
                  <a:cubicBezTo>
                    <a:pt x="0" y="38"/>
                    <a:pt x="0" y="38"/>
                    <a:pt x="0" y="39"/>
                  </a:cubicBezTo>
                  <a:cubicBezTo>
                    <a:pt x="0" y="39"/>
                    <a:pt x="0" y="40"/>
                    <a:pt x="1" y="39"/>
                  </a:cubicBezTo>
                  <a:cubicBezTo>
                    <a:pt x="1" y="39"/>
                    <a:pt x="1" y="38"/>
                    <a:pt x="1" y="39"/>
                  </a:cubicBezTo>
                  <a:cubicBezTo>
                    <a:pt x="1" y="39"/>
                    <a:pt x="1" y="39"/>
                    <a:pt x="2" y="39"/>
                  </a:cubicBezTo>
                  <a:cubicBezTo>
                    <a:pt x="2" y="39"/>
                    <a:pt x="2" y="39"/>
                    <a:pt x="2" y="39"/>
                  </a:cubicBezTo>
                  <a:cubicBezTo>
                    <a:pt x="2" y="39"/>
                    <a:pt x="3" y="39"/>
                    <a:pt x="3" y="39"/>
                  </a:cubicBezTo>
                  <a:cubicBezTo>
                    <a:pt x="3" y="39"/>
                    <a:pt x="4" y="38"/>
                    <a:pt x="4" y="39"/>
                  </a:cubicBezTo>
                  <a:cubicBezTo>
                    <a:pt x="4" y="39"/>
                    <a:pt x="4" y="40"/>
                    <a:pt x="4" y="40"/>
                  </a:cubicBezTo>
                  <a:cubicBezTo>
                    <a:pt x="4" y="40"/>
                    <a:pt x="5" y="39"/>
                    <a:pt x="5" y="39"/>
                  </a:cubicBezTo>
                  <a:cubicBezTo>
                    <a:pt x="5" y="39"/>
                    <a:pt x="5" y="39"/>
                    <a:pt x="5" y="39"/>
                  </a:cubicBezTo>
                  <a:cubicBezTo>
                    <a:pt x="5" y="39"/>
                    <a:pt x="6" y="39"/>
                    <a:pt x="6" y="39"/>
                  </a:cubicBezTo>
                  <a:cubicBezTo>
                    <a:pt x="7" y="39"/>
                    <a:pt x="7" y="39"/>
                    <a:pt x="7" y="38"/>
                  </a:cubicBezTo>
                  <a:cubicBezTo>
                    <a:pt x="7" y="38"/>
                    <a:pt x="6" y="38"/>
                    <a:pt x="7" y="38"/>
                  </a:cubicBezTo>
                  <a:cubicBezTo>
                    <a:pt x="7" y="38"/>
                    <a:pt x="7" y="38"/>
                    <a:pt x="7" y="38"/>
                  </a:cubicBezTo>
                  <a:cubicBezTo>
                    <a:pt x="8" y="38"/>
                    <a:pt x="8" y="38"/>
                    <a:pt x="8" y="38"/>
                  </a:cubicBezTo>
                  <a:cubicBezTo>
                    <a:pt x="8" y="38"/>
                    <a:pt x="8" y="38"/>
                    <a:pt x="8" y="38"/>
                  </a:cubicBezTo>
                  <a:cubicBezTo>
                    <a:pt x="8" y="38"/>
                    <a:pt x="8" y="37"/>
                    <a:pt x="8" y="37"/>
                  </a:cubicBezTo>
                  <a:cubicBezTo>
                    <a:pt x="8" y="37"/>
                    <a:pt x="9" y="37"/>
                    <a:pt x="9" y="38"/>
                  </a:cubicBezTo>
                  <a:cubicBezTo>
                    <a:pt x="9" y="38"/>
                    <a:pt x="9" y="38"/>
                    <a:pt x="9" y="38"/>
                  </a:cubicBezTo>
                  <a:cubicBezTo>
                    <a:pt x="9" y="38"/>
                    <a:pt x="9" y="37"/>
                    <a:pt x="9" y="37"/>
                  </a:cubicBezTo>
                  <a:cubicBezTo>
                    <a:pt x="10" y="37"/>
                    <a:pt x="9" y="37"/>
                    <a:pt x="9" y="37"/>
                  </a:cubicBezTo>
                  <a:cubicBezTo>
                    <a:pt x="10" y="37"/>
                    <a:pt x="10" y="37"/>
                    <a:pt x="10" y="37"/>
                  </a:cubicBezTo>
                  <a:cubicBezTo>
                    <a:pt x="10" y="36"/>
                    <a:pt x="10" y="36"/>
                    <a:pt x="10" y="36"/>
                  </a:cubicBezTo>
                  <a:cubicBezTo>
                    <a:pt x="10" y="37"/>
                    <a:pt x="10" y="37"/>
                    <a:pt x="10" y="37"/>
                  </a:cubicBezTo>
                  <a:cubicBezTo>
                    <a:pt x="11" y="36"/>
                    <a:pt x="11" y="36"/>
                    <a:pt x="11" y="36"/>
                  </a:cubicBezTo>
                  <a:cubicBezTo>
                    <a:pt x="11" y="37"/>
                    <a:pt x="11" y="37"/>
                    <a:pt x="11" y="37"/>
                  </a:cubicBezTo>
                  <a:cubicBezTo>
                    <a:pt x="11" y="37"/>
                    <a:pt x="12" y="36"/>
                    <a:pt x="11" y="36"/>
                  </a:cubicBezTo>
                  <a:cubicBezTo>
                    <a:pt x="11" y="36"/>
                    <a:pt x="11" y="35"/>
                    <a:pt x="11" y="35"/>
                  </a:cubicBezTo>
                  <a:cubicBezTo>
                    <a:pt x="12" y="35"/>
                    <a:pt x="12" y="35"/>
                    <a:pt x="12" y="35"/>
                  </a:cubicBezTo>
                  <a:cubicBezTo>
                    <a:pt x="12" y="36"/>
                    <a:pt x="12" y="36"/>
                    <a:pt x="12" y="36"/>
                  </a:cubicBezTo>
                  <a:cubicBezTo>
                    <a:pt x="12" y="36"/>
                    <a:pt x="13" y="35"/>
                    <a:pt x="13" y="35"/>
                  </a:cubicBezTo>
                  <a:cubicBezTo>
                    <a:pt x="13" y="35"/>
                    <a:pt x="13" y="36"/>
                    <a:pt x="13" y="36"/>
                  </a:cubicBezTo>
                  <a:cubicBezTo>
                    <a:pt x="14" y="35"/>
                    <a:pt x="13" y="35"/>
                    <a:pt x="13" y="35"/>
                  </a:cubicBezTo>
                  <a:cubicBezTo>
                    <a:pt x="13" y="35"/>
                    <a:pt x="14" y="35"/>
                    <a:pt x="14" y="35"/>
                  </a:cubicBezTo>
                  <a:cubicBezTo>
                    <a:pt x="14" y="35"/>
                    <a:pt x="14" y="34"/>
                    <a:pt x="14" y="34"/>
                  </a:cubicBezTo>
                  <a:cubicBezTo>
                    <a:pt x="15" y="34"/>
                    <a:pt x="15" y="34"/>
                    <a:pt x="15" y="34"/>
                  </a:cubicBezTo>
                  <a:cubicBezTo>
                    <a:pt x="15" y="34"/>
                    <a:pt x="15" y="34"/>
                    <a:pt x="15" y="34"/>
                  </a:cubicBezTo>
                  <a:cubicBezTo>
                    <a:pt x="15" y="34"/>
                    <a:pt x="15" y="34"/>
                    <a:pt x="16" y="34"/>
                  </a:cubicBezTo>
                  <a:cubicBezTo>
                    <a:pt x="16" y="34"/>
                    <a:pt x="16" y="33"/>
                    <a:pt x="15" y="33"/>
                  </a:cubicBezTo>
                  <a:cubicBezTo>
                    <a:pt x="15" y="33"/>
                    <a:pt x="15" y="33"/>
                    <a:pt x="15" y="33"/>
                  </a:cubicBezTo>
                  <a:cubicBezTo>
                    <a:pt x="15" y="33"/>
                    <a:pt x="15" y="32"/>
                    <a:pt x="15" y="32"/>
                  </a:cubicBezTo>
                  <a:cubicBezTo>
                    <a:pt x="15" y="32"/>
                    <a:pt x="15" y="32"/>
                    <a:pt x="15" y="31"/>
                  </a:cubicBezTo>
                  <a:cubicBezTo>
                    <a:pt x="15" y="31"/>
                    <a:pt x="16" y="31"/>
                    <a:pt x="16" y="31"/>
                  </a:cubicBezTo>
                  <a:cubicBezTo>
                    <a:pt x="16" y="31"/>
                    <a:pt x="17" y="31"/>
                    <a:pt x="17" y="31"/>
                  </a:cubicBezTo>
                  <a:cubicBezTo>
                    <a:pt x="17" y="31"/>
                    <a:pt x="17" y="31"/>
                    <a:pt x="17" y="30"/>
                  </a:cubicBezTo>
                  <a:cubicBezTo>
                    <a:pt x="18" y="30"/>
                    <a:pt x="18" y="30"/>
                    <a:pt x="18" y="29"/>
                  </a:cubicBezTo>
                  <a:cubicBezTo>
                    <a:pt x="18" y="29"/>
                    <a:pt x="18" y="29"/>
                    <a:pt x="19" y="29"/>
                  </a:cubicBezTo>
                  <a:cubicBezTo>
                    <a:pt x="19" y="29"/>
                    <a:pt x="19" y="29"/>
                    <a:pt x="20" y="28"/>
                  </a:cubicBezTo>
                  <a:cubicBezTo>
                    <a:pt x="20" y="28"/>
                    <a:pt x="20" y="28"/>
                    <a:pt x="21" y="28"/>
                  </a:cubicBezTo>
                  <a:cubicBezTo>
                    <a:pt x="21" y="28"/>
                    <a:pt x="21" y="27"/>
                    <a:pt x="21" y="27"/>
                  </a:cubicBezTo>
                  <a:cubicBezTo>
                    <a:pt x="21" y="28"/>
                    <a:pt x="21" y="28"/>
                    <a:pt x="21" y="28"/>
                  </a:cubicBezTo>
                  <a:cubicBezTo>
                    <a:pt x="21" y="28"/>
                    <a:pt x="22" y="27"/>
                    <a:pt x="22" y="28"/>
                  </a:cubicBezTo>
                  <a:cubicBezTo>
                    <a:pt x="23" y="28"/>
                    <a:pt x="22" y="29"/>
                    <a:pt x="22" y="29"/>
                  </a:cubicBezTo>
                  <a:cubicBezTo>
                    <a:pt x="22" y="29"/>
                    <a:pt x="22" y="29"/>
                    <a:pt x="22" y="29"/>
                  </a:cubicBezTo>
                  <a:cubicBezTo>
                    <a:pt x="22" y="29"/>
                    <a:pt x="23" y="29"/>
                    <a:pt x="23" y="30"/>
                  </a:cubicBezTo>
                  <a:cubicBezTo>
                    <a:pt x="22" y="30"/>
                    <a:pt x="22" y="30"/>
                    <a:pt x="22" y="29"/>
                  </a:cubicBezTo>
                  <a:cubicBezTo>
                    <a:pt x="22" y="29"/>
                    <a:pt x="21" y="29"/>
                    <a:pt x="21" y="29"/>
                  </a:cubicBezTo>
                  <a:cubicBezTo>
                    <a:pt x="21" y="29"/>
                    <a:pt x="21" y="29"/>
                    <a:pt x="21" y="29"/>
                  </a:cubicBezTo>
                  <a:cubicBezTo>
                    <a:pt x="21" y="29"/>
                    <a:pt x="20" y="29"/>
                    <a:pt x="20" y="29"/>
                  </a:cubicBezTo>
                  <a:cubicBezTo>
                    <a:pt x="20" y="29"/>
                    <a:pt x="19" y="29"/>
                    <a:pt x="19" y="29"/>
                  </a:cubicBezTo>
                  <a:cubicBezTo>
                    <a:pt x="19" y="29"/>
                    <a:pt x="20" y="30"/>
                    <a:pt x="19" y="30"/>
                  </a:cubicBezTo>
                  <a:cubicBezTo>
                    <a:pt x="19" y="30"/>
                    <a:pt x="19" y="30"/>
                    <a:pt x="18" y="31"/>
                  </a:cubicBezTo>
                  <a:cubicBezTo>
                    <a:pt x="18" y="32"/>
                    <a:pt x="19" y="32"/>
                    <a:pt x="19" y="32"/>
                  </a:cubicBezTo>
                  <a:cubicBezTo>
                    <a:pt x="19" y="31"/>
                    <a:pt x="19" y="31"/>
                    <a:pt x="19" y="31"/>
                  </a:cubicBezTo>
                  <a:cubicBezTo>
                    <a:pt x="20" y="32"/>
                    <a:pt x="19" y="32"/>
                    <a:pt x="19" y="32"/>
                  </a:cubicBezTo>
                  <a:cubicBezTo>
                    <a:pt x="18" y="32"/>
                    <a:pt x="18" y="32"/>
                    <a:pt x="18" y="32"/>
                  </a:cubicBezTo>
                  <a:cubicBezTo>
                    <a:pt x="18" y="33"/>
                    <a:pt x="18" y="33"/>
                    <a:pt x="18" y="33"/>
                  </a:cubicBezTo>
                  <a:cubicBezTo>
                    <a:pt x="18" y="33"/>
                    <a:pt x="18" y="33"/>
                    <a:pt x="18" y="33"/>
                  </a:cubicBezTo>
                  <a:cubicBezTo>
                    <a:pt x="19" y="33"/>
                    <a:pt x="19" y="33"/>
                    <a:pt x="19" y="33"/>
                  </a:cubicBezTo>
                  <a:cubicBezTo>
                    <a:pt x="19" y="34"/>
                    <a:pt x="19" y="34"/>
                    <a:pt x="19" y="34"/>
                  </a:cubicBezTo>
                  <a:cubicBezTo>
                    <a:pt x="19" y="34"/>
                    <a:pt x="20" y="33"/>
                    <a:pt x="20" y="33"/>
                  </a:cubicBezTo>
                  <a:cubicBezTo>
                    <a:pt x="20" y="33"/>
                    <a:pt x="20" y="32"/>
                    <a:pt x="20" y="32"/>
                  </a:cubicBezTo>
                  <a:cubicBezTo>
                    <a:pt x="20" y="32"/>
                    <a:pt x="21" y="32"/>
                    <a:pt x="21" y="32"/>
                  </a:cubicBezTo>
                  <a:cubicBezTo>
                    <a:pt x="20" y="32"/>
                    <a:pt x="21" y="33"/>
                    <a:pt x="21" y="33"/>
                  </a:cubicBezTo>
                  <a:cubicBezTo>
                    <a:pt x="21" y="32"/>
                    <a:pt x="21" y="32"/>
                    <a:pt x="21" y="32"/>
                  </a:cubicBezTo>
                  <a:cubicBezTo>
                    <a:pt x="21" y="32"/>
                    <a:pt x="21" y="33"/>
                    <a:pt x="22" y="32"/>
                  </a:cubicBezTo>
                  <a:cubicBezTo>
                    <a:pt x="22" y="32"/>
                    <a:pt x="22" y="32"/>
                    <a:pt x="22" y="32"/>
                  </a:cubicBezTo>
                  <a:cubicBezTo>
                    <a:pt x="22" y="32"/>
                    <a:pt x="22" y="32"/>
                    <a:pt x="23" y="32"/>
                  </a:cubicBezTo>
                  <a:cubicBezTo>
                    <a:pt x="23" y="32"/>
                    <a:pt x="23" y="32"/>
                    <a:pt x="23" y="32"/>
                  </a:cubicBezTo>
                  <a:cubicBezTo>
                    <a:pt x="23" y="32"/>
                    <a:pt x="23" y="32"/>
                    <a:pt x="24" y="32"/>
                  </a:cubicBezTo>
                  <a:cubicBezTo>
                    <a:pt x="24" y="32"/>
                    <a:pt x="24" y="31"/>
                    <a:pt x="24" y="31"/>
                  </a:cubicBezTo>
                  <a:cubicBezTo>
                    <a:pt x="24" y="31"/>
                    <a:pt x="24" y="31"/>
                    <a:pt x="24" y="31"/>
                  </a:cubicBezTo>
                  <a:cubicBezTo>
                    <a:pt x="24" y="31"/>
                    <a:pt x="25" y="31"/>
                    <a:pt x="24" y="31"/>
                  </a:cubicBezTo>
                  <a:cubicBezTo>
                    <a:pt x="24" y="30"/>
                    <a:pt x="23" y="30"/>
                    <a:pt x="23" y="30"/>
                  </a:cubicBezTo>
                  <a:cubicBezTo>
                    <a:pt x="25" y="29"/>
                    <a:pt x="25" y="29"/>
                    <a:pt x="25" y="29"/>
                  </a:cubicBezTo>
                  <a:cubicBezTo>
                    <a:pt x="25" y="29"/>
                    <a:pt x="24" y="30"/>
                    <a:pt x="25" y="30"/>
                  </a:cubicBezTo>
                  <a:cubicBezTo>
                    <a:pt x="25" y="30"/>
                    <a:pt x="25" y="29"/>
                    <a:pt x="25" y="29"/>
                  </a:cubicBezTo>
                  <a:cubicBezTo>
                    <a:pt x="25" y="29"/>
                    <a:pt x="25" y="30"/>
                    <a:pt x="26" y="30"/>
                  </a:cubicBezTo>
                  <a:cubicBezTo>
                    <a:pt x="26" y="30"/>
                    <a:pt x="26" y="29"/>
                    <a:pt x="27" y="29"/>
                  </a:cubicBezTo>
                  <a:cubicBezTo>
                    <a:pt x="27" y="29"/>
                    <a:pt x="26" y="30"/>
                    <a:pt x="26" y="30"/>
                  </a:cubicBezTo>
                  <a:cubicBezTo>
                    <a:pt x="26" y="30"/>
                    <a:pt x="28" y="29"/>
                    <a:pt x="28" y="30"/>
                  </a:cubicBezTo>
                  <a:cubicBezTo>
                    <a:pt x="28" y="30"/>
                    <a:pt x="27" y="30"/>
                    <a:pt x="27" y="30"/>
                  </a:cubicBezTo>
                  <a:cubicBezTo>
                    <a:pt x="27" y="30"/>
                    <a:pt x="26" y="30"/>
                    <a:pt x="26" y="31"/>
                  </a:cubicBezTo>
                  <a:cubicBezTo>
                    <a:pt x="26" y="31"/>
                    <a:pt x="26" y="31"/>
                    <a:pt x="26" y="31"/>
                  </a:cubicBezTo>
                  <a:cubicBezTo>
                    <a:pt x="27" y="31"/>
                    <a:pt x="27" y="31"/>
                    <a:pt x="28" y="31"/>
                  </a:cubicBezTo>
                  <a:cubicBezTo>
                    <a:pt x="28" y="31"/>
                    <a:pt x="28" y="32"/>
                    <a:pt x="28" y="32"/>
                  </a:cubicBezTo>
                  <a:cubicBezTo>
                    <a:pt x="28" y="32"/>
                    <a:pt x="29" y="32"/>
                    <a:pt x="29" y="32"/>
                  </a:cubicBezTo>
                  <a:cubicBezTo>
                    <a:pt x="29" y="33"/>
                    <a:pt x="29" y="33"/>
                    <a:pt x="29" y="33"/>
                  </a:cubicBezTo>
                  <a:cubicBezTo>
                    <a:pt x="30" y="33"/>
                    <a:pt x="31" y="32"/>
                    <a:pt x="31" y="33"/>
                  </a:cubicBezTo>
                  <a:cubicBezTo>
                    <a:pt x="31" y="33"/>
                    <a:pt x="31" y="33"/>
                    <a:pt x="32" y="33"/>
                  </a:cubicBezTo>
                  <a:cubicBezTo>
                    <a:pt x="32" y="33"/>
                    <a:pt x="32" y="33"/>
                    <a:pt x="33" y="33"/>
                  </a:cubicBezTo>
                  <a:cubicBezTo>
                    <a:pt x="33" y="33"/>
                    <a:pt x="33" y="34"/>
                    <a:pt x="34" y="34"/>
                  </a:cubicBezTo>
                  <a:cubicBezTo>
                    <a:pt x="34" y="34"/>
                    <a:pt x="34" y="34"/>
                    <a:pt x="34" y="34"/>
                  </a:cubicBezTo>
                  <a:cubicBezTo>
                    <a:pt x="35" y="35"/>
                    <a:pt x="35" y="35"/>
                    <a:pt x="35" y="35"/>
                  </a:cubicBezTo>
                  <a:cubicBezTo>
                    <a:pt x="35" y="35"/>
                    <a:pt x="35" y="35"/>
                    <a:pt x="36" y="35"/>
                  </a:cubicBezTo>
                  <a:cubicBezTo>
                    <a:pt x="36" y="36"/>
                    <a:pt x="36" y="35"/>
                    <a:pt x="36" y="35"/>
                  </a:cubicBezTo>
                  <a:cubicBezTo>
                    <a:pt x="36" y="35"/>
                    <a:pt x="36" y="36"/>
                    <a:pt x="37" y="36"/>
                  </a:cubicBezTo>
                  <a:cubicBezTo>
                    <a:pt x="37" y="36"/>
                    <a:pt x="37" y="36"/>
                    <a:pt x="38" y="36"/>
                  </a:cubicBezTo>
                  <a:cubicBezTo>
                    <a:pt x="38" y="37"/>
                    <a:pt x="38" y="37"/>
                    <a:pt x="38" y="37"/>
                  </a:cubicBezTo>
                  <a:cubicBezTo>
                    <a:pt x="39" y="38"/>
                    <a:pt x="39" y="38"/>
                    <a:pt x="39" y="38"/>
                  </a:cubicBezTo>
                  <a:cubicBezTo>
                    <a:pt x="39" y="38"/>
                    <a:pt x="39" y="38"/>
                    <a:pt x="39" y="38"/>
                  </a:cubicBezTo>
                  <a:cubicBezTo>
                    <a:pt x="39" y="38"/>
                    <a:pt x="40" y="38"/>
                    <a:pt x="40" y="38"/>
                  </a:cubicBezTo>
                  <a:cubicBezTo>
                    <a:pt x="40" y="38"/>
                    <a:pt x="40" y="38"/>
                    <a:pt x="40" y="38"/>
                  </a:cubicBezTo>
                  <a:cubicBezTo>
                    <a:pt x="41" y="38"/>
                    <a:pt x="41" y="38"/>
                    <a:pt x="41" y="38"/>
                  </a:cubicBezTo>
                  <a:cubicBezTo>
                    <a:pt x="42" y="38"/>
                    <a:pt x="41" y="38"/>
                    <a:pt x="41" y="38"/>
                  </a:cubicBezTo>
                  <a:cubicBezTo>
                    <a:pt x="41" y="37"/>
                    <a:pt x="41" y="37"/>
                    <a:pt x="41" y="36"/>
                  </a:cubicBezTo>
                  <a:cubicBezTo>
                    <a:pt x="41" y="36"/>
                    <a:pt x="41" y="35"/>
                    <a:pt x="41" y="35"/>
                  </a:cubicBezTo>
                  <a:cubicBezTo>
                    <a:pt x="41" y="35"/>
                    <a:pt x="41" y="36"/>
                    <a:pt x="41" y="36"/>
                  </a:cubicBezTo>
                  <a:cubicBezTo>
                    <a:pt x="41" y="36"/>
                    <a:pt x="42" y="38"/>
                    <a:pt x="43" y="38"/>
                  </a:cubicBezTo>
                  <a:cubicBezTo>
                    <a:pt x="43" y="39"/>
                    <a:pt x="44" y="40"/>
                    <a:pt x="44" y="40"/>
                  </a:cubicBezTo>
                  <a:cubicBezTo>
                    <a:pt x="44" y="40"/>
                    <a:pt x="44" y="41"/>
                    <a:pt x="44" y="41"/>
                  </a:cubicBezTo>
                  <a:cubicBezTo>
                    <a:pt x="44" y="41"/>
                    <a:pt x="44" y="41"/>
                    <a:pt x="45" y="41"/>
                  </a:cubicBezTo>
                  <a:cubicBezTo>
                    <a:pt x="45" y="41"/>
                    <a:pt x="46" y="41"/>
                    <a:pt x="46" y="41"/>
                  </a:cubicBezTo>
                  <a:cubicBezTo>
                    <a:pt x="46" y="41"/>
                    <a:pt x="46" y="42"/>
                    <a:pt x="46" y="42"/>
                  </a:cubicBezTo>
                  <a:cubicBezTo>
                    <a:pt x="47" y="43"/>
                    <a:pt x="47" y="44"/>
                    <a:pt x="47" y="44"/>
                  </a:cubicBezTo>
                  <a:cubicBezTo>
                    <a:pt x="47" y="44"/>
                    <a:pt x="46" y="44"/>
                    <a:pt x="46" y="44"/>
                  </a:cubicBezTo>
                  <a:cubicBezTo>
                    <a:pt x="47" y="44"/>
                    <a:pt x="47" y="44"/>
                    <a:pt x="48" y="44"/>
                  </a:cubicBezTo>
                  <a:cubicBezTo>
                    <a:pt x="48" y="44"/>
                    <a:pt x="48" y="45"/>
                    <a:pt x="48" y="45"/>
                  </a:cubicBezTo>
                  <a:cubicBezTo>
                    <a:pt x="48" y="45"/>
                    <a:pt x="48" y="46"/>
                    <a:pt x="48" y="46"/>
                  </a:cubicBezTo>
                  <a:cubicBezTo>
                    <a:pt x="48" y="46"/>
                    <a:pt x="48" y="46"/>
                    <a:pt x="48" y="46"/>
                  </a:cubicBezTo>
                  <a:cubicBezTo>
                    <a:pt x="49" y="46"/>
                    <a:pt x="49" y="46"/>
                    <a:pt x="49" y="46"/>
                  </a:cubicBezTo>
                  <a:cubicBezTo>
                    <a:pt x="49" y="46"/>
                    <a:pt x="49" y="45"/>
                    <a:pt x="50" y="45"/>
                  </a:cubicBezTo>
                  <a:cubicBezTo>
                    <a:pt x="50" y="45"/>
                    <a:pt x="49" y="44"/>
                    <a:pt x="49" y="43"/>
                  </a:cubicBezTo>
                  <a:cubicBezTo>
                    <a:pt x="48" y="43"/>
                    <a:pt x="48" y="43"/>
                    <a:pt x="48" y="42"/>
                  </a:cubicBezTo>
                  <a:cubicBezTo>
                    <a:pt x="48" y="42"/>
                    <a:pt x="48" y="41"/>
                    <a:pt x="46" y="41"/>
                  </a:cubicBezTo>
                  <a:cubicBezTo>
                    <a:pt x="45" y="41"/>
                    <a:pt x="45" y="40"/>
                    <a:pt x="45" y="39"/>
                  </a:cubicBezTo>
                  <a:cubicBezTo>
                    <a:pt x="45" y="38"/>
                    <a:pt x="44" y="38"/>
                    <a:pt x="44" y="37"/>
                  </a:cubicBezTo>
                  <a:cubicBezTo>
                    <a:pt x="43" y="37"/>
                    <a:pt x="43" y="36"/>
                    <a:pt x="42" y="36"/>
                  </a:cubicBezTo>
                  <a:cubicBezTo>
                    <a:pt x="42" y="35"/>
                    <a:pt x="41" y="34"/>
                    <a:pt x="41" y="34"/>
                  </a:cubicBezTo>
                  <a:cubicBezTo>
                    <a:pt x="40" y="34"/>
                    <a:pt x="40" y="34"/>
                    <a:pt x="39" y="35"/>
                  </a:cubicBezTo>
                  <a:cubicBezTo>
                    <a:pt x="39" y="36"/>
                    <a:pt x="39" y="37"/>
                    <a:pt x="39" y="36"/>
                  </a:cubicBezTo>
                  <a:cubicBezTo>
                    <a:pt x="37" y="35"/>
                    <a:pt x="37" y="35"/>
                    <a:pt x="37" y="35"/>
                  </a:cubicBezTo>
                  <a:cubicBezTo>
                    <a:pt x="37" y="35"/>
                    <a:pt x="37" y="34"/>
                    <a:pt x="37" y="34"/>
                  </a:cubicBezTo>
                  <a:cubicBezTo>
                    <a:pt x="37" y="33"/>
                    <a:pt x="37" y="34"/>
                    <a:pt x="37" y="33"/>
                  </a:cubicBezTo>
                  <a:cubicBezTo>
                    <a:pt x="37" y="33"/>
                    <a:pt x="36" y="33"/>
                    <a:pt x="36" y="33"/>
                  </a:cubicBezTo>
                  <a:cubicBezTo>
                    <a:pt x="36" y="33"/>
                    <a:pt x="35" y="33"/>
                    <a:pt x="35" y="33"/>
                  </a:cubicBezTo>
                  <a:cubicBezTo>
                    <a:pt x="35" y="33"/>
                    <a:pt x="35" y="33"/>
                    <a:pt x="34" y="33"/>
                  </a:cubicBezTo>
                  <a:cubicBezTo>
                    <a:pt x="34" y="33"/>
                    <a:pt x="34" y="32"/>
                    <a:pt x="33" y="3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364">
              <a:extLst>
                <a:ext uri="{FF2B5EF4-FFF2-40B4-BE49-F238E27FC236}">
                  <a16:creationId xmlns:a16="http://schemas.microsoft.com/office/drawing/2014/main" id="{E1860CD1-E69A-4E12-A721-682C5A90123A}"/>
                </a:ext>
              </a:extLst>
            </p:cNvPr>
            <p:cNvSpPr>
              <a:spLocks/>
            </p:cNvSpPr>
            <p:nvPr/>
          </p:nvSpPr>
          <p:spPr bwMode="auto">
            <a:xfrm>
              <a:off x="-2074864" y="1238251"/>
              <a:ext cx="11113" cy="11113"/>
            </a:xfrm>
            <a:custGeom>
              <a:avLst/>
              <a:gdLst>
                <a:gd name="T0" fmla="*/ 3 w 3"/>
                <a:gd name="T1" fmla="*/ 2 h 3"/>
                <a:gd name="T2" fmla="*/ 2 w 3"/>
                <a:gd name="T3" fmla="*/ 3 h 3"/>
                <a:gd name="T4" fmla="*/ 2 w 3"/>
                <a:gd name="T5" fmla="*/ 2 h 3"/>
                <a:gd name="T6" fmla="*/ 1 w 3"/>
                <a:gd name="T7" fmla="*/ 1 h 3"/>
                <a:gd name="T8" fmla="*/ 0 w 3"/>
                <a:gd name="T9" fmla="*/ 1 h 3"/>
                <a:gd name="T10" fmla="*/ 1 w 3"/>
                <a:gd name="T11" fmla="*/ 0 h 3"/>
                <a:gd name="T12" fmla="*/ 2 w 3"/>
                <a:gd name="T13" fmla="*/ 0 h 3"/>
                <a:gd name="T14" fmla="*/ 2 w 3"/>
                <a:gd name="T15" fmla="*/ 0 h 3"/>
                <a:gd name="T16" fmla="*/ 2 w 3"/>
                <a:gd name="T17" fmla="*/ 1 h 3"/>
                <a:gd name="T18" fmla="*/ 3 w 3"/>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3" y="2"/>
                  </a:moveTo>
                  <a:cubicBezTo>
                    <a:pt x="3" y="2"/>
                    <a:pt x="3" y="3"/>
                    <a:pt x="2" y="3"/>
                  </a:cubicBezTo>
                  <a:cubicBezTo>
                    <a:pt x="2" y="2"/>
                    <a:pt x="2" y="2"/>
                    <a:pt x="2" y="2"/>
                  </a:cubicBezTo>
                  <a:cubicBezTo>
                    <a:pt x="2" y="1"/>
                    <a:pt x="2" y="1"/>
                    <a:pt x="1" y="1"/>
                  </a:cubicBezTo>
                  <a:cubicBezTo>
                    <a:pt x="1" y="1"/>
                    <a:pt x="0" y="1"/>
                    <a:pt x="0" y="1"/>
                  </a:cubicBezTo>
                  <a:cubicBezTo>
                    <a:pt x="1" y="0"/>
                    <a:pt x="1" y="0"/>
                    <a:pt x="1" y="0"/>
                  </a:cubicBezTo>
                  <a:cubicBezTo>
                    <a:pt x="1" y="0"/>
                    <a:pt x="2" y="0"/>
                    <a:pt x="2" y="0"/>
                  </a:cubicBezTo>
                  <a:cubicBezTo>
                    <a:pt x="2" y="0"/>
                    <a:pt x="2" y="0"/>
                    <a:pt x="2" y="0"/>
                  </a:cubicBezTo>
                  <a:cubicBezTo>
                    <a:pt x="2" y="1"/>
                    <a:pt x="2" y="1"/>
                    <a:pt x="2" y="1"/>
                  </a:cubicBezTo>
                  <a:cubicBezTo>
                    <a:pt x="2" y="2"/>
                    <a:pt x="3" y="2"/>
                    <a:pt x="3"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Freeform 365">
              <a:extLst>
                <a:ext uri="{FF2B5EF4-FFF2-40B4-BE49-F238E27FC236}">
                  <a16:creationId xmlns:a16="http://schemas.microsoft.com/office/drawing/2014/main" id="{097B7F95-DCEF-4167-9C63-E4A0B343C2EC}"/>
                </a:ext>
              </a:extLst>
            </p:cNvPr>
            <p:cNvSpPr>
              <a:spLocks/>
            </p:cNvSpPr>
            <p:nvPr/>
          </p:nvSpPr>
          <p:spPr bwMode="auto">
            <a:xfrm>
              <a:off x="-2063752" y="1238251"/>
              <a:ext cx="7938" cy="11113"/>
            </a:xfrm>
            <a:custGeom>
              <a:avLst/>
              <a:gdLst>
                <a:gd name="T0" fmla="*/ 0 w 2"/>
                <a:gd name="T1" fmla="*/ 2 h 3"/>
                <a:gd name="T2" fmla="*/ 0 w 2"/>
                <a:gd name="T3" fmla="*/ 2 h 3"/>
                <a:gd name="T4" fmla="*/ 0 w 2"/>
                <a:gd name="T5" fmla="*/ 1 h 3"/>
                <a:gd name="T6" fmla="*/ 0 w 2"/>
                <a:gd name="T7" fmla="*/ 1 h 3"/>
                <a:gd name="T8" fmla="*/ 0 w 2"/>
                <a:gd name="T9" fmla="*/ 1 h 3"/>
                <a:gd name="T10" fmla="*/ 1 w 2"/>
                <a:gd name="T11" fmla="*/ 0 h 3"/>
                <a:gd name="T12" fmla="*/ 2 w 2"/>
                <a:gd name="T13" fmla="*/ 1 h 3"/>
                <a:gd name="T14" fmla="*/ 1 w 2"/>
                <a:gd name="T15" fmla="*/ 1 h 3"/>
                <a:gd name="T16" fmla="*/ 1 w 2"/>
                <a:gd name="T17" fmla="*/ 0 h 3"/>
                <a:gd name="T18" fmla="*/ 1 w 2"/>
                <a:gd name="T19" fmla="*/ 1 h 3"/>
                <a:gd name="T20" fmla="*/ 0 w 2"/>
                <a:gd name="T21" fmla="*/ 1 h 3"/>
                <a:gd name="T22" fmla="*/ 1 w 2"/>
                <a:gd name="T23" fmla="*/ 1 h 3"/>
                <a:gd name="T24" fmla="*/ 0 w 2"/>
                <a:gd name="T25" fmla="*/ 1 h 3"/>
                <a:gd name="T26" fmla="*/ 0 w 2"/>
                <a:gd name="T2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3">
                  <a:moveTo>
                    <a:pt x="0" y="2"/>
                  </a:moveTo>
                  <a:cubicBezTo>
                    <a:pt x="0" y="2"/>
                    <a:pt x="0" y="3"/>
                    <a:pt x="0" y="2"/>
                  </a:cubicBezTo>
                  <a:cubicBezTo>
                    <a:pt x="0" y="1"/>
                    <a:pt x="0" y="1"/>
                    <a:pt x="0" y="1"/>
                  </a:cubicBezTo>
                  <a:cubicBezTo>
                    <a:pt x="0" y="1"/>
                    <a:pt x="0" y="1"/>
                    <a:pt x="0" y="1"/>
                  </a:cubicBezTo>
                  <a:cubicBezTo>
                    <a:pt x="0" y="0"/>
                    <a:pt x="0" y="1"/>
                    <a:pt x="0" y="1"/>
                  </a:cubicBezTo>
                  <a:cubicBezTo>
                    <a:pt x="0" y="1"/>
                    <a:pt x="1" y="0"/>
                    <a:pt x="1" y="0"/>
                  </a:cubicBezTo>
                  <a:cubicBezTo>
                    <a:pt x="1" y="0"/>
                    <a:pt x="2" y="0"/>
                    <a:pt x="2" y="1"/>
                  </a:cubicBezTo>
                  <a:cubicBezTo>
                    <a:pt x="2" y="1"/>
                    <a:pt x="1" y="1"/>
                    <a:pt x="1" y="1"/>
                  </a:cubicBezTo>
                  <a:cubicBezTo>
                    <a:pt x="1" y="0"/>
                    <a:pt x="1" y="0"/>
                    <a:pt x="1" y="0"/>
                  </a:cubicBezTo>
                  <a:cubicBezTo>
                    <a:pt x="1" y="0"/>
                    <a:pt x="1" y="1"/>
                    <a:pt x="1" y="1"/>
                  </a:cubicBezTo>
                  <a:cubicBezTo>
                    <a:pt x="1" y="1"/>
                    <a:pt x="0" y="1"/>
                    <a:pt x="0" y="1"/>
                  </a:cubicBezTo>
                  <a:cubicBezTo>
                    <a:pt x="0" y="1"/>
                    <a:pt x="1" y="1"/>
                    <a:pt x="1" y="1"/>
                  </a:cubicBezTo>
                  <a:cubicBezTo>
                    <a:pt x="0" y="1"/>
                    <a:pt x="0" y="1"/>
                    <a:pt x="0" y="1"/>
                  </a:cubicBezTo>
                  <a:cubicBezTo>
                    <a:pt x="0" y="1"/>
                    <a:pt x="1"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Freeform 366">
              <a:extLst>
                <a:ext uri="{FF2B5EF4-FFF2-40B4-BE49-F238E27FC236}">
                  <a16:creationId xmlns:a16="http://schemas.microsoft.com/office/drawing/2014/main" id="{4FD7CEAD-6FB7-4923-BD7C-A0B6440AF314}"/>
                </a:ext>
              </a:extLst>
            </p:cNvPr>
            <p:cNvSpPr>
              <a:spLocks/>
            </p:cNvSpPr>
            <p:nvPr/>
          </p:nvSpPr>
          <p:spPr bwMode="auto">
            <a:xfrm>
              <a:off x="-2063752" y="1241426"/>
              <a:ext cx="7938" cy="3175"/>
            </a:xfrm>
            <a:custGeom>
              <a:avLst/>
              <a:gdLst>
                <a:gd name="T0" fmla="*/ 1 w 2"/>
                <a:gd name="T1" fmla="*/ 1 h 1"/>
                <a:gd name="T2" fmla="*/ 1 w 2"/>
                <a:gd name="T3" fmla="*/ 1 h 1"/>
                <a:gd name="T4" fmla="*/ 1 w 2"/>
                <a:gd name="T5" fmla="*/ 0 h 1"/>
                <a:gd name="T6" fmla="*/ 1 w 2"/>
                <a:gd name="T7" fmla="*/ 1 h 1"/>
              </a:gdLst>
              <a:ahLst/>
              <a:cxnLst>
                <a:cxn ang="0">
                  <a:pos x="T0" y="T1"/>
                </a:cxn>
                <a:cxn ang="0">
                  <a:pos x="T2" y="T3"/>
                </a:cxn>
                <a:cxn ang="0">
                  <a:pos x="T4" y="T5"/>
                </a:cxn>
                <a:cxn ang="0">
                  <a:pos x="T6" y="T7"/>
                </a:cxn>
              </a:cxnLst>
              <a:rect l="0" t="0" r="r" b="b"/>
              <a:pathLst>
                <a:path w="2" h="1">
                  <a:moveTo>
                    <a:pt x="1" y="1"/>
                  </a:moveTo>
                  <a:cubicBezTo>
                    <a:pt x="1" y="1"/>
                    <a:pt x="1" y="1"/>
                    <a:pt x="1" y="1"/>
                  </a:cubicBezTo>
                  <a:cubicBezTo>
                    <a:pt x="2" y="0"/>
                    <a:pt x="1" y="0"/>
                    <a:pt x="1" y="0"/>
                  </a:cubicBezTo>
                  <a:cubicBezTo>
                    <a:pt x="1" y="0"/>
                    <a:pt x="0"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3" name="Freeform 367">
              <a:extLst>
                <a:ext uri="{FF2B5EF4-FFF2-40B4-BE49-F238E27FC236}">
                  <a16:creationId xmlns:a16="http://schemas.microsoft.com/office/drawing/2014/main" id="{3BB521C3-1353-4DBC-96FB-F2FC8B92AD03}"/>
                </a:ext>
              </a:extLst>
            </p:cNvPr>
            <p:cNvSpPr>
              <a:spLocks/>
            </p:cNvSpPr>
            <p:nvPr/>
          </p:nvSpPr>
          <p:spPr bwMode="auto">
            <a:xfrm>
              <a:off x="-2058989" y="1244601"/>
              <a:ext cx="9525" cy="19050"/>
            </a:xfrm>
            <a:custGeom>
              <a:avLst/>
              <a:gdLst>
                <a:gd name="T0" fmla="*/ 0 w 3"/>
                <a:gd name="T1" fmla="*/ 1 h 5"/>
                <a:gd name="T2" fmla="*/ 0 w 3"/>
                <a:gd name="T3" fmla="*/ 2 h 5"/>
                <a:gd name="T4" fmla="*/ 0 w 3"/>
                <a:gd name="T5" fmla="*/ 2 h 5"/>
                <a:gd name="T6" fmla="*/ 1 w 3"/>
                <a:gd name="T7" fmla="*/ 3 h 5"/>
                <a:gd name="T8" fmla="*/ 1 w 3"/>
                <a:gd name="T9" fmla="*/ 3 h 5"/>
                <a:gd name="T10" fmla="*/ 0 w 3"/>
                <a:gd name="T11" fmla="*/ 3 h 5"/>
                <a:gd name="T12" fmla="*/ 1 w 3"/>
                <a:gd name="T13" fmla="*/ 4 h 5"/>
                <a:gd name="T14" fmla="*/ 2 w 3"/>
                <a:gd name="T15" fmla="*/ 4 h 5"/>
                <a:gd name="T16" fmla="*/ 1 w 3"/>
                <a:gd name="T17" fmla="*/ 4 h 5"/>
                <a:gd name="T18" fmla="*/ 1 w 3"/>
                <a:gd name="T19" fmla="*/ 3 h 5"/>
                <a:gd name="T20" fmla="*/ 2 w 3"/>
                <a:gd name="T21" fmla="*/ 4 h 5"/>
                <a:gd name="T22" fmla="*/ 3 w 3"/>
                <a:gd name="T23" fmla="*/ 4 h 5"/>
                <a:gd name="T24" fmla="*/ 3 w 3"/>
                <a:gd name="T25" fmla="*/ 4 h 5"/>
                <a:gd name="T26" fmla="*/ 3 w 3"/>
                <a:gd name="T27" fmla="*/ 3 h 5"/>
                <a:gd name="T28" fmla="*/ 2 w 3"/>
                <a:gd name="T29" fmla="*/ 3 h 5"/>
                <a:gd name="T30" fmla="*/ 3 w 3"/>
                <a:gd name="T31" fmla="*/ 2 h 5"/>
                <a:gd name="T32" fmla="*/ 2 w 3"/>
                <a:gd name="T33" fmla="*/ 2 h 5"/>
                <a:gd name="T34" fmla="*/ 2 w 3"/>
                <a:gd name="T35" fmla="*/ 2 h 5"/>
                <a:gd name="T36" fmla="*/ 2 w 3"/>
                <a:gd name="T37" fmla="*/ 2 h 5"/>
                <a:gd name="T38" fmla="*/ 1 w 3"/>
                <a:gd name="T39" fmla="*/ 2 h 5"/>
                <a:gd name="T40" fmla="*/ 1 w 3"/>
                <a:gd name="T41" fmla="*/ 1 h 5"/>
                <a:gd name="T42" fmla="*/ 1 w 3"/>
                <a:gd name="T43" fmla="*/ 1 h 5"/>
                <a:gd name="T44" fmla="*/ 0 w 3"/>
                <a:gd name="T4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 h="5">
                  <a:moveTo>
                    <a:pt x="0" y="1"/>
                  </a:moveTo>
                  <a:cubicBezTo>
                    <a:pt x="0" y="1"/>
                    <a:pt x="0" y="1"/>
                    <a:pt x="0" y="2"/>
                  </a:cubicBezTo>
                  <a:cubicBezTo>
                    <a:pt x="0" y="2"/>
                    <a:pt x="0" y="2"/>
                    <a:pt x="0" y="2"/>
                  </a:cubicBezTo>
                  <a:cubicBezTo>
                    <a:pt x="0" y="3"/>
                    <a:pt x="1" y="3"/>
                    <a:pt x="1" y="3"/>
                  </a:cubicBezTo>
                  <a:cubicBezTo>
                    <a:pt x="1" y="3"/>
                    <a:pt x="1" y="3"/>
                    <a:pt x="1" y="3"/>
                  </a:cubicBezTo>
                  <a:cubicBezTo>
                    <a:pt x="1" y="3"/>
                    <a:pt x="0" y="3"/>
                    <a:pt x="0" y="3"/>
                  </a:cubicBezTo>
                  <a:cubicBezTo>
                    <a:pt x="0" y="4"/>
                    <a:pt x="0" y="3"/>
                    <a:pt x="1" y="4"/>
                  </a:cubicBezTo>
                  <a:cubicBezTo>
                    <a:pt x="1" y="4"/>
                    <a:pt x="1" y="5"/>
                    <a:pt x="2" y="4"/>
                  </a:cubicBezTo>
                  <a:cubicBezTo>
                    <a:pt x="2" y="4"/>
                    <a:pt x="2" y="4"/>
                    <a:pt x="1" y="4"/>
                  </a:cubicBezTo>
                  <a:cubicBezTo>
                    <a:pt x="1" y="3"/>
                    <a:pt x="1" y="3"/>
                    <a:pt x="1" y="3"/>
                  </a:cubicBezTo>
                  <a:cubicBezTo>
                    <a:pt x="1" y="3"/>
                    <a:pt x="2" y="3"/>
                    <a:pt x="2" y="4"/>
                  </a:cubicBezTo>
                  <a:cubicBezTo>
                    <a:pt x="2" y="4"/>
                    <a:pt x="2" y="5"/>
                    <a:pt x="3" y="4"/>
                  </a:cubicBezTo>
                  <a:cubicBezTo>
                    <a:pt x="3" y="4"/>
                    <a:pt x="3" y="4"/>
                    <a:pt x="3" y="4"/>
                  </a:cubicBezTo>
                  <a:cubicBezTo>
                    <a:pt x="2" y="3"/>
                    <a:pt x="3" y="3"/>
                    <a:pt x="3" y="3"/>
                  </a:cubicBezTo>
                  <a:cubicBezTo>
                    <a:pt x="3" y="3"/>
                    <a:pt x="2" y="3"/>
                    <a:pt x="2" y="3"/>
                  </a:cubicBezTo>
                  <a:cubicBezTo>
                    <a:pt x="2" y="2"/>
                    <a:pt x="3" y="2"/>
                    <a:pt x="3" y="2"/>
                  </a:cubicBezTo>
                  <a:cubicBezTo>
                    <a:pt x="2" y="2"/>
                    <a:pt x="2" y="2"/>
                    <a:pt x="2" y="2"/>
                  </a:cubicBezTo>
                  <a:cubicBezTo>
                    <a:pt x="2" y="2"/>
                    <a:pt x="2" y="2"/>
                    <a:pt x="2" y="2"/>
                  </a:cubicBezTo>
                  <a:cubicBezTo>
                    <a:pt x="2" y="2"/>
                    <a:pt x="2" y="2"/>
                    <a:pt x="2" y="2"/>
                  </a:cubicBezTo>
                  <a:cubicBezTo>
                    <a:pt x="2" y="2"/>
                    <a:pt x="1" y="2"/>
                    <a:pt x="1" y="2"/>
                  </a:cubicBezTo>
                  <a:cubicBezTo>
                    <a:pt x="1" y="1"/>
                    <a:pt x="1" y="1"/>
                    <a:pt x="1" y="1"/>
                  </a:cubicBezTo>
                  <a:cubicBezTo>
                    <a:pt x="1" y="1"/>
                    <a:pt x="1" y="1"/>
                    <a:pt x="1" y="1"/>
                  </a:cubicBezTo>
                  <a:cubicBezTo>
                    <a:pt x="1" y="1"/>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4" name="Freeform 368">
              <a:extLst>
                <a:ext uri="{FF2B5EF4-FFF2-40B4-BE49-F238E27FC236}">
                  <a16:creationId xmlns:a16="http://schemas.microsoft.com/office/drawing/2014/main" id="{B08A10C6-C79D-4277-985A-DF0B04D44D54}"/>
                </a:ext>
              </a:extLst>
            </p:cNvPr>
            <p:cNvSpPr>
              <a:spLocks/>
            </p:cNvSpPr>
            <p:nvPr/>
          </p:nvSpPr>
          <p:spPr bwMode="auto">
            <a:xfrm>
              <a:off x="-2058989" y="1241426"/>
              <a:ext cx="6350" cy="7938"/>
            </a:xfrm>
            <a:custGeom>
              <a:avLst/>
              <a:gdLst>
                <a:gd name="T0" fmla="*/ 1 w 2"/>
                <a:gd name="T1" fmla="*/ 1 h 2"/>
                <a:gd name="T2" fmla="*/ 1 w 2"/>
                <a:gd name="T3" fmla="*/ 1 h 2"/>
                <a:gd name="T4" fmla="*/ 2 w 2"/>
                <a:gd name="T5" fmla="*/ 1 h 2"/>
                <a:gd name="T6" fmla="*/ 2 w 2"/>
                <a:gd name="T7" fmla="*/ 2 h 2"/>
                <a:gd name="T8" fmla="*/ 1 w 2"/>
                <a:gd name="T9" fmla="*/ 1 h 2"/>
              </a:gdLst>
              <a:ahLst/>
              <a:cxnLst>
                <a:cxn ang="0">
                  <a:pos x="T0" y="T1"/>
                </a:cxn>
                <a:cxn ang="0">
                  <a:pos x="T2" y="T3"/>
                </a:cxn>
                <a:cxn ang="0">
                  <a:pos x="T4" y="T5"/>
                </a:cxn>
                <a:cxn ang="0">
                  <a:pos x="T6" y="T7"/>
                </a:cxn>
                <a:cxn ang="0">
                  <a:pos x="T8" y="T9"/>
                </a:cxn>
              </a:cxnLst>
              <a:rect l="0" t="0" r="r" b="b"/>
              <a:pathLst>
                <a:path w="2" h="2">
                  <a:moveTo>
                    <a:pt x="1" y="1"/>
                  </a:moveTo>
                  <a:cubicBezTo>
                    <a:pt x="1" y="1"/>
                    <a:pt x="0" y="1"/>
                    <a:pt x="1" y="1"/>
                  </a:cubicBezTo>
                  <a:cubicBezTo>
                    <a:pt x="1" y="0"/>
                    <a:pt x="1" y="1"/>
                    <a:pt x="2" y="1"/>
                  </a:cubicBezTo>
                  <a:cubicBezTo>
                    <a:pt x="2" y="1"/>
                    <a:pt x="2" y="2"/>
                    <a:pt x="2" y="2"/>
                  </a:cubicBezTo>
                  <a:cubicBezTo>
                    <a:pt x="2" y="2"/>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5" name="Freeform 369">
              <a:extLst>
                <a:ext uri="{FF2B5EF4-FFF2-40B4-BE49-F238E27FC236}">
                  <a16:creationId xmlns:a16="http://schemas.microsoft.com/office/drawing/2014/main" id="{BC4CA5DC-6951-43AF-8E44-884C51CEFC5E}"/>
                </a:ext>
              </a:extLst>
            </p:cNvPr>
            <p:cNvSpPr>
              <a:spLocks/>
            </p:cNvSpPr>
            <p:nvPr/>
          </p:nvSpPr>
          <p:spPr bwMode="auto">
            <a:xfrm>
              <a:off x="-2049464" y="1249363"/>
              <a:ext cx="4763" cy="9525"/>
            </a:xfrm>
            <a:custGeom>
              <a:avLst/>
              <a:gdLst>
                <a:gd name="T0" fmla="*/ 0 w 1"/>
                <a:gd name="T1" fmla="*/ 0 h 3"/>
                <a:gd name="T2" fmla="*/ 0 w 1"/>
                <a:gd name="T3" fmla="*/ 2 h 3"/>
                <a:gd name="T4" fmla="*/ 0 w 1"/>
                <a:gd name="T5" fmla="*/ 3 h 3"/>
                <a:gd name="T6" fmla="*/ 1 w 1"/>
                <a:gd name="T7" fmla="*/ 2 h 3"/>
                <a:gd name="T8" fmla="*/ 1 w 1"/>
                <a:gd name="T9" fmla="*/ 1 h 3"/>
                <a:gd name="T10" fmla="*/ 0 w 1"/>
                <a:gd name="T11" fmla="*/ 0 h 3"/>
                <a:gd name="T12" fmla="*/ 0 w 1"/>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0"/>
                  </a:moveTo>
                  <a:cubicBezTo>
                    <a:pt x="0" y="2"/>
                    <a:pt x="0" y="2"/>
                    <a:pt x="0" y="2"/>
                  </a:cubicBezTo>
                  <a:cubicBezTo>
                    <a:pt x="0" y="2"/>
                    <a:pt x="0" y="3"/>
                    <a:pt x="0" y="3"/>
                  </a:cubicBezTo>
                  <a:cubicBezTo>
                    <a:pt x="1" y="3"/>
                    <a:pt x="1" y="2"/>
                    <a:pt x="1" y="2"/>
                  </a:cubicBezTo>
                  <a:cubicBezTo>
                    <a:pt x="1" y="2"/>
                    <a:pt x="1" y="1"/>
                    <a:pt x="1" y="1"/>
                  </a:cubicBezTo>
                  <a:cubicBezTo>
                    <a:pt x="1" y="1"/>
                    <a:pt x="0" y="1"/>
                    <a:pt x="0"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370">
              <a:extLst>
                <a:ext uri="{FF2B5EF4-FFF2-40B4-BE49-F238E27FC236}">
                  <a16:creationId xmlns:a16="http://schemas.microsoft.com/office/drawing/2014/main" id="{86E7F90D-5936-4BC6-A7C6-62FF81EA3737}"/>
                </a:ext>
              </a:extLst>
            </p:cNvPr>
            <p:cNvSpPr>
              <a:spLocks/>
            </p:cNvSpPr>
            <p:nvPr/>
          </p:nvSpPr>
          <p:spPr bwMode="auto">
            <a:xfrm>
              <a:off x="-2041527" y="1255713"/>
              <a:ext cx="0" cy="3175"/>
            </a:xfrm>
            <a:custGeom>
              <a:avLst/>
              <a:gdLst>
                <a:gd name="T0" fmla="*/ 0 h 1"/>
                <a:gd name="T1" fmla="*/ 1 h 1"/>
                <a:gd name="T2" fmla="*/ 1 h 1"/>
                <a:gd name="T3" fmla="*/ 0 h 1"/>
                <a:gd name="T4" fmla="*/ 0 h 1"/>
              </a:gdLst>
              <a:ahLst/>
              <a:cxnLst>
                <a:cxn ang="0">
                  <a:pos x="0" y="T0"/>
                </a:cxn>
                <a:cxn ang="0">
                  <a:pos x="0" y="T1"/>
                </a:cxn>
                <a:cxn ang="0">
                  <a:pos x="0" y="T2"/>
                </a:cxn>
                <a:cxn ang="0">
                  <a:pos x="0" y="T3"/>
                </a:cxn>
                <a:cxn ang="0">
                  <a:pos x="0" y="T4"/>
                </a:cxn>
              </a:cxnLst>
              <a:rect l="0" t="0" r="r" b="b"/>
              <a:pathLst>
                <a:path h="1">
                  <a:moveTo>
                    <a:pt x="0" y="0"/>
                  </a:moveTo>
                  <a:cubicBezTo>
                    <a:pt x="0" y="1"/>
                    <a:pt x="0" y="1"/>
                    <a:pt x="0" y="1"/>
                  </a:cubicBezTo>
                  <a:cubicBezTo>
                    <a:pt x="0" y="1"/>
                    <a:pt x="0" y="1"/>
                    <a:pt x="0" y="1"/>
                  </a:cubicBezTo>
                  <a:cubicBezTo>
                    <a:pt x="0" y="1"/>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371">
              <a:extLst>
                <a:ext uri="{FF2B5EF4-FFF2-40B4-BE49-F238E27FC236}">
                  <a16:creationId xmlns:a16="http://schemas.microsoft.com/office/drawing/2014/main" id="{E4FA4D10-9582-43E9-B0A5-E709E0F3C59F}"/>
                </a:ext>
              </a:extLst>
            </p:cNvPr>
            <p:cNvSpPr>
              <a:spLocks/>
            </p:cNvSpPr>
            <p:nvPr/>
          </p:nvSpPr>
          <p:spPr bwMode="auto">
            <a:xfrm>
              <a:off x="-2078039" y="1227138"/>
              <a:ext cx="11113" cy="6350"/>
            </a:xfrm>
            <a:custGeom>
              <a:avLst/>
              <a:gdLst>
                <a:gd name="T0" fmla="*/ 1 w 3"/>
                <a:gd name="T1" fmla="*/ 1 h 2"/>
                <a:gd name="T2" fmla="*/ 1 w 3"/>
                <a:gd name="T3" fmla="*/ 2 h 2"/>
                <a:gd name="T4" fmla="*/ 2 w 3"/>
                <a:gd name="T5" fmla="*/ 2 h 2"/>
                <a:gd name="T6" fmla="*/ 2 w 3"/>
                <a:gd name="T7" fmla="*/ 2 h 2"/>
                <a:gd name="T8" fmla="*/ 3 w 3"/>
                <a:gd name="T9" fmla="*/ 2 h 2"/>
                <a:gd name="T10" fmla="*/ 2 w 3"/>
                <a:gd name="T11" fmla="*/ 1 h 2"/>
                <a:gd name="T12" fmla="*/ 2 w 3"/>
                <a:gd name="T13" fmla="*/ 0 h 2"/>
                <a:gd name="T14" fmla="*/ 1 w 3"/>
                <a:gd name="T15" fmla="*/ 1 h 2"/>
                <a:gd name="T16" fmla="*/ 0 w 3"/>
                <a:gd name="T17" fmla="*/ 1 h 2"/>
                <a:gd name="T18" fmla="*/ 1 w 3"/>
                <a:gd name="T1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1"/>
                  </a:moveTo>
                  <a:cubicBezTo>
                    <a:pt x="1" y="2"/>
                    <a:pt x="1" y="2"/>
                    <a:pt x="1" y="2"/>
                  </a:cubicBezTo>
                  <a:cubicBezTo>
                    <a:pt x="2" y="2"/>
                    <a:pt x="2" y="2"/>
                    <a:pt x="2" y="2"/>
                  </a:cubicBezTo>
                  <a:cubicBezTo>
                    <a:pt x="2" y="2"/>
                    <a:pt x="2" y="2"/>
                    <a:pt x="2" y="2"/>
                  </a:cubicBezTo>
                  <a:cubicBezTo>
                    <a:pt x="2" y="2"/>
                    <a:pt x="3" y="2"/>
                    <a:pt x="3" y="2"/>
                  </a:cubicBezTo>
                  <a:cubicBezTo>
                    <a:pt x="2" y="1"/>
                    <a:pt x="2" y="1"/>
                    <a:pt x="2" y="1"/>
                  </a:cubicBezTo>
                  <a:cubicBezTo>
                    <a:pt x="2" y="1"/>
                    <a:pt x="2" y="0"/>
                    <a:pt x="2" y="0"/>
                  </a:cubicBezTo>
                  <a:cubicBezTo>
                    <a:pt x="2" y="0"/>
                    <a:pt x="1" y="0"/>
                    <a:pt x="1" y="1"/>
                  </a:cubicBezTo>
                  <a:cubicBezTo>
                    <a:pt x="1" y="1"/>
                    <a:pt x="0" y="1"/>
                    <a:pt x="0" y="1"/>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372">
              <a:extLst>
                <a:ext uri="{FF2B5EF4-FFF2-40B4-BE49-F238E27FC236}">
                  <a16:creationId xmlns:a16="http://schemas.microsoft.com/office/drawing/2014/main" id="{5754DD4E-9FB3-445A-9A33-D5C16EAE6B63}"/>
                </a:ext>
              </a:extLst>
            </p:cNvPr>
            <p:cNvSpPr>
              <a:spLocks/>
            </p:cNvSpPr>
            <p:nvPr/>
          </p:nvSpPr>
          <p:spPr bwMode="auto">
            <a:xfrm>
              <a:off x="-2066927" y="1227138"/>
              <a:ext cx="7938" cy="11113"/>
            </a:xfrm>
            <a:custGeom>
              <a:avLst/>
              <a:gdLst>
                <a:gd name="T0" fmla="*/ 0 w 2"/>
                <a:gd name="T1" fmla="*/ 0 h 3"/>
                <a:gd name="T2" fmla="*/ 0 w 2"/>
                <a:gd name="T3" fmla="*/ 3 h 3"/>
                <a:gd name="T4" fmla="*/ 1 w 2"/>
                <a:gd name="T5" fmla="*/ 3 h 3"/>
                <a:gd name="T6" fmla="*/ 1 w 2"/>
                <a:gd name="T7" fmla="*/ 3 h 3"/>
                <a:gd name="T8" fmla="*/ 1 w 2"/>
                <a:gd name="T9" fmla="*/ 2 h 3"/>
                <a:gd name="T10" fmla="*/ 1 w 2"/>
                <a:gd name="T11" fmla="*/ 2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3"/>
                    <a:pt x="0" y="3"/>
                    <a:pt x="0" y="3"/>
                  </a:cubicBezTo>
                  <a:cubicBezTo>
                    <a:pt x="0" y="3"/>
                    <a:pt x="0" y="3"/>
                    <a:pt x="1" y="3"/>
                  </a:cubicBezTo>
                  <a:cubicBezTo>
                    <a:pt x="1" y="3"/>
                    <a:pt x="1" y="3"/>
                    <a:pt x="1" y="3"/>
                  </a:cubicBezTo>
                  <a:cubicBezTo>
                    <a:pt x="1" y="2"/>
                    <a:pt x="1" y="2"/>
                    <a:pt x="1" y="2"/>
                  </a:cubicBezTo>
                  <a:cubicBezTo>
                    <a:pt x="1" y="2"/>
                    <a:pt x="2" y="2"/>
                    <a:pt x="1" y="2"/>
                  </a:cubicBezTo>
                  <a:cubicBezTo>
                    <a:pt x="1" y="1"/>
                    <a:pt x="1"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9" name="Freeform 373">
              <a:extLst>
                <a:ext uri="{FF2B5EF4-FFF2-40B4-BE49-F238E27FC236}">
                  <a16:creationId xmlns:a16="http://schemas.microsoft.com/office/drawing/2014/main" id="{23E01A75-F119-471B-BA90-47C583B367CC}"/>
                </a:ext>
              </a:extLst>
            </p:cNvPr>
            <p:cNvSpPr>
              <a:spLocks/>
            </p:cNvSpPr>
            <p:nvPr/>
          </p:nvSpPr>
          <p:spPr bwMode="auto">
            <a:xfrm>
              <a:off x="-2176464" y="1219201"/>
              <a:ext cx="19050" cy="11113"/>
            </a:xfrm>
            <a:custGeom>
              <a:avLst/>
              <a:gdLst>
                <a:gd name="T0" fmla="*/ 1 w 5"/>
                <a:gd name="T1" fmla="*/ 2 h 3"/>
                <a:gd name="T2" fmla="*/ 0 w 5"/>
                <a:gd name="T3" fmla="*/ 2 h 3"/>
                <a:gd name="T4" fmla="*/ 1 w 5"/>
                <a:gd name="T5" fmla="*/ 2 h 3"/>
                <a:gd name="T6" fmla="*/ 1 w 5"/>
                <a:gd name="T7" fmla="*/ 2 h 3"/>
                <a:gd name="T8" fmla="*/ 0 w 5"/>
                <a:gd name="T9" fmla="*/ 1 h 3"/>
                <a:gd name="T10" fmla="*/ 0 w 5"/>
                <a:gd name="T11" fmla="*/ 1 h 3"/>
                <a:gd name="T12" fmla="*/ 1 w 5"/>
                <a:gd name="T13" fmla="*/ 1 h 3"/>
                <a:gd name="T14" fmla="*/ 2 w 5"/>
                <a:gd name="T15" fmla="*/ 1 h 3"/>
                <a:gd name="T16" fmla="*/ 2 w 5"/>
                <a:gd name="T17" fmla="*/ 1 h 3"/>
                <a:gd name="T18" fmla="*/ 2 w 5"/>
                <a:gd name="T19" fmla="*/ 1 h 3"/>
                <a:gd name="T20" fmla="*/ 2 w 5"/>
                <a:gd name="T21" fmla="*/ 0 h 3"/>
                <a:gd name="T22" fmla="*/ 3 w 5"/>
                <a:gd name="T23" fmla="*/ 0 h 3"/>
                <a:gd name="T24" fmla="*/ 3 w 5"/>
                <a:gd name="T25" fmla="*/ 0 h 3"/>
                <a:gd name="T26" fmla="*/ 4 w 5"/>
                <a:gd name="T27" fmla="*/ 0 h 3"/>
                <a:gd name="T28" fmla="*/ 4 w 5"/>
                <a:gd name="T29" fmla="*/ 1 h 3"/>
                <a:gd name="T30" fmla="*/ 5 w 5"/>
                <a:gd name="T31" fmla="*/ 1 h 3"/>
                <a:gd name="T32" fmla="*/ 4 w 5"/>
                <a:gd name="T33" fmla="*/ 1 h 3"/>
                <a:gd name="T34" fmla="*/ 4 w 5"/>
                <a:gd name="T35" fmla="*/ 2 h 3"/>
                <a:gd name="T36" fmla="*/ 4 w 5"/>
                <a:gd name="T37" fmla="*/ 2 h 3"/>
                <a:gd name="T38" fmla="*/ 3 w 5"/>
                <a:gd name="T39" fmla="*/ 2 h 3"/>
                <a:gd name="T40" fmla="*/ 3 w 5"/>
                <a:gd name="T41" fmla="*/ 2 h 3"/>
                <a:gd name="T42" fmla="*/ 2 w 5"/>
                <a:gd name="T43" fmla="*/ 3 h 3"/>
                <a:gd name="T44" fmla="*/ 2 w 5"/>
                <a:gd name="T45" fmla="*/ 2 h 3"/>
                <a:gd name="T46" fmla="*/ 2 w 5"/>
                <a:gd name="T47" fmla="*/ 3 h 3"/>
                <a:gd name="T48" fmla="*/ 1 w 5"/>
                <a:gd name="T49" fmla="*/ 3 h 3"/>
                <a:gd name="T50" fmla="*/ 1 w 5"/>
                <a:gd name="T51" fmla="*/ 2 h 3"/>
                <a:gd name="T52" fmla="*/ 1 w 5"/>
                <a:gd name="T5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3">
                  <a:moveTo>
                    <a:pt x="1" y="2"/>
                  </a:moveTo>
                  <a:cubicBezTo>
                    <a:pt x="1" y="2"/>
                    <a:pt x="1" y="3"/>
                    <a:pt x="0" y="2"/>
                  </a:cubicBezTo>
                  <a:cubicBezTo>
                    <a:pt x="0" y="2"/>
                    <a:pt x="0" y="2"/>
                    <a:pt x="1" y="2"/>
                  </a:cubicBezTo>
                  <a:cubicBezTo>
                    <a:pt x="1" y="2"/>
                    <a:pt x="1" y="2"/>
                    <a:pt x="1" y="2"/>
                  </a:cubicBezTo>
                  <a:cubicBezTo>
                    <a:pt x="0" y="1"/>
                    <a:pt x="0" y="1"/>
                    <a:pt x="0" y="1"/>
                  </a:cubicBezTo>
                  <a:cubicBezTo>
                    <a:pt x="0" y="1"/>
                    <a:pt x="0" y="1"/>
                    <a:pt x="0" y="1"/>
                  </a:cubicBezTo>
                  <a:cubicBezTo>
                    <a:pt x="1" y="1"/>
                    <a:pt x="1" y="1"/>
                    <a:pt x="1" y="1"/>
                  </a:cubicBezTo>
                  <a:cubicBezTo>
                    <a:pt x="1" y="0"/>
                    <a:pt x="2" y="0"/>
                    <a:pt x="2" y="1"/>
                  </a:cubicBezTo>
                  <a:cubicBezTo>
                    <a:pt x="2" y="1"/>
                    <a:pt x="2" y="1"/>
                    <a:pt x="2" y="1"/>
                  </a:cubicBezTo>
                  <a:cubicBezTo>
                    <a:pt x="3" y="1"/>
                    <a:pt x="3" y="1"/>
                    <a:pt x="2" y="1"/>
                  </a:cubicBezTo>
                  <a:cubicBezTo>
                    <a:pt x="2" y="0"/>
                    <a:pt x="2" y="0"/>
                    <a:pt x="2" y="0"/>
                  </a:cubicBezTo>
                  <a:cubicBezTo>
                    <a:pt x="2" y="0"/>
                    <a:pt x="3" y="0"/>
                    <a:pt x="3" y="0"/>
                  </a:cubicBezTo>
                  <a:cubicBezTo>
                    <a:pt x="3" y="0"/>
                    <a:pt x="3" y="0"/>
                    <a:pt x="3" y="0"/>
                  </a:cubicBezTo>
                  <a:cubicBezTo>
                    <a:pt x="3" y="0"/>
                    <a:pt x="3" y="0"/>
                    <a:pt x="4" y="0"/>
                  </a:cubicBezTo>
                  <a:cubicBezTo>
                    <a:pt x="4" y="1"/>
                    <a:pt x="4" y="1"/>
                    <a:pt x="4" y="1"/>
                  </a:cubicBezTo>
                  <a:cubicBezTo>
                    <a:pt x="4" y="1"/>
                    <a:pt x="5" y="1"/>
                    <a:pt x="5" y="1"/>
                  </a:cubicBezTo>
                  <a:cubicBezTo>
                    <a:pt x="5" y="2"/>
                    <a:pt x="4" y="1"/>
                    <a:pt x="4" y="1"/>
                  </a:cubicBezTo>
                  <a:cubicBezTo>
                    <a:pt x="4" y="1"/>
                    <a:pt x="5" y="2"/>
                    <a:pt x="4" y="2"/>
                  </a:cubicBezTo>
                  <a:cubicBezTo>
                    <a:pt x="4" y="2"/>
                    <a:pt x="4" y="2"/>
                    <a:pt x="4" y="2"/>
                  </a:cubicBezTo>
                  <a:cubicBezTo>
                    <a:pt x="3" y="2"/>
                    <a:pt x="3" y="2"/>
                    <a:pt x="3" y="2"/>
                  </a:cubicBezTo>
                  <a:cubicBezTo>
                    <a:pt x="3" y="2"/>
                    <a:pt x="3" y="2"/>
                    <a:pt x="3" y="2"/>
                  </a:cubicBezTo>
                  <a:cubicBezTo>
                    <a:pt x="3" y="2"/>
                    <a:pt x="2" y="3"/>
                    <a:pt x="2" y="3"/>
                  </a:cubicBezTo>
                  <a:cubicBezTo>
                    <a:pt x="2" y="2"/>
                    <a:pt x="2" y="2"/>
                    <a:pt x="2" y="2"/>
                  </a:cubicBezTo>
                  <a:cubicBezTo>
                    <a:pt x="2" y="2"/>
                    <a:pt x="2" y="2"/>
                    <a:pt x="2" y="3"/>
                  </a:cubicBezTo>
                  <a:cubicBezTo>
                    <a:pt x="1" y="3"/>
                    <a:pt x="1" y="3"/>
                    <a:pt x="1" y="3"/>
                  </a:cubicBezTo>
                  <a:cubicBezTo>
                    <a:pt x="1" y="3"/>
                    <a:pt x="1" y="3"/>
                    <a:pt x="1" y="2"/>
                  </a:cubicBezTo>
                  <a:cubicBezTo>
                    <a:pt x="1" y="2"/>
                    <a:pt x="1" y="2"/>
                    <a:pt x="1"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0" name="Freeform 374">
              <a:extLst>
                <a:ext uri="{FF2B5EF4-FFF2-40B4-BE49-F238E27FC236}">
                  <a16:creationId xmlns:a16="http://schemas.microsoft.com/office/drawing/2014/main" id="{E7C963D4-0E06-4DB9-8518-6FC9B08E2A02}"/>
                </a:ext>
              </a:extLst>
            </p:cNvPr>
            <p:cNvSpPr>
              <a:spLocks/>
            </p:cNvSpPr>
            <p:nvPr/>
          </p:nvSpPr>
          <p:spPr bwMode="auto">
            <a:xfrm>
              <a:off x="-2179639" y="1230313"/>
              <a:ext cx="6350" cy="3175"/>
            </a:xfrm>
            <a:custGeom>
              <a:avLst/>
              <a:gdLst>
                <a:gd name="T0" fmla="*/ 1 w 2"/>
                <a:gd name="T1" fmla="*/ 0 h 1"/>
                <a:gd name="T2" fmla="*/ 1 w 2"/>
                <a:gd name="T3" fmla="*/ 1 h 1"/>
                <a:gd name="T4" fmla="*/ 2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0" y="0"/>
                    <a:pt x="1" y="1"/>
                  </a:cubicBezTo>
                  <a:cubicBezTo>
                    <a:pt x="1" y="1"/>
                    <a:pt x="2" y="0"/>
                    <a:pt x="2"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1" name="Freeform 375">
              <a:extLst>
                <a:ext uri="{FF2B5EF4-FFF2-40B4-BE49-F238E27FC236}">
                  <a16:creationId xmlns:a16="http://schemas.microsoft.com/office/drawing/2014/main" id="{9E19FFB5-56EB-4962-A12C-957EFC8E2CD7}"/>
                </a:ext>
              </a:extLst>
            </p:cNvPr>
            <p:cNvSpPr>
              <a:spLocks/>
            </p:cNvSpPr>
            <p:nvPr/>
          </p:nvSpPr>
          <p:spPr bwMode="auto">
            <a:xfrm>
              <a:off x="-2187577" y="1233488"/>
              <a:ext cx="4763" cy="7938"/>
            </a:xfrm>
            <a:custGeom>
              <a:avLst/>
              <a:gdLst>
                <a:gd name="T0" fmla="*/ 1 w 1"/>
                <a:gd name="T1" fmla="*/ 0 h 2"/>
                <a:gd name="T2" fmla="*/ 1 w 1"/>
                <a:gd name="T3" fmla="*/ 1 h 2"/>
                <a:gd name="T4" fmla="*/ 0 w 1"/>
                <a:gd name="T5" fmla="*/ 1 h 2"/>
                <a:gd name="T6" fmla="*/ 1 w 1"/>
                <a:gd name="T7" fmla="*/ 0 h 2"/>
              </a:gdLst>
              <a:ahLst/>
              <a:cxnLst>
                <a:cxn ang="0">
                  <a:pos x="T0" y="T1"/>
                </a:cxn>
                <a:cxn ang="0">
                  <a:pos x="T2" y="T3"/>
                </a:cxn>
                <a:cxn ang="0">
                  <a:pos x="T4" y="T5"/>
                </a:cxn>
                <a:cxn ang="0">
                  <a:pos x="T6" y="T7"/>
                </a:cxn>
              </a:cxnLst>
              <a:rect l="0" t="0" r="r" b="b"/>
              <a:pathLst>
                <a:path w="1" h="2">
                  <a:moveTo>
                    <a:pt x="1" y="0"/>
                  </a:moveTo>
                  <a:cubicBezTo>
                    <a:pt x="1" y="0"/>
                    <a:pt x="1" y="1"/>
                    <a:pt x="1" y="1"/>
                  </a:cubicBezTo>
                  <a:cubicBezTo>
                    <a:pt x="0" y="1"/>
                    <a:pt x="0" y="1"/>
                    <a:pt x="0" y="1"/>
                  </a:cubicBezTo>
                  <a:cubicBezTo>
                    <a:pt x="1" y="1"/>
                    <a:pt x="1" y="2"/>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2" name="Freeform 376">
              <a:extLst>
                <a:ext uri="{FF2B5EF4-FFF2-40B4-BE49-F238E27FC236}">
                  <a16:creationId xmlns:a16="http://schemas.microsoft.com/office/drawing/2014/main" id="{8B91BC6F-F9F1-49AB-BA9B-CACDABB62585}"/>
                </a:ext>
              </a:extLst>
            </p:cNvPr>
            <p:cNvSpPr>
              <a:spLocks/>
            </p:cNvSpPr>
            <p:nvPr/>
          </p:nvSpPr>
          <p:spPr bwMode="auto">
            <a:xfrm>
              <a:off x="-2165352" y="1216026"/>
              <a:ext cx="7938" cy="3175"/>
            </a:xfrm>
            <a:custGeom>
              <a:avLst/>
              <a:gdLst>
                <a:gd name="T0" fmla="*/ 1 w 2"/>
                <a:gd name="T1" fmla="*/ 0 h 1"/>
                <a:gd name="T2" fmla="*/ 0 w 2"/>
                <a:gd name="T3" fmla="*/ 0 h 1"/>
                <a:gd name="T4" fmla="*/ 1 w 2"/>
                <a:gd name="T5" fmla="*/ 1 h 1"/>
                <a:gd name="T6" fmla="*/ 2 w 2"/>
                <a:gd name="T7" fmla="*/ 1 h 1"/>
                <a:gd name="T8" fmla="*/ 1 w 2"/>
                <a:gd name="T9" fmla="*/ 0 h 1"/>
              </a:gdLst>
              <a:ahLst/>
              <a:cxnLst>
                <a:cxn ang="0">
                  <a:pos x="T0" y="T1"/>
                </a:cxn>
                <a:cxn ang="0">
                  <a:pos x="T2" y="T3"/>
                </a:cxn>
                <a:cxn ang="0">
                  <a:pos x="T4" y="T5"/>
                </a:cxn>
                <a:cxn ang="0">
                  <a:pos x="T6" y="T7"/>
                </a:cxn>
                <a:cxn ang="0">
                  <a:pos x="T8" y="T9"/>
                </a:cxn>
              </a:cxnLst>
              <a:rect l="0" t="0" r="r" b="b"/>
              <a:pathLst>
                <a:path w="2" h="1">
                  <a:moveTo>
                    <a:pt x="1" y="0"/>
                  </a:moveTo>
                  <a:cubicBezTo>
                    <a:pt x="0" y="0"/>
                    <a:pt x="0" y="0"/>
                    <a:pt x="0" y="0"/>
                  </a:cubicBezTo>
                  <a:cubicBezTo>
                    <a:pt x="0" y="0"/>
                    <a:pt x="0" y="1"/>
                    <a:pt x="1" y="1"/>
                  </a:cubicBezTo>
                  <a:cubicBezTo>
                    <a:pt x="1" y="1"/>
                    <a:pt x="2" y="0"/>
                    <a:pt x="2" y="1"/>
                  </a:cubicBezTo>
                  <a:cubicBezTo>
                    <a:pt x="2"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3" name="Freeform 377">
              <a:extLst>
                <a:ext uri="{FF2B5EF4-FFF2-40B4-BE49-F238E27FC236}">
                  <a16:creationId xmlns:a16="http://schemas.microsoft.com/office/drawing/2014/main" id="{EB4235EE-8FD9-48DA-A074-0B9C446202FD}"/>
                </a:ext>
              </a:extLst>
            </p:cNvPr>
            <p:cNvSpPr>
              <a:spLocks/>
            </p:cNvSpPr>
            <p:nvPr/>
          </p:nvSpPr>
          <p:spPr bwMode="auto">
            <a:xfrm>
              <a:off x="-2227264" y="1227138"/>
              <a:ext cx="7938" cy="6350"/>
            </a:xfrm>
            <a:custGeom>
              <a:avLst/>
              <a:gdLst>
                <a:gd name="T0" fmla="*/ 1 w 2"/>
                <a:gd name="T1" fmla="*/ 1 h 2"/>
                <a:gd name="T2" fmla="*/ 0 w 2"/>
                <a:gd name="T3" fmla="*/ 1 h 2"/>
                <a:gd name="T4" fmla="*/ 0 w 2"/>
                <a:gd name="T5" fmla="*/ 1 h 2"/>
                <a:gd name="T6" fmla="*/ 0 w 2"/>
                <a:gd name="T7" fmla="*/ 1 h 2"/>
                <a:gd name="T8" fmla="*/ 1 w 2"/>
                <a:gd name="T9" fmla="*/ 2 h 2"/>
                <a:gd name="T10" fmla="*/ 1 w 2"/>
                <a:gd name="T11" fmla="*/ 1 h 2"/>
                <a:gd name="T12" fmla="*/ 1 w 2"/>
                <a:gd name="T13" fmla="*/ 1 h 2"/>
                <a:gd name="T14" fmla="*/ 1 w 2"/>
                <a:gd name="T15" fmla="*/ 1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1" y="1"/>
                  </a:moveTo>
                  <a:cubicBezTo>
                    <a:pt x="1" y="1"/>
                    <a:pt x="1" y="1"/>
                    <a:pt x="0" y="1"/>
                  </a:cubicBezTo>
                  <a:cubicBezTo>
                    <a:pt x="0" y="0"/>
                    <a:pt x="0" y="1"/>
                    <a:pt x="0" y="1"/>
                  </a:cubicBezTo>
                  <a:cubicBezTo>
                    <a:pt x="0" y="1"/>
                    <a:pt x="0" y="1"/>
                    <a:pt x="0" y="1"/>
                  </a:cubicBezTo>
                  <a:cubicBezTo>
                    <a:pt x="0" y="2"/>
                    <a:pt x="1" y="2"/>
                    <a:pt x="1" y="2"/>
                  </a:cubicBezTo>
                  <a:cubicBezTo>
                    <a:pt x="1" y="2"/>
                    <a:pt x="1" y="1"/>
                    <a:pt x="1" y="1"/>
                  </a:cubicBezTo>
                  <a:cubicBezTo>
                    <a:pt x="1" y="1"/>
                    <a:pt x="2" y="1"/>
                    <a:pt x="1" y="1"/>
                  </a:cubicBezTo>
                  <a:cubicBezTo>
                    <a:pt x="1" y="0"/>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4" name="Freeform 378">
              <a:extLst>
                <a:ext uri="{FF2B5EF4-FFF2-40B4-BE49-F238E27FC236}">
                  <a16:creationId xmlns:a16="http://schemas.microsoft.com/office/drawing/2014/main" id="{2BF94C3F-FB21-40D0-8791-F494E19BFF7C}"/>
                </a:ext>
              </a:extLst>
            </p:cNvPr>
            <p:cNvSpPr>
              <a:spLocks/>
            </p:cNvSpPr>
            <p:nvPr/>
          </p:nvSpPr>
          <p:spPr bwMode="auto">
            <a:xfrm>
              <a:off x="-2238377" y="1230313"/>
              <a:ext cx="11113" cy="3175"/>
            </a:xfrm>
            <a:custGeom>
              <a:avLst/>
              <a:gdLst>
                <a:gd name="T0" fmla="*/ 3 w 3"/>
                <a:gd name="T1" fmla="*/ 0 h 1"/>
                <a:gd name="T2" fmla="*/ 2 w 3"/>
                <a:gd name="T3" fmla="*/ 0 h 1"/>
                <a:gd name="T4" fmla="*/ 1 w 3"/>
                <a:gd name="T5" fmla="*/ 0 h 1"/>
                <a:gd name="T6" fmla="*/ 1 w 3"/>
                <a:gd name="T7" fmla="*/ 0 h 1"/>
                <a:gd name="T8" fmla="*/ 1 w 3"/>
                <a:gd name="T9" fmla="*/ 0 h 1"/>
                <a:gd name="T10" fmla="*/ 2 w 3"/>
                <a:gd name="T11" fmla="*/ 1 h 1"/>
                <a:gd name="T12" fmla="*/ 2 w 3"/>
                <a:gd name="T13" fmla="*/ 1 h 1"/>
                <a:gd name="T14" fmla="*/ 3 w 3"/>
                <a:gd name="T15" fmla="*/ 0 h 1"/>
                <a:gd name="T16" fmla="*/ 3 w 3"/>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3" y="0"/>
                  </a:moveTo>
                  <a:cubicBezTo>
                    <a:pt x="3" y="0"/>
                    <a:pt x="2" y="0"/>
                    <a:pt x="2" y="0"/>
                  </a:cubicBezTo>
                  <a:cubicBezTo>
                    <a:pt x="1" y="0"/>
                    <a:pt x="1" y="0"/>
                    <a:pt x="1" y="0"/>
                  </a:cubicBezTo>
                  <a:cubicBezTo>
                    <a:pt x="1" y="0"/>
                    <a:pt x="0" y="0"/>
                    <a:pt x="1" y="0"/>
                  </a:cubicBezTo>
                  <a:cubicBezTo>
                    <a:pt x="1" y="0"/>
                    <a:pt x="1" y="0"/>
                    <a:pt x="1" y="0"/>
                  </a:cubicBezTo>
                  <a:cubicBezTo>
                    <a:pt x="1" y="0"/>
                    <a:pt x="2" y="1"/>
                    <a:pt x="2" y="1"/>
                  </a:cubicBezTo>
                  <a:cubicBezTo>
                    <a:pt x="2" y="1"/>
                    <a:pt x="2" y="1"/>
                    <a:pt x="2" y="1"/>
                  </a:cubicBezTo>
                  <a:cubicBezTo>
                    <a:pt x="2" y="1"/>
                    <a:pt x="2" y="0"/>
                    <a:pt x="3" y="0"/>
                  </a:cubicBezTo>
                  <a:cubicBezTo>
                    <a:pt x="3" y="0"/>
                    <a:pt x="3"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5" name="Freeform 379">
              <a:extLst>
                <a:ext uri="{FF2B5EF4-FFF2-40B4-BE49-F238E27FC236}">
                  <a16:creationId xmlns:a16="http://schemas.microsoft.com/office/drawing/2014/main" id="{F5EF4CA2-587D-44A1-B8E4-397B3E30BAC3}"/>
                </a:ext>
              </a:extLst>
            </p:cNvPr>
            <p:cNvSpPr>
              <a:spLocks/>
            </p:cNvSpPr>
            <p:nvPr/>
          </p:nvSpPr>
          <p:spPr bwMode="auto">
            <a:xfrm>
              <a:off x="-2241552" y="1230313"/>
              <a:ext cx="7938" cy="3175"/>
            </a:xfrm>
            <a:custGeom>
              <a:avLst/>
              <a:gdLst>
                <a:gd name="T0" fmla="*/ 2 w 2"/>
                <a:gd name="T1" fmla="*/ 0 h 1"/>
                <a:gd name="T2" fmla="*/ 1 w 2"/>
                <a:gd name="T3" fmla="*/ 0 h 1"/>
                <a:gd name="T4" fmla="*/ 1 w 2"/>
                <a:gd name="T5" fmla="*/ 1 h 1"/>
                <a:gd name="T6" fmla="*/ 1 w 2"/>
                <a:gd name="T7" fmla="*/ 1 h 1"/>
                <a:gd name="T8" fmla="*/ 2 w 2"/>
                <a:gd name="T9" fmla="*/ 1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cubicBezTo>
                    <a:pt x="2" y="0"/>
                    <a:pt x="2" y="0"/>
                    <a:pt x="1" y="0"/>
                  </a:cubicBezTo>
                  <a:cubicBezTo>
                    <a:pt x="1" y="0"/>
                    <a:pt x="0" y="0"/>
                    <a:pt x="1" y="1"/>
                  </a:cubicBezTo>
                  <a:cubicBezTo>
                    <a:pt x="1" y="1"/>
                    <a:pt x="1" y="1"/>
                    <a:pt x="1" y="1"/>
                  </a:cubicBezTo>
                  <a:cubicBezTo>
                    <a:pt x="1" y="1"/>
                    <a:pt x="1" y="1"/>
                    <a:pt x="2" y="1"/>
                  </a:cubicBezTo>
                  <a:cubicBezTo>
                    <a:pt x="2" y="1"/>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6" name="Freeform 380">
              <a:extLst>
                <a:ext uri="{FF2B5EF4-FFF2-40B4-BE49-F238E27FC236}">
                  <a16:creationId xmlns:a16="http://schemas.microsoft.com/office/drawing/2014/main" id="{11A2F45F-8089-4FD4-AE58-22F84CA38C4A}"/>
                </a:ext>
              </a:extLst>
            </p:cNvPr>
            <p:cNvSpPr>
              <a:spLocks/>
            </p:cNvSpPr>
            <p:nvPr/>
          </p:nvSpPr>
          <p:spPr bwMode="auto">
            <a:xfrm>
              <a:off x="-2244727" y="1233488"/>
              <a:ext cx="3175" cy="0"/>
            </a:xfrm>
            <a:custGeom>
              <a:avLst/>
              <a:gdLst>
                <a:gd name="T0" fmla="*/ 0 w 1"/>
                <a:gd name="T1" fmla="*/ 1 w 1"/>
                <a:gd name="T2" fmla="*/ 1 w 1"/>
                <a:gd name="T3" fmla="*/ 0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1" y="0"/>
                    <a:pt x="1" y="0"/>
                  </a:cubicBezTo>
                  <a:cubicBezTo>
                    <a:pt x="1" y="0"/>
                    <a:pt x="1" y="0"/>
                    <a:pt x="1" y="0"/>
                  </a:cubicBezTo>
                  <a:cubicBezTo>
                    <a:pt x="0" y="0"/>
                    <a:pt x="0"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7" name="Freeform 381">
              <a:extLst>
                <a:ext uri="{FF2B5EF4-FFF2-40B4-BE49-F238E27FC236}">
                  <a16:creationId xmlns:a16="http://schemas.microsoft.com/office/drawing/2014/main" id="{500D461A-E9E0-44A4-9871-1E6A8410F8A3}"/>
                </a:ext>
              </a:extLst>
            </p:cNvPr>
            <p:cNvSpPr>
              <a:spLocks/>
            </p:cNvSpPr>
            <p:nvPr/>
          </p:nvSpPr>
          <p:spPr bwMode="auto">
            <a:xfrm>
              <a:off x="-2249489" y="1233488"/>
              <a:ext cx="4763" cy="0"/>
            </a:xfrm>
            <a:custGeom>
              <a:avLst/>
              <a:gdLst>
                <a:gd name="T0" fmla="*/ 1 w 1"/>
                <a:gd name="T1" fmla="*/ 0 w 1"/>
                <a:gd name="T2" fmla="*/ 1 w 1"/>
                <a:gd name="T3" fmla="*/ 1 w 1"/>
              </a:gdLst>
              <a:ahLst/>
              <a:cxnLst>
                <a:cxn ang="0">
                  <a:pos x="T0" y="0"/>
                </a:cxn>
                <a:cxn ang="0">
                  <a:pos x="T1" y="0"/>
                </a:cxn>
                <a:cxn ang="0">
                  <a:pos x="T2" y="0"/>
                </a:cxn>
                <a:cxn ang="0">
                  <a:pos x="T3" y="0"/>
                </a:cxn>
              </a:cxnLst>
              <a:rect l="0" t="0" r="r" b="b"/>
              <a:pathLst>
                <a:path w="1">
                  <a:moveTo>
                    <a:pt x="1" y="0"/>
                  </a:moveTo>
                  <a:cubicBezTo>
                    <a:pt x="0" y="0"/>
                    <a:pt x="0" y="0"/>
                    <a:pt x="0" y="0"/>
                  </a:cubicBezTo>
                  <a:cubicBezTo>
                    <a:pt x="0" y="0"/>
                    <a:pt x="0"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8" name="Freeform 382">
              <a:extLst>
                <a:ext uri="{FF2B5EF4-FFF2-40B4-BE49-F238E27FC236}">
                  <a16:creationId xmlns:a16="http://schemas.microsoft.com/office/drawing/2014/main" id="{62E80B98-A466-426C-B5A2-812715ED4BD8}"/>
                </a:ext>
              </a:extLst>
            </p:cNvPr>
            <p:cNvSpPr>
              <a:spLocks/>
            </p:cNvSpPr>
            <p:nvPr/>
          </p:nvSpPr>
          <p:spPr bwMode="auto">
            <a:xfrm>
              <a:off x="-2260602" y="1230313"/>
              <a:ext cx="11113" cy="7938"/>
            </a:xfrm>
            <a:custGeom>
              <a:avLst/>
              <a:gdLst>
                <a:gd name="T0" fmla="*/ 3 w 3"/>
                <a:gd name="T1" fmla="*/ 1 h 2"/>
                <a:gd name="T2" fmla="*/ 3 w 3"/>
                <a:gd name="T3" fmla="*/ 2 h 2"/>
                <a:gd name="T4" fmla="*/ 2 w 3"/>
                <a:gd name="T5" fmla="*/ 2 h 2"/>
                <a:gd name="T6" fmla="*/ 1 w 3"/>
                <a:gd name="T7" fmla="*/ 2 h 2"/>
                <a:gd name="T8" fmla="*/ 1 w 3"/>
                <a:gd name="T9" fmla="*/ 2 h 2"/>
                <a:gd name="T10" fmla="*/ 1 w 3"/>
                <a:gd name="T11" fmla="*/ 2 h 2"/>
                <a:gd name="T12" fmla="*/ 1 w 3"/>
                <a:gd name="T13" fmla="*/ 2 h 2"/>
                <a:gd name="T14" fmla="*/ 1 w 3"/>
                <a:gd name="T15" fmla="*/ 2 h 2"/>
                <a:gd name="T16" fmla="*/ 2 w 3"/>
                <a:gd name="T17" fmla="*/ 2 h 2"/>
                <a:gd name="T18" fmla="*/ 2 w 3"/>
                <a:gd name="T19" fmla="*/ 1 h 2"/>
                <a:gd name="T20" fmla="*/ 2 w 3"/>
                <a:gd name="T21" fmla="*/ 1 h 2"/>
                <a:gd name="T22" fmla="*/ 2 w 3"/>
                <a:gd name="T23" fmla="*/ 1 h 2"/>
                <a:gd name="T24" fmla="*/ 3 w 3"/>
                <a:gd name="T25" fmla="*/ 1 h 2"/>
                <a:gd name="T26" fmla="*/ 3 w 3"/>
                <a:gd name="T27" fmla="*/ 1 h 2"/>
                <a:gd name="T28" fmla="*/ 3 w 3"/>
                <a:gd name="T29"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2">
                  <a:moveTo>
                    <a:pt x="3" y="1"/>
                  </a:moveTo>
                  <a:cubicBezTo>
                    <a:pt x="3" y="1"/>
                    <a:pt x="3" y="2"/>
                    <a:pt x="3" y="2"/>
                  </a:cubicBezTo>
                  <a:cubicBezTo>
                    <a:pt x="2" y="2"/>
                    <a:pt x="2" y="2"/>
                    <a:pt x="2" y="2"/>
                  </a:cubicBezTo>
                  <a:cubicBezTo>
                    <a:pt x="2" y="2"/>
                    <a:pt x="2" y="2"/>
                    <a:pt x="1" y="2"/>
                  </a:cubicBezTo>
                  <a:cubicBezTo>
                    <a:pt x="1" y="2"/>
                    <a:pt x="1" y="2"/>
                    <a:pt x="1" y="2"/>
                  </a:cubicBezTo>
                  <a:cubicBezTo>
                    <a:pt x="1" y="2"/>
                    <a:pt x="0" y="2"/>
                    <a:pt x="1" y="2"/>
                  </a:cubicBezTo>
                  <a:cubicBezTo>
                    <a:pt x="1" y="2"/>
                    <a:pt x="1" y="2"/>
                    <a:pt x="1" y="2"/>
                  </a:cubicBezTo>
                  <a:cubicBezTo>
                    <a:pt x="1" y="2"/>
                    <a:pt x="1" y="2"/>
                    <a:pt x="1" y="2"/>
                  </a:cubicBezTo>
                  <a:cubicBezTo>
                    <a:pt x="1" y="2"/>
                    <a:pt x="2" y="2"/>
                    <a:pt x="2" y="2"/>
                  </a:cubicBezTo>
                  <a:cubicBezTo>
                    <a:pt x="2" y="1"/>
                    <a:pt x="1" y="1"/>
                    <a:pt x="2" y="1"/>
                  </a:cubicBezTo>
                  <a:cubicBezTo>
                    <a:pt x="2" y="1"/>
                    <a:pt x="2" y="1"/>
                    <a:pt x="2" y="1"/>
                  </a:cubicBezTo>
                  <a:cubicBezTo>
                    <a:pt x="2" y="1"/>
                    <a:pt x="1" y="1"/>
                    <a:pt x="2" y="1"/>
                  </a:cubicBezTo>
                  <a:cubicBezTo>
                    <a:pt x="2" y="0"/>
                    <a:pt x="3" y="0"/>
                    <a:pt x="3" y="1"/>
                  </a:cubicBezTo>
                  <a:cubicBezTo>
                    <a:pt x="3" y="1"/>
                    <a:pt x="3" y="1"/>
                    <a:pt x="3" y="1"/>
                  </a:cubicBezTo>
                  <a:cubicBezTo>
                    <a:pt x="3"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39" name="Freeform 383">
              <a:extLst>
                <a:ext uri="{FF2B5EF4-FFF2-40B4-BE49-F238E27FC236}">
                  <a16:creationId xmlns:a16="http://schemas.microsoft.com/office/drawing/2014/main" id="{D1CBC86C-1599-4B05-A0F0-B001F15D1CD4}"/>
                </a:ext>
              </a:extLst>
            </p:cNvPr>
            <p:cNvSpPr>
              <a:spLocks/>
            </p:cNvSpPr>
            <p:nvPr/>
          </p:nvSpPr>
          <p:spPr bwMode="auto">
            <a:xfrm>
              <a:off x="-2270127" y="1233488"/>
              <a:ext cx="14288" cy="4763"/>
            </a:xfrm>
            <a:custGeom>
              <a:avLst/>
              <a:gdLst>
                <a:gd name="T0" fmla="*/ 3 w 4"/>
                <a:gd name="T1" fmla="*/ 0 h 1"/>
                <a:gd name="T2" fmla="*/ 3 w 4"/>
                <a:gd name="T3" fmla="*/ 1 h 1"/>
                <a:gd name="T4" fmla="*/ 2 w 4"/>
                <a:gd name="T5" fmla="*/ 1 h 1"/>
                <a:gd name="T6" fmla="*/ 1 w 4"/>
                <a:gd name="T7" fmla="*/ 1 h 1"/>
                <a:gd name="T8" fmla="*/ 1 w 4"/>
                <a:gd name="T9" fmla="*/ 1 h 1"/>
                <a:gd name="T10" fmla="*/ 2 w 4"/>
                <a:gd name="T11" fmla="*/ 1 h 1"/>
                <a:gd name="T12" fmla="*/ 3 w 4"/>
                <a:gd name="T13" fmla="*/ 0 h 1"/>
                <a:gd name="T14" fmla="*/ 3 w 4"/>
                <a:gd name="T15" fmla="*/ 0 h 1"/>
                <a:gd name="T16" fmla="*/ 3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3" y="0"/>
                  </a:moveTo>
                  <a:cubicBezTo>
                    <a:pt x="3" y="0"/>
                    <a:pt x="3" y="1"/>
                    <a:pt x="3" y="1"/>
                  </a:cubicBezTo>
                  <a:cubicBezTo>
                    <a:pt x="2" y="1"/>
                    <a:pt x="2" y="1"/>
                    <a:pt x="2" y="1"/>
                  </a:cubicBezTo>
                  <a:cubicBezTo>
                    <a:pt x="2" y="1"/>
                    <a:pt x="1" y="1"/>
                    <a:pt x="1" y="1"/>
                  </a:cubicBezTo>
                  <a:cubicBezTo>
                    <a:pt x="1" y="1"/>
                    <a:pt x="0" y="1"/>
                    <a:pt x="1" y="1"/>
                  </a:cubicBezTo>
                  <a:cubicBezTo>
                    <a:pt x="1" y="1"/>
                    <a:pt x="1" y="1"/>
                    <a:pt x="2" y="1"/>
                  </a:cubicBezTo>
                  <a:cubicBezTo>
                    <a:pt x="2" y="0"/>
                    <a:pt x="2" y="0"/>
                    <a:pt x="3" y="0"/>
                  </a:cubicBezTo>
                  <a:cubicBezTo>
                    <a:pt x="3" y="0"/>
                    <a:pt x="3" y="0"/>
                    <a:pt x="3" y="0"/>
                  </a:cubicBezTo>
                  <a:cubicBezTo>
                    <a:pt x="3" y="0"/>
                    <a:pt x="4" y="0"/>
                    <a:pt x="3"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0" name="Freeform 384">
              <a:extLst>
                <a:ext uri="{FF2B5EF4-FFF2-40B4-BE49-F238E27FC236}">
                  <a16:creationId xmlns:a16="http://schemas.microsoft.com/office/drawing/2014/main" id="{701A6610-C4C7-4E2F-A139-D4A49FD5A390}"/>
                </a:ext>
              </a:extLst>
            </p:cNvPr>
            <p:cNvSpPr>
              <a:spLocks/>
            </p:cNvSpPr>
            <p:nvPr/>
          </p:nvSpPr>
          <p:spPr bwMode="auto">
            <a:xfrm>
              <a:off x="-2274889" y="1238251"/>
              <a:ext cx="4763" cy="3175"/>
            </a:xfrm>
            <a:custGeom>
              <a:avLst/>
              <a:gdLst>
                <a:gd name="T0" fmla="*/ 0 w 1"/>
                <a:gd name="T1" fmla="*/ 0 h 1"/>
                <a:gd name="T2" fmla="*/ 0 w 1"/>
                <a:gd name="T3" fmla="*/ 0 h 1"/>
                <a:gd name="T4" fmla="*/ 1 w 1"/>
                <a:gd name="T5" fmla="*/ 0 h 1"/>
                <a:gd name="T6" fmla="*/ 1 w 1"/>
                <a:gd name="T7" fmla="*/ 1 h 1"/>
                <a:gd name="T8" fmla="*/ 0 w 1"/>
                <a:gd name="T9" fmla="*/ 0 h 1"/>
              </a:gdLst>
              <a:ahLst/>
              <a:cxnLst>
                <a:cxn ang="0">
                  <a:pos x="T0" y="T1"/>
                </a:cxn>
                <a:cxn ang="0">
                  <a:pos x="T2" y="T3"/>
                </a:cxn>
                <a:cxn ang="0">
                  <a:pos x="T4" y="T5"/>
                </a:cxn>
                <a:cxn ang="0">
                  <a:pos x="T6" y="T7"/>
                </a:cxn>
                <a:cxn ang="0">
                  <a:pos x="T8" y="T9"/>
                </a:cxn>
              </a:cxnLst>
              <a:rect l="0" t="0" r="r" b="b"/>
              <a:pathLst>
                <a:path w="1" h="1">
                  <a:moveTo>
                    <a:pt x="0" y="0"/>
                  </a:moveTo>
                  <a:cubicBezTo>
                    <a:pt x="0" y="0"/>
                    <a:pt x="0" y="0"/>
                    <a:pt x="0" y="0"/>
                  </a:cubicBezTo>
                  <a:cubicBezTo>
                    <a:pt x="0" y="0"/>
                    <a:pt x="1" y="0"/>
                    <a:pt x="1" y="0"/>
                  </a:cubicBezTo>
                  <a:cubicBezTo>
                    <a:pt x="1" y="1"/>
                    <a:pt x="1" y="1"/>
                    <a:pt x="1" y="1"/>
                  </a:cubicBez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1" name="Freeform 385">
              <a:extLst>
                <a:ext uri="{FF2B5EF4-FFF2-40B4-BE49-F238E27FC236}">
                  <a16:creationId xmlns:a16="http://schemas.microsoft.com/office/drawing/2014/main" id="{C048CAD0-D747-4D23-AF6E-B18ADF3E4523}"/>
                </a:ext>
              </a:extLst>
            </p:cNvPr>
            <p:cNvSpPr>
              <a:spLocks/>
            </p:cNvSpPr>
            <p:nvPr/>
          </p:nvSpPr>
          <p:spPr bwMode="auto">
            <a:xfrm>
              <a:off x="-2281239" y="1238251"/>
              <a:ext cx="3175"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1" y="0"/>
                  </a:cubicBezTo>
                  <a:cubicBezTo>
                    <a:pt x="0"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2" name="Freeform 386">
              <a:extLst>
                <a:ext uri="{FF2B5EF4-FFF2-40B4-BE49-F238E27FC236}">
                  <a16:creationId xmlns:a16="http://schemas.microsoft.com/office/drawing/2014/main" id="{451FF07D-CA6B-4C3C-BB21-489FECF1D413}"/>
                </a:ext>
              </a:extLst>
            </p:cNvPr>
            <p:cNvSpPr>
              <a:spLocks/>
            </p:cNvSpPr>
            <p:nvPr/>
          </p:nvSpPr>
          <p:spPr bwMode="auto">
            <a:xfrm>
              <a:off x="-2292352" y="1233488"/>
              <a:ext cx="3175" cy="4763"/>
            </a:xfrm>
            <a:custGeom>
              <a:avLst/>
              <a:gdLst>
                <a:gd name="T0" fmla="*/ 1 w 1"/>
                <a:gd name="T1" fmla="*/ 0 h 1"/>
                <a:gd name="T2" fmla="*/ 0 w 1"/>
                <a:gd name="T3" fmla="*/ 1 h 1"/>
                <a:gd name="T4" fmla="*/ 1 w 1"/>
                <a:gd name="T5" fmla="*/ 0 h 1"/>
              </a:gdLst>
              <a:ahLst/>
              <a:cxnLst>
                <a:cxn ang="0">
                  <a:pos x="T0" y="T1"/>
                </a:cxn>
                <a:cxn ang="0">
                  <a:pos x="T2" y="T3"/>
                </a:cxn>
                <a:cxn ang="0">
                  <a:pos x="T4" y="T5"/>
                </a:cxn>
              </a:cxnLst>
              <a:rect l="0" t="0" r="r" b="b"/>
              <a:pathLst>
                <a:path w="1" h="1">
                  <a:moveTo>
                    <a:pt x="1" y="0"/>
                  </a:moveTo>
                  <a:cubicBezTo>
                    <a:pt x="1" y="0"/>
                    <a:pt x="0" y="0"/>
                    <a:pt x="0" y="1"/>
                  </a:cubicBezTo>
                  <a:cubicBezTo>
                    <a:pt x="1" y="1"/>
                    <a:pt x="1" y="1"/>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3" name="Freeform 387">
              <a:extLst>
                <a:ext uri="{FF2B5EF4-FFF2-40B4-BE49-F238E27FC236}">
                  <a16:creationId xmlns:a16="http://schemas.microsoft.com/office/drawing/2014/main" id="{D9977DB0-E5D3-49F0-95D3-E1EF6208CEEA}"/>
                </a:ext>
              </a:extLst>
            </p:cNvPr>
            <p:cNvSpPr>
              <a:spLocks/>
            </p:cNvSpPr>
            <p:nvPr/>
          </p:nvSpPr>
          <p:spPr bwMode="auto">
            <a:xfrm>
              <a:off x="-2300289" y="1233488"/>
              <a:ext cx="7938" cy="4763"/>
            </a:xfrm>
            <a:custGeom>
              <a:avLst/>
              <a:gdLst>
                <a:gd name="T0" fmla="*/ 1 w 2"/>
                <a:gd name="T1" fmla="*/ 0 h 1"/>
                <a:gd name="T2" fmla="*/ 1 w 2"/>
                <a:gd name="T3" fmla="*/ 1 h 1"/>
                <a:gd name="T4" fmla="*/ 0 w 2"/>
                <a:gd name="T5" fmla="*/ 0 h 1"/>
                <a:gd name="T6" fmla="*/ 1 w 2"/>
                <a:gd name="T7" fmla="*/ 0 h 1"/>
              </a:gdLst>
              <a:ahLst/>
              <a:cxnLst>
                <a:cxn ang="0">
                  <a:pos x="T0" y="T1"/>
                </a:cxn>
                <a:cxn ang="0">
                  <a:pos x="T2" y="T3"/>
                </a:cxn>
                <a:cxn ang="0">
                  <a:pos x="T4" y="T5"/>
                </a:cxn>
                <a:cxn ang="0">
                  <a:pos x="T6" y="T7"/>
                </a:cxn>
              </a:cxnLst>
              <a:rect l="0" t="0" r="r" b="b"/>
              <a:pathLst>
                <a:path w="2" h="1">
                  <a:moveTo>
                    <a:pt x="1" y="0"/>
                  </a:moveTo>
                  <a:cubicBezTo>
                    <a:pt x="1" y="0"/>
                    <a:pt x="2" y="1"/>
                    <a:pt x="1" y="1"/>
                  </a:cubicBezTo>
                  <a:cubicBezTo>
                    <a:pt x="1" y="0"/>
                    <a:pt x="0" y="0"/>
                    <a:pt x="0" y="0"/>
                  </a:cubicBezTo>
                  <a:cubicBezTo>
                    <a:pt x="0"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4" name="Freeform 388">
              <a:extLst>
                <a:ext uri="{FF2B5EF4-FFF2-40B4-BE49-F238E27FC236}">
                  <a16:creationId xmlns:a16="http://schemas.microsoft.com/office/drawing/2014/main" id="{84683858-8AD9-4400-8B84-F1FA42B977B2}"/>
                </a:ext>
              </a:extLst>
            </p:cNvPr>
            <p:cNvSpPr>
              <a:spLocks/>
            </p:cNvSpPr>
            <p:nvPr/>
          </p:nvSpPr>
          <p:spPr bwMode="auto">
            <a:xfrm>
              <a:off x="-2306639" y="1227138"/>
              <a:ext cx="11113" cy="3175"/>
            </a:xfrm>
            <a:custGeom>
              <a:avLst/>
              <a:gdLst>
                <a:gd name="T0" fmla="*/ 0 w 3"/>
                <a:gd name="T1" fmla="*/ 1 h 1"/>
                <a:gd name="T2" fmla="*/ 1 w 3"/>
                <a:gd name="T3" fmla="*/ 1 h 1"/>
                <a:gd name="T4" fmla="*/ 1 w 3"/>
                <a:gd name="T5" fmla="*/ 1 h 1"/>
                <a:gd name="T6" fmla="*/ 2 w 3"/>
                <a:gd name="T7" fmla="*/ 1 h 1"/>
                <a:gd name="T8" fmla="*/ 2 w 3"/>
                <a:gd name="T9" fmla="*/ 1 h 1"/>
                <a:gd name="T10" fmla="*/ 3 w 3"/>
                <a:gd name="T11" fmla="*/ 1 h 1"/>
                <a:gd name="T12" fmla="*/ 2 w 3"/>
                <a:gd name="T13" fmla="*/ 1 h 1"/>
                <a:gd name="T14" fmla="*/ 2 w 3"/>
                <a:gd name="T15" fmla="*/ 1 h 1"/>
                <a:gd name="T16" fmla="*/ 1 w 3"/>
                <a:gd name="T17" fmla="*/ 1 h 1"/>
                <a:gd name="T18" fmla="*/ 1 w 3"/>
                <a:gd name="T19" fmla="*/ 0 h 1"/>
                <a:gd name="T20" fmla="*/ 0 w 3"/>
                <a:gd name="T21"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1"/>
                  </a:moveTo>
                  <a:cubicBezTo>
                    <a:pt x="0" y="1"/>
                    <a:pt x="1" y="1"/>
                    <a:pt x="1" y="1"/>
                  </a:cubicBezTo>
                  <a:cubicBezTo>
                    <a:pt x="1" y="1"/>
                    <a:pt x="1" y="1"/>
                    <a:pt x="1" y="1"/>
                  </a:cubicBezTo>
                  <a:cubicBezTo>
                    <a:pt x="2" y="1"/>
                    <a:pt x="2" y="1"/>
                    <a:pt x="2" y="1"/>
                  </a:cubicBezTo>
                  <a:cubicBezTo>
                    <a:pt x="2" y="1"/>
                    <a:pt x="2" y="1"/>
                    <a:pt x="2" y="1"/>
                  </a:cubicBezTo>
                  <a:cubicBezTo>
                    <a:pt x="3" y="1"/>
                    <a:pt x="3" y="1"/>
                    <a:pt x="3" y="1"/>
                  </a:cubicBezTo>
                  <a:cubicBezTo>
                    <a:pt x="3" y="1"/>
                    <a:pt x="2" y="0"/>
                    <a:pt x="2" y="1"/>
                  </a:cubicBezTo>
                  <a:cubicBezTo>
                    <a:pt x="2" y="1"/>
                    <a:pt x="2" y="1"/>
                    <a:pt x="2" y="1"/>
                  </a:cubicBezTo>
                  <a:cubicBezTo>
                    <a:pt x="1" y="1"/>
                    <a:pt x="1" y="1"/>
                    <a:pt x="1" y="1"/>
                  </a:cubicBezTo>
                  <a:cubicBezTo>
                    <a:pt x="1" y="0"/>
                    <a:pt x="1" y="0"/>
                    <a:pt x="1" y="0"/>
                  </a:cubicBezTo>
                  <a:cubicBezTo>
                    <a:pt x="1" y="0"/>
                    <a:pt x="0"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5" name="Freeform 389">
              <a:extLst>
                <a:ext uri="{FF2B5EF4-FFF2-40B4-BE49-F238E27FC236}">
                  <a16:creationId xmlns:a16="http://schemas.microsoft.com/office/drawing/2014/main" id="{D4FDAED8-FC1B-43F1-9CEC-60BAE64993D3}"/>
                </a:ext>
              </a:extLst>
            </p:cNvPr>
            <p:cNvSpPr>
              <a:spLocks/>
            </p:cNvSpPr>
            <p:nvPr/>
          </p:nvSpPr>
          <p:spPr bwMode="auto">
            <a:xfrm>
              <a:off x="-2311402" y="1223963"/>
              <a:ext cx="4763" cy="3175"/>
            </a:xfrm>
            <a:custGeom>
              <a:avLst/>
              <a:gdLst>
                <a:gd name="T0" fmla="*/ 0 w 1"/>
                <a:gd name="T1" fmla="*/ 1 h 1"/>
                <a:gd name="T2" fmla="*/ 0 w 1"/>
                <a:gd name="T3" fmla="*/ 1 h 1"/>
                <a:gd name="T4" fmla="*/ 0 w 1"/>
                <a:gd name="T5" fmla="*/ 1 h 1"/>
                <a:gd name="T6" fmla="*/ 0 w 1"/>
                <a:gd name="T7" fmla="*/ 1 h 1"/>
              </a:gdLst>
              <a:ahLst/>
              <a:cxnLst>
                <a:cxn ang="0">
                  <a:pos x="T0" y="T1"/>
                </a:cxn>
                <a:cxn ang="0">
                  <a:pos x="T2" y="T3"/>
                </a:cxn>
                <a:cxn ang="0">
                  <a:pos x="T4" y="T5"/>
                </a:cxn>
                <a:cxn ang="0">
                  <a:pos x="T6" y="T7"/>
                </a:cxn>
              </a:cxnLst>
              <a:rect l="0" t="0" r="r" b="b"/>
              <a:pathLst>
                <a:path w="1" h="1">
                  <a:moveTo>
                    <a:pt x="0" y="1"/>
                  </a:moveTo>
                  <a:cubicBezTo>
                    <a:pt x="0" y="1"/>
                    <a:pt x="0" y="1"/>
                    <a:pt x="0" y="1"/>
                  </a:cubicBezTo>
                  <a:cubicBezTo>
                    <a:pt x="0" y="1"/>
                    <a:pt x="0" y="1"/>
                    <a:pt x="0" y="1"/>
                  </a:cubicBezTo>
                  <a:cubicBezTo>
                    <a:pt x="0" y="1"/>
                    <a:pt x="1" y="0"/>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6" name="Freeform 390">
              <a:extLst>
                <a:ext uri="{FF2B5EF4-FFF2-40B4-BE49-F238E27FC236}">
                  <a16:creationId xmlns:a16="http://schemas.microsoft.com/office/drawing/2014/main" id="{77E05720-ABA3-4DB5-A386-813DA4C8D3B6}"/>
                </a:ext>
              </a:extLst>
            </p:cNvPr>
            <p:cNvSpPr>
              <a:spLocks/>
            </p:cNvSpPr>
            <p:nvPr/>
          </p:nvSpPr>
          <p:spPr bwMode="auto">
            <a:xfrm>
              <a:off x="-2317752" y="1223963"/>
              <a:ext cx="3175" cy="3175"/>
            </a:xfrm>
            <a:custGeom>
              <a:avLst/>
              <a:gdLst>
                <a:gd name="T0" fmla="*/ 1 w 1"/>
                <a:gd name="T1" fmla="*/ 0 h 1"/>
                <a:gd name="T2" fmla="*/ 1 w 1"/>
                <a:gd name="T3" fmla="*/ 1 h 1"/>
                <a:gd name="T4" fmla="*/ 0 w 1"/>
                <a:gd name="T5" fmla="*/ 1 h 1"/>
                <a:gd name="T6" fmla="*/ 1 w 1"/>
                <a:gd name="T7" fmla="*/ 0 h 1"/>
                <a:gd name="T8" fmla="*/ 1 w 1"/>
                <a:gd name="T9" fmla="*/ 0 h 1"/>
              </a:gdLst>
              <a:ahLst/>
              <a:cxnLst>
                <a:cxn ang="0">
                  <a:pos x="T0" y="T1"/>
                </a:cxn>
                <a:cxn ang="0">
                  <a:pos x="T2" y="T3"/>
                </a:cxn>
                <a:cxn ang="0">
                  <a:pos x="T4" y="T5"/>
                </a:cxn>
                <a:cxn ang="0">
                  <a:pos x="T6" y="T7"/>
                </a:cxn>
                <a:cxn ang="0">
                  <a:pos x="T8" y="T9"/>
                </a:cxn>
              </a:cxnLst>
              <a:rect l="0" t="0" r="r" b="b"/>
              <a:pathLst>
                <a:path w="1" h="1">
                  <a:moveTo>
                    <a:pt x="1" y="0"/>
                  </a:moveTo>
                  <a:cubicBezTo>
                    <a:pt x="1" y="1"/>
                    <a:pt x="1" y="1"/>
                    <a:pt x="1" y="1"/>
                  </a:cubicBezTo>
                  <a:cubicBezTo>
                    <a:pt x="0" y="1"/>
                    <a:pt x="0" y="1"/>
                    <a:pt x="0" y="1"/>
                  </a:cubicBezTo>
                  <a:cubicBezTo>
                    <a:pt x="0" y="1"/>
                    <a:pt x="1" y="0"/>
                    <a:pt x="1" y="0"/>
                  </a:cubicBezTo>
                  <a:cubicBezTo>
                    <a:pt x="1" y="0"/>
                    <a:pt x="1"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7" name="Freeform 391">
              <a:extLst>
                <a:ext uri="{FF2B5EF4-FFF2-40B4-BE49-F238E27FC236}">
                  <a16:creationId xmlns:a16="http://schemas.microsoft.com/office/drawing/2014/main" id="{FE7FC34D-4E7A-4B4D-92C3-08D860FC8A48}"/>
                </a:ext>
              </a:extLst>
            </p:cNvPr>
            <p:cNvSpPr>
              <a:spLocks/>
            </p:cNvSpPr>
            <p:nvPr/>
          </p:nvSpPr>
          <p:spPr bwMode="auto">
            <a:xfrm>
              <a:off x="-2317752" y="1223963"/>
              <a:ext cx="3175" cy="0"/>
            </a:xfrm>
            <a:custGeom>
              <a:avLst/>
              <a:gdLst>
                <a:gd name="T0" fmla="*/ 0 w 2"/>
                <a:gd name="T1" fmla="*/ 0 w 2"/>
                <a:gd name="T2" fmla="*/ 0 w 2"/>
                <a:gd name="T3" fmla="*/ 2 w 2"/>
                <a:gd name="T4" fmla="*/ 0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0" y="0"/>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8" name="Freeform 392">
              <a:extLst>
                <a:ext uri="{FF2B5EF4-FFF2-40B4-BE49-F238E27FC236}">
                  <a16:creationId xmlns:a16="http://schemas.microsoft.com/office/drawing/2014/main" id="{940BA116-CCF2-4B82-AC9D-8E6DE8B5C294}"/>
                </a:ext>
              </a:extLst>
            </p:cNvPr>
            <p:cNvSpPr>
              <a:spLocks/>
            </p:cNvSpPr>
            <p:nvPr/>
          </p:nvSpPr>
          <p:spPr bwMode="auto">
            <a:xfrm>
              <a:off x="-2325689" y="1219201"/>
              <a:ext cx="7938" cy="4763"/>
            </a:xfrm>
            <a:custGeom>
              <a:avLst/>
              <a:gdLst>
                <a:gd name="T0" fmla="*/ 1 w 2"/>
                <a:gd name="T1" fmla="*/ 0 h 1"/>
                <a:gd name="T2" fmla="*/ 1 w 2"/>
                <a:gd name="T3" fmla="*/ 0 h 1"/>
                <a:gd name="T4" fmla="*/ 1 w 2"/>
                <a:gd name="T5" fmla="*/ 0 h 1"/>
                <a:gd name="T6" fmla="*/ 1 w 2"/>
                <a:gd name="T7" fmla="*/ 1 h 1"/>
                <a:gd name="T8" fmla="*/ 1 w 2"/>
                <a:gd name="T9" fmla="*/ 1 h 1"/>
                <a:gd name="T10" fmla="*/ 2 w 2"/>
                <a:gd name="T11" fmla="*/ 1 h 1"/>
                <a:gd name="T12" fmla="*/ 1 w 2"/>
                <a:gd name="T13" fmla="*/ 1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1" y="0"/>
                  </a:cubicBezTo>
                  <a:cubicBezTo>
                    <a:pt x="1" y="0"/>
                    <a:pt x="1" y="0"/>
                    <a:pt x="1" y="0"/>
                  </a:cubicBezTo>
                  <a:cubicBezTo>
                    <a:pt x="1" y="0"/>
                    <a:pt x="0" y="1"/>
                    <a:pt x="1" y="1"/>
                  </a:cubicBezTo>
                  <a:cubicBezTo>
                    <a:pt x="1" y="1"/>
                    <a:pt x="1" y="1"/>
                    <a:pt x="1" y="1"/>
                  </a:cubicBezTo>
                  <a:cubicBezTo>
                    <a:pt x="2" y="1"/>
                    <a:pt x="2" y="1"/>
                    <a:pt x="2" y="1"/>
                  </a:cubicBezTo>
                  <a:cubicBezTo>
                    <a:pt x="1" y="1"/>
                    <a:pt x="1" y="1"/>
                    <a:pt x="1" y="1"/>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49" name="Freeform 393">
              <a:extLst>
                <a:ext uri="{FF2B5EF4-FFF2-40B4-BE49-F238E27FC236}">
                  <a16:creationId xmlns:a16="http://schemas.microsoft.com/office/drawing/2014/main" id="{4E1BA68F-B966-4E60-8FAF-DE9DB7ED1C5F}"/>
                </a:ext>
              </a:extLst>
            </p:cNvPr>
            <p:cNvSpPr>
              <a:spLocks/>
            </p:cNvSpPr>
            <p:nvPr/>
          </p:nvSpPr>
          <p:spPr bwMode="auto">
            <a:xfrm>
              <a:off x="-2332039" y="1208088"/>
              <a:ext cx="3175" cy="4763"/>
            </a:xfrm>
            <a:custGeom>
              <a:avLst/>
              <a:gdLst>
                <a:gd name="T0" fmla="*/ 0 w 1"/>
                <a:gd name="T1" fmla="*/ 1 h 1"/>
                <a:gd name="T2" fmla="*/ 0 w 1"/>
                <a:gd name="T3" fmla="*/ 1 h 1"/>
                <a:gd name="T4" fmla="*/ 1 w 1"/>
                <a:gd name="T5" fmla="*/ 1 h 1"/>
                <a:gd name="T6" fmla="*/ 0 w 1"/>
                <a:gd name="T7" fmla="*/ 0 h 1"/>
                <a:gd name="T8" fmla="*/ 0 w 1"/>
                <a:gd name="T9" fmla="*/ 1 h 1"/>
              </a:gdLst>
              <a:ahLst/>
              <a:cxnLst>
                <a:cxn ang="0">
                  <a:pos x="T0" y="T1"/>
                </a:cxn>
                <a:cxn ang="0">
                  <a:pos x="T2" y="T3"/>
                </a:cxn>
                <a:cxn ang="0">
                  <a:pos x="T4" y="T5"/>
                </a:cxn>
                <a:cxn ang="0">
                  <a:pos x="T6" y="T7"/>
                </a:cxn>
                <a:cxn ang="0">
                  <a:pos x="T8" y="T9"/>
                </a:cxn>
              </a:cxnLst>
              <a:rect l="0" t="0" r="r" b="b"/>
              <a:pathLst>
                <a:path w="1" h="1">
                  <a:moveTo>
                    <a:pt x="0" y="1"/>
                  </a:moveTo>
                  <a:cubicBezTo>
                    <a:pt x="0" y="1"/>
                    <a:pt x="0" y="1"/>
                    <a:pt x="0" y="1"/>
                  </a:cubicBezTo>
                  <a:cubicBezTo>
                    <a:pt x="1" y="1"/>
                    <a:pt x="1" y="1"/>
                    <a:pt x="1" y="1"/>
                  </a:cubicBezTo>
                  <a:cubicBezTo>
                    <a:pt x="0" y="0"/>
                    <a:pt x="0" y="0"/>
                    <a:pt x="0" y="0"/>
                  </a:cubicBezTo>
                  <a:lnTo>
                    <a:pt x="0"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0" name="Freeform 394">
              <a:extLst>
                <a:ext uri="{FF2B5EF4-FFF2-40B4-BE49-F238E27FC236}">
                  <a16:creationId xmlns:a16="http://schemas.microsoft.com/office/drawing/2014/main" id="{A4B28704-E365-44FB-B0BF-5410D8BE9339}"/>
                </a:ext>
              </a:extLst>
            </p:cNvPr>
            <p:cNvSpPr>
              <a:spLocks/>
            </p:cNvSpPr>
            <p:nvPr/>
          </p:nvSpPr>
          <p:spPr bwMode="auto">
            <a:xfrm>
              <a:off x="-2339977" y="1208088"/>
              <a:ext cx="3175" cy="7938"/>
            </a:xfrm>
            <a:custGeom>
              <a:avLst/>
              <a:gdLst>
                <a:gd name="T0" fmla="*/ 0 w 2"/>
                <a:gd name="T1" fmla="*/ 0 h 5"/>
                <a:gd name="T2" fmla="*/ 2 w 2"/>
                <a:gd name="T3" fmla="*/ 5 h 5"/>
                <a:gd name="T4" fmla="*/ 2 w 2"/>
                <a:gd name="T5" fmla="*/ 5 h 5"/>
                <a:gd name="T6" fmla="*/ 0 w 2"/>
                <a:gd name="T7" fmla="*/ 0 h 5"/>
                <a:gd name="T8" fmla="*/ 0 w 2"/>
                <a:gd name="T9" fmla="*/ 0 h 5"/>
              </a:gdLst>
              <a:ahLst/>
              <a:cxnLst>
                <a:cxn ang="0">
                  <a:pos x="T0" y="T1"/>
                </a:cxn>
                <a:cxn ang="0">
                  <a:pos x="T2" y="T3"/>
                </a:cxn>
                <a:cxn ang="0">
                  <a:pos x="T4" y="T5"/>
                </a:cxn>
                <a:cxn ang="0">
                  <a:pos x="T6" y="T7"/>
                </a:cxn>
                <a:cxn ang="0">
                  <a:pos x="T8" y="T9"/>
                </a:cxn>
              </a:cxnLst>
              <a:rect l="0" t="0" r="r" b="b"/>
              <a:pathLst>
                <a:path w="2" h="5">
                  <a:moveTo>
                    <a:pt x="0" y="0"/>
                  </a:moveTo>
                  <a:lnTo>
                    <a:pt x="2" y="5"/>
                  </a:lnTo>
                  <a:lnTo>
                    <a:pt x="2" y="5"/>
                  </a:lnTo>
                  <a:lnTo>
                    <a:pt x="0" y="0"/>
                  </a:lnTo>
                  <a:lnTo>
                    <a:pt x="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1" name="Freeform 395">
              <a:extLst>
                <a:ext uri="{FF2B5EF4-FFF2-40B4-BE49-F238E27FC236}">
                  <a16:creationId xmlns:a16="http://schemas.microsoft.com/office/drawing/2014/main" id="{D3034431-B299-48F5-91D3-F778398E0E05}"/>
                </a:ext>
              </a:extLst>
            </p:cNvPr>
            <p:cNvSpPr>
              <a:spLocks/>
            </p:cNvSpPr>
            <p:nvPr/>
          </p:nvSpPr>
          <p:spPr bwMode="auto">
            <a:xfrm>
              <a:off x="-2347914" y="1201738"/>
              <a:ext cx="7938" cy="3175"/>
            </a:xfrm>
            <a:custGeom>
              <a:avLst/>
              <a:gdLst>
                <a:gd name="T0" fmla="*/ 1 w 2"/>
                <a:gd name="T1" fmla="*/ 0 h 1"/>
                <a:gd name="T2" fmla="*/ 1 w 2"/>
                <a:gd name="T3" fmla="*/ 1 h 1"/>
                <a:gd name="T4" fmla="*/ 2 w 2"/>
                <a:gd name="T5" fmla="*/ 1 h 1"/>
                <a:gd name="T6" fmla="*/ 2 w 2"/>
                <a:gd name="T7" fmla="*/ 0 h 1"/>
                <a:gd name="T8" fmla="*/ 2 w 2"/>
                <a:gd name="T9" fmla="*/ 0 h 1"/>
                <a:gd name="T10" fmla="*/ 0 w 2"/>
                <a:gd name="T11" fmla="*/ 0 h 1"/>
                <a:gd name="T12" fmla="*/ 1 w 2"/>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1" y="0"/>
                  </a:moveTo>
                  <a:cubicBezTo>
                    <a:pt x="1" y="0"/>
                    <a:pt x="1" y="1"/>
                    <a:pt x="1" y="1"/>
                  </a:cubicBezTo>
                  <a:cubicBezTo>
                    <a:pt x="2" y="1"/>
                    <a:pt x="2" y="1"/>
                    <a:pt x="2" y="1"/>
                  </a:cubicBezTo>
                  <a:cubicBezTo>
                    <a:pt x="2" y="0"/>
                    <a:pt x="2" y="0"/>
                    <a:pt x="2" y="0"/>
                  </a:cubicBezTo>
                  <a:cubicBezTo>
                    <a:pt x="2" y="0"/>
                    <a:pt x="2" y="0"/>
                    <a:pt x="2" y="0"/>
                  </a:cubicBezTo>
                  <a:cubicBezTo>
                    <a:pt x="0" y="0"/>
                    <a:pt x="0" y="0"/>
                    <a:pt x="0" y="0"/>
                  </a:cubicBezTo>
                  <a:lnTo>
                    <a:pt x="1"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2" name="Freeform 396">
              <a:extLst>
                <a:ext uri="{FF2B5EF4-FFF2-40B4-BE49-F238E27FC236}">
                  <a16:creationId xmlns:a16="http://schemas.microsoft.com/office/drawing/2014/main" id="{C4236FAB-383C-466F-854D-69842E102E96}"/>
                </a:ext>
              </a:extLst>
            </p:cNvPr>
            <p:cNvSpPr>
              <a:spLocks/>
            </p:cNvSpPr>
            <p:nvPr/>
          </p:nvSpPr>
          <p:spPr bwMode="auto">
            <a:xfrm>
              <a:off x="-1957389" y="1212851"/>
              <a:ext cx="31750" cy="36513"/>
            </a:xfrm>
            <a:custGeom>
              <a:avLst/>
              <a:gdLst>
                <a:gd name="T0" fmla="*/ 1 w 9"/>
                <a:gd name="T1" fmla="*/ 1 h 10"/>
                <a:gd name="T2" fmla="*/ 1 w 9"/>
                <a:gd name="T3" fmla="*/ 1 h 10"/>
                <a:gd name="T4" fmla="*/ 1 w 9"/>
                <a:gd name="T5" fmla="*/ 2 h 10"/>
                <a:gd name="T6" fmla="*/ 1 w 9"/>
                <a:gd name="T7" fmla="*/ 3 h 10"/>
                <a:gd name="T8" fmla="*/ 0 w 9"/>
                <a:gd name="T9" fmla="*/ 3 h 10"/>
                <a:gd name="T10" fmla="*/ 0 w 9"/>
                <a:gd name="T11" fmla="*/ 5 h 10"/>
                <a:gd name="T12" fmla="*/ 1 w 9"/>
                <a:gd name="T13" fmla="*/ 5 h 10"/>
                <a:gd name="T14" fmla="*/ 1 w 9"/>
                <a:gd name="T15" fmla="*/ 6 h 10"/>
                <a:gd name="T16" fmla="*/ 1 w 9"/>
                <a:gd name="T17" fmla="*/ 7 h 10"/>
                <a:gd name="T18" fmla="*/ 1 w 9"/>
                <a:gd name="T19" fmla="*/ 9 h 10"/>
                <a:gd name="T20" fmla="*/ 2 w 9"/>
                <a:gd name="T21" fmla="*/ 10 h 10"/>
                <a:gd name="T22" fmla="*/ 3 w 9"/>
                <a:gd name="T23" fmla="*/ 10 h 10"/>
                <a:gd name="T24" fmla="*/ 5 w 9"/>
                <a:gd name="T25" fmla="*/ 8 h 10"/>
                <a:gd name="T26" fmla="*/ 7 w 9"/>
                <a:gd name="T27" fmla="*/ 7 h 10"/>
                <a:gd name="T28" fmla="*/ 9 w 9"/>
                <a:gd name="T29" fmla="*/ 6 h 10"/>
                <a:gd name="T30" fmla="*/ 8 w 9"/>
                <a:gd name="T31" fmla="*/ 6 h 10"/>
                <a:gd name="T32" fmla="*/ 7 w 9"/>
                <a:gd name="T33" fmla="*/ 4 h 10"/>
                <a:gd name="T34" fmla="*/ 7 w 9"/>
                <a:gd name="T35" fmla="*/ 3 h 10"/>
                <a:gd name="T36" fmla="*/ 6 w 9"/>
                <a:gd name="T37" fmla="*/ 2 h 10"/>
                <a:gd name="T38" fmla="*/ 5 w 9"/>
                <a:gd name="T39" fmla="*/ 1 h 10"/>
                <a:gd name="T40" fmla="*/ 4 w 9"/>
                <a:gd name="T41" fmla="*/ 1 h 10"/>
                <a:gd name="T42" fmla="*/ 3 w 9"/>
                <a:gd name="T43" fmla="*/ 1 h 10"/>
                <a:gd name="T44" fmla="*/ 3 w 9"/>
                <a:gd name="T45" fmla="*/ 0 h 10"/>
                <a:gd name="T46" fmla="*/ 1 w 9"/>
                <a:gd name="T47"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 h="10">
                  <a:moveTo>
                    <a:pt x="1" y="1"/>
                  </a:moveTo>
                  <a:cubicBezTo>
                    <a:pt x="1" y="1"/>
                    <a:pt x="1" y="1"/>
                    <a:pt x="1" y="1"/>
                  </a:cubicBezTo>
                  <a:cubicBezTo>
                    <a:pt x="1" y="2"/>
                    <a:pt x="2" y="2"/>
                    <a:pt x="1" y="2"/>
                  </a:cubicBezTo>
                  <a:cubicBezTo>
                    <a:pt x="1" y="3"/>
                    <a:pt x="1" y="3"/>
                    <a:pt x="1" y="3"/>
                  </a:cubicBezTo>
                  <a:cubicBezTo>
                    <a:pt x="1" y="3"/>
                    <a:pt x="0" y="3"/>
                    <a:pt x="0" y="3"/>
                  </a:cubicBezTo>
                  <a:cubicBezTo>
                    <a:pt x="0" y="4"/>
                    <a:pt x="0" y="4"/>
                    <a:pt x="0" y="5"/>
                  </a:cubicBezTo>
                  <a:cubicBezTo>
                    <a:pt x="0" y="5"/>
                    <a:pt x="1" y="5"/>
                    <a:pt x="1" y="5"/>
                  </a:cubicBezTo>
                  <a:cubicBezTo>
                    <a:pt x="1" y="5"/>
                    <a:pt x="1" y="6"/>
                    <a:pt x="1" y="6"/>
                  </a:cubicBezTo>
                  <a:cubicBezTo>
                    <a:pt x="1" y="6"/>
                    <a:pt x="1" y="7"/>
                    <a:pt x="1" y="7"/>
                  </a:cubicBezTo>
                  <a:cubicBezTo>
                    <a:pt x="1" y="8"/>
                    <a:pt x="1" y="9"/>
                    <a:pt x="1" y="9"/>
                  </a:cubicBezTo>
                  <a:cubicBezTo>
                    <a:pt x="2" y="9"/>
                    <a:pt x="2" y="10"/>
                    <a:pt x="2" y="10"/>
                  </a:cubicBezTo>
                  <a:cubicBezTo>
                    <a:pt x="3" y="10"/>
                    <a:pt x="3" y="10"/>
                    <a:pt x="3" y="10"/>
                  </a:cubicBezTo>
                  <a:cubicBezTo>
                    <a:pt x="3" y="9"/>
                    <a:pt x="5" y="8"/>
                    <a:pt x="5" y="8"/>
                  </a:cubicBezTo>
                  <a:cubicBezTo>
                    <a:pt x="6" y="8"/>
                    <a:pt x="7" y="7"/>
                    <a:pt x="7" y="7"/>
                  </a:cubicBezTo>
                  <a:cubicBezTo>
                    <a:pt x="8" y="7"/>
                    <a:pt x="9" y="6"/>
                    <a:pt x="9" y="6"/>
                  </a:cubicBezTo>
                  <a:cubicBezTo>
                    <a:pt x="9" y="6"/>
                    <a:pt x="9" y="6"/>
                    <a:pt x="8" y="6"/>
                  </a:cubicBezTo>
                  <a:cubicBezTo>
                    <a:pt x="8" y="6"/>
                    <a:pt x="8" y="4"/>
                    <a:pt x="7" y="4"/>
                  </a:cubicBezTo>
                  <a:cubicBezTo>
                    <a:pt x="7" y="4"/>
                    <a:pt x="7" y="4"/>
                    <a:pt x="7" y="3"/>
                  </a:cubicBezTo>
                  <a:cubicBezTo>
                    <a:pt x="7" y="3"/>
                    <a:pt x="6" y="3"/>
                    <a:pt x="6" y="2"/>
                  </a:cubicBezTo>
                  <a:cubicBezTo>
                    <a:pt x="5" y="2"/>
                    <a:pt x="5" y="1"/>
                    <a:pt x="5" y="1"/>
                  </a:cubicBezTo>
                  <a:cubicBezTo>
                    <a:pt x="4" y="1"/>
                    <a:pt x="4" y="1"/>
                    <a:pt x="4" y="1"/>
                  </a:cubicBezTo>
                  <a:cubicBezTo>
                    <a:pt x="4" y="1"/>
                    <a:pt x="3" y="1"/>
                    <a:pt x="3" y="1"/>
                  </a:cubicBezTo>
                  <a:cubicBezTo>
                    <a:pt x="3" y="1"/>
                    <a:pt x="3" y="1"/>
                    <a:pt x="3" y="0"/>
                  </a:cubicBezTo>
                  <a:cubicBezTo>
                    <a:pt x="2" y="0"/>
                    <a:pt x="1" y="0"/>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3" name="Freeform 397">
              <a:extLst>
                <a:ext uri="{FF2B5EF4-FFF2-40B4-BE49-F238E27FC236}">
                  <a16:creationId xmlns:a16="http://schemas.microsoft.com/office/drawing/2014/main" id="{D9A6ECDE-746B-4451-BB5C-B8EDABF67421}"/>
                </a:ext>
              </a:extLst>
            </p:cNvPr>
            <p:cNvSpPr>
              <a:spLocks/>
            </p:cNvSpPr>
            <p:nvPr/>
          </p:nvSpPr>
          <p:spPr bwMode="auto">
            <a:xfrm>
              <a:off x="-1976439" y="1190626"/>
              <a:ext cx="19050" cy="14288"/>
            </a:xfrm>
            <a:custGeom>
              <a:avLst/>
              <a:gdLst>
                <a:gd name="T0" fmla="*/ 2 w 5"/>
                <a:gd name="T1" fmla="*/ 2 h 4"/>
                <a:gd name="T2" fmla="*/ 3 w 5"/>
                <a:gd name="T3" fmla="*/ 3 h 4"/>
                <a:gd name="T4" fmla="*/ 4 w 5"/>
                <a:gd name="T5" fmla="*/ 3 h 4"/>
                <a:gd name="T6" fmla="*/ 5 w 5"/>
                <a:gd name="T7" fmla="*/ 3 h 4"/>
                <a:gd name="T8" fmla="*/ 5 w 5"/>
                <a:gd name="T9" fmla="*/ 2 h 4"/>
                <a:gd name="T10" fmla="*/ 4 w 5"/>
                <a:gd name="T11" fmla="*/ 1 h 4"/>
                <a:gd name="T12" fmla="*/ 3 w 5"/>
                <a:gd name="T13" fmla="*/ 1 h 4"/>
                <a:gd name="T14" fmla="*/ 2 w 5"/>
                <a:gd name="T15" fmla="*/ 1 h 4"/>
                <a:gd name="T16" fmla="*/ 1 w 5"/>
                <a:gd name="T17" fmla="*/ 0 h 4"/>
                <a:gd name="T18" fmla="*/ 1 w 5"/>
                <a:gd name="T19" fmla="*/ 2 h 4"/>
                <a:gd name="T20" fmla="*/ 2 w 5"/>
                <a:gd name="T21" fmla="*/ 2 h 4"/>
                <a:gd name="T22" fmla="*/ 2 w 5"/>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2" y="2"/>
                  </a:moveTo>
                  <a:cubicBezTo>
                    <a:pt x="2" y="2"/>
                    <a:pt x="2" y="3"/>
                    <a:pt x="3" y="3"/>
                  </a:cubicBezTo>
                  <a:cubicBezTo>
                    <a:pt x="4" y="4"/>
                    <a:pt x="4" y="3"/>
                    <a:pt x="4" y="3"/>
                  </a:cubicBezTo>
                  <a:cubicBezTo>
                    <a:pt x="5" y="3"/>
                    <a:pt x="5" y="3"/>
                    <a:pt x="5" y="3"/>
                  </a:cubicBezTo>
                  <a:cubicBezTo>
                    <a:pt x="5" y="2"/>
                    <a:pt x="5" y="2"/>
                    <a:pt x="5" y="2"/>
                  </a:cubicBezTo>
                  <a:cubicBezTo>
                    <a:pt x="4" y="1"/>
                    <a:pt x="4" y="1"/>
                    <a:pt x="4" y="1"/>
                  </a:cubicBezTo>
                  <a:cubicBezTo>
                    <a:pt x="3" y="1"/>
                    <a:pt x="3" y="1"/>
                    <a:pt x="3" y="1"/>
                  </a:cubicBezTo>
                  <a:cubicBezTo>
                    <a:pt x="2" y="1"/>
                    <a:pt x="2" y="1"/>
                    <a:pt x="2" y="1"/>
                  </a:cubicBezTo>
                  <a:cubicBezTo>
                    <a:pt x="2" y="0"/>
                    <a:pt x="1" y="0"/>
                    <a:pt x="1" y="0"/>
                  </a:cubicBezTo>
                  <a:cubicBezTo>
                    <a:pt x="1" y="1"/>
                    <a:pt x="0" y="1"/>
                    <a:pt x="1" y="2"/>
                  </a:cubicBezTo>
                  <a:cubicBezTo>
                    <a:pt x="1" y="2"/>
                    <a:pt x="2" y="2"/>
                    <a:pt x="2" y="2"/>
                  </a:cubicBezTo>
                  <a:cubicBezTo>
                    <a:pt x="2" y="2"/>
                    <a:pt x="2" y="2"/>
                    <a:pt x="2"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4" name="Freeform 398">
              <a:extLst>
                <a:ext uri="{FF2B5EF4-FFF2-40B4-BE49-F238E27FC236}">
                  <a16:creationId xmlns:a16="http://schemas.microsoft.com/office/drawing/2014/main" id="{AF963A7E-4F05-4002-91DC-EBE33FA9EB61}"/>
                </a:ext>
              </a:extLst>
            </p:cNvPr>
            <p:cNvSpPr>
              <a:spLocks/>
            </p:cNvSpPr>
            <p:nvPr/>
          </p:nvSpPr>
          <p:spPr bwMode="auto">
            <a:xfrm>
              <a:off x="-1982789" y="1193801"/>
              <a:ext cx="6350" cy="7938"/>
            </a:xfrm>
            <a:custGeom>
              <a:avLst/>
              <a:gdLst>
                <a:gd name="T0" fmla="*/ 0 w 2"/>
                <a:gd name="T1" fmla="*/ 0 h 2"/>
                <a:gd name="T2" fmla="*/ 1 w 2"/>
                <a:gd name="T3" fmla="*/ 1 h 2"/>
                <a:gd name="T4" fmla="*/ 1 w 2"/>
                <a:gd name="T5" fmla="*/ 2 h 2"/>
                <a:gd name="T6" fmla="*/ 2 w 2"/>
                <a:gd name="T7" fmla="*/ 1 h 2"/>
                <a:gd name="T8" fmla="*/ 1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cubicBezTo>
                    <a:pt x="0" y="0"/>
                    <a:pt x="1" y="1"/>
                    <a:pt x="1" y="1"/>
                  </a:cubicBezTo>
                  <a:cubicBezTo>
                    <a:pt x="1" y="1"/>
                    <a:pt x="1" y="2"/>
                    <a:pt x="1" y="2"/>
                  </a:cubicBezTo>
                  <a:cubicBezTo>
                    <a:pt x="2" y="1"/>
                    <a:pt x="2" y="1"/>
                    <a:pt x="2" y="1"/>
                  </a:cubicBezTo>
                  <a:cubicBezTo>
                    <a:pt x="1" y="0"/>
                    <a:pt x="2" y="0"/>
                    <a:pt x="1" y="0"/>
                  </a:cubicBezTo>
                  <a:cubicBezTo>
                    <a:pt x="1"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5" name="Freeform 399">
              <a:extLst>
                <a:ext uri="{FF2B5EF4-FFF2-40B4-BE49-F238E27FC236}">
                  <a16:creationId xmlns:a16="http://schemas.microsoft.com/office/drawing/2014/main" id="{E2442A33-2346-49A0-8A89-8BD1141CFD0E}"/>
                </a:ext>
              </a:extLst>
            </p:cNvPr>
            <p:cNvSpPr>
              <a:spLocks/>
            </p:cNvSpPr>
            <p:nvPr/>
          </p:nvSpPr>
          <p:spPr bwMode="auto">
            <a:xfrm>
              <a:off x="-1990727" y="1187451"/>
              <a:ext cx="19050" cy="3175"/>
            </a:xfrm>
            <a:custGeom>
              <a:avLst/>
              <a:gdLst>
                <a:gd name="T0" fmla="*/ 0 w 5"/>
                <a:gd name="T1" fmla="*/ 1 h 1"/>
                <a:gd name="T2" fmla="*/ 1 w 5"/>
                <a:gd name="T3" fmla="*/ 1 h 1"/>
                <a:gd name="T4" fmla="*/ 2 w 5"/>
                <a:gd name="T5" fmla="*/ 1 h 1"/>
                <a:gd name="T6" fmla="*/ 3 w 5"/>
                <a:gd name="T7" fmla="*/ 1 h 1"/>
                <a:gd name="T8" fmla="*/ 4 w 5"/>
                <a:gd name="T9" fmla="*/ 1 h 1"/>
                <a:gd name="T10" fmla="*/ 4 w 5"/>
                <a:gd name="T11" fmla="*/ 1 h 1"/>
                <a:gd name="T12" fmla="*/ 4 w 5"/>
                <a:gd name="T13" fmla="*/ 0 h 1"/>
                <a:gd name="T14" fmla="*/ 3 w 5"/>
                <a:gd name="T15" fmla="*/ 0 h 1"/>
                <a:gd name="T16" fmla="*/ 2 w 5"/>
                <a:gd name="T17" fmla="*/ 0 h 1"/>
                <a:gd name="T18" fmla="*/ 1 w 5"/>
                <a:gd name="T19" fmla="*/ 0 h 1"/>
                <a:gd name="T20" fmla="*/ 1 w 5"/>
                <a:gd name="T21" fmla="*/ 0 h 1"/>
                <a:gd name="T22" fmla="*/ 0 w 5"/>
                <a:gd name="T23" fmla="*/ 0 h 1"/>
                <a:gd name="T24" fmla="*/ 0 w 5"/>
                <a:gd name="T25"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0" y="1"/>
                  </a:moveTo>
                  <a:cubicBezTo>
                    <a:pt x="0" y="1"/>
                    <a:pt x="0" y="1"/>
                    <a:pt x="1" y="1"/>
                  </a:cubicBezTo>
                  <a:cubicBezTo>
                    <a:pt x="1" y="1"/>
                    <a:pt x="2" y="1"/>
                    <a:pt x="2" y="1"/>
                  </a:cubicBezTo>
                  <a:cubicBezTo>
                    <a:pt x="2" y="1"/>
                    <a:pt x="2" y="1"/>
                    <a:pt x="3" y="1"/>
                  </a:cubicBezTo>
                  <a:cubicBezTo>
                    <a:pt x="3" y="1"/>
                    <a:pt x="4" y="1"/>
                    <a:pt x="4" y="1"/>
                  </a:cubicBezTo>
                  <a:cubicBezTo>
                    <a:pt x="4" y="1"/>
                    <a:pt x="4" y="1"/>
                    <a:pt x="4" y="1"/>
                  </a:cubicBezTo>
                  <a:cubicBezTo>
                    <a:pt x="5" y="0"/>
                    <a:pt x="5" y="0"/>
                    <a:pt x="4" y="0"/>
                  </a:cubicBezTo>
                  <a:cubicBezTo>
                    <a:pt x="4" y="0"/>
                    <a:pt x="3" y="0"/>
                    <a:pt x="3" y="0"/>
                  </a:cubicBezTo>
                  <a:cubicBezTo>
                    <a:pt x="3" y="0"/>
                    <a:pt x="2" y="0"/>
                    <a:pt x="2" y="0"/>
                  </a:cubicBezTo>
                  <a:cubicBezTo>
                    <a:pt x="2" y="0"/>
                    <a:pt x="2" y="0"/>
                    <a:pt x="1" y="0"/>
                  </a:cubicBezTo>
                  <a:cubicBezTo>
                    <a:pt x="1" y="0"/>
                    <a:pt x="1" y="0"/>
                    <a:pt x="1" y="0"/>
                  </a:cubicBezTo>
                  <a:cubicBezTo>
                    <a:pt x="0"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6" name="Freeform 400">
              <a:extLst>
                <a:ext uri="{FF2B5EF4-FFF2-40B4-BE49-F238E27FC236}">
                  <a16:creationId xmlns:a16="http://schemas.microsoft.com/office/drawing/2014/main" id="{F424DB30-A3D7-47E0-9CE7-919A6CF9290D}"/>
                </a:ext>
              </a:extLst>
            </p:cNvPr>
            <p:cNvSpPr>
              <a:spLocks/>
            </p:cNvSpPr>
            <p:nvPr/>
          </p:nvSpPr>
          <p:spPr bwMode="auto">
            <a:xfrm>
              <a:off x="-2016127" y="1173163"/>
              <a:ext cx="19050" cy="14288"/>
            </a:xfrm>
            <a:custGeom>
              <a:avLst/>
              <a:gdLst>
                <a:gd name="T0" fmla="*/ 4 w 5"/>
                <a:gd name="T1" fmla="*/ 2 h 4"/>
                <a:gd name="T2" fmla="*/ 4 w 5"/>
                <a:gd name="T3" fmla="*/ 2 h 4"/>
                <a:gd name="T4" fmla="*/ 5 w 5"/>
                <a:gd name="T5" fmla="*/ 3 h 4"/>
                <a:gd name="T6" fmla="*/ 4 w 5"/>
                <a:gd name="T7" fmla="*/ 3 h 4"/>
                <a:gd name="T8" fmla="*/ 3 w 5"/>
                <a:gd name="T9" fmla="*/ 3 h 4"/>
                <a:gd name="T10" fmla="*/ 3 w 5"/>
                <a:gd name="T11" fmla="*/ 3 h 4"/>
                <a:gd name="T12" fmla="*/ 2 w 5"/>
                <a:gd name="T13" fmla="*/ 3 h 4"/>
                <a:gd name="T14" fmla="*/ 2 w 5"/>
                <a:gd name="T15" fmla="*/ 3 h 4"/>
                <a:gd name="T16" fmla="*/ 1 w 5"/>
                <a:gd name="T17" fmla="*/ 2 h 4"/>
                <a:gd name="T18" fmla="*/ 1 w 5"/>
                <a:gd name="T19" fmla="*/ 2 h 4"/>
                <a:gd name="T20" fmla="*/ 1 w 5"/>
                <a:gd name="T21" fmla="*/ 1 h 4"/>
                <a:gd name="T22" fmla="*/ 1 w 5"/>
                <a:gd name="T23" fmla="*/ 1 h 4"/>
                <a:gd name="T24" fmla="*/ 2 w 5"/>
                <a:gd name="T25" fmla="*/ 0 h 4"/>
                <a:gd name="T26" fmla="*/ 3 w 5"/>
                <a:gd name="T27" fmla="*/ 1 h 4"/>
                <a:gd name="T28" fmla="*/ 3 w 5"/>
                <a:gd name="T29" fmla="*/ 2 h 4"/>
                <a:gd name="T30" fmla="*/ 4 w 5"/>
                <a:gd name="T3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2"/>
                  </a:moveTo>
                  <a:cubicBezTo>
                    <a:pt x="4" y="2"/>
                    <a:pt x="4" y="2"/>
                    <a:pt x="4" y="2"/>
                  </a:cubicBezTo>
                  <a:cubicBezTo>
                    <a:pt x="4" y="3"/>
                    <a:pt x="5" y="3"/>
                    <a:pt x="5" y="3"/>
                  </a:cubicBezTo>
                  <a:cubicBezTo>
                    <a:pt x="5" y="3"/>
                    <a:pt x="4" y="3"/>
                    <a:pt x="4" y="3"/>
                  </a:cubicBezTo>
                  <a:cubicBezTo>
                    <a:pt x="4" y="3"/>
                    <a:pt x="3" y="4"/>
                    <a:pt x="3" y="3"/>
                  </a:cubicBezTo>
                  <a:cubicBezTo>
                    <a:pt x="3" y="3"/>
                    <a:pt x="3" y="3"/>
                    <a:pt x="3" y="3"/>
                  </a:cubicBezTo>
                  <a:cubicBezTo>
                    <a:pt x="3" y="3"/>
                    <a:pt x="2" y="3"/>
                    <a:pt x="2" y="3"/>
                  </a:cubicBezTo>
                  <a:cubicBezTo>
                    <a:pt x="2" y="3"/>
                    <a:pt x="2" y="3"/>
                    <a:pt x="2" y="3"/>
                  </a:cubicBezTo>
                  <a:cubicBezTo>
                    <a:pt x="1" y="3"/>
                    <a:pt x="1" y="2"/>
                    <a:pt x="1" y="2"/>
                  </a:cubicBezTo>
                  <a:cubicBezTo>
                    <a:pt x="1" y="2"/>
                    <a:pt x="1" y="2"/>
                    <a:pt x="1" y="2"/>
                  </a:cubicBezTo>
                  <a:cubicBezTo>
                    <a:pt x="1" y="2"/>
                    <a:pt x="0" y="2"/>
                    <a:pt x="1" y="1"/>
                  </a:cubicBezTo>
                  <a:cubicBezTo>
                    <a:pt x="1" y="1"/>
                    <a:pt x="1" y="1"/>
                    <a:pt x="1" y="1"/>
                  </a:cubicBezTo>
                  <a:cubicBezTo>
                    <a:pt x="2" y="1"/>
                    <a:pt x="2" y="0"/>
                    <a:pt x="2" y="0"/>
                  </a:cubicBezTo>
                  <a:cubicBezTo>
                    <a:pt x="3" y="0"/>
                    <a:pt x="3" y="0"/>
                    <a:pt x="3" y="1"/>
                  </a:cubicBezTo>
                  <a:cubicBezTo>
                    <a:pt x="3" y="1"/>
                    <a:pt x="3" y="1"/>
                    <a:pt x="3" y="2"/>
                  </a:cubicBezTo>
                  <a:cubicBezTo>
                    <a:pt x="3" y="2"/>
                    <a:pt x="4" y="2"/>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7" name="Freeform 401">
              <a:extLst>
                <a:ext uri="{FF2B5EF4-FFF2-40B4-BE49-F238E27FC236}">
                  <a16:creationId xmlns:a16="http://schemas.microsoft.com/office/drawing/2014/main" id="{E4985D44-21BC-4706-A1FE-36C6BC53DEDC}"/>
                </a:ext>
              </a:extLst>
            </p:cNvPr>
            <p:cNvSpPr>
              <a:spLocks/>
            </p:cNvSpPr>
            <p:nvPr/>
          </p:nvSpPr>
          <p:spPr bwMode="auto">
            <a:xfrm>
              <a:off x="-2055814" y="1157288"/>
              <a:ext cx="17463" cy="11113"/>
            </a:xfrm>
            <a:custGeom>
              <a:avLst/>
              <a:gdLst>
                <a:gd name="T0" fmla="*/ 4 w 5"/>
                <a:gd name="T1" fmla="*/ 2 h 3"/>
                <a:gd name="T2" fmla="*/ 4 w 5"/>
                <a:gd name="T3" fmla="*/ 3 h 3"/>
                <a:gd name="T4" fmla="*/ 2 w 5"/>
                <a:gd name="T5" fmla="*/ 3 h 3"/>
                <a:gd name="T6" fmla="*/ 2 w 5"/>
                <a:gd name="T7" fmla="*/ 2 h 3"/>
                <a:gd name="T8" fmla="*/ 1 w 5"/>
                <a:gd name="T9" fmla="*/ 2 h 3"/>
                <a:gd name="T10" fmla="*/ 1 w 5"/>
                <a:gd name="T11" fmla="*/ 1 h 3"/>
                <a:gd name="T12" fmla="*/ 2 w 5"/>
                <a:gd name="T13" fmla="*/ 1 h 3"/>
                <a:gd name="T14" fmla="*/ 2 w 5"/>
                <a:gd name="T15" fmla="*/ 0 h 3"/>
                <a:gd name="T16" fmla="*/ 4 w 5"/>
                <a:gd name="T17" fmla="*/ 0 h 3"/>
                <a:gd name="T18" fmla="*/ 4 w 5"/>
                <a:gd name="T19" fmla="*/ 0 h 3"/>
                <a:gd name="T20" fmla="*/ 4 w 5"/>
                <a:gd name="T2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3">
                  <a:moveTo>
                    <a:pt x="4" y="2"/>
                  </a:moveTo>
                  <a:cubicBezTo>
                    <a:pt x="4" y="2"/>
                    <a:pt x="4" y="3"/>
                    <a:pt x="4" y="3"/>
                  </a:cubicBezTo>
                  <a:cubicBezTo>
                    <a:pt x="3" y="3"/>
                    <a:pt x="2" y="3"/>
                    <a:pt x="2" y="3"/>
                  </a:cubicBezTo>
                  <a:cubicBezTo>
                    <a:pt x="2" y="3"/>
                    <a:pt x="2" y="3"/>
                    <a:pt x="2" y="2"/>
                  </a:cubicBezTo>
                  <a:cubicBezTo>
                    <a:pt x="1" y="2"/>
                    <a:pt x="2" y="2"/>
                    <a:pt x="1" y="2"/>
                  </a:cubicBezTo>
                  <a:cubicBezTo>
                    <a:pt x="0" y="2"/>
                    <a:pt x="1" y="2"/>
                    <a:pt x="1" y="1"/>
                  </a:cubicBezTo>
                  <a:cubicBezTo>
                    <a:pt x="1" y="1"/>
                    <a:pt x="2" y="1"/>
                    <a:pt x="2" y="1"/>
                  </a:cubicBezTo>
                  <a:cubicBezTo>
                    <a:pt x="2" y="0"/>
                    <a:pt x="2" y="0"/>
                    <a:pt x="2" y="0"/>
                  </a:cubicBezTo>
                  <a:cubicBezTo>
                    <a:pt x="3" y="0"/>
                    <a:pt x="3" y="0"/>
                    <a:pt x="4" y="0"/>
                  </a:cubicBezTo>
                  <a:cubicBezTo>
                    <a:pt x="4" y="0"/>
                    <a:pt x="4" y="0"/>
                    <a:pt x="4" y="0"/>
                  </a:cubicBezTo>
                  <a:cubicBezTo>
                    <a:pt x="4" y="1"/>
                    <a:pt x="5" y="1"/>
                    <a:pt x="4"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8" name="Freeform 402">
              <a:extLst>
                <a:ext uri="{FF2B5EF4-FFF2-40B4-BE49-F238E27FC236}">
                  <a16:creationId xmlns:a16="http://schemas.microsoft.com/office/drawing/2014/main" id="{E2D759EF-6440-42D2-BF56-A66EB741F6CC}"/>
                </a:ext>
              </a:extLst>
            </p:cNvPr>
            <p:cNvSpPr>
              <a:spLocks/>
            </p:cNvSpPr>
            <p:nvPr/>
          </p:nvSpPr>
          <p:spPr bwMode="auto">
            <a:xfrm>
              <a:off x="-2063752" y="1162051"/>
              <a:ext cx="4763" cy="6350"/>
            </a:xfrm>
            <a:custGeom>
              <a:avLst/>
              <a:gdLst>
                <a:gd name="T0" fmla="*/ 1 w 1"/>
                <a:gd name="T1" fmla="*/ 1 h 2"/>
                <a:gd name="T2" fmla="*/ 1 w 1"/>
                <a:gd name="T3" fmla="*/ 2 h 2"/>
                <a:gd name="T4" fmla="*/ 0 w 1"/>
                <a:gd name="T5" fmla="*/ 2 h 2"/>
                <a:gd name="T6" fmla="*/ 0 w 1"/>
                <a:gd name="T7" fmla="*/ 2 h 2"/>
                <a:gd name="T8" fmla="*/ 1 w 1"/>
                <a:gd name="T9" fmla="*/ 1 h 2"/>
                <a:gd name="T10" fmla="*/ 1 w 1"/>
                <a:gd name="T11" fmla="*/ 0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1"/>
                    <a:pt x="1" y="2"/>
                    <a:pt x="1" y="2"/>
                  </a:cubicBezTo>
                  <a:cubicBezTo>
                    <a:pt x="0" y="2"/>
                    <a:pt x="1" y="2"/>
                    <a:pt x="0" y="2"/>
                  </a:cubicBezTo>
                  <a:cubicBezTo>
                    <a:pt x="0" y="2"/>
                    <a:pt x="0" y="2"/>
                    <a:pt x="0" y="2"/>
                  </a:cubicBezTo>
                  <a:cubicBezTo>
                    <a:pt x="0" y="1"/>
                    <a:pt x="1" y="1"/>
                    <a:pt x="1" y="1"/>
                  </a:cubicBezTo>
                  <a:cubicBezTo>
                    <a:pt x="1" y="1"/>
                    <a:pt x="1" y="0"/>
                    <a:pt x="1" y="0"/>
                  </a:cubicBezTo>
                  <a:cubicBezTo>
                    <a:pt x="1" y="1"/>
                    <a:pt x="1" y="1"/>
                    <a:pt x="1"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59" name="Freeform 403">
              <a:extLst>
                <a:ext uri="{FF2B5EF4-FFF2-40B4-BE49-F238E27FC236}">
                  <a16:creationId xmlns:a16="http://schemas.microsoft.com/office/drawing/2014/main" id="{D604CFB9-08BA-4552-81FC-165346C57714}"/>
                </a:ext>
              </a:extLst>
            </p:cNvPr>
            <p:cNvSpPr>
              <a:spLocks/>
            </p:cNvSpPr>
            <p:nvPr/>
          </p:nvSpPr>
          <p:spPr bwMode="auto">
            <a:xfrm>
              <a:off x="-2255839" y="1201738"/>
              <a:ext cx="6350" cy="3175"/>
            </a:xfrm>
            <a:custGeom>
              <a:avLst/>
              <a:gdLst>
                <a:gd name="T0" fmla="*/ 1 w 2"/>
                <a:gd name="T1" fmla="*/ 0 h 1"/>
                <a:gd name="T2" fmla="*/ 1 w 2"/>
                <a:gd name="T3" fmla="*/ 0 h 1"/>
                <a:gd name="T4" fmla="*/ 1 w 2"/>
                <a:gd name="T5" fmla="*/ 0 h 1"/>
                <a:gd name="T6" fmla="*/ 1 w 2"/>
                <a:gd name="T7" fmla="*/ 0 h 1"/>
                <a:gd name="T8" fmla="*/ 1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1" y="0"/>
                    <a:pt x="1" y="0"/>
                  </a:cubicBezTo>
                  <a:cubicBezTo>
                    <a:pt x="1" y="0"/>
                    <a:pt x="1" y="0"/>
                    <a:pt x="1" y="0"/>
                  </a:cubicBezTo>
                  <a:cubicBezTo>
                    <a:pt x="1" y="0"/>
                    <a:pt x="0" y="0"/>
                    <a:pt x="1" y="0"/>
                  </a:cubicBezTo>
                  <a:cubicBezTo>
                    <a:pt x="1" y="1"/>
                    <a:pt x="1" y="1"/>
                    <a:pt x="1" y="1"/>
                  </a:cubicBezTo>
                  <a:cubicBezTo>
                    <a:pt x="1" y="1"/>
                    <a:pt x="2" y="0"/>
                    <a:pt x="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0" name="Freeform 404">
              <a:extLst>
                <a:ext uri="{FF2B5EF4-FFF2-40B4-BE49-F238E27FC236}">
                  <a16:creationId xmlns:a16="http://schemas.microsoft.com/office/drawing/2014/main" id="{83883FC9-BAE2-425C-A675-898E4662E9EB}"/>
                </a:ext>
              </a:extLst>
            </p:cNvPr>
            <p:cNvSpPr>
              <a:spLocks/>
            </p:cNvSpPr>
            <p:nvPr/>
          </p:nvSpPr>
          <p:spPr bwMode="auto">
            <a:xfrm>
              <a:off x="-2255839" y="1190626"/>
              <a:ext cx="6350" cy="3175"/>
            </a:xfrm>
            <a:custGeom>
              <a:avLst/>
              <a:gdLst>
                <a:gd name="T0" fmla="*/ 0 w 2"/>
                <a:gd name="T1" fmla="*/ 1 h 1"/>
                <a:gd name="T2" fmla="*/ 1 w 2"/>
                <a:gd name="T3" fmla="*/ 1 h 1"/>
                <a:gd name="T4" fmla="*/ 1 w 2"/>
                <a:gd name="T5" fmla="*/ 1 h 1"/>
                <a:gd name="T6" fmla="*/ 2 w 2"/>
                <a:gd name="T7" fmla="*/ 0 h 1"/>
                <a:gd name="T8" fmla="*/ 1 w 2"/>
                <a:gd name="T9" fmla="*/ 0 h 1"/>
                <a:gd name="T10" fmla="*/ 0 w 2"/>
                <a:gd name="T11" fmla="*/ 0 h 1"/>
                <a:gd name="T12" fmla="*/ 0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0" y="1"/>
                  </a:moveTo>
                  <a:cubicBezTo>
                    <a:pt x="0" y="1"/>
                    <a:pt x="0" y="1"/>
                    <a:pt x="1" y="1"/>
                  </a:cubicBezTo>
                  <a:cubicBezTo>
                    <a:pt x="1" y="1"/>
                    <a:pt x="1" y="1"/>
                    <a:pt x="1" y="1"/>
                  </a:cubicBezTo>
                  <a:cubicBezTo>
                    <a:pt x="2" y="0"/>
                    <a:pt x="2" y="0"/>
                    <a:pt x="2" y="0"/>
                  </a:cubicBezTo>
                  <a:cubicBezTo>
                    <a:pt x="1" y="0"/>
                    <a:pt x="1" y="0"/>
                    <a:pt x="1" y="0"/>
                  </a:cubicBezTo>
                  <a:cubicBezTo>
                    <a:pt x="1" y="0"/>
                    <a:pt x="0" y="0"/>
                    <a:pt x="0" y="0"/>
                  </a:cubicBezTo>
                  <a:cubicBezTo>
                    <a:pt x="0" y="0"/>
                    <a:pt x="0" y="1"/>
                    <a:pt x="0"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1" name="Freeform 405">
              <a:extLst>
                <a:ext uri="{FF2B5EF4-FFF2-40B4-BE49-F238E27FC236}">
                  <a16:creationId xmlns:a16="http://schemas.microsoft.com/office/drawing/2014/main" id="{4275BFFA-33B7-42DB-9DF9-5356F44B6635}"/>
                </a:ext>
              </a:extLst>
            </p:cNvPr>
            <p:cNvSpPr>
              <a:spLocks/>
            </p:cNvSpPr>
            <p:nvPr/>
          </p:nvSpPr>
          <p:spPr bwMode="auto">
            <a:xfrm>
              <a:off x="-2227264" y="1176338"/>
              <a:ext cx="11113" cy="6350"/>
            </a:xfrm>
            <a:custGeom>
              <a:avLst/>
              <a:gdLst>
                <a:gd name="T0" fmla="*/ 3 w 3"/>
                <a:gd name="T1" fmla="*/ 1 h 2"/>
                <a:gd name="T2" fmla="*/ 2 w 3"/>
                <a:gd name="T3" fmla="*/ 0 h 2"/>
                <a:gd name="T4" fmla="*/ 2 w 3"/>
                <a:gd name="T5" fmla="*/ 0 h 2"/>
                <a:gd name="T6" fmla="*/ 1 w 3"/>
                <a:gd name="T7" fmla="*/ 0 h 2"/>
                <a:gd name="T8" fmla="*/ 0 w 3"/>
                <a:gd name="T9" fmla="*/ 0 h 2"/>
                <a:gd name="T10" fmla="*/ 1 w 3"/>
                <a:gd name="T11" fmla="*/ 0 h 2"/>
                <a:gd name="T12" fmla="*/ 1 w 3"/>
                <a:gd name="T13" fmla="*/ 1 h 2"/>
                <a:gd name="T14" fmla="*/ 1 w 3"/>
                <a:gd name="T15" fmla="*/ 1 h 2"/>
                <a:gd name="T16" fmla="*/ 1 w 3"/>
                <a:gd name="T17" fmla="*/ 1 h 2"/>
                <a:gd name="T18" fmla="*/ 2 w 3"/>
                <a:gd name="T19" fmla="*/ 1 h 2"/>
                <a:gd name="T20" fmla="*/ 3 w 3"/>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2">
                  <a:moveTo>
                    <a:pt x="3" y="1"/>
                  </a:moveTo>
                  <a:cubicBezTo>
                    <a:pt x="3" y="1"/>
                    <a:pt x="2" y="1"/>
                    <a:pt x="2" y="0"/>
                  </a:cubicBezTo>
                  <a:cubicBezTo>
                    <a:pt x="2" y="0"/>
                    <a:pt x="2" y="0"/>
                    <a:pt x="2" y="0"/>
                  </a:cubicBezTo>
                  <a:cubicBezTo>
                    <a:pt x="2" y="0"/>
                    <a:pt x="2" y="0"/>
                    <a:pt x="1" y="0"/>
                  </a:cubicBezTo>
                  <a:cubicBezTo>
                    <a:pt x="1" y="0"/>
                    <a:pt x="0" y="0"/>
                    <a:pt x="0" y="0"/>
                  </a:cubicBezTo>
                  <a:cubicBezTo>
                    <a:pt x="0" y="0"/>
                    <a:pt x="1" y="0"/>
                    <a:pt x="1" y="0"/>
                  </a:cubicBezTo>
                  <a:cubicBezTo>
                    <a:pt x="1" y="0"/>
                    <a:pt x="1" y="0"/>
                    <a:pt x="1" y="1"/>
                  </a:cubicBezTo>
                  <a:cubicBezTo>
                    <a:pt x="1" y="1"/>
                    <a:pt x="1" y="1"/>
                    <a:pt x="1" y="1"/>
                  </a:cubicBezTo>
                  <a:cubicBezTo>
                    <a:pt x="1" y="1"/>
                    <a:pt x="1" y="2"/>
                    <a:pt x="1" y="1"/>
                  </a:cubicBezTo>
                  <a:cubicBezTo>
                    <a:pt x="2" y="1"/>
                    <a:pt x="2" y="1"/>
                    <a:pt x="2" y="1"/>
                  </a:cubicBezTo>
                  <a:cubicBezTo>
                    <a:pt x="2" y="1"/>
                    <a:pt x="3" y="1"/>
                    <a:pt x="3"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2" name="Freeform 406">
              <a:extLst>
                <a:ext uri="{FF2B5EF4-FFF2-40B4-BE49-F238E27FC236}">
                  <a16:creationId xmlns:a16="http://schemas.microsoft.com/office/drawing/2014/main" id="{8478DA42-4B4B-4193-A488-0F1596587E45}"/>
                </a:ext>
              </a:extLst>
            </p:cNvPr>
            <p:cNvSpPr>
              <a:spLocks/>
            </p:cNvSpPr>
            <p:nvPr/>
          </p:nvSpPr>
          <p:spPr bwMode="auto">
            <a:xfrm>
              <a:off x="-2249489" y="1154113"/>
              <a:ext cx="4763" cy="11113"/>
            </a:xfrm>
            <a:custGeom>
              <a:avLst/>
              <a:gdLst>
                <a:gd name="T0" fmla="*/ 0 w 1"/>
                <a:gd name="T1" fmla="*/ 0 h 3"/>
                <a:gd name="T2" fmla="*/ 0 w 1"/>
                <a:gd name="T3" fmla="*/ 1 h 3"/>
                <a:gd name="T4" fmla="*/ 0 w 1"/>
                <a:gd name="T5" fmla="*/ 1 h 3"/>
                <a:gd name="T6" fmla="*/ 1 w 1"/>
                <a:gd name="T7" fmla="*/ 2 h 3"/>
                <a:gd name="T8" fmla="*/ 1 w 1"/>
                <a:gd name="T9" fmla="*/ 2 h 3"/>
                <a:gd name="T10" fmla="*/ 1 w 1"/>
                <a:gd name="T11" fmla="*/ 1 h 3"/>
                <a:gd name="T12" fmla="*/ 0 w 1"/>
                <a:gd name="T13" fmla="*/ 1 h 3"/>
                <a:gd name="T14" fmla="*/ 0 w 1"/>
                <a:gd name="T15" fmla="*/ 0 h 3"/>
                <a:gd name="T16" fmla="*/ 0 w 1"/>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3">
                  <a:moveTo>
                    <a:pt x="0" y="0"/>
                  </a:moveTo>
                  <a:cubicBezTo>
                    <a:pt x="0" y="0"/>
                    <a:pt x="0" y="0"/>
                    <a:pt x="0" y="1"/>
                  </a:cubicBezTo>
                  <a:cubicBezTo>
                    <a:pt x="0" y="1"/>
                    <a:pt x="0" y="1"/>
                    <a:pt x="0" y="1"/>
                  </a:cubicBezTo>
                  <a:cubicBezTo>
                    <a:pt x="0" y="2"/>
                    <a:pt x="1" y="2"/>
                    <a:pt x="1" y="2"/>
                  </a:cubicBezTo>
                  <a:cubicBezTo>
                    <a:pt x="1" y="2"/>
                    <a:pt x="1" y="3"/>
                    <a:pt x="1" y="2"/>
                  </a:cubicBezTo>
                  <a:cubicBezTo>
                    <a:pt x="1" y="2"/>
                    <a:pt x="1" y="2"/>
                    <a:pt x="1" y="1"/>
                  </a:cubicBezTo>
                  <a:cubicBezTo>
                    <a:pt x="1" y="1"/>
                    <a:pt x="0" y="1"/>
                    <a:pt x="0" y="1"/>
                  </a:cubicBezTo>
                  <a:cubicBezTo>
                    <a:pt x="1" y="0"/>
                    <a:pt x="1" y="0"/>
                    <a:pt x="0" y="0"/>
                  </a:cubicBezTo>
                  <a:cubicBezTo>
                    <a:pt x="0" y="0"/>
                    <a:pt x="0" y="0"/>
                    <a:pt x="0"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3" name="Line 407">
              <a:extLst>
                <a:ext uri="{FF2B5EF4-FFF2-40B4-BE49-F238E27FC236}">
                  <a16:creationId xmlns:a16="http://schemas.microsoft.com/office/drawing/2014/main" id="{82A70F0E-FA93-429A-8B35-A86A573933EC}"/>
                </a:ext>
              </a:extLst>
            </p:cNvPr>
            <p:cNvSpPr>
              <a:spLocks noChangeShapeType="1"/>
            </p:cNvSpPr>
            <p:nvPr/>
          </p:nvSpPr>
          <p:spPr bwMode="auto">
            <a:xfrm>
              <a:off x="-2224089" y="1176338"/>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Line 408">
              <a:extLst>
                <a:ext uri="{FF2B5EF4-FFF2-40B4-BE49-F238E27FC236}">
                  <a16:creationId xmlns:a16="http://schemas.microsoft.com/office/drawing/2014/main" id="{59E41CE3-E11A-4B30-9FC3-FED72B1D0B3D}"/>
                </a:ext>
              </a:extLst>
            </p:cNvPr>
            <p:cNvSpPr>
              <a:spLocks noChangeShapeType="1"/>
            </p:cNvSpPr>
            <p:nvPr/>
          </p:nvSpPr>
          <p:spPr bwMode="auto">
            <a:xfrm>
              <a:off x="-2224089" y="1176338"/>
              <a:ext cx="0" cy="0"/>
            </a:xfrm>
            <a:prstGeom prst="line">
              <a:avLst/>
            </a:pr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65" name="Freeform 409">
              <a:extLst>
                <a:ext uri="{FF2B5EF4-FFF2-40B4-BE49-F238E27FC236}">
                  <a16:creationId xmlns:a16="http://schemas.microsoft.com/office/drawing/2014/main" id="{81D9D417-DEDD-4380-948B-EFBEAB87498D}"/>
                </a:ext>
              </a:extLst>
            </p:cNvPr>
            <p:cNvSpPr>
              <a:spLocks/>
            </p:cNvSpPr>
            <p:nvPr/>
          </p:nvSpPr>
          <p:spPr bwMode="auto">
            <a:xfrm>
              <a:off x="-2230439" y="1131888"/>
              <a:ext cx="14288" cy="15875"/>
            </a:xfrm>
            <a:custGeom>
              <a:avLst/>
              <a:gdLst>
                <a:gd name="T0" fmla="*/ 2 w 4"/>
                <a:gd name="T1" fmla="*/ 0 h 4"/>
                <a:gd name="T2" fmla="*/ 1 w 4"/>
                <a:gd name="T3" fmla="*/ 1 h 4"/>
                <a:gd name="T4" fmla="*/ 0 w 4"/>
                <a:gd name="T5" fmla="*/ 1 h 4"/>
                <a:gd name="T6" fmla="*/ 1 w 4"/>
                <a:gd name="T7" fmla="*/ 2 h 4"/>
                <a:gd name="T8" fmla="*/ 2 w 4"/>
                <a:gd name="T9" fmla="*/ 2 h 4"/>
                <a:gd name="T10" fmla="*/ 2 w 4"/>
                <a:gd name="T11" fmla="*/ 3 h 4"/>
                <a:gd name="T12" fmla="*/ 3 w 4"/>
                <a:gd name="T13" fmla="*/ 4 h 4"/>
                <a:gd name="T14" fmla="*/ 3 w 4"/>
                <a:gd name="T15" fmla="*/ 3 h 4"/>
                <a:gd name="T16" fmla="*/ 3 w 4"/>
                <a:gd name="T17" fmla="*/ 4 h 4"/>
                <a:gd name="T18" fmla="*/ 4 w 4"/>
                <a:gd name="T19" fmla="*/ 3 h 4"/>
                <a:gd name="T20" fmla="*/ 4 w 4"/>
                <a:gd name="T21" fmla="*/ 3 h 4"/>
                <a:gd name="T22" fmla="*/ 3 w 4"/>
                <a:gd name="T23" fmla="*/ 3 h 4"/>
                <a:gd name="T24" fmla="*/ 3 w 4"/>
                <a:gd name="T25" fmla="*/ 2 h 4"/>
                <a:gd name="T26" fmla="*/ 3 w 4"/>
                <a:gd name="T27" fmla="*/ 2 h 4"/>
                <a:gd name="T28" fmla="*/ 3 w 4"/>
                <a:gd name="T29" fmla="*/ 2 h 4"/>
                <a:gd name="T30" fmla="*/ 3 w 4"/>
                <a:gd name="T31" fmla="*/ 1 h 4"/>
                <a:gd name="T32" fmla="*/ 2 w 4"/>
                <a:gd name="T33" fmla="*/ 1 h 4"/>
                <a:gd name="T34" fmla="*/ 2 w 4"/>
                <a:gd name="T35" fmla="*/ 1 h 4"/>
                <a:gd name="T36" fmla="*/ 2 w 4"/>
                <a:gd name="T37" fmla="*/ 0 h 4"/>
                <a:gd name="T38" fmla="*/ 2 w 4"/>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 h="4">
                  <a:moveTo>
                    <a:pt x="2" y="0"/>
                  </a:moveTo>
                  <a:cubicBezTo>
                    <a:pt x="2" y="0"/>
                    <a:pt x="1" y="0"/>
                    <a:pt x="1" y="1"/>
                  </a:cubicBezTo>
                  <a:cubicBezTo>
                    <a:pt x="1" y="1"/>
                    <a:pt x="1" y="1"/>
                    <a:pt x="0" y="1"/>
                  </a:cubicBezTo>
                  <a:cubicBezTo>
                    <a:pt x="0" y="2"/>
                    <a:pt x="0" y="2"/>
                    <a:pt x="1" y="2"/>
                  </a:cubicBezTo>
                  <a:cubicBezTo>
                    <a:pt x="1" y="2"/>
                    <a:pt x="1" y="1"/>
                    <a:pt x="2" y="2"/>
                  </a:cubicBezTo>
                  <a:cubicBezTo>
                    <a:pt x="2" y="2"/>
                    <a:pt x="2" y="2"/>
                    <a:pt x="2" y="3"/>
                  </a:cubicBezTo>
                  <a:cubicBezTo>
                    <a:pt x="2" y="3"/>
                    <a:pt x="2" y="4"/>
                    <a:pt x="3" y="4"/>
                  </a:cubicBezTo>
                  <a:cubicBezTo>
                    <a:pt x="3" y="3"/>
                    <a:pt x="3" y="3"/>
                    <a:pt x="3" y="3"/>
                  </a:cubicBezTo>
                  <a:cubicBezTo>
                    <a:pt x="3" y="3"/>
                    <a:pt x="3" y="3"/>
                    <a:pt x="3" y="4"/>
                  </a:cubicBezTo>
                  <a:cubicBezTo>
                    <a:pt x="3" y="4"/>
                    <a:pt x="4" y="4"/>
                    <a:pt x="4" y="3"/>
                  </a:cubicBezTo>
                  <a:cubicBezTo>
                    <a:pt x="4" y="3"/>
                    <a:pt x="4" y="3"/>
                    <a:pt x="4" y="3"/>
                  </a:cubicBezTo>
                  <a:cubicBezTo>
                    <a:pt x="4" y="3"/>
                    <a:pt x="4" y="3"/>
                    <a:pt x="3" y="3"/>
                  </a:cubicBezTo>
                  <a:cubicBezTo>
                    <a:pt x="3" y="2"/>
                    <a:pt x="3" y="2"/>
                    <a:pt x="3" y="2"/>
                  </a:cubicBezTo>
                  <a:cubicBezTo>
                    <a:pt x="3" y="2"/>
                    <a:pt x="3" y="2"/>
                    <a:pt x="3" y="2"/>
                  </a:cubicBezTo>
                  <a:cubicBezTo>
                    <a:pt x="3" y="2"/>
                    <a:pt x="3" y="2"/>
                    <a:pt x="3" y="2"/>
                  </a:cubicBezTo>
                  <a:cubicBezTo>
                    <a:pt x="3" y="1"/>
                    <a:pt x="3" y="1"/>
                    <a:pt x="3" y="1"/>
                  </a:cubicBezTo>
                  <a:cubicBezTo>
                    <a:pt x="3" y="1"/>
                    <a:pt x="3" y="1"/>
                    <a:pt x="2" y="1"/>
                  </a:cubicBezTo>
                  <a:cubicBezTo>
                    <a:pt x="2" y="1"/>
                    <a:pt x="2" y="1"/>
                    <a:pt x="2" y="1"/>
                  </a:cubicBezTo>
                  <a:cubicBezTo>
                    <a:pt x="2" y="1"/>
                    <a:pt x="2" y="1"/>
                    <a:pt x="2" y="0"/>
                  </a:cubicBezTo>
                  <a:cubicBezTo>
                    <a:pt x="2" y="0"/>
                    <a:pt x="2" y="0"/>
                    <a:pt x="2"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6" name="Freeform 411">
              <a:extLst>
                <a:ext uri="{FF2B5EF4-FFF2-40B4-BE49-F238E27FC236}">
                  <a16:creationId xmlns:a16="http://schemas.microsoft.com/office/drawing/2014/main" id="{B0EFD71D-1E00-4096-8464-988F29029FFE}"/>
                </a:ext>
              </a:extLst>
            </p:cNvPr>
            <p:cNvSpPr>
              <a:spLocks/>
            </p:cNvSpPr>
            <p:nvPr/>
          </p:nvSpPr>
          <p:spPr bwMode="auto">
            <a:xfrm>
              <a:off x="-1393827" y="687388"/>
              <a:ext cx="69850" cy="107950"/>
            </a:xfrm>
            <a:custGeom>
              <a:avLst/>
              <a:gdLst>
                <a:gd name="T0" fmla="*/ 18 w 19"/>
                <a:gd name="T1" fmla="*/ 13 h 30"/>
                <a:gd name="T2" fmla="*/ 18 w 19"/>
                <a:gd name="T3" fmla="*/ 12 h 30"/>
                <a:gd name="T4" fmla="*/ 18 w 19"/>
                <a:gd name="T5" fmla="*/ 11 h 30"/>
                <a:gd name="T6" fmla="*/ 16 w 19"/>
                <a:gd name="T7" fmla="*/ 10 h 30"/>
                <a:gd name="T8" fmla="*/ 15 w 19"/>
                <a:gd name="T9" fmla="*/ 10 h 30"/>
                <a:gd name="T10" fmla="*/ 14 w 19"/>
                <a:gd name="T11" fmla="*/ 10 h 30"/>
                <a:gd name="T12" fmla="*/ 12 w 19"/>
                <a:gd name="T13" fmla="*/ 6 h 30"/>
                <a:gd name="T14" fmla="*/ 10 w 19"/>
                <a:gd name="T15" fmla="*/ 1 h 30"/>
                <a:gd name="T16" fmla="*/ 9 w 19"/>
                <a:gd name="T17" fmla="*/ 1 h 30"/>
                <a:gd name="T18" fmla="*/ 8 w 19"/>
                <a:gd name="T19" fmla="*/ 0 h 30"/>
                <a:gd name="T20" fmla="*/ 6 w 19"/>
                <a:gd name="T21" fmla="*/ 0 h 30"/>
                <a:gd name="T22" fmla="*/ 5 w 19"/>
                <a:gd name="T23" fmla="*/ 1 h 30"/>
                <a:gd name="T24" fmla="*/ 4 w 19"/>
                <a:gd name="T25" fmla="*/ 1 h 30"/>
                <a:gd name="T26" fmla="*/ 1 w 19"/>
                <a:gd name="T27" fmla="*/ 6 h 30"/>
                <a:gd name="T28" fmla="*/ 2 w 19"/>
                <a:gd name="T29" fmla="*/ 11 h 30"/>
                <a:gd name="T30" fmla="*/ 1 w 19"/>
                <a:gd name="T31" fmla="*/ 13 h 30"/>
                <a:gd name="T32" fmla="*/ 0 w 19"/>
                <a:gd name="T33" fmla="*/ 15 h 30"/>
                <a:gd name="T34" fmla="*/ 4 w 19"/>
                <a:gd name="T35" fmla="*/ 28 h 30"/>
                <a:gd name="T36" fmla="*/ 6 w 19"/>
                <a:gd name="T37" fmla="*/ 28 h 30"/>
                <a:gd name="T38" fmla="*/ 8 w 19"/>
                <a:gd name="T39" fmla="*/ 26 h 30"/>
                <a:gd name="T40" fmla="*/ 7 w 19"/>
                <a:gd name="T41" fmla="*/ 25 h 30"/>
                <a:gd name="T42" fmla="*/ 7 w 19"/>
                <a:gd name="T43" fmla="*/ 24 h 30"/>
                <a:gd name="T44" fmla="*/ 8 w 19"/>
                <a:gd name="T45" fmla="*/ 23 h 30"/>
                <a:gd name="T46" fmla="*/ 9 w 19"/>
                <a:gd name="T47" fmla="*/ 24 h 30"/>
                <a:gd name="T48" fmla="*/ 9 w 19"/>
                <a:gd name="T49" fmla="*/ 22 h 30"/>
                <a:gd name="T50" fmla="*/ 10 w 19"/>
                <a:gd name="T51" fmla="*/ 21 h 30"/>
                <a:gd name="T52" fmla="*/ 11 w 19"/>
                <a:gd name="T53" fmla="*/ 22 h 30"/>
                <a:gd name="T54" fmla="*/ 11 w 19"/>
                <a:gd name="T55" fmla="*/ 20 h 30"/>
                <a:gd name="T56" fmla="*/ 11 w 19"/>
                <a:gd name="T57" fmla="*/ 17 h 30"/>
                <a:gd name="T58" fmla="*/ 12 w 19"/>
                <a:gd name="T59" fmla="*/ 18 h 30"/>
                <a:gd name="T60" fmla="*/ 13 w 19"/>
                <a:gd name="T61" fmla="*/ 17 h 30"/>
                <a:gd name="T62" fmla="*/ 14 w 19"/>
                <a:gd name="T63" fmla="*/ 18 h 30"/>
                <a:gd name="T64" fmla="*/ 14 w 19"/>
                <a:gd name="T65" fmla="*/ 17 h 30"/>
                <a:gd name="T66" fmla="*/ 15 w 19"/>
                <a:gd name="T67" fmla="*/ 18 h 30"/>
                <a:gd name="T68" fmla="*/ 16 w 19"/>
                <a:gd name="T69" fmla="*/ 17 h 30"/>
                <a:gd name="T70" fmla="*/ 16 w 19"/>
                <a:gd name="T71" fmla="*/ 16 h 30"/>
                <a:gd name="T72" fmla="*/ 16 w 19"/>
                <a:gd name="T73" fmla="*/ 16 h 30"/>
                <a:gd name="T74" fmla="*/ 17 w 19"/>
                <a:gd name="T75" fmla="*/ 15 h 30"/>
                <a:gd name="T76" fmla="*/ 19 w 19"/>
                <a:gd name="T77" fmla="*/ 14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0">
                  <a:moveTo>
                    <a:pt x="18" y="13"/>
                  </a:moveTo>
                  <a:cubicBezTo>
                    <a:pt x="18" y="13"/>
                    <a:pt x="18" y="13"/>
                    <a:pt x="18" y="13"/>
                  </a:cubicBezTo>
                  <a:cubicBezTo>
                    <a:pt x="18" y="12"/>
                    <a:pt x="18" y="12"/>
                    <a:pt x="18" y="12"/>
                  </a:cubicBezTo>
                  <a:cubicBezTo>
                    <a:pt x="18" y="12"/>
                    <a:pt x="18" y="12"/>
                    <a:pt x="18" y="12"/>
                  </a:cubicBezTo>
                  <a:cubicBezTo>
                    <a:pt x="18" y="12"/>
                    <a:pt x="18" y="12"/>
                    <a:pt x="18" y="12"/>
                  </a:cubicBezTo>
                  <a:cubicBezTo>
                    <a:pt x="18" y="12"/>
                    <a:pt x="18" y="12"/>
                    <a:pt x="18" y="11"/>
                  </a:cubicBezTo>
                  <a:cubicBezTo>
                    <a:pt x="18" y="11"/>
                    <a:pt x="17" y="11"/>
                    <a:pt x="17" y="10"/>
                  </a:cubicBezTo>
                  <a:cubicBezTo>
                    <a:pt x="17" y="10"/>
                    <a:pt x="16" y="10"/>
                    <a:pt x="16" y="10"/>
                  </a:cubicBezTo>
                  <a:cubicBezTo>
                    <a:pt x="16" y="10"/>
                    <a:pt x="15" y="10"/>
                    <a:pt x="15" y="10"/>
                  </a:cubicBezTo>
                  <a:cubicBezTo>
                    <a:pt x="15" y="10"/>
                    <a:pt x="15" y="10"/>
                    <a:pt x="15" y="10"/>
                  </a:cubicBezTo>
                  <a:cubicBezTo>
                    <a:pt x="15" y="10"/>
                    <a:pt x="15" y="10"/>
                    <a:pt x="14" y="10"/>
                  </a:cubicBezTo>
                  <a:cubicBezTo>
                    <a:pt x="14" y="10"/>
                    <a:pt x="14" y="10"/>
                    <a:pt x="14" y="10"/>
                  </a:cubicBezTo>
                  <a:cubicBezTo>
                    <a:pt x="14" y="10"/>
                    <a:pt x="13" y="10"/>
                    <a:pt x="13" y="9"/>
                  </a:cubicBezTo>
                  <a:cubicBezTo>
                    <a:pt x="13" y="9"/>
                    <a:pt x="12" y="6"/>
                    <a:pt x="12" y="6"/>
                  </a:cubicBezTo>
                  <a:cubicBezTo>
                    <a:pt x="11" y="3"/>
                    <a:pt x="11" y="3"/>
                    <a:pt x="11" y="3"/>
                  </a:cubicBezTo>
                  <a:cubicBezTo>
                    <a:pt x="10" y="1"/>
                    <a:pt x="10" y="1"/>
                    <a:pt x="10" y="1"/>
                  </a:cubicBezTo>
                  <a:cubicBezTo>
                    <a:pt x="10" y="1"/>
                    <a:pt x="10" y="1"/>
                    <a:pt x="10" y="1"/>
                  </a:cubicBezTo>
                  <a:cubicBezTo>
                    <a:pt x="10" y="1"/>
                    <a:pt x="9" y="1"/>
                    <a:pt x="9" y="1"/>
                  </a:cubicBezTo>
                  <a:cubicBezTo>
                    <a:pt x="9" y="1"/>
                    <a:pt x="9" y="1"/>
                    <a:pt x="8" y="0"/>
                  </a:cubicBezTo>
                  <a:cubicBezTo>
                    <a:pt x="8" y="0"/>
                    <a:pt x="8" y="0"/>
                    <a:pt x="8" y="0"/>
                  </a:cubicBezTo>
                  <a:cubicBezTo>
                    <a:pt x="8" y="0"/>
                    <a:pt x="7" y="0"/>
                    <a:pt x="7" y="0"/>
                  </a:cubicBezTo>
                  <a:cubicBezTo>
                    <a:pt x="7" y="0"/>
                    <a:pt x="7" y="0"/>
                    <a:pt x="6" y="0"/>
                  </a:cubicBezTo>
                  <a:cubicBezTo>
                    <a:pt x="6" y="0"/>
                    <a:pt x="6" y="0"/>
                    <a:pt x="6" y="0"/>
                  </a:cubicBezTo>
                  <a:cubicBezTo>
                    <a:pt x="6" y="0"/>
                    <a:pt x="6" y="0"/>
                    <a:pt x="5" y="1"/>
                  </a:cubicBezTo>
                  <a:cubicBezTo>
                    <a:pt x="5" y="1"/>
                    <a:pt x="4" y="1"/>
                    <a:pt x="4" y="1"/>
                  </a:cubicBezTo>
                  <a:cubicBezTo>
                    <a:pt x="4" y="1"/>
                    <a:pt x="4" y="1"/>
                    <a:pt x="4" y="1"/>
                  </a:cubicBezTo>
                  <a:cubicBezTo>
                    <a:pt x="4" y="0"/>
                    <a:pt x="3" y="0"/>
                    <a:pt x="3" y="0"/>
                  </a:cubicBezTo>
                  <a:cubicBezTo>
                    <a:pt x="1" y="6"/>
                    <a:pt x="1" y="6"/>
                    <a:pt x="1" y="6"/>
                  </a:cubicBezTo>
                  <a:cubicBezTo>
                    <a:pt x="1" y="6"/>
                    <a:pt x="0" y="7"/>
                    <a:pt x="1" y="8"/>
                  </a:cubicBezTo>
                  <a:cubicBezTo>
                    <a:pt x="2" y="10"/>
                    <a:pt x="2" y="10"/>
                    <a:pt x="2" y="11"/>
                  </a:cubicBezTo>
                  <a:cubicBezTo>
                    <a:pt x="1" y="11"/>
                    <a:pt x="1" y="12"/>
                    <a:pt x="2" y="12"/>
                  </a:cubicBezTo>
                  <a:cubicBezTo>
                    <a:pt x="2" y="12"/>
                    <a:pt x="1" y="13"/>
                    <a:pt x="1" y="13"/>
                  </a:cubicBezTo>
                  <a:cubicBezTo>
                    <a:pt x="1" y="13"/>
                    <a:pt x="1" y="13"/>
                    <a:pt x="1" y="14"/>
                  </a:cubicBezTo>
                  <a:cubicBezTo>
                    <a:pt x="1" y="14"/>
                    <a:pt x="1" y="15"/>
                    <a:pt x="0" y="15"/>
                  </a:cubicBezTo>
                  <a:cubicBezTo>
                    <a:pt x="0" y="15"/>
                    <a:pt x="0" y="15"/>
                    <a:pt x="0" y="15"/>
                  </a:cubicBezTo>
                  <a:cubicBezTo>
                    <a:pt x="4" y="28"/>
                    <a:pt x="4" y="28"/>
                    <a:pt x="4" y="28"/>
                  </a:cubicBezTo>
                  <a:cubicBezTo>
                    <a:pt x="4" y="28"/>
                    <a:pt x="5" y="30"/>
                    <a:pt x="6" y="29"/>
                  </a:cubicBezTo>
                  <a:cubicBezTo>
                    <a:pt x="6" y="29"/>
                    <a:pt x="6" y="29"/>
                    <a:pt x="6" y="28"/>
                  </a:cubicBezTo>
                  <a:cubicBezTo>
                    <a:pt x="7" y="28"/>
                    <a:pt x="7" y="27"/>
                    <a:pt x="6" y="27"/>
                  </a:cubicBezTo>
                  <a:cubicBezTo>
                    <a:pt x="6" y="27"/>
                    <a:pt x="8" y="27"/>
                    <a:pt x="8" y="26"/>
                  </a:cubicBezTo>
                  <a:cubicBezTo>
                    <a:pt x="8" y="26"/>
                    <a:pt x="7" y="26"/>
                    <a:pt x="7" y="26"/>
                  </a:cubicBezTo>
                  <a:cubicBezTo>
                    <a:pt x="7" y="26"/>
                    <a:pt x="7" y="26"/>
                    <a:pt x="7" y="25"/>
                  </a:cubicBezTo>
                  <a:cubicBezTo>
                    <a:pt x="8" y="25"/>
                    <a:pt x="8" y="25"/>
                    <a:pt x="8" y="25"/>
                  </a:cubicBezTo>
                  <a:cubicBezTo>
                    <a:pt x="8" y="24"/>
                    <a:pt x="8" y="24"/>
                    <a:pt x="7" y="24"/>
                  </a:cubicBezTo>
                  <a:cubicBezTo>
                    <a:pt x="7" y="24"/>
                    <a:pt x="7" y="23"/>
                    <a:pt x="7" y="23"/>
                  </a:cubicBezTo>
                  <a:cubicBezTo>
                    <a:pt x="8" y="23"/>
                    <a:pt x="8" y="23"/>
                    <a:pt x="8" y="23"/>
                  </a:cubicBezTo>
                  <a:cubicBezTo>
                    <a:pt x="8" y="23"/>
                    <a:pt x="8" y="23"/>
                    <a:pt x="8" y="23"/>
                  </a:cubicBezTo>
                  <a:cubicBezTo>
                    <a:pt x="9" y="23"/>
                    <a:pt x="9" y="24"/>
                    <a:pt x="9" y="24"/>
                  </a:cubicBezTo>
                  <a:cubicBezTo>
                    <a:pt x="10" y="24"/>
                    <a:pt x="10" y="24"/>
                    <a:pt x="9" y="23"/>
                  </a:cubicBezTo>
                  <a:cubicBezTo>
                    <a:pt x="9" y="23"/>
                    <a:pt x="9" y="23"/>
                    <a:pt x="9" y="22"/>
                  </a:cubicBezTo>
                  <a:cubicBezTo>
                    <a:pt x="9" y="22"/>
                    <a:pt x="10" y="22"/>
                    <a:pt x="10" y="22"/>
                  </a:cubicBezTo>
                  <a:cubicBezTo>
                    <a:pt x="10" y="21"/>
                    <a:pt x="10" y="21"/>
                    <a:pt x="10" y="21"/>
                  </a:cubicBezTo>
                  <a:cubicBezTo>
                    <a:pt x="10" y="21"/>
                    <a:pt x="10" y="21"/>
                    <a:pt x="11" y="21"/>
                  </a:cubicBezTo>
                  <a:cubicBezTo>
                    <a:pt x="11" y="21"/>
                    <a:pt x="11" y="22"/>
                    <a:pt x="11" y="22"/>
                  </a:cubicBezTo>
                  <a:cubicBezTo>
                    <a:pt x="11" y="21"/>
                    <a:pt x="11" y="21"/>
                    <a:pt x="11" y="21"/>
                  </a:cubicBezTo>
                  <a:cubicBezTo>
                    <a:pt x="11" y="21"/>
                    <a:pt x="11" y="20"/>
                    <a:pt x="11" y="20"/>
                  </a:cubicBezTo>
                  <a:cubicBezTo>
                    <a:pt x="11" y="20"/>
                    <a:pt x="11" y="19"/>
                    <a:pt x="11" y="19"/>
                  </a:cubicBezTo>
                  <a:cubicBezTo>
                    <a:pt x="11" y="18"/>
                    <a:pt x="11" y="17"/>
                    <a:pt x="11" y="17"/>
                  </a:cubicBezTo>
                  <a:cubicBezTo>
                    <a:pt x="11" y="17"/>
                    <a:pt x="12" y="17"/>
                    <a:pt x="12" y="18"/>
                  </a:cubicBezTo>
                  <a:cubicBezTo>
                    <a:pt x="12" y="18"/>
                    <a:pt x="12" y="19"/>
                    <a:pt x="12" y="18"/>
                  </a:cubicBezTo>
                  <a:cubicBezTo>
                    <a:pt x="12" y="18"/>
                    <a:pt x="12" y="18"/>
                    <a:pt x="12" y="18"/>
                  </a:cubicBezTo>
                  <a:cubicBezTo>
                    <a:pt x="12" y="18"/>
                    <a:pt x="13" y="17"/>
                    <a:pt x="13" y="17"/>
                  </a:cubicBezTo>
                  <a:cubicBezTo>
                    <a:pt x="13" y="17"/>
                    <a:pt x="14" y="18"/>
                    <a:pt x="14" y="18"/>
                  </a:cubicBezTo>
                  <a:cubicBezTo>
                    <a:pt x="14" y="18"/>
                    <a:pt x="14" y="18"/>
                    <a:pt x="14" y="18"/>
                  </a:cubicBezTo>
                  <a:cubicBezTo>
                    <a:pt x="15" y="18"/>
                    <a:pt x="14" y="18"/>
                    <a:pt x="14" y="18"/>
                  </a:cubicBezTo>
                  <a:cubicBezTo>
                    <a:pt x="14" y="17"/>
                    <a:pt x="14" y="17"/>
                    <a:pt x="14" y="17"/>
                  </a:cubicBezTo>
                  <a:cubicBezTo>
                    <a:pt x="14" y="17"/>
                    <a:pt x="14" y="17"/>
                    <a:pt x="14" y="17"/>
                  </a:cubicBezTo>
                  <a:cubicBezTo>
                    <a:pt x="15" y="17"/>
                    <a:pt x="15" y="18"/>
                    <a:pt x="15" y="18"/>
                  </a:cubicBezTo>
                  <a:cubicBezTo>
                    <a:pt x="15" y="18"/>
                    <a:pt x="15" y="17"/>
                    <a:pt x="15" y="17"/>
                  </a:cubicBezTo>
                  <a:cubicBezTo>
                    <a:pt x="15" y="17"/>
                    <a:pt x="15" y="16"/>
                    <a:pt x="16" y="17"/>
                  </a:cubicBezTo>
                  <a:cubicBezTo>
                    <a:pt x="16" y="17"/>
                    <a:pt x="16" y="17"/>
                    <a:pt x="16" y="17"/>
                  </a:cubicBezTo>
                  <a:cubicBezTo>
                    <a:pt x="16" y="17"/>
                    <a:pt x="16" y="16"/>
                    <a:pt x="16" y="16"/>
                  </a:cubicBezTo>
                  <a:cubicBezTo>
                    <a:pt x="16" y="16"/>
                    <a:pt x="16" y="16"/>
                    <a:pt x="16" y="16"/>
                  </a:cubicBezTo>
                  <a:cubicBezTo>
                    <a:pt x="16" y="16"/>
                    <a:pt x="16" y="16"/>
                    <a:pt x="16" y="16"/>
                  </a:cubicBezTo>
                  <a:cubicBezTo>
                    <a:pt x="16" y="16"/>
                    <a:pt x="17" y="16"/>
                    <a:pt x="17" y="16"/>
                  </a:cubicBezTo>
                  <a:cubicBezTo>
                    <a:pt x="17" y="15"/>
                    <a:pt x="17" y="15"/>
                    <a:pt x="17" y="15"/>
                  </a:cubicBezTo>
                  <a:cubicBezTo>
                    <a:pt x="17" y="15"/>
                    <a:pt x="18" y="15"/>
                    <a:pt x="18" y="15"/>
                  </a:cubicBezTo>
                  <a:cubicBezTo>
                    <a:pt x="19" y="14"/>
                    <a:pt x="19" y="14"/>
                    <a:pt x="19" y="14"/>
                  </a:cubicBezTo>
                  <a:cubicBezTo>
                    <a:pt x="19" y="14"/>
                    <a:pt x="19" y="13"/>
                    <a:pt x="1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7" name="Freeform 412">
              <a:extLst>
                <a:ext uri="{FF2B5EF4-FFF2-40B4-BE49-F238E27FC236}">
                  <a16:creationId xmlns:a16="http://schemas.microsoft.com/office/drawing/2014/main" id="{D643DF40-6717-4381-B929-0BE5BE69E7F4}"/>
                </a:ext>
              </a:extLst>
            </p:cNvPr>
            <p:cNvSpPr>
              <a:spLocks/>
            </p:cNvSpPr>
            <p:nvPr/>
          </p:nvSpPr>
          <p:spPr bwMode="auto">
            <a:xfrm>
              <a:off x="-2041527" y="868363"/>
              <a:ext cx="134938" cy="107950"/>
            </a:xfrm>
            <a:custGeom>
              <a:avLst/>
              <a:gdLst>
                <a:gd name="T0" fmla="*/ 37 w 37"/>
                <a:gd name="T1" fmla="*/ 10 h 30"/>
                <a:gd name="T2" fmla="*/ 37 w 37"/>
                <a:gd name="T3" fmla="*/ 5 h 30"/>
                <a:gd name="T4" fmla="*/ 27 w 37"/>
                <a:gd name="T5" fmla="*/ 3 h 30"/>
                <a:gd name="T6" fmla="*/ 4 w 37"/>
                <a:gd name="T7" fmla="*/ 1 h 30"/>
                <a:gd name="T8" fmla="*/ 4 w 37"/>
                <a:gd name="T9" fmla="*/ 0 h 30"/>
                <a:gd name="T10" fmla="*/ 0 w 37"/>
                <a:gd name="T11" fmla="*/ 25 h 30"/>
                <a:gd name="T12" fmla="*/ 35 w 37"/>
                <a:gd name="T13" fmla="*/ 30 h 30"/>
                <a:gd name="T14" fmla="*/ 35 w 37"/>
                <a:gd name="T15" fmla="*/ 30 h 30"/>
                <a:gd name="T16" fmla="*/ 35 w 37"/>
                <a:gd name="T17" fmla="*/ 30 h 30"/>
                <a:gd name="T18" fmla="*/ 35 w 37"/>
                <a:gd name="T19" fmla="*/ 30 h 30"/>
                <a:gd name="T20" fmla="*/ 37 w 37"/>
                <a:gd name="T21" fmla="*/ 10 h 30"/>
                <a:gd name="T22" fmla="*/ 37 w 37"/>
                <a:gd name="T23" fmla="*/ 10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 h="30">
                  <a:moveTo>
                    <a:pt x="37" y="10"/>
                  </a:moveTo>
                  <a:cubicBezTo>
                    <a:pt x="37" y="5"/>
                    <a:pt x="37" y="5"/>
                    <a:pt x="37" y="5"/>
                  </a:cubicBezTo>
                  <a:cubicBezTo>
                    <a:pt x="27" y="3"/>
                    <a:pt x="27" y="3"/>
                    <a:pt x="27" y="3"/>
                  </a:cubicBezTo>
                  <a:cubicBezTo>
                    <a:pt x="4" y="1"/>
                    <a:pt x="4" y="1"/>
                    <a:pt x="4" y="1"/>
                  </a:cubicBezTo>
                  <a:cubicBezTo>
                    <a:pt x="4" y="0"/>
                    <a:pt x="4" y="0"/>
                    <a:pt x="4" y="0"/>
                  </a:cubicBezTo>
                  <a:cubicBezTo>
                    <a:pt x="0" y="25"/>
                    <a:pt x="0" y="25"/>
                    <a:pt x="0" y="25"/>
                  </a:cubicBezTo>
                  <a:cubicBezTo>
                    <a:pt x="2" y="26"/>
                    <a:pt x="23" y="29"/>
                    <a:pt x="35" y="30"/>
                  </a:cubicBezTo>
                  <a:cubicBezTo>
                    <a:pt x="35" y="30"/>
                    <a:pt x="35" y="30"/>
                    <a:pt x="35" y="30"/>
                  </a:cubicBezTo>
                  <a:cubicBezTo>
                    <a:pt x="35" y="30"/>
                    <a:pt x="35" y="30"/>
                    <a:pt x="35" y="30"/>
                  </a:cubicBezTo>
                  <a:cubicBezTo>
                    <a:pt x="35" y="30"/>
                    <a:pt x="35" y="30"/>
                    <a:pt x="35" y="30"/>
                  </a:cubicBezTo>
                  <a:cubicBezTo>
                    <a:pt x="37" y="10"/>
                    <a:pt x="37" y="10"/>
                    <a:pt x="37" y="10"/>
                  </a:cubicBezTo>
                  <a:cubicBezTo>
                    <a:pt x="37" y="10"/>
                    <a:pt x="37" y="10"/>
                    <a:pt x="37" y="1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8" name="Freeform 413">
              <a:extLst>
                <a:ext uri="{FF2B5EF4-FFF2-40B4-BE49-F238E27FC236}">
                  <a16:creationId xmlns:a16="http://schemas.microsoft.com/office/drawing/2014/main" id="{AC5A834C-329C-4EFA-93FC-74285E51336A}"/>
                </a:ext>
              </a:extLst>
            </p:cNvPr>
            <p:cNvSpPr>
              <a:spLocks/>
            </p:cNvSpPr>
            <p:nvPr/>
          </p:nvSpPr>
          <p:spPr bwMode="auto">
            <a:xfrm>
              <a:off x="-2136777" y="831851"/>
              <a:ext cx="109538" cy="127000"/>
            </a:xfrm>
            <a:custGeom>
              <a:avLst/>
              <a:gdLst>
                <a:gd name="T0" fmla="*/ 20 w 30"/>
                <a:gd name="T1" fmla="*/ 9 h 35"/>
                <a:gd name="T2" fmla="*/ 21 w 30"/>
                <a:gd name="T3" fmla="*/ 2 h 35"/>
                <a:gd name="T4" fmla="*/ 7 w 30"/>
                <a:gd name="T5" fmla="*/ 0 h 35"/>
                <a:gd name="T6" fmla="*/ 0 w 30"/>
                <a:gd name="T7" fmla="*/ 31 h 35"/>
                <a:gd name="T8" fmla="*/ 26 w 30"/>
                <a:gd name="T9" fmla="*/ 35 h 35"/>
                <a:gd name="T10" fmla="*/ 26 w 30"/>
                <a:gd name="T11" fmla="*/ 35 h 35"/>
                <a:gd name="T12" fmla="*/ 26 w 30"/>
                <a:gd name="T13" fmla="*/ 35 h 35"/>
                <a:gd name="T14" fmla="*/ 30 w 30"/>
                <a:gd name="T15" fmla="*/ 10 h 35"/>
                <a:gd name="T16" fmla="*/ 20 w 30"/>
                <a:gd name="T17" fmla="*/ 9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0" h="35">
                  <a:moveTo>
                    <a:pt x="20" y="9"/>
                  </a:moveTo>
                  <a:cubicBezTo>
                    <a:pt x="21" y="2"/>
                    <a:pt x="21" y="2"/>
                    <a:pt x="21" y="2"/>
                  </a:cubicBezTo>
                  <a:cubicBezTo>
                    <a:pt x="7" y="0"/>
                    <a:pt x="7" y="0"/>
                    <a:pt x="7" y="0"/>
                  </a:cubicBezTo>
                  <a:cubicBezTo>
                    <a:pt x="0" y="31"/>
                    <a:pt x="0" y="31"/>
                    <a:pt x="0" y="31"/>
                  </a:cubicBezTo>
                  <a:cubicBezTo>
                    <a:pt x="26" y="35"/>
                    <a:pt x="26" y="35"/>
                    <a:pt x="26" y="35"/>
                  </a:cubicBezTo>
                  <a:cubicBezTo>
                    <a:pt x="26" y="35"/>
                    <a:pt x="26" y="35"/>
                    <a:pt x="26" y="35"/>
                  </a:cubicBezTo>
                  <a:cubicBezTo>
                    <a:pt x="26" y="35"/>
                    <a:pt x="26" y="35"/>
                    <a:pt x="26" y="35"/>
                  </a:cubicBezTo>
                  <a:cubicBezTo>
                    <a:pt x="30" y="10"/>
                    <a:pt x="30" y="10"/>
                    <a:pt x="30" y="10"/>
                  </a:cubicBezTo>
                  <a:lnTo>
                    <a:pt x="20" y="9"/>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69" name="Freeform 414">
              <a:extLst>
                <a:ext uri="{FF2B5EF4-FFF2-40B4-BE49-F238E27FC236}">
                  <a16:creationId xmlns:a16="http://schemas.microsoft.com/office/drawing/2014/main" id="{F2F37441-3BA2-4FE1-B682-59132A42E49C}"/>
                </a:ext>
              </a:extLst>
            </p:cNvPr>
            <p:cNvSpPr>
              <a:spLocks/>
            </p:cNvSpPr>
            <p:nvPr/>
          </p:nvSpPr>
          <p:spPr bwMode="auto">
            <a:xfrm>
              <a:off x="-1644652" y="769938"/>
              <a:ext cx="76200" cy="95250"/>
            </a:xfrm>
            <a:custGeom>
              <a:avLst/>
              <a:gdLst>
                <a:gd name="T0" fmla="*/ 19 w 21"/>
                <a:gd name="T1" fmla="*/ 26 h 26"/>
                <a:gd name="T2" fmla="*/ 20 w 21"/>
                <a:gd name="T3" fmla="*/ 23 h 26"/>
                <a:gd name="T4" fmla="*/ 20 w 21"/>
                <a:gd name="T5" fmla="*/ 21 h 26"/>
                <a:gd name="T6" fmla="*/ 21 w 21"/>
                <a:gd name="T7" fmla="*/ 20 h 26"/>
                <a:gd name="T8" fmla="*/ 21 w 21"/>
                <a:gd name="T9" fmla="*/ 18 h 26"/>
                <a:gd name="T10" fmla="*/ 21 w 21"/>
                <a:gd name="T11" fmla="*/ 16 h 26"/>
                <a:gd name="T12" fmla="*/ 19 w 21"/>
                <a:gd name="T13" fmla="*/ 11 h 26"/>
                <a:gd name="T14" fmla="*/ 17 w 21"/>
                <a:gd name="T15" fmla="*/ 11 h 26"/>
                <a:gd name="T16" fmla="*/ 16 w 21"/>
                <a:gd name="T17" fmla="*/ 12 h 26"/>
                <a:gd name="T18" fmla="*/ 15 w 21"/>
                <a:gd name="T19" fmla="*/ 13 h 26"/>
                <a:gd name="T20" fmla="*/ 14 w 21"/>
                <a:gd name="T21" fmla="*/ 14 h 26"/>
                <a:gd name="T22" fmla="*/ 14 w 21"/>
                <a:gd name="T23" fmla="*/ 11 h 26"/>
                <a:gd name="T24" fmla="*/ 15 w 21"/>
                <a:gd name="T25" fmla="*/ 11 h 26"/>
                <a:gd name="T26" fmla="*/ 16 w 21"/>
                <a:gd name="T27" fmla="*/ 8 h 26"/>
                <a:gd name="T28" fmla="*/ 15 w 21"/>
                <a:gd name="T29" fmla="*/ 5 h 26"/>
                <a:gd name="T30" fmla="*/ 15 w 21"/>
                <a:gd name="T31" fmla="*/ 4 h 26"/>
                <a:gd name="T32" fmla="*/ 15 w 21"/>
                <a:gd name="T33" fmla="*/ 3 h 26"/>
                <a:gd name="T34" fmla="*/ 13 w 21"/>
                <a:gd name="T35" fmla="*/ 2 h 26"/>
                <a:gd name="T36" fmla="*/ 12 w 21"/>
                <a:gd name="T37" fmla="*/ 2 h 26"/>
                <a:gd name="T38" fmla="*/ 10 w 21"/>
                <a:gd name="T39" fmla="*/ 1 h 26"/>
                <a:gd name="T40" fmla="*/ 9 w 21"/>
                <a:gd name="T41" fmla="*/ 0 h 26"/>
                <a:gd name="T42" fmla="*/ 7 w 21"/>
                <a:gd name="T43" fmla="*/ 0 h 26"/>
                <a:gd name="T44" fmla="*/ 7 w 21"/>
                <a:gd name="T45" fmla="*/ 2 h 26"/>
                <a:gd name="T46" fmla="*/ 6 w 21"/>
                <a:gd name="T47" fmla="*/ 5 h 26"/>
                <a:gd name="T48" fmla="*/ 5 w 21"/>
                <a:gd name="T49" fmla="*/ 6 h 26"/>
                <a:gd name="T50" fmla="*/ 5 w 21"/>
                <a:gd name="T51" fmla="*/ 4 h 26"/>
                <a:gd name="T52" fmla="*/ 3 w 21"/>
                <a:gd name="T53" fmla="*/ 6 h 26"/>
                <a:gd name="T54" fmla="*/ 1 w 21"/>
                <a:gd name="T55" fmla="*/ 9 h 26"/>
                <a:gd name="T56" fmla="*/ 1 w 21"/>
                <a:gd name="T57" fmla="*/ 13 h 26"/>
                <a:gd name="T58" fmla="*/ 2 w 21"/>
                <a:gd name="T59" fmla="*/ 16 h 26"/>
                <a:gd name="T60" fmla="*/ 3 w 21"/>
                <a:gd name="T61" fmla="*/ 19 h 26"/>
                <a:gd name="T62" fmla="*/ 2 w 21"/>
                <a:gd name="T63" fmla="*/ 25 h 26"/>
                <a:gd name="T64" fmla="*/ 10 w 21"/>
                <a:gd name="T6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1" h="26">
                  <a:moveTo>
                    <a:pt x="11" y="26"/>
                  </a:moveTo>
                  <a:cubicBezTo>
                    <a:pt x="19" y="26"/>
                    <a:pt x="19" y="26"/>
                    <a:pt x="19" y="26"/>
                  </a:cubicBezTo>
                  <a:cubicBezTo>
                    <a:pt x="19" y="25"/>
                    <a:pt x="19" y="25"/>
                    <a:pt x="19" y="24"/>
                  </a:cubicBezTo>
                  <a:cubicBezTo>
                    <a:pt x="19" y="24"/>
                    <a:pt x="20" y="24"/>
                    <a:pt x="20" y="23"/>
                  </a:cubicBezTo>
                  <a:cubicBezTo>
                    <a:pt x="20" y="23"/>
                    <a:pt x="20" y="23"/>
                    <a:pt x="20" y="22"/>
                  </a:cubicBezTo>
                  <a:cubicBezTo>
                    <a:pt x="20" y="22"/>
                    <a:pt x="20" y="21"/>
                    <a:pt x="20" y="21"/>
                  </a:cubicBezTo>
                  <a:cubicBezTo>
                    <a:pt x="20" y="21"/>
                    <a:pt x="20" y="20"/>
                    <a:pt x="20" y="20"/>
                  </a:cubicBezTo>
                  <a:cubicBezTo>
                    <a:pt x="20" y="20"/>
                    <a:pt x="20" y="20"/>
                    <a:pt x="21" y="20"/>
                  </a:cubicBezTo>
                  <a:cubicBezTo>
                    <a:pt x="21" y="20"/>
                    <a:pt x="21" y="20"/>
                    <a:pt x="21" y="20"/>
                  </a:cubicBezTo>
                  <a:cubicBezTo>
                    <a:pt x="21" y="19"/>
                    <a:pt x="21" y="19"/>
                    <a:pt x="21" y="18"/>
                  </a:cubicBezTo>
                  <a:cubicBezTo>
                    <a:pt x="21" y="18"/>
                    <a:pt x="21" y="17"/>
                    <a:pt x="21" y="17"/>
                  </a:cubicBezTo>
                  <a:cubicBezTo>
                    <a:pt x="21" y="17"/>
                    <a:pt x="21" y="16"/>
                    <a:pt x="21" y="16"/>
                  </a:cubicBezTo>
                  <a:cubicBezTo>
                    <a:pt x="21" y="16"/>
                    <a:pt x="21" y="15"/>
                    <a:pt x="21" y="14"/>
                  </a:cubicBezTo>
                  <a:cubicBezTo>
                    <a:pt x="20" y="13"/>
                    <a:pt x="20" y="12"/>
                    <a:pt x="19" y="11"/>
                  </a:cubicBezTo>
                  <a:cubicBezTo>
                    <a:pt x="19" y="11"/>
                    <a:pt x="18" y="10"/>
                    <a:pt x="17" y="11"/>
                  </a:cubicBezTo>
                  <a:cubicBezTo>
                    <a:pt x="17" y="11"/>
                    <a:pt x="17" y="11"/>
                    <a:pt x="17" y="11"/>
                  </a:cubicBezTo>
                  <a:cubicBezTo>
                    <a:pt x="17" y="11"/>
                    <a:pt x="16" y="11"/>
                    <a:pt x="16" y="11"/>
                  </a:cubicBezTo>
                  <a:cubicBezTo>
                    <a:pt x="16" y="11"/>
                    <a:pt x="16" y="11"/>
                    <a:pt x="16" y="12"/>
                  </a:cubicBezTo>
                  <a:cubicBezTo>
                    <a:pt x="16" y="12"/>
                    <a:pt x="16" y="12"/>
                    <a:pt x="16" y="12"/>
                  </a:cubicBezTo>
                  <a:cubicBezTo>
                    <a:pt x="16" y="12"/>
                    <a:pt x="15" y="13"/>
                    <a:pt x="15" y="13"/>
                  </a:cubicBezTo>
                  <a:cubicBezTo>
                    <a:pt x="15" y="13"/>
                    <a:pt x="15" y="13"/>
                    <a:pt x="15" y="13"/>
                  </a:cubicBezTo>
                  <a:cubicBezTo>
                    <a:pt x="15" y="13"/>
                    <a:pt x="15" y="14"/>
                    <a:pt x="14" y="14"/>
                  </a:cubicBezTo>
                  <a:cubicBezTo>
                    <a:pt x="14" y="13"/>
                    <a:pt x="13" y="13"/>
                    <a:pt x="13" y="12"/>
                  </a:cubicBezTo>
                  <a:cubicBezTo>
                    <a:pt x="13" y="11"/>
                    <a:pt x="14" y="11"/>
                    <a:pt x="14" y="11"/>
                  </a:cubicBezTo>
                  <a:cubicBezTo>
                    <a:pt x="14" y="11"/>
                    <a:pt x="14" y="11"/>
                    <a:pt x="14" y="11"/>
                  </a:cubicBezTo>
                  <a:cubicBezTo>
                    <a:pt x="15" y="11"/>
                    <a:pt x="15" y="11"/>
                    <a:pt x="15" y="11"/>
                  </a:cubicBezTo>
                  <a:cubicBezTo>
                    <a:pt x="15" y="11"/>
                    <a:pt x="15" y="10"/>
                    <a:pt x="15" y="10"/>
                  </a:cubicBezTo>
                  <a:cubicBezTo>
                    <a:pt x="15" y="9"/>
                    <a:pt x="16" y="8"/>
                    <a:pt x="16" y="8"/>
                  </a:cubicBezTo>
                  <a:cubicBezTo>
                    <a:pt x="15" y="7"/>
                    <a:pt x="15" y="7"/>
                    <a:pt x="15" y="6"/>
                  </a:cubicBezTo>
                  <a:cubicBezTo>
                    <a:pt x="15" y="6"/>
                    <a:pt x="15" y="5"/>
                    <a:pt x="15" y="5"/>
                  </a:cubicBezTo>
                  <a:cubicBezTo>
                    <a:pt x="14" y="5"/>
                    <a:pt x="14" y="4"/>
                    <a:pt x="15" y="4"/>
                  </a:cubicBezTo>
                  <a:cubicBezTo>
                    <a:pt x="15" y="4"/>
                    <a:pt x="15" y="5"/>
                    <a:pt x="15" y="4"/>
                  </a:cubicBezTo>
                  <a:cubicBezTo>
                    <a:pt x="15" y="3"/>
                    <a:pt x="15" y="3"/>
                    <a:pt x="15" y="3"/>
                  </a:cubicBezTo>
                  <a:cubicBezTo>
                    <a:pt x="15" y="3"/>
                    <a:pt x="15" y="3"/>
                    <a:pt x="15" y="3"/>
                  </a:cubicBezTo>
                  <a:cubicBezTo>
                    <a:pt x="14" y="2"/>
                    <a:pt x="14" y="2"/>
                    <a:pt x="14" y="2"/>
                  </a:cubicBezTo>
                  <a:cubicBezTo>
                    <a:pt x="14" y="2"/>
                    <a:pt x="14" y="2"/>
                    <a:pt x="13" y="2"/>
                  </a:cubicBezTo>
                  <a:cubicBezTo>
                    <a:pt x="13" y="2"/>
                    <a:pt x="13" y="2"/>
                    <a:pt x="13" y="2"/>
                  </a:cubicBezTo>
                  <a:cubicBezTo>
                    <a:pt x="12" y="2"/>
                    <a:pt x="12" y="2"/>
                    <a:pt x="12" y="2"/>
                  </a:cubicBezTo>
                  <a:cubicBezTo>
                    <a:pt x="11" y="2"/>
                    <a:pt x="11" y="1"/>
                    <a:pt x="11" y="1"/>
                  </a:cubicBezTo>
                  <a:cubicBezTo>
                    <a:pt x="11" y="1"/>
                    <a:pt x="11" y="1"/>
                    <a:pt x="10" y="1"/>
                  </a:cubicBezTo>
                  <a:cubicBezTo>
                    <a:pt x="10" y="1"/>
                    <a:pt x="10" y="1"/>
                    <a:pt x="10" y="1"/>
                  </a:cubicBezTo>
                  <a:cubicBezTo>
                    <a:pt x="9" y="1"/>
                    <a:pt x="9" y="0"/>
                    <a:pt x="9" y="0"/>
                  </a:cubicBezTo>
                  <a:cubicBezTo>
                    <a:pt x="8" y="0"/>
                    <a:pt x="8" y="0"/>
                    <a:pt x="8" y="0"/>
                  </a:cubicBezTo>
                  <a:cubicBezTo>
                    <a:pt x="8" y="0"/>
                    <a:pt x="7" y="0"/>
                    <a:pt x="7" y="0"/>
                  </a:cubicBezTo>
                  <a:cubicBezTo>
                    <a:pt x="7" y="0"/>
                    <a:pt x="8" y="1"/>
                    <a:pt x="7" y="1"/>
                  </a:cubicBezTo>
                  <a:cubicBezTo>
                    <a:pt x="7" y="1"/>
                    <a:pt x="7" y="1"/>
                    <a:pt x="7" y="2"/>
                  </a:cubicBezTo>
                  <a:cubicBezTo>
                    <a:pt x="7" y="2"/>
                    <a:pt x="8" y="2"/>
                    <a:pt x="7" y="3"/>
                  </a:cubicBezTo>
                  <a:cubicBezTo>
                    <a:pt x="7" y="3"/>
                    <a:pt x="6" y="3"/>
                    <a:pt x="6" y="5"/>
                  </a:cubicBezTo>
                  <a:cubicBezTo>
                    <a:pt x="6" y="6"/>
                    <a:pt x="6" y="7"/>
                    <a:pt x="6" y="7"/>
                  </a:cubicBezTo>
                  <a:cubicBezTo>
                    <a:pt x="6" y="7"/>
                    <a:pt x="5" y="7"/>
                    <a:pt x="5" y="6"/>
                  </a:cubicBezTo>
                  <a:cubicBezTo>
                    <a:pt x="5" y="6"/>
                    <a:pt x="5" y="7"/>
                    <a:pt x="5" y="6"/>
                  </a:cubicBezTo>
                  <a:cubicBezTo>
                    <a:pt x="5" y="6"/>
                    <a:pt x="5" y="4"/>
                    <a:pt x="5" y="4"/>
                  </a:cubicBezTo>
                  <a:cubicBezTo>
                    <a:pt x="5" y="4"/>
                    <a:pt x="5" y="5"/>
                    <a:pt x="4" y="5"/>
                  </a:cubicBezTo>
                  <a:cubicBezTo>
                    <a:pt x="4" y="5"/>
                    <a:pt x="4" y="6"/>
                    <a:pt x="3" y="6"/>
                  </a:cubicBezTo>
                  <a:cubicBezTo>
                    <a:pt x="3" y="6"/>
                    <a:pt x="3" y="7"/>
                    <a:pt x="2" y="7"/>
                  </a:cubicBezTo>
                  <a:cubicBezTo>
                    <a:pt x="2" y="7"/>
                    <a:pt x="1" y="8"/>
                    <a:pt x="1" y="9"/>
                  </a:cubicBezTo>
                  <a:cubicBezTo>
                    <a:pt x="2" y="10"/>
                    <a:pt x="2" y="11"/>
                    <a:pt x="1" y="11"/>
                  </a:cubicBezTo>
                  <a:cubicBezTo>
                    <a:pt x="1" y="12"/>
                    <a:pt x="1" y="12"/>
                    <a:pt x="1" y="13"/>
                  </a:cubicBezTo>
                  <a:cubicBezTo>
                    <a:pt x="1" y="13"/>
                    <a:pt x="1" y="14"/>
                    <a:pt x="1" y="14"/>
                  </a:cubicBezTo>
                  <a:cubicBezTo>
                    <a:pt x="1" y="14"/>
                    <a:pt x="1" y="15"/>
                    <a:pt x="2" y="16"/>
                  </a:cubicBezTo>
                  <a:cubicBezTo>
                    <a:pt x="2" y="16"/>
                    <a:pt x="3" y="17"/>
                    <a:pt x="3" y="17"/>
                  </a:cubicBezTo>
                  <a:cubicBezTo>
                    <a:pt x="3" y="18"/>
                    <a:pt x="3" y="18"/>
                    <a:pt x="3" y="19"/>
                  </a:cubicBezTo>
                  <a:cubicBezTo>
                    <a:pt x="3" y="20"/>
                    <a:pt x="3" y="21"/>
                    <a:pt x="3" y="22"/>
                  </a:cubicBezTo>
                  <a:cubicBezTo>
                    <a:pt x="3" y="23"/>
                    <a:pt x="3" y="24"/>
                    <a:pt x="2" y="25"/>
                  </a:cubicBezTo>
                  <a:cubicBezTo>
                    <a:pt x="1" y="26"/>
                    <a:pt x="1" y="26"/>
                    <a:pt x="0" y="26"/>
                  </a:cubicBezTo>
                  <a:cubicBezTo>
                    <a:pt x="10" y="26"/>
                    <a:pt x="10" y="26"/>
                    <a:pt x="10" y="26"/>
                  </a:cubicBezTo>
                  <a:lnTo>
                    <a:pt x="11" y="26"/>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0" name="Freeform 415">
              <a:extLst>
                <a:ext uri="{FF2B5EF4-FFF2-40B4-BE49-F238E27FC236}">
                  <a16:creationId xmlns:a16="http://schemas.microsoft.com/office/drawing/2014/main" id="{17492FE8-AEB8-4BE3-9F28-E86BF2BF5D5E}"/>
                </a:ext>
              </a:extLst>
            </p:cNvPr>
            <p:cNvSpPr>
              <a:spLocks/>
            </p:cNvSpPr>
            <p:nvPr/>
          </p:nvSpPr>
          <p:spPr bwMode="auto">
            <a:xfrm>
              <a:off x="-2233614" y="803276"/>
              <a:ext cx="122238" cy="184150"/>
            </a:xfrm>
            <a:custGeom>
              <a:avLst/>
              <a:gdLst>
                <a:gd name="T0" fmla="*/ 21 w 34"/>
                <a:gd name="T1" fmla="*/ 4 h 51"/>
                <a:gd name="T2" fmla="*/ 6 w 34"/>
                <a:gd name="T3" fmla="*/ 0 h 51"/>
                <a:gd name="T4" fmla="*/ 1 w 34"/>
                <a:gd name="T5" fmla="*/ 16 h 51"/>
                <a:gd name="T6" fmla="*/ 2 w 34"/>
                <a:gd name="T7" fmla="*/ 17 h 51"/>
                <a:gd name="T8" fmla="*/ 1 w 34"/>
                <a:gd name="T9" fmla="*/ 18 h 51"/>
                <a:gd name="T10" fmla="*/ 1 w 34"/>
                <a:gd name="T11" fmla="*/ 19 h 51"/>
                <a:gd name="T12" fmla="*/ 21 w 34"/>
                <a:gd name="T13" fmla="*/ 50 h 51"/>
                <a:gd name="T14" fmla="*/ 22 w 34"/>
                <a:gd name="T15" fmla="*/ 50 h 51"/>
                <a:gd name="T16" fmla="*/ 21 w 34"/>
                <a:gd name="T17" fmla="*/ 47 h 51"/>
                <a:gd name="T18" fmla="*/ 22 w 34"/>
                <a:gd name="T19" fmla="*/ 46 h 51"/>
                <a:gd name="T20" fmla="*/ 22 w 34"/>
                <a:gd name="T21" fmla="*/ 44 h 51"/>
                <a:gd name="T22" fmla="*/ 24 w 34"/>
                <a:gd name="T23" fmla="*/ 43 h 51"/>
                <a:gd name="T24" fmla="*/ 25 w 34"/>
                <a:gd name="T25" fmla="*/ 43 h 51"/>
                <a:gd name="T26" fmla="*/ 26 w 34"/>
                <a:gd name="T27" fmla="*/ 44 h 51"/>
                <a:gd name="T28" fmla="*/ 27 w 34"/>
                <a:gd name="T29" fmla="*/ 39 h 51"/>
                <a:gd name="T30" fmla="*/ 34 w 34"/>
                <a:gd name="T31" fmla="*/ 8 h 51"/>
                <a:gd name="T32" fmla="*/ 21 w 34"/>
                <a:gd name="T33" fmla="*/ 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4" h="51">
                  <a:moveTo>
                    <a:pt x="21" y="4"/>
                  </a:moveTo>
                  <a:cubicBezTo>
                    <a:pt x="6" y="0"/>
                    <a:pt x="6" y="0"/>
                    <a:pt x="6" y="0"/>
                  </a:cubicBezTo>
                  <a:cubicBezTo>
                    <a:pt x="1" y="16"/>
                    <a:pt x="1" y="16"/>
                    <a:pt x="1" y="16"/>
                  </a:cubicBezTo>
                  <a:cubicBezTo>
                    <a:pt x="1" y="16"/>
                    <a:pt x="1" y="17"/>
                    <a:pt x="2" y="17"/>
                  </a:cubicBezTo>
                  <a:cubicBezTo>
                    <a:pt x="2" y="17"/>
                    <a:pt x="1" y="18"/>
                    <a:pt x="1" y="18"/>
                  </a:cubicBezTo>
                  <a:cubicBezTo>
                    <a:pt x="1" y="19"/>
                    <a:pt x="1" y="19"/>
                    <a:pt x="1" y="19"/>
                  </a:cubicBezTo>
                  <a:cubicBezTo>
                    <a:pt x="0" y="19"/>
                    <a:pt x="21" y="50"/>
                    <a:pt x="21" y="50"/>
                  </a:cubicBezTo>
                  <a:cubicBezTo>
                    <a:pt x="21" y="50"/>
                    <a:pt x="22" y="51"/>
                    <a:pt x="22" y="50"/>
                  </a:cubicBezTo>
                  <a:cubicBezTo>
                    <a:pt x="22" y="49"/>
                    <a:pt x="22" y="48"/>
                    <a:pt x="21" y="47"/>
                  </a:cubicBezTo>
                  <a:cubicBezTo>
                    <a:pt x="21" y="47"/>
                    <a:pt x="21" y="46"/>
                    <a:pt x="22" y="46"/>
                  </a:cubicBezTo>
                  <a:cubicBezTo>
                    <a:pt x="22" y="45"/>
                    <a:pt x="22" y="45"/>
                    <a:pt x="22" y="44"/>
                  </a:cubicBezTo>
                  <a:cubicBezTo>
                    <a:pt x="22" y="44"/>
                    <a:pt x="22" y="43"/>
                    <a:pt x="24" y="43"/>
                  </a:cubicBezTo>
                  <a:cubicBezTo>
                    <a:pt x="25" y="43"/>
                    <a:pt x="25" y="43"/>
                    <a:pt x="25" y="43"/>
                  </a:cubicBezTo>
                  <a:cubicBezTo>
                    <a:pt x="25" y="44"/>
                    <a:pt x="26" y="44"/>
                    <a:pt x="26" y="44"/>
                  </a:cubicBezTo>
                  <a:cubicBezTo>
                    <a:pt x="27" y="39"/>
                    <a:pt x="27" y="39"/>
                    <a:pt x="27" y="39"/>
                  </a:cubicBezTo>
                  <a:cubicBezTo>
                    <a:pt x="34" y="8"/>
                    <a:pt x="34" y="8"/>
                    <a:pt x="34" y="8"/>
                  </a:cubicBezTo>
                  <a:lnTo>
                    <a:pt x="21" y="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1" name="Freeform 416">
              <a:extLst>
                <a:ext uri="{FF2B5EF4-FFF2-40B4-BE49-F238E27FC236}">
                  <a16:creationId xmlns:a16="http://schemas.microsoft.com/office/drawing/2014/main" id="{A3027CD3-2CE5-44E2-BF6F-631DDA76A081}"/>
                </a:ext>
              </a:extLst>
            </p:cNvPr>
            <p:cNvSpPr>
              <a:spLocks/>
            </p:cNvSpPr>
            <p:nvPr/>
          </p:nvSpPr>
          <p:spPr bwMode="auto">
            <a:xfrm>
              <a:off x="-1914527" y="904876"/>
              <a:ext cx="138113" cy="76200"/>
            </a:xfrm>
            <a:custGeom>
              <a:avLst/>
              <a:gdLst>
                <a:gd name="T0" fmla="*/ 36 w 38"/>
                <a:gd name="T1" fmla="*/ 6 h 21"/>
                <a:gd name="T2" fmla="*/ 37 w 38"/>
                <a:gd name="T3" fmla="*/ 4 h 21"/>
                <a:gd name="T4" fmla="*/ 34 w 38"/>
                <a:gd name="T5" fmla="*/ 2 h 21"/>
                <a:gd name="T6" fmla="*/ 2 w 38"/>
                <a:gd name="T7" fmla="*/ 0 h 21"/>
                <a:gd name="T8" fmla="*/ 0 w 38"/>
                <a:gd name="T9" fmla="*/ 20 h 21"/>
                <a:gd name="T10" fmla="*/ 38 w 38"/>
                <a:gd name="T11" fmla="*/ 21 h 21"/>
                <a:gd name="T12" fmla="*/ 37 w 38"/>
                <a:gd name="T13" fmla="*/ 8 h 21"/>
                <a:gd name="T14" fmla="*/ 36 w 38"/>
                <a:gd name="T15" fmla="*/ 6 h 2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8" h="21">
                  <a:moveTo>
                    <a:pt x="36" y="6"/>
                  </a:moveTo>
                  <a:cubicBezTo>
                    <a:pt x="36" y="4"/>
                    <a:pt x="37" y="5"/>
                    <a:pt x="37" y="4"/>
                  </a:cubicBezTo>
                  <a:cubicBezTo>
                    <a:pt x="37" y="3"/>
                    <a:pt x="34" y="2"/>
                    <a:pt x="34" y="2"/>
                  </a:cubicBezTo>
                  <a:cubicBezTo>
                    <a:pt x="26" y="2"/>
                    <a:pt x="2" y="0"/>
                    <a:pt x="2" y="0"/>
                  </a:cubicBezTo>
                  <a:cubicBezTo>
                    <a:pt x="0" y="20"/>
                    <a:pt x="0" y="20"/>
                    <a:pt x="0" y="20"/>
                  </a:cubicBezTo>
                  <a:cubicBezTo>
                    <a:pt x="38" y="21"/>
                    <a:pt x="38" y="21"/>
                    <a:pt x="38" y="21"/>
                  </a:cubicBezTo>
                  <a:cubicBezTo>
                    <a:pt x="37" y="8"/>
                    <a:pt x="37" y="8"/>
                    <a:pt x="37" y="8"/>
                  </a:cubicBezTo>
                  <a:cubicBezTo>
                    <a:pt x="37" y="8"/>
                    <a:pt x="36" y="7"/>
                    <a:pt x="36"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2" name="Freeform 417">
              <a:extLst>
                <a:ext uri="{FF2B5EF4-FFF2-40B4-BE49-F238E27FC236}">
                  <a16:creationId xmlns:a16="http://schemas.microsoft.com/office/drawing/2014/main" id="{A00DAE22-E9B9-4AFB-A4C0-A246228A3A47}"/>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18">
              <a:extLst>
                <a:ext uri="{FF2B5EF4-FFF2-40B4-BE49-F238E27FC236}">
                  <a16:creationId xmlns:a16="http://schemas.microsoft.com/office/drawing/2014/main" id="{3DE62D0D-7ABB-43AD-88B2-7F56A86883B2}"/>
                </a:ext>
              </a:extLst>
            </p:cNvPr>
            <p:cNvSpPr>
              <a:spLocks/>
            </p:cNvSpPr>
            <p:nvPr/>
          </p:nvSpPr>
          <p:spPr bwMode="auto">
            <a:xfrm>
              <a:off x="-2063752" y="774701"/>
              <a:ext cx="131763" cy="104775"/>
            </a:xfrm>
            <a:custGeom>
              <a:avLst/>
              <a:gdLst>
                <a:gd name="T0" fmla="*/ 36 w 36"/>
                <a:gd name="T1" fmla="*/ 4 h 29"/>
                <a:gd name="T2" fmla="*/ 5 w 36"/>
                <a:gd name="T3" fmla="*/ 0 h 29"/>
                <a:gd name="T4" fmla="*/ 5 w 36"/>
                <a:gd name="T5" fmla="*/ 3 h 29"/>
                <a:gd name="T6" fmla="*/ 5 w 36"/>
                <a:gd name="T7" fmla="*/ 3 h 29"/>
                <a:gd name="T8" fmla="*/ 1 w 36"/>
                <a:gd name="T9" fmla="*/ 18 h 29"/>
                <a:gd name="T10" fmla="*/ 0 w 36"/>
                <a:gd name="T11" fmla="*/ 25 h 29"/>
                <a:gd name="T12" fmla="*/ 10 w 36"/>
                <a:gd name="T13" fmla="*/ 26 h 29"/>
                <a:gd name="T14" fmla="*/ 10 w 36"/>
                <a:gd name="T15" fmla="*/ 26 h 29"/>
                <a:gd name="T16" fmla="*/ 10 w 36"/>
                <a:gd name="T17" fmla="*/ 26 h 29"/>
                <a:gd name="T18" fmla="*/ 10 w 36"/>
                <a:gd name="T19" fmla="*/ 27 h 29"/>
                <a:gd name="T20" fmla="*/ 33 w 36"/>
                <a:gd name="T21" fmla="*/ 29 h 29"/>
                <a:gd name="T22" fmla="*/ 33 w 36"/>
                <a:gd name="T23" fmla="*/ 29 h 29"/>
                <a:gd name="T24" fmla="*/ 35 w 36"/>
                <a:gd name="T25" fmla="*/ 17 h 29"/>
                <a:gd name="T26" fmla="*/ 36 w 36"/>
                <a:gd name="T27" fmla="*/ 4 h 29"/>
                <a:gd name="T28" fmla="*/ 36 w 36"/>
                <a:gd name="T29" fmla="*/ 4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6" h="29">
                  <a:moveTo>
                    <a:pt x="36" y="4"/>
                  </a:moveTo>
                  <a:cubicBezTo>
                    <a:pt x="5" y="0"/>
                    <a:pt x="5" y="0"/>
                    <a:pt x="5" y="0"/>
                  </a:cubicBezTo>
                  <a:cubicBezTo>
                    <a:pt x="5" y="3"/>
                    <a:pt x="5" y="3"/>
                    <a:pt x="5" y="3"/>
                  </a:cubicBezTo>
                  <a:cubicBezTo>
                    <a:pt x="5" y="3"/>
                    <a:pt x="5" y="3"/>
                    <a:pt x="5" y="3"/>
                  </a:cubicBezTo>
                  <a:cubicBezTo>
                    <a:pt x="1" y="18"/>
                    <a:pt x="1" y="18"/>
                    <a:pt x="1" y="18"/>
                  </a:cubicBezTo>
                  <a:cubicBezTo>
                    <a:pt x="0" y="25"/>
                    <a:pt x="0" y="25"/>
                    <a:pt x="0" y="25"/>
                  </a:cubicBezTo>
                  <a:cubicBezTo>
                    <a:pt x="10" y="26"/>
                    <a:pt x="10" y="26"/>
                    <a:pt x="10" y="26"/>
                  </a:cubicBezTo>
                  <a:cubicBezTo>
                    <a:pt x="10" y="26"/>
                    <a:pt x="10" y="26"/>
                    <a:pt x="10" y="26"/>
                  </a:cubicBezTo>
                  <a:cubicBezTo>
                    <a:pt x="10" y="26"/>
                    <a:pt x="10" y="26"/>
                    <a:pt x="10" y="26"/>
                  </a:cubicBezTo>
                  <a:cubicBezTo>
                    <a:pt x="10" y="27"/>
                    <a:pt x="10" y="27"/>
                    <a:pt x="10" y="27"/>
                  </a:cubicBezTo>
                  <a:cubicBezTo>
                    <a:pt x="33" y="29"/>
                    <a:pt x="33" y="29"/>
                    <a:pt x="33" y="29"/>
                  </a:cubicBezTo>
                  <a:cubicBezTo>
                    <a:pt x="33" y="29"/>
                    <a:pt x="33" y="29"/>
                    <a:pt x="33" y="29"/>
                  </a:cubicBezTo>
                  <a:cubicBezTo>
                    <a:pt x="33" y="28"/>
                    <a:pt x="35" y="17"/>
                    <a:pt x="35" y="17"/>
                  </a:cubicBezTo>
                  <a:cubicBezTo>
                    <a:pt x="36" y="4"/>
                    <a:pt x="36" y="4"/>
                    <a:pt x="36" y="4"/>
                  </a:cubicBezTo>
                  <a:cubicBezTo>
                    <a:pt x="36" y="5"/>
                    <a:pt x="36" y="4"/>
                    <a:pt x="36" y="4"/>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74" name="Freeform 419">
              <a:extLst>
                <a:ext uri="{FF2B5EF4-FFF2-40B4-BE49-F238E27FC236}">
                  <a16:creationId xmlns:a16="http://schemas.microsoft.com/office/drawing/2014/main" id="{0A873316-43D3-4BBA-9542-6193BB697AAC}"/>
                </a:ext>
              </a:extLst>
            </p:cNvPr>
            <p:cNvSpPr>
              <a:spLocks/>
            </p:cNvSpPr>
            <p:nvPr/>
          </p:nvSpPr>
          <p:spPr bwMode="auto">
            <a:xfrm>
              <a:off x="-1793877" y="896938"/>
              <a:ext cx="120650" cy="101600"/>
            </a:xfrm>
            <a:custGeom>
              <a:avLst/>
              <a:gdLst>
                <a:gd name="T0" fmla="*/ 0 w 33"/>
                <a:gd name="T1" fmla="*/ 2 h 28"/>
                <a:gd name="T2" fmla="*/ 1 w 33"/>
                <a:gd name="T3" fmla="*/ 3 h 28"/>
                <a:gd name="T4" fmla="*/ 1 w 33"/>
                <a:gd name="T5" fmla="*/ 4 h 28"/>
                <a:gd name="T6" fmla="*/ 4 w 33"/>
                <a:gd name="T7" fmla="*/ 6 h 28"/>
                <a:gd name="T8" fmla="*/ 3 w 33"/>
                <a:gd name="T9" fmla="*/ 8 h 28"/>
                <a:gd name="T10" fmla="*/ 4 w 33"/>
                <a:gd name="T11" fmla="*/ 10 h 28"/>
                <a:gd name="T12" fmla="*/ 5 w 33"/>
                <a:gd name="T13" fmla="*/ 23 h 28"/>
                <a:gd name="T14" fmla="*/ 5 w 33"/>
                <a:gd name="T15" fmla="*/ 27 h 28"/>
                <a:gd name="T16" fmla="*/ 28 w 33"/>
                <a:gd name="T17" fmla="*/ 26 h 28"/>
                <a:gd name="T18" fmla="*/ 28 w 33"/>
                <a:gd name="T19" fmla="*/ 26 h 28"/>
                <a:gd name="T20" fmla="*/ 28 w 33"/>
                <a:gd name="T21" fmla="*/ 27 h 28"/>
                <a:gd name="T22" fmla="*/ 28 w 33"/>
                <a:gd name="T23" fmla="*/ 28 h 28"/>
                <a:gd name="T24" fmla="*/ 30 w 33"/>
                <a:gd name="T25" fmla="*/ 28 h 28"/>
                <a:gd name="T26" fmla="*/ 31 w 33"/>
                <a:gd name="T27" fmla="*/ 27 h 28"/>
                <a:gd name="T28" fmla="*/ 31 w 33"/>
                <a:gd name="T29" fmla="*/ 26 h 28"/>
                <a:gd name="T30" fmla="*/ 31 w 33"/>
                <a:gd name="T31" fmla="*/ 26 h 28"/>
                <a:gd name="T32" fmla="*/ 31 w 33"/>
                <a:gd name="T33" fmla="*/ 25 h 28"/>
                <a:gd name="T34" fmla="*/ 32 w 33"/>
                <a:gd name="T35" fmla="*/ 25 h 28"/>
                <a:gd name="T36" fmla="*/ 33 w 33"/>
                <a:gd name="T37" fmla="*/ 23 h 28"/>
                <a:gd name="T38" fmla="*/ 31 w 33"/>
                <a:gd name="T39" fmla="*/ 21 h 28"/>
                <a:gd name="T40" fmla="*/ 31 w 33"/>
                <a:gd name="T41" fmla="*/ 19 h 28"/>
                <a:gd name="T42" fmla="*/ 30 w 33"/>
                <a:gd name="T43" fmla="*/ 18 h 28"/>
                <a:gd name="T44" fmla="*/ 29 w 33"/>
                <a:gd name="T45" fmla="*/ 17 h 28"/>
                <a:gd name="T46" fmla="*/ 27 w 33"/>
                <a:gd name="T47" fmla="*/ 15 h 28"/>
                <a:gd name="T48" fmla="*/ 27 w 33"/>
                <a:gd name="T49" fmla="*/ 14 h 28"/>
                <a:gd name="T50" fmla="*/ 27 w 33"/>
                <a:gd name="T51" fmla="*/ 12 h 28"/>
                <a:gd name="T52" fmla="*/ 26 w 33"/>
                <a:gd name="T53" fmla="*/ 11 h 28"/>
                <a:gd name="T54" fmla="*/ 24 w 33"/>
                <a:gd name="T55" fmla="*/ 10 h 28"/>
                <a:gd name="T56" fmla="*/ 24 w 33"/>
                <a:gd name="T57" fmla="*/ 9 h 28"/>
                <a:gd name="T58" fmla="*/ 23 w 33"/>
                <a:gd name="T59" fmla="*/ 8 h 28"/>
                <a:gd name="T60" fmla="*/ 22 w 33"/>
                <a:gd name="T61" fmla="*/ 7 h 28"/>
                <a:gd name="T62" fmla="*/ 21 w 33"/>
                <a:gd name="T63" fmla="*/ 6 h 28"/>
                <a:gd name="T64" fmla="*/ 21 w 33"/>
                <a:gd name="T65" fmla="*/ 4 h 28"/>
                <a:gd name="T66" fmla="*/ 20 w 33"/>
                <a:gd name="T67" fmla="*/ 2 h 28"/>
                <a:gd name="T68" fmla="*/ 20 w 33"/>
                <a:gd name="T69" fmla="*/ 2 h 28"/>
                <a:gd name="T70" fmla="*/ 19 w 33"/>
                <a:gd name="T71" fmla="*/ 1 h 28"/>
                <a:gd name="T72" fmla="*/ 19 w 33"/>
                <a:gd name="T73" fmla="*/ 1 h 28"/>
                <a:gd name="T74" fmla="*/ 18 w 33"/>
                <a:gd name="T75" fmla="*/ 1 h 28"/>
                <a:gd name="T76" fmla="*/ 0 w 33"/>
                <a:gd name="T77" fmla="*/ 1 h 28"/>
                <a:gd name="T78" fmla="*/ 0 w 33"/>
                <a:gd name="T7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 h="28">
                  <a:moveTo>
                    <a:pt x="0" y="2"/>
                  </a:moveTo>
                  <a:cubicBezTo>
                    <a:pt x="0" y="2"/>
                    <a:pt x="0" y="2"/>
                    <a:pt x="1" y="3"/>
                  </a:cubicBezTo>
                  <a:cubicBezTo>
                    <a:pt x="1" y="3"/>
                    <a:pt x="1" y="4"/>
                    <a:pt x="1" y="4"/>
                  </a:cubicBezTo>
                  <a:cubicBezTo>
                    <a:pt x="1" y="4"/>
                    <a:pt x="4" y="5"/>
                    <a:pt x="4" y="6"/>
                  </a:cubicBezTo>
                  <a:cubicBezTo>
                    <a:pt x="4" y="7"/>
                    <a:pt x="3" y="6"/>
                    <a:pt x="3" y="8"/>
                  </a:cubicBezTo>
                  <a:cubicBezTo>
                    <a:pt x="3" y="9"/>
                    <a:pt x="4" y="10"/>
                    <a:pt x="4" y="10"/>
                  </a:cubicBezTo>
                  <a:cubicBezTo>
                    <a:pt x="5" y="23"/>
                    <a:pt x="5" y="23"/>
                    <a:pt x="5" y="23"/>
                  </a:cubicBezTo>
                  <a:cubicBezTo>
                    <a:pt x="5" y="27"/>
                    <a:pt x="5" y="27"/>
                    <a:pt x="5" y="27"/>
                  </a:cubicBezTo>
                  <a:cubicBezTo>
                    <a:pt x="28" y="26"/>
                    <a:pt x="28" y="26"/>
                    <a:pt x="28" y="26"/>
                  </a:cubicBezTo>
                  <a:cubicBezTo>
                    <a:pt x="28" y="26"/>
                    <a:pt x="28" y="26"/>
                    <a:pt x="28" y="26"/>
                  </a:cubicBezTo>
                  <a:cubicBezTo>
                    <a:pt x="28" y="27"/>
                    <a:pt x="28" y="27"/>
                    <a:pt x="28" y="27"/>
                  </a:cubicBezTo>
                  <a:cubicBezTo>
                    <a:pt x="28" y="28"/>
                    <a:pt x="28" y="28"/>
                    <a:pt x="28" y="28"/>
                  </a:cubicBezTo>
                  <a:cubicBezTo>
                    <a:pt x="29" y="28"/>
                    <a:pt x="30" y="28"/>
                    <a:pt x="30" y="28"/>
                  </a:cubicBezTo>
                  <a:cubicBezTo>
                    <a:pt x="30" y="28"/>
                    <a:pt x="31" y="28"/>
                    <a:pt x="31" y="27"/>
                  </a:cubicBezTo>
                  <a:cubicBezTo>
                    <a:pt x="31" y="27"/>
                    <a:pt x="31" y="26"/>
                    <a:pt x="31" y="26"/>
                  </a:cubicBezTo>
                  <a:cubicBezTo>
                    <a:pt x="31" y="26"/>
                    <a:pt x="31" y="26"/>
                    <a:pt x="31" y="26"/>
                  </a:cubicBezTo>
                  <a:cubicBezTo>
                    <a:pt x="31" y="25"/>
                    <a:pt x="31" y="25"/>
                    <a:pt x="31" y="25"/>
                  </a:cubicBezTo>
                  <a:cubicBezTo>
                    <a:pt x="32" y="25"/>
                    <a:pt x="32" y="25"/>
                    <a:pt x="32" y="25"/>
                  </a:cubicBezTo>
                  <a:cubicBezTo>
                    <a:pt x="33" y="25"/>
                    <a:pt x="33" y="23"/>
                    <a:pt x="33" y="23"/>
                  </a:cubicBezTo>
                  <a:cubicBezTo>
                    <a:pt x="32" y="23"/>
                    <a:pt x="31" y="22"/>
                    <a:pt x="31" y="21"/>
                  </a:cubicBezTo>
                  <a:cubicBezTo>
                    <a:pt x="31" y="20"/>
                    <a:pt x="31" y="19"/>
                    <a:pt x="31" y="19"/>
                  </a:cubicBezTo>
                  <a:cubicBezTo>
                    <a:pt x="30" y="18"/>
                    <a:pt x="30" y="18"/>
                    <a:pt x="30" y="18"/>
                  </a:cubicBezTo>
                  <a:cubicBezTo>
                    <a:pt x="29" y="18"/>
                    <a:pt x="29" y="17"/>
                    <a:pt x="29" y="17"/>
                  </a:cubicBezTo>
                  <a:cubicBezTo>
                    <a:pt x="29" y="17"/>
                    <a:pt x="27" y="15"/>
                    <a:pt x="27" y="15"/>
                  </a:cubicBezTo>
                  <a:cubicBezTo>
                    <a:pt x="26" y="14"/>
                    <a:pt x="27" y="14"/>
                    <a:pt x="27" y="14"/>
                  </a:cubicBezTo>
                  <a:cubicBezTo>
                    <a:pt x="27" y="14"/>
                    <a:pt x="27" y="13"/>
                    <a:pt x="27" y="12"/>
                  </a:cubicBezTo>
                  <a:cubicBezTo>
                    <a:pt x="27" y="11"/>
                    <a:pt x="26" y="11"/>
                    <a:pt x="26" y="11"/>
                  </a:cubicBezTo>
                  <a:cubicBezTo>
                    <a:pt x="25" y="11"/>
                    <a:pt x="24" y="10"/>
                    <a:pt x="24" y="10"/>
                  </a:cubicBezTo>
                  <a:cubicBezTo>
                    <a:pt x="24" y="9"/>
                    <a:pt x="24" y="9"/>
                    <a:pt x="24" y="9"/>
                  </a:cubicBezTo>
                  <a:cubicBezTo>
                    <a:pt x="23" y="8"/>
                    <a:pt x="23" y="8"/>
                    <a:pt x="23" y="8"/>
                  </a:cubicBezTo>
                  <a:cubicBezTo>
                    <a:pt x="23" y="8"/>
                    <a:pt x="22" y="7"/>
                    <a:pt x="22" y="7"/>
                  </a:cubicBezTo>
                  <a:cubicBezTo>
                    <a:pt x="22" y="7"/>
                    <a:pt x="21" y="7"/>
                    <a:pt x="21" y="6"/>
                  </a:cubicBezTo>
                  <a:cubicBezTo>
                    <a:pt x="20" y="6"/>
                    <a:pt x="21" y="5"/>
                    <a:pt x="21" y="4"/>
                  </a:cubicBezTo>
                  <a:cubicBezTo>
                    <a:pt x="21" y="4"/>
                    <a:pt x="20" y="2"/>
                    <a:pt x="20" y="2"/>
                  </a:cubicBezTo>
                  <a:cubicBezTo>
                    <a:pt x="20" y="2"/>
                    <a:pt x="20" y="2"/>
                    <a:pt x="20" y="2"/>
                  </a:cubicBezTo>
                  <a:cubicBezTo>
                    <a:pt x="20" y="2"/>
                    <a:pt x="20" y="1"/>
                    <a:pt x="19" y="1"/>
                  </a:cubicBezTo>
                  <a:cubicBezTo>
                    <a:pt x="19" y="1"/>
                    <a:pt x="19" y="1"/>
                    <a:pt x="19" y="1"/>
                  </a:cubicBezTo>
                  <a:cubicBezTo>
                    <a:pt x="19" y="0"/>
                    <a:pt x="18" y="1"/>
                    <a:pt x="18" y="1"/>
                  </a:cubicBezTo>
                  <a:cubicBezTo>
                    <a:pt x="0" y="1"/>
                    <a:pt x="0" y="1"/>
                    <a:pt x="0" y="1"/>
                  </a:cubicBezTo>
                  <a:cubicBezTo>
                    <a:pt x="1" y="1"/>
                    <a:pt x="0" y="1"/>
                    <a:pt x="0" y="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5" name="Freeform 420">
              <a:extLst>
                <a:ext uri="{FF2B5EF4-FFF2-40B4-BE49-F238E27FC236}">
                  <a16:creationId xmlns:a16="http://schemas.microsoft.com/office/drawing/2014/main" id="{954814AF-904A-4DF6-85C9-E3B5744C2F19}"/>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21">
              <a:extLst>
                <a:ext uri="{FF2B5EF4-FFF2-40B4-BE49-F238E27FC236}">
                  <a16:creationId xmlns:a16="http://schemas.microsoft.com/office/drawing/2014/main" id="{46E713B1-D843-418B-A33D-3EB768D0AA50}"/>
                </a:ext>
              </a:extLst>
            </p:cNvPr>
            <p:cNvSpPr>
              <a:spLocks/>
            </p:cNvSpPr>
            <p:nvPr/>
          </p:nvSpPr>
          <p:spPr bwMode="auto">
            <a:xfrm>
              <a:off x="-1943102" y="835026"/>
              <a:ext cx="152400" cy="76200"/>
            </a:xfrm>
            <a:custGeom>
              <a:avLst/>
              <a:gdLst>
                <a:gd name="T0" fmla="*/ 0 w 42"/>
                <a:gd name="T1" fmla="*/ 12 h 21"/>
                <a:gd name="T2" fmla="*/ 0 w 42"/>
                <a:gd name="T3" fmla="*/ 12 h 21"/>
                <a:gd name="T4" fmla="*/ 10 w 42"/>
                <a:gd name="T5" fmla="*/ 14 h 21"/>
                <a:gd name="T6" fmla="*/ 10 w 42"/>
                <a:gd name="T7" fmla="*/ 19 h 21"/>
                <a:gd name="T8" fmla="*/ 10 w 42"/>
                <a:gd name="T9" fmla="*/ 19 h 21"/>
                <a:gd name="T10" fmla="*/ 10 w 42"/>
                <a:gd name="T11" fmla="*/ 19 h 21"/>
                <a:gd name="T12" fmla="*/ 10 w 42"/>
                <a:gd name="T13" fmla="*/ 19 h 21"/>
                <a:gd name="T14" fmla="*/ 42 w 42"/>
                <a:gd name="T15" fmla="*/ 21 h 21"/>
                <a:gd name="T16" fmla="*/ 42 w 42"/>
                <a:gd name="T17" fmla="*/ 20 h 21"/>
                <a:gd name="T18" fmla="*/ 41 w 42"/>
                <a:gd name="T19" fmla="*/ 19 h 21"/>
                <a:gd name="T20" fmla="*/ 41 w 42"/>
                <a:gd name="T21" fmla="*/ 18 h 21"/>
                <a:gd name="T22" fmla="*/ 41 w 42"/>
                <a:gd name="T23" fmla="*/ 18 h 21"/>
                <a:gd name="T24" fmla="*/ 41 w 42"/>
                <a:gd name="T25" fmla="*/ 18 h 21"/>
                <a:gd name="T26" fmla="*/ 41 w 42"/>
                <a:gd name="T27" fmla="*/ 18 h 21"/>
                <a:gd name="T28" fmla="*/ 40 w 42"/>
                <a:gd name="T29" fmla="*/ 15 h 21"/>
                <a:gd name="T30" fmla="*/ 40 w 42"/>
                <a:gd name="T31" fmla="*/ 12 h 21"/>
                <a:gd name="T32" fmla="*/ 39 w 42"/>
                <a:gd name="T33" fmla="*/ 10 h 21"/>
                <a:gd name="T34" fmla="*/ 38 w 42"/>
                <a:gd name="T35" fmla="*/ 9 h 21"/>
                <a:gd name="T36" fmla="*/ 38 w 42"/>
                <a:gd name="T37" fmla="*/ 8 h 21"/>
                <a:gd name="T38" fmla="*/ 37 w 42"/>
                <a:gd name="T39" fmla="*/ 6 h 21"/>
                <a:gd name="T40" fmla="*/ 37 w 42"/>
                <a:gd name="T41" fmla="*/ 5 h 21"/>
                <a:gd name="T42" fmla="*/ 34 w 42"/>
                <a:gd name="T43" fmla="*/ 4 h 21"/>
                <a:gd name="T44" fmla="*/ 33 w 42"/>
                <a:gd name="T45" fmla="*/ 4 h 21"/>
                <a:gd name="T46" fmla="*/ 31 w 42"/>
                <a:gd name="T47" fmla="*/ 4 h 21"/>
                <a:gd name="T48" fmla="*/ 29 w 42"/>
                <a:gd name="T49" fmla="*/ 4 h 21"/>
                <a:gd name="T50" fmla="*/ 27 w 42"/>
                <a:gd name="T51" fmla="*/ 3 h 21"/>
                <a:gd name="T52" fmla="*/ 25 w 42"/>
                <a:gd name="T53" fmla="*/ 3 h 21"/>
                <a:gd name="T54" fmla="*/ 24 w 42"/>
                <a:gd name="T55" fmla="*/ 2 h 21"/>
                <a:gd name="T56" fmla="*/ 23 w 42"/>
                <a:gd name="T57" fmla="*/ 2 h 21"/>
                <a:gd name="T58" fmla="*/ 21 w 42"/>
                <a:gd name="T59" fmla="*/ 2 h 21"/>
                <a:gd name="T60" fmla="*/ 2 w 42"/>
                <a:gd name="T61" fmla="*/ 0 h 21"/>
                <a:gd name="T62" fmla="*/ 0 w 42"/>
                <a:gd name="T63" fmla="*/ 1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 h="21">
                  <a:moveTo>
                    <a:pt x="0" y="12"/>
                  </a:moveTo>
                  <a:cubicBezTo>
                    <a:pt x="0" y="12"/>
                    <a:pt x="0" y="12"/>
                    <a:pt x="0" y="12"/>
                  </a:cubicBezTo>
                  <a:cubicBezTo>
                    <a:pt x="10" y="14"/>
                    <a:pt x="10" y="14"/>
                    <a:pt x="10" y="14"/>
                  </a:cubicBezTo>
                  <a:cubicBezTo>
                    <a:pt x="10" y="19"/>
                    <a:pt x="10" y="19"/>
                    <a:pt x="10" y="19"/>
                  </a:cubicBezTo>
                  <a:cubicBezTo>
                    <a:pt x="10" y="19"/>
                    <a:pt x="10" y="19"/>
                    <a:pt x="10" y="19"/>
                  </a:cubicBezTo>
                  <a:cubicBezTo>
                    <a:pt x="10" y="19"/>
                    <a:pt x="10" y="19"/>
                    <a:pt x="10" y="19"/>
                  </a:cubicBezTo>
                  <a:cubicBezTo>
                    <a:pt x="10" y="19"/>
                    <a:pt x="10" y="19"/>
                    <a:pt x="10" y="19"/>
                  </a:cubicBezTo>
                  <a:cubicBezTo>
                    <a:pt x="10" y="19"/>
                    <a:pt x="34" y="21"/>
                    <a:pt x="42" y="21"/>
                  </a:cubicBezTo>
                  <a:cubicBezTo>
                    <a:pt x="42" y="21"/>
                    <a:pt x="42" y="20"/>
                    <a:pt x="42" y="20"/>
                  </a:cubicBezTo>
                  <a:cubicBezTo>
                    <a:pt x="41" y="19"/>
                    <a:pt x="41" y="19"/>
                    <a:pt x="41" y="19"/>
                  </a:cubicBezTo>
                  <a:cubicBezTo>
                    <a:pt x="41" y="18"/>
                    <a:pt x="42" y="18"/>
                    <a:pt x="41" y="18"/>
                  </a:cubicBezTo>
                  <a:cubicBezTo>
                    <a:pt x="41" y="18"/>
                    <a:pt x="41" y="18"/>
                    <a:pt x="41" y="18"/>
                  </a:cubicBezTo>
                  <a:cubicBezTo>
                    <a:pt x="41" y="18"/>
                    <a:pt x="41" y="18"/>
                    <a:pt x="41" y="18"/>
                  </a:cubicBezTo>
                  <a:cubicBezTo>
                    <a:pt x="41" y="18"/>
                    <a:pt x="41" y="18"/>
                    <a:pt x="41" y="18"/>
                  </a:cubicBezTo>
                  <a:cubicBezTo>
                    <a:pt x="41" y="17"/>
                    <a:pt x="40" y="17"/>
                    <a:pt x="40" y="15"/>
                  </a:cubicBezTo>
                  <a:cubicBezTo>
                    <a:pt x="40" y="14"/>
                    <a:pt x="40" y="13"/>
                    <a:pt x="40" y="12"/>
                  </a:cubicBezTo>
                  <a:cubicBezTo>
                    <a:pt x="39" y="12"/>
                    <a:pt x="39" y="10"/>
                    <a:pt x="39" y="10"/>
                  </a:cubicBezTo>
                  <a:cubicBezTo>
                    <a:pt x="39" y="10"/>
                    <a:pt x="39" y="9"/>
                    <a:pt x="38" y="9"/>
                  </a:cubicBezTo>
                  <a:cubicBezTo>
                    <a:pt x="38" y="9"/>
                    <a:pt x="38" y="9"/>
                    <a:pt x="38" y="8"/>
                  </a:cubicBezTo>
                  <a:cubicBezTo>
                    <a:pt x="38" y="7"/>
                    <a:pt x="37" y="6"/>
                    <a:pt x="37" y="6"/>
                  </a:cubicBezTo>
                  <a:cubicBezTo>
                    <a:pt x="37" y="6"/>
                    <a:pt x="38" y="6"/>
                    <a:pt x="37" y="5"/>
                  </a:cubicBezTo>
                  <a:cubicBezTo>
                    <a:pt x="37" y="5"/>
                    <a:pt x="34" y="4"/>
                    <a:pt x="34" y="4"/>
                  </a:cubicBezTo>
                  <a:cubicBezTo>
                    <a:pt x="34" y="4"/>
                    <a:pt x="34" y="4"/>
                    <a:pt x="33" y="4"/>
                  </a:cubicBezTo>
                  <a:cubicBezTo>
                    <a:pt x="33" y="4"/>
                    <a:pt x="32" y="3"/>
                    <a:pt x="31" y="4"/>
                  </a:cubicBezTo>
                  <a:cubicBezTo>
                    <a:pt x="30" y="4"/>
                    <a:pt x="29" y="5"/>
                    <a:pt x="29" y="4"/>
                  </a:cubicBezTo>
                  <a:cubicBezTo>
                    <a:pt x="28" y="4"/>
                    <a:pt x="27" y="3"/>
                    <a:pt x="27" y="3"/>
                  </a:cubicBezTo>
                  <a:cubicBezTo>
                    <a:pt x="27" y="3"/>
                    <a:pt x="26" y="3"/>
                    <a:pt x="25" y="3"/>
                  </a:cubicBezTo>
                  <a:cubicBezTo>
                    <a:pt x="25" y="3"/>
                    <a:pt x="24" y="3"/>
                    <a:pt x="24" y="2"/>
                  </a:cubicBezTo>
                  <a:cubicBezTo>
                    <a:pt x="23" y="2"/>
                    <a:pt x="23" y="2"/>
                    <a:pt x="23" y="2"/>
                  </a:cubicBezTo>
                  <a:cubicBezTo>
                    <a:pt x="22" y="2"/>
                    <a:pt x="21" y="2"/>
                    <a:pt x="21" y="2"/>
                  </a:cubicBezTo>
                  <a:cubicBezTo>
                    <a:pt x="2" y="0"/>
                    <a:pt x="2" y="0"/>
                    <a:pt x="2" y="0"/>
                  </a:cubicBezTo>
                  <a:cubicBezTo>
                    <a:pt x="2" y="0"/>
                    <a:pt x="0" y="11"/>
                    <a:pt x="0" y="12"/>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77" name="Freeform 422">
              <a:extLst>
                <a:ext uri="{FF2B5EF4-FFF2-40B4-BE49-F238E27FC236}">
                  <a16:creationId xmlns:a16="http://schemas.microsoft.com/office/drawing/2014/main" id="{9352503D-ECF7-436B-ADC3-69616E7BBE39}"/>
                </a:ext>
              </a:extLst>
            </p:cNvPr>
            <p:cNvSpPr>
              <a:spLocks/>
            </p:cNvSpPr>
            <p:nvPr/>
          </p:nvSpPr>
          <p:spPr bwMode="auto">
            <a:xfrm>
              <a:off x="-1655764" y="1020763"/>
              <a:ext cx="69850" cy="115888"/>
            </a:xfrm>
            <a:custGeom>
              <a:avLst/>
              <a:gdLst>
                <a:gd name="T0" fmla="*/ 5 w 19"/>
                <a:gd name="T1" fmla="*/ 30 h 32"/>
                <a:gd name="T2" fmla="*/ 6 w 19"/>
                <a:gd name="T3" fmla="*/ 30 h 32"/>
                <a:gd name="T4" fmla="*/ 6 w 19"/>
                <a:gd name="T5" fmla="*/ 29 h 32"/>
                <a:gd name="T6" fmla="*/ 5 w 19"/>
                <a:gd name="T7" fmla="*/ 26 h 32"/>
                <a:gd name="T8" fmla="*/ 19 w 19"/>
                <a:gd name="T9" fmla="*/ 26 h 32"/>
                <a:gd name="T10" fmla="*/ 18 w 19"/>
                <a:gd name="T11" fmla="*/ 22 h 32"/>
                <a:gd name="T12" fmla="*/ 19 w 19"/>
                <a:gd name="T13" fmla="*/ 18 h 32"/>
                <a:gd name="T14" fmla="*/ 19 w 19"/>
                <a:gd name="T15" fmla="*/ 16 h 32"/>
                <a:gd name="T16" fmla="*/ 17 w 19"/>
                <a:gd name="T17" fmla="*/ 13 h 32"/>
                <a:gd name="T18" fmla="*/ 14 w 19"/>
                <a:gd name="T19" fmla="*/ 0 h 32"/>
                <a:gd name="T20" fmla="*/ 0 w 19"/>
                <a:gd name="T21" fmla="*/ 1 h 32"/>
                <a:gd name="T22" fmla="*/ 1 w 19"/>
                <a:gd name="T23" fmla="*/ 2 h 32"/>
                <a:gd name="T24" fmla="*/ 0 w 19"/>
                <a:gd name="T25" fmla="*/ 22 h 32"/>
                <a:gd name="T26" fmla="*/ 1 w 19"/>
                <a:gd name="T27" fmla="*/ 31 h 32"/>
                <a:gd name="T28" fmla="*/ 2 w 19"/>
                <a:gd name="T29" fmla="*/ 31 h 32"/>
                <a:gd name="T30" fmla="*/ 2 w 19"/>
                <a:gd name="T31" fmla="*/ 31 h 32"/>
                <a:gd name="T32" fmla="*/ 3 w 19"/>
                <a:gd name="T33" fmla="*/ 31 h 32"/>
                <a:gd name="T34" fmla="*/ 3 w 19"/>
                <a:gd name="T35" fmla="*/ 30 h 32"/>
                <a:gd name="T36" fmla="*/ 2 w 19"/>
                <a:gd name="T37" fmla="*/ 29 h 32"/>
                <a:gd name="T38" fmla="*/ 3 w 19"/>
                <a:gd name="T39" fmla="*/ 29 h 32"/>
                <a:gd name="T40" fmla="*/ 2 w 19"/>
                <a:gd name="T41" fmla="*/ 28 h 32"/>
                <a:gd name="T42" fmla="*/ 3 w 19"/>
                <a:gd name="T43" fmla="*/ 26 h 32"/>
                <a:gd name="T44" fmla="*/ 3 w 19"/>
                <a:gd name="T45" fmla="*/ 26 h 32"/>
                <a:gd name="T46" fmla="*/ 3 w 19"/>
                <a:gd name="T47" fmla="*/ 27 h 32"/>
                <a:gd name="T48" fmla="*/ 3 w 19"/>
                <a:gd name="T49" fmla="*/ 28 h 32"/>
                <a:gd name="T50" fmla="*/ 3 w 19"/>
                <a:gd name="T51" fmla="*/ 28 h 32"/>
                <a:gd name="T52" fmla="*/ 4 w 19"/>
                <a:gd name="T53" fmla="*/ 30 h 32"/>
                <a:gd name="T54" fmla="*/ 4 w 19"/>
                <a:gd name="T55" fmla="*/ 30 h 32"/>
                <a:gd name="T56" fmla="*/ 4 w 19"/>
                <a:gd name="T57" fmla="*/ 31 h 32"/>
                <a:gd name="T58" fmla="*/ 3 w 19"/>
                <a:gd name="T59" fmla="*/ 32 h 32"/>
                <a:gd name="T60" fmla="*/ 3 w 19"/>
                <a:gd name="T61" fmla="*/ 32 h 32"/>
                <a:gd name="T62" fmla="*/ 4 w 19"/>
                <a:gd name="T63" fmla="*/ 32 h 32"/>
                <a:gd name="T64" fmla="*/ 6 w 19"/>
                <a:gd name="T65" fmla="*/ 31 h 32"/>
                <a:gd name="T66" fmla="*/ 5 w 19"/>
                <a:gd name="T67" fmla="*/ 3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 h="32">
                  <a:moveTo>
                    <a:pt x="5" y="30"/>
                  </a:moveTo>
                  <a:cubicBezTo>
                    <a:pt x="5" y="30"/>
                    <a:pt x="6" y="30"/>
                    <a:pt x="6" y="30"/>
                  </a:cubicBezTo>
                  <a:cubicBezTo>
                    <a:pt x="6" y="29"/>
                    <a:pt x="6" y="29"/>
                    <a:pt x="6" y="29"/>
                  </a:cubicBezTo>
                  <a:cubicBezTo>
                    <a:pt x="6" y="28"/>
                    <a:pt x="6" y="27"/>
                    <a:pt x="5" y="26"/>
                  </a:cubicBezTo>
                  <a:cubicBezTo>
                    <a:pt x="19" y="26"/>
                    <a:pt x="19" y="26"/>
                    <a:pt x="19" y="26"/>
                  </a:cubicBezTo>
                  <a:cubicBezTo>
                    <a:pt x="19" y="24"/>
                    <a:pt x="18" y="23"/>
                    <a:pt x="18" y="22"/>
                  </a:cubicBezTo>
                  <a:cubicBezTo>
                    <a:pt x="18" y="20"/>
                    <a:pt x="18" y="18"/>
                    <a:pt x="19" y="18"/>
                  </a:cubicBezTo>
                  <a:cubicBezTo>
                    <a:pt x="19" y="17"/>
                    <a:pt x="19" y="16"/>
                    <a:pt x="19" y="16"/>
                  </a:cubicBezTo>
                  <a:cubicBezTo>
                    <a:pt x="17" y="13"/>
                    <a:pt x="17" y="13"/>
                    <a:pt x="17" y="13"/>
                  </a:cubicBezTo>
                  <a:cubicBezTo>
                    <a:pt x="14" y="0"/>
                    <a:pt x="14" y="0"/>
                    <a:pt x="14" y="0"/>
                  </a:cubicBezTo>
                  <a:cubicBezTo>
                    <a:pt x="9" y="1"/>
                    <a:pt x="0" y="1"/>
                    <a:pt x="0" y="1"/>
                  </a:cubicBezTo>
                  <a:cubicBezTo>
                    <a:pt x="0" y="2"/>
                    <a:pt x="1" y="2"/>
                    <a:pt x="1" y="2"/>
                  </a:cubicBezTo>
                  <a:cubicBezTo>
                    <a:pt x="0" y="22"/>
                    <a:pt x="0" y="22"/>
                    <a:pt x="0" y="22"/>
                  </a:cubicBezTo>
                  <a:cubicBezTo>
                    <a:pt x="1" y="31"/>
                    <a:pt x="1" y="31"/>
                    <a:pt x="1" y="31"/>
                  </a:cubicBezTo>
                  <a:cubicBezTo>
                    <a:pt x="1" y="31"/>
                    <a:pt x="1" y="31"/>
                    <a:pt x="2" y="31"/>
                  </a:cubicBezTo>
                  <a:cubicBezTo>
                    <a:pt x="2" y="31"/>
                    <a:pt x="2" y="31"/>
                    <a:pt x="2" y="31"/>
                  </a:cubicBezTo>
                  <a:cubicBezTo>
                    <a:pt x="2" y="31"/>
                    <a:pt x="3" y="31"/>
                    <a:pt x="3" y="31"/>
                  </a:cubicBezTo>
                  <a:cubicBezTo>
                    <a:pt x="3" y="30"/>
                    <a:pt x="3" y="30"/>
                    <a:pt x="3" y="30"/>
                  </a:cubicBezTo>
                  <a:cubicBezTo>
                    <a:pt x="2" y="30"/>
                    <a:pt x="2" y="29"/>
                    <a:pt x="2" y="29"/>
                  </a:cubicBezTo>
                  <a:cubicBezTo>
                    <a:pt x="2" y="29"/>
                    <a:pt x="2" y="29"/>
                    <a:pt x="3" y="29"/>
                  </a:cubicBezTo>
                  <a:cubicBezTo>
                    <a:pt x="3" y="29"/>
                    <a:pt x="3" y="28"/>
                    <a:pt x="2" y="28"/>
                  </a:cubicBezTo>
                  <a:cubicBezTo>
                    <a:pt x="2" y="27"/>
                    <a:pt x="2" y="27"/>
                    <a:pt x="3" y="26"/>
                  </a:cubicBezTo>
                  <a:cubicBezTo>
                    <a:pt x="3" y="26"/>
                    <a:pt x="3" y="26"/>
                    <a:pt x="3" y="26"/>
                  </a:cubicBezTo>
                  <a:cubicBezTo>
                    <a:pt x="3" y="26"/>
                    <a:pt x="3" y="26"/>
                    <a:pt x="3" y="27"/>
                  </a:cubicBezTo>
                  <a:cubicBezTo>
                    <a:pt x="3" y="27"/>
                    <a:pt x="3" y="27"/>
                    <a:pt x="3" y="28"/>
                  </a:cubicBezTo>
                  <a:cubicBezTo>
                    <a:pt x="3" y="28"/>
                    <a:pt x="3" y="28"/>
                    <a:pt x="3" y="28"/>
                  </a:cubicBezTo>
                  <a:cubicBezTo>
                    <a:pt x="3" y="29"/>
                    <a:pt x="4" y="29"/>
                    <a:pt x="4" y="30"/>
                  </a:cubicBezTo>
                  <a:cubicBezTo>
                    <a:pt x="4" y="30"/>
                    <a:pt x="4" y="30"/>
                    <a:pt x="4" y="30"/>
                  </a:cubicBezTo>
                  <a:cubicBezTo>
                    <a:pt x="4" y="31"/>
                    <a:pt x="5" y="31"/>
                    <a:pt x="4" y="31"/>
                  </a:cubicBezTo>
                  <a:cubicBezTo>
                    <a:pt x="3" y="31"/>
                    <a:pt x="3" y="32"/>
                    <a:pt x="3" y="32"/>
                  </a:cubicBezTo>
                  <a:cubicBezTo>
                    <a:pt x="3" y="32"/>
                    <a:pt x="3" y="32"/>
                    <a:pt x="3" y="32"/>
                  </a:cubicBezTo>
                  <a:cubicBezTo>
                    <a:pt x="4" y="32"/>
                    <a:pt x="4" y="32"/>
                    <a:pt x="4" y="32"/>
                  </a:cubicBezTo>
                  <a:cubicBezTo>
                    <a:pt x="5" y="31"/>
                    <a:pt x="6" y="31"/>
                    <a:pt x="6" y="31"/>
                  </a:cubicBezTo>
                  <a:cubicBezTo>
                    <a:pt x="6" y="31"/>
                    <a:pt x="5" y="31"/>
                    <a:pt x="5" y="3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8" name="Freeform 423">
              <a:extLst>
                <a:ext uri="{FF2B5EF4-FFF2-40B4-BE49-F238E27FC236}">
                  <a16:creationId xmlns:a16="http://schemas.microsoft.com/office/drawing/2014/main" id="{3AC7D4D6-C610-4CE3-85F4-EBD1D818C572}"/>
                </a:ext>
              </a:extLst>
            </p:cNvPr>
            <p:cNvSpPr>
              <a:spLocks/>
            </p:cNvSpPr>
            <p:nvPr/>
          </p:nvSpPr>
          <p:spPr bwMode="auto">
            <a:xfrm>
              <a:off x="-1638302" y="1111251"/>
              <a:ext cx="165100" cy="130175"/>
            </a:xfrm>
            <a:custGeom>
              <a:avLst/>
              <a:gdLst>
                <a:gd name="T0" fmla="*/ 30 w 45"/>
                <a:gd name="T1" fmla="*/ 1 h 36"/>
                <a:gd name="T2" fmla="*/ 1 w 45"/>
                <a:gd name="T3" fmla="*/ 4 h 36"/>
                <a:gd name="T4" fmla="*/ 2 w 45"/>
                <a:gd name="T5" fmla="*/ 5 h 36"/>
                <a:gd name="T6" fmla="*/ 3 w 45"/>
                <a:gd name="T7" fmla="*/ 4 h 36"/>
                <a:gd name="T8" fmla="*/ 5 w 45"/>
                <a:gd name="T9" fmla="*/ 5 h 36"/>
                <a:gd name="T10" fmla="*/ 5 w 45"/>
                <a:gd name="T11" fmla="*/ 5 h 36"/>
                <a:gd name="T12" fmla="*/ 6 w 45"/>
                <a:gd name="T13" fmla="*/ 5 h 36"/>
                <a:gd name="T14" fmla="*/ 10 w 45"/>
                <a:gd name="T15" fmla="*/ 6 h 36"/>
                <a:gd name="T16" fmla="*/ 12 w 45"/>
                <a:gd name="T17" fmla="*/ 6 h 36"/>
                <a:gd name="T18" fmla="*/ 12 w 45"/>
                <a:gd name="T19" fmla="*/ 8 h 36"/>
                <a:gd name="T20" fmla="*/ 14 w 45"/>
                <a:gd name="T21" fmla="*/ 8 h 36"/>
                <a:gd name="T22" fmla="*/ 16 w 45"/>
                <a:gd name="T23" fmla="*/ 9 h 36"/>
                <a:gd name="T24" fmla="*/ 17 w 45"/>
                <a:gd name="T25" fmla="*/ 8 h 36"/>
                <a:gd name="T26" fmla="*/ 19 w 45"/>
                <a:gd name="T27" fmla="*/ 6 h 36"/>
                <a:gd name="T28" fmla="*/ 22 w 45"/>
                <a:gd name="T29" fmla="*/ 7 h 36"/>
                <a:gd name="T30" fmla="*/ 24 w 45"/>
                <a:gd name="T31" fmla="*/ 9 h 36"/>
                <a:gd name="T32" fmla="*/ 27 w 45"/>
                <a:gd name="T33" fmla="*/ 11 h 36"/>
                <a:gd name="T34" fmla="*/ 28 w 45"/>
                <a:gd name="T35" fmla="*/ 15 h 36"/>
                <a:gd name="T36" fmla="*/ 28 w 45"/>
                <a:gd name="T37" fmla="*/ 19 h 36"/>
                <a:gd name="T38" fmla="*/ 28 w 45"/>
                <a:gd name="T39" fmla="*/ 18 h 36"/>
                <a:gd name="T40" fmla="*/ 30 w 45"/>
                <a:gd name="T41" fmla="*/ 18 h 36"/>
                <a:gd name="T42" fmla="*/ 30 w 45"/>
                <a:gd name="T43" fmla="*/ 21 h 36"/>
                <a:gd name="T44" fmla="*/ 29 w 45"/>
                <a:gd name="T45" fmla="*/ 22 h 36"/>
                <a:gd name="T46" fmla="*/ 30 w 45"/>
                <a:gd name="T47" fmla="*/ 24 h 36"/>
                <a:gd name="T48" fmla="*/ 32 w 45"/>
                <a:gd name="T49" fmla="*/ 25 h 36"/>
                <a:gd name="T50" fmla="*/ 33 w 45"/>
                <a:gd name="T51" fmla="*/ 26 h 36"/>
                <a:gd name="T52" fmla="*/ 32 w 45"/>
                <a:gd name="T53" fmla="*/ 27 h 36"/>
                <a:gd name="T54" fmla="*/ 34 w 45"/>
                <a:gd name="T55" fmla="*/ 28 h 36"/>
                <a:gd name="T56" fmla="*/ 36 w 45"/>
                <a:gd name="T57" fmla="*/ 30 h 36"/>
                <a:gd name="T58" fmla="*/ 37 w 45"/>
                <a:gd name="T59" fmla="*/ 31 h 36"/>
                <a:gd name="T60" fmla="*/ 39 w 45"/>
                <a:gd name="T61" fmla="*/ 33 h 36"/>
                <a:gd name="T62" fmla="*/ 39 w 45"/>
                <a:gd name="T63" fmla="*/ 34 h 36"/>
                <a:gd name="T64" fmla="*/ 39 w 45"/>
                <a:gd name="T65" fmla="*/ 35 h 36"/>
                <a:gd name="T66" fmla="*/ 40 w 45"/>
                <a:gd name="T67" fmla="*/ 35 h 36"/>
                <a:gd name="T68" fmla="*/ 43 w 45"/>
                <a:gd name="T69" fmla="*/ 34 h 36"/>
                <a:gd name="T70" fmla="*/ 44 w 45"/>
                <a:gd name="T71" fmla="*/ 30 h 36"/>
                <a:gd name="T72" fmla="*/ 44 w 45"/>
                <a:gd name="T73" fmla="*/ 26 h 36"/>
                <a:gd name="T74" fmla="*/ 44 w 45"/>
                <a:gd name="T75" fmla="*/ 24 h 36"/>
                <a:gd name="T76" fmla="*/ 42 w 45"/>
                <a:gd name="T77" fmla="*/ 21 h 36"/>
                <a:gd name="T78" fmla="*/ 43 w 45"/>
                <a:gd name="T79" fmla="*/ 21 h 36"/>
                <a:gd name="T80" fmla="*/ 41 w 45"/>
                <a:gd name="T81" fmla="*/ 18 h 36"/>
                <a:gd name="T82" fmla="*/ 41 w 45"/>
                <a:gd name="T83" fmla="*/ 17 h 36"/>
                <a:gd name="T84" fmla="*/ 40 w 45"/>
                <a:gd name="T85" fmla="*/ 16 h 36"/>
                <a:gd name="T86" fmla="*/ 38 w 45"/>
                <a:gd name="T87" fmla="*/ 13 h 36"/>
                <a:gd name="T88" fmla="*/ 39 w 45"/>
                <a:gd name="T89" fmla="*/ 12 h 36"/>
                <a:gd name="T90" fmla="*/ 37 w 45"/>
                <a:gd name="T91" fmla="*/ 11 h 36"/>
                <a:gd name="T92" fmla="*/ 37 w 45"/>
                <a:gd name="T93" fmla="*/ 10 h 36"/>
                <a:gd name="T94" fmla="*/ 36 w 45"/>
                <a:gd name="T95" fmla="*/ 7 h 36"/>
                <a:gd name="T96" fmla="*/ 34 w 45"/>
                <a:gd name="T97" fmla="*/ 3 h 36"/>
                <a:gd name="T98" fmla="*/ 34 w 45"/>
                <a:gd name="T9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5" h="36">
                  <a:moveTo>
                    <a:pt x="31" y="0"/>
                  </a:moveTo>
                  <a:cubicBezTo>
                    <a:pt x="31" y="0"/>
                    <a:pt x="31" y="1"/>
                    <a:pt x="31" y="1"/>
                  </a:cubicBezTo>
                  <a:cubicBezTo>
                    <a:pt x="31" y="1"/>
                    <a:pt x="31" y="2"/>
                    <a:pt x="30" y="2"/>
                  </a:cubicBezTo>
                  <a:cubicBezTo>
                    <a:pt x="30" y="2"/>
                    <a:pt x="30" y="1"/>
                    <a:pt x="30" y="1"/>
                  </a:cubicBezTo>
                  <a:cubicBezTo>
                    <a:pt x="15" y="2"/>
                    <a:pt x="15" y="2"/>
                    <a:pt x="15" y="2"/>
                  </a:cubicBezTo>
                  <a:cubicBezTo>
                    <a:pt x="14" y="1"/>
                    <a:pt x="14" y="1"/>
                    <a:pt x="14" y="1"/>
                  </a:cubicBezTo>
                  <a:cubicBezTo>
                    <a:pt x="0" y="1"/>
                    <a:pt x="0" y="1"/>
                    <a:pt x="0" y="1"/>
                  </a:cubicBezTo>
                  <a:cubicBezTo>
                    <a:pt x="1" y="2"/>
                    <a:pt x="1" y="3"/>
                    <a:pt x="1" y="4"/>
                  </a:cubicBezTo>
                  <a:cubicBezTo>
                    <a:pt x="1" y="4"/>
                    <a:pt x="1" y="4"/>
                    <a:pt x="1" y="5"/>
                  </a:cubicBezTo>
                  <a:cubicBezTo>
                    <a:pt x="1" y="5"/>
                    <a:pt x="0" y="5"/>
                    <a:pt x="0" y="5"/>
                  </a:cubicBezTo>
                  <a:cubicBezTo>
                    <a:pt x="0" y="6"/>
                    <a:pt x="1" y="6"/>
                    <a:pt x="1" y="6"/>
                  </a:cubicBezTo>
                  <a:cubicBezTo>
                    <a:pt x="1" y="6"/>
                    <a:pt x="2" y="6"/>
                    <a:pt x="2" y="5"/>
                  </a:cubicBezTo>
                  <a:cubicBezTo>
                    <a:pt x="2" y="4"/>
                    <a:pt x="2" y="4"/>
                    <a:pt x="2" y="4"/>
                  </a:cubicBezTo>
                  <a:cubicBezTo>
                    <a:pt x="2" y="4"/>
                    <a:pt x="2" y="5"/>
                    <a:pt x="2" y="5"/>
                  </a:cubicBezTo>
                  <a:cubicBezTo>
                    <a:pt x="3" y="5"/>
                    <a:pt x="3" y="4"/>
                    <a:pt x="3" y="4"/>
                  </a:cubicBezTo>
                  <a:cubicBezTo>
                    <a:pt x="3" y="4"/>
                    <a:pt x="3" y="4"/>
                    <a:pt x="3" y="4"/>
                  </a:cubicBezTo>
                  <a:cubicBezTo>
                    <a:pt x="3" y="4"/>
                    <a:pt x="4" y="4"/>
                    <a:pt x="3" y="4"/>
                  </a:cubicBezTo>
                  <a:cubicBezTo>
                    <a:pt x="3" y="5"/>
                    <a:pt x="3" y="5"/>
                    <a:pt x="3" y="5"/>
                  </a:cubicBezTo>
                  <a:cubicBezTo>
                    <a:pt x="3" y="6"/>
                    <a:pt x="3" y="6"/>
                    <a:pt x="4" y="6"/>
                  </a:cubicBezTo>
                  <a:cubicBezTo>
                    <a:pt x="4" y="6"/>
                    <a:pt x="5" y="6"/>
                    <a:pt x="5" y="5"/>
                  </a:cubicBezTo>
                  <a:cubicBezTo>
                    <a:pt x="5" y="5"/>
                    <a:pt x="5" y="5"/>
                    <a:pt x="4" y="5"/>
                  </a:cubicBezTo>
                  <a:cubicBezTo>
                    <a:pt x="4" y="5"/>
                    <a:pt x="3" y="5"/>
                    <a:pt x="3" y="5"/>
                  </a:cubicBezTo>
                  <a:cubicBezTo>
                    <a:pt x="3" y="5"/>
                    <a:pt x="4" y="5"/>
                    <a:pt x="4" y="5"/>
                  </a:cubicBezTo>
                  <a:cubicBezTo>
                    <a:pt x="5" y="5"/>
                    <a:pt x="5" y="5"/>
                    <a:pt x="5" y="5"/>
                  </a:cubicBezTo>
                  <a:cubicBezTo>
                    <a:pt x="5" y="5"/>
                    <a:pt x="6" y="4"/>
                    <a:pt x="6" y="4"/>
                  </a:cubicBezTo>
                  <a:cubicBezTo>
                    <a:pt x="7" y="4"/>
                    <a:pt x="8" y="4"/>
                    <a:pt x="8" y="4"/>
                  </a:cubicBezTo>
                  <a:cubicBezTo>
                    <a:pt x="8" y="5"/>
                    <a:pt x="7" y="5"/>
                    <a:pt x="7" y="5"/>
                  </a:cubicBezTo>
                  <a:cubicBezTo>
                    <a:pt x="7" y="5"/>
                    <a:pt x="6" y="5"/>
                    <a:pt x="6" y="5"/>
                  </a:cubicBezTo>
                  <a:cubicBezTo>
                    <a:pt x="6" y="5"/>
                    <a:pt x="7" y="5"/>
                    <a:pt x="7" y="5"/>
                  </a:cubicBezTo>
                  <a:cubicBezTo>
                    <a:pt x="7" y="5"/>
                    <a:pt x="8" y="5"/>
                    <a:pt x="9" y="5"/>
                  </a:cubicBezTo>
                  <a:cubicBezTo>
                    <a:pt x="9" y="5"/>
                    <a:pt x="10" y="6"/>
                    <a:pt x="10" y="6"/>
                  </a:cubicBezTo>
                  <a:cubicBezTo>
                    <a:pt x="10" y="6"/>
                    <a:pt x="11" y="6"/>
                    <a:pt x="10" y="6"/>
                  </a:cubicBezTo>
                  <a:cubicBezTo>
                    <a:pt x="10" y="5"/>
                    <a:pt x="10" y="5"/>
                    <a:pt x="11" y="5"/>
                  </a:cubicBezTo>
                  <a:cubicBezTo>
                    <a:pt x="12" y="5"/>
                    <a:pt x="11" y="5"/>
                    <a:pt x="11" y="5"/>
                  </a:cubicBezTo>
                  <a:cubicBezTo>
                    <a:pt x="11" y="5"/>
                    <a:pt x="11" y="6"/>
                    <a:pt x="12" y="6"/>
                  </a:cubicBezTo>
                  <a:cubicBezTo>
                    <a:pt x="12" y="6"/>
                    <a:pt x="12" y="6"/>
                    <a:pt x="12" y="6"/>
                  </a:cubicBezTo>
                  <a:cubicBezTo>
                    <a:pt x="12" y="6"/>
                    <a:pt x="12" y="7"/>
                    <a:pt x="12" y="6"/>
                  </a:cubicBezTo>
                  <a:cubicBezTo>
                    <a:pt x="11" y="6"/>
                    <a:pt x="11" y="6"/>
                    <a:pt x="11" y="6"/>
                  </a:cubicBezTo>
                  <a:cubicBezTo>
                    <a:pt x="11" y="6"/>
                    <a:pt x="11" y="6"/>
                    <a:pt x="11" y="7"/>
                  </a:cubicBezTo>
                  <a:cubicBezTo>
                    <a:pt x="11" y="7"/>
                    <a:pt x="12" y="7"/>
                    <a:pt x="12" y="8"/>
                  </a:cubicBezTo>
                  <a:cubicBezTo>
                    <a:pt x="12" y="8"/>
                    <a:pt x="12" y="9"/>
                    <a:pt x="12" y="9"/>
                  </a:cubicBezTo>
                  <a:cubicBezTo>
                    <a:pt x="12" y="9"/>
                    <a:pt x="12" y="9"/>
                    <a:pt x="13" y="9"/>
                  </a:cubicBezTo>
                  <a:cubicBezTo>
                    <a:pt x="13" y="9"/>
                    <a:pt x="13" y="9"/>
                    <a:pt x="14" y="9"/>
                  </a:cubicBezTo>
                  <a:cubicBezTo>
                    <a:pt x="14" y="9"/>
                    <a:pt x="14" y="8"/>
                    <a:pt x="14" y="8"/>
                  </a:cubicBezTo>
                  <a:cubicBezTo>
                    <a:pt x="14" y="8"/>
                    <a:pt x="14" y="8"/>
                    <a:pt x="15" y="8"/>
                  </a:cubicBezTo>
                  <a:cubicBezTo>
                    <a:pt x="15" y="8"/>
                    <a:pt x="15" y="8"/>
                    <a:pt x="15" y="8"/>
                  </a:cubicBezTo>
                  <a:cubicBezTo>
                    <a:pt x="15" y="8"/>
                    <a:pt x="16" y="8"/>
                    <a:pt x="16" y="8"/>
                  </a:cubicBezTo>
                  <a:cubicBezTo>
                    <a:pt x="16" y="8"/>
                    <a:pt x="16" y="8"/>
                    <a:pt x="16" y="9"/>
                  </a:cubicBezTo>
                  <a:cubicBezTo>
                    <a:pt x="15" y="9"/>
                    <a:pt x="15" y="9"/>
                    <a:pt x="15" y="9"/>
                  </a:cubicBezTo>
                  <a:cubicBezTo>
                    <a:pt x="15" y="9"/>
                    <a:pt x="16" y="9"/>
                    <a:pt x="16" y="9"/>
                  </a:cubicBezTo>
                  <a:cubicBezTo>
                    <a:pt x="17" y="9"/>
                    <a:pt x="17" y="8"/>
                    <a:pt x="17" y="8"/>
                  </a:cubicBezTo>
                  <a:cubicBezTo>
                    <a:pt x="17" y="8"/>
                    <a:pt x="17" y="8"/>
                    <a:pt x="17" y="8"/>
                  </a:cubicBezTo>
                  <a:cubicBezTo>
                    <a:pt x="17" y="7"/>
                    <a:pt x="17" y="7"/>
                    <a:pt x="18" y="7"/>
                  </a:cubicBezTo>
                  <a:cubicBezTo>
                    <a:pt x="18" y="7"/>
                    <a:pt x="18" y="7"/>
                    <a:pt x="18" y="7"/>
                  </a:cubicBezTo>
                  <a:cubicBezTo>
                    <a:pt x="18" y="6"/>
                    <a:pt x="18" y="6"/>
                    <a:pt x="19" y="6"/>
                  </a:cubicBezTo>
                  <a:cubicBezTo>
                    <a:pt x="19" y="6"/>
                    <a:pt x="19" y="6"/>
                    <a:pt x="19" y="6"/>
                  </a:cubicBezTo>
                  <a:cubicBezTo>
                    <a:pt x="19" y="5"/>
                    <a:pt x="20" y="5"/>
                    <a:pt x="20" y="6"/>
                  </a:cubicBezTo>
                  <a:cubicBezTo>
                    <a:pt x="20" y="6"/>
                    <a:pt x="20" y="6"/>
                    <a:pt x="21" y="6"/>
                  </a:cubicBezTo>
                  <a:cubicBezTo>
                    <a:pt x="21" y="6"/>
                    <a:pt x="21" y="6"/>
                    <a:pt x="21" y="6"/>
                  </a:cubicBezTo>
                  <a:cubicBezTo>
                    <a:pt x="21" y="7"/>
                    <a:pt x="21" y="7"/>
                    <a:pt x="22" y="7"/>
                  </a:cubicBezTo>
                  <a:cubicBezTo>
                    <a:pt x="22" y="7"/>
                    <a:pt x="22" y="7"/>
                    <a:pt x="23" y="8"/>
                  </a:cubicBezTo>
                  <a:cubicBezTo>
                    <a:pt x="23" y="8"/>
                    <a:pt x="23" y="8"/>
                    <a:pt x="23" y="8"/>
                  </a:cubicBezTo>
                  <a:cubicBezTo>
                    <a:pt x="23" y="7"/>
                    <a:pt x="24" y="8"/>
                    <a:pt x="24" y="8"/>
                  </a:cubicBezTo>
                  <a:cubicBezTo>
                    <a:pt x="23" y="8"/>
                    <a:pt x="23" y="9"/>
                    <a:pt x="24" y="9"/>
                  </a:cubicBezTo>
                  <a:cubicBezTo>
                    <a:pt x="24" y="9"/>
                    <a:pt x="25" y="9"/>
                    <a:pt x="25" y="10"/>
                  </a:cubicBezTo>
                  <a:cubicBezTo>
                    <a:pt x="25" y="11"/>
                    <a:pt x="25" y="11"/>
                    <a:pt x="25" y="11"/>
                  </a:cubicBezTo>
                  <a:cubicBezTo>
                    <a:pt x="25" y="11"/>
                    <a:pt x="26" y="11"/>
                    <a:pt x="27" y="11"/>
                  </a:cubicBezTo>
                  <a:cubicBezTo>
                    <a:pt x="27" y="11"/>
                    <a:pt x="27" y="11"/>
                    <a:pt x="27" y="11"/>
                  </a:cubicBezTo>
                  <a:cubicBezTo>
                    <a:pt x="27" y="11"/>
                    <a:pt x="28" y="11"/>
                    <a:pt x="27" y="11"/>
                  </a:cubicBezTo>
                  <a:cubicBezTo>
                    <a:pt x="27" y="12"/>
                    <a:pt x="27" y="12"/>
                    <a:pt x="28" y="12"/>
                  </a:cubicBezTo>
                  <a:cubicBezTo>
                    <a:pt x="28" y="12"/>
                    <a:pt x="28" y="13"/>
                    <a:pt x="28" y="13"/>
                  </a:cubicBezTo>
                  <a:cubicBezTo>
                    <a:pt x="28" y="14"/>
                    <a:pt x="29" y="14"/>
                    <a:pt x="28" y="15"/>
                  </a:cubicBezTo>
                  <a:cubicBezTo>
                    <a:pt x="28" y="15"/>
                    <a:pt x="28" y="16"/>
                    <a:pt x="28" y="16"/>
                  </a:cubicBezTo>
                  <a:cubicBezTo>
                    <a:pt x="28" y="17"/>
                    <a:pt x="28" y="17"/>
                    <a:pt x="28" y="17"/>
                  </a:cubicBezTo>
                  <a:cubicBezTo>
                    <a:pt x="27" y="18"/>
                    <a:pt x="27" y="18"/>
                    <a:pt x="27" y="18"/>
                  </a:cubicBezTo>
                  <a:cubicBezTo>
                    <a:pt x="27" y="19"/>
                    <a:pt x="27" y="19"/>
                    <a:pt x="28" y="19"/>
                  </a:cubicBezTo>
                  <a:cubicBezTo>
                    <a:pt x="28" y="19"/>
                    <a:pt x="28" y="20"/>
                    <a:pt x="28" y="20"/>
                  </a:cubicBezTo>
                  <a:cubicBezTo>
                    <a:pt x="28" y="20"/>
                    <a:pt x="29" y="20"/>
                    <a:pt x="29" y="20"/>
                  </a:cubicBezTo>
                  <a:cubicBezTo>
                    <a:pt x="29" y="20"/>
                    <a:pt x="29" y="20"/>
                    <a:pt x="29" y="19"/>
                  </a:cubicBezTo>
                  <a:cubicBezTo>
                    <a:pt x="29" y="19"/>
                    <a:pt x="29" y="18"/>
                    <a:pt x="28" y="18"/>
                  </a:cubicBezTo>
                  <a:cubicBezTo>
                    <a:pt x="28" y="18"/>
                    <a:pt x="29" y="18"/>
                    <a:pt x="29" y="18"/>
                  </a:cubicBezTo>
                  <a:cubicBezTo>
                    <a:pt x="29" y="18"/>
                    <a:pt x="29" y="19"/>
                    <a:pt x="29" y="19"/>
                  </a:cubicBezTo>
                  <a:cubicBezTo>
                    <a:pt x="30" y="19"/>
                    <a:pt x="30" y="19"/>
                    <a:pt x="30" y="19"/>
                  </a:cubicBezTo>
                  <a:cubicBezTo>
                    <a:pt x="30" y="19"/>
                    <a:pt x="30" y="18"/>
                    <a:pt x="30" y="18"/>
                  </a:cubicBezTo>
                  <a:cubicBezTo>
                    <a:pt x="30" y="18"/>
                    <a:pt x="31" y="19"/>
                    <a:pt x="30" y="19"/>
                  </a:cubicBezTo>
                  <a:cubicBezTo>
                    <a:pt x="30" y="20"/>
                    <a:pt x="30" y="20"/>
                    <a:pt x="30" y="20"/>
                  </a:cubicBezTo>
                  <a:cubicBezTo>
                    <a:pt x="30" y="20"/>
                    <a:pt x="30" y="21"/>
                    <a:pt x="30" y="21"/>
                  </a:cubicBezTo>
                  <a:cubicBezTo>
                    <a:pt x="31" y="21"/>
                    <a:pt x="31" y="21"/>
                    <a:pt x="30" y="21"/>
                  </a:cubicBezTo>
                  <a:cubicBezTo>
                    <a:pt x="30" y="21"/>
                    <a:pt x="30" y="21"/>
                    <a:pt x="30" y="21"/>
                  </a:cubicBezTo>
                  <a:cubicBezTo>
                    <a:pt x="30" y="22"/>
                    <a:pt x="30" y="22"/>
                    <a:pt x="30" y="22"/>
                  </a:cubicBezTo>
                  <a:cubicBezTo>
                    <a:pt x="29" y="22"/>
                    <a:pt x="29" y="21"/>
                    <a:pt x="29" y="21"/>
                  </a:cubicBezTo>
                  <a:cubicBezTo>
                    <a:pt x="29" y="22"/>
                    <a:pt x="29" y="22"/>
                    <a:pt x="29" y="22"/>
                  </a:cubicBezTo>
                  <a:cubicBezTo>
                    <a:pt x="29" y="22"/>
                    <a:pt x="29" y="22"/>
                    <a:pt x="29" y="22"/>
                  </a:cubicBezTo>
                  <a:cubicBezTo>
                    <a:pt x="29" y="23"/>
                    <a:pt x="29" y="23"/>
                    <a:pt x="29" y="23"/>
                  </a:cubicBezTo>
                  <a:cubicBezTo>
                    <a:pt x="29" y="23"/>
                    <a:pt x="29" y="23"/>
                    <a:pt x="29" y="23"/>
                  </a:cubicBezTo>
                  <a:cubicBezTo>
                    <a:pt x="29" y="24"/>
                    <a:pt x="29" y="24"/>
                    <a:pt x="30" y="24"/>
                  </a:cubicBezTo>
                  <a:cubicBezTo>
                    <a:pt x="30" y="24"/>
                    <a:pt x="30" y="24"/>
                    <a:pt x="30" y="24"/>
                  </a:cubicBezTo>
                  <a:cubicBezTo>
                    <a:pt x="30" y="25"/>
                    <a:pt x="30" y="25"/>
                    <a:pt x="31" y="25"/>
                  </a:cubicBezTo>
                  <a:cubicBezTo>
                    <a:pt x="31" y="25"/>
                    <a:pt x="31" y="24"/>
                    <a:pt x="31" y="25"/>
                  </a:cubicBezTo>
                  <a:cubicBezTo>
                    <a:pt x="31" y="25"/>
                    <a:pt x="31" y="25"/>
                    <a:pt x="32" y="25"/>
                  </a:cubicBezTo>
                  <a:cubicBezTo>
                    <a:pt x="32" y="25"/>
                    <a:pt x="32" y="25"/>
                    <a:pt x="32" y="25"/>
                  </a:cubicBezTo>
                  <a:cubicBezTo>
                    <a:pt x="32" y="25"/>
                    <a:pt x="32" y="24"/>
                    <a:pt x="33" y="24"/>
                  </a:cubicBezTo>
                  <a:cubicBezTo>
                    <a:pt x="33" y="24"/>
                    <a:pt x="33" y="25"/>
                    <a:pt x="33" y="25"/>
                  </a:cubicBezTo>
                  <a:cubicBezTo>
                    <a:pt x="33" y="25"/>
                    <a:pt x="32" y="25"/>
                    <a:pt x="33" y="26"/>
                  </a:cubicBezTo>
                  <a:cubicBezTo>
                    <a:pt x="33" y="26"/>
                    <a:pt x="33" y="26"/>
                    <a:pt x="33" y="26"/>
                  </a:cubicBezTo>
                  <a:cubicBezTo>
                    <a:pt x="33" y="27"/>
                    <a:pt x="32" y="27"/>
                    <a:pt x="32" y="26"/>
                  </a:cubicBezTo>
                  <a:cubicBezTo>
                    <a:pt x="32" y="26"/>
                    <a:pt x="32" y="26"/>
                    <a:pt x="31" y="26"/>
                  </a:cubicBezTo>
                  <a:cubicBezTo>
                    <a:pt x="31" y="26"/>
                    <a:pt x="32" y="27"/>
                    <a:pt x="32" y="27"/>
                  </a:cubicBezTo>
                  <a:cubicBezTo>
                    <a:pt x="32" y="27"/>
                    <a:pt x="32" y="28"/>
                    <a:pt x="32" y="28"/>
                  </a:cubicBezTo>
                  <a:cubicBezTo>
                    <a:pt x="32" y="28"/>
                    <a:pt x="33" y="28"/>
                    <a:pt x="33" y="28"/>
                  </a:cubicBezTo>
                  <a:cubicBezTo>
                    <a:pt x="33" y="28"/>
                    <a:pt x="33" y="28"/>
                    <a:pt x="33" y="28"/>
                  </a:cubicBezTo>
                  <a:cubicBezTo>
                    <a:pt x="33" y="28"/>
                    <a:pt x="34" y="28"/>
                    <a:pt x="34" y="28"/>
                  </a:cubicBezTo>
                  <a:cubicBezTo>
                    <a:pt x="34" y="27"/>
                    <a:pt x="34" y="27"/>
                    <a:pt x="34" y="27"/>
                  </a:cubicBezTo>
                  <a:cubicBezTo>
                    <a:pt x="35" y="27"/>
                    <a:pt x="35" y="27"/>
                    <a:pt x="35" y="28"/>
                  </a:cubicBezTo>
                  <a:cubicBezTo>
                    <a:pt x="35" y="28"/>
                    <a:pt x="35" y="29"/>
                    <a:pt x="35" y="29"/>
                  </a:cubicBezTo>
                  <a:cubicBezTo>
                    <a:pt x="35" y="30"/>
                    <a:pt x="36" y="30"/>
                    <a:pt x="36" y="30"/>
                  </a:cubicBezTo>
                  <a:cubicBezTo>
                    <a:pt x="36" y="30"/>
                    <a:pt x="36" y="30"/>
                    <a:pt x="36" y="30"/>
                  </a:cubicBezTo>
                  <a:cubicBezTo>
                    <a:pt x="36" y="31"/>
                    <a:pt x="36" y="31"/>
                    <a:pt x="36" y="31"/>
                  </a:cubicBezTo>
                  <a:cubicBezTo>
                    <a:pt x="37" y="30"/>
                    <a:pt x="37" y="30"/>
                    <a:pt x="37" y="31"/>
                  </a:cubicBezTo>
                  <a:cubicBezTo>
                    <a:pt x="37" y="31"/>
                    <a:pt x="37" y="31"/>
                    <a:pt x="37" y="31"/>
                  </a:cubicBezTo>
                  <a:cubicBezTo>
                    <a:pt x="37" y="31"/>
                    <a:pt x="38" y="31"/>
                    <a:pt x="38" y="31"/>
                  </a:cubicBezTo>
                  <a:cubicBezTo>
                    <a:pt x="38" y="31"/>
                    <a:pt x="39" y="31"/>
                    <a:pt x="39" y="31"/>
                  </a:cubicBezTo>
                  <a:cubicBezTo>
                    <a:pt x="39" y="31"/>
                    <a:pt x="39" y="32"/>
                    <a:pt x="39" y="32"/>
                  </a:cubicBezTo>
                  <a:cubicBezTo>
                    <a:pt x="39" y="32"/>
                    <a:pt x="39" y="32"/>
                    <a:pt x="39" y="33"/>
                  </a:cubicBezTo>
                  <a:cubicBezTo>
                    <a:pt x="38" y="33"/>
                    <a:pt x="38" y="33"/>
                    <a:pt x="38" y="33"/>
                  </a:cubicBezTo>
                  <a:cubicBezTo>
                    <a:pt x="38" y="34"/>
                    <a:pt x="39" y="33"/>
                    <a:pt x="39" y="33"/>
                  </a:cubicBezTo>
                  <a:cubicBezTo>
                    <a:pt x="39" y="33"/>
                    <a:pt x="39" y="33"/>
                    <a:pt x="39" y="33"/>
                  </a:cubicBezTo>
                  <a:cubicBezTo>
                    <a:pt x="39" y="33"/>
                    <a:pt x="39" y="33"/>
                    <a:pt x="39" y="34"/>
                  </a:cubicBezTo>
                  <a:cubicBezTo>
                    <a:pt x="38" y="34"/>
                    <a:pt x="39" y="34"/>
                    <a:pt x="39" y="34"/>
                  </a:cubicBezTo>
                  <a:cubicBezTo>
                    <a:pt x="40" y="34"/>
                    <a:pt x="40" y="34"/>
                    <a:pt x="40" y="34"/>
                  </a:cubicBezTo>
                  <a:cubicBezTo>
                    <a:pt x="41" y="34"/>
                    <a:pt x="41" y="34"/>
                    <a:pt x="40" y="35"/>
                  </a:cubicBezTo>
                  <a:cubicBezTo>
                    <a:pt x="40" y="35"/>
                    <a:pt x="39" y="35"/>
                    <a:pt x="39" y="35"/>
                  </a:cubicBezTo>
                  <a:cubicBezTo>
                    <a:pt x="38" y="35"/>
                    <a:pt x="38" y="35"/>
                    <a:pt x="38" y="35"/>
                  </a:cubicBezTo>
                  <a:cubicBezTo>
                    <a:pt x="38" y="35"/>
                    <a:pt x="39" y="35"/>
                    <a:pt x="39" y="36"/>
                  </a:cubicBezTo>
                  <a:cubicBezTo>
                    <a:pt x="39" y="36"/>
                    <a:pt x="39" y="36"/>
                    <a:pt x="40" y="36"/>
                  </a:cubicBezTo>
                  <a:cubicBezTo>
                    <a:pt x="40" y="36"/>
                    <a:pt x="40" y="35"/>
                    <a:pt x="40" y="35"/>
                  </a:cubicBezTo>
                  <a:cubicBezTo>
                    <a:pt x="41" y="35"/>
                    <a:pt x="41" y="36"/>
                    <a:pt x="41" y="36"/>
                  </a:cubicBezTo>
                  <a:cubicBezTo>
                    <a:pt x="42" y="36"/>
                    <a:pt x="41" y="35"/>
                    <a:pt x="41" y="35"/>
                  </a:cubicBezTo>
                  <a:cubicBezTo>
                    <a:pt x="41" y="35"/>
                    <a:pt x="41" y="35"/>
                    <a:pt x="42" y="35"/>
                  </a:cubicBezTo>
                  <a:cubicBezTo>
                    <a:pt x="43" y="34"/>
                    <a:pt x="43" y="34"/>
                    <a:pt x="43" y="34"/>
                  </a:cubicBezTo>
                  <a:cubicBezTo>
                    <a:pt x="43" y="34"/>
                    <a:pt x="44" y="34"/>
                    <a:pt x="43" y="33"/>
                  </a:cubicBezTo>
                  <a:cubicBezTo>
                    <a:pt x="43" y="33"/>
                    <a:pt x="43" y="33"/>
                    <a:pt x="43" y="32"/>
                  </a:cubicBezTo>
                  <a:cubicBezTo>
                    <a:pt x="43" y="32"/>
                    <a:pt x="43" y="32"/>
                    <a:pt x="43" y="31"/>
                  </a:cubicBezTo>
                  <a:cubicBezTo>
                    <a:pt x="43" y="31"/>
                    <a:pt x="43" y="30"/>
                    <a:pt x="44" y="30"/>
                  </a:cubicBezTo>
                  <a:cubicBezTo>
                    <a:pt x="44" y="29"/>
                    <a:pt x="44" y="30"/>
                    <a:pt x="44" y="29"/>
                  </a:cubicBezTo>
                  <a:cubicBezTo>
                    <a:pt x="45" y="29"/>
                    <a:pt x="44" y="28"/>
                    <a:pt x="44" y="28"/>
                  </a:cubicBezTo>
                  <a:cubicBezTo>
                    <a:pt x="44" y="27"/>
                    <a:pt x="44" y="27"/>
                    <a:pt x="44" y="27"/>
                  </a:cubicBezTo>
                  <a:cubicBezTo>
                    <a:pt x="44" y="27"/>
                    <a:pt x="44" y="26"/>
                    <a:pt x="44" y="26"/>
                  </a:cubicBezTo>
                  <a:cubicBezTo>
                    <a:pt x="44" y="26"/>
                    <a:pt x="44" y="26"/>
                    <a:pt x="44" y="26"/>
                  </a:cubicBezTo>
                  <a:cubicBezTo>
                    <a:pt x="44" y="26"/>
                    <a:pt x="44" y="26"/>
                    <a:pt x="44" y="25"/>
                  </a:cubicBezTo>
                  <a:cubicBezTo>
                    <a:pt x="44" y="25"/>
                    <a:pt x="44" y="25"/>
                    <a:pt x="44" y="25"/>
                  </a:cubicBezTo>
                  <a:cubicBezTo>
                    <a:pt x="44" y="25"/>
                    <a:pt x="44" y="24"/>
                    <a:pt x="44" y="24"/>
                  </a:cubicBezTo>
                  <a:cubicBezTo>
                    <a:pt x="43" y="24"/>
                    <a:pt x="43" y="24"/>
                    <a:pt x="43" y="24"/>
                  </a:cubicBezTo>
                  <a:cubicBezTo>
                    <a:pt x="43" y="23"/>
                    <a:pt x="43" y="23"/>
                    <a:pt x="43" y="22"/>
                  </a:cubicBezTo>
                  <a:cubicBezTo>
                    <a:pt x="43" y="22"/>
                    <a:pt x="43" y="22"/>
                    <a:pt x="42" y="21"/>
                  </a:cubicBezTo>
                  <a:cubicBezTo>
                    <a:pt x="42" y="21"/>
                    <a:pt x="42" y="21"/>
                    <a:pt x="42" y="21"/>
                  </a:cubicBezTo>
                  <a:cubicBezTo>
                    <a:pt x="42" y="20"/>
                    <a:pt x="42" y="20"/>
                    <a:pt x="42" y="21"/>
                  </a:cubicBezTo>
                  <a:cubicBezTo>
                    <a:pt x="42" y="21"/>
                    <a:pt x="43" y="21"/>
                    <a:pt x="43" y="22"/>
                  </a:cubicBezTo>
                  <a:cubicBezTo>
                    <a:pt x="43" y="22"/>
                    <a:pt x="43" y="24"/>
                    <a:pt x="44" y="23"/>
                  </a:cubicBezTo>
                  <a:cubicBezTo>
                    <a:pt x="44" y="23"/>
                    <a:pt x="43" y="22"/>
                    <a:pt x="43" y="21"/>
                  </a:cubicBezTo>
                  <a:cubicBezTo>
                    <a:pt x="43" y="21"/>
                    <a:pt x="43" y="20"/>
                    <a:pt x="42" y="19"/>
                  </a:cubicBezTo>
                  <a:cubicBezTo>
                    <a:pt x="42" y="19"/>
                    <a:pt x="42" y="18"/>
                    <a:pt x="42" y="18"/>
                  </a:cubicBezTo>
                  <a:cubicBezTo>
                    <a:pt x="41" y="17"/>
                    <a:pt x="41" y="17"/>
                    <a:pt x="41" y="17"/>
                  </a:cubicBezTo>
                  <a:cubicBezTo>
                    <a:pt x="41" y="17"/>
                    <a:pt x="41" y="18"/>
                    <a:pt x="41" y="18"/>
                  </a:cubicBezTo>
                  <a:cubicBezTo>
                    <a:pt x="41" y="18"/>
                    <a:pt x="41" y="19"/>
                    <a:pt x="41" y="19"/>
                  </a:cubicBezTo>
                  <a:cubicBezTo>
                    <a:pt x="41" y="19"/>
                    <a:pt x="41" y="18"/>
                    <a:pt x="41" y="18"/>
                  </a:cubicBezTo>
                  <a:cubicBezTo>
                    <a:pt x="40" y="17"/>
                    <a:pt x="40" y="17"/>
                    <a:pt x="40" y="17"/>
                  </a:cubicBezTo>
                  <a:cubicBezTo>
                    <a:pt x="40" y="17"/>
                    <a:pt x="40" y="17"/>
                    <a:pt x="41" y="17"/>
                  </a:cubicBezTo>
                  <a:cubicBezTo>
                    <a:pt x="41" y="17"/>
                    <a:pt x="41" y="16"/>
                    <a:pt x="41" y="16"/>
                  </a:cubicBezTo>
                  <a:cubicBezTo>
                    <a:pt x="41" y="16"/>
                    <a:pt x="40" y="15"/>
                    <a:pt x="40" y="15"/>
                  </a:cubicBezTo>
                  <a:cubicBezTo>
                    <a:pt x="40" y="15"/>
                    <a:pt x="40" y="15"/>
                    <a:pt x="40" y="15"/>
                  </a:cubicBezTo>
                  <a:cubicBezTo>
                    <a:pt x="40" y="15"/>
                    <a:pt x="40" y="16"/>
                    <a:pt x="40" y="16"/>
                  </a:cubicBezTo>
                  <a:cubicBezTo>
                    <a:pt x="40" y="16"/>
                    <a:pt x="40" y="16"/>
                    <a:pt x="40" y="16"/>
                  </a:cubicBezTo>
                  <a:cubicBezTo>
                    <a:pt x="40" y="16"/>
                    <a:pt x="39" y="16"/>
                    <a:pt x="39" y="16"/>
                  </a:cubicBezTo>
                  <a:cubicBezTo>
                    <a:pt x="39" y="15"/>
                    <a:pt x="39" y="15"/>
                    <a:pt x="39" y="14"/>
                  </a:cubicBezTo>
                  <a:cubicBezTo>
                    <a:pt x="38" y="14"/>
                    <a:pt x="38" y="13"/>
                    <a:pt x="38" y="13"/>
                  </a:cubicBezTo>
                  <a:cubicBezTo>
                    <a:pt x="38" y="13"/>
                    <a:pt x="38" y="12"/>
                    <a:pt x="38" y="13"/>
                  </a:cubicBezTo>
                  <a:cubicBezTo>
                    <a:pt x="38" y="13"/>
                    <a:pt x="39" y="13"/>
                    <a:pt x="39" y="13"/>
                  </a:cubicBezTo>
                  <a:cubicBezTo>
                    <a:pt x="39" y="13"/>
                    <a:pt x="39" y="14"/>
                    <a:pt x="39" y="13"/>
                  </a:cubicBezTo>
                  <a:cubicBezTo>
                    <a:pt x="40" y="13"/>
                    <a:pt x="39" y="13"/>
                    <a:pt x="39" y="12"/>
                  </a:cubicBezTo>
                  <a:cubicBezTo>
                    <a:pt x="38" y="11"/>
                    <a:pt x="38" y="11"/>
                    <a:pt x="38" y="11"/>
                  </a:cubicBezTo>
                  <a:cubicBezTo>
                    <a:pt x="38" y="11"/>
                    <a:pt x="38" y="11"/>
                    <a:pt x="38" y="11"/>
                  </a:cubicBezTo>
                  <a:cubicBezTo>
                    <a:pt x="38" y="11"/>
                    <a:pt x="38" y="11"/>
                    <a:pt x="37" y="11"/>
                  </a:cubicBezTo>
                  <a:cubicBezTo>
                    <a:pt x="37" y="11"/>
                    <a:pt x="37" y="11"/>
                    <a:pt x="37" y="11"/>
                  </a:cubicBezTo>
                  <a:cubicBezTo>
                    <a:pt x="36" y="10"/>
                    <a:pt x="36" y="10"/>
                    <a:pt x="36" y="10"/>
                  </a:cubicBezTo>
                  <a:cubicBezTo>
                    <a:pt x="36" y="10"/>
                    <a:pt x="36" y="10"/>
                    <a:pt x="36" y="10"/>
                  </a:cubicBezTo>
                  <a:cubicBezTo>
                    <a:pt x="36" y="10"/>
                    <a:pt x="37" y="10"/>
                    <a:pt x="37" y="10"/>
                  </a:cubicBezTo>
                  <a:cubicBezTo>
                    <a:pt x="37" y="10"/>
                    <a:pt x="37" y="10"/>
                    <a:pt x="37" y="10"/>
                  </a:cubicBezTo>
                  <a:cubicBezTo>
                    <a:pt x="37" y="10"/>
                    <a:pt x="37" y="9"/>
                    <a:pt x="37" y="9"/>
                  </a:cubicBezTo>
                  <a:cubicBezTo>
                    <a:pt x="37" y="9"/>
                    <a:pt x="37" y="9"/>
                    <a:pt x="37" y="9"/>
                  </a:cubicBezTo>
                  <a:cubicBezTo>
                    <a:pt x="37" y="9"/>
                    <a:pt x="36" y="9"/>
                    <a:pt x="36" y="8"/>
                  </a:cubicBezTo>
                  <a:cubicBezTo>
                    <a:pt x="36" y="8"/>
                    <a:pt x="36" y="8"/>
                    <a:pt x="36" y="7"/>
                  </a:cubicBezTo>
                  <a:cubicBezTo>
                    <a:pt x="35" y="7"/>
                    <a:pt x="35" y="6"/>
                    <a:pt x="35" y="6"/>
                  </a:cubicBezTo>
                  <a:cubicBezTo>
                    <a:pt x="35" y="6"/>
                    <a:pt x="35" y="5"/>
                    <a:pt x="35" y="5"/>
                  </a:cubicBezTo>
                  <a:cubicBezTo>
                    <a:pt x="35" y="5"/>
                    <a:pt x="35" y="4"/>
                    <a:pt x="35" y="4"/>
                  </a:cubicBezTo>
                  <a:cubicBezTo>
                    <a:pt x="35" y="4"/>
                    <a:pt x="35" y="3"/>
                    <a:pt x="34" y="3"/>
                  </a:cubicBezTo>
                  <a:cubicBezTo>
                    <a:pt x="34" y="2"/>
                    <a:pt x="34" y="2"/>
                    <a:pt x="34" y="2"/>
                  </a:cubicBezTo>
                  <a:cubicBezTo>
                    <a:pt x="34" y="2"/>
                    <a:pt x="34" y="1"/>
                    <a:pt x="34" y="1"/>
                  </a:cubicBezTo>
                  <a:cubicBezTo>
                    <a:pt x="34" y="1"/>
                    <a:pt x="34" y="0"/>
                    <a:pt x="34" y="0"/>
                  </a:cubicBezTo>
                  <a:cubicBezTo>
                    <a:pt x="34" y="0"/>
                    <a:pt x="34" y="0"/>
                    <a:pt x="34" y="0"/>
                  </a:cubicBezTo>
                  <a:cubicBezTo>
                    <a:pt x="33" y="1"/>
                    <a:pt x="32" y="0"/>
                    <a:pt x="31" y="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79" name="Freeform 424">
              <a:extLst>
                <a:ext uri="{FF2B5EF4-FFF2-40B4-BE49-F238E27FC236}">
                  <a16:creationId xmlns:a16="http://schemas.microsoft.com/office/drawing/2014/main" id="{1706AC5C-3195-4010-947A-864EEC7EB78F}"/>
                </a:ext>
              </a:extLst>
            </p:cNvPr>
            <p:cNvSpPr>
              <a:spLocks/>
            </p:cNvSpPr>
            <p:nvPr/>
          </p:nvSpPr>
          <p:spPr bwMode="auto">
            <a:xfrm>
              <a:off x="-1604964" y="1016001"/>
              <a:ext cx="98425" cy="101600"/>
            </a:xfrm>
            <a:custGeom>
              <a:avLst/>
              <a:gdLst>
                <a:gd name="T0" fmla="*/ 23 w 27"/>
                <a:gd name="T1" fmla="*/ 12 h 28"/>
                <a:gd name="T2" fmla="*/ 21 w 27"/>
                <a:gd name="T3" fmla="*/ 10 h 28"/>
                <a:gd name="T4" fmla="*/ 20 w 27"/>
                <a:gd name="T5" fmla="*/ 9 h 28"/>
                <a:gd name="T6" fmla="*/ 13 w 27"/>
                <a:gd name="T7" fmla="*/ 2 h 28"/>
                <a:gd name="T8" fmla="*/ 13 w 27"/>
                <a:gd name="T9" fmla="*/ 1 h 28"/>
                <a:gd name="T10" fmla="*/ 13 w 27"/>
                <a:gd name="T11" fmla="*/ 0 h 28"/>
                <a:gd name="T12" fmla="*/ 0 w 27"/>
                <a:gd name="T13" fmla="*/ 1 h 28"/>
                <a:gd name="T14" fmla="*/ 3 w 27"/>
                <a:gd name="T15" fmla="*/ 14 h 28"/>
                <a:gd name="T16" fmla="*/ 5 w 27"/>
                <a:gd name="T17" fmla="*/ 17 h 28"/>
                <a:gd name="T18" fmla="*/ 5 w 27"/>
                <a:gd name="T19" fmla="*/ 19 h 28"/>
                <a:gd name="T20" fmla="*/ 4 w 27"/>
                <a:gd name="T21" fmla="*/ 23 h 28"/>
                <a:gd name="T22" fmla="*/ 5 w 27"/>
                <a:gd name="T23" fmla="*/ 27 h 28"/>
                <a:gd name="T24" fmla="*/ 6 w 27"/>
                <a:gd name="T25" fmla="*/ 28 h 28"/>
                <a:gd name="T26" fmla="*/ 21 w 27"/>
                <a:gd name="T27" fmla="*/ 27 h 28"/>
                <a:gd name="T28" fmla="*/ 21 w 27"/>
                <a:gd name="T29" fmla="*/ 28 h 28"/>
                <a:gd name="T30" fmla="*/ 22 w 27"/>
                <a:gd name="T31" fmla="*/ 27 h 28"/>
                <a:gd name="T32" fmla="*/ 22 w 27"/>
                <a:gd name="T33" fmla="*/ 26 h 28"/>
                <a:gd name="T34" fmla="*/ 25 w 27"/>
                <a:gd name="T35" fmla="*/ 26 h 28"/>
                <a:gd name="T36" fmla="*/ 25 w 27"/>
                <a:gd name="T37" fmla="*/ 26 h 28"/>
                <a:gd name="T38" fmla="*/ 24 w 27"/>
                <a:gd name="T39" fmla="*/ 26 h 28"/>
                <a:gd name="T40" fmla="*/ 24 w 27"/>
                <a:gd name="T41" fmla="*/ 24 h 28"/>
                <a:gd name="T42" fmla="*/ 25 w 27"/>
                <a:gd name="T43" fmla="*/ 23 h 28"/>
                <a:gd name="T44" fmla="*/ 25 w 27"/>
                <a:gd name="T45" fmla="*/ 22 h 28"/>
                <a:gd name="T46" fmla="*/ 25 w 27"/>
                <a:gd name="T47" fmla="*/ 22 h 28"/>
                <a:gd name="T48" fmla="*/ 26 w 27"/>
                <a:gd name="T49" fmla="*/ 20 h 28"/>
                <a:gd name="T50" fmla="*/ 26 w 27"/>
                <a:gd name="T51" fmla="*/ 20 h 28"/>
                <a:gd name="T52" fmla="*/ 26 w 27"/>
                <a:gd name="T53" fmla="*/ 19 h 28"/>
                <a:gd name="T54" fmla="*/ 27 w 27"/>
                <a:gd name="T55" fmla="*/ 17 h 28"/>
                <a:gd name="T56" fmla="*/ 25 w 27"/>
                <a:gd name="T57" fmla="*/ 17 h 28"/>
                <a:gd name="T58" fmla="*/ 25 w 27"/>
                <a:gd name="T59" fmla="*/ 16 h 28"/>
                <a:gd name="T60" fmla="*/ 25 w 27"/>
                <a:gd name="T61" fmla="*/ 15 h 28"/>
                <a:gd name="T62" fmla="*/ 25 w 27"/>
                <a:gd name="T63" fmla="*/ 14 h 28"/>
                <a:gd name="T64" fmla="*/ 24 w 27"/>
                <a:gd name="T65" fmla="*/ 13 h 28"/>
                <a:gd name="T66" fmla="*/ 23 w 27"/>
                <a:gd name="T67"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7" h="28">
                  <a:moveTo>
                    <a:pt x="23" y="12"/>
                  </a:moveTo>
                  <a:cubicBezTo>
                    <a:pt x="23" y="11"/>
                    <a:pt x="22" y="11"/>
                    <a:pt x="21" y="10"/>
                  </a:cubicBezTo>
                  <a:cubicBezTo>
                    <a:pt x="20" y="10"/>
                    <a:pt x="20" y="9"/>
                    <a:pt x="20" y="9"/>
                  </a:cubicBezTo>
                  <a:cubicBezTo>
                    <a:pt x="20" y="9"/>
                    <a:pt x="13" y="3"/>
                    <a:pt x="13" y="2"/>
                  </a:cubicBezTo>
                  <a:cubicBezTo>
                    <a:pt x="12" y="1"/>
                    <a:pt x="13" y="1"/>
                    <a:pt x="13" y="1"/>
                  </a:cubicBezTo>
                  <a:cubicBezTo>
                    <a:pt x="13" y="0"/>
                    <a:pt x="13" y="0"/>
                    <a:pt x="13" y="0"/>
                  </a:cubicBezTo>
                  <a:cubicBezTo>
                    <a:pt x="0" y="1"/>
                    <a:pt x="0" y="1"/>
                    <a:pt x="0" y="1"/>
                  </a:cubicBezTo>
                  <a:cubicBezTo>
                    <a:pt x="3" y="14"/>
                    <a:pt x="3" y="14"/>
                    <a:pt x="3" y="14"/>
                  </a:cubicBezTo>
                  <a:cubicBezTo>
                    <a:pt x="5" y="17"/>
                    <a:pt x="5" y="17"/>
                    <a:pt x="5" y="17"/>
                  </a:cubicBezTo>
                  <a:cubicBezTo>
                    <a:pt x="5" y="17"/>
                    <a:pt x="5" y="18"/>
                    <a:pt x="5" y="19"/>
                  </a:cubicBezTo>
                  <a:cubicBezTo>
                    <a:pt x="4" y="19"/>
                    <a:pt x="4" y="21"/>
                    <a:pt x="4" y="23"/>
                  </a:cubicBezTo>
                  <a:cubicBezTo>
                    <a:pt x="4" y="24"/>
                    <a:pt x="5" y="25"/>
                    <a:pt x="5" y="27"/>
                  </a:cubicBezTo>
                  <a:cubicBezTo>
                    <a:pt x="6" y="28"/>
                    <a:pt x="6" y="28"/>
                    <a:pt x="6" y="28"/>
                  </a:cubicBezTo>
                  <a:cubicBezTo>
                    <a:pt x="21" y="27"/>
                    <a:pt x="21" y="27"/>
                    <a:pt x="21" y="27"/>
                  </a:cubicBezTo>
                  <a:cubicBezTo>
                    <a:pt x="21" y="27"/>
                    <a:pt x="21" y="28"/>
                    <a:pt x="21" y="28"/>
                  </a:cubicBezTo>
                  <a:cubicBezTo>
                    <a:pt x="22" y="28"/>
                    <a:pt x="22" y="27"/>
                    <a:pt x="22" y="27"/>
                  </a:cubicBezTo>
                  <a:cubicBezTo>
                    <a:pt x="22" y="27"/>
                    <a:pt x="22" y="26"/>
                    <a:pt x="22" y="26"/>
                  </a:cubicBezTo>
                  <a:cubicBezTo>
                    <a:pt x="23" y="26"/>
                    <a:pt x="24" y="27"/>
                    <a:pt x="25" y="26"/>
                  </a:cubicBezTo>
                  <a:cubicBezTo>
                    <a:pt x="25" y="26"/>
                    <a:pt x="25" y="26"/>
                    <a:pt x="25" y="26"/>
                  </a:cubicBezTo>
                  <a:cubicBezTo>
                    <a:pt x="25" y="26"/>
                    <a:pt x="25" y="26"/>
                    <a:pt x="24" y="26"/>
                  </a:cubicBezTo>
                  <a:cubicBezTo>
                    <a:pt x="24" y="25"/>
                    <a:pt x="24" y="25"/>
                    <a:pt x="24" y="24"/>
                  </a:cubicBezTo>
                  <a:cubicBezTo>
                    <a:pt x="25" y="24"/>
                    <a:pt x="25" y="23"/>
                    <a:pt x="25" y="23"/>
                  </a:cubicBezTo>
                  <a:cubicBezTo>
                    <a:pt x="25" y="23"/>
                    <a:pt x="24" y="23"/>
                    <a:pt x="25" y="22"/>
                  </a:cubicBezTo>
                  <a:cubicBezTo>
                    <a:pt x="25" y="22"/>
                    <a:pt x="25" y="22"/>
                    <a:pt x="25" y="22"/>
                  </a:cubicBezTo>
                  <a:cubicBezTo>
                    <a:pt x="25" y="21"/>
                    <a:pt x="25" y="20"/>
                    <a:pt x="26" y="20"/>
                  </a:cubicBezTo>
                  <a:cubicBezTo>
                    <a:pt x="26" y="20"/>
                    <a:pt x="26" y="20"/>
                    <a:pt x="26" y="20"/>
                  </a:cubicBezTo>
                  <a:cubicBezTo>
                    <a:pt x="26" y="19"/>
                    <a:pt x="26" y="19"/>
                    <a:pt x="26" y="19"/>
                  </a:cubicBezTo>
                  <a:cubicBezTo>
                    <a:pt x="26" y="18"/>
                    <a:pt x="27" y="18"/>
                    <a:pt x="27" y="17"/>
                  </a:cubicBezTo>
                  <a:cubicBezTo>
                    <a:pt x="27" y="17"/>
                    <a:pt x="27" y="16"/>
                    <a:pt x="25" y="17"/>
                  </a:cubicBezTo>
                  <a:cubicBezTo>
                    <a:pt x="25" y="17"/>
                    <a:pt x="25" y="17"/>
                    <a:pt x="25" y="16"/>
                  </a:cubicBezTo>
                  <a:cubicBezTo>
                    <a:pt x="25" y="16"/>
                    <a:pt x="25" y="15"/>
                    <a:pt x="25" y="15"/>
                  </a:cubicBezTo>
                  <a:cubicBezTo>
                    <a:pt x="25" y="15"/>
                    <a:pt x="25" y="14"/>
                    <a:pt x="25" y="14"/>
                  </a:cubicBezTo>
                  <a:cubicBezTo>
                    <a:pt x="25" y="14"/>
                    <a:pt x="24" y="14"/>
                    <a:pt x="24" y="13"/>
                  </a:cubicBezTo>
                  <a:cubicBezTo>
                    <a:pt x="23" y="13"/>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0" name="Freeform 425">
              <a:extLst>
                <a:ext uri="{FF2B5EF4-FFF2-40B4-BE49-F238E27FC236}">
                  <a16:creationId xmlns:a16="http://schemas.microsoft.com/office/drawing/2014/main" id="{6236E664-2152-4284-9052-838612D685BE}"/>
                </a:ext>
              </a:extLst>
            </p:cNvPr>
            <p:cNvSpPr>
              <a:spLocks/>
            </p:cNvSpPr>
            <p:nvPr/>
          </p:nvSpPr>
          <p:spPr bwMode="auto">
            <a:xfrm>
              <a:off x="-1768477" y="1071563"/>
              <a:ext cx="101600" cy="93663"/>
            </a:xfrm>
            <a:custGeom>
              <a:avLst/>
              <a:gdLst>
                <a:gd name="T0" fmla="*/ 25 w 28"/>
                <a:gd name="T1" fmla="*/ 17 h 26"/>
                <a:gd name="T2" fmla="*/ 24 w 28"/>
                <a:gd name="T3" fmla="*/ 14 h 26"/>
                <a:gd name="T4" fmla="*/ 14 w 28"/>
                <a:gd name="T5" fmla="*/ 13 h 26"/>
                <a:gd name="T6" fmla="*/ 15 w 28"/>
                <a:gd name="T7" fmla="*/ 11 h 26"/>
                <a:gd name="T8" fmla="*/ 16 w 28"/>
                <a:gd name="T9" fmla="*/ 8 h 26"/>
                <a:gd name="T10" fmla="*/ 18 w 28"/>
                <a:gd name="T11" fmla="*/ 5 h 26"/>
                <a:gd name="T12" fmla="*/ 17 w 28"/>
                <a:gd name="T13" fmla="*/ 3 h 26"/>
                <a:gd name="T14" fmla="*/ 17 w 28"/>
                <a:gd name="T15" fmla="*/ 0 h 26"/>
                <a:gd name="T16" fmla="*/ 0 w 28"/>
                <a:gd name="T17" fmla="*/ 6 h 26"/>
                <a:gd name="T18" fmla="*/ 2 w 28"/>
                <a:gd name="T19" fmla="*/ 9 h 26"/>
                <a:gd name="T20" fmla="*/ 3 w 28"/>
                <a:gd name="T21" fmla="*/ 13 h 26"/>
                <a:gd name="T22" fmla="*/ 3 w 28"/>
                <a:gd name="T23" fmla="*/ 17 h 26"/>
                <a:gd name="T24" fmla="*/ 3 w 28"/>
                <a:gd name="T25" fmla="*/ 20 h 26"/>
                <a:gd name="T26" fmla="*/ 2 w 28"/>
                <a:gd name="T27" fmla="*/ 22 h 26"/>
                <a:gd name="T28" fmla="*/ 4 w 28"/>
                <a:gd name="T29" fmla="*/ 21 h 26"/>
                <a:gd name="T30" fmla="*/ 5 w 28"/>
                <a:gd name="T31" fmla="*/ 20 h 26"/>
                <a:gd name="T32" fmla="*/ 6 w 28"/>
                <a:gd name="T33" fmla="*/ 20 h 26"/>
                <a:gd name="T34" fmla="*/ 6 w 28"/>
                <a:gd name="T35" fmla="*/ 21 h 26"/>
                <a:gd name="T36" fmla="*/ 7 w 28"/>
                <a:gd name="T37" fmla="*/ 22 h 26"/>
                <a:gd name="T38" fmla="*/ 10 w 28"/>
                <a:gd name="T39" fmla="*/ 22 h 26"/>
                <a:gd name="T40" fmla="*/ 12 w 28"/>
                <a:gd name="T41" fmla="*/ 22 h 26"/>
                <a:gd name="T42" fmla="*/ 12 w 28"/>
                <a:gd name="T43" fmla="*/ 22 h 26"/>
                <a:gd name="T44" fmla="*/ 12 w 28"/>
                <a:gd name="T45" fmla="*/ 20 h 26"/>
                <a:gd name="T46" fmla="*/ 14 w 28"/>
                <a:gd name="T47" fmla="*/ 21 h 26"/>
                <a:gd name="T48" fmla="*/ 15 w 28"/>
                <a:gd name="T49" fmla="*/ 22 h 26"/>
                <a:gd name="T50" fmla="*/ 16 w 28"/>
                <a:gd name="T51" fmla="*/ 22 h 26"/>
                <a:gd name="T52" fmla="*/ 17 w 28"/>
                <a:gd name="T53" fmla="*/ 22 h 26"/>
                <a:gd name="T54" fmla="*/ 16 w 28"/>
                <a:gd name="T55" fmla="*/ 24 h 26"/>
                <a:gd name="T56" fmla="*/ 18 w 28"/>
                <a:gd name="T57" fmla="*/ 24 h 26"/>
                <a:gd name="T58" fmla="*/ 20 w 28"/>
                <a:gd name="T59" fmla="*/ 25 h 26"/>
                <a:gd name="T60" fmla="*/ 20 w 28"/>
                <a:gd name="T61" fmla="*/ 23 h 26"/>
                <a:gd name="T62" fmla="*/ 22 w 28"/>
                <a:gd name="T63" fmla="*/ 24 h 26"/>
                <a:gd name="T64" fmla="*/ 22 w 28"/>
                <a:gd name="T65" fmla="*/ 25 h 26"/>
                <a:gd name="T66" fmla="*/ 23 w 28"/>
                <a:gd name="T67" fmla="*/ 25 h 26"/>
                <a:gd name="T68" fmla="*/ 23 w 28"/>
                <a:gd name="T69" fmla="*/ 23 h 26"/>
                <a:gd name="T70" fmla="*/ 25 w 28"/>
                <a:gd name="T71" fmla="*/ 23 h 26"/>
                <a:gd name="T72" fmla="*/ 25 w 28"/>
                <a:gd name="T73" fmla="*/ 24 h 26"/>
                <a:gd name="T74" fmla="*/ 26 w 28"/>
                <a:gd name="T75" fmla="*/ 26 h 26"/>
                <a:gd name="T76" fmla="*/ 26 w 28"/>
                <a:gd name="T77" fmla="*/ 26 h 26"/>
                <a:gd name="T78" fmla="*/ 27 w 28"/>
                <a:gd name="T79" fmla="*/ 26 h 26"/>
                <a:gd name="T80" fmla="*/ 27 w 28"/>
                <a:gd name="T81" fmla="*/ 25 h 26"/>
                <a:gd name="T82" fmla="*/ 27 w 28"/>
                <a:gd name="T83" fmla="*/ 24 h 26"/>
                <a:gd name="T84" fmla="*/ 28 w 28"/>
                <a:gd name="T85" fmla="*/ 24 h 26"/>
                <a:gd name="T86" fmla="*/ 26 w 28"/>
                <a:gd name="T87" fmla="*/ 23 h 26"/>
                <a:gd name="T88" fmla="*/ 26 w 28"/>
                <a:gd name="T89" fmla="*/ 22 h 26"/>
                <a:gd name="T90" fmla="*/ 26 w 28"/>
                <a:gd name="T91" fmla="*/ 21 h 26"/>
                <a:gd name="T92" fmla="*/ 26 w 28"/>
                <a:gd name="T93" fmla="*/ 21 h 26"/>
                <a:gd name="T94" fmla="*/ 27 w 28"/>
                <a:gd name="T95" fmla="*/ 21 h 26"/>
                <a:gd name="T96" fmla="*/ 27 w 28"/>
                <a:gd name="T97" fmla="*/ 19 h 26"/>
                <a:gd name="T98" fmla="*/ 26 w 28"/>
                <a:gd name="T99" fmla="*/ 20 h 26"/>
                <a:gd name="T100" fmla="*/ 25 w 28"/>
                <a:gd name="T101" fmla="*/ 20 h 26"/>
                <a:gd name="T102" fmla="*/ 24 w 28"/>
                <a:gd name="T103" fmla="*/ 20 h 26"/>
                <a:gd name="T104" fmla="*/ 24 w 28"/>
                <a:gd name="T105" fmla="*/ 19 h 26"/>
                <a:gd name="T106" fmla="*/ 26 w 28"/>
                <a:gd name="T107" fmla="*/ 19 h 26"/>
                <a:gd name="T108" fmla="*/ 23 w 28"/>
                <a:gd name="T109" fmla="*/ 19 h 26"/>
                <a:gd name="T110" fmla="*/ 20 w 28"/>
                <a:gd name="T111" fmla="*/ 19 h 26"/>
                <a:gd name="T112" fmla="*/ 20 w 28"/>
                <a:gd name="T113" fmla="*/ 18 h 26"/>
                <a:gd name="T114" fmla="*/ 21 w 28"/>
                <a:gd name="T115" fmla="*/ 17 h 26"/>
                <a:gd name="T116" fmla="*/ 24 w 28"/>
                <a:gd name="T117" fmla="*/ 17 h 26"/>
                <a:gd name="T118" fmla="*/ 25 w 28"/>
                <a:gd name="T119"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 h="26">
                  <a:moveTo>
                    <a:pt x="25" y="17"/>
                  </a:moveTo>
                  <a:cubicBezTo>
                    <a:pt x="25" y="17"/>
                    <a:pt x="25" y="17"/>
                    <a:pt x="25" y="17"/>
                  </a:cubicBezTo>
                  <a:cubicBezTo>
                    <a:pt x="25" y="16"/>
                    <a:pt x="25" y="16"/>
                    <a:pt x="24" y="16"/>
                  </a:cubicBezTo>
                  <a:cubicBezTo>
                    <a:pt x="24" y="15"/>
                    <a:pt x="24" y="15"/>
                    <a:pt x="24" y="14"/>
                  </a:cubicBezTo>
                  <a:cubicBezTo>
                    <a:pt x="24" y="14"/>
                    <a:pt x="24" y="13"/>
                    <a:pt x="24" y="13"/>
                  </a:cubicBezTo>
                  <a:cubicBezTo>
                    <a:pt x="24" y="13"/>
                    <a:pt x="14" y="14"/>
                    <a:pt x="14" y="13"/>
                  </a:cubicBezTo>
                  <a:cubicBezTo>
                    <a:pt x="14" y="13"/>
                    <a:pt x="15" y="13"/>
                    <a:pt x="15" y="12"/>
                  </a:cubicBezTo>
                  <a:cubicBezTo>
                    <a:pt x="15" y="12"/>
                    <a:pt x="15" y="11"/>
                    <a:pt x="15" y="11"/>
                  </a:cubicBezTo>
                  <a:cubicBezTo>
                    <a:pt x="16" y="10"/>
                    <a:pt x="16" y="10"/>
                    <a:pt x="16" y="9"/>
                  </a:cubicBezTo>
                  <a:cubicBezTo>
                    <a:pt x="16" y="9"/>
                    <a:pt x="16" y="9"/>
                    <a:pt x="16" y="8"/>
                  </a:cubicBezTo>
                  <a:cubicBezTo>
                    <a:pt x="17" y="8"/>
                    <a:pt x="17" y="7"/>
                    <a:pt x="17" y="6"/>
                  </a:cubicBezTo>
                  <a:cubicBezTo>
                    <a:pt x="17" y="6"/>
                    <a:pt x="18" y="5"/>
                    <a:pt x="18" y="5"/>
                  </a:cubicBezTo>
                  <a:cubicBezTo>
                    <a:pt x="18" y="4"/>
                    <a:pt x="17" y="4"/>
                    <a:pt x="17" y="4"/>
                  </a:cubicBezTo>
                  <a:cubicBezTo>
                    <a:pt x="17" y="3"/>
                    <a:pt x="17" y="3"/>
                    <a:pt x="17" y="3"/>
                  </a:cubicBezTo>
                  <a:cubicBezTo>
                    <a:pt x="17" y="2"/>
                    <a:pt x="17" y="2"/>
                    <a:pt x="17" y="1"/>
                  </a:cubicBezTo>
                  <a:cubicBezTo>
                    <a:pt x="17" y="1"/>
                    <a:pt x="17" y="0"/>
                    <a:pt x="17" y="0"/>
                  </a:cubicBezTo>
                  <a:cubicBezTo>
                    <a:pt x="1" y="1"/>
                    <a:pt x="1" y="1"/>
                    <a:pt x="1" y="1"/>
                  </a:cubicBezTo>
                  <a:cubicBezTo>
                    <a:pt x="0" y="6"/>
                    <a:pt x="0" y="6"/>
                    <a:pt x="0" y="6"/>
                  </a:cubicBezTo>
                  <a:cubicBezTo>
                    <a:pt x="0" y="6"/>
                    <a:pt x="1" y="7"/>
                    <a:pt x="1" y="8"/>
                  </a:cubicBezTo>
                  <a:cubicBezTo>
                    <a:pt x="1" y="9"/>
                    <a:pt x="2" y="9"/>
                    <a:pt x="2" y="9"/>
                  </a:cubicBezTo>
                  <a:cubicBezTo>
                    <a:pt x="2" y="9"/>
                    <a:pt x="2" y="10"/>
                    <a:pt x="2" y="11"/>
                  </a:cubicBezTo>
                  <a:cubicBezTo>
                    <a:pt x="2" y="12"/>
                    <a:pt x="2" y="12"/>
                    <a:pt x="3" y="13"/>
                  </a:cubicBezTo>
                  <a:cubicBezTo>
                    <a:pt x="3" y="13"/>
                    <a:pt x="4" y="13"/>
                    <a:pt x="3" y="14"/>
                  </a:cubicBezTo>
                  <a:cubicBezTo>
                    <a:pt x="3" y="15"/>
                    <a:pt x="3" y="16"/>
                    <a:pt x="3" y="17"/>
                  </a:cubicBezTo>
                  <a:cubicBezTo>
                    <a:pt x="3" y="18"/>
                    <a:pt x="3" y="19"/>
                    <a:pt x="3" y="19"/>
                  </a:cubicBezTo>
                  <a:cubicBezTo>
                    <a:pt x="3" y="20"/>
                    <a:pt x="3" y="20"/>
                    <a:pt x="3" y="20"/>
                  </a:cubicBezTo>
                  <a:cubicBezTo>
                    <a:pt x="3" y="20"/>
                    <a:pt x="3" y="20"/>
                    <a:pt x="3" y="20"/>
                  </a:cubicBezTo>
                  <a:cubicBezTo>
                    <a:pt x="2" y="21"/>
                    <a:pt x="2" y="21"/>
                    <a:pt x="2" y="22"/>
                  </a:cubicBezTo>
                  <a:cubicBezTo>
                    <a:pt x="2" y="22"/>
                    <a:pt x="3" y="22"/>
                    <a:pt x="3" y="22"/>
                  </a:cubicBezTo>
                  <a:cubicBezTo>
                    <a:pt x="4" y="21"/>
                    <a:pt x="4" y="21"/>
                    <a:pt x="4" y="21"/>
                  </a:cubicBezTo>
                  <a:cubicBezTo>
                    <a:pt x="5" y="21"/>
                    <a:pt x="6" y="21"/>
                    <a:pt x="5" y="21"/>
                  </a:cubicBezTo>
                  <a:cubicBezTo>
                    <a:pt x="5" y="20"/>
                    <a:pt x="5" y="20"/>
                    <a:pt x="5" y="20"/>
                  </a:cubicBezTo>
                  <a:cubicBezTo>
                    <a:pt x="5" y="20"/>
                    <a:pt x="5" y="19"/>
                    <a:pt x="5" y="19"/>
                  </a:cubicBezTo>
                  <a:cubicBezTo>
                    <a:pt x="5" y="19"/>
                    <a:pt x="6" y="20"/>
                    <a:pt x="6" y="20"/>
                  </a:cubicBezTo>
                  <a:cubicBezTo>
                    <a:pt x="6" y="20"/>
                    <a:pt x="5" y="21"/>
                    <a:pt x="5" y="21"/>
                  </a:cubicBezTo>
                  <a:cubicBezTo>
                    <a:pt x="5" y="21"/>
                    <a:pt x="6" y="21"/>
                    <a:pt x="6" y="21"/>
                  </a:cubicBezTo>
                  <a:cubicBezTo>
                    <a:pt x="6" y="21"/>
                    <a:pt x="7" y="21"/>
                    <a:pt x="7" y="22"/>
                  </a:cubicBezTo>
                  <a:cubicBezTo>
                    <a:pt x="7" y="22"/>
                    <a:pt x="7" y="22"/>
                    <a:pt x="7" y="22"/>
                  </a:cubicBezTo>
                  <a:cubicBezTo>
                    <a:pt x="8" y="22"/>
                    <a:pt x="8" y="22"/>
                    <a:pt x="8" y="22"/>
                  </a:cubicBezTo>
                  <a:cubicBezTo>
                    <a:pt x="9" y="22"/>
                    <a:pt x="9" y="22"/>
                    <a:pt x="10" y="22"/>
                  </a:cubicBezTo>
                  <a:cubicBezTo>
                    <a:pt x="11" y="23"/>
                    <a:pt x="11" y="23"/>
                    <a:pt x="12" y="22"/>
                  </a:cubicBezTo>
                  <a:cubicBezTo>
                    <a:pt x="12" y="22"/>
                    <a:pt x="12" y="22"/>
                    <a:pt x="12" y="22"/>
                  </a:cubicBezTo>
                  <a:cubicBezTo>
                    <a:pt x="12" y="22"/>
                    <a:pt x="13" y="22"/>
                    <a:pt x="13" y="22"/>
                  </a:cubicBezTo>
                  <a:cubicBezTo>
                    <a:pt x="13" y="22"/>
                    <a:pt x="12" y="22"/>
                    <a:pt x="12" y="22"/>
                  </a:cubicBezTo>
                  <a:cubicBezTo>
                    <a:pt x="12" y="22"/>
                    <a:pt x="11" y="21"/>
                    <a:pt x="11" y="21"/>
                  </a:cubicBezTo>
                  <a:cubicBezTo>
                    <a:pt x="11" y="21"/>
                    <a:pt x="12" y="20"/>
                    <a:pt x="12" y="20"/>
                  </a:cubicBezTo>
                  <a:cubicBezTo>
                    <a:pt x="13" y="20"/>
                    <a:pt x="13" y="20"/>
                    <a:pt x="13" y="21"/>
                  </a:cubicBezTo>
                  <a:cubicBezTo>
                    <a:pt x="14" y="21"/>
                    <a:pt x="14" y="21"/>
                    <a:pt x="14" y="21"/>
                  </a:cubicBezTo>
                  <a:cubicBezTo>
                    <a:pt x="14" y="21"/>
                    <a:pt x="14" y="20"/>
                    <a:pt x="15" y="20"/>
                  </a:cubicBezTo>
                  <a:cubicBezTo>
                    <a:pt x="15" y="21"/>
                    <a:pt x="15" y="22"/>
                    <a:pt x="15" y="22"/>
                  </a:cubicBezTo>
                  <a:cubicBezTo>
                    <a:pt x="15" y="22"/>
                    <a:pt x="14" y="22"/>
                    <a:pt x="15" y="22"/>
                  </a:cubicBezTo>
                  <a:cubicBezTo>
                    <a:pt x="15" y="23"/>
                    <a:pt x="16" y="22"/>
                    <a:pt x="16" y="22"/>
                  </a:cubicBezTo>
                  <a:cubicBezTo>
                    <a:pt x="16" y="21"/>
                    <a:pt x="16" y="21"/>
                    <a:pt x="16" y="21"/>
                  </a:cubicBezTo>
                  <a:cubicBezTo>
                    <a:pt x="17" y="21"/>
                    <a:pt x="17" y="21"/>
                    <a:pt x="17" y="22"/>
                  </a:cubicBezTo>
                  <a:cubicBezTo>
                    <a:pt x="16" y="22"/>
                    <a:pt x="16" y="23"/>
                    <a:pt x="17" y="23"/>
                  </a:cubicBezTo>
                  <a:cubicBezTo>
                    <a:pt x="17" y="23"/>
                    <a:pt x="16" y="24"/>
                    <a:pt x="16" y="24"/>
                  </a:cubicBezTo>
                  <a:cubicBezTo>
                    <a:pt x="16" y="24"/>
                    <a:pt x="16" y="25"/>
                    <a:pt x="17" y="24"/>
                  </a:cubicBezTo>
                  <a:cubicBezTo>
                    <a:pt x="18" y="24"/>
                    <a:pt x="18" y="24"/>
                    <a:pt x="18" y="24"/>
                  </a:cubicBezTo>
                  <a:cubicBezTo>
                    <a:pt x="18" y="25"/>
                    <a:pt x="18" y="25"/>
                    <a:pt x="18" y="25"/>
                  </a:cubicBezTo>
                  <a:cubicBezTo>
                    <a:pt x="19" y="25"/>
                    <a:pt x="19" y="25"/>
                    <a:pt x="20" y="25"/>
                  </a:cubicBezTo>
                  <a:cubicBezTo>
                    <a:pt x="20" y="26"/>
                    <a:pt x="21" y="25"/>
                    <a:pt x="21" y="25"/>
                  </a:cubicBezTo>
                  <a:cubicBezTo>
                    <a:pt x="21" y="24"/>
                    <a:pt x="20" y="24"/>
                    <a:pt x="20" y="23"/>
                  </a:cubicBezTo>
                  <a:cubicBezTo>
                    <a:pt x="21" y="23"/>
                    <a:pt x="21" y="24"/>
                    <a:pt x="21" y="24"/>
                  </a:cubicBezTo>
                  <a:cubicBezTo>
                    <a:pt x="21" y="24"/>
                    <a:pt x="21" y="24"/>
                    <a:pt x="22" y="24"/>
                  </a:cubicBezTo>
                  <a:cubicBezTo>
                    <a:pt x="22" y="24"/>
                    <a:pt x="22" y="24"/>
                    <a:pt x="22" y="24"/>
                  </a:cubicBezTo>
                  <a:cubicBezTo>
                    <a:pt x="22" y="24"/>
                    <a:pt x="22" y="24"/>
                    <a:pt x="22" y="25"/>
                  </a:cubicBezTo>
                  <a:cubicBezTo>
                    <a:pt x="22" y="25"/>
                    <a:pt x="22" y="25"/>
                    <a:pt x="22" y="25"/>
                  </a:cubicBezTo>
                  <a:cubicBezTo>
                    <a:pt x="23" y="25"/>
                    <a:pt x="23" y="25"/>
                    <a:pt x="23" y="25"/>
                  </a:cubicBezTo>
                  <a:cubicBezTo>
                    <a:pt x="23" y="25"/>
                    <a:pt x="24" y="24"/>
                    <a:pt x="23" y="24"/>
                  </a:cubicBezTo>
                  <a:cubicBezTo>
                    <a:pt x="23" y="23"/>
                    <a:pt x="23" y="23"/>
                    <a:pt x="23" y="23"/>
                  </a:cubicBezTo>
                  <a:cubicBezTo>
                    <a:pt x="23" y="22"/>
                    <a:pt x="24" y="23"/>
                    <a:pt x="24" y="23"/>
                  </a:cubicBezTo>
                  <a:cubicBezTo>
                    <a:pt x="24" y="23"/>
                    <a:pt x="24" y="23"/>
                    <a:pt x="25" y="23"/>
                  </a:cubicBezTo>
                  <a:cubicBezTo>
                    <a:pt x="25" y="23"/>
                    <a:pt x="25" y="24"/>
                    <a:pt x="25" y="24"/>
                  </a:cubicBezTo>
                  <a:cubicBezTo>
                    <a:pt x="25" y="24"/>
                    <a:pt x="25" y="24"/>
                    <a:pt x="25" y="24"/>
                  </a:cubicBezTo>
                  <a:cubicBezTo>
                    <a:pt x="26" y="24"/>
                    <a:pt x="26" y="25"/>
                    <a:pt x="25" y="25"/>
                  </a:cubicBezTo>
                  <a:cubicBezTo>
                    <a:pt x="25" y="26"/>
                    <a:pt x="26" y="26"/>
                    <a:pt x="26" y="26"/>
                  </a:cubicBezTo>
                  <a:cubicBezTo>
                    <a:pt x="26" y="25"/>
                    <a:pt x="26" y="25"/>
                    <a:pt x="26" y="25"/>
                  </a:cubicBezTo>
                  <a:cubicBezTo>
                    <a:pt x="26" y="25"/>
                    <a:pt x="26" y="26"/>
                    <a:pt x="26" y="26"/>
                  </a:cubicBezTo>
                  <a:cubicBezTo>
                    <a:pt x="27" y="26"/>
                    <a:pt x="27" y="25"/>
                    <a:pt x="27" y="25"/>
                  </a:cubicBezTo>
                  <a:cubicBezTo>
                    <a:pt x="27" y="25"/>
                    <a:pt x="27" y="26"/>
                    <a:pt x="27" y="26"/>
                  </a:cubicBezTo>
                  <a:cubicBezTo>
                    <a:pt x="27" y="26"/>
                    <a:pt x="28" y="26"/>
                    <a:pt x="28" y="25"/>
                  </a:cubicBezTo>
                  <a:cubicBezTo>
                    <a:pt x="28" y="24"/>
                    <a:pt x="27" y="25"/>
                    <a:pt x="27" y="25"/>
                  </a:cubicBezTo>
                  <a:cubicBezTo>
                    <a:pt x="27" y="25"/>
                    <a:pt x="27" y="25"/>
                    <a:pt x="26" y="24"/>
                  </a:cubicBezTo>
                  <a:cubicBezTo>
                    <a:pt x="26" y="24"/>
                    <a:pt x="26" y="24"/>
                    <a:pt x="27" y="24"/>
                  </a:cubicBezTo>
                  <a:cubicBezTo>
                    <a:pt x="27" y="24"/>
                    <a:pt x="27" y="24"/>
                    <a:pt x="28" y="24"/>
                  </a:cubicBezTo>
                  <a:cubicBezTo>
                    <a:pt x="28" y="24"/>
                    <a:pt x="28" y="24"/>
                    <a:pt x="28" y="24"/>
                  </a:cubicBezTo>
                  <a:cubicBezTo>
                    <a:pt x="28" y="24"/>
                    <a:pt x="28" y="24"/>
                    <a:pt x="28" y="24"/>
                  </a:cubicBezTo>
                  <a:cubicBezTo>
                    <a:pt x="27" y="24"/>
                    <a:pt x="27" y="23"/>
                    <a:pt x="26" y="23"/>
                  </a:cubicBezTo>
                  <a:cubicBezTo>
                    <a:pt x="26" y="23"/>
                    <a:pt x="25" y="23"/>
                    <a:pt x="25" y="22"/>
                  </a:cubicBezTo>
                  <a:cubicBezTo>
                    <a:pt x="25" y="22"/>
                    <a:pt x="25" y="22"/>
                    <a:pt x="26" y="22"/>
                  </a:cubicBezTo>
                  <a:cubicBezTo>
                    <a:pt x="26" y="22"/>
                    <a:pt x="26" y="22"/>
                    <a:pt x="26" y="22"/>
                  </a:cubicBezTo>
                  <a:cubicBezTo>
                    <a:pt x="26" y="22"/>
                    <a:pt x="26" y="21"/>
                    <a:pt x="26" y="21"/>
                  </a:cubicBezTo>
                  <a:cubicBezTo>
                    <a:pt x="25" y="21"/>
                    <a:pt x="25" y="21"/>
                    <a:pt x="25" y="21"/>
                  </a:cubicBezTo>
                  <a:cubicBezTo>
                    <a:pt x="25" y="21"/>
                    <a:pt x="25" y="21"/>
                    <a:pt x="26" y="21"/>
                  </a:cubicBezTo>
                  <a:cubicBezTo>
                    <a:pt x="26" y="21"/>
                    <a:pt x="26" y="21"/>
                    <a:pt x="26" y="21"/>
                  </a:cubicBezTo>
                  <a:cubicBezTo>
                    <a:pt x="26" y="21"/>
                    <a:pt x="27" y="21"/>
                    <a:pt x="27" y="21"/>
                  </a:cubicBezTo>
                  <a:cubicBezTo>
                    <a:pt x="26" y="21"/>
                    <a:pt x="26" y="20"/>
                    <a:pt x="26" y="20"/>
                  </a:cubicBezTo>
                  <a:cubicBezTo>
                    <a:pt x="26" y="20"/>
                    <a:pt x="27" y="20"/>
                    <a:pt x="27" y="19"/>
                  </a:cubicBezTo>
                  <a:cubicBezTo>
                    <a:pt x="27" y="19"/>
                    <a:pt x="27" y="19"/>
                    <a:pt x="26" y="19"/>
                  </a:cubicBezTo>
                  <a:cubicBezTo>
                    <a:pt x="26" y="19"/>
                    <a:pt x="26" y="19"/>
                    <a:pt x="26" y="20"/>
                  </a:cubicBezTo>
                  <a:cubicBezTo>
                    <a:pt x="26" y="20"/>
                    <a:pt x="25" y="21"/>
                    <a:pt x="25" y="20"/>
                  </a:cubicBezTo>
                  <a:cubicBezTo>
                    <a:pt x="25" y="20"/>
                    <a:pt x="25" y="20"/>
                    <a:pt x="25" y="20"/>
                  </a:cubicBezTo>
                  <a:cubicBezTo>
                    <a:pt x="24" y="20"/>
                    <a:pt x="24" y="21"/>
                    <a:pt x="24" y="20"/>
                  </a:cubicBezTo>
                  <a:cubicBezTo>
                    <a:pt x="24" y="20"/>
                    <a:pt x="24" y="19"/>
                    <a:pt x="24" y="20"/>
                  </a:cubicBezTo>
                  <a:cubicBezTo>
                    <a:pt x="24" y="20"/>
                    <a:pt x="24" y="20"/>
                    <a:pt x="24" y="20"/>
                  </a:cubicBezTo>
                  <a:cubicBezTo>
                    <a:pt x="24" y="19"/>
                    <a:pt x="24" y="19"/>
                    <a:pt x="24" y="19"/>
                  </a:cubicBezTo>
                  <a:cubicBezTo>
                    <a:pt x="24" y="19"/>
                    <a:pt x="24" y="19"/>
                    <a:pt x="24" y="19"/>
                  </a:cubicBezTo>
                  <a:cubicBezTo>
                    <a:pt x="24" y="19"/>
                    <a:pt x="26" y="19"/>
                    <a:pt x="26" y="19"/>
                  </a:cubicBezTo>
                  <a:cubicBezTo>
                    <a:pt x="24" y="18"/>
                    <a:pt x="24" y="18"/>
                    <a:pt x="24" y="18"/>
                  </a:cubicBezTo>
                  <a:cubicBezTo>
                    <a:pt x="24" y="18"/>
                    <a:pt x="23" y="19"/>
                    <a:pt x="23" y="19"/>
                  </a:cubicBezTo>
                  <a:cubicBezTo>
                    <a:pt x="22" y="19"/>
                    <a:pt x="22" y="20"/>
                    <a:pt x="21" y="19"/>
                  </a:cubicBezTo>
                  <a:cubicBezTo>
                    <a:pt x="21" y="19"/>
                    <a:pt x="20" y="18"/>
                    <a:pt x="20" y="19"/>
                  </a:cubicBezTo>
                  <a:cubicBezTo>
                    <a:pt x="20" y="19"/>
                    <a:pt x="19" y="19"/>
                    <a:pt x="19" y="18"/>
                  </a:cubicBezTo>
                  <a:cubicBezTo>
                    <a:pt x="19" y="18"/>
                    <a:pt x="19" y="18"/>
                    <a:pt x="20" y="18"/>
                  </a:cubicBezTo>
                  <a:cubicBezTo>
                    <a:pt x="20" y="18"/>
                    <a:pt x="21" y="18"/>
                    <a:pt x="21" y="18"/>
                  </a:cubicBezTo>
                  <a:cubicBezTo>
                    <a:pt x="21" y="17"/>
                    <a:pt x="20" y="17"/>
                    <a:pt x="21" y="17"/>
                  </a:cubicBezTo>
                  <a:cubicBezTo>
                    <a:pt x="22" y="17"/>
                    <a:pt x="23" y="17"/>
                    <a:pt x="23" y="17"/>
                  </a:cubicBezTo>
                  <a:cubicBezTo>
                    <a:pt x="23" y="17"/>
                    <a:pt x="23" y="17"/>
                    <a:pt x="24" y="17"/>
                  </a:cubicBezTo>
                  <a:cubicBezTo>
                    <a:pt x="24" y="18"/>
                    <a:pt x="25" y="18"/>
                    <a:pt x="26" y="18"/>
                  </a:cubicBezTo>
                  <a:cubicBezTo>
                    <a:pt x="26" y="18"/>
                    <a:pt x="26" y="17"/>
                    <a:pt x="25" y="17"/>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1" name="Freeform 426">
              <a:extLst>
                <a:ext uri="{FF2B5EF4-FFF2-40B4-BE49-F238E27FC236}">
                  <a16:creationId xmlns:a16="http://schemas.microsoft.com/office/drawing/2014/main" id="{ECA98596-94E8-419F-8DA8-6BDE19E9E8B4}"/>
                </a:ext>
              </a:extLst>
            </p:cNvPr>
            <p:cNvSpPr>
              <a:spLocks/>
            </p:cNvSpPr>
            <p:nvPr/>
          </p:nvSpPr>
          <p:spPr bwMode="auto">
            <a:xfrm>
              <a:off x="-1560514" y="1009651"/>
              <a:ext cx="93663" cy="65088"/>
            </a:xfrm>
            <a:custGeom>
              <a:avLst/>
              <a:gdLst>
                <a:gd name="T0" fmla="*/ 14 w 26"/>
                <a:gd name="T1" fmla="*/ 1 h 18"/>
                <a:gd name="T2" fmla="*/ 11 w 26"/>
                <a:gd name="T3" fmla="*/ 0 h 18"/>
                <a:gd name="T4" fmla="*/ 5 w 26"/>
                <a:gd name="T5" fmla="*/ 0 h 18"/>
                <a:gd name="T6" fmla="*/ 1 w 26"/>
                <a:gd name="T7" fmla="*/ 2 h 18"/>
                <a:gd name="T8" fmla="*/ 1 w 26"/>
                <a:gd name="T9" fmla="*/ 3 h 18"/>
                <a:gd name="T10" fmla="*/ 1 w 26"/>
                <a:gd name="T11" fmla="*/ 4 h 18"/>
                <a:gd name="T12" fmla="*/ 8 w 26"/>
                <a:gd name="T13" fmla="*/ 11 h 18"/>
                <a:gd name="T14" fmla="*/ 9 w 26"/>
                <a:gd name="T15" fmla="*/ 12 h 18"/>
                <a:gd name="T16" fmla="*/ 11 w 26"/>
                <a:gd name="T17" fmla="*/ 14 h 18"/>
                <a:gd name="T18" fmla="*/ 12 w 26"/>
                <a:gd name="T19" fmla="*/ 15 h 18"/>
                <a:gd name="T20" fmla="*/ 13 w 26"/>
                <a:gd name="T21" fmla="*/ 16 h 18"/>
                <a:gd name="T22" fmla="*/ 13 w 26"/>
                <a:gd name="T23" fmla="*/ 17 h 18"/>
                <a:gd name="T24" fmla="*/ 14 w 26"/>
                <a:gd name="T25" fmla="*/ 18 h 18"/>
                <a:gd name="T26" fmla="*/ 15 w 26"/>
                <a:gd name="T27" fmla="*/ 18 h 18"/>
                <a:gd name="T28" fmla="*/ 15 w 26"/>
                <a:gd name="T29" fmla="*/ 18 h 18"/>
                <a:gd name="T30" fmla="*/ 16 w 26"/>
                <a:gd name="T31" fmla="*/ 18 h 18"/>
                <a:gd name="T32" fmla="*/ 16 w 26"/>
                <a:gd name="T33" fmla="*/ 18 h 18"/>
                <a:gd name="T34" fmla="*/ 16 w 26"/>
                <a:gd name="T35" fmla="*/ 18 h 18"/>
                <a:gd name="T36" fmla="*/ 17 w 26"/>
                <a:gd name="T37" fmla="*/ 17 h 18"/>
                <a:gd name="T38" fmla="*/ 16 w 26"/>
                <a:gd name="T39" fmla="*/ 17 h 18"/>
                <a:gd name="T40" fmla="*/ 15 w 26"/>
                <a:gd name="T41" fmla="*/ 16 h 18"/>
                <a:gd name="T42" fmla="*/ 16 w 26"/>
                <a:gd name="T43" fmla="*/ 16 h 18"/>
                <a:gd name="T44" fmla="*/ 17 w 26"/>
                <a:gd name="T45" fmla="*/ 16 h 18"/>
                <a:gd name="T46" fmla="*/ 17 w 26"/>
                <a:gd name="T47" fmla="*/ 16 h 18"/>
                <a:gd name="T48" fmla="*/ 18 w 26"/>
                <a:gd name="T49" fmla="*/ 16 h 18"/>
                <a:gd name="T50" fmla="*/ 19 w 26"/>
                <a:gd name="T51" fmla="*/ 15 h 18"/>
                <a:gd name="T52" fmla="*/ 21 w 26"/>
                <a:gd name="T53" fmla="*/ 14 h 18"/>
                <a:gd name="T54" fmla="*/ 21 w 26"/>
                <a:gd name="T55" fmla="*/ 13 h 18"/>
                <a:gd name="T56" fmla="*/ 21 w 26"/>
                <a:gd name="T57" fmla="*/ 12 h 18"/>
                <a:gd name="T58" fmla="*/ 22 w 26"/>
                <a:gd name="T59" fmla="*/ 12 h 18"/>
                <a:gd name="T60" fmla="*/ 22 w 26"/>
                <a:gd name="T61" fmla="*/ 12 h 18"/>
                <a:gd name="T62" fmla="*/ 23 w 26"/>
                <a:gd name="T63" fmla="*/ 11 h 18"/>
                <a:gd name="T64" fmla="*/ 23 w 26"/>
                <a:gd name="T65" fmla="*/ 10 h 18"/>
                <a:gd name="T66" fmla="*/ 23 w 26"/>
                <a:gd name="T67" fmla="*/ 9 h 18"/>
                <a:gd name="T68" fmla="*/ 24 w 26"/>
                <a:gd name="T69" fmla="*/ 9 h 18"/>
                <a:gd name="T70" fmla="*/ 24 w 26"/>
                <a:gd name="T71" fmla="*/ 8 h 18"/>
                <a:gd name="T72" fmla="*/ 25 w 26"/>
                <a:gd name="T73" fmla="*/ 7 h 18"/>
                <a:gd name="T74" fmla="*/ 26 w 26"/>
                <a:gd name="T75" fmla="*/ 6 h 18"/>
                <a:gd name="T76" fmla="*/ 19 w 26"/>
                <a:gd name="T77" fmla="*/ 0 h 18"/>
                <a:gd name="T78" fmla="*/ 14 w 26"/>
                <a:gd name="T79" fmla="*/ 1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 h="18">
                  <a:moveTo>
                    <a:pt x="14" y="1"/>
                  </a:moveTo>
                  <a:cubicBezTo>
                    <a:pt x="11" y="0"/>
                    <a:pt x="11" y="0"/>
                    <a:pt x="11" y="0"/>
                  </a:cubicBezTo>
                  <a:cubicBezTo>
                    <a:pt x="5" y="0"/>
                    <a:pt x="5" y="0"/>
                    <a:pt x="5" y="0"/>
                  </a:cubicBezTo>
                  <a:cubicBezTo>
                    <a:pt x="1" y="2"/>
                    <a:pt x="1" y="2"/>
                    <a:pt x="1" y="2"/>
                  </a:cubicBezTo>
                  <a:cubicBezTo>
                    <a:pt x="1" y="3"/>
                    <a:pt x="1" y="3"/>
                    <a:pt x="1" y="3"/>
                  </a:cubicBezTo>
                  <a:cubicBezTo>
                    <a:pt x="1" y="3"/>
                    <a:pt x="0" y="3"/>
                    <a:pt x="1" y="4"/>
                  </a:cubicBezTo>
                  <a:cubicBezTo>
                    <a:pt x="1" y="5"/>
                    <a:pt x="8" y="11"/>
                    <a:pt x="8" y="11"/>
                  </a:cubicBezTo>
                  <a:cubicBezTo>
                    <a:pt x="8" y="11"/>
                    <a:pt x="8" y="12"/>
                    <a:pt x="9" y="12"/>
                  </a:cubicBezTo>
                  <a:cubicBezTo>
                    <a:pt x="10" y="13"/>
                    <a:pt x="11" y="13"/>
                    <a:pt x="11" y="14"/>
                  </a:cubicBezTo>
                  <a:cubicBezTo>
                    <a:pt x="11" y="14"/>
                    <a:pt x="11" y="15"/>
                    <a:pt x="12" y="15"/>
                  </a:cubicBezTo>
                  <a:cubicBezTo>
                    <a:pt x="12" y="16"/>
                    <a:pt x="13" y="16"/>
                    <a:pt x="13" y="16"/>
                  </a:cubicBezTo>
                  <a:cubicBezTo>
                    <a:pt x="13" y="16"/>
                    <a:pt x="13" y="17"/>
                    <a:pt x="13" y="17"/>
                  </a:cubicBezTo>
                  <a:cubicBezTo>
                    <a:pt x="13" y="17"/>
                    <a:pt x="13" y="17"/>
                    <a:pt x="14" y="18"/>
                  </a:cubicBezTo>
                  <a:cubicBezTo>
                    <a:pt x="14" y="18"/>
                    <a:pt x="14" y="18"/>
                    <a:pt x="15" y="18"/>
                  </a:cubicBezTo>
                  <a:cubicBezTo>
                    <a:pt x="15" y="18"/>
                    <a:pt x="15" y="18"/>
                    <a:pt x="15" y="18"/>
                  </a:cubicBezTo>
                  <a:cubicBezTo>
                    <a:pt x="15" y="18"/>
                    <a:pt x="16" y="18"/>
                    <a:pt x="16" y="18"/>
                  </a:cubicBezTo>
                  <a:cubicBezTo>
                    <a:pt x="16" y="18"/>
                    <a:pt x="16" y="18"/>
                    <a:pt x="16" y="18"/>
                  </a:cubicBezTo>
                  <a:cubicBezTo>
                    <a:pt x="16" y="18"/>
                    <a:pt x="16" y="18"/>
                    <a:pt x="16" y="18"/>
                  </a:cubicBezTo>
                  <a:cubicBezTo>
                    <a:pt x="16" y="18"/>
                    <a:pt x="17" y="18"/>
                    <a:pt x="17" y="17"/>
                  </a:cubicBezTo>
                  <a:cubicBezTo>
                    <a:pt x="17" y="17"/>
                    <a:pt x="17" y="17"/>
                    <a:pt x="16" y="17"/>
                  </a:cubicBezTo>
                  <a:cubicBezTo>
                    <a:pt x="15" y="17"/>
                    <a:pt x="15" y="16"/>
                    <a:pt x="15" y="16"/>
                  </a:cubicBezTo>
                  <a:cubicBezTo>
                    <a:pt x="15" y="16"/>
                    <a:pt x="15" y="16"/>
                    <a:pt x="16" y="16"/>
                  </a:cubicBezTo>
                  <a:cubicBezTo>
                    <a:pt x="16" y="16"/>
                    <a:pt x="17" y="16"/>
                    <a:pt x="17" y="16"/>
                  </a:cubicBezTo>
                  <a:cubicBezTo>
                    <a:pt x="17" y="16"/>
                    <a:pt x="17" y="16"/>
                    <a:pt x="17" y="16"/>
                  </a:cubicBezTo>
                  <a:cubicBezTo>
                    <a:pt x="17" y="16"/>
                    <a:pt x="17" y="16"/>
                    <a:pt x="18" y="16"/>
                  </a:cubicBezTo>
                  <a:cubicBezTo>
                    <a:pt x="18" y="16"/>
                    <a:pt x="19" y="16"/>
                    <a:pt x="19" y="15"/>
                  </a:cubicBezTo>
                  <a:cubicBezTo>
                    <a:pt x="20" y="14"/>
                    <a:pt x="20" y="14"/>
                    <a:pt x="21" y="14"/>
                  </a:cubicBezTo>
                  <a:cubicBezTo>
                    <a:pt x="21" y="14"/>
                    <a:pt x="21" y="13"/>
                    <a:pt x="21" y="13"/>
                  </a:cubicBezTo>
                  <a:cubicBezTo>
                    <a:pt x="21" y="12"/>
                    <a:pt x="21" y="12"/>
                    <a:pt x="21" y="12"/>
                  </a:cubicBezTo>
                  <a:cubicBezTo>
                    <a:pt x="22" y="11"/>
                    <a:pt x="22" y="12"/>
                    <a:pt x="22" y="12"/>
                  </a:cubicBezTo>
                  <a:cubicBezTo>
                    <a:pt x="22" y="12"/>
                    <a:pt x="22" y="12"/>
                    <a:pt x="22" y="12"/>
                  </a:cubicBezTo>
                  <a:cubicBezTo>
                    <a:pt x="22" y="11"/>
                    <a:pt x="22" y="11"/>
                    <a:pt x="23" y="11"/>
                  </a:cubicBezTo>
                  <a:cubicBezTo>
                    <a:pt x="23" y="11"/>
                    <a:pt x="23" y="10"/>
                    <a:pt x="23" y="10"/>
                  </a:cubicBezTo>
                  <a:cubicBezTo>
                    <a:pt x="23" y="10"/>
                    <a:pt x="23" y="10"/>
                    <a:pt x="23" y="9"/>
                  </a:cubicBezTo>
                  <a:cubicBezTo>
                    <a:pt x="23" y="9"/>
                    <a:pt x="24" y="9"/>
                    <a:pt x="24" y="9"/>
                  </a:cubicBezTo>
                  <a:cubicBezTo>
                    <a:pt x="24" y="9"/>
                    <a:pt x="24" y="8"/>
                    <a:pt x="24" y="8"/>
                  </a:cubicBezTo>
                  <a:cubicBezTo>
                    <a:pt x="24" y="8"/>
                    <a:pt x="24" y="8"/>
                    <a:pt x="25" y="7"/>
                  </a:cubicBezTo>
                  <a:cubicBezTo>
                    <a:pt x="25" y="7"/>
                    <a:pt x="26" y="6"/>
                    <a:pt x="26" y="6"/>
                  </a:cubicBezTo>
                  <a:cubicBezTo>
                    <a:pt x="19" y="0"/>
                    <a:pt x="19" y="0"/>
                    <a:pt x="19" y="0"/>
                  </a:cubicBezTo>
                  <a:lnTo>
                    <a:pt x="14"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2" name="Freeform 427">
              <a:extLst>
                <a:ext uri="{FF2B5EF4-FFF2-40B4-BE49-F238E27FC236}">
                  <a16:creationId xmlns:a16="http://schemas.microsoft.com/office/drawing/2014/main" id="{5D370F3E-9660-44BC-9C30-45FEF8387C5E}"/>
                </a:ext>
              </a:extLst>
            </p:cNvPr>
            <p:cNvSpPr>
              <a:spLocks/>
            </p:cNvSpPr>
            <p:nvPr/>
          </p:nvSpPr>
          <p:spPr bwMode="auto">
            <a:xfrm>
              <a:off x="-1717677" y="1023938"/>
              <a:ext cx="65088" cy="112713"/>
            </a:xfrm>
            <a:custGeom>
              <a:avLst/>
              <a:gdLst>
                <a:gd name="T0" fmla="*/ 18 w 18"/>
                <a:gd name="T1" fmla="*/ 1 h 31"/>
                <a:gd name="T2" fmla="*/ 17 w 18"/>
                <a:gd name="T3" fmla="*/ 0 h 31"/>
                <a:gd name="T4" fmla="*/ 7 w 18"/>
                <a:gd name="T5" fmla="*/ 0 h 31"/>
                <a:gd name="T6" fmla="*/ 7 w 18"/>
                <a:gd name="T7" fmla="*/ 0 h 31"/>
                <a:gd name="T8" fmla="*/ 7 w 18"/>
                <a:gd name="T9" fmla="*/ 1 h 31"/>
                <a:gd name="T10" fmla="*/ 6 w 18"/>
                <a:gd name="T11" fmla="*/ 2 h 31"/>
                <a:gd name="T12" fmla="*/ 6 w 18"/>
                <a:gd name="T13" fmla="*/ 2 h 31"/>
                <a:gd name="T14" fmla="*/ 6 w 18"/>
                <a:gd name="T15" fmla="*/ 3 h 31"/>
                <a:gd name="T16" fmla="*/ 4 w 18"/>
                <a:gd name="T17" fmla="*/ 5 h 31"/>
                <a:gd name="T18" fmla="*/ 3 w 18"/>
                <a:gd name="T19" fmla="*/ 9 h 31"/>
                <a:gd name="T20" fmla="*/ 3 w 18"/>
                <a:gd name="T21" fmla="*/ 10 h 31"/>
                <a:gd name="T22" fmla="*/ 4 w 18"/>
                <a:gd name="T23" fmla="*/ 11 h 31"/>
                <a:gd name="T24" fmla="*/ 3 w 18"/>
                <a:gd name="T25" fmla="*/ 13 h 31"/>
                <a:gd name="T26" fmla="*/ 3 w 18"/>
                <a:gd name="T27" fmla="*/ 14 h 31"/>
                <a:gd name="T28" fmla="*/ 3 w 18"/>
                <a:gd name="T29" fmla="*/ 16 h 31"/>
                <a:gd name="T30" fmla="*/ 3 w 18"/>
                <a:gd name="T31" fmla="*/ 17 h 31"/>
                <a:gd name="T32" fmla="*/ 4 w 18"/>
                <a:gd name="T33" fmla="*/ 18 h 31"/>
                <a:gd name="T34" fmla="*/ 3 w 18"/>
                <a:gd name="T35" fmla="*/ 19 h 31"/>
                <a:gd name="T36" fmla="*/ 2 w 18"/>
                <a:gd name="T37" fmla="*/ 21 h 31"/>
                <a:gd name="T38" fmla="*/ 2 w 18"/>
                <a:gd name="T39" fmla="*/ 22 h 31"/>
                <a:gd name="T40" fmla="*/ 1 w 18"/>
                <a:gd name="T41" fmla="*/ 24 h 31"/>
                <a:gd name="T42" fmla="*/ 1 w 18"/>
                <a:gd name="T43" fmla="*/ 25 h 31"/>
                <a:gd name="T44" fmla="*/ 0 w 18"/>
                <a:gd name="T45" fmla="*/ 26 h 31"/>
                <a:gd name="T46" fmla="*/ 10 w 18"/>
                <a:gd name="T47" fmla="*/ 26 h 31"/>
                <a:gd name="T48" fmla="*/ 10 w 18"/>
                <a:gd name="T49" fmla="*/ 27 h 31"/>
                <a:gd name="T50" fmla="*/ 10 w 18"/>
                <a:gd name="T51" fmla="*/ 29 h 31"/>
                <a:gd name="T52" fmla="*/ 11 w 18"/>
                <a:gd name="T53" fmla="*/ 30 h 31"/>
                <a:gd name="T54" fmla="*/ 11 w 18"/>
                <a:gd name="T55" fmla="*/ 30 h 31"/>
                <a:gd name="T56" fmla="*/ 12 w 18"/>
                <a:gd name="T57" fmla="*/ 31 h 31"/>
                <a:gd name="T58" fmla="*/ 13 w 18"/>
                <a:gd name="T59" fmla="*/ 31 h 31"/>
                <a:gd name="T60" fmla="*/ 14 w 18"/>
                <a:gd name="T61" fmla="*/ 30 h 31"/>
                <a:gd name="T62" fmla="*/ 15 w 18"/>
                <a:gd name="T63" fmla="*/ 30 h 31"/>
                <a:gd name="T64" fmla="*/ 16 w 18"/>
                <a:gd name="T65" fmla="*/ 30 h 31"/>
                <a:gd name="T66" fmla="*/ 18 w 18"/>
                <a:gd name="T67" fmla="*/ 30 h 31"/>
                <a:gd name="T68" fmla="*/ 17 w 18"/>
                <a:gd name="T69" fmla="*/ 21 h 31"/>
                <a:gd name="T70" fmla="*/ 18 w 18"/>
                <a:gd name="T7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8" h="31">
                  <a:moveTo>
                    <a:pt x="18" y="1"/>
                  </a:moveTo>
                  <a:cubicBezTo>
                    <a:pt x="18" y="1"/>
                    <a:pt x="17" y="1"/>
                    <a:pt x="17" y="0"/>
                  </a:cubicBezTo>
                  <a:cubicBezTo>
                    <a:pt x="7" y="0"/>
                    <a:pt x="7" y="0"/>
                    <a:pt x="7" y="0"/>
                  </a:cubicBezTo>
                  <a:cubicBezTo>
                    <a:pt x="7" y="0"/>
                    <a:pt x="7" y="0"/>
                    <a:pt x="7" y="0"/>
                  </a:cubicBezTo>
                  <a:cubicBezTo>
                    <a:pt x="7" y="1"/>
                    <a:pt x="7" y="1"/>
                    <a:pt x="7" y="1"/>
                  </a:cubicBezTo>
                  <a:cubicBezTo>
                    <a:pt x="7" y="1"/>
                    <a:pt x="6" y="2"/>
                    <a:pt x="6" y="2"/>
                  </a:cubicBezTo>
                  <a:cubicBezTo>
                    <a:pt x="6" y="2"/>
                    <a:pt x="6" y="2"/>
                    <a:pt x="6" y="2"/>
                  </a:cubicBezTo>
                  <a:cubicBezTo>
                    <a:pt x="6" y="3"/>
                    <a:pt x="6" y="3"/>
                    <a:pt x="6" y="3"/>
                  </a:cubicBezTo>
                  <a:cubicBezTo>
                    <a:pt x="6" y="4"/>
                    <a:pt x="5" y="5"/>
                    <a:pt x="4" y="5"/>
                  </a:cubicBezTo>
                  <a:cubicBezTo>
                    <a:pt x="4" y="6"/>
                    <a:pt x="3" y="7"/>
                    <a:pt x="3" y="9"/>
                  </a:cubicBezTo>
                  <a:cubicBezTo>
                    <a:pt x="3" y="10"/>
                    <a:pt x="4" y="10"/>
                    <a:pt x="3" y="10"/>
                  </a:cubicBezTo>
                  <a:cubicBezTo>
                    <a:pt x="3" y="11"/>
                    <a:pt x="4" y="11"/>
                    <a:pt x="4" y="11"/>
                  </a:cubicBezTo>
                  <a:cubicBezTo>
                    <a:pt x="4" y="12"/>
                    <a:pt x="3" y="12"/>
                    <a:pt x="3" y="13"/>
                  </a:cubicBezTo>
                  <a:cubicBezTo>
                    <a:pt x="3" y="13"/>
                    <a:pt x="3" y="14"/>
                    <a:pt x="3" y="14"/>
                  </a:cubicBezTo>
                  <a:cubicBezTo>
                    <a:pt x="3" y="15"/>
                    <a:pt x="3" y="15"/>
                    <a:pt x="3" y="16"/>
                  </a:cubicBezTo>
                  <a:cubicBezTo>
                    <a:pt x="3" y="16"/>
                    <a:pt x="3" y="16"/>
                    <a:pt x="3" y="17"/>
                  </a:cubicBezTo>
                  <a:cubicBezTo>
                    <a:pt x="3" y="17"/>
                    <a:pt x="4" y="17"/>
                    <a:pt x="4" y="18"/>
                  </a:cubicBezTo>
                  <a:cubicBezTo>
                    <a:pt x="4" y="18"/>
                    <a:pt x="3" y="19"/>
                    <a:pt x="3" y="19"/>
                  </a:cubicBezTo>
                  <a:cubicBezTo>
                    <a:pt x="3" y="20"/>
                    <a:pt x="3" y="21"/>
                    <a:pt x="2" y="21"/>
                  </a:cubicBezTo>
                  <a:cubicBezTo>
                    <a:pt x="2" y="22"/>
                    <a:pt x="2" y="22"/>
                    <a:pt x="2" y="22"/>
                  </a:cubicBezTo>
                  <a:cubicBezTo>
                    <a:pt x="2" y="23"/>
                    <a:pt x="2" y="23"/>
                    <a:pt x="1" y="24"/>
                  </a:cubicBezTo>
                  <a:cubicBezTo>
                    <a:pt x="1" y="24"/>
                    <a:pt x="1" y="25"/>
                    <a:pt x="1" y="25"/>
                  </a:cubicBezTo>
                  <a:cubicBezTo>
                    <a:pt x="1" y="26"/>
                    <a:pt x="0" y="26"/>
                    <a:pt x="0" y="26"/>
                  </a:cubicBezTo>
                  <a:cubicBezTo>
                    <a:pt x="0" y="27"/>
                    <a:pt x="10" y="26"/>
                    <a:pt x="10" y="26"/>
                  </a:cubicBezTo>
                  <a:cubicBezTo>
                    <a:pt x="10" y="26"/>
                    <a:pt x="10" y="27"/>
                    <a:pt x="10" y="27"/>
                  </a:cubicBezTo>
                  <a:cubicBezTo>
                    <a:pt x="10" y="28"/>
                    <a:pt x="10" y="28"/>
                    <a:pt x="10" y="29"/>
                  </a:cubicBezTo>
                  <a:cubicBezTo>
                    <a:pt x="11" y="29"/>
                    <a:pt x="11" y="29"/>
                    <a:pt x="11" y="30"/>
                  </a:cubicBezTo>
                  <a:cubicBezTo>
                    <a:pt x="11" y="30"/>
                    <a:pt x="11" y="30"/>
                    <a:pt x="11" y="30"/>
                  </a:cubicBezTo>
                  <a:cubicBezTo>
                    <a:pt x="12" y="30"/>
                    <a:pt x="12" y="31"/>
                    <a:pt x="12" y="31"/>
                  </a:cubicBezTo>
                  <a:cubicBezTo>
                    <a:pt x="12" y="31"/>
                    <a:pt x="12" y="31"/>
                    <a:pt x="13" y="31"/>
                  </a:cubicBezTo>
                  <a:cubicBezTo>
                    <a:pt x="13" y="31"/>
                    <a:pt x="13" y="30"/>
                    <a:pt x="14" y="30"/>
                  </a:cubicBezTo>
                  <a:cubicBezTo>
                    <a:pt x="14" y="30"/>
                    <a:pt x="15" y="30"/>
                    <a:pt x="15" y="30"/>
                  </a:cubicBezTo>
                  <a:cubicBezTo>
                    <a:pt x="16" y="30"/>
                    <a:pt x="16" y="30"/>
                    <a:pt x="16" y="30"/>
                  </a:cubicBezTo>
                  <a:cubicBezTo>
                    <a:pt x="17" y="30"/>
                    <a:pt x="17" y="30"/>
                    <a:pt x="18" y="30"/>
                  </a:cubicBezTo>
                  <a:cubicBezTo>
                    <a:pt x="17" y="21"/>
                    <a:pt x="17" y="21"/>
                    <a:pt x="17" y="21"/>
                  </a:cubicBezTo>
                  <a:lnTo>
                    <a:pt x="18"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3" name="Freeform 428">
              <a:extLst>
                <a:ext uri="{FF2B5EF4-FFF2-40B4-BE49-F238E27FC236}">
                  <a16:creationId xmlns:a16="http://schemas.microsoft.com/office/drawing/2014/main" id="{C9B934CB-F835-4B04-859C-799667869E80}"/>
                </a:ext>
              </a:extLst>
            </p:cNvPr>
            <p:cNvSpPr>
              <a:spLocks/>
            </p:cNvSpPr>
            <p:nvPr/>
          </p:nvSpPr>
          <p:spPr bwMode="auto">
            <a:xfrm>
              <a:off x="-2303464" y="784226"/>
              <a:ext cx="152400" cy="254000"/>
            </a:xfrm>
            <a:custGeom>
              <a:avLst/>
              <a:gdLst>
                <a:gd name="T0" fmla="*/ 39 w 42"/>
                <a:gd name="T1" fmla="*/ 69 h 70"/>
                <a:gd name="T2" fmla="*/ 39 w 42"/>
                <a:gd name="T3" fmla="*/ 64 h 70"/>
                <a:gd name="T4" fmla="*/ 40 w 42"/>
                <a:gd name="T5" fmla="*/ 62 h 70"/>
                <a:gd name="T6" fmla="*/ 41 w 42"/>
                <a:gd name="T7" fmla="*/ 59 h 70"/>
                <a:gd name="T8" fmla="*/ 41 w 42"/>
                <a:gd name="T9" fmla="*/ 56 h 70"/>
                <a:gd name="T10" fmla="*/ 20 w 42"/>
                <a:gd name="T11" fmla="*/ 24 h 70"/>
                <a:gd name="T12" fmla="*/ 21 w 42"/>
                <a:gd name="T13" fmla="*/ 22 h 70"/>
                <a:gd name="T14" fmla="*/ 25 w 42"/>
                <a:gd name="T15" fmla="*/ 5 h 70"/>
                <a:gd name="T16" fmla="*/ 5 w 42"/>
                <a:gd name="T17" fmla="*/ 0 h 70"/>
                <a:gd name="T18" fmla="*/ 5 w 42"/>
                <a:gd name="T19" fmla="*/ 1 h 70"/>
                <a:gd name="T20" fmla="*/ 5 w 42"/>
                <a:gd name="T21" fmla="*/ 3 h 70"/>
                <a:gd name="T22" fmla="*/ 4 w 42"/>
                <a:gd name="T23" fmla="*/ 4 h 70"/>
                <a:gd name="T24" fmla="*/ 3 w 42"/>
                <a:gd name="T25" fmla="*/ 7 h 70"/>
                <a:gd name="T26" fmla="*/ 1 w 42"/>
                <a:gd name="T27" fmla="*/ 9 h 70"/>
                <a:gd name="T28" fmla="*/ 2 w 42"/>
                <a:gd name="T29" fmla="*/ 11 h 70"/>
                <a:gd name="T30" fmla="*/ 2 w 42"/>
                <a:gd name="T31" fmla="*/ 12 h 70"/>
                <a:gd name="T32" fmla="*/ 2 w 42"/>
                <a:gd name="T33" fmla="*/ 15 h 70"/>
                <a:gd name="T34" fmla="*/ 2 w 42"/>
                <a:gd name="T35" fmla="*/ 17 h 70"/>
                <a:gd name="T36" fmla="*/ 1 w 42"/>
                <a:gd name="T37" fmla="*/ 18 h 70"/>
                <a:gd name="T38" fmla="*/ 0 w 42"/>
                <a:gd name="T39" fmla="*/ 19 h 70"/>
                <a:gd name="T40" fmla="*/ 1 w 42"/>
                <a:gd name="T41" fmla="*/ 20 h 70"/>
                <a:gd name="T42" fmla="*/ 2 w 42"/>
                <a:gd name="T43" fmla="*/ 20 h 70"/>
                <a:gd name="T44" fmla="*/ 3 w 42"/>
                <a:gd name="T45" fmla="*/ 22 h 70"/>
                <a:gd name="T46" fmla="*/ 3 w 42"/>
                <a:gd name="T47" fmla="*/ 23 h 70"/>
                <a:gd name="T48" fmla="*/ 3 w 42"/>
                <a:gd name="T49" fmla="*/ 24 h 70"/>
                <a:gd name="T50" fmla="*/ 3 w 42"/>
                <a:gd name="T51" fmla="*/ 26 h 70"/>
                <a:gd name="T52" fmla="*/ 4 w 42"/>
                <a:gd name="T53" fmla="*/ 26 h 70"/>
                <a:gd name="T54" fmla="*/ 6 w 42"/>
                <a:gd name="T55" fmla="*/ 26 h 70"/>
                <a:gd name="T56" fmla="*/ 9 w 42"/>
                <a:gd name="T57" fmla="*/ 26 h 70"/>
                <a:gd name="T58" fmla="*/ 9 w 42"/>
                <a:gd name="T59" fmla="*/ 27 h 70"/>
                <a:gd name="T60" fmla="*/ 6 w 42"/>
                <a:gd name="T61" fmla="*/ 26 h 70"/>
                <a:gd name="T62" fmla="*/ 6 w 42"/>
                <a:gd name="T63" fmla="*/ 27 h 70"/>
                <a:gd name="T64" fmla="*/ 7 w 42"/>
                <a:gd name="T65" fmla="*/ 30 h 70"/>
                <a:gd name="T66" fmla="*/ 6 w 42"/>
                <a:gd name="T67" fmla="*/ 31 h 70"/>
                <a:gd name="T68" fmla="*/ 6 w 42"/>
                <a:gd name="T69" fmla="*/ 30 h 70"/>
                <a:gd name="T70" fmla="*/ 5 w 42"/>
                <a:gd name="T71" fmla="*/ 28 h 70"/>
                <a:gd name="T72" fmla="*/ 4 w 42"/>
                <a:gd name="T73" fmla="*/ 30 h 70"/>
                <a:gd name="T74" fmla="*/ 4 w 42"/>
                <a:gd name="T75" fmla="*/ 33 h 70"/>
                <a:gd name="T76" fmla="*/ 4 w 42"/>
                <a:gd name="T77" fmla="*/ 35 h 70"/>
                <a:gd name="T78" fmla="*/ 5 w 42"/>
                <a:gd name="T79" fmla="*/ 37 h 70"/>
                <a:gd name="T80" fmla="*/ 6 w 42"/>
                <a:gd name="T81" fmla="*/ 40 h 70"/>
                <a:gd name="T82" fmla="*/ 7 w 42"/>
                <a:gd name="T83" fmla="*/ 42 h 70"/>
                <a:gd name="T84" fmla="*/ 8 w 42"/>
                <a:gd name="T85" fmla="*/ 44 h 70"/>
                <a:gd name="T86" fmla="*/ 9 w 42"/>
                <a:gd name="T87" fmla="*/ 45 h 70"/>
                <a:gd name="T88" fmla="*/ 9 w 42"/>
                <a:gd name="T89" fmla="*/ 48 h 70"/>
                <a:gd name="T90" fmla="*/ 8 w 42"/>
                <a:gd name="T91" fmla="*/ 50 h 70"/>
                <a:gd name="T92" fmla="*/ 10 w 42"/>
                <a:gd name="T93" fmla="*/ 52 h 70"/>
                <a:gd name="T94" fmla="*/ 12 w 42"/>
                <a:gd name="T95" fmla="*/ 53 h 70"/>
                <a:gd name="T96" fmla="*/ 14 w 42"/>
                <a:gd name="T97" fmla="*/ 54 h 70"/>
                <a:gd name="T98" fmla="*/ 16 w 42"/>
                <a:gd name="T99" fmla="*/ 55 h 70"/>
                <a:gd name="T100" fmla="*/ 17 w 42"/>
                <a:gd name="T101" fmla="*/ 56 h 70"/>
                <a:gd name="T102" fmla="*/ 19 w 42"/>
                <a:gd name="T103" fmla="*/ 58 h 70"/>
                <a:gd name="T104" fmla="*/ 19 w 42"/>
                <a:gd name="T105" fmla="*/ 59 h 70"/>
                <a:gd name="T106" fmla="*/ 20 w 42"/>
                <a:gd name="T107" fmla="*/ 60 h 70"/>
                <a:gd name="T108" fmla="*/ 22 w 42"/>
                <a:gd name="T109" fmla="*/ 60 h 70"/>
                <a:gd name="T110" fmla="*/ 22 w 42"/>
                <a:gd name="T111" fmla="*/ 62 h 70"/>
                <a:gd name="T112" fmla="*/ 24 w 42"/>
                <a:gd name="T113" fmla="*/ 65 h 70"/>
                <a:gd name="T114" fmla="*/ 23 w 42"/>
                <a:gd name="T115" fmla="*/ 67 h 70"/>
                <a:gd name="T116" fmla="*/ 24 w 42"/>
                <a:gd name="T117" fmla="*/ 67 h 70"/>
                <a:gd name="T118" fmla="*/ 24 w 42"/>
                <a:gd name="T119" fmla="*/ 68 h 70"/>
                <a:gd name="T120" fmla="*/ 27 w 42"/>
                <a:gd name="T121" fmla="*/ 69 h 70"/>
                <a:gd name="T122" fmla="*/ 37 w 42"/>
                <a:gd name="T123" fmla="*/ 7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2" h="70">
                  <a:moveTo>
                    <a:pt x="38" y="69"/>
                  </a:moveTo>
                  <a:cubicBezTo>
                    <a:pt x="39" y="70"/>
                    <a:pt x="39" y="69"/>
                    <a:pt x="39" y="69"/>
                  </a:cubicBezTo>
                  <a:cubicBezTo>
                    <a:pt x="39" y="69"/>
                    <a:pt x="38" y="68"/>
                    <a:pt x="38" y="67"/>
                  </a:cubicBezTo>
                  <a:cubicBezTo>
                    <a:pt x="37" y="66"/>
                    <a:pt x="39" y="64"/>
                    <a:pt x="39" y="64"/>
                  </a:cubicBezTo>
                  <a:cubicBezTo>
                    <a:pt x="39" y="63"/>
                    <a:pt x="39" y="63"/>
                    <a:pt x="39" y="63"/>
                  </a:cubicBezTo>
                  <a:cubicBezTo>
                    <a:pt x="39" y="63"/>
                    <a:pt x="40" y="63"/>
                    <a:pt x="40" y="62"/>
                  </a:cubicBezTo>
                  <a:cubicBezTo>
                    <a:pt x="40" y="62"/>
                    <a:pt x="40" y="61"/>
                    <a:pt x="41" y="61"/>
                  </a:cubicBezTo>
                  <a:cubicBezTo>
                    <a:pt x="42" y="60"/>
                    <a:pt x="42" y="59"/>
                    <a:pt x="41" y="59"/>
                  </a:cubicBezTo>
                  <a:cubicBezTo>
                    <a:pt x="41" y="59"/>
                    <a:pt x="41" y="59"/>
                    <a:pt x="41" y="58"/>
                  </a:cubicBezTo>
                  <a:cubicBezTo>
                    <a:pt x="40" y="57"/>
                    <a:pt x="41" y="57"/>
                    <a:pt x="41" y="56"/>
                  </a:cubicBezTo>
                  <a:cubicBezTo>
                    <a:pt x="41" y="56"/>
                    <a:pt x="40" y="55"/>
                    <a:pt x="40" y="55"/>
                  </a:cubicBezTo>
                  <a:cubicBezTo>
                    <a:pt x="40" y="55"/>
                    <a:pt x="19" y="24"/>
                    <a:pt x="20" y="24"/>
                  </a:cubicBezTo>
                  <a:cubicBezTo>
                    <a:pt x="20" y="24"/>
                    <a:pt x="20" y="24"/>
                    <a:pt x="20" y="23"/>
                  </a:cubicBezTo>
                  <a:cubicBezTo>
                    <a:pt x="20" y="23"/>
                    <a:pt x="21" y="22"/>
                    <a:pt x="21" y="22"/>
                  </a:cubicBezTo>
                  <a:cubicBezTo>
                    <a:pt x="20" y="22"/>
                    <a:pt x="20" y="21"/>
                    <a:pt x="20" y="21"/>
                  </a:cubicBezTo>
                  <a:cubicBezTo>
                    <a:pt x="25" y="5"/>
                    <a:pt x="25" y="5"/>
                    <a:pt x="25" y="5"/>
                  </a:cubicBezTo>
                  <a:cubicBezTo>
                    <a:pt x="5" y="0"/>
                    <a:pt x="5" y="0"/>
                    <a:pt x="5" y="0"/>
                  </a:cubicBezTo>
                  <a:cubicBezTo>
                    <a:pt x="5" y="0"/>
                    <a:pt x="5" y="0"/>
                    <a:pt x="5" y="0"/>
                  </a:cubicBezTo>
                  <a:cubicBezTo>
                    <a:pt x="5" y="0"/>
                    <a:pt x="4" y="0"/>
                    <a:pt x="4" y="0"/>
                  </a:cubicBezTo>
                  <a:cubicBezTo>
                    <a:pt x="4" y="0"/>
                    <a:pt x="5" y="1"/>
                    <a:pt x="5" y="1"/>
                  </a:cubicBezTo>
                  <a:cubicBezTo>
                    <a:pt x="5" y="1"/>
                    <a:pt x="5" y="1"/>
                    <a:pt x="5" y="2"/>
                  </a:cubicBezTo>
                  <a:cubicBezTo>
                    <a:pt x="5" y="2"/>
                    <a:pt x="5" y="3"/>
                    <a:pt x="5" y="3"/>
                  </a:cubicBezTo>
                  <a:cubicBezTo>
                    <a:pt x="5" y="3"/>
                    <a:pt x="4" y="4"/>
                    <a:pt x="4" y="4"/>
                  </a:cubicBezTo>
                  <a:cubicBezTo>
                    <a:pt x="4" y="4"/>
                    <a:pt x="4" y="4"/>
                    <a:pt x="4" y="4"/>
                  </a:cubicBezTo>
                  <a:cubicBezTo>
                    <a:pt x="4" y="4"/>
                    <a:pt x="4" y="6"/>
                    <a:pt x="4" y="6"/>
                  </a:cubicBezTo>
                  <a:cubicBezTo>
                    <a:pt x="4" y="6"/>
                    <a:pt x="4" y="6"/>
                    <a:pt x="3" y="7"/>
                  </a:cubicBezTo>
                  <a:cubicBezTo>
                    <a:pt x="3" y="7"/>
                    <a:pt x="2" y="7"/>
                    <a:pt x="2" y="8"/>
                  </a:cubicBezTo>
                  <a:cubicBezTo>
                    <a:pt x="1" y="8"/>
                    <a:pt x="1" y="9"/>
                    <a:pt x="1" y="9"/>
                  </a:cubicBezTo>
                  <a:cubicBezTo>
                    <a:pt x="1" y="9"/>
                    <a:pt x="1" y="10"/>
                    <a:pt x="1" y="10"/>
                  </a:cubicBezTo>
                  <a:cubicBezTo>
                    <a:pt x="1" y="11"/>
                    <a:pt x="2" y="11"/>
                    <a:pt x="2" y="11"/>
                  </a:cubicBezTo>
                  <a:cubicBezTo>
                    <a:pt x="2" y="12"/>
                    <a:pt x="2" y="12"/>
                    <a:pt x="2" y="12"/>
                  </a:cubicBezTo>
                  <a:cubicBezTo>
                    <a:pt x="2" y="12"/>
                    <a:pt x="2" y="12"/>
                    <a:pt x="2" y="12"/>
                  </a:cubicBezTo>
                  <a:cubicBezTo>
                    <a:pt x="2" y="12"/>
                    <a:pt x="2" y="13"/>
                    <a:pt x="2" y="14"/>
                  </a:cubicBezTo>
                  <a:cubicBezTo>
                    <a:pt x="2" y="14"/>
                    <a:pt x="2" y="15"/>
                    <a:pt x="2" y="15"/>
                  </a:cubicBezTo>
                  <a:cubicBezTo>
                    <a:pt x="2" y="16"/>
                    <a:pt x="1" y="16"/>
                    <a:pt x="1" y="16"/>
                  </a:cubicBezTo>
                  <a:cubicBezTo>
                    <a:pt x="1" y="16"/>
                    <a:pt x="2" y="17"/>
                    <a:pt x="2" y="17"/>
                  </a:cubicBezTo>
                  <a:cubicBezTo>
                    <a:pt x="2" y="17"/>
                    <a:pt x="1" y="17"/>
                    <a:pt x="1" y="18"/>
                  </a:cubicBezTo>
                  <a:cubicBezTo>
                    <a:pt x="1" y="18"/>
                    <a:pt x="1" y="18"/>
                    <a:pt x="1" y="18"/>
                  </a:cubicBezTo>
                  <a:cubicBezTo>
                    <a:pt x="1" y="18"/>
                    <a:pt x="1" y="18"/>
                    <a:pt x="1" y="18"/>
                  </a:cubicBezTo>
                  <a:cubicBezTo>
                    <a:pt x="0" y="19"/>
                    <a:pt x="0" y="19"/>
                    <a:pt x="0" y="19"/>
                  </a:cubicBezTo>
                  <a:cubicBezTo>
                    <a:pt x="0" y="19"/>
                    <a:pt x="0" y="19"/>
                    <a:pt x="0" y="19"/>
                  </a:cubicBezTo>
                  <a:cubicBezTo>
                    <a:pt x="0" y="19"/>
                    <a:pt x="1" y="20"/>
                    <a:pt x="1" y="20"/>
                  </a:cubicBezTo>
                  <a:cubicBezTo>
                    <a:pt x="1" y="20"/>
                    <a:pt x="1" y="19"/>
                    <a:pt x="1" y="19"/>
                  </a:cubicBezTo>
                  <a:cubicBezTo>
                    <a:pt x="1" y="19"/>
                    <a:pt x="2" y="20"/>
                    <a:pt x="2" y="20"/>
                  </a:cubicBezTo>
                  <a:cubicBezTo>
                    <a:pt x="2" y="20"/>
                    <a:pt x="2" y="21"/>
                    <a:pt x="2" y="21"/>
                  </a:cubicBezTo>
                  <a:cubicBezTo>
                    <a:pt x="2" y="21"/>
                    <a:pt x="3" y="22"/>
                    <a:pt x="3" y="22"/>
                  </a:cubicBezTo>
                  <a:cubicBezTo>
                    <a:pt x="3" y="22"/>
                    <a:pt x="3" y="23"/>
                    <a:pt x="3" y="23"/>
                  </a:cubicBezTo>
                  <a:cubicBezTo>
                    <a:pt x="3" y="23"/>
                    <a:pt x="3" y="23"/>
                    <a:pt x="3" y="23"/>
                  </a:cubicBezTo>
                  <a:cubicBezTo>
                    <a:pt x="3" y="23"/>
                    <a:pt x="4" y="24"/>
                    <a:pt x="4" y="24"/>
                  </a:cubicBezTo>
                  <a:cubicBezTo>
                    <a:pt x="4" y="24"/>
                    <a:pt x="3" y="24"/>
                    <a:pt x="3" y="24"/>
                  </a:cubicBezTo>
                  <a:cubicBezTo>
                    <a:pt x="2" y="25"/>
                    <a:pt x="2" y="26"/>
                    <a:pt x="3" y="26"/>
                  </a:cubicBezTo>
                  <a:cubicBezTo>
                    <a:pt x="3" y="26"/>
                    <a:pt x="3" y="26"/>
                    <a:pt x="3" y="26"/>
                  </a:cubicBezTo>
                  <a:cubicBezTo>
                    <a:pt x="3" y="26"/>
                    <a:pt x="3" y="26"/>
                    <a:pt x="4" y="26"/>
                  </a:cubicBezTo>
                  <a:cubicBezTo>
                    <a:pt x="4" y="26"/>
                    <a:pt x="4" y="26"/>
                    <a:pt x="4" y="26"/>
                  </a:cubicBezTo>
                  <a:cubicBezTo>
                    <a:pt x="4" y="27"/>
                    <a:pt x="4" y="27"/>
                    <a:pt x="5" y="27"/>
                  </a:cubicBezTo>
                  <a:cubicBezTo>
                    <a:pt x="5" y="27"/>
                    <a:pt x="5" y="27"/>
                    <a:pt x="6" y="26"/>
                  </a:cubicBezTo>
                  <a:cubicBezTo>
                    <a:pt x="6" y="26"/>
                    <a:pt x="6" y="25"/>
                    <a:pt x="7" y="26"/>
                  </a:cubicBezTo>
                  <a:cubicBezTo>
                    <a:pt x="7" y="26"/>
                    <a:pt x="8" y="26"/>
                    <a:pt x="9" y="26"/>
                  </a:cubicBezTo>
                  <a:cubicBezTo>
                    <a:pt x="9" y="26"/>
                    <a:pt x="11" y="25"/>
                    <a:pt x="10" y="26"/>
                  </a:cubicBezTo>
                  <a:cubicBezTo>
                    <a:pt x="10" y="27"/>
                    <a:pt x="10" y="27"/>
                    <a:pt x="9" y="27"/>
                  </a:cubicBezTo>
                  <a:cubicBezTo>
                    <a:pt x="9" y="27"/>
                    <a:pt x="9" y="26"/>
                    <a:pt x="8" y="26"/>
                  </a:cubicBezTo>
                  <a:cubicBezTo>
                    <a:pt x="7" y="26"/>
                    <a:pt x="6" y="26"/>
                    <a:pt x="6" y="26"/>
                  </a:cubicBezTo>
                  <a:cubicBezTo>
                    <a:pt x="6" y="27"/>
                    <a:pt x="6" y="27"/>
                    <a:pt x="6" y="27"/>
                  </a:cubicBezTo>
                  <a:cubicBezTo>
                    <a:pt x="6" y="27"/>
                    <a:pt x="6" y="27"/>
                    <a:pt x="6" y="27"/>
                  </a:cubicBezTo>
                  <a:cubicBezTo>
                    <a:pt x="6" y="28"/>
                    <a:pt x="6" y="28"/>
                    <a:pt x="6" y="29"/>
                  </a:cubicBezTo>
                  <a:cubicBezTo>
                    <a:pt x="6" y="29"/>
                    <a:pt x="7" y="29"/>
                    <a:pt x="7" y="30"/>
                  </a:cubicBezTo>
                  <a:cubicBezTo>
                    <a:pt x="7" y="30"/>
                    <a:pt x="7" y="31"/>
                    <a:pt x="7" y="31"/>
                  </a:cubicBezTo>
                  <a:cubicBezTo>
                    <a:pt x="7" y="31"/>
                    <a:pt x="6" y="31"/>
                    <a:pt x="6" y="31"/>
                  </a:cubicBezTo>
                  <a:cubicBezTo>
                    <a:pt x="6" y="31"/>
                    <a:pt x="6" y="31"/>
                    <a:pt x="6" y="31"/>
                  </a:cubicBezTo>
                  <a:cubicBezTo>
                    <a:pt x="6" y="30"/>
                    <a:pt x="6" y="30"/>
                    <a:pt x="6" y="30"/>
                  </a:cubicBezTo>
                  <a:cubicBezTo>
                    <a:pt x="6" y="29"/>
                    <a:pt x="6" y="28"/>
                    <a:pt x="6" y="28"/>
                  </a:cubicBezTo>
                  <a:cubicBezTo>
                    <a:pt x="6" y="28"/>
                    <a:pt x="5" y="28"/>
                    <a:pt x="5" y="28"/>
                  </a:cubicBezTo>
                  <a:cubicBezTo>
                    <a:pt x="5" y="28"/>
                    <a:pt x="4" y="28"/>
                    <a:pt x="4" y="29"/>
                  </a:cubicBezTo>
                  <a:cubicBezTo>
                    <a:pt x="4" y="29"/>
                    <a:pt x="4" y="30"/>
                    <a:pt x="4" y="30"/>
                  </a:cubicBezTo>
                  <a:cubicBezTo>
                    <a:pt x="4" y="31"/>
                    <a:pt x="4" y="31"/>
                    <a:pt x="4" y="32"/>
                  </a:cubicBezTo>
                  <a:cubicBezTo>
                    <a:pt x="4" y="32"/>
                    <a:pt x="4" y="32"/>
                    <a:pt x="4" y="33"/>
                  </a:cubicBezTo>
                  <a:cubicBezTo>
                    <a:pt x="4" y="33"/>
                    <a:pt x="4" y="34"/>
                    <a:pt x="4" y="34"/>
                  </a:cubicBezTo>
                  <a:cubicBezTo>
                    <a:pt x="4" y="34"/>
                    <a:pt x="4" y="35"/>
                    <a:pt x="4" y="35"/>
                  </a:cubicBezTo>
                  <a:cubicBezTo>
                    <a:pt x="4" y="35"/>
                    <a:pt x="5" y="35"/>
                    <a:pt x="5" y="36"/>
                  </a:cubicBezTo>
                  <a:cubicBezTo>
                    <a:pt x="5" y="36"/>
                    <a:pt x="5" y="36"/>
                    <a:pt x="5" y="37"/>
                  </a:cubicBezTo>
                  <a:cubicBezTo>
                    <a:pt x="5" y="37"/>
                    <a:pt x="5" y="38"/>
                    <a:pt x="5" y="38"/>
                  </a:cubicBezTo>
                  <a:cubicBezTo>
                    <a:pt x="6" y="39"/>
                    <a:pt x="6" y="39"/>
                    <a:pt x="6" y="40"/>
                  </a:cubicBezTo>
                  <a:cubicBezTo>
                    <a:pt x="6" y="40"/>
                    <a:pt x="7" y="41"/>
                    <a:pt x="7" y="41"/>
                  </a:cubicBezTo>
                  <a:cubicBezTo>
                    <a:pt x="7" y="41"/>
                    <a:pt x="7" y="42"/>
                    <a:pt x="7" y="42"/>
                  </a:cubicBezTo>
                  <a:cubicBezTo>
                    <a:pt x="8" y="42"/>
                    <a:pt x="8" y="43"/>
                    <a:pt x="8" y="43"/>
                  </a:cubicBezTo>
                  <a:cubicBezTo>
                    <a:pt x="8" y="43"/>
                    <a:pt x="8" y="43"/>
                    <a:pt x="8" y="44"/>
                  </a:cubicBezTo>
                  <a:cubicBezTo>
                    <a:pt x="8" y="44"/>
                    <a:pt x="9" y="44"/>
                    <a:pt x="9" y="45"/>
                  </a:cubicBezTo>
                  <a:cubicBezTo>
                    <a:pt x="9" y="45"/>
                    <a:pt x="9" y="45"/>
                    <a:pt x="9" y="45"/>
                  </a:cubicBezTo>
                  <a:cubicBezTo>
                    <a:pt x="8" y="46"/>
                    <a:pt x="8" y="46"/>
                    <a:pt x="9" y="46"/>
                  </a:cubicBezTo>
                  <a:cubicBezTo>
                    <a:pt x="9" y="46"/>
                    <a:pt x="9" y="47"/>
                    <a:pt x="9" y="48"/>
                  </a:cubicBezTo>
                  <a:cubicBezTo>
                    <a:pt x="9" y="48"/>
                    <a:pt x="9" y="48"/>
                    <a:pt x="9" y="49"/>
                  </a:cubicBezTo>
                  <a:cubicBezTo>
                    <a:pt x="9" y="49"/>
                    <a:pt x="8" y="50"/>
                    <a:pt x="8" y="50"/>
                  </a:cubicBezTo>
                  <a:cubicBezTo>
                    <a:pt x="8" y="50"/>
                    <a:pt x="8" y="51"/>
                    <a:pt x="9" y="51"/>
                  </a:cubicBezTo>
                  <a:cubicBezTo>
                    <a:pt x="9" y="51"/>
                    <a:pt x="9" y="52"/>
                    <a:pt x="10" y="52"/>
                  </a:cubicBezTo>
                  <a:cubicBezTo>
                    <a:pt x="10" y="52"/>
                    <a:pt x="11" y="52"/>
                    <a:pt x="11" y="52"/>
                  </a:cubicBezTo>
                  <a:cubicBezTo>
                    <a:pt x="12" y="53"/>
                    <a:pt x="12" y="53"/>
                    <a:pt x="12" y="53"/>
                  </a:cubicBezTo>
                  <a:cubicBezTo>
                    <a:pt x="13" y="53"/>
                    <a:pt x="13" y="53"/>
                    <a:pt x="13" y="53"/>
                  </a:cubicBezTo>
                  <a:cubicBezTo>
                    <a:pt x="14" y="53"/>
                    <a:pt x="14" y="54"/>
                    <a:pt x="14" y="54"/>
                  </a:cubicBezTo>
                  <a:cubicBezTo>
                    <a:pt x="14" y="54"/>
                    <a:pt x="14" y="54"/>
                    <a:pt x="15" y="54"/>
                  </a:cubicBezTo>
                  <a:cubicBezTo>
                    <a:pt x="15" y="54"/>
                    <a:pt x="15" y="54"/>
                    <a:pt x="16" y="55"/>
                  </a:cubicBezTo>
                  <a:cubicBezTo>
                    <a:pt x="16" y="55"/>
                    <a:pt x="16" y="56"/>
                    <a:pt x="16" y="56"/>
                  </a:cubicBezTo>
                  <a:cubicBezTo>
                    <a:pt x="16" y="56"/>
                    <a:pt x="16" y="56"/>
                    <a:pt x="17" y="56"/>
                  </a:cubicBezTo>
                  <a:cubicBezTo>
                    <a:pt x="18" y="56"/>
                    <a:pt x="18" y="56"/>
                    <a:pt x="18" y="56"/>
                  </a:cubicBezTo>
                  <a:cubicBezTo>
                    <a:pt x="19" y="57"/>
                    <a:pt x="19" y="57"/>
                    <a:pt x="19" y="58"/>
                  </a:cubicBezTo>
                  <a:cubicBezTo>
                    <a:pt x="19" y="58"/>
                    <a:pt x="19" y="58"/>
                    <a:pt x="19" y="58"/>
                  </a:cubicBezTo>
                  <a:cubicBezTo>
                    <a:pt x="19" y="58"/>
                    <a:pt x="19" y="59"/>
                    <a:pt x="19" y="59"/>
                  </a:cubicBezTo>
                  <a:cubicBezTo>
                    <a:pt x="19" y="59"/>
                    <a:pt x="18" y="60"/>
                    <a:pt x="19" y="60"/>
                  </a:cubicBezTo>
                  <a:cubicBezTo>
                    <a:pt x="19" y="60"/>
                    <a:pt x="19" y="60"/>
                    <a:pt x="20" y="60"/>
                  </a:cubicBezTo>
                  <a:cubicBezTo>
                    <a:pt x="20" y="59"/>
                    <a:pt x="20" y="59"/>
                    <a:pt x="21" y="60"/>
                  </a:cubicBezTo>
                  <a:cubicBezTo>
                    <a:pt x="21" y="60"/>
                    <a:pt x="21" y="60"/>
                    <a:pt x="22" y="60"/>
                  </a:cubicBezTo>
                  <a:cubicBezTo>
                    <a:pt x="22" y="60"/>
                    <a:pt x="22" y="60"/>
                    <a:pt x="22" y="60"/>
                  </a:cubicBezTo>
                  <a:cubicBezTo>
                    <a:pt x="22" y="61"/>
                    <a:pt x="22" y="62"/>
                    <a:pt x="22" y="62"/>
                  </a:cubicBezTo>
                  <a:cubicBezTo>
                    <a:pt x="23" y="63"/>
                    <a:pt x="23" y="63"/>
                    <a:pt x="23" y="63"/>
                  </a:cubicBezTo>
                  <a:cubicBezTo>
                    <a:pt x="23" y="63"/>
                    <a:pt x="24" y="64"/>
                    <a:pt x="24" y="65"/>
                  </a:cubicBezTo>
                  <a:cubicBezTo>
                    <a:pt x="24" y="66"/>
                    <a:pt x="23" y="66"/>
                    <a:pt x="23" y="66"/>
                  </a:cubicBezTo>
                  <a:cubicBezTo>
                    <a:pt x="23" y="66"/>
                    <a:pt x="23" y="67"/>
                    <a:pt x="23" y="67"/>
                  </a:cubicBezTo>
                  <a:cubicBezTo>
                    <a:pt x="23" y="67"/>
                    <a:pt x="23" y="67"/>
                    <a:pt x="23" y="67"/>
                  </a:cubicBezTo>
                  <a:cubicBezTo>
                    <a:pt x="23" y="67"/>
                    <a:pt x="24" y="67"/>
                    <a:pt x="24" y="67"/>
                  </a:cubicBezTo>
                  <a:cubicBezTo>
                    <a:pt x="24" y="67"/>
                    <a:pt x="24" y="67"/>
                    <a:pt x="24" y="67"/>
                  </a:cubicBezTo>
                  <a:cubicBezTo>
                    <a:pt x="24" y="68"/>
                    <a:pt x="24" y="68"/>
                    <a:pt x="24" y="68"/>
                  </a:cubicBezTo>
                  <a:cubicBezTo>
                    <a:pt x="24" y="68"/>
                    <a:pt x="24" y="68"/>
                    <a:pt x="24" y="68"/>
                  </a:cubicBezTo>
                  <a:cubicBezTo>
                    <a:pt x="27" y="69"/>
                    <a:pt x="27" y="69"/>
                    <a:pt x="27" y="69"/>
                  </a:cubicBezTo>
                  <a:cubicBezTo>
                    <a:pt x="37" y="69"/>
                    <a:pt x="37" y="69"/>
                    <a:pt x="37" y="69"/>
                  </a:cubicBezTo>
                  <a:cubicBezTo>
                    <a:pt x="37" y="69"/>
                    <a:pt x="37" y="69"/>
                    <a:pt x="37" y="70"/>
                  </a:cubicBezTo>
                  <a:cubicBezTo>
                    <a:pt x="38" y="70"/>
                    <a:pt x="38" y="69"/>
                    <a:pt x="38" y="6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4" name="Freeform 429">
              <a:extLst>
                <a:ext uri="{FF2B5EF4-FFF2-40B4-BE49-F238E27FC236}">
                  <a16:creationId xmlns:a16="http://schemas.microsoft.com/office/drawing/2014/main" id="{2A3904E6-1A99-4632-896E-E85E9590ECD6}"/>
                </a:ext>
              </a:extLst>
            </p:cNvPr>
            <p:cNvSpPr>
              <a:spLocks/>
            </p:cNvSpPr>
            <p:nvPr/>
          </p:nvSpPr>
          <p:spPr bwMode="auto">
            <a:xfrm>
              <a:off x="-2173289" y="944563"/>
              <a:ext cx="131763" cy="144463"/>
            </a:xfrm>
            <a:custGeom>
              <a:avLst/>
              <a:gdLst>
                <a:gd name="T0" fmla="*/ 10 w 36"/>
                <a:gd name="T1" fmla="*/ 0 h 40"/>
                <a:gd name="T2" fmla="*/ 9 w 36"/>
                <a:gd name="T3" fmla="*/ 5 h 40"/>
                <a:gd name="T4" fmla="*/ 8 w 36"/>
                <a:gd name="T5" fmla="*/ 4 h 40"/>
                <a:gd name="T6" fmla="*/ 7 w 36"/>
                <a:gd name="T7" fmla="*/ 4 h 40"/>
                <a:gd name="T8" fmla="*/ 5 w 36"/>
                <a:gd name="T9" fmla="*/ 5 h 40"/>
                <a:gd name="T10" fmla="*/ 5 w 36"/>
                <a:gd name="T11" fmla="*/ 7 h 40"/>
                <a:gd name="T12" fmla="*/ 4 w 36"/>
                <a:gd name="T13" fmla="*/ 8 h 40"/>
                <a:gd name="T14" fmla="*/ 5 w 36"/>
                <a:gd name="T15" fmla="*/ 11 h 40"/>
                <a:gd name="T16" fmla="*/ 4 w 36"/>
                <a:gd name="T17" fmla="*/ 11 h 40"/>
                <a:gd name="T18" fmla="*/ 5 w 36"/>
                <a:gd name="T19" fmla="*/ 12 h 40"/>
                <a:gd name="T20" fmla="*/ 5 w 36"/>
                <a:gd name="T21" fmla="*/ 14 h 40"/>
                <a:gd name="T22" fmla="*/ 5 w 36"/>
                <a:gd name="T23" fmla="*/ 15 h 40"/>
                <a:gd name="T24" fmla="*/ 5 w 36"/>
                <a:gd name="T25" fmla="*/ 17 h 40"/>
                <a:gd name="T26" fmla="*/ 4 w 36"/>
                <a:gd name="T27" fmla="*/ 18 h 40"/>
                <a:gd name="T28" fmla="*/ 3 w 36"/>
                <a:gd name="T29" fmla="*/ 19 h 40"/>
                <a:gd name="T30" fmla="*/ 3 w 36"/>
                <a:gd name="T31" fmla="*/ 20 h 40"/>
                <a:gd name="T32" fmla="*/ 2 w 36"/>
                <a:gd name="T33" fmla="*/ 23 h 40"/>
                <a:gd name="T34" fmla="*/ 3 w 36"/>
                <a:gd name="T35" fmla="*/ 25 h 40"/>
                <a:gd name="T36" fmla="*/ 2 w 36"/>
                <a:gd name="T37" fmla="*/ 25 h 40"/>
                <a:gd name="T38" fmla="*/ 1 w 36"/>
                <a:gd name="T39" fmla="*/ 26 h 40"/>
                <a:gd name="T40" fmla="*/ 0 w 36"/>
                <a:gd name="T41" fmla="*/ 27 h 40"/>
                <a:gd name="T42" fmla="*/ 20 w 36"/>
                <a:gd name="T43" fmla="*/ 38 h 40"/>
                <a:gd name="T44" fmla="*/ 31 w 36"/>
                <a:gd name="T45" fmla="*/ 40 h 40"/>
                <a:gd name="T46" fmla="*/ 36 w 36"/>
                <a:gd name="T47" fmla="*/ 4 h 40"/>
                <a:gd name="T48" fmla="*/ 10 w 36"/>
                <a:gd name="T49"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6" h="40">
                  <a:moveTo>
                    <a:pt x="10" y="0"/>
                  </a:moveTo>
                  <a:cubicBezTo>
                    <a:pt x="9" y="5"/>
                    <a:pt x="9" y="5"/>
                    <a:pt x="9" y="5"/>
                  </a:cubicBezTo>
                  <a:cubicBezTo>
                    <a:pt x="9" y="5"/>
                    <a:pt x="8" y="5"/>
                    <a:pt x="8" y="4"/>
                  </a:cubicBezTo>
                  <a:cubicBezTo>
                    <a:pt x="8" y="4"/>
                    <a:pt x="8" y="4"/>
                    <a:pt x="7" y="4"/>
                  </a:cubicBezTo>
                  <a:cubicBezTo>
                    <a:pt x="5" y="4"/>
                    <a:pt x="5" y="5"/>
                    <a:pt x="5" y="5"/>
                  </a:cubicBezTo>
                  <a:cubicBezTo>
                    <a:pt x="5" y="6"/>
                    <a:pt x="5" y="6"/>
                    <a:pt x="5" y="7"/>
                  </a:cubicBezTo>
                  <a:cubicBezTo>
                    <a:pt x="4" y="7"/>
                    <a:pt x="4" y="8"/>
                    <a:pt x="4" y="8"/>
                  </a:cubicBezTo>
                  <a:cubicBezTo>
                    <a:pt x="5" y="9"/>
                    <a:pt x="5" y="10"/>
                    <a:pt x="5" y="11"/>
                  </a:cubicBezTo>
                  <a:cubicBezTo>
                    <a:pt x="5" y="12"/>
                    <a:pt x="4" y="11"/>
                    <a:pt x="4" y="11"/>
                  </a:cubicBezTo>
                  <a:cubicBezTo>
                    <a:pt x="4" y="11"/>
                    <a:pt x="5" y="12"/>
                    <a:pt x="5" y="12"/>
                  </a:cubicBezTo>
                  <a:cubicBezTo>
                    <a:pt x="5" y="13"/>
                    <a:pt x="4" y="13"/>
                    <a:pt x="5" y="14"/>
                  </a:cubicBezTo>
                  <a:cubicBezTo>
                    <a:pt x="5" y="15"/>
                    <a:pt x="5" y="15"/>
                    <a:pt x="5" y="15"/>
                  </a:cubicBezTo>
                  <a:cubicBezTo>
                    <a:pt x="6" y="15"/>
                    <a:pt x="6" y="16"/>
                    <a:pt x="5" y="17"/>
                  </a:cubicBezTo>
                  <a:cubicBezTo>
                    <a:pt x="4" y="17"/>
                    <a:pt x="4" y="18"/>
                    <a:pt x="4" y="18"/>
                  </a:cubicBezTo>
                  <a:cubicBezTo>
                    <a:pt x="4" y="19"/>
                    <a:pt x="3" y="19"/>
                    <a:pt x="3" y="19"/>
                  </a:cubicBezTo>
                  <a:cubicBezTo>
                    <a:pt x="3" y="20"/>
                    <a:pt x="3" y="20"/>
                    <a:pt x="3" y="20"/>
                  </a:cubicBezTo>
                  <a:cubicBezTo>
                    <a:pt x="3" y="20"/>
                    <a:pt x="1" y="22"/>
                    <a:pt x="2" y="23"/>
                  </a:cubicBezTo>
                  <a:cubicBezTo>
                    <a:pt x="2" y="24"/>
                    <a:pt x="3" y="25"/>
                    <a:pt x="3" y="25"/>
                  </a:cubicBezTo>
                  <a:cubicBezTo>
                    <a:pt x="3" y="25"/>
                    <a:pt x="3" y="26"/>
                    <a:pt x="2" y="25"/>
                  </a:cubicBezTo>
                  <a:cubicBezTo>
                    <a:pt x="2" y="25"/>
                    <a:pt x="2" y="26"/>
                    <a:pt x="1" y="26"/>
                  </a:cubicBezTo>
                  <a:cubicBezTo>
                    <a:pt x="1" y="26"/>
                    <a:pt x="0" y="26"/>
                    <a:pt x="0" y="27"/>
                  </a:cubicBezTo>
                  <a:cubicBezTo>
                    <a:pt x="20" y="38"/>
                    <a:pt x="20" y="38"/>
                    <a:pt x="20" y="38"/>
                  </a:cubicBezTo>
                  <a:cubicBezTo>
                    <a:pt x="31" y="40"/>
                    <a:pt x="31" y="40"/>
                    <a:pt x="31" y="40"/>
                  </a:cubicBezTo>
                  <a:cubicBezTo>
                    <a:pt x="36" y="4"/>
                    <a:pt x="36" y="4"/>
                    <a:pt x="36" y="4"/>
                  </a:cubicBezTo>
                  <a:lnTo>
                    <a:pt x="10"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5" name="Freeform 430">
              <a:extLst>
                <a:ext uri="{FF2B5EF4-FFF2-40B4-BE49-F238E27FC236}">
                  <a16:creationId xmlns:a16="http://schemas.microsoft.com/office/drawing/2014/main" id="{1D16452C-246A-4F82-9B5E-0566E82C9294}"/>
                </a:ext>
              </a:extLst>
            </p:cNvPr>
            <p:cNvSpPr>
              <a:spLocks/>
            </p:cNvSpPr>
            <p:nvPr/>
          </p:nvSpPr>
          <p:spPr bwMode="auto">
            <a:xfrm>
              <a:off x="-2012952" y="984251"/>
              <a:ext cx="258763" cy="254000"/>
            </a:xfrm>
            <a:custGeom>
              <a:avLst/>
              <a:gdLst>
                <a:gd name="T0" fmla="*/ 65 w 71"/>
                <a:gd name="T1" fmla="*/ 21 h 70"/>
                <a:gd name="T2" fmla="*/ 62 w 71"/>
                <a:gd name="T3" fmla="*/ 19 h 70"/>
                <a:gd name="T4" fmla="*/ 58 w 71"/>
                <a:gd name="T5" fmla="*/ 20 h 70"/>
                <a:gd name="T6" fmla="*/ 56 w 71"/>
                <a:gd name="T7" fmla="*/ 20 h 70"/>
                <a:gd name="T8" fmla="*/ 54 w 71"/>
                <a:gd name="T9" fmla="*/ 19 h 70"/>
                <a:gd name="T10" fmla="*/ 52 w 71"/>
                <a:gd name="T11" fmla="*/ 20 h 70"/>
                <a:gd name="T12" fmla="*/ 50 w 71"/>
                <a:gd name="T13" fmla="*/ 19 h 70"/>
                <a:gd name="T14" fmla="*/ 48 w 71"/>
                <a:gd name="T15" fmla="*/ 20 h 70"/>
                <a:gd name="T16" fmla="*/ 46 w 71"/>
                <a:gd name="T17" fmla="*/ 17 h 70"/>
                <a:gd name="T18" fmla="*/ 45 w 71"/>
                <a:gd name="T19" fmla="*/ 18 h 70"/>
                <a:gd name="T20" fmla="*/ 43 w 71"/>
                <a:gd name="T21" fmla="*/ 17 h 70"/>
                <a:gd name="T22" fmla="*/ 40 w 71"/>
                <a:gd name="T23" fmla="*/ 16 h 70"/>
                <a:gd name="T24" fmla="*/ 37 w 71"/>
                <a:gd name="T25" fmla="*/ 14 h 70"/>
                <a:gd name="T26" fmla="*/ 21 w 71"/>
                <a:gd name="T27" fmla="*/ 0 h 70"/>
                <a:gd name="T28" fmla="*/ 0 w 71"/>
                <a:gd name="T29" fmla="*/ 28 h 70"/>
                <a:gd name="T30" fmla="*/ 2 w 71"/>
                <a:gd name="T31" fmla="*/ 31 h 70"/>
                <a:gd name="T32" fmla="*/ 6 w 71"/>
                <a:gd name="T33" fmla="*/ 35 h 70"/>
                <a:gd name="T34" fmla="*/ 9 w 71"/>
                <a:gd name="T35" fmla="*/ 40 h 70"/>
                <a:gd name="T36" fmla="*/ 12 w 71"/>
                <a:gd name="T37" fmla="*/ 46 h 70"/>
                <a:gd name="T38" fmla="*/ 15 w 71"/>
                <a:gd name="T39" fmla="*/ 47 h 70"/>
                <a:gd name="T40" fmla="*/ 19 w 71"/>
                <a:gd name="T41" fmla="*/ 44 h 70"/>
                <a:gd name="T42" fmla="*/ 23 w 71"/>
                <a:gd name="T43" fmla="*/ 44 h 70"/>
                <a:gd name="T44" fmla="*/ 27 w 71"/>
                <a:gd name="T45" fmla="*/ 45 h 70"/>
                <a:gd name="T46" fmla="*/ 30 w 71"/>
                <a:gd name="T47" fmla="*/ 48 h 70"/>
                <a:gd name="T48" fmla="*/ 34 w 71"/>
                <a:gd name="T49" fmla="*/ 54 h 70"/>
                <a:gd name="T50" fmla="*/ 37 w 71"/>
                <a:gd name="T51" fmla="*/ 59 h 70"/>
                <a:gd name="T52" fmla="*/ 39 w 71"/>
                <a:gd name="T53" fmla="*/ 64 h 70"/>
                <a:gd name="T54" fmla="*/ 42 w 71"/>
                <a:gd name="T55" fmla="*/ 68 h 70"/>
                <a:gd name="T56" fmla="*/ 48 w 71"/>
                <a:gd name="T57" fmla="*/ 69 h 70"/>
                <a:gd name="T58" fmla="*/ 50 w 71"/>
                <a:gd name="T59" fmla="*/ 67 h 70"/>
                <a:gd name="T60" fmla="*/ 50 w 71"/>
                <a:gd name="T61" fmla="*/ 59 h 70"/>
                <a:gd name="T62" fmla="*/ 50 w 71"/>
                <a:gd name="T63" fmla="*/ 67 h 70"/>
                <a:gd name="T64" fmla="*/ 48 w 71"/>
                <a:gd name="T65" fmla="*/ 62 h 70"/>
                <a:gd name="T66" fmla="*/ 47 w 71"/>
                <a:gd name="T67" fmla="*/ 61 h 70"/>
                <a:gd name="T68" fmla="*/ 49 w 71"/>
                <a:gd name="T69" fmla="*/ 59 h 70"/>
                <a:gd name="T70" fmla="*/ 50 w 71"/>
                <a:gd name="T71" fmla="*/ 57 h 70"/>
                <a:gd name="T72" fmla="*/ 52 w 71"/>
                <a:gd name="T73" fmla="*/ 54 h 70"/>
                <a:gd name="T74" fmla="*/ 51 w 71"/>
                <a:gd name="T75" fmla="*/ 57 h 70"/>
                <a:gd name="T76" fmla="*/ 54 w 71"/>
                <a:gd name="T77" fmla="*/ 54 h 70"/>
                <a:gd name="T78" fmla="*/ 55 w 71"/>
                <a:gd name="T79" fmla="*/ 51 h 70"/>
                <a:gd name="T80" fmla="*/ 55 w 71"/>
                <a:gd name="T81" fmla="*/ 54 h 70"/>
                <a:gd name="T82" fmla="*/ 57 w 71"/>
                <a:gd name="T83" fmla="*/ 53 h 70"/>
                <a:gd name="T84" fmla="*/ 59 w 71"/>
                <a:gd name="T85" fmla="*/ 51 h 70"/>
                <a:gd name="T86" fmla="*/ 62 w 71"/>
                <a:gd name="T87" fmla="*/ 50 h 70"/>
                <a:gd name="T88" fmla="*/ 63 w 71"/>
                <a:gd name="T89" fmla="*/ 49 h 70"/>
                <a:gd name="T90" fmla="*/ 64 w 71"/>
                <a:gd name="T91" fmla="*/ 45 h 70"/>
                <a:gd name="T92" fmla="*/ 64 w 71"/>
                <a:gd name="T93" fmla="*/ 47 h 70"/>
                <a:gd name="T94" fmla="*/ 68 w 71"/>
                <a:gd name="T95" fmla="*/ 46 h 70"/>
                <a:gd name="T96" fmla="*/ 70 w 71"/>
                <a:gd name="T97" fmla="*/ 44 h 70"/>
                <a:gd name="T98" fmla="*/ 70 w 71"/>
                <a:gd name="T99" fmla="*/ 38 h 70"/>
                <a:gd name="T100" fmla="*/ 68 w 71"/>
                <a:gd name="T101" fmla="*/ 32 h 70"/>
                <a:gd name="T102" fmla="*/ 67 w 71"/>
                <a:gd name="T103" fmla="*/ 21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1" h="70">
                  <a:moveTo>
                    <a:pt x="67" y="21"/>
                  </a:moveTo>
                  <a:cubicBezTo>
                    <a:pt x="66" y="21"/>
                    <a:pt x="66" y="21"/>
                    <a:pt x="66" y="21"/>
                  </a:cubicBezTo>
                  <a:cubicBezTo>
                    <a:pt x="66" y="21"/>
                    <a:pt x="66" y="21"/>
                    <a:pt x="66" y="21"/>
                  </a:cubicBezTo>
                  <a:cubicBezTo>
                    <a:pt x="66" y="21"/>
                    <a:pt x="65" y="21"/>
                    <a:pt x="65" y="21"/>
                  </a:cubicBezTo>
                  <a:cubicBezTo>
                    <a:pt x="65" y="21"/>
                    <a:pt x="65" y="21"/>
                    <a:pt x="64" y="21"/>
                  </a:cubicBezTo>
                  <a:cubicBezTo>
                    <a:pt x="64" y="20"/>
                    <a:pt x="63" y="20"/>
                    <a:pt x="63" y="20"/>
                  </a:cubicBezTo>
                  <a:cubicBezTo>
                    <a:pt x="63" y="19"/>
                    <a:pt x="62" y="19"/>
                    <a:pt x="62" y="19"/>
                  </a:cubicBezTo>
                  <a:cubicBezTo>
                    <a:pt x="62" y="19"/>
                    <a:pt x="62" y="19"/>
                    <a:pt x="62" y="19"/>
                  </a:cubicBezTo>
                  <a:cubicBezTo>
                    <a:pt x="62" y="19"/>
                    <a:pt x="62" y="19"/>
                    <a:pt x="61" y="19"/>
                  </a:cubicBezTo>
                  <a:cubicBezTo>
                    <a:pt x="61" y="19"/>
                    <a:pt x="60" y="19"/>
                    <a:pt x="60" y="19"/>
                  </a:cubicBezTo>
                  <a:cubicBezTo>
                    <a:pt x="59" y="19"/>
                    <a:pt x="60" y="20"/>
                    <a:pt x="59" y="20"/>
                  </a:cubicBezTo>
                  <a:cubicBezTo>
                    <a:pt x="58" y="20"/>
                    <a:pt x="58" y="20"/>
                    <a:pt x="58" y="20"/>
                  </a:cubicBezTo>
                  <a:cubicBezTo>
                    <a:pt x="57" y="20"/>
                    <a:pt x="57" y="20"/>
                    <a:pt x="57" y="20"/>
                  </a:cubicBezTo>
                  <a:cubicBezTo>
                    <a:pt x="56" y="20"/>
                    <a:pt x="56" y="20"/>
                    <a:pt x="56" y="20"/>
                  </a:cubicBezTo>
                  <a:cubicBezTo>
                    <a:pt x="56" y="20"/>
                    <a:pt x="56" y="20"/>
                    <a:pt x="56" y="20"/>
                  </a:cubicBezTo>
                  <a:cubicBezTo>
                    <a:pt x="56" y="20"/>
                    <a:pt x="56" y="20"/>
                    <a:pt x="56" y="20"/>
                  </a:cubicBezTo>
                  <a:cubicBezTo>
                    <a:pt x="55" y="20"/>
                    <a:pt x="55" y="20"/>
                    <a:pt x="55" y="20"/>
                  </a:cubicBezTo>
                  <a:cubicBezTo>
                    <a:pt x="55" y="19"/>
                    <a:pt x="55" y="19"/>
                    <a:pt x="55" y="19"/>
                  </a:cubicBezTo>
                  <a:cubicBezTo>
                    <a:pt x="55" y="19"/>
                    <a:pt x="55" y="19"/>
                    <a:pt x="55" y="19"/>
                  </a:cubicBezTo>
                  <a:cubicBezTo>
                    <a:pt x="54" y="19"/>
                    <a:pt x="54" y="19"/>
                    <a:pt x="54" y="19"/>
                  </a:cubicBezTo>
                  <a:cubicBezTo>
                    <a:pt x="53" y="19"/>
                    <a:pt x="53" y="18"/>
                    <a:pt x="53" y="19"/>
                  </a:cubicBezTo>
                  <a:cubicBezTo>
                    <a:pt x="53" y="19"/>
                    <a:pt x="53" y="19"/>
                    <a:pt x="53" y="19"/>
                  </a:cubicBezTo>
                  <a:cubicBezTo>
                    <a:pt x="53" y="19"/>
                    <a:pt x="53" y="19"/>
                    <a:pt x="53" y="19"/>
                  </a:cubicBezTo>
                  <a:cubicBezTo>
                    <a:pt x="53" y="20"/>
                    <a:pt x="52" y="20"/>
                    <a:pt x="52" y="20"/>
                  </a:cubicBezTo>
                  <a:cubicBezTo>
                    <a:pt x="52" y="20"/>
                    <a:pt x="52" y="20"/>
                    <a:pt x="52" y="20"/>
                  </a:cubicBezTo>
                  <a:cubicBezTo>
                    <a:pt x="52" y="19"/>
                    <a:pt x="52" y="19"/>
                    <a:pt x="51" y="19"/>
                  </a:cubicBezTo>
                  <a:cubicBezTo>
                    <a:pt x="51" y="19"/>
                    <a:pt x="51" y="19"/>
                    <a:pt x="51" y="20"/>
                  </a:cubicBezTo>
                  <a:cubicBezTo>
                    <a:pt x="51" y="20"/>
                    <a:pt x="50" y="20"/>
                    <a:pt x="50" y="19"/>
                  </a:cubicBezTo>
                  <a:cubicBezTo>
                    <a:pt x="50" y="19"/>
                    <a:pt x="50" y="19"/>
                    <a:pt x="50" y="19"/>
                  </a:cubicBezTo>
                  <a:cubicBezTo>
                    <a:pt x="50" y="19"/>
                    <a:pt x="50" y="19"/>
                    <a:pt x="50" y="19"/>
                  </a:cubicBezTo>
                  <a:cubicBezTo>
                    <a:pt x="49" y="19"/>
                    <a:pt x="49" y="19"/>
                    <a:pt x="49" y="19"/>
                  </a:cubicBezTo>
                  <a:cubicBezTo>
                    <a:pt x="49" y="19"/>
                    <a:pt x="49" y="20"/>
                    <a:pt x="48" y="20"/>
                  </a:cubicBezTo>
                  <a:cubicBezTo>
                    <a:pt x="48" y="20"/>
                    <a:pt x="47" y="19"/>
                    <a:pt x="47" y="19"/>
                  </a:cubicBezTo>
                  <a:cubicBezTo>
                    <a:pt x="47" y="19"/>
                    <a:pt x="47" y="19"/>
                    <a:pt x="47" y="18"/>
                  </a:cubicBezTo>
                  <a:cubicBezTo>
                    <a:pt x="47" y="18"/>
                    <a:pt x="47" y="18"/>
                    <a:pt x="47" y="18"/>
                  </a:cubicBezTo>
                  <a:cubicBezTo>
                    <a:pt x="46" y="17"/>
                    <a:pt x="46" y="17"/>
                    <a:pt x="46" y="17"/>
                  </a:cubicBezTo>
                  <a:cubicBezTo>
                    <a:pt x="45" y="18"/>
                    <a:pt x="45" y="18"/>
                    <a:pt x="45" y="18"/>
                  </a:cubicBezTo>
                  <a:cubicBezTo>
                    <a:pt x="45" y="18"/>
                    <a:pt x="45" y="19"/>
                    <a:pt x="45" y="19"/>
                  </a:cubicBezTo>
                  <a:cubicBezTo>
                    <a:pt x="45" y="19"/>
                    <a:pt x="45" y="19"/>
                    <a:pt x="45" y="18"/>
                  </a:cubicBezTo>
                  <a:cubicBezTo>
                    <a:pt x="45" y="18"/>
                    <a:pt x="45" y="18"/>
                    <a:pt x="45" y="18"/>
                  </a:cubicBezTo>
                  <a:cubicBezTo>
                    <a:pt x="44" y="18"/>
                    <a:pt x="44" y="18"/>
                    <a:pt x="43" y="17"/>
                  </a:cubicBezTo>
                  <a:cubicBezTo>
                    <a:pt x="43" y="17"/>
                    <a:pt x="43" y="17"/>
                    <a:pt x="43" y="17"/>
                  </a:cubicBezTo>
                  <a:cubicBezTo>
                    <a:pt x="43" y="17"/>
                    <a:pt x="43" y="17"/>
                    <a:pt x="43" y="17"/>
                  </a:cubicBezTo>
                  <a:cubicBezTo>
                    <a:pt x="43" y="17"/>
                    <a:pt x="43" y="17"/>
                    <a:pt x="43" y="17"/>
                  </a:cubicBezTo>
                  <a:cubicBezTo>
                    <a:pt x="42" y="17"/>
                    <a:pt x="42" y="17"/>
                    <a:pt x="42" y="17"/>
                  </a:cubicBezTo>
                  <a:cubicBezTo>
                    <a:pt x="42" y="17"/>
                    <a:pt x="42" y="17"/>
                    <a:pt x="42" y="17"/>
                  </a:cubicBezTo>
                  <a:cubicBezTo>
                    <a:pt x="42" y="17"/>
                    <a:pt x="42" y="17"/>
                    <a:pt x="42" y="17"/>
                  </a:cubicBezTo>
                  <a:cubicBezTo>
                    <a:pt x="41" y="17"/>
                    <a:pt x="41" y="16"/>
                    <a:pt x="40" y="16"/>
                  </a:cubicBezTo>
                  <a:cubicBezTo>
                    <a:pt x="40" y="16"/>
                    <a:pt x="40" y="15"/>
                    <a:pt x="40" y="15"/>
                  </a:cubicBezTo>
                  <a:cubicBezTo>
                    <a:pt x="40" y="15"/>
                    <a:pt x="39" y="15"/>
                    <a:pt x="39" y="15"/>
                  </a:cubicBezTo>
                  <a:cubicBezTo>
                    <a:pt x="39" y="15"/>
                    <a:pt x="39" y="15"/>
                    <a:pt x="39" y="15"/>
                  </a:cubicBezTo>
                  <a:cubicBezTo>
                    <a:pt x="38" y="15"/>
                    <a:pt x="37" y="15"/>
                    <a:pt x="37" y="14"/>
                  </a:cubicBezTo>
                  <a:cubicBezTo>
                    <a:pt x="37" y="14"/>
                    <a:pt x="37" y="14"/>
                    <a:pt x="36" y="14"/>
                  </a:cubicBezTo>
                  <a:cubicBezTo>
                    <a:pt x="36" y="14"/>
                    <a:pt x="36" y="14"/>
                    <a:pt x="36" y="14"/>
                  </a:cubicBezTo>
                  <a:cubicBezTo>
                    <a:pt x="36" y="2"/>
                    <a:pt x="36" y="2"/>
                    <a:pt x="36" y="2"/>
                  </a:cubicBezTo>
                  <a:cubicBezTo>
                    <a:pt x="21" y="0"/>
                    <a:pt x="21" y="0"/>
                    <a:pt x="21" y="0"/>
                  </a:cubicBezTo>
                  <a:cubicBezTo>
                    <a:pt x="19" y="29"/>
                    <a:pt x="19" y="29"/>
                    <a:pt x="19" y="29"/>
                  </a:cubicBezTo>
                  <a:cubicBezTo>
                    <a:pt x="0" y="27"/>
                    <a:pt x="0" y="27"/>
                    <a:pt x="0" y="27"/>
                  </a:cubicBezTo>
                  <a:cubicBezTo>
                    <a:pt x="0" y="28"/>
                    <a:pt x="0" y="28"/>
                    <a:pt x="0" y="28"/>
                  </a:cubicBezTo>
                  <a:cubicBezTo>
                    <a:pt x="0" y="28"/>
                    <a:pt x="0" y="28"/>
                    <a:pt x="0" y="28"/>
                  </a:cubicBezTo>
                  <a:cubicBezTo>
                    <a:pt x="0" y="28"/>
                    <a:pt x="1" y="29"/>
                    <a:pt x="1" y="29"/>
                  </a:cubicBezTo>
                  <a:cubicBezTo>
                    <a:pt x="1" y="29"/>
                    <a:pt x="1" y="29"/>
                    <a:pt x="1" y="29"/>
                  </a:cubicBezTo>
                  <a:cubicBezTo>
                    <a:pt x="1" y="30"/>
                    <a:pt x="1" y="30"/>
                    <a:pt x="1" y="30"/>
                  </a:cubicBezTo>
                  <a:cubicBezTo>
                    <a:pt x="1" y="30"/>
                    <a:pt x="2" y="31"/>
                    <a:pt x="2" y="31"/>
                  </a:cubicBezTo>
                  <a:cubicBezTo>
                    <a:pt x="2" y="31"/>
                    <a:pt x="3" y="32"/>
                    <a:pt x="4" y="32"/>
                  </a:cubicBezTo>
                  <a:cubicBezTo>
                    <a:pt x="4" y="33"/>
                    <a:pt x="4" y="33"/>
                    <a:pt x="4" y="34"/>
                  </a:cubicBezTo>
                  <a:cubicBezTo>
                    <a:pt x="5" y="34"/>
                    <a:pt x="5" y="35"/>
                    <a:pt x="6" y="35"/>
                  </a:cubicBezTo>
                  <a:cubicBezTo>
                    <a:pt x="6" y="35"/>
                    <a:pt x="6" y="35"/>
                    <a:pt x="6" y="35"/>
                  </a:cubicBezTo>
                  <a:cubicBezTo>
                    <a:pt x="6" y="35"/>
                    <a:pt x="6" y="35"/>
                    <a:pt x="6" y="35"/>
                  </a:cubicBezTo>
                  <a:cubicBezTo>
                    <a:pt x="6" y="36"/>
                    <a:pt x="6" y="36"/>
                    <a:pt x="7" y="36"/>
                  </a:cubicBezTo>
                  <a:cubicBezTo>
                    <a:pt x="7" y="36"/>
                    <a:pt x="8" y="37"/>
                    <a:pt x="8" y="37"/>
                  </a:cubicBezTo>
                  <a:cubicBezTo>
                    <a:pt x="8" y="38"/>
                    <a:pt x="8" y="40"/>
                    <a:pt x="9" y="40"/>
                  </a:cubicBezTo>
                  <a:cubicBezTo>
                    <a:pt x="9" y="41"/>
                    <a:pt x="9" y="42"/>
                    <a:pt x="9" y="42"/>
                  </a:cubicBezTo>
                  <a:cubicBezTo>
                    <a:pt x="9" y="43"/>
                    <a:pt x="9" y="43"/>
                    <a:pt x="10" y="43"/>
                  </a:cubicBezTo>
                  <a:cubicBezTo>
                    <a:pt x="10" y="43"/>
                    <a:pt x="10" y="44"/>
                    <a:pt x="10" y="44"/>
                  </a:cubicBezTo>
                  <a:cubicBezTo>
                    <a:pt x="11" y="45"/>
                    <a:pt x="12" y="46"/>
                    <a:pt x="12" y="46"/>
                  </a:cubicBezTo>
                  <a:cubicBezTo>
                    <a:pt x="13" y="46"/>
                    <a:pt x="13" y="46"/>
                    <a:pt x="13" y="46"/>
                  </a:cubicBezTo>
                  <a:cubicBezTo>
                    <a:pt x="13" y="46"/>
                    <a:pt x="13" y="46"/>
                    <a:pt x="14" y="46"/>
                  </a:cubicBezTo>
                  <a:cubicBezTo>
                    <a:pt x="14" y="46"/>
                    <a:pt x="14" y="47"/>
                    <a:pt x="14" y="47"/>
                  </a:cubicBezTo>
                  <a:cubicBezTo>
                    <a:pt x="15" y="47"/>
                    <a:pt x="15" y="47"/>
                    <a:pt x="15" y="47"/>
                  </a:cubicBezTo>
                  <a:cubicBezTo>
                    <a:pt x="15" y="48"/>
                    <a:pt x="16" y="49"/>
                    <a:pt x="17" y="48"/>
                  </a:cubicBezTo>
                  <a:cubicBezTo>
                    <a:pt x="17" y="48"/>
                    <a:pt x="17" y="47"/>
                    <a:pt x="18" y="47"/>
                  </a:cubicBezTo>
                  <a:cubicBezTo>
                    <a:pt x="18" y="47"/>
                    <a:pt x="19" y="46"/>
                    <a:pt x="19" y="45"/>
                  </a:cubicBezTo>
                  <a:cubicBezTo>
                    <a:pt x="19" y="45"/>
                    <a:pt x="19" y="44"/>
                    <a:pt x="19" y="44"/>
                  </a:cubicBezTo>
                  <a:cubicBezTo>
                    <a:pt x="20" y="44"/>
                    <a:pt x="20" y="43"/>
                    <a:pt x="20" y="43"/>
                  </a:cubicBezTo>
                  <a:cubicBezTo>
                    <a:pt x="20" y="43"/>
                    <a:pt x="21" y="43"/>
                    <a:pt x="21" y="43"/>
                  </a:cubicBezTo>
                  <a:cubicBezTo>
                    <a:pt x="22" y="43"/>
                    <a:pt x="22" y="43"/>
                    <a:pt x="22" y="43"/>
                  </a:cubicBezTo>
                  <a:cubicBezTo>
                    <a:pt x="22" y="43"/>
                    <a:pt x="23" y="43"/>
                    <a:pt x="23" y="44"/>
                  </a:cubicBezTo>
                  <a:cubicBezTo>
                    <a:pt x="24" y="44"/>
                    <a:pt x="24" y="44"/>
                    <a:pt x="24" y="44"/>
                  </a:cubicBezTo>
                  <a:cubicBezTo>
                    <a:pt x="24" y="44"/>
                    <a:pt x="25" y="44"/>
                    <a:pt x="25" y="44"/>
                  </a:cubicBezTo>
                  <a:cubicBezTo>
                    <a:pt x="25" y="44"/>
                    <a:pt x="26" y="44"/>
                    <a:pt x="26" y="44"/>
                  </a:cubicBezTo>
                  <a:cubicBezTo>
                    <a:pt x="26" y="44"/>
                    <a:pt x="26" y="44"/>
                    <a:pt x="27" y="45"/>
                  </a:cubicBezTo>
                  <a:cubicBezTo>
                    <a:pt x="27" y="45"/>
                    <a:pt x="28" y="45"/>
                    <a:pt x="28" y="45"/>
                  </a:cubicBezTo>
                  <a:cubicBezTo>
                    <a:pt x="28" y="45"/>
                    <a:pt x="29" y="45"/>
                    <a:pt x="29" y="46"/>
                  </a:cubicBezTo>
                  <a:cubicBezTo>
                    <a:pt x="29" y="46"/>
                    <a:pt x="30" y="47"/>
                    <a:pt x="30" y="47"/>
                  </a:cubicBezTo>
                  <a:cubicBezTo>
                    <a:pt x="31" y="48"/>
                    <a:pt x="31" y="48"/>
                    <a:pt x="30" y="48"/>
                  </a:cubicBezTo>
                  <a:cubicBezTo>
                    <a:pt x="30" y="48"/>
                    <a:pt x="32" y="49"/>
                    <a:pt x="32" y="50"/>
                  </a:cubicBezTo>
                  <a:cubicBezTo>
                    <a:pt x="32" y="50"/>
                    <a:pt x="32" y="50"/>
                    <a:pt x="32" y="51"/>
                  </a:cubicBezTo>
                  <a:cubicBezTo>
                    <a:pt x="32" y="51"/>
                    <a:pt x="33" y="52"/>
                    <a:pt x="33" y="53"/>
                  </a:cubicBezTo>
                  <a:cubicBezTo>
                    <a:pt x="33" y="53"/>
                    <a:pt x="33" y="53"/>
                    <a:pt x="34" y="54"/>
                  </a:cubicBezTo>
                  <a:cubicBezTo>
                    <a:pt x="34" y="54"/>
                    <a:pt x="34" y="54"/>
                    <a:pt x="34" y="54"/>
                  </a:cubicBezTo>
                  <a:cubicBezTo>
                    <a:pt x="34" y="54"/>
                    <a:pt x="35" y="56"/>
                    <a:pt x="35" y="56"/>
                  </a:cubicBezTo>
                  <a:cubicBezTo>
                    <a:pt x="35" y="56"/>
                    <a:pt x="35" y="57"/>
                    <a:pt x="36" y="57"/>
                  </a:cubicBezTo>
                  <a:cubicBezTo>
                    <a:pt x="36" y="58"/>
                    <a:pt x="37" y="58"/>
                    <a:pt x="37" y="59"/>
                  </a:cubicBezTo>
                  <a:cubicBezTo>
                    <a:pt x="37" y="60"/>
                    <a:pt x="37" y="60"/>
                    <a:pt x="37" y="61"/>
                  </a:cubicBezTo>
                  <a:cubicBezTo>
                    <a:pt x="38" y="61"/>
                    <a:pt x="38" y="62"/>
                    <a:pt x="38" y="62"/>
                  </a:cubicBezTo>
                  <a:cubicBezTo>
                    <a:pt x="38" y="63"/>
                    <a:pt x="38" y="63"/>
                    <a:pt x="38" y="63"/>
                  </a:cubicBezTo>
                  <a:cubicBezTo>
                    <a:pt x="38" y="63"/>
                    <a:pt x="38" y="64"/>
                    <a:pt x="39" y="64"/>
                  </a:cubicBezTo>
                  <a:cubicBezTo>
                    <a:pt x="39" y="64"/>
                    <a:pt x="40" y="64"/>
                    <a:pt x="40" y="65"/>
                  </a:cubicBezTo>
                  <a:cubicBezTo>
                    <a:pt x="40" y="66"/>
                    <a:pt x="40" y="66"/>
                    <a:pt x="41" y="67"/>
                  </a:cubicBezTo>
                  <a:cubicBezTo>
                    <a:pt x="41" y="67"/>
                    <a:pt x="42" y="67"/>
                    <a:pt x="42" y="67"/>
                  </a:cubicBezTo>
                  <a:cubicBezTo>
                    <a:pt x="42" y="68"/>
                    <a:pt x="42" y="68"/>
                    <a:pt x="42" y="68"/>
                  </a:cubicBezTo>
                  <a:cubicBezTo>
                    <a:pt x="42" y="67"/>
                    <a:pt x="43" y="68"/>
                    <a:pt x="43" y="68"/>
                  </a:cubicBezTo>
                  <a:cubicBezTo>
                    <a:pt x="43" y="68"/>
                    <a:pt x="43" y="68"/>
                    <a:pt x="44" y="68"/>
                  </a:cubicBezTo>
                  <a:cubicBezTo>
                    <a:pt x="44" y="68"/>
                    <a:pt x="47" y="68"/>
                    <a:pt x="47" y="68"/>
                  </a:cubicBezTo>
                  <a:cubicBezTo>
                    <a:pt x="47" y="68"/>
                    <a:pt x="48" y="68"/>
                    <a:pt x="48" y="69"/>
                  </a:cubicBezTo>
                  <a:cubicBezTo>
                    <a:pt x="48" y="69"/>
                    <a:pt x="49" y="70"/>
                    <a:pt x="49" y="70"/>
                  </a:cubicBezTo>
                  <a:cubicBezTo>
                    <a:pt x="50" y="69"/>
                    <a:pt x="50" y="69"/>
                    <a:pt x="50" y="69"/>
                  </a:cubicBezTo>
                  <a:cubicBezTo>
                    <a:pt x="50" y="68"/>
                    <a:pt x="50" y="68"/>
                    <a:pt x="50" y="68"/>
                  </a:cubicBezTo>
                  <a:cubicBezTo>
                    <a:pt x="50" y="68"/>
                    <a:pt x="50" y="67"/>
                    <a:pt x="50" y="67"/>
                  </a:cubicBezTo>
                  <a:cubicBezTo>
                    <a:pt x="50" y="66"/>
                    <a:pt x="50" y="66"/>
                    <a:pt x="50" y="65"/>
                  </a:cubicBezTo>
                  <a:cubicBezTo>
                    <a:pt x="50" y="65"/>
                    <a:pt x="49" y="64"/>
                    <a:pt x="50" y="62"/>
                  </a:cubicBezTo>
                  <a:cubicBezTo>
                    <a:pt x="50" y="61"/>
                    <a:pt x="50" y="60"/>
                    <a:pt x="50" y="60"/>
                  </a:cubicBezTo>
                  <a:cubicBezTo>
                    <a:pt x="51" y="59"/>
                    <a:pt x="50" y="59"/>
                    <a:pt x="50" y="59"/>
                  </a:cubicBezTo>
                  <a:cubicBezTo>
                    <a:pt x="49" y="60"/>
                    <a:pt x="49" y="61"/>
                    <a:pt x="49" y="62"/>
                  </a:cubicBezTo>
                  <a:cubicBezTo>
                    <a:pt x="49" y="64"/>
                    <a:pt x="49" y="64"/>
                    <a:pt x="49" y="65"/>
                  </a:cubicBezTo>
                  <a:cubicBezTo>
                    <a:pt x="49" y="66"/>
                    <a:pt x="50" y="67"/>
                    <a:pt x="50" y="67"/>
                  </a:cubicBezTo>
                  <a:cubicBezTo>
                    <a:pt x="50" y="67"/>
                    <a:pt x="50" y="67"/>
                    <a:pt x="50" y="67"/>
                  </a:cubicBezTo>
                  <a:cubicBezTo>
                    <a:pt x="50" y="67"/>
                    <a:pt x="49" y="66"/>
                    <a:pt x="49" y="66"/>
                  </a:cubicBezTo>
                  <a:cubicBezTo>
                    <a:pt x="49" y="66"/>
                    <a:pt x="49" y="66"/>
                    <a:pt x="49" y="65"/>
                  </a:cubicBezTo>
                  <a:cubicBezTo>
                    <a:pt x="49" y="65"/>
                    <a:pt x="49" y="64"/>
                    <a:pt x="49" y="64"/>
                  </a:cubicBezTo>
                  <a:cubicBezTo>
                    <a:pt x="48" y="63"/>
                    <a:pt x="48" y="63"/>
                    <a:pt x="48" y="62"/>
                  </a:cubicBezTo>
                  <a:cubicBezTo>
                    <a:pt x="48" y="62"/>
                    <a:pt x="48" y="61"/>
                    <a:pt x="47" y="61"/>
                  </a:cubicBezTo>
                  <a:cubicBezTo>
                    <a:pt x="47" y="61"/>
                    <a:pt x="47" y="61"/>
                    <a:pt x="47" y="60"/>
                  </a:cubicBezTo>
                  <a:cubicBezTo>
                    <a:pt x="47" y="60"/>
                    <a:pt x="47" y="60"/>
                    <a:pt x="47" y="60"/>
                  </a:cubicBezTo>
                  <a:cubicBezTo>
                    <a:pt x="47" y="61"/>
                    <a:pt x="47" y="61"/>
                    <a:pt x="47" y="61"/>
                  </a:cubicBezTo>
                  <a:cubicBezTo>
                    <a:pt x="48" y="61"/>
                    <a:pt x="48" y="59"/>
                    <a:pt x="48" y="59"/>
                  </a:cubicBezTo>
                  <a:cubicBezTo>
                    <a:pt x="48" y="61"/>
                    <a:pt x="48" y="61"/>
                    <a:pt x="48" y="61"/>
                  </a:cubicBezTo>
                  <a:cubicBezTo>
                    <a:pt x="48" y="61"/>
                    <a:pt x="49" y="62"/>
                    <a:pt x="49" y="61"/>
                  </a:cubicBezTo>
                  <a:cubicBezTo>
                    <a:pt x="49" y="61"/>
                    <a:pt x="49" y="60"/>
                    <a:pt x="49" y="59"/>
                  </a:cubicBezTo>
                  <a:cubicBezTo>
                    <a:pt x="50" y="58"/>
                    <a:pt x="50" y="57"/>
                    <a:pt x="49" y="57"/>
                  </a:cubicBezTo>
                  <a:cubicBezTo>
                    <a:pt x="48" y="57"/>
                    <a:pt x="48" y="57"/>
                    <a:pt x="48" y="57"/>
                  </a:cubicBezTo>
                  <a:cubicBezTo>
                    <a:pt x="48" y="57"/>
                    <a:pt x="48" y="57"/>
                    <a:pt x="49" y="57"/>
                  </a:cubicBezTo>
                  <a:cubicBezTo>
                    <a:pt x="49" y="57"/>
                    <a:pt x="50" y="57"/>
                    <a:pt x="50" y="57"/>
                  </a:cubicBezTo>
                  <a:cubicBezTo>
                    <a:pt x="50" y="57"/>
                    <a:pt x="50" y="57"/>
                    <a:pt x="50" y="57"/>
                  </a:cubicBezTo>
                  <a:cubicBezTo>
                    <a:pt x="51" y="57"/>
                    <a:pt x="51" y="57"/>
                    <a:pt x="51" y="55"/>
                  </a:cubicBezTo>
                  <a:cubicBezTo>
                    <a:pt x="51" y="55"/>
                    <a:pt x="51" y="55"/>
                    <a:pt x="52" y="55"/>
                  </a:cubicBezTo>
                  <a:cubicBezTo>
                    <a:pt x="52" y="55"/>
                    <a:pt x="52" y="55"/>
                    <a:pt x="52" y="54"/>
                  </a:cubicBezTo>
                  <a:cubicBezTo>
                    <a:pt x="53" y="54"/>
                    <a:pt x="53" y="53"/>
                    <a:pt x="53" y="54"/>
                  </a:cubicBezTo>
                  <a:cubicBezTo>
                    <a:pt x="53" y="54"/>
                    <a:pt x="53" y="54"/>
                    <a:pt x="53" y="54"/>
                  </a:cubicBezTo>
                  <a:cubicBezTo>
                    <a:pt x="53" y="54"/>
                    <a:pt x="52" y="55"/>
                    <a:pt x="52" y="56"/>
                  </a:cubicBezTo>
                  <a:cubicBezTo>
                    <a:pt x="52" y="56"/>
                    <a:pt x="51" y="56"/>
                    <a:pt x="51" y="57"/>
                  </a:cubicBezTo>
                  <a:cubicBezTo>
                    <a:pt x="51" y="57"/>
                    <a:pt x="51" y="57"/>
                    <a:pt x="52" y="57"/>
                  </a:cubicBezTo>
                  <a:cubicBezTo>
                    <a:pt x="52" y="57"/>
                    <a:pt x="52" y="56"/>
                    <a:pt x="52" y="56"/>
                  </a:cubicBezTo>
                  <a:cubicBezTo>
                    <a:pt x="53" y="55"/>
                    <a:pt x="54" y="55"/>
                    <a:pt x="54" y="54"/>
                  </a:cubicBezTo>
                  <a:cubicBezTo>
                    <a:pt x="54" y="54"/>
                    <a:pt x="54" y="54"/>
                    <a:pt x="54" y="54"/>
                  </a:cubicBezTo>
                  <a:cubicBezTo>
                    <a:pt x="54" y="54"/>
                    <a:pt x="54" y="54"/>
                    <a:pt x="54" y="53"/>
                  </a:cubicBezTo>
                  <a:cubicBezTo>
                    <a:pt x="54" y="53"/>
                    <a:pt x="53" y="52"/>
                    <a:pt x="53" y="52"/>
                  </a:cubicBezTo>
                  <a:cubicBezTo>
                    <a:pt x="54" y="51"/>
                    <a:pt x="54" y="52"/>
                    <a:pt x="54" y="52"/>
                  </a:cubicBezTo>
                  <a:cubicBezTo>
                    <a:pt x="55" y="52"/>
                    <a:pt x="54" y="51"/>
                    <a:pt x="55" y="51"/>
                  </a:cubicBezTo>
                  <a:cubicBezTo>
                    <a:pt x="55" y="52"/>
                    <a:pt x="55" y="52"/>
                    <a:pt x="55" y="52"/>
                  </a:cubicBezTo>
                  <a:cubicBezTo>
                    <a:pt x="55" y="52"/>
                    <a:pt x="56" y="51"/>
                    <a:pt x="56" y="51"/>
                  </a:cubicBezTo>
                  <a:cubicBezTo>
                    <a:pt x="56" y="52"/>
                    <a:pt x="55" y="52"/>
                    <a:pt x="55" y="52"/>
                  </a:cubicBezTo>
                  <a:cubicBezTo>
                    <a:pt x="55" y="53"/>
                    <a:pt x="54" y="53"/>
                    <a:pt x="55" y="54"/>
                  </a:cubicBezTo>
                  <a:cubicBezTo>
                    <a:pt x="55" y="54"/>
                    <a:pt x="55" y="54"/>
                    <a:pt x="55" y="54"/>
                  </a:cubicBezTo>
                  <a:cubicBezTo>
                    <a:pt x="55" y="54"/>
                    <a:pt x="58" y="52"/>
                    <a:pt x="58" y="52"/>
                  </a:cubicBezTo>
                  <a:cubicBezTo>
                    <a:pt x="58" y="52"/>
                    <a:pt x="58" y="52"/>
                    <a:pt x="57" y="52"/>
                  </a:cubicBezTo>
                  <a:cubicBezTo>
                    <a:pt x="57" y="52"/>
                    <a:pt x="57" y="53"/>
                    <a:pt x="57" y="53"/>
                  </a:cubicBezTo>
                  <a:cubicBezTo>
                    <a:pt x="57" y="53"/>
                    <a:pt x="56" y="53"/>
                    <a:pt x="56" y="52"/>
                  </a:cubicBezTo>
                  <a:cubicBezTo>
                    <a:pt x="56" y="52"/>
                    <a:pt x="57" y="52"/>
                    <a:pt x="58" y="52"/>
                  </a:cubicBezTo>
                  <a:cubicBezTo>
                    <a:pt x="58" y="52"/>
                    <a:pt x="58" y="52"/>
                    <a:pt x="58" y="52"/>
                  </a:cubicBezTo>
                  <a:cubicBezTo>
                    <a:pt x="58" y="52"/>
                    <a:pt x="59" y="52"/>
                    <a:pt x="59" y="51"/>
                  </a:cubicBezTo>
                  <a:cubicBezTo>
                    <a:pt x="59" y="51"/>
                    <a:pt x="59" y="51"/>
                    <a:pt x="60" y="51"/>
                  </a:cubicBezTo>
                  <a:cubicBezTo>
                    <a:pt x="60" y="51"/>
                    <a:pt x="60" y="51"/>
                    <a:pt x="60" y="51"/>
                  </a:cubicBezTo>
                  <a:cubicBezTo>
                    <a:pt x="61" y="51"/>
                    <a:pt x="61" y="51"/>
                    <a:pt x="61" y="51"/>
                  </a:cubicBezTo>
                  <a:cubicBezTo>
                    <a:pt x="61" y="51"/>
                    <a:pt x="62" y="50"/>
                    <a:pt x="62" y="50"/>
                  </a:cubicBezTo>
                  <a:cubicBezTo>
                    <a:pt x="62" y="50"/>
                    <a:pt x="63" y="50"/>
                    <a:pt x="63" y="49"/>
                  </a:cubicBezTo>
                  <a:cubicBezTo>
                    <a:pt x="63" y="49"/>
                    <a:pt x="63" y="50"/>
                    <a:pt x="64" y="50"/>
                  </a:cubicBezTo>
                  <a:cubicBezTo>
                    <a:pt x="64" y="49"/>
                    <a:pt x="64" y="49"/>
                    <a:pt x="64" y="48"/>
                  </a:cubicBezTo>
                  <a:cubicBezTo>
                    <a:pt x="64" y="48"/>
                    <a:pt x="63" y="49"/>
                    <a:pt x="63" y="49"/>
                  </a:cubicBezTo>
                  <a:cubicBezTo>
                    <a:pt x="63" y="49"/>
                    <a:pt x="63" y="49"/>
                    <a:pt x="63" y="48"/>
                  </a:cubicBezTo>
                  <a:cubicBezTo>
                    <a:pt x="63" y="48"/>
                    <a:pt x="63" y="47"/>
                    <a:pt x="63" y="46"/>
                  </a:cubicBezTo>
                  <a:cubicBezTo>
                    <a:pt x="62" y="46"/>
                    <a:pt x="63" y="46"/>
                    <a:pt x="63" y="46"/>
                  </a:cubicBezTo>
                  <a:cubicBezTo>
                    <a:pt x="63" y="46"/>
                    <a:pt x="64" y="45"/>
                    <a:pt x="64" y="45"/>
                  </a:cubicBezTo>
                  <a:cubicBezTo>
                    <a:pt x="64" y="45"/>
                    <a:pt x="65" y="45"/>
                    <a:pt x="65" y="45"/>
                  </a:cubicBezTo>
                  <a:cubicBezTo>
                    <a:pt x="64" y="46"/>
                    <a:pt x="64" y="46"/>
                    <a:pt x="64" y="47"/>
                  </a:cubicBezTo>
                  <a:cubicBezTo>
                    <a:pt x="65" y="47"/>
                    <a:pt x="65" y="47"/>
                    <a:pt x="65" y="47"/>
                  </a:cubicBezTo>
                  <a:cubicBezTo>
                    <a:pt x="65" y="47"/>
                    <a:pt x="65" y="47"/>
                    <a:pt x="64" y="47"/>
                  </a:cubicBezTo>
                  <a:cubicBezTo>
                    <a:pt x="64" y="47"/>
                    <a:pt x="64" y="48"/>
                    <a:pt x="64" y="48"/>
                  </a:cubicBezTo>
                  <a:cubicBezTo>
                    <a:pt x="65" y="48"/>
                    <a:pt x="66" y="47"/>
                    <a:pt x="66" y="47"/>
                  </a:cubicBezTo>
                  <a:cubicBezTo>
                    <a:pt x="66" y="47"/>
                    <a:pt x="66" y="46"/>
                    <a:pt x="67" y="46"/>
                  </a:cubicBezTo>
                  <a:cubicBezTo>
                    <a:pt x="67" y="46"/>
                    <a:pt x="68" y="46"/>
                    <a:pt x="68" y="46"/>
                  </a:cubicBezTo>
                  <a:cubicBezTo>
                    <a:pt x="69" y="46"/>
                    <a:pt x="69" y="46"/>
                    <a:pt x="69" y="46"/>
                  </a:cubicBezTo>
                  <a:cubicBezTo>
                    <a:pt x="69" y="45"/>
                    <a:pt x="69" y="45"/>
                    <a:pt x="70" y="44"/>
                  </a:cubicBezTo>
                  <a:cubicBezTo>
                    <a:pt x="70" y="44"/>
                    <a:pt x="70" y="44"/>
                    <a:pt x="70" y="44"/>
                  </a:cubicBezTo>
                  <a:cubicBezTo>
                    <a:pt x="70" y="44"/>
                    <a:pt x="70" y="44"/>
                    <a:pt x="70" y="44"/>
                  </a:cubicBezTo>
                  <a:cubicBezTo>
                    <a:pt x="70" y="44"/>
                    <a:pt x="70" y="44"/>
                    <a:pt x="70" y="44"/>
                  </a:cubicBezTo>
                  <a:cubicBezTo>
                    <a:pt x="70" y="44"/>
                    <a:pt x="70" y="44"/>
                    <a:pt x="70" y="43"/>
                  </a:cubicBezTo>
                  <a:cubicBezTo>
                    <a:pt x="70" y="43"/>
                    <a:pt x="70" y="42"/>
                    <a:pt x="70" y="41"/>
                  </a:cubicBezTo>
                  <a:cubicBezTo>
                    <a:pt x="70" y="40"/>
                    <a:pt x="70" y="39"/>
                    <a:pt x="70" y="38"/>
                  </a:cubicBezTo>
                  <a:cubicBezTo>
                    <a:pt x="71" y="37"/>
                    <a:pt x="70" y="37"/>
                    <a:pt x="70" y="37"/>
                  </a:cubicBezTo>
                  <a:cubicBezTo>
                    <a:pt x="69" y="36"/>
                    <a:pt x="69" y="36"/>
                    <a:pt x="69" y="35"/>
                  </a:cubicBezTo>
                  <a:cubicBezTo>
                    <a:pt x="69" y="34"/>
                    <a:pt x="69" y="33"/>
                    <a:pt x="69" y="33"/>
                  </a:cubicBezTo>
                  <a:cubicBezTo>
                    <a:pt x="69" y="33"/>
                    <a:pt x="68" y="33"/>
                    <a:pt x="68" y="32"/>
                  </a:cubicBezTo>
                  <a:cubicBezTo>
                    <a:pt x="68" y="31"/>
                    <a:pt x="67" y="30"/>
                    <a:pt x="67" y="30"/>
                  </a:cubicBezTo>
                  <a:cubicBezTo>
                    <a:pt x="68" y="25"/>
                    <a:pt x="68" y="25"/>
                    <a:pt x="68" y="25"/>
                  </a:cubicBezTo>
                  <a:cubicBezTo>
                    <a:pt x="67" y="22"/>
                    <a:pt x="67" y="22"/>
                    <a:pt x="67" y="22"/>
                  </a:cubicBezTo>
                  <a:lnTo>
                    <a:pt x="67" y="2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6" name="Freeform 431">
              <a:extLst>
                <a:ext uri="{FF2B5EF4-FFF2-40B4-BE49-F238E27FC236}">
                  <a16:creationId xmlns:a16="http://schemas.microsoft.com/office/drawing/2014/main" id="{06CEAA5B-B5DD-4C43-9F7B-EFDA8C029AAE}"/>
                </a:ext>
              </a:extLst>
            </p:cNvPr>
            <p:cNvSpPr>
              <a:spLocks/>
            </p:cNvSpPr>
            <p:nvPr/>
          </p:nvSpPr>
          <p:spPr bwMode="auto">
            <a:xfrm>
              <a:off x="-2058989" y="958851"/>
              <a:ext cx="127000" cy="133350"/>
            </a:xfrm>
            <a:custGeom>
              <a:avLst/>
              <a:gdLst>
                <a:gd name="T0" fmla="*/ 13 w 35"/>
                <a:gd name="T1" fmla="*/ 34 h 37"/>
                <a:gd name="T2" fmla="*/ 32 w 35"/>
                <a:gd name="T3" fmla="*/ 36 h 37"/>
                <a:gd name="T4" fmla="*/ 35 w 35"/>
                <a:gd name="T5" fmla="*/ 4 h 37"/>
                <a:gd name="T6" fmla="*/ 34 w 35"/>
                <a:gd name="T7" fmla="*/ 4 h 37"/>
                <a:gd name="T8" fmla="*/ 5 w 35"/>
                <a:gd name="T9" fmla="*/ 0 h 37"/>
                <a:gd name="T10" fmla="*/ 0 w 35"/>
                <a:gd name="T11" fmla="*/ 36 h 37"/>
                <a:gd name="T12" fmla="*/ 4 w 35"/>
                <a:gd name="T13" fmla="*/ 37 h 37"/>
                <a:gd name="T14" fmla="*/ 4 w 35"/>
                <a:gd name="T15" fmla="*/ 34 h 37"/>
                <a:gd name="T16" fmla="*/ 13 w 35"/>
                <a:gd name="T17" fmla="*/ 35 h 37"/>
                <a:gd name="T18" fmla="*/ 13 w 35"/>
                <a:gd name="T19" fmla="*/ 35 h 37"/>
                <a:gd name="T20" fmla="*/ 13 w 35"/>
                <a:gd name="T21" fmla="*/ 35 h 37"/>
                <a:gd name="T22" fmla="*/ 13 w 35"/>
                <a:gd name="T23" fmla="*/ 34 h 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5" h="37">
                  <a:moveTo>
                    <a:pt x="13" y="34"/>
                  </a:moveTo>
                  <a:cubicBezTo>
                    <a:pt x="32" y="36"/>
                    <a:pt x="32" y="36"/>
                    <a:pt x="32" y="36"/>
                  </a:cubicBezTo>
                  <a:cubicBezTo>
                    <a:pt x="35" y="4"/>
                    <a:pt x="35" y="4"/>
                    <a:pt x="35" y="4"/>
                  </a:cubicBezTo>
                  <a:cubicBezTo>
                    <a:pt x="34" y="4"/>
                    <a:pt x="34" y="4"/>
                    <a:pt x="34" y="4"/>
                  </a:cubicBezTo>
                  <a:cubicBezTo>
                    <a:pt x="22" y="3"/>
                    <a:pt x="6" y="1"/>
                    <a:pt x="5" y="0"/>
                  </a:cubicBezTo>
                  <a:cubicBezTo>
                    <a:pt x="0" y="36"/>
                    <a:pt x="0" y="36"/>
                    <a:pt x="0" y="36"/>
                  </a:cubicBezTo>
                  <a:cubicBezTo>
                    <a:pt x="4" y="37"/>
                    <a:pt x="4" y="37"/>
                    <a:pt x="4" y="37"/>
                  </a:cubicBezTo>
                  <a:cubicBezTo>
                    <a:pt x="4" y="34"/>
                    <a:pt x="4" y="34"/>
                    <a:pt x="4" y="34"/>
                  </a:cubicBezTo>
                  <a:cubicBezTo>
                    <a:pt x="13" y="35"/>
                    <a:pt x="13" y="35"/>
                    <a:pt x="13" y="35"/>
                  </a:cubicBezTo>
                  <a:cubicBezTo>
                    <a:pt x="13" y="35"/>
                    <a:pt x="13" y="35"/>
                    <a:pt x="13" y="35"/>
                  </a:cubicBezTo>
                  <a:cubicBezTo>
                    <a:pt x="13" y="35"/>
                    <a:pt x="13" y="35"/>
                    <a:pt x="13" y="35"/>
                  </a:cubicBezTo>
                  <a:lnTo>
                    <a:pt x="13" y="34"/>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7" name="Freeform 432">
              <a:extLst>
                <a:ext uri="{FF2B5EF4-FFF2-40B4-BE49-F238E27FC236}">
                  <a16:creationId xmlns:a16="http://schemas.microsoft.com/office/drawing/2014/main" id="{E6436855-8875-4E4C-8BB7-3F83369A9B2A}"/>
                </a:ext>
              </a:extLst>
            </p:cNvPr>
            <p:cNvSpPr>
              <a:spLocks/>
            </p:cNvSpPr>
            <p:nvPr/>
          </p:nvSpPr>
          <p:spPr bwMode="auto">
            <a:xfrm>
              <a:off x="-1936752" y="973138"/>
              <a:ext cx="165100" cy="87313"/>
            </a:xfrm>
            <a:custGeom>
              <a:avLst/>
              <a:gdLst>
                <a:gd name="T0" fmla="*/ 15 w 45"/>
                <a:gd name="T1" fmla="*/ 5 h 24"/>
                <a:gd name="T2" fmla="*/ 15 w 45"/>
                <a:gd name="T3" fmla="*/ 17 h 24"/>
                <a:gd name="T4" fmla="*/ 18 w 45"/>
                <a:gd name="T5" fmla="*/ 18 h 24"/>
                <a:gd name="T6" fmla="*/ 19 w 45"/>
                <a:gd name="T7" fmla="*/ 18 h 24"/>
                <a:gd name="T8" fmla="*/ 22 w 45"/>
                <a:gd name="T9" fmla="*/ 20 h 24"/>
                <a:gd name="T10" fmla="*/ 22 w 45"/>
                <a:gd name="T11" fmla="*/ 20 h 24"/>
                <a:gd name="T12" fmla="*/ 24 w 45"/>
                <a:gd name="T13" fmla="*/ 21 h 24"/>
                <a:gd name="T14" fmla="*/ 24 w 45"/>
                <a:gd name="T15" fmla="*/ 21 h 24"/>
                <a:gd name="T16" fmla="*/ 24 w 45"/>
                <a:gd name="T17" fmla="*/ 22 h 24"/>
                <a:gd name="T18" fmla="*/ 24 w 45"/>
                <a:gd name="T19" fmla="*/ 21 h 24"/>
                <a:gd name="T20" fmla="*/ 26 w 45"/>
                <a:gd name="T21" fmla="*/ 21 h 24"/>
                <a:gd name="T22" fmla="*/ 27 w 45"/>
                <a:gd name="T23" fmla="*/ 23 h 24"/>
                <a:gd name="T24" fmla="*/ 29 w 45"/>
                <a:gd name="T25" fmla="*/ 22 h 24"/>
                <a:gd name="T26" fmla="*/ 30 w 45"/>
                <a:gd name="T27" fmla="*/ 23 h 24"/>
                <a:gd name="T28" fmla="*/ 31 w 45"/>
                <a:gd name="T29" fmla="*/ 22 h 24"/>
                <a:gd name="T30" fmla="*/ 32 w 45"/>
                <a:gd name="T31" fmla="*/ 22 h 24"/>
                <a:gd name="T32" fmla="*/ 32 w 45"/>
                <a:gd name="T33" fmla="*/ 22 h 24"/>
                <a:gd name="T34" fmla="*/ 32 w 45"/>
                <a:gd name="T35" fmla="*/ 22 h 24"/>
                <a:gd name="T36" fmla="*/ 34 w 45"/>
                <a:gd name="T37" fmla="*/ 22 h 24"/>
                <a:gd name="T38" fmla="*/ 34 w 45"/>
                <a:gd name="T39" fmla="*/ 22 h 24"/>
                <a:gd name="T40" fmla="*/ 35 w 45"/>
                <a:gd name="T41" fmla="*/ 23 h 24"/>
                <a:gd name="T42" fmla="*/ 36 w 45"/>
                <a:gd name="T43" fmla="*/ 23 h 24"/>
                <a:gd name="T44" fmla="*/ 39 w 45"/>
                <a:gd name="T45" fmla="*/ 22 h 24"/>
                <a:gd name="T46" fmla="*/ 39 w 45"/>
                <a:gd name="T47" fmla="*/ 22 h 24"/>
                <a:gd name="T48" fmla="*/ 41 w 45"/>
                <a:gd name="T49" fmla="*/ 22 h 24"/>
                <a:gd name="T50" fmla="*/ 42 w 45"/>
                <a:gd name="T51" fmla="*/ 23 h 24"/>
                <a:gd name="T52" fmla="*/ 43 w 45"/>
                <a:gd name="T53" fmla="*/ 24 h 24"/>
                <a:gd name="T54" fmla="*/ 44 w 45"/>
                <a:gd name="T55" fmla="*/ 24 h 24"/>
                <a:gd name="T56" fmla="*/ 45 w 45"/>
                <a:gd name="T57" fmla="*/ 24 h 24"/>
                <a:gd name="T58" fmla="*/ 44 w 45"/>
                <a:gd name="T59" fmla="*/ 2 h 24"/>
                <a:gd name="T60" fmla="*/ 6 w 45"/>
                <a:gd name="T61" fmla="*/ 1 h 24"/>
                <a:gd name="T62" fmla="*/ 1 w 45"/>
                <a:gd name="T63"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5" h="24">
                  <a:moveTo>
                    <a:pt x="0" y="3"/>
                  </a:moveTo>
                  <a:cubicBezTo>
                    <a:pt x="15" y="5"/>
                    <a:pt x="15" y="5"/>
                    <a:pt x="15" y="5"/>
                  </a:cubicBezTo>
                  <a:cubicBezTo>
                    <a:pt x="15" y="17"/>
                    <a:pt x="15" y="17"/>
                    <a:pt x="15" y="17"/>
                  </a:cubicBezTo>
                  <a:cubicBezTo>
                    <a:pt x="15" y="17"/>
                    <a:pt x="15" y="17"/>
                    <a:pt x="15" y="17"/>
                  </a:cubicBezTo>
                  <a:cubicBezTo>
                    <a:pt x="16" y="17"/>
                    <a:pt x="16" y="17"/>
                    <a:pt x="17" y="17"/>
                  </a:cubicBezTo>
                  <a:cubicBezTo>
                    <a:pt x="17" y="17"/>
                    <a:pt x="18" y="18"/>
                    <a:pt x="18" y="18"/>
                  </a:cubicBezTo>
                  <a:cubicBezTo>
                    <a:pt x="18" y="18"/>
                    <a:pt x="19" y="18"/>
                    <a:pt x="19" y="18"/>
                  </a:cubicBezTo>
                  <a:cubicBezTo>
                    <a:pt x="19" y="18"/>
                    <a:pt x="19" y="18"/>
                    <a:pt x="19" y="18"/>
                  </a:cubicBezTo>
                  <a:cubicBezTo>
                    <a:pt x="20" y="19"/>
                    <a:pt x="20" y="20"/>
                    <a:pt x="21" y="20"/>
                  </a:cubicBezTo>
                  <a:cubicBezTo>
                    <a:pt x="21" y="20"/>
                    <a:pt x="21" y="20"/>
                    <a:pt x="22" y="20"/>
                  </a:cubicBezTo>
                  <a:cubicBezTo>
                    <a:pt x="22" y="20"/>
                    <a:pt x="22" y="20"/>
                    <a:pt x="22" y="20"/>
                  </a:cubicBezTo>
                  <a:cubicBezTo>
                    <a:pt x="22" y="20"/>
                    <a:pt x="22" y="20"/>
                    <a:pt x="22" y="20"/>
                  </a:cubicBezTo>
                  <a:cubicBezTo>
                    <a:pt x="22" y="20"/>
                    <a:pt x="22" y="20"/>
                    <a:pt x="22" y="20"/>
                  </a:cubicBezTo>
                  <a:cubicBezTo>
                    <a:pt x="23" y="20"/>
                    <a:pt x="24" y="21"/>
                    <a:pt x="24" y="21"/>
                  </a:cubicBezTo>
                  <a:cubicBezTo>
                    <a:pt x="24" y="21"/>
                    <a:pt x="24" y="21"/>
                    <a:pt x="24" y="21"/>
                  </a:cubicBezTo>
                  <a:cubicBezTo>
                    <a:pt x="24" y="21"/>
                    <a:pt x="24" y="21"/>
                    <a:pt x="24" y="21"/>
                  </a:cubicBezTo>
                  <a:cubicBezTo>
                    <a:pt x="24" y="21"/>
                    <a:pt x="24" y="21"/>
                    <a:pt x="24" y="21"/>
                  </a:cubicBezTo>
                  <a:cubicBezTo>
                    <a:pt x="24" y="21"/>
                    <a:pt x="24" y="22"/>
                    <a:pt x="24" y="22"/>
                  </a:cubicBezTo>
                  <a:cubicBezTo>
                    <a:pt x="24" y="21"/>
                    <a:pt x="24" y="21"/>
                    <a:pt x="24" y="21"/>
                  </a:cubicBezTo>
                  <a:cubicBezTo>
                    <a:pt x="24" y="21"/>
                    <a:pt x="24" y="21"/>
                    <a:pt x="24" y="21"/>
                  </a:cubicBezTo>
                  <a:cubicBezTo>
                    <a:pt x="24" y="21"/>
                    <a:pt x="25" y="20"/>
                    <a:pt x="26" y="21"/>
                  </a:cubicBezTo>
                  <a:cubicBezTo>
                    <a:pt x="26" y="21"/>
                    <a:pt x="26" y="21"/>
                    <a:pt x="26" y="21"/>
                  </a:cubicBezTo>
                  <a:cubicBezTo>
                    <a:pt x="26" y="21"/>
                    <a:pt x="26" y="21"/>
                    <a:pt x="26" y="21"/>
                  </a:cubicBezTo>
                  <a:cubicBezTo>
                    <a:pt x="26" y="22"/>
                    <a:pt x="27" y="23"/>
                    <a:pt x="27" y="23"/>
                  </a:cubicBezTo>
                  <a:cubicBezTo>
                    <a:pt x="28" y="23"/>
                    <a:pt x="28" y="22"/>
                    <a:pt x="28" y="22"/>
                  </a:cubicBezTo>
                  <a:cubicBezTo>
                    <a:pt x="28" y="22"/>
                    <a:pt x="29" y="22"/>
                    <a:pt x="29" y="22"/>
                  </a:cubicBezTo>
                  <a:cubicBezTo>
                    <a:pt x="29" y="22"/>
                    <a:pt x="30" y="23"/>
                    <a:pt x="30" y="23"/>
                  </a:cubicBezTo>
                  <a:cubicBezTo>
                    <a:pt x="30" y="23"/>
                    <a:pt x="30" y="23"/>
                    <a:pt x="30" y="23"/>
                  </a:cubicBezTo>
                  <a:cubicBezTo>
                    <a:pt x="30" y="22"/>
                    <a:pt x="30" y="22"/>
                    <a:pt x="30" y="22"/>
                  </a:cubicBezTo>
                  <a:cubicBezTo>
                    <a:pt x="30" y="22"/>
                    <a:pt x="31" y="22"/>
                    <a:pt x="31" y="22"/>
                  </a:cubicBezTo>
                  <a:cubicBezTo>
                    <a:pt x="31" y="23"/>
                    <a:pt x="31" y="23"/>
                    <a:pt x="31" y="23"/>
                  </a:cubicBezTo>
                  <a:cubicBezTo>
                    <a:pt x="31" y="23"/>
                    <a:pt x="32" y="23"/>
                    <a:pt x="32" y="22"/>
                  </a:cubicBezTo>
                  <a:cubicBezTo>
                    <a:pt x="32" y="22"/>
                    <a:pt x="32" y="22"/>
                    <a:pt x="32" y="22"/>
                  </a:cubicBezTo>
                  <a:cubicBezTo>
                    <a:pt x="32" y="22"/>
                    <a:pt x="32" y="22"/>
                    <a:pt x="32" y="22"/>
                  </a:cubicBezTo>
                  <a:cubicBezTo>
                    <a:pt x="32" y="22"/>
                    <a:pt x="32" y="22"/>
                    <a:pt x="32" y="22"/>
                  </a:cubicBezTo>
                  <a:cubicBezTo>
                    <a:pt x="32" y="21"/>
                    <a:pt x="32" y="21"/>
                    <a:pt x="32" y="22"/>
                  </a:cubicBezTo>
                  <a:cubicBezTo>
                    <a:pt x="33" y="22"/>
                    <a:pt x="33" y="22"/>
                    <a:pt x="34" y="22"/>
                  </a:cubicBezTo>
                  <a:cubicBezTo>
                    <a:pt x="34" y="22"/>
                    <a:pt x="34" y="22"/>
                    <a:pt x="34" y="22"/>
                  </a:cubicBezTo>
                  <a:cubicBezTo>
                    <a:pt x="34" y="22"/>
                    <a:pt x="34" y="22"/>
                    <a:pt x="34" y="22"/>
                  </a:cubicBezTo>
                  <a:cubicBezTo>
                    <a:pt x="34" y="22"/>
                    <a:pt x="34" y="22"/>
                    <a:pt x="34" y="22"/>
                  </a:cubicBezTo>
                  <a:cubicBezTo>
                    <a:pt x="34" y="22"/>
                    <a:pt x="34" y="22"/>
                    <a:pt x="34" y="23"/>
                  </a:cubicBezTo>
                  <a:cubicBezTo>
                    <a:pt x="35" y="23"/>
                    <a:pt x="35" y="23"/>
                    <a:pt x="35" y="23"/>
                  </a:cubicBezTo>
                  <a:cubicBezTo>
                    <a:pt x="35" y="23"/>
                    <a:pt x="35" y="23"/>
                    <a:pt x="36" y="23"/>
                  </a:cubicBezTo>
                  <a:cubicBezTo>
                    <a:pt x="36" y="23"/>
                    <a:pt x="36" y="23"/>
                    <a:pt x="36" y="23"/>
                  </a:cubicBezTo>
                  <a:cubicBezTo>
                    <a:pt x="37" y="23"/>
                    <a:pt x="38" y="23"/>
                    <a:pt x="38" y="23"/>
                  </a:cubicBezTo>
                  <a:cubicBezTo>
                    <a:pt x="39" y="22"/>
                    <a:pt x="39" y="22"/>
                    <a:pt x="39" y="22"/>
                  </a:cubicBezTo>
                  <a:cubicBezTo>
                    <a:pt x="39" y="22"/>
                    <a:pt x="39" y="22"/>
                    <a:pt x="39" y="22"/>
                  </a:cubicBezTo>
                  <a:cubicBezTo>
                    <a:pt x="39" y="22"/>
                    <a:pt x="39" y="22"/>
                    <a:pt x="39" y="22"/>
                  </a:cubicBezTo>
                  <a:cubicBezTo>
                    <a:pt x="40" y="22"/>
                    <a:pt x="40" y="22"/>
                    <a:pt x="41" y="22"/>
                  </a:cubicBezTo>
                  <a:cubicBezTo>
                    <a:pt x="41" y="22"/>
                    <a:pt x="41" y="22"/>
                    <a:pt x="41" y="22"/>
                  </a:cubicBezTo>
                  <a:cubicBezTo>
                    <a:pt x="41" y="22"/>
                    <a:pt x="41" y="22"/>
                    <a:pt x="41" y="22"/>
                  </a:cubicBezTo>
                  <a:cubicBezTo>
                    <a:pt x="41" y="22"/>
                    <a:pt x="41" y="22"/>
                    <a:pt x="42" y="23"/>
                  </a:cubicBezTo>
                  <a:cubicBezTo>
                    <a:pt x="42" y="23"/>
                    <a:pt x="42" y="23"/>
                    <a:pt x="42" y="23"/>
                  </a:cubicBezTo>
                  <a:cubicBezTo>
                    <a:pt x="42" y="23"/>
                    <a:pt x="43" y="23"/>
                    <a:pt x="43" y="24"/>
                  </a:cubicBezTo>
                  <a:cubicBezTo>
                    <a:pt x="43" y="24"/>
                    <a:pt x="43" y="24"/>
                    <a:pt x="43" y="24"/>
                  </a:cubicBezTo>
                  <a:cubicBezTo>
                    <a:pt x="44" y="24"/>
                    <a:pt x="44" y="24"/>
                    <a:pt x="44" y="24"/>
                  </a:cubicBezTo>
                  <a:cubicBezTo>
                    <a:pt x="44" y="24"/>
                    <a:pt x="45" y="24"/>
                    <a:pt x="45" y="24"/>
                  </a:cubicBezTo>
                  <a:cubicBezTo>
                    <a:pt x="45" y="24"/>
                    <a:pt x="45" y="24"/>
                    <a:pt x="45" y="24"/>
                  </a:cubicBezTo>
                  <a:cubicBezTo>
                    <a:pt x="44" y="6"/>
                    <a:pt x="44" y="6"/>
                    <a:pt x="44" y="6"/>
                  </a:cubicBezTo>
                  <a:cubicBezTo>
                    <a:pt x="44" y="2"/>
                    <a:pt x="44" y="2"/>
                    <a:pt x="44" y="2"/>
                  </a:cubicBezTo>
                  <a:cubicBezTo>
                    <a:pt x="6" y="1"/>
                    <a:pt x="6" y="1"/>
                    <a:pt x="6" y="1"/>
                  </a:cubicBezTo>
                  <a:cubicBezTo>
                    <a:pt x="6" y="1"/>
                    <a:pt x="6" y="1"/>
                    <a:pt x="6" y="1"/>
                  </a:cubicBezTo>
                  <a:cubicBezTo>
                    <a:pt x="4" y="1"/>
                    <a:pt x="3" y="1"/>
                    <a:pt x="2" y="0"/>
                  </a:cubicBezTo>
                  <a:cubicBezTo>
                    <a:pt x="1" y="0"/>
                    <a:pt x="1" y="0"/>
                    <a:pt x="1" y="0"/>
                  </a:cubicBezTo>
                  <a:lnTo>
                    <a:pt x="0" y="3"/>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8" name="Freeform 433">
              <a:extLst>
                <a:ext uri="{FF2B5EF4-FFF2-40B4-BE49-F238E27FC236}">
                  <a16:creationId xmlns:a16="http://schemas.microsoft.com/office/drawing/2014/main" id="{9ACD8A8D-CDBE-4DB9-AAD5-2734B2020A16}"/>
                </a:ext>
              </a:extLst>
            </p:cNvPr>
            <p:cNvSpPr>
              <a:spLocks/>
            </p:cNvSpPr>
            <p:nvPr/>
          </p:nvSpPr>
          <p:spPr bwMode="auto">
            <a:xfrm>
              <a:off x="-1776414" y="990601"/>
              <a:ext cx="95250" cy="84138"/>
            </a:xfrm>
            <a:custGeom>
              <a:avLst/>
              <a:gdLst>
                <a:gd name="T0" fmla="*/ 26 w 26"/>
                <a:gd name="T1" fmla="*/ 4 h 23"/>
                <a:gd name="T2" fmla="*/ 26 w 26"/>
                <a:gd name="T3" fmla="*/ 3 h 23"/>
                <a:gd name="T4" fmla="*/ 25 w 26"/>
                <a:gd name="T5" fmla="*/ 2 h 23"/>
                <a:gd name="T6" fmla="*/ 25 w 26"/>
                <a:gd name="T7" fmla="*/ 2 h 23"/>
                <a:gd name="T8" fmla="*/ 23 w 26"/>
                <a:gd name="T9" fmla="*/ 2 h 23"/>
                <a:gd name="T10" fmla="*/ 23 w 26"/>
                <a:gd name="T11" fmla="*/ 1 h 23"/>
                <a:gd name="T12" fmla="*/ 23 w 26"/>
                <a:gd name="T13" fmla="*/ 0 h 23"/>
                <a:gd name="T14" fmla="*/ 23 w 26"/>
                <a:gd name="T15" fmla="*/ 0 h 23"/>
                <a:gd name="T16" fmla="*/ 0 w 26"/>
                <a:gd name="T17" fmla="*/ 1 h 23"/>
                <a:gd name="T18" fmla="*/ 0 w 26"/>
                <a:gd name="T19" fmla="*/ 12 h 23"/>
                <a:gd name="T20" fmla="*/ 1 w 26"/>
                <a:gd name="T21" fmla="*/ 19 h 23"/>
                <a:gd name="T22" fmla="*/ 1 w 26"/>
                <a:gd name="T23" fmla="*/ 19 h 23"/>
                <a:gd name="T24" fmla="*/ 1 w 26"/>
                <a:gd name="T25" fmla="*/ 19 h 23"/>
                <a:gd name="T26" fmla="*/ 1 w 26"/>
                <a:gd name="T27" fmla="*/ 19 h 23"/>
                <a:gd name="T28" fmla="*/ 1 w 26"/>
                <a:gd name="T29" fmla="*/ 19 h 23"/>
                <a:gd name="T30" fmla="*/ 2 w 26"/>
                <a:gd name="T31" fmla="*/ 20 h 23"/>
                <a:gd name="T32" fmla="*/ 2 w 26"/>
                <a:gd name="T33" fmla="*/ 20 h 23"/>
                <a:gd name="T34" fmla="*/ 2 w 26"/>
                <a:gd name="T35" fmla="*/ 20 h 23"/>
                <a:gd name="T36" fmla="*/ 3 w 26"/>
                <a:gd name="T37" fmla="*/ 23 h 23"/>
                <a:gd name="T38" fmla="*/ 19 w 26"/>
                <a:gd name="T39" fmla="*/ 22 h 23"/>
                <a:gd name="T40" fmla="*/ 20 w 26"/>
                <a:gd name="T41" fmla="*/ 20 h 23"/>
                <a:gd name="T42" fmla="*/ 20 w 26"/>
                <a:gd name="T43" fmla="*/ 20 h 23"/>
                <a:gd name="T44" fmla="*/ 19 w 26"/>
                <a:gd name="T45" fmla="*/ 20 h 23"/>
                <a:gd name="T46" fmla="*/ 19 w 26"/>
                <a:gd name="T47" fmla="*/ 19 h 23"/>
                <a:gd name="T48" fmla="*/ 19 w 26"/>
                <a:gd name="T49" fmla="*/ 19 h 23"/>
                <a:gd name="T50" fmla="*/ 19 w 26"/>
                <a:gd name="T51" fmla="*/ 19 h 23"/>
                <a:gd name="T52" fmla="*/ 19 w 26"/>
                <a:gd name="T53" fmla="*/ 19 h 23"/>
                <a:gd name="T54" fmla="*/ 19 w 26"/>
                <a:gd name="T55" fmla="*/ 18 h 23"/>
                <a:gd name="T56" fmla="*/ 19 w 26"/>
                <a:gd name="T57" fmla="*/ 17 h 23"/>
                <a:gd name="T58" fmla="*/ 19 w 26"/>
                <a:gd name="T59" fmla="*/ 16 h 23"/>
                <a:gd name="T60" fmla="*/ 20 w 26"/>
                <a:gd name="T61" fmla="*/ 15 h 23"/>
                <a:gd name="T62" fmla="*/ 21 w 26"/>
                <a:gd name="T63" fmla="*/ 13 h 23"/>
                <a:gd name="T64" fmla="*/ 21 w 26"/>
                <a:gd name="T65" fmla="*/ 13 h 23"/>
                <a:gd name="T66" fmla="*/ 21 w 26"/>
                <a:gd name="T67" fmla="*/ 13 h 23"/>
                <a:gd name="T68" fmla="*/ 22 w 26"/>
                <a:gd name="T69" fmla="*/ 12 h 23"/>
                <a:gd name="T70" fmla="*/ 22 w 26"/>
                <a:gd name="T71" fmla="*/ 11 h 23"/>
                <a:gd name="T72" fmla="*/ 22 w 26"/>
                <a:gd name="T73" fmla="*/ 11 h 23"/>
                <a:gd name="T74" fmla="*/ 22 w 26"/>
                <a:gd name="T75" fmla="*/ 11 h 23"/>
                <a:gd name="T76" fmla="*/ 23 w 26"/>
                <a:gd name="T77" fmla="*/ 10 h 23"/>
                <a:gd name="T78" fmla="*/ 23 w 26"/>
                <a:gd name="T79" fmla="*/ 9 h 23"/>
                <a:gd name="T80" fmla="*/ 23 w 26"/>
                <a:gd name="T81" fmla="*/ 9 h 23"/>
                <a:gd name="T82" fmla="*/ 23 w 26"/>
                <a:gd name="T83" fmla="*/ 9 h 23"/>
                <a:gd name="T84" fmla="*/ 23 w 26"/>
                <a:gd name="T85" fmla="*/ 9 h 23"/>
                <a:gd name="T86" fmla="*/ 23 w 26"/>
                <a:gd name="T87" fmla="*/ 9 h 23"/>
                <a:gd name="T88" fmla="*/ 23 w 26"/>
                <a:gd name="T89" fmla="*/ 9 h 23"/>
                <a:gd name="T90" fmla="*/ 24 w 26"/>
                <a:gd name="T91" fmla="*/ 8 h 23"/>
                <a:gd name="T92" fmla="*/ 24 w 26"/>
                <a:gd name="T93" fmla="*/ 7 h 23"/>
                <a:gd name="T94" fmla="*/ 24 w 26"/>
                <a:gd name="T95" fmla="*/ 6 h 23"/>
                <a:gd name="T96" fmla="*/ 25 w 26"/>
                <a:gd name="T97" fmla="*/ 5 h 23"/>
                <a:gd name="T98" fmla="*/ 25 w 26"/>
                <a:gd name="T99" fmla="*/ 5 h 23"/>
                <a:gd name="T100" fmla="*/ 25 w 26"/>
                <a:gd name="T101" fmla="*/ 4 h 23"/>
                <a:gd name="T102" fmla="*/ 26 w 26"/>
                <a:gd name="T103"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23">
                  <a:moveTo>
                    <a:pt x="26" y="4"/>
                  </a:moveTo>
                  <a:cubicBezTo>
                    <a:pt x="26" y="4"/>
                    <a:pt x="26" y="4"/>
                    <a:pt x="26" y="3"/>
                  </a:cubicBezTo>
                  <a:cubicBezTo>
                    <a:pt x="25" y="3"/>
                    <a:pt x="25" y="3"/>
                    <a:pt x="25" y="2"/>
                  </a:cubicBezTo>
                  <a:cubicBezTo>
                    <a:pt x="25" y="2"/>
                    <a:pt x="25" y="2"/>
                    <a:pt x="25" y="2"/>
                  </a:cubicBezTo>
                  <a:cubicBezTo>
                    <a:pt x="25" y="2"/>
                    <a:pt x="24" y="2"/>
                    <a:pt x="23" y="2"/>
                  </a:cubicBezTo>
                  <a:cubicBezTo>
                    <a:pt x="23" y="2"/>
                    <a:pt x="23" y="2"/>
                    <a:pt x="23" y="1"/>
                  </a:cubicBezTo>
                  <a:cubicBezTo>
                    <a:pt x="23" y="1"/>
                    <a:pt x="23" y="1"/>
                    <a:pt x="23" y="0"/>
                  </a:cubicBezTo>
                  <a:cubicBezTo>
                    <a:pt x="23" y="0"/>
                    <a:pt x="23" y="0"/>
                    <a:pt x="23" y="0"/>
                  </a:cubicBezTo>
                  <a:cubicBezTo>
                    <a:pt x="0" y="1"/>
                    <a:pt x="0" y="1"/>
                    <a:pt x="0" y="1"/>
                  </a:cubicBezTo>
                  <a:cubicBezTo>
                    <a:pt x="0" y="5"/>
                    <a:pt x="0" y="9"/>
                    <a:pt x="0" y="12"/>
                  </a:cubicBezTo>
                  <a:cubicBezTo>
                    <a:pt x="1" y="15"/>
                    <a:pt x="1" y="17"/>
                    <a:pt x="1" y="19"/>
                  </a:cubicBezTo>
                  <a:cubicBezTo>
                    <a:pt x="1" y="19"/>
                    <a:pt x="1" y="19"/>
                    <a:pt x="1" y="19"/>
                  </a:cubicBezTo>
                  <a:cubicBezTo>
                    <a:pt x="1" y="19"/>
                    <a:pt x="1" y="19"/>
                    <a:pt x="1" y="19"/>
                  </a:cubicBezTo>
                  <a:cubicBezTo>
                    <a:pt x="1" y="19"/>
                    <a:pt x="1" y="19"/>
                    <a:pt x="1" y="19"/>
                  </a:cubicBezTo>
                  <a:cubicBezTo>
                    <a:pt x="1" y="19"/>
                    <a:pt x="1" y="19"/>
                    <a:pt x="1" y="19"/>
                  </a:cubicBezTo>
                  <a:cubicBezTo>
                    <a:pt x="2" y="20"/>
                    <a:pt x="2" y="20"/>
                    <a:pt x="2" y="20"/>
                  </a:cubicBezTo>
                  <a:cubicBezTo>
                    <a:pt x="2" y="20"/>
                    <a:pt x="2" y="20"/>
                    <a:pt x="2" y="20"/>
                  </a:cubicBezTo>
                  <a:cubicBezTo>
                    <a:pt x="2" y="20"/>
                    <a:pt x="2" y="20"/>
                    <a:pt x="2" y="20"/>
                  </a:cubicBezTo>
                  <a:cubicBezTo>
                    <a:pt x="3" y="23"/>
                    <a:pt x="3" y="23"/>
                    <a:pt x="3" y="23"/>
                  </a:cubicBezTo>
                  <a:cubicBezTo>
                    <a:pt x="19" y="22"/>
                    <a:pt x="19" y="22"/>
                    <a:pt x="19" y="22"/>
                  </a:cubicBezTo>
                  <a:cubicBezTo>
                    <a:pt x="18" y="22"/>
                    <a:pt x="20" y="20"/>
                    <a:pt x="20" y="20"/>
                  </a:cubicBezTo>
                  <a:cubicBezTo>
                    <a:pt x="20" y="20"/>
                    <a:pt x="20" y="20"/>
                    <a:pt x="20" y="20"/>
                  </a:cubicBezTo>
                  <a:cubicBezTo>
                    <a:pt x="19" y="20"/>
                    <a:pt x="19" y="20"/>
                    <a:pt x="19" y="20"/>
                  </a:cubicBezTo>
                  <a:cubicBezTo>
                    <a:pt x="19" y="20"/>
                    <a:pt x="19" y="19"/>
                    <a:pt x="19" y="19"/>
                  </a:cubicBezTo>
                  <a:cubicBezTo>
                    <a:pt x="19" y="19"/>
                    <a:pt x="19" y="19"/>
                    <a:pt x="19" y="19"/>
                  </a:cubicBezTo>
                  <a:cubicBezTo>
                    <a:pt x="19" y="19"/>
                    <a:pt x="19" y="19"/>
                    <a:pt x="19" y="19"/>
                  </a:cubicBezTo>
                  <a:cubicBezTo>
                    <a:pt x="19" y="19"/>
                    <a:pt x="19" y="19"/>
                    <a:pt x="19" y="19"/>
                  </a:cubicBezTo>
                  <a:cubicBezTo>
                    <a:pt x="19" y="18"/>
                    <a:pt x="19" y="18"/>
                    <a:pt x="19" y="18"/>
                  </a:cubicBezTo>
                  <a:cubicBezTo>
                    <a:pt x="19" y="17"/>
                    <a:pt x="19" y="17"/>
                    <a:pt x="19" y="17"/>
                  </a:cubicBezTo>
                  <a:cubicBezTo>
                    <a:pt x="19" y="17"/>
                    <a:pt x="19" y="17"/>
                    <a:pt x="19" y="16"/>
                  </a:cubicBezTo>
                  <a:cubicBezTo>
                    <a:pt x="19" y="16"/>
                    <a:pt x="20" y="15"/>
                    <a:pt x="20" y="15"/>
                  </a:cubicBezTo>
                  <a:cubicBezTo>
                    <a:pt x="20" y="14"/>
                    <a:pt x="21" y="14"/>
                    <a:pt x="21" y="13"/>
                  </a:cubicBezTo>
                  <a:cubicBezTo>
                    <a:pt x="21" y="13"/>
                    <a:pt x="21" y="13"/>
                    <a:pt x="21" y="13"/>
                  </a:cubicBezTo>
                  <a:cubicBezTo>
                    <a:pt x="21" y="13"/>
                    <a:pt x="21" y="13"/>
                    <a:pt x="21" y="13"/>
                  </a:cubicBezTo>
                  <a:cubicBezTo>
                    <a:pt x="21" y="13"/>
                    <a:pt x="21" y="13"/>
                    <a:pt x="22" y="12"/>
                  </a:cubicBezTo>
                  <a:cubicBezTo>
                    <a:pt x="22" y="12"/>
                    <a:pt x="22" y="12"/>
                    <a:pt x="22" y="11"/>
                  </a:cubicBezTo>
                  <a:cubicBezTo>
                    <a:pt x="22" y="11"/>
                    <a:pt x="22" y="11"/>
                    <a:pt x="22" y="11"/>
                  </a:cubicBezTo>
                  <a:cubicBezTo>
                    <a:pt x="22" y="11"/>
                    <a:pt x="22" y="11"/>
                    <a:pt x="22" y="11"/>
                  </a:cubicBezTo>
                  <a:cubicBezTo>
                    <a:pt x="22" y="10"/>
                    <a:pt x="23" y="10"/>
                    <a:pt x="23" y="10"/>
                  </a:cubicBezTo>
                  <a:cubicBezTo>
                    <a:pt x="23" y="10"/>
                    <a:pt x="23" y="10"/>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3" y="9"/>
                    <a:pt x="23" y="9"/>
                  </a:cubicBezTo>
                  <a:cubicBezTo>
                    <a:pt x="23" y="9"/>
                    <a:pt x="24" y="8"/>
                    <a:pt x="24" y="8"/>
                  </a:cubicBezTo>
                  <a:cubicBezTo>
                    <a:pt x="24" y="8"/>
                    <a:pt x="24" y="7"/>
                    <a:pt x="24" y="7"/>
                  </a:cubicBezTo>
                  <a:cubicBezTo>
                    <a:pt x="24" y="7"/>
                    <a:pt x="24" y="7"/>
                    <a:pt x="24" y="6"/>
                  </a:cubicBezTo>
                  <a:cubicBezTo>
                    <a:pt x="25" y="6"/>
                    <a:pt x="25" y="5"/>
                    <a:pt x="25" y="5"/>
                  </a:cubicBezTo>
                  <a:cubicBezTo>
                    <a:pt x="25" y="5"/>
                    <a:pt x="25" y="5"/>
                    <a:pt x="25" y="5"/>
                  </a:cubicBezTo>
                  <a:cubicBezTo>
                    <a:pt x="25" y="4"/>
                    <a:pt x="25" y="4"/>
                    <a:pt x="25" y="4"/>
                  </a:cubicBezTo>
                  <a:cubicBezTo>
                    <a:pt x="25" y="4"/>
                    <a:pt x="26" y="4"/>
                    <a:pt x="26"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89" name="Freeform 434">
              <a:extLst>
                <a:ext uri="{FF2B5EF4-FFF2-40B4-BE49-F238E27FC236}">
                  <a16:creationId xmlns:a16="http://schemas.microsoft.com/office/drawing/2014/main" id="{E48AAFA6-2FE6-40DB-9CD3-C1E44F38EF01}"/>
                </a:ext>
              </a:extLst>
            </p:cNvPr>
            <p:cNvSpPr>
              <a:spLocks/>
            </p:cNvSpPr>
            <p:nvPr/>
          </p:nvSpPr>
          <p:spPr bwMode="auto">
            <a:xfrm>
              <a:off x="-1720852" y="854076"/>
              <a:ext cx="73025" cy="127000"/>
            </a:xfrm>
            <a:custGeom>
              <a:avLst/>
              <a:gdLst>
                <a:gd name="T0" fmla="*/ 13 w 20"/>
                <a:gd name="T1" fmla="*/ 35 h 35"/>
                <a:gd name="T2" fmla="*/ 14 w 20"/>
                <a:gd name="T3" fmla="*/ 33 h 35"/>
                <a:gd name="T4" fmla="*/ 16 w 20"/>
                <a:gd name="T5" fmla="*/ 34 h 35"/>
                <a:gd name="T6" fmla="*/ 17 w 20"/>
                <a:gd name="T7" fmla="*/ 32 h 35"/>
                <a:gd name="T8" fmla="*/ 18 w 20"/>
                <a:gd name="T9" fmla="*/ 31 h 35"/>
                <a:gd name="T10" fmla="*/ 18 w 20"/>
                <a:gd name="T11" fmla="*/ 29 h 35"/>
                <a:gd name="T12" fmla="*/ 18 w 20"/>
                <a:gd name="T13" fmla="*/ 28 h 35"/>
                <a:gd name="T14" fmla="*/ 18 w 20"/>
                <a:gd name="T15" fmla="*/ 27 h 35"/>
                <a:gd name="T16" fmla="*/ 18 w 20"/>
                <a:gd name="T17" fmla="*/ 27 h 35"/>
                <a:gd name="T18" fmla="*/ 19 w 20"/>
                <a:gd name="T19" fmla="*/ 26 h 35"/>
                <a:gd name="T20" fmla="*/ 20 w 20"/>
                <a:gd name="T21" fmla="*/ 24 h 35"/>
                <a:gd name="T22" fmla="*/ 20 w 20"/>
                <a:gd name="T23" fmla="*/ 22 h 35"/>
                <a:gd name="T24" fmla="*/ 20 w 20"/>
                <a:gd name="T25" fmla="*/ 20 h 35"/>
                <a:gd name="T26" fmla="*/ 19 w 20"/>
                <a:gd name="T27" fmla="*/ 4 h 35"/>
                <a:gd name="T28" fmla="*/ 17 w 20"/>
                <a:gd name="T29" fmla="*/ 1 h 35"/>
                <a:gd name="T30" fmla="*/ 16 w 20"/>
                <a:gd name="T31" fmla="*/ 0 h 35"/>
                <a:gd name="T32" fmla="*/ 3 w 20"/>
                <a:gd name="T33" fmla="*/ 0 h 35"/>
                <a:gd name="T34" fmla="*/ 5 w 20"/>
                <a:gd name="T35" fmla="*/ 2 h 35"/>
                <a:gd name="T36" fmla="*/ 6 w 20"/>
                <a:gd name="T37" fmla="*/ 3 h 35"/>
                <a:gd name="T38" fmla="*/ 6 w 20"/>
                <a:gd name="T39" fmla="*/ 5 h 35"/>
                <a:gd name="T40" fmla="*/ 6 w 20"/>
                <a:gd name="T41" fmla="*/ 5 h 35"/>
                <a:gd name="T42" fmla="*/ 5 w 20"/>
                <a:gd name="T43" fmla="*/ 6 h 35"/>
                <a:gd name="T44" fmla="*/ 3 w 20"/>
                <a:gd name="T45" fmla="*/ 8 h 35"/>
                <a:gd name="T46" fmla="*/ 3 w 20"/>
                <a:gd name="T47" fmla="*/ 8 h 35"/>
                <a:gd name="T48" fmla="*/ 2 w 20"/>
                <a:gd name="T49" fmla="*/ 9 h 35"/>
                <a:gd name="T50" fmla="*/ 2 w 20"/>
                <a:gd name="T51" fmla="*/ 11 h 35"/>
                <a:gd name="T52" fmla="*/ 1 w 20"/>
                <a:gd name="T53" fmla="*/ 12 h 35"/>
                <a:gd name="T54" fmla="*/ 0 w 20"/>
                <a:gd name="T55" fmla="*/ 14 h 35"/>
                <a:gd name="T56" fmla="*/ 1 w 20"/>
                <a:gd name="T57" fmla="*/ 18 h 35"/>
                <a:gd name="T58" fmla="*/ 3 w 20"/>
                <a:gd name="T59" fmla="*/ 20 h 35"/>
                <a:gd name="T60" fmla="*/ 4 w 20"/>
                <a:gd name="T61" fmla="*/ 22 h 35"/>
                <a:gd name="T62" fmla="*/ 7 w 20"/>
                <a:gd name="T63" fmla="*/ 24 h 35"/>
                <a:gd name="T64" fmla="*/ 7 w 20"/>
                <a:gd name="T65" fmla="*/ 27 h 35"/>
                <a:gd name="T66" fmla="*/ 10 w 20"/>
                <a:gd name="T67" fmla="*/ 30 h 35"/>
                <a:gd name="T68" fmla="*/ 11 w 20"/>
                <a:gd name="T69" fmla="*/ 33 h 35"/>
                <a:gd name="T70" fmla="*/ 13 w 20"/>
                <a:gd name="T71"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 h="35">
                  <a:moveTo>
                    <a:pt x="13" y="35"/>
                  </a:moveTo>
                  <a:cubicBezTo>
                    <a:pt x="13" y="35"/>
                    <a:pt x="13" y="35"/>
                    <a:pt x="13" y="35"/>
                  </a:cubicBezTo>
                  <a:cubicBezTo>
                    <a:pt x="13" y="35"/>
                    <a:pt x="13" y="34"/>
                    <a:pt x="13" y="34"/>
                  </a:cubicBezTo>
                  <a:cubicBezTo>
                    <a:pt x="13" y="34"/>
                    <a:pt x="13" y="33"/>
                    <a:pt x="14" y="33"/>
                  </a:cubicBezTo>
                  <a:cubicBezTo>
                    <a:pt x="14" y="33"/>
                    <a:pt x="14" y="33"/>
                    <a:pt x="14" y="33"/>
                  </a:cubicBezTo>
                  <a:cubicBezTo>
                    <a:pt x="15" y="33"/>
                    <a:pt x="15" y="34"/>
                    <a:pt x="16" y="34"/>
                  </a:cubicBezTo>
                  <a:cubicBezTo>
                    <a:pt x="16" y="33"/>
                    <a:pt x="16" y="33"/>
                    <a:pt x="16" y="33"/>
                  </a:cubicBezTo>
                  <a:cubicBezTo>
                    <a:pt x="17" y="32"/>
                    <a:pt x="17" y="32"/>
                    <a:pt x="17" y="32"/>
                  </a:cubicBezTo>
                  <a:cubicBezTo>
                    <a:pt x="17" y="32"/>
                    <a:pt x="17" y="32"/>
                    <a:pt x="17" y="32"/>
                  </a:cubicBezTo>
                  <a:cubicBezTo>
                    <a:pt x="18" y="32"/>
                    <a:pt x="18" y="31"/>
                    <a:pt x="18" y="31"/>
                  </a:cubicBezTo>
                  <a:cubicBezTo>
                    <a:pt x="18" y="31"/>
                    <a:pt x="18" y="30"/>
                    <a:pt x="18" y="29"/>
                  </a:cubicBezTo>
                  <a:cubicBezTo>
                    <a:pt x="18" y="29"/>
                    <a:pt x="18" y="29"/>
                    <a:pt x="18" y="29"/>
                  </a:cubicBezTo>
                  <a:cubicBezTo>
                    <a:pt x="18" y="29"/>
                    <a:pt x="18" y="29"/>
                    <a:pt x="18" y="28"/>
                  </a:cubicBezTo>
                  <a:cubicBezTo>
                    <a:pt x="18" y="28"/>
                    <a:pt x="18" y="28"/>
                    <a:pt x="18" y="28"/>
                  </a:cubicBezTo>
                  <a:cubicBezTo>
                    <a:pt x="18" y="28"/>
                    <a:pt x="18" y="28"/>
                    <a:pt x="18" y="27"/>
                  </a:cubicBezTo>
                  <a:cubicBezTo>
                    <a:pt x="18" y="27"/>
                    <a:pt x="18" y="27"/>
                    <a:pt x="18" y="27"/>
                  </a:cubicBezTo>
                  <a:cubicBezTo>
                    <a:pt x="18" y="27"/>
                    <a:pt x="18" y="27"/>
                    <a:pt x="18" y="27"/>
                  </a:cubicBezTo>
                  <a:cubicBezTo>
                    <a:pt x="18" y="27"/>
                    <a:pt x="18" y="27"/>
                    <a:pt x="18" y="27"/>
                  </a:cubicBezTo>
                  <a:cubicBezTo>
                    <a:pt x="18" y="27"/>
                    <a:pt x="19" y="27"/>
                    <a:pt x="19" y="26"/>
                  </a:cubicBezTo>
                  <a:cubicBezTo>
                    <a:pt x="19" y="26"/>
                    <a:pt x="19" y="26"/>
                    <a:pt x="19" y="26"/>
                  </a:cubicBezTo>
                  <a:cubicBezTo>
                    <a:pt x="19" y="26"/>
                    <a:pt x="19" y="25"/>
                    <a:pt x="19" y="25"/>
                  </a:cubicBezTo>
                  <a:cubicBezTo>
                    <a:pt x="19" y="25"/>
                    <a:pt x="19" y="25"/>
                    <a:pt x="20" y="24"/>
                  </a:cubicBezTo>
                  <a:cubicBezTo>
                    <a:pt x="20" y="24"/>
                    <a:pt x="20" y="24"/>
                    <a:pt x="20" y="24"/>
                  </a:cubicBezTo>
                  <a:cubicBezTo>
                    <a:pt x="20" y="23"/>
                    <a:pt x="20" y="22"/>
                    <a:pt x="20" y="22"/>
                  </a:cubicBezTo>
                  <a:cubicBezTo>
                    <a:pt x="20" y="21"/>
                    <a:pt x="20" y="21"/>
                    <a:pt x="20" y="21"/>
                  </a:cubicBezTo>
                  <a:cubicBezTo>
                    <a:pt x="20" y="20"/>
                    <a:pt x="20" y="20"/>
                    <a:pt x="20" y="20"/>
                  </a:cubicBezTo>
                  <a:cubicBezTo>
                    <a:pt x="20" y="20"/>
                    <a:pt x="20" y="20"/>
                    <a:pt x="20" y="20"/>
                  </a:cubicBezTo>
                  <a:cubicBezTo>
                    <a:pt x="19" y="4"/>
                    <a:pt x="19" y="4"/>
                    <a:pt x="19" y="4"/>
                  </a:cubicBezTo>
                  <a:cubicBezTo>
                    <a:pt x="19" y="4"/>
                    <a:pt x="18" y="4"/>
                    <a:pt x="18" y="3"/>
                  </a:cubicBezTo>
                  <a:cubicBezTo>
                    <a:pt x="18" y="3"/>
                    <a:pt x="17" y="2"/>
                    <a:pt x="17" y="1"/>
                  </a:cubicBezTo>
                  <a:cubicBezTo>
                    <a:pt x="16" y="0"/>
                    <a:pt x="16" y="0"/>
                    <a:pt x="16" y="0"/>
                  </a:cubicBezTo>
                  <a:cubicBezTo>
                    <a:pt x="16" y="0"/>
                    <a:pt x="16" y="0"/>
                    <a:pt x="16" y="0"/>
                  </a:cubicBezTo>
                  <a:cubicBezTo>
                    <a:pt x="16" y="0"/>
                    <a:pt x="16" y="0"/>
                    <a:pt x="16" y="0"/>
                  </a:cubicBezTo>
                  <a:cubicBezTo>
                    <a:pt x="16" y="0"/>
                    <a:pt x="4" y="0"/>
                    <a:pt x="3" y="0"/>
                  </a:cubicBezTo>
                  <a:cubicBezTo>
                    <a:pt x="5" y="1"/>
                    <a:pt x="5" y="1"/>
                    <a:pt x="5" y="1"/>
                  </a:cubicBezTo>
                  <a:cubicBezTo>
                    <a:pt x="5" y="1"/>
                    <a:pt x="5" y="2"/>
                    <a:pt x="5" y="2"/>
                  </a:cubicBezTo>
                  <a:cubicBezTo>
                    <a:pt x="6" y="3"/>
                    <a:pt x="6" y="3"/>
                    <a:pt x="6" y="3"/>
                  </a:cubicBezTo>
                  <a:cubicBezTo>
                    <a:pt x="6" y="3"/>
                    <a:pt x="6" y="3"/>
                    <a:pt x="6" y="3"/>
                  </a:cubicBezTo>
                  <a:cubicBezTo>
                    <a:pt x="6" y="3"/>
                    <a:pt x="6" y="3"/>
                    <a:pt x="6" y="3"/>
                  </a:cubicBezTo>
                  <a:cubicBezTo>
                    <a:pt x="6" y="3"/>
                    <a:pt x="6" y="4"/>
                    <a:pt x="6" y="5"/>
                  </a:cubicBezTo>
                  <a:cubicBezTo>
                    <a:pt x="6" y="5"/>
                    <a:pt x="6" y="5"/>
                    <a:pt x="6" y="5"/>
                  </a:cubicBezTo>
                  <a:cubicBezTo>
                    <a:pt x="6" y="5"/>
                    <a:pt x="6" y="5"/>
                    <a:pt x="6" y="5"/>
                  </a:cubicBezTo>
                  <a:cubicBezTo>
                    <a:pt x="6" y="5"/>
                    <a:pt x="6" y="6"/>
                    <a:pt x="5" y="6"/>
                  </a:cubicBezTo>
                  <a:cubicBezTo>
                    <a:pt x="5" y="6"/>
                    <a:pt x="5" y="6"/>
                    <a:pt x="5" y="6"/>
                  </a:cubicBezTo>
                  <a:cubicBezTo>
                    <a:pt x="4" y="7"/>
                    <a:pt x="4" y="7"/>
                    <a:pt x="4" y="7"/>
                  </a:cubicBezTo>
                  <a:cubicBezTo>
                    <a:pt x="4" y="7"/>
                    <a:pt x="4" y="7"/>
                    <a:pt x="3" y="8"/>
                  </a:cubicBezTo>
                  <a:cubicBezTo>
                    <a:pt x="3" y="8"/>
                    <a:pt x="3" y="8"/>
                    <a:pt x="3" y="8"/>
                  </a:cubicBezTo>
                  <a:cubicBezTo>
                    <a:pt x="3" y="8"/>
                    <a:pt x="3" y="8"/>
                    <a:pt x="3" y="8"/>
                  </a:cubicBezTo>
                  <a:cubicBezTo>
                    <a:pt x="3" y="8"/>
                    <a:pt x="3" y="8"/>
                    <a:pt x="3" y="8"/>
                  </a:cubicBezTo>
                  <a:cubicBezTo>
                    <a:pt x="2" y="8"/>
                    <a:pt x="2" y="9"/>
                    <a:pt x="2" y="9"/>
                  </a:cubicBezTo>
                  <a:cubicBezTo>
                    <a:pt x="2" y="10"/>
                    <a:pt x="2" y="10"/>
                    <a:pt x="2" y="10"/>
                  </a:cubicBezTo>
                  <a:cubicBezTo>
                    <a:pt x="2" y="11"/>
                    <a:pt x="2" y="11"/>
                    <a:pt x="2" y="11"/>
                  </a:cubicBezTo>
                  <a:cubicBezTo>
                    <a:pt x="2" y="11"/>
                    <a:pt x="1" y="12"/>
                    <a:pt x="1" y="12"/>
                  </a:cubicBezTo>
                  <a:cubicBezTo>
                    <a:pt x="1" y="12"/>
                    <a:pt x="1" y="12"/>
                    <a:pt x="1" y="12"/>
                  </a:cubicBezTo>
                  <a:cubicBezTo>
                    <a:pt x="1" y="12"/>
                    <a:pt x="1" y="14"/>
                    <a:pt x="1" y="14"/>
                  </a:cubicBezTo>
                  <a:cubicBezTo>
                    <a:pt x="0" y="14"/>
                    <a:pt x="0" y="14"/>
                    <a:pt x="0" y="14"/>
                  </a:cubicBezTo>
                  <a:cubicBezTo>
                    <a:pt x="0" y="14"/>
                    <a:pt x="1" y="16"/>
                    <a:pt x="1" y="16"/>
                  </a:cubicBezTo>
                  <a:cubicBezTo>
                    <a:pt x="1" y="17"/>
                    <a:pt x="0" y="18"/>
                    <a:pt x="1" y="18"/>
                  </a:cubicBezTo>
                  <a:cubicBezTo>
                    <a:pt x="1" y="19"/>
                    <a:pt x="2" y="19"/>
                    <a:pt x="2" y="19"/>
                  </a:cubicBezTo>
                  <a:cubicBezTo>
                    <a:pt x="2" y="19"/>
                    <a:pt x="3" y="20"/>
                    <a:pt x="3" y="20"/>
                  </a:cubicBezTo>
                  <a:cubicBezTo>
                    <a:pt x="3" y="20"/>
                    <a:pt x="3" y="20"/>
                    <a:pt x="4" y="21"/>
                  </a:cubicBezTo>
                  <a:cubicBezTo>
                    <a:pt x="4" y="21"/>
                    <a:pt x="4" y="21"/>
                    <a:pt x="4" y="22"/>
                  </a:cubicBezTo>
                  <a:cubicBezTo>
                    <a:pt x="4" y="22"/>
                    <a:pt x="5" y="23"/>
                    <a:pt x="6" y="23"/>
                  </a:cubicBezTo>
                  <a:cubicBezTo>
                    <a:pt x="6" y="23"/>
                    <a:pt x="7" y="23"/>
                    <a:pt x="7" y="24"/>
                  </a:cubicBezTo>
                  <a:cubicBezTo>
                    <a:pt x="7" y="25"/>
                    <a:pt x="7" y="26"/>
                    <a:pt x="7" y="26"/>
                  </a:cubicBezTo>
                  <a:cubicBezTo>
                    <a:pt x="7" y="26"/>
                    <a:pt x="6" y="26"/>
                    <a:pt x="7" y="27"/>
                  </a:cubicBezTo>
                  <a:cubicBezTo>
                    <a:pt x="7" y="27"/>
                    <a:pt x="9" y="29"/>
                    <a:pt x="9" y="29"/>
                  </a:cubicBezTo>
                  <a:cubicBezTo>
                    <a:pt x="9" y="29"/>
                    <a:pt x="9" y="30"/>
                    <a:pt x="10" y="30"/>
                  </a:cubicBezTo>
                  <a:cubicBezTo>
                    <a:pt x="10" y="30"/>
                    <a:pt x="10" y="30"/>
                    <a:pt x="11" y="31"/>
                  </a:cubicBezTo>
                  <a:cubicBezTo>
                    <a:pt x="11" y="31"/>
                    <a:pt x="11" y="32"/>
                    <a:pt x="11" y="33"/>
                  </a:cubicBezTo>
                  <a:cubicBezTo>
                    <a:pt x="11" y="34"/>
                    <a:pt x="12" y="35"/>
                    <a:pt x="13" y="35"/>
                  </a:cubicBezTo>
                  <a:cubicBezTo>
                    <a:pt x="13" y="35"/>
                    <a:pt x="13" y="35"/>
                    <a:pt x="13" y="3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0" name="Freeform 435">
              <a:extLst>
                <a:ext uri="{FF2B5EF4-FFF2-40B4-BE49-F238E27FC236}">
                  <a16:creationId xmlns:a16="http://schemas.microsoft.com/office/drawing/2014/main" id="{5CBC0739-7F38-4112-8D1C-169BAA935440}"/>
                </a:ext>
              </a:extLst>
            </p:cNvPr>
            <p:cNvSpPr>
              <a:spLocks/>
            </p:cNvSpPr>
            <p:nvPr/>
          </p:nvSpPr>
          <p:spPr bwMode="auto">
            <a:xfrm>
              <a:off x="-1571627" y="904876"/>
              <a:ext cx="144463" cy="76200"/>
            </a:xfrm>
            <a:custGeom>
              <a:avLst/>
              <a:gdLst>
                <a:gd name="T0" fmla="*/ 40 w 40"/>
                <a:gd name="T1" fmla="*/ 13 h 21"/>
                <a:gd name="T2" fmla="*/ 40 w 40"/>
                <a:gd name="T3" fmla="*/ 14 h 21"/>
                <a:gd name="T4" fmla="*/ 39 w 40"/>
                <a:gd name="T5" fmla="*/ 14 h 21"/>
                <a:gd name="T6" fmla="*/ 38 w 40"/>
                <a:gd name="T7" fmla="*/ 14 h 21"/>
                <a:gd name="T8" fmla="*/ 37 w 40"/>
                <a:gd name="T9" fmla="*/ 14 h 21"/>
                <a:gd name="T10" fmla="*/ 32 w 40"/>
                <a:gd name="T11" fmla="*/ 12 h 21"/>
                <a:gd name="T12" fmla="*/ 35 w 40"/>
                <a:gd name="T13" fmla="*/ 12 h 21"/>
                <a:gd name="T14" fmla="*/ 38 w 40"/>
                <a:gd name="T15" fmla="*/ 13 h 21"/>
                <a:gd name="T16" fmla="*/ 36 w 40"/>
                <a:gd name="T17" fmla="*/ 11 h 21"/>
                <a:gd name="T18" fmla="*/ 36 w 40"/>
                <a:gd name="T19" fmla="*/ 10 h 21"/>
                <a:gd name="T20" fmla="*/ 34 w 40"/>
                <a:gd name="T21" fmla="*/ 9 h 21"/>
                <a:gd name="T22" fmla="*/ 36 w 40"/>
                <a:gd name="T23" fmla="*/ 9 h 21"/>
                <a:gd name="T24" fmla="*/ 37 w 40"/>
                <a:gd name="T25" fmla="*/ 9 h 21"/>
                <a:gd name="T26" fmla="*/ 36 w 40"/>
                <a:gd name="T27" fmla="*/ 9 h 21"/>
                <a:gd name="T28" fmla="*/ 36 w 40"/>
                <a:gd name="T29" fmla="*/ 7 h 21"/>
                <a:gd name="T30" fmla="*/ 33 w 40"/>
                <a:gd name="T31" fmla="*/ 6 h 21"/>
                <a:gd name="T32" fmla="*/ 32 w 40"/>
                <a:gd name="T33" fmla="*/ 6 h 21"/>
                <a:gd name="T34" fmla="*/ 31 w 40"/>
                <a:gd name="T35" fmla="*/ 5 h 21"/>
                <a:gd name="T36" fmla="*/ 31 w 40"/>
                <a:gd name="T37" fmla="*/ 3 h 21"/>
                <a:gd name="T38" fmla="*/ 30 w 40"/>
                <a:gd name="T39" fmla="*/ 1 h 21"/>
                <a:gd name="T40" fmla="*/ 28 w 40"/>
                <a:gd name="T41" fmla="*/ 0 h 21"/>
                <a:gd name="T42" fmla="*/ 27 w 40"/>
                <a:gd name="T43" fmla="*/ 0 h 21"/>
                <a:gd name="T44" fmla="*/ 26 w 40"/>
                <a:gd name="T45" fmla="*/ 1 h 21"/>
                <a:gd name="T46" fmla="*/ 25 w 40"/>
                <a:gd name="T47" fmla="*/ 2 h 21"/>
                <a:gd name="T48" fmla="*/ 24 w 40"/>
                <a:gd name="T49" fmla="*/ 2 h 21"/>
                <a:gd name="T50" fmla="*/ 23 w 40"/>
                <a:gd name="T51" fmla="*/ 4 h 21"/>
                <a:gd name="T52" fmla="*/ 22 w 40"/>
                <a:gd name="T53" fmla="*/ 6 h 21"/>
                <a:gd name="T54" fmla="*/ 20 w 40"/>
                <a:gd name="T55" fmla="*/ 7 h 21"/>
                <a:gd name="T56" fmla="*/ 18 w 40"/>
                <a:gd name="T57" fmla="*/ 7 h 21"/>
                <a:gd name="T58" fmla="*/ 17 w 40"/>
                <a:gd name="T59" fmla="*/ 9 h 21"/>
                <a:gd name="T60" fmla="*/ 15 w 40"/>
                <a:gd name="T61" fmla="*/ 11 h 21"/>
                <a:gd name="T62" fmla="*/ 14 w 40"/>
                <a:gd name="T63" fmla="*/ 12 h 21"/>
                <a:gd name="T64" fmla="*/ 13 w 40"/>
                <a:gd name="T65" fmla="*/ 13 h 21"/>
                <a:gd name="T66" fmla="*/ 12 w 40"/>
                <a:gd name="T67" fmla="*/ 13 h 21"/>
                <a:gd name="T68" fmla="*/ 11 w 40"/>
                <a:gd name="T69" fmla="*/ 13 h 21"/>
                <a:gd name="T70" fmla="*/ 10 w 40"/>
                <a:gd name="T71" fmla="*/ 14 h 21"/>
                <a:gd name="T72" fmla="*/ 8 w 40"/>
                <a:gd name="T73" fmla="*/ 14 h 21"/>
                <a:gd name="T74" fmla="*/ 7 w 40"/>
                <a:gd name="T75" fmla="*/ 13 h 21"/>
                <a:gd name="T76" fmla="*/ 7 w 40"/>
                <a:gd name="T77" fmla="*/ 13 h 21"/>
                <a:gd name="T78" fmla="*/ 6 w 40"/>
                <a:gd name="T79" fmla="*/ 15 h 21"/>
                <a:gd name="T80" fmla="*/ 4 w 40"/>
                <a:gd name="T81" fmla="*/ 17 h 21"/>
                <a:gd name="T82" fmla="*/ 4 w 40"/>
                <a:gd name="T83" fmla="*/ 17 h 21"/>
                <a:gd name="T84" fmla="*/ 4 w 40"/>
                <a:gd name="T85" fmla="*/ 17 h 21"/>
                <a:gd name="T86" fmla="*/ 3 w 40"/>
                <a:gd name="T87" fmla="*/ 18 h 21"/>
                <a:gd name="T88" fmla="*/ 3 w 40"/>
                <a:gd name="T89" fmla="*/ 18 h 21"/>
                <a:gd name="T90" fmla="*/ 2 w 40"/>
                <a:gd name="T91" fmla="*/ 19 h 21"/>
                <a:gd name="T92" fmla="*/ 0 w 40"/>
                <a:gd name="T93" fmla="*/ 20 h 21"/>
                <a:gd name="T94" fmla="*/ 0 w 40"/>
                <a:gd name="T95" fmla="*/ 21 h 21"/>
                <a:gd name="T96" fmla="*/ 11 w 40"/>
                <a:gd name="T97" fmla="*/ 20 h 21"/>
                <a:gd name="T98" fmla="*/ 11 w 40"/>
                <a:gd name="T99" fmla="*/ 20 h 21"/>
                <a:gd name="T100" fmla="*/ 11 w 40"/>
                <a:gd name="T101" fmla="*/ 20 h 21"/>
                <a:gd name="T102" fmla="*/ 11 w 40"/>
                <a:gd name="T103" fmla="*/ 20 h 21"/>
                <a:gd name="T104" fmla="*/ 40 w 40"/>
                <a:gd name="T105" fmla="*/ 15 h 21"/>
                <a:gd name="T106" fmla="*/ 40 w 40"/>
                <a:gd name="T107" fmla="*/ 14 h 21"/>
                <a:gd name="T108" fmla="*/ 40 w 40"/>
                <a:gd name="T109"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0" h="21">
                  <a:moveTo>
                    <a:pt x="40" y="13"/>
                  </a:moveTo>
                  <a:cubicBezTo>
                    <a:pt x="40" y="13"/>
                    <a:pt x="40" y="14"/>
                    <a:pt x="40" y="14"/>
                  </a:cubicBezTo>
                  <a:cubicBezTo>
                    <a:pt x="39" y="14"/>
                    <a:pt x="39" y="14"/>
                    <a:pt x="39" y="14"/>
                  </a:cubicBezTo>
                  <a:cubicBezTo>
                    <a:pt x="39" y="13"/>
                    <a:pt x="38" y="13"/>
                    <a:pt x="38" y="14"/>
                  </a:cubicBezTo>
                  <a:cubicBezTo>
                    <a:pt x="38" y="14"/>
                    <a:pt x="37" y="14"/>
                    <a:pt x="37" y="14"/>
                  </a:cubicBezTo>
                  <a:cubicBezTo>
                    <a:pt x="36" y="13"/>
                    <a:pt x="35" y="12"/>
                    <a:pt x="32" y="12"/>
                  </a:cubicBezTo>
                  <a:cubicBezTo>
                    <a:pt x="32" y="12"/>
                    <a:pt x="34" y="11"/>
                    <a:pt x="35" y="12"/>
                  </a:cubicBezTo>
                  <a:cubicBezTo>
                    <a:pt x="37" y="12"/>
                    <a:pt x="37" y="13"/>
                    <a:pt x="38" y="13"/>
                  </a:cubicBezTo>
                  <a:cubicBezTo>
                    <a:pt x="38" y="13"/>
                    <a:pt x="38" y="12"/>
                    <a:pt x="36" y="11"/>
                  </a:cubicBezTo>
                  <a:cubicBezTo>
                    <a:pt x="36" y="11"/>
                    <a:pt x="37" y="11"/>
                    <a:pt x="36" y="10"/>
                  </a:cubicBezTo>
                  <a:cubicBezTo>
                    <a:pt x="34" y="10"/>
                    <a:pt x="34" y="10"/>
                    <a:pt x="34" y="9"/>
                  </a:cubicBezTo>
                  <a:cubicBezTo>
                    <a:pt x="34" y="9"/>
                    <a:pt x="35" y="9"/>
                    <a:pt x="36" y="9"/>
                  </a:cubicBezTo>
                  <a:cubicBezTo>
                    <a:pt x="36" y="9"/>
                    <a:pt x="36" y="10"/>
                    <a:pt x="37" y="9"/>
                  </a:cubicBezTo>
                  <a:cubicBezTo>
                    <a:pt x="37" y="9"/>
                    <a:pt x="37" y="9"/>
                    <a:pt x="36" y="9"/>
                  </a:cubicBezTo>
                  <a:cubicBezTo>
                    <a:pt x="36" y="9"/>
                    <a:pt x="36" y="8"/>
                    <a:pt x="36" y="7"/>
                  </a:cubicBezTo>
                  <a:cubicBezTo>
                    <a:pt x="35" y="6"/>
                    <a:pt x="34" y="7"/>
                    <a:pt x="33" y="6"/>
                  </a:cubicBezTo>
                  <a:cubicBezTo>
                    <a:pt x="32" y="6"/>
                    <a:pt x="32" y="5"/>
                    <a:pt x="32" y="6"/>
                  </a:cubicBezTo>
                  <a:cubicBezTo>
                    <a:pt x="31" y="6"/>
                    <a:pt x="31" y="6"/>
                    <a:pt x="31" y="5"/>
                  </a:cubicBezTo>
                  <a:cubicBezTo>
                    <a:pt x="30" y="4"/>
                    <a:pt x="31" y="4"/>
                    <a:pt x="31" y="3"/>
                  </a:cubicBezTo>
                  <a:cubicBezTo>
                    <a:pt x="31" y="2"/>
                    <a:pt x="30" y="1"/>
                    <a:pt x="30" y="1"/>
                  </a:cubicBezTo>
                  <a:cubicBezTo>
                    <a:pt x="29" y="1"/>
                    <a:pt x="29" y="1"/>
                    <a:pt x="28" y="0"/>
                  </a:cubicBezTo>
                  <a:cubicBezTo>
                    <a:pt x="28" y="0"/>
                    <a:pt x="27" y="0"/>
                    <a:pt x="27" y="0"/>
                  </a:cubicBezTo>
                  <a:cubicBezTo>
                    <a:pt x="27" y="0"/>
                    <a:pt x="26" y="0"/>
                    <a:pt x="26" y="1"/>
                  </a:cubicBezTo>
                  <a:cubicBezTo>
                    <a:pt x="26" y="1"/>
                    <a:pt x="26" y="1"/>
                    <a:pt x="25" y="2"/>
                  </a:cubicBezTo>
                  <a:cubicBezTo>
                    <a:pt x="24" y="2"/>
                    <a:pt x="24" y="2"/>
                    <a:pt x="24" y="2"/>
                  </a:cubicBezTo>
                  <a:cubicBezTo>
                    <a:pt x="24" y="3"/>
                    <a:pt x="23" y="4"/>
                    <a:pt x="23" y="4"/>
                  </a:cubicBezTo>
                  <a:cubicBezTo>
                    <a:pt x="22" y="4"/>
                    <a:pt x="22" y="5"/>
                    <a:pt x="22" y="6"/>
                  </a:cubicBezTo>
                  <a:cubicBezTo>
                    <a:pt x="22" y="6"/>
                    <a:pt x="20" y="7"/>
                    <a:pt x="20" y="7"/>
                  </a:cubicBezTo>
                  <a:cubicBezTo>
                    <a:pt x="19" y="6"/>
                    <a:pt x="18" y="6"/>
                    <a:pt x="18" y="7"/>
                  </a:cubicBezTo>
                  <a:cubicBezTo>
                    <a:pt x="19" y="8"/>
                    <a:pt x="18" y="9"/>
                    <a:pt x="17" y="9"/>
                  </a:cubicBezTo>
                  <a:cubicBezTo>
                    <a:pt x="16" y="9"/>
                    <a:pt x="15" y="10"/>
                    <a:pt x="15" y="11"/>
                  </a:cubicBezTo>
                  <a:cubicBezTo>
                    <a:pt x="15" y="12"/>
                    <a:pt x="15" y="12"/>
                    <a:pt x="14" y="12"/>
                  </a:cubicBezTo>
                  <a:cubicBezTo>
                    <a:pt x="13" y="12"/>
                    <a:pt x="13" y="13"/>
                    <a:pt x="13" y="13"/>
                  </a:cubicBezTo>
                  <a:cubicBezTo>
                    <a:pt x="13" y="13"/>
                    <a:pt x="12" y="13"/>
                    <a:pt x="12" y="13"/>
                  </a:cubicBezTo>
                  <a:cubicBezTo>
                    <a:pt x="12" y="13"/>
                    <a:pt x="12" y="13"/>
                    <a:pt x="11" y="13"/>
                  </a:cubicBezTo>
                  <a:cubicBezTo>
                    <a:pt x="11" y="13"/>
                    <a:pt x="10" y="14"/>
                    <a:pt x="10" y="14"/>
                  </a:cubicBezTo>
                  <a:cubicBezTo>
                    <a:pt x="10" y="15"/>
                    <a:pt x="8" y="14"/>
                    <a:pt x="8" y="14"/>
                  </a:cubicBezTo>
                  <a:cubicBezTo>
                    <a:pt x="8" y="14"/>
                    <a:pt x="7" y="13"/>
                    <a:pt x="7" y="13"/>
                  </a:cubicBezTo>
                  <a:cubicBezTo>
                    <a:pt x="7" y="13"/>
                    <a:pt x="7" y="13"/>
                    <a:pt x="7" y="13"/>
                  </a:cubicBezTo>
                  <a:cubicBezTo>
                    <a:pt x="7" y="13"/>
                    <a:pt x="7" y="14"/>
                    <a:pt x="6" y="15"/>
                  </a:cubicBezTo>
                  <a:cubicBezTo>
                    <a:pt x="5" y="15"/>
                    <a:pt x="4" y="16"/>
                    <a:pt x="4" y="17"/>
                  </a:cubicBezTo>
                  <a:cubicBezTo>
                    <a:pt x="4" y="17"/>
                    <a:pt x="4" y="17"/>
                    <a:pt x="4" y="17"/>
                  </a:cubicBezTo>
                  <a:cubicBezTo>
                    <a:pt x="4" y="17"/>
                    <a:pt x="4" y="17"/>
                    <a:pt x="4" y="17"/>
                  </a:cubicBezTo>
                  <a:cubicBezTo>
                    <a:pt x="4" y="18"/>
                    <a:pt x="3" y="18"/>
                    <a:pt x="3" y="18"/>
                  </a:cubicBezTo>
                  <a:cubicBezTo>
                    <a:pt x="3" y="18"/>
                    <a:pt x="3" y="18"/>
                    <a:pt x="3" y="18"/>
                  </a:cubicBezTo>
                  <a:cubicBezTo>
                    <a:pt x="3" y="18"/>
                    <a:pt x="3" y="18"/>
                    <a:pt x="2" y="19"/>
                  </a:cubicBezTo>
                  <a:cubicBezTo>
                    <a:pt x="2" y="19"/>
                    <a:pt x="1" y="20"/>
                    <a:pt x="0" y="20"/>
                  </a:cubicBezTo>
                  <a:cubicBezTo>
                    <a:pt x="0" y="21"/>
                    <a:pt x="0" y="21"/>
                    <a:pt x="0" y="21"/>
                  </a:cubicBezTo>
                  <a:cubicBezTo>
                    <a:pt x="11" y="20"/>
                    <a:pt x="11" y="20"/>
                    <a:pt x="11" y="20"/>
                  </a:cubicBezTo>
                  <a:cubicBezTo>
                    <a:pt x="11" y="20"/>
                    <a:pt x="11" y="20"/>
                    <a:pt x="11" y="20"/>
                  </a:cubicBezTo>
                  <a:cubicBezTo>
                    <a:pt x="11" y="20"/>
                    <a:pt x="11" y="20"/>
                    <a:pt x="11" y="20"/>
                  </a:cubicBezTo>
                  <a:cubicBezTo>
                    <a:pt x="11" y="20"/>
                    <a:pt x="11" y="20"/>
                    <a:pt x="11" y="20"/>
                  </a:cubicBezTo>
                  <a:cubicBezTo>
                    <a:pt x="40" y="15"/>
                    <a:pt x="40" y="15"/>
                    <a:pt x="40" y="15"/>
                  </a:cubicBezTo>
                  <a:cubicBezTo>
                    <a:pt x="40" y="14"/>
                    <a:pt x="40" y="14"/>
                    <a:pt x="40" y="14"/>
                  </a:cubicBezTo>
                  <a:cubicBezTo>
                    <a:pt x="40" y="14"/>
                    <a:pt x="40" y="13"/>
                    <a:pt x="40"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1" name="Freeform 436">
              <a:extLst>
                <a:ext uri="{FF2B5EF4-FFF2-40B4-BE49-F238E27FC236}">
                  <a16:creationId xmlns:a16="http://schemas.microsoft.com/office/drawing/2014/main" id="{9DB05484-D3F5-4314-99F5-67E1B62E6D53}"/>
                </a:ext>
              </a:extLst>
            </p:cNvPr>
            <p:cNvSpPr>
              <a:spLocks/>
            </p:cNvSpPr>
            <p:nvPr/>
          </p:nvSpPr>
          <p:spPr bwMode="auto">
            <a:xfrm>
              <a:off x="-1681164" y="922338"/>
              <a:ext cx="134938" cy="68263"/>
            </a:xfrm>
            <a:custGeom>
              <a:avLst/>
              <a:gdLst>
                <a:gd name="T0" fmla="*/ 30 w 37"/>
                <a:gd name="T1" fmla="*/ 15 h 19"/>
                <a:gd name="T2" fmla="*/ 33 w 37"/>
                <a:gd name="T3" fmla="*/ 13 h 19"/>
                <a:gd name="T4" fmla="*/ 34 w 37"/>
                <a:gd name="T5" fmla="*/ 12 h 19"/>
                <a:gd name="T6" fmla="*/ 37 w 37"/>
                <a:gd name="T7" fmla="*/ 8 h 19"/>
                <a:gd name="T8" fmla="*/ 36 w 37"/>
                <a:gd name="T9" fmla="*/ 7 h 19"/>
                <a:gd name="T10" fmla="*/ 35 w 37"/>
                <a:gd name="T11" fmla="*/ 6 h 19"/>
                <a:gd name="T12" fmla="*/ 35 w 37"/>
                <a:gd name="T13" fmla="*/ 4 h 19"/>
                <a:gd name="T14" fmla="*/ 32 w 37"/>
                <a:gd name="T15" fmla="*/ 2 h 19"/>
                <a:gd name="T16" fmla="*/ 30 w 37"/>
                <a:gd name="T17" fmla="*/ 2 h 19"/>
                <a:gd name="T18" fmla="*/ 27 w 37"/>
                <a:gd name="T19" fmla="*/ 1 h 19"/>
                <a:gd name="T20" fmla="*/ 22 w 37"/>
                <a:gd name="T21" fmla="*/ 0 h 19"/>
                <a:gd name="T22" fmla="*/ 23 w 37"/>
                <a:gd name="T23" fmla="*/ 1 h 19"/>
                <a:gd name="T24" fmla="*/ 23 w 37"/>
                <a:gd name="T25" fmla="*/ 1 h 19"/>
                <a:gd name="T26" fmla="*/ 22 w 37"/>
                <a:gd name="T27" fmla="*/ 2 h 19"/>
                <a:gd name="T28" fmla="*/ 20 w 37"/>
                <a:gd name="T29" fmla="*/ 3 h 19"/>
                <a:gd name="T30" fmla="*/ 20 w 37"/>
                <a:gd name="T31" fmla="*/ 5 h 19"/>
                <a:gd name="T32" fmla="*/ 19 w 37"/>
                <a:gd name="T33" fmla="*/ 6 h 19"/>
                <a:gd name="T34" fmla="*/ 17 w 37"/>
                <a:gd name="T35" fmla="*/ 8 h 19"/>
                <a:gd name="T36" fmla="*/ 17 w 37"/>
                <a:gd name="T37" fmla="*/ 8 h 19"/>
                <a:gd name="T38" fmla="*/ 15 w 37"/>
                <a:gd name="T39" fmla="*/ 7 h 19"/>
                <a:gd name="T40" fmla="*/ 15 w 37"/>
                <a:gd name="T41" fmla="*/ 9 h 19"/>
                <a:gd name="T42" fmla="*/ 14 w 37"/>
                <a:gd name="T43" fmla="*/ 9 h 19"/>
                <a:gd name="T44" fmla="*/ 13 w 37"/>
                <a:gd name="T45" fmla="*/ 9 h 19"/>
                <a:gd name="T46" fmla="*/ 12 w 37"/>
                <a:gd name="T47" fmla="*/ 9 h 19"/>
                <a:gd name="T48" fmla="*/ 9 w 37"/>
                <a:gd name="T49" fmla="*/ 10 h 19"/>
                <a:gd name="T50" fmla="*/ 8 w 37"/>
                <a:gd name="T51" fmla="*/ 9 h 19"/>
                <a:gd name="T52" fmla="*/ 7 w 37"/>
                <a:gd name="T53" fmla="*/ 10 h 19"/>
                <a:gd name="T54" fmla="*/ 7 w 37"/>
                <a:gd name="T55" fmla="*/ 12 h 19"/>
                <a:gd name="T56" fmla="*/ 6 w 37"/>
                <a:gd name="T57" fmla="*/ 13 h 19"/>
                <a:gd name="T58" fmla="*/ 6 w 37"/>
                <a:gd name="T59" fmla="*/ 13 h 19"/>
                <a:gd name="T60" fmla="*/ 5 w 37"/>
                <a:gd name="T61" fmla="*/ 15 h 19"/>
                <a:gd name="T62" fmla="*/ 3 w 37"/>
                <a:gd name="T63" fmla="*/ 14 h 19"/>
                <a:gd name="T64" fmla="*/ 2 w 37"/>
                <a:gd name="T65" fmla="*/ 16 h 19"/>
                <a:gd name="T66" fmla="*/ 2 w 37"/>
                <a:gd name="T67" fmla="*/ 16 h 19"/>
                <a:gd name="T68" fmla="*/ 2 w 37"/>
                <a:gd name="T69" fmla="*/ 16 h 19"/>
                <a:gd name="T70" fmla="*/ 0 w 37"/>
                <a:gd name="T71" fmla="*/ 18 h 19"/>
                <a:gd name="T72" fmla="*/ 0 w 37"/>
                <a:gd name="T73" fmla="*/ 19 h 19"/>
                <a:gd name="T74" fmla="*/ 7 w 37"/>
                <a:gd name="T75" fmla="*/ 18 h 19"/>
                <a:gd name="T76" fmla="*/ 30 w 37"/>
                <a:gd name="T77" fmla="*/ 16 h 19"/>
                <a:gd name="T78" fmla="*/ 30 w 37"/>
                <a:gd name="T79" fmla="*/ 15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 h="19">
                  <a:moveTo>
                    <a:pt x="30" y="16"/>
                  </a:moveTo>
                  <a:cubicBezTo>
                    <a:pt x="30" y="16"/>
                    <a:pt x="30" y="16"/>
                    <a:pt x="30" y="15"/>
                  </a:cubicBezTo>
                  <a:cubicBezTo>
                    <a:pt x="31" y="15"/>
                    <a:pt x="32" y="14"/>
                    <a:pt x="32" y="14"/>
                  </a:cubicBezTo>
                  <a:cubicBezTo>
                    <a:pt x="33" y="13"/>
                    <a:pt x="33" y="13"/>
                    <a:pt x="33" y="13"/>
                  </a:cubicBezTo>
                  <a:cubicBezTo>
                    <a:pt x="33" y="13"/>
                    <a:pt x="33" y="13"/>
                    <a:pt x="33" y="13"/>
                  </a:cubicBezTo>
                  <a:cubicBezTo>
                    <a:pt x="33" y="13"/>
                    <a:pt x="34" y="12"/>
                    <a:pt x="34" y="12"/>
                  </a:cubicBezTo>
                  <a:cubicBezTo>
                    <a:pt x="34" y="11"/>
                    <a:pt x="35" y="10"/>
                    <a:pt x="36" y="10"/>
                  </a:cubicBezTo>
                  <a:cubicBezTo>
                    <a:pt x="37" y="9"/>
                    <a:pt x="37" y="8"/>
                    <a:pt x="37" y="8"/>
                  </a:cubicBezTo>
                  <a:cubicBezTo>
                    <a:pt x="37" y="8"/>
                    <a:pt x="37" y="8"/>
                    <a:pt x="37" y="8"/>
                  </a:cubicBezTo>
                  <a:cubicBezTo>
                    <a:pt x="37" y="8"/>
                    <a:pt x="37" y="7"/>
                    <a:pt x="36" y="7"/>
                  </a:cubicBezTo>
                  <a:cubicBezTo>
                    <a:pt x="36" y="7"/>
                    <a:pt x="36" y="7"/>
                    <a:pt x="36" y="7"/>
                  </a:cubicBezTo>
                  <a:cubicBezTo>
                    <a:pt x="36" y="6"/>
                    <a:pt x="35" y="6"/>
                    <a:pt x="35" y="6"/>
                  </a:cubicBezTo>
                  <a:cubicBezTo>
                    <a:pt x="35" y="6"/>
                    <a:pt x="35" y="6"/>
                    <a:pt x="35" y="5"/>
                  </a:cubicBezTo>
                  <a:cubicBezTo>
                    <a:pt x="35" y="4"/>
                    <a:pt x="35" y="4"/>
                    <a:pt x="35" y="4"/>
                  </a:cubicBezTo>
                  <a:cubicBezTo>
                    <a:pt x="35" y="4"/>
                    <a:pt x="34" y="4"/>
                    <a:pt x="34" y="3"/>
                  </a:cubicBezTo>
                  <a:cubicBezTo>
                    <a:pt x="33" y="2"/>
                    <a:pt x="32" y="2"/>
                    <a:pt x="32" y="2"/>
                  </a:cubicBezTo>
                  <a:cubicBezTo>
                    <a:pt x="32" y="2"/>
                    <a:pt x="32" y="2"/>
                    <a:pt x="31" y="2"/>
                  </a:cubicBezTo>
                  <a:cubicBezTo>
                    <a:pt x="31" y="2"/>
                    <a:pt x="30" y="2"/>
                    <a:pt x="30" y="2"/>
                  </a:cubicBezTo>
                  <a:cubicBezTo>
                    <a:pt x="29" y="2"/>
                    <a:pt x="29" y="2"/>
                    <a:pt x="28" y="2"/>
                  </a:cubicBezTo>
                  <a:cubicBezTo>
                    <a:pt x="28" y="2"/>
                    <a:pt x="28" y="1"/>
                    <a:pt x="27" y="1"/>
                  </a:cubicBezTo>
                  <a:cubicBezTo>
                    <a:pt x="26" y="1"/>
                    <a:pt x="25" y="1"/>
                    <a:pt x="24" y="1"/>
                  </a:cubicBezTo>
                  <a:cubicBezTo>
                    <a:pt x="24" y="1"/>
                    <a:pt x="23" y="0"/>
                    <a:pt x="22" y="0"/>
                  </a:cubicBezTo>
                  <a:cubicBezTo>
                    <a:pt x="22" y="1"/>
                    <a:pt x="22" y="1"/>
                    <a:pt x="23" y="1"/>
                  </a:cubicBezTo>
                  <a:cubicBezTo>
                    <a:pt x="23" y="1"/>
                    <a:pt x="23" y="1"/>
                    <a:pt x="23" y="1"/>
                  </a:cubicBezTo>
                  <a:cubicBezTo>
                    <a:pt x="23" y="1"/>
                    <a:pt x="23" y="1"/>
                    <a:pt x="23" y="1"/>
                  </a:cubicBezTo>
                  <a:cubicBezTo>
                    <a:pt x="23" y="1"/>
                    <a:pt x="23" y="1"/>
                    <a:pt x="23" y="1"/>
                  </a:cubicBezTo>
                  <a:cubicBezTo>
                    <a:pt x="23" y="1"/>
                    <a:pt x="23" y="1"/>
                    <a:pt x="23" y="1"/>
                  </a:cubicBezTo>
                  <a:cubicBezTo>
                    <a:pt x="23" y="1"/>
                    <a:pt x="22" y="2"/>
                    <a:pt x="22" y="2"/>
                  </a:cubicBezTo>
                  <a:cubicBezTo>
                    <a:pt x="22" y="2"/>
                    <a:pt x="22" y="3"/>
                    <a:pt x="21" y="3"/>
                  </a:cubicBezTo>
                  <a:cubicBezTo>
                    <a:pt x="21" y="3"/>
                    <a:pt x="20" y="3"/>
                    <a:pt x="20" y="3"/>
                  </a:cubicBezTo>
                  <a:cubicBezTo>
                    <a:pt x="20" y="4"/>
                    <a:pt x="20" y="4"/>
                    <a:pt x="20" y="5"/>
                  </a:cubicBezTo>
                  <a:cubicBezTo>
                    <a:pt x="20" y="5"/>
                    <a:pt x="20" y="5"/>
                    <a:pt x="20" y="5"/>
                  </a:cubicBezTo>
                  <a:cubicBezTo>
                    <a:pt x="20" y="5"/>
                    <a:pt x="20" y="6"/>
                    <a:pt x="20" y="6"/>
                  </a:cubicBezTo>
                  <a:cubicBezTo>
                    <a:pt x="19" y="6"/>
                    <a:pt x="19" y="6"/>
                    <a:pt x="19" y="6"/>
                  </a:cubicBezTo>
                  <a:cubicBezTo>
                    <a:pt x="19" y="6"/>
                    <a:pt x="19" y="6"/>
                    <a:pt x="19" y="6"/>
                  </a:cubicBezTo>
                  <a:cubicBezTo>
                    <a:pt x="19" y="7"/>
                    <a:pt x="18" y="8"/>
                    <a:pt x="17" y="8"/>
                  </a:cubicBezTo>
                  <a:cubicBezTo>
                    <a:pt x="17" y="8"/>
                    <a:pt x="17" y="8"/>
                    <a:pt x="17" y="8"/>
                  </a:cubicBezTo>
                  <a:cubicBezTo>
                    <a:pt x="17" y="8"/>
                    <a:pt x="17" y="8"/>
                    <a:pt x="17" y="8"/>
                  </a:cubicBezTo>
                  <a:cubicBezTo>
                    <a:pt x="17" y="8"/>
                    <a:pt x="16" y="7"/>
                    <a:pt x="16" y="7"/>
                  </a:cubicBezTo>
                  <a:cubicBezTo>
                    <a:pt x="16" y="7"/>
                    <a:pt x="16" y="7"/>
                    <a:pt x="15" y="7"/>
                  </a:cubicBezTo>
                  <a:cubicBezTo>
                    <a:pt x="15" y="7"/>
                    <a:pt x="15" y="7"/>
                    <a:pt x="15" y="7"/>
                  </a:cubicBezTo>
                  <a:cubicBezTo>
                    <a:pt x="15" y="8"/>
                    <a:pt x="15" y="9"/>
                    <a:pt x="15" y="9"/>
                  </a:cubicBezTo>
                  <a:cubicBezTo>
                    <a:pt x="15" y="9"/>
                    <a:pt x="15" y="9"/>
                    <a:pt x="15" y="9"/>
                  </a:cubicBezTo>
                  <a:cubicBezTo>
                    <a:pt x="15" y="9"/>
                    <a:pt x="14" y="9"/>
                    <a:pt x="14" y="9"/>
                  </a:cubicBezTo>
                  <a:cubicBezTo>
                    <a:pt x="14" y="9"/>
                    <a:pt x="14" y="9"/>
                    <a:pt x="13" y="9"/>
                  </a:cubicBezTo>
                  <a:cubicBezTo>
                    <a:pt x="13" y="9"/>
                    <a:pt x="13" y="9"/>
                    <a:pt x="13" y="9"/>
                  </a:cubicBezTo>
                  <a:cubicBezTo>
                    <a:pt x="13" y="9"/>
                    <a:pt x="13" y="9"/>
                    <a:pt x="13" y="9"/>
                  </a:cubicBezTo>
                  <a:cubicBezTo>
                    <a:pt x="12" y="9"/>
                    <a:pt x="12" y="9"/>
                    <a:pt x="12" y="9"/>
                  </a:cubicBezTo>
                  <a:cubicBezTo>
                    <a:pt x="12" y="9"/>
                    <a:pt x="11" y="9"/>
                    <a:pt x="10" y="9"/>
                  </a:cubicBezTo>
                  <a:cubicBezTo>
                    <a:pt x="10" y="9"/>
                    <a:pt x="10" y="10"/>
                    <a:pt x="9" y="10"/>
                  </a:cubicBezTo>
                  <a:cubicBezTo>
                    <a:pt x="9" y="10"/>
                    <a:pt x="9" y="10"/>
                    <a:pt x="9" y="9"/>
                  </a:cubicBezTo>
                  <a:cubicBezTo>
                    <a:pt x="9" y="9"/>
                    <a:pt x="9" y="9"/>
                    <a:pt x="8" y="9"/>
                  </a:cubicBezTo>
                  <a:cubicBezTo>
                    <a:pt x="8" y="10"/>
                    <a:pt x="8" y="10"/>
                    <a:pt x="7" y="10"/>
                  </a:cubicBezTo>
                  <a:cubicBezTo>
                    <a:pt x="7" y="10"/>
                    <a:pt x="7" y="10"/>
                    <a:pt x="7" y="10"/>
                  </a:cubicBezTo>
                  <a:cubicBezTo>
                    <a:pt x="7" y="10"/>
                    <a:pt x="7" y="10"/>
                    <a:pt x="7" y="10"/>
                  </a:cubicBezTo>
                  <a:cubicBezTo>
                    <a:pt x="7" y="11"/>
                    <a:pt x="7" y="11"/>
                    <a:pt x="7" y="12"/>
                  </a:cubicBezTo>
                  <a:cubicBezTo>
                    <a:pt x="7" y="12"/>
                    <a:pt x="7" y="13"/>
                    <a:pt x="6" y="13"/>
                  </a:cubicBezTo>
                  <a:cubicBezTo>
                    <a:pt x="6" y="13"/>
                    <a:pt x="6" y="13"/>
                    <a:pt x="6" y="13"/>
                  </a:cubicBezTo>
                  <a:cubicBezTo>
                    <a:pt x="6" y="13"/>
                    <a:pt x="6" y="13"/>
                    <a:pt x="6" y="13"/>
                  </a:cubicBezTo>
                  <a:cubicBezTo>
                    <a:pt x="6" y="13"/>
                    <a:pt x="6" y="13"/>
                    <a:pt x="6" y="13"/>
                  </a:cubicBezTo>
                  <a:cubicBezTo>
                    <a:pt x="5" y="13"/>
                    <a:pt x="5" y="14"/>
                    <a:pt x="5" y="15"/>
                  </a:cubicBezTo>
                  <a:cubicBezTo>
                    <a:pt x="5" y="15"/>
                    <a:pt x="5" y="15"/>
                    <a:pt x="5" y="15"/>
                  </a:cubicBezTo>
                  <a:cubicBezTo>
                    <a:pt x="5" y="15"/>
                    <a:pt x="4" y="15"/>
                    <a:pt x="4" y="15"/>
                  </a:cubicBezTo>
                  <a:cubicBezTo>
                    <a:pt x="4" y="14"/>
                    <a:pt x="3" y="14"/>
                    <a:pt x="3" y="14"/>
                  </a:cubicBezTo>
                  <a:cubicBezTo>
                    <a:pt x="2" y="15"/>
                    <a:pt x="2" y="15"/>
                    <a:pt x="2" y="15"/>
                  </a:cubicBezTo>
                  <a:cubicBezTo>
                    <a:pt x="2" y="15"/>
                    <a:pt x="2" y="16"/>
                    <a:pt x="2" y="16"/>
                  </a:cubicBezTo>
                  <a:cubicBezTo>
                    <a:pt x="2" y="16"/>
                    <a:pt x="2" y="16"/>
                    <a:pt x="2" y="16"/>
                  </a:cubicBezTo>
                  <a:cubicBezTo>
                    <a:pt x="2" y="16"/>
                    <a:pt x="2" y="16"/>
                    <a:pt x="2" y="16"/>
                  </a:cubicBezTo>
                  <a:cubicBezTo>
                    <a:pt x="2" y="16"/>
                    <a:pt x="2" y="16"/>
                    <a:pt x="2" y="16"/>
                  </a:cubicBezTo>
                  <a:cubicBezTo>
                    <a:pt x="2" y="16"/>
                    <a:pt x="2" y="16"/>
                    <a:pt x="2" y="16"/>
                  </a:cubicBezTo>
                  <a:cubicBezTo>
                    <a:pt x="2" y="16"/>
                    <a:pt x="2" y="18"/>
                    <a:pt x="1" y="18"/>
                  </a:cubicBezTo>
                  <a:cubicBezTo>
                    <a:pt x="0" y="18"/>
                    <a:pt x="0" y="18"/>
                    <a:pt x="0" y="18"/>
                  </a:cubicBezTo>
                  <a:cubicBezTo>
                    <a:pt x="0" y="18"/>
                    <a:pt x="0" y="18"/>
                    <a:pt x="0" y="19"/>
                  </a:cubicBezTo>
                  <a:cubicBezTo>
                    <a:pt x="0" y="19"/>
                    <a:pt x="0" y="19"/>
                    <a:pt x="0" y="19"/>
                  </a:cubicBezTo>
                  <a:cubicBezTo>
                    <a:pt x="0" y="19"/>
                    <a:pt x="0" y="19"/>
                    <a:pt x="0" y="19"/>
                  </a:cubicBezTo>
                  <a:cubicBezTo>
                    <a:pt x="7" y="18"/>
                    <a:pt x="7" y="18"/>
                    <a:pt x="7" y="18"/>
                  </a:cubicBezTo>
                  <a:cubicBezTo>
                    <a:pt x="7" y="18"/>
                    <a:pt x="7" y="18"/>
                    <a:pt x="7" y="18"/>
                  </a:cubicBezTo>
                  <a:cubicBezTo>
                    <a:pt x="30" y="16"/>
                    <a:pt x="30" y="16"/>
                    <a:pt x="30" y="16"/>
                  </a:cubicBezTo>
                  <a:cubicBezTo>
                    <a:pt x="30" y="16"/>
                    <a:pt x="30" y="16"/>
                    <a:pt x="30" y="16"/>
                  </a:cubicBezTo>
                  <a:cubicBezTo>
                    <a:pt x="30" y="16"/>
                    <a:pt x="30" y="16"/>
                    <a:pt x="30" y="15"/>
                  </a:cubicBezTo>
                  <a:cubicBezTo>
                    <a:pt x="30" y="16"/>
                    <a:pt x="30" y="16"/>
                    <a:pt x="30" y="1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2" name="Freeform 437">
              <a:extLst>
                <a:ext uri="{FF2B5EF4-FFF2-40B4-BE49-F238E27FC236}">
                  <a16:creationId xmlns:a16="http://schemas.microsoft.com/office/drawing/2014/main" id="{393E67A0-AFFC-4224-B692-A6D5050AE094}"/>
                </a:ext>
              </a:extLst>
            </p:cNvPr>
            <p:cNvSpPr>
              <a:spLocks/>
            </p:cNvSpPr>
            <p:nvPr/>
          </p:nvSpPr>
          <p:spPr bwMode="auto">
            <a:xfrm>
              <a:off x="-1812927" y="831851"/>
              <a:ext cx="114300" cy="73025"/>
            </a:xfrm>
            <a:custGeom>
              <a:avLst/>
              <a:gdLst>
                <a:gd name="T0" fmla="*/ 26 w 31"/>
                <a:gd name="T1" fmla="*/ 20 h 20"/>
                <a:gd name="T2" fmla="*/ 26 w 31"/>
                <a:gd name="T3" fmla="*/ 18 h 20"/>
                <a:gd name="T4" fmla="*/ 26 w 31"/>
                <a:gd name="T5" fmla="*/ 18 h 20"/>
                <a:gd name="T6" fmla="*/ 27 w 31"/>
                <a:gd name="T7" fmla="*/ 17 h 20"/>
                <a:gd name="T8" fmla="*/ 27 w 31"/>
                <a:gd name="T9" fmla="*/ 16 h 20"/>
                <a:gd name="T10" fmla="*/ 27 w 31"/>
                <a:gd name="T11" fmla="*/ 15 h 20"/>
                <a:gd name="T12" fmla="*/ 27 w 31"/>
                <a:gd name="T13" fmla="*/ 15 h 20"/>
                <a:gd name="T14" fmla="*/ 28 w 31"/>
                <a:gd name="T15" fmla="*/ 14 h 20"/>
                <a:gd name="T16" fmla="*/ 28 w 31"/>
                <a:gd name="T17" fmla="*/ 14 h 20"/>
                <a:gd name="T18" fmla="*/ 28 w 31"/>
                <a:gd name="T19" fmla="*/ 14 h 20"/>
                <a:gd name="T20" fmla="*/ 28 w 31"/>
                <a:gd name="T21" fmla="*/ 14 h 20"/>
                <a:gd name="T22" fmla="*/ 29 w 31"/>
                <a:gd name="T23" fmla="*/ 13 h 20"/>
                <a:gd name="T24" fmla="*/ 30 w 31"/>
                <a:gd name="T25" fmla="*/ 12 h 20"/>
                <a:gd name="T26" fmla="*/ 31 w 31"/>
                <a:gd name="T27" fmla="*/ 11 h 20"/>
                <a:gd name="T28" fmla="*/ 31 w 31"/>
                <a:gd name="T29" fmla="*/ 9 h 20"/>
                <a:gd name="T30" fmla="*/ 31 w 31"/>
                <a:gd name="T31" fmla="*/ 9 h 20"/>
                <a:gd name="T32" fmla="*/ 31 w 31"/>
                <a:gd name="T33" fmla="*/ 9 h 20"/>
                <a:gd name="T34" fmla="*/ 31 w 31"/>
                <a:gd name="T35" fmla="*/ 9 h 20"/>
                <a:gd name="T36" fmla="*/ 30 w 31"/>
                <a:gd name="T37" fmla="*/ 9 h 20"/>
                <a:gd name="T38" fmla="*/ 30 w 31"/>
                <a:gd name="T39" fmla="*/ 8 h 20"/>
                <a:gd name="T40" fmla="*/ 30 w 31"/>
                <a:gd name="T41" fmla="*/ 8 h 20"/>
                <a:gd name="T42" fmla="*/ 30 w 31"/>
                <a:gd name="T43" fmla="*/ 7 h 20"/>
                <a:gd name="T44" fmla="*/ 28 w 31"/>
                <a:gd name="T45" fmla="*/ 6 h 20"/>
                <a:gd name="T46" fmla="*/ 27 w 31"/>
                <a:gd name="T47" fmla="*/ 5 h 20"/>
                <a:gd name="T48" fmla="*/ 26 w 31"/>
                <a:gd name="T49" fmla="*/ 5 h 20"/>
                <a:gd name="T50" fmla="*/ 26 w 31"/>
                <a:gd name="T51" fmla="*/ 5 h 20"/>
                <a:gd name="T52" fmla="*/ 26 w 31"/>
                <a:gd name="T53" fmla="*/ 4 h 20"/>
                <a:gd name="T54" fmla="*/ 26 w 31"/>
                <a:gd name="T55" fmla="*/ 2 h 20"/>
                <a:gd name="T56" fmla="*/ 26 w 31"/>
                <a:gd name="T57" fmla="*/ 2 h 20"/>
                <a:gd name="T58" fmla="*/ 25 w 31"/>
                <a:gd name="T59" fmla="*/ 0 h 20"/>
                <a:gd name="T60" fmla="*/ 1 w 31"/>
                <a:gd name="T61" fmla="*/ 0 h 20"/>
                <a:gd name="T62" fmla="*/ 0 w 31"/>
                <a:gd name="T63" fmla="*/ 0 h 20"/>
                <a:gd name="T64" fmla="*/ 1 w 31"/>
                <a:gd name="T65" fmla="*/ 1 h 20"/>
                <a:gd name="T66" fmla="*/ 1 w 31"/>
                <a:gd name="T67" fmla="*/ 3 h 20"/>
                <a:gd name="T68" fmla="*/ 1 w 31"/>
                <a:gd name="T69" fmla="*/ 4 h 20"/>
                <a:gd name="T70" fmla="*/ 1 w 31"/>
                <a:gd name="T71" fmla="*/ 4 h 20"/>
                <a:gd name="T72" fmla="*/ 1 w 31"/>
                <a:gd name="T73" fmla="*/ 5 h 20"/>
                <a:gd name="T74" fmla="*/ 1 w 31"/>
                <a:gd name="T75" fmla="*/ 6 h 20"/>
                <a:gd name="T76" fmla="*/ 1 w 31"/>
                <a:gd name="T77" fmla="*/ 7 h 20"/>
                <a:gd name="T78" fmla="*/ 2 w 31"/>
                <a:gd name="T79" fmla="*/ 9 h 20"/>
                <a:gd name="T80" fmla="*/ 2 w 31"/>
                <a:gd name="T81" fmla="*/ 9 h 20"/>
                <a:gd name="T82" fmla="*/ 2 w 31"/>
                <a:gd name="T83" fmla="*/ 10 h 20"/>
                <a:gd name="T84" fmla="*/ 3 w 31"/>
                <a:gd name="T85" fmla="*/ 11 h 20"/>
                <a:gd name="T86" fmla="*/ 3 w 31"/>
                <a:gd name="T87" fmla="*/ 12 h 20"/>
                <a:gd name="T88" fmla="*/ 3 w 31"/>
                <a:gd name="T89" fmla="*/ 13 h 20"/>
                <a:gd name="T90" fmla="*/ 4 w 31"/>
                <a:gd name="T91" fmla="*/ 13 h 20"/>
                <a:gd name="T92" fmla="*/ 4 w 31"/>
                <a:gd name="T93" fmla="*/ 17 h 20"/>
                <a:gd name="T94" fmla="*/ 4 w 31"/>
                <a:gd name="T95" fmla="*/ 17 h 20"/>
                <a:gd name="T96" fmla="*/ 4 w 31"/>
                <a:gd name="T97" fmla="*/ 17 h 20"/>
                <a:gd name="T98" fmla="*/ 5 w 31"/>
                <a:gd name="T99" fmla="*/ 18 h 20"/>
                <a:gd name="T100" fmla="*/ 5 w 31"/>
                <a:gd name="T101" fmla="*/ 19 h 20"/>
                <a:gd name="T102" fmla="*/ 5 w 31"/>
                <a:gd name="T103" fmla="*/ 19 h 20"/>
                <a:gd name="T104" fmla="*/ 20 w 31"/>
                <a:gd name="T105" fmla="*/ 19 h 20"/>
                <a:gd name="T106" fmla="*/ 22 w 31"/>
                <a:gd name="T107" fmla="*/ 19 h 20"/>
                <a:gd name="T108" fmla="*/ 23 w 31"/>
                <a:gd name="T109" fmla="*/ 19 h 20"/>
                <a:gd name="T110" fmla="*/ 24 w 31"/>
                <a:gd name="T111" fmla="*/ 19 h 20"/>
                <a:gd name="T112" fmla="*/ 25 w 31"/>
                <a:gd name="T113" fmla="*/ 20 h 20"/>
                <a:gd name="T114" fmla="*/ 25 w 31"/>
                <a:gd name="T115" fmla="*/ 20 h 20"/>
                <a:gd name="T116" fmla="*/ 25 w 31"/>
                <a:gd name="T117" fmla="*/ 20 h 20"/>
                <a:gd name="T118" fmla="*/ 26 w 31"/>
                <a:gd name="T11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 h="20">
                  <a:moveTo>
                    <a:pt x="26" y="20"/>
                  </a:moveTo>
                  <a:cubicBezTo>
                    <a:pt x="26" y="20"/>
                    <a:pt x="25" y="19"/>
                    <a:pt x="26" y="18"/>
                  </a:cubicBezTo>
                  <a:cubicBezTo>
                    <a:pt x="26" y="18"/>
                    <a:pt x="26" y="18"/>
                    <a:pt x="26" y="18"/>
                  </a:cubicBezTo>
                  <a:cubicBezTo>
                    <a:pt x="26" y="18"/>
                    <a:pt x="27" y="17"/>
                    <a:pt x="27" y="17"/>
                  </a:cubicBezTo>
                  <a:cubicBezTo>
                    <a:pt x="27" y="17"/>
                    <a:pt x="27" y="16"/>
                    <a:pt x="27" y="16"/>
                  </a:cubicBezTo>
                  <a:cubicBezTo>
                    <a:pt x="27" y="16"/>
                    <a:pt x="27" y="15"/>
                    <a:pt x="27" y="15"/>
                  </a:cubicBezTo>
                  <a:cubicBezTo>
                    <a:pt x="27" y="15"/>
                    <a:pt x="27" y="15"/>
                    <a:pt x="27" y="15"/>
                  </a:cubicBezTo>
                  <a:cubicBezTo>
                    <a:pt x="27" y="15"/>
                    <a:pt x="27" y="14"/>
                    <a:pt x="28" y="14"/>
                  </a:cubicBezTo>
                  <a:cubicBezTo>
                    <a:pt x="28" y="14"/>
                    <a:pt x="28" y="14"/>
                    <a:pt x="28" y="14"/>
                  </a:cubicBezTo>
                  <a:cubicBezTo>
                    <a:pt x="28" y="14"/>
                    <a:pt x="28" y="14"/>
                    <a:pt x="28" y="14"/>
                  </a:cubicBezTo>
                  <a:cubicBezTo>
                    <a:pt x="28" y="14"/>
                    <a:pt x="28" y="14"/>
                    <a:pt x="28" y="14"/>
                  </a:cubicBezTo>
                  <a:cubicBezTo>
                    <a:pt x="28" y="13"/>
                    <a:pt x="29" y="13"/>
                    <a:pt x="29" y="13"/>
                  </a:cubicBezTo>
                  <a:cubicBezTo>
                    <a:pt x="29" y="13"/>
                    <a:pt x="30" y="12"/>
                    <a:pt x="30" y="12"/>
                  </a:cubicBezTo>
                  <a:cubicBezTo>
                    <a:pt x="30" y="12"/>
                    <a:pt x="31" y="11"/>
                    <a:pt x="31" y="11"/>
                  </a:cubicBezTo>
                  <a:cubicBezTo>
                    <a:pt x="31" y="10"/>
                    <a:pt x="31" y="9"/>
                    <a:pt x="31" y="9"/>
                  </a:cubicBezTo>
                  <a:cubicBezTo>
                    <a:pt x="31" y="9"/>
                    <a:pt x="31" y="9"/>
                    <a:pt x="31" y="9"/>
                  </a:cubicBezTo>
                  <a:cubicBezTo>
                    <a:pt x="31" y="9"/>
                    <a:pt x="31" y="9"/>
                    <a:pt x="31" y="9"/>
                  </a:cubicBezTo>
                  <a:cubicBezTo>
                    <a:pt x="31" y="9"/>
                    <a:pt x="31" y="9"/>
                    <a:pt x="31" y="9"/>
                  </a:cubicBezTo>
                  <a:cubicBezTo>
                    <a:pt x="30" y="9"/>
                    <a:pt x="30" y="9"/>
                    <a:pt x="30" y="9"/>
                  </a:cubicBezTo>
                  <a:cubicBezTo>
                    <a:pt x="30" y="9"/>
                    <a:pt x="30" y="9"/>
                    <a:pt x="30" y="8"/>
                  </a:cubicBezTo>
                  <a:cubicBezTo>
                    <a:pt x="30" y="8"/>
                    <a:pt x="30" y="8"/>
                    <a:pt x="30" y="8"/>
                  </a:cubicBezTo>
                  <a:cubicBezTo>
                    <a:pt x="30" y="8"/>
                    <a:pt x="30" y="8"/>
                    <a:pt x="30" y="7"/>
                  </a:cubicBezTo>
                  <a:cubicBezTo>
                    <a:pt x="30" y="7"/>
                    <a:pt x="28" y="7"/>
                    <a:pt x="28" y="6"/>
                  </a:cubicBezTo>
                  <a:cubicBezTo>
                    <a:pt x="28" y="6"/>
                    <a:pt x="27" y="6"/>
                    <a:pt x="27" y="5"/>
                  </a:cubicBezTo>
                  <a:cubicBezTo>
                    <a:pt x="27" y="5"/>
                    <a:pt x="26" y="5"/>
                    <a:pt x="26" y="5"/>
                  </a:cubicBezTo>
                  <a:cubicBezTo>
                    <a:pt x="26" y="5"/>
                    <a:pt x="26" y="5"/>
                    <a:pt x="26" y="5"/>
                  </a:cubicBezTo>
                  <a:cubicBezTo>
                    <a:pt x="26" y="4"/>
                    <a:pt x="26" y="4"/>
                    <a:pt x="26" y="4"/>
                  </a:cubicBezTo>
                  <a:cubicBezTo>
                    <a:pt x="25" y="3"/>
                    <a:pt x="26" y="2"/>
                    <a:pt x="26" y="2"/>
                  </a:cubicBezTo>
                  <a:cubicBezTo>
                    <a:pt x="26" y="2"/>
                    <a:pt x="26" y="2"/>
                    <a:pt x="26" y="2"/>
                  </a:cubicBezTo>
                  <a:cubicBezTo>
                    <a:pt x="26" y="1"/>
                    <a:pt x="25" y="0"/>
                    <a:pt x="25" y="0"/>
                  </a:cubicBezTo>
                  <a:cubicBezTo>
                    <a:pt x="1" y="0"/>
                    <a:pt x="1" y="0"/>
                    <a:pt x="1" y="0"/>
                  </a:cubicBezTo>
                  <a:cubicBezTo>
                    <a:pt x="0" y="0"/>
                    <a:pt x="0" y="0"/>
                    <a:pt x="0" y="0"/>
                  </a:cubicBezTo>
                  <a:cubicBezTo>
                    <a:pt x="1" y="0"/>
                    <a:pt x="1" y="0"/>
                    <a:pt x="1" y="1"/>
                  </a:cubicBezTo>
                  <a:cubicBezTo>
                    <a:pt x="1" y="1"/>
                    <a:pt x="2" y="2"/>
                    <a:pt x="1" y="3"/>
                  </a:cubicBezTo>
                  <a:cubicBezTo>
                    <a:pt x="1" y="3"/>
                    <a:pt x="1" y="4"/>
                    <a:pt x="1" y="4"/>
                  </a:cubicBezTo>
                  <a:cubicBezTo>
                    <a:pt x="1" y="4"/>
                    <a:pt x="1" y="4"/>
                    <a:pt x="1" y="4"/>
                  </a:cubicBezTo>
                  <a:cubicBezTo>
                    <a:pt x="1" y="4"/>
                    <a:pt x="1" y="5"/>
                    <a:pt x="1" y="5"/>
                  </a:cubicBezTo>
                  <a:cubicBezTo>
                    <a:pt x="1" y="6"/>
                    <a:pt x="1" y="6"/>
                    <a:pt x="1" y="6"/>
                  </a:cubicBezTo>
                  <a:cubicBezTo>
                    <a:pt x="2" y="7"/>
                    <a:pt x="1" y="7"/>
                    <a:pt x="1" y="7"/>
                  </a:cubicBezTo>
                  <a:cubicBezTo>
                    <a:pt x="2" y="8"/>
                    <a:pt x="2" y="9"/>
                    <a:pt x="2" y="9"/>
                  </a:cubicBezTo>
                  <a:cubicBezTo>
                    <a:pt x="2" y="9"/>
                    <a:pt x="2" y="9"/>
                    <a:pt x="2" y="9"/>
                  </a:cubicBezTo>
                  <a:cubicBezTo>
                    <a:pt x="2" y="10"/>
                    <a:pt x="2" y="10"/>
                    <a:pt x="2" y="10"/>
                  </a:cubicBezTo>
                  <a:cubicBezTo>
                    <a:pt x="3" y="10"/>
                    <a:pt x="3" y="11"/>
                    <a:pt x="3" y="11"/>
                  </a:cubicBezTo>
                  <a:cubicBezTo>
                    <a:pt x="3" y="11"/>
                    <a:pt x="3" y="12"/>
                    <a:pt x="3" y="12"/>
                  </a:cubicBezTo>
                  <a:cubicBezTo>
                    <a:pt x="3" y="12"/>
                    <a:pt x="3" y="12"/>
                    <a:pt x="3" y="13"/>
                  </a:cubicBezTo>
                  <a:cubicBezTo>
                    <a:pt x="3" y="13"/>
                    <a:pt x="3" y="13"/>
                    <a:pt x="4" y="13"/>
                  </a:cubicBezTo>
                  <a:cubicBezTo>
                    <a:pt x="4" y="14"/>
                    <a:pt x="4" y="15"/>
                    <a:pt x="4" y="17"/>
                  </a:cubicBezTo>
                  <a:cubicBezTo>
                    <a:pt x="4" y="17"/>
                    <a:pt x="4" y="17"/>
                    <a:pt x="4" y="17"/>
                  </a:cubicBezTo>
                  <a:cubicBezTo>
                    <a:pt x="4" y="17"/>
                    <a:pt x="4" y="17"/>
                    <a:pt x="4" y="17"/>
                  </a:cubicBezTo>
                  <a:cubicBezTo>
                    <a:pt x="4" y="18"/>
                    <a:pt x="5" y="18"/>
                    <a:pt x="5" y="18"/>
                  </a:cubicBezTo>
                  <a:cubicBezTo>
                    <a:pt x="5" y="18"/>
                    <a:pt x="5" y="19"/>
                    <a:pt x="5" y="19"/>
                  </a:cubicBezTo>
                  <a:cubicBezTo>
                    <a:pt x="5" y="19"/>
                    <a:pt x="5" y="19"/>
                    <a:pt x="5" y="19"/>
                  </a:cubicBezTo>
                  <a:cubicBezTo>
                    <a:pt x="20" y="19"/>
                    <a:pt x="20" y="19"/>
                    <a:pt x="20" y="19"/>
                  </a:cubicBezTo>
                  <a:cubicBezTo>
                    <a:pt x="22" y="19"/>
                    <a:pt x="22" y="19"/>
                    <a:pt x="22" y="19"/>
                  </a:cubicBezTo>
                  <a:cubicBezTo>
                    <a:pt x="22" y="19"/>
                    <a:pt x="23" y="18"/>
                    <a:pt x="23" y="19"/>
                  </a:cubicBezTo>
                  <a:cubicBezTo>
                    <a:pt x="24" y="19"/>
                    <a:pt x="24" y="19"/>
                    <a:pt x="24" y="19"/>
                  </a:cubicBezTo>
                  <a:cubicBezTo>
                    <a:pt x="24" y="19"/>
                    <a:pt x="25" y="19"/>
                    <a:pt x="25" y="20"/>
                  </a:cubicBezTo>
                  <a:cubicBezTo>
                    <a:pt x="25" y="20"/>
                    <a:pt x="25" y="20"/>
                    <a:pt x="25" y="20"/>
                  </a:cubicBezTo>
                  <a:cubicBezTo>
                    <a:pt x="25" y="20"/>
                    <a:pt x="25" y="20"/>
                    <a:pt x="25" y="20"/>
                  </a:cubicBezTo>
                  <a:cubicBezTo>
                    <a:pt x="25" y="20"/>
                    <a:pt x="26" y="20"/>
                    <a:pt x="26" y="20"/>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3" name="Freeform 438">
              <a:extLst>
                <a:ext uri="{FF2B5EF4-FFF2-40B4-BE49-F238E27FC236}">
                  <a16:creationId xmlns:a16="http://schemas.microsoft.com/office/drawing/2014/main" id="{B30E3E2A-0CAA-4340-B7A3-9F33CB42E982}"/>
                </a:ext>
              </a:extLst>
            </p:cNvPr>
            <p:cNvSpPr>
              <a:spLocks/>
            </p:cNvSpPr>
            <p:nvPr/>
          </p:nvSpPr>
          <p:spPr bwMode="auto">
            <a:xfrm>
              <a:off x="-1936752" y="766763"/>
              <a:ext cx="131763" cy="90488"/>
            </a:xfrm>
            <a:custGeom>
              <a:avLst/>
              <a:gdLst>
                <a:gd name="T0" fmla="*/ 35 w 36"/>
                <a:gd name="T1" fmla="*/ 24 h 25"/>
                <a:gd name="T2" fmla="*/ 35 w 36"/>
                <a:gd name="T3" fmla="*/ 22 h 25"/>
                <a:gd name="T4" fmla="*/ 35 w 36"/>
                <a:gd name="T5" fmla="*/ 19 h 25"/>
                <a:gd name="T6" fmla="*/ 34 w 36"/>
                <a:gd name="T7" fmla="*/ 18 h 25"/>
                <a:gd name="T8" fmla="*/ 35 w 36"/>
                <a:gd name="T9" fmla="*/ 18 h 25"/>
                <a:gd name="T10" fmla="*/ 35 w 36"/>
                <a:gd name="T11" fmla="*/ 6 h 25"/>
                <a:gd name="T12" fmla="*/ 35 w 36"/>
                <a:gd name="T13" fmla="*/ 5 h 25"/>
                <a:gd name="T14" fmla="*/ 35 w 36"/>
                <a:gd name="T15" fmla="*/ 2 h 25"/>
                <a:gd name="T16" fmla="*/ 2 w 36"/>
                <a:gd name="T17" fmla="*/ 0 h 25"/>
                <a:gd name="T18" fmla="*/ 1 w 36"/>
                <a:gd name="T19" fmla="*/ 6 h 25"/>
                <a:gd name="T20" fmla="*/ 1 w 36"/>
                <a:gd name="T21" fmla="*/ 6 h 25"/>
                <a:gd name="T22" fmla="*/ 0 w 36"/>
                <a:gd name="T23" fmla="*/ 19 h 25"/>
                <a:gd name="T24" fmla="*/ 19 w 36"/>
                <a:gd name="T25" fmla="*/ 21 h 25"/>
                <a:gd name="T26" fmla="*/ 21 w 36"/>
                <a:gd name="T27" fmla="*/ 21 h 25"/>
                <a:gd name="T28" fmla="*/ 22 w 36"/>
                <a:gd name="T29" fmla="*/ 21 h 25"/>
                <a:gd name="T30" fmla="*/ 23 w 36"/>
                <a:gd name="T31" fmla="*/ 22 h 25"/>
                <a:gd name="T32" fmla="*/ 25 w 36"/>
                <a:gd name="T33" fmla="*/ 22 h 25"/>
                <a:gd name="T34" fmla="*/ 27 w 36"/>
                <a:gd name="T35" fmla="*/ 23 h 25"/>
                <a:gd name="T36" fmla="*/ 29 w 36"/>
                <a:gd name="T37" fmla="*/ 23 h 25"/>
                <a:gd name="T38" fmla="*/ 31 w 36"/>
                <a:gd name="T39" fmla="*/ 23 h 25"/>
                <a:gd name="T40" fmla="*/ 32 w 36"/>
                <a:gd name="T41" fmla="*/ 23 h 25"/>
                <a:gd name="T42" fmla="*/ 35 w 36"/>
                <a:gd name="T43" fmla="*/ 24 h 25"/>
                <a:gd name="T44" fmla="*/ 35 w 36"/>
                <a:gd name="T45" fmla="*/ 25 h 25"/>
                <a:gd name="T46" fmla="*/ 35 w 36"/>
                <a:gd name="T47" fmla="*/ 24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6" h="25">
                  <a:moveTo>
                    <a:pt x="35" y="24"/>
                  </a:moveTo>
                  <a:cubicBezTo>
                    <a:pt x="35" y="24"/>
                    <a:pt x="35" y="24"/>
                    <a:pt x="35" y="22"/>
                  </a:cubicBezTo>
                  <a:cubicBezTo>
                    <a:pt x="35" y="21"/>
                    <a:pt x="36" y="20"/>
                    <a:pt x="35" y="19"/>
                  </a:cubicBezTo>
                  <a:cubicBezTo>
                    <a:pt x="34" y="18"/>
                    <a:pt x="34" y="18"/>
                    <a:pt x="34" y="18"/>
                  </a:cubicBezTo>
                  <a:cubicBezTo>
                    <a:pt x="35" y="18"/>
                    <a:pt x="35" y="18"/>
                    <a:pt x="35" y="18"/>
                  </a:cubicBezTo>
                  <a:cubicBezTo>
                    <a:pt x="35" y="6"/>
                    <a:pt x="35" y="6"/>
                    <a:pt x="35" y="6"/>
                  </a:cubicBezTo>
                  <a:cubicBezTo>
                    <a:pt x="35" y="6"/>
                    <a:pt x="35" y="6"/>
                    <a:pt x="35" y="5"/>
                  </a:cubicBezTo>
                  <a:cubicBezTo>
                    <a:pt x="35" y="4"/>
                    <a:pt x="35" y="3"/>
                    <a:pt x="35" y="2"/>
                  </a:cubicBezTo>
                  <a:cubicBezTo>
                    <a:pt x="35" y="2"/>
                    <a:pt x="12" y="2"/>
                    <a:pt x="2" y="0"/>
                  </a:cubicBezTo>
                  <a:cubicBezTo>
                    <a:pt x="1" y="3"/>
                    <a:pt x="1" y="6"/>
                    <a:pt x="1" y="6"/>
                  </a:cubicBezTo>
                  <a:cubicBezTo>
                    <a:pt x="1" y="6"/>
                    <a:pt x="1" y="6"/>
                    <a:pt x="1" y="6"/>
                  </a:cubicBezTo>
                  <a:cubicBezTo>
                    <a:pt x="0" y="19"/>
                    <a:pt x="0" y="19"/>
                    <a:pt x="0" y="19"/>
                  </a:cubicBezTo>
                  <a:cubicBezTo>
                    <a:pt x="19" y="21"/>
                    <a:pt x="19" y="21"/>
                    <a:pt x="19" y="21"/>
                  </a:cubicBezTo>
                  <a:cubicBezTo>
                    <a:pt x="19" y="21"/>
                    <a:pt x="20" y="21"/>
                    <a:pt x="21" y="21"/>
                  </a:cubicBezTo>
                  <a:cubicBezTo>
                    <a:pt x="21" y="21"/>
                    <a:pt x="21" y="21"/>
                    <a:pt x="22" y="21"/>
                  </a:cubicBezTo>
                  <a:cubicBezTo>
                    <a:pt x="22" y="22"/>
                    <a:pt x="23" y="22"/>
                    <a:pt x="23" y="22"/>
                  </a:cubicBezTo>
                  <a:cubicBezTo>
                    <a:pt x="24" y="22"/>
                    <a:pt x="25" y="22"/>
                    <a:pt x="25" y="22"/>
                  </a:cubicBezTo>
                  <a:cubicBezTo>
                    <a:pt x="25" y="22"/>
                    <a:pt x="26" y="23"/>
                    <a:pt x="27" y="23"/>
                  </a:cubicBezTo>
                  <a:cubicBezTo>
                    <a:pt x="27" y="24"/>
                    <a:pt x="28" y="23"/>
                    <a:pt x="29" y="23"/>
                  </a:cubicBezTo>
                  <a:cubicBezTo>
                    <a:pt x="30" y="22"/>
                    <a:pt x="31" y="23"/>
                    <a:pt x="31" y="23"/>
                  </a:cubicBezTo>
                  <a:cubicBezTo>
                    <a:pt x="32" y="23"/>
                    <a:pt x="32" y="23"/>
                    <a:pt x="32" y="23"/>
                  </a:cubicBezTo>
                  <a:cubicBezTo>
                    <a:pt x="32" y="23"/>
                    <a:pt x="35" y="24"/>
                    <a:pt x="35" y="24"/>
                  </a:cubicBezTo>
                  <a:cubicBezTo>
                    <a:pt x="36" y="25"/>
                    <a:pt x="35" y="25"/>
                    <a:pt x="35" y="25"/>
                  </a:cubicBezTo>
                  <a:cubicBezTo>
                    <a:pt x="35" y="25"/>
                    <a:pt x="36" y="25"/>
                    <a:pt x="35" y="2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4" name="Freeform 439">
              <a:extLst>
                <a:ext uri="{FF2B5EF4-FFF2-40B4-BE49-F238E27FC236}">
                  <a16:creationId xmlns:a16="http://schemas.microsoft.com/office/drawing/2014/main" id="{C4B7140F-5587-4E93-A1FB-4364BB89BD83}"/>
                </a:ext>
              </a:extLst>
            </p:cNvPr>
            <p:cNvSpPr>
              <a:spLocks/>
            </p:cNvSpPr>
            <p:nvPr/>
          </p:nvSpPr>
          <p:spPr bwMode="auto">
            <a:xfrm>
              <a:off x="-1655764" y="865188"/>
              <a:ext cx="58738" cy="93663"/>
            </a:xfrm>
            <a:custGeom>
              <a:avLst/>
              <a:gdLst>
                <a:gd name="T0" fmla="*/ 2 w 16"/>
                <a:gd name="T1" fmla="*/ 17 h 26"/>
                <a:gd name="T2" fmla="*/ 2 w 16"/>
                <a:gd name="T3" fmla="*/ 19 h 26"/>
                <a:gd name="T4" fmla="*/ 2 w 16"/>
                <a:gd name="T5" fmla="*/ 20 h 26"/>
                <a:gd name="T6" fmla="*/ 2 w 16"/>
                <a:gd name="T7" fmla="*/ 21 h 26"/>
                <a:gd name="T8" fmla="*/ 1 w 16"/>
                <a:gd name="T9" fmla="*/ 23 h 26"/>
                <a:gd name="T10" fmla="*/ 1 w 16"/>
                <a:gd name="T11" fmla="*/ 23 h 26"/>
                <a:gd name="T12" fmla="*/ 0 w 16"/>
                <a:gd name="T13" fmla="*/ 24 h 26"/>
                <a:gd name="T14" fmla="*/ 0 w 16"/>
                <a:gd name="T15" fmla="*/ 24 h 26"/>
                <a:gd name="T16" fmla="*/ 0 w 16"/>
                <a:gd name="T17" fmla="*/ 25 h 26"/>
                <a:gd name="T18" fmla="*/ 0 w 16"/>
                <a:gd name="T19" fmla="*/ 26 h 26"/>
                <a:gd name="T20" fmla="*/ 0 w 16"/>
                <a:gd name="T21" fmla="*/ 26 h 26"/>
                <a:gd name="T22" fmla="*/ 1 w 16"/>
                <a:gd name="T23" fmla="*/ 25 h 26"/>
                <a:gd name="T24" fmla="*/ 2 w 16"/>
                <a:gd name="T25" fmla="*/ 25 h 26"/>
                <a:gd name="T26" fmla="*/ 2 w 16"/>
                <a:gd name="T27" fmla="*/ 26 h 26"/>
                <a:gd name="T28" fmla="*/ 2 w 16"/>
                <a:gd name="T29" fmla="*/ 26 h 26"/>
                <a:gd name="T30" fmla="*/ 2 w 16"/>
                <a:gd name="T31" fmla="*/ 26 h 26"/>
                <a:gd name="T32" fmla="*/ 3 w 16"/>
                <a:gd name="T33" fmla="*/ 25 h 26"/>
                <a:gd name="T34" fmla="*/ 3 w 16"/>
                <a:gd name="T35" fmla="*/ 25 h 26"/>
                <a:gd name="T36" fmla="*/ 3 w 16"/>
                <a:gd name="T37" fmla="*/ 25 h 26"/>
                <a:gd name="T38" fmla="*/ 6 w 16"/>
                <a:gd name="T39" fmla="*/ 25 h 26"/>
                <a:gd name="T40" fmla="*/ 6 w 16"/>
                <a:gd name="T41" fmla="*/ 25 h 26"/>
                <a:gd name="T42" fmla="*/ 6 w 16"/>
                <a:gd name="T43" fmla="*/ 25 h 26"/>
                <a:gd name="T44" fmla="*/ 6 w 16"/>
                <a:gd name="T45" fmla="*/ 25 h 26"/>
                <a:gd name="T46" fmla="*/ 8 w 16"/>
                <a:gd name="T47" fmla="*/ 25 h 26"/>
                <a:gd name="T48" fmla="*/ 8 w 16"/>
                <a:gd name="T49" fmla="*/ 24 h 26"/>
                <a:gd name="T50" fmla="*/ 8 w 16"/>
                <a:gd name="T51" fmla="*/ 23 h 26"/>
                <a:gd name="T52" fmla="*/ 8 w 16"/>
                <a:gd name="T53" fmla="*/ 23 h 26"/>
                <a:gd name="T54" fmla="*/ 8 w 16"/>
                <a:gd name="T55" fmla="*/ 23 h 26"/>
                <a:gd name="T56" fmla="*/ 9 w 16"/>
                <a:gd name="T57" fmla="*/ 23 h 26"/>
                <a:gd name="T58" fmla="*/ 9 w 16"/>
                <a:gd name="T59" fmla="*/ 23 h 26"/>
                <a:gd name="T60" fmla="*/ 10 w 16"/>
                <a:gd name="T61" fmla="*/ 24 h 26"/>
                <a:gd name="T62" fmla="*/ 10 w 16"/>
                <a:gd name="T63" fmla="*/ 24 h 26"/>
                <a:gd name="T64" fmla="*/ 10 w 16"/>
                <a:gd name="T65" fmla="*/ 24 h 26"/>
                <a:gd name="T66" fmla="*/ 11 w 16"/>
                <a:gd name="T67" fmla="*/ 24 h 26"/>
                <a:gd name="T68" fmla="*/ 12 w 16"/>
                <a:gd name="T69" fmla="*/ 22 h 26"/>
                <a:gd name="T70" fmla="*/ 13 w 16"/>
                <a:gd name="T71" fmla="*/ 21 h 26"/>
                <a:gd name="T72" fmla="*/ 13 w 16"/>
                <a:gd name="T73" fmla="*/ 20 h 26"/>
                <a:gd name="T74" fmla="*/ 13 w 16"/>
                <a:gd name="T75" fmla="*/ 19 h 26"/>
                <a:gd name="T76" fmla="*/ 14 w 16"/>
                <a:gd name="T77" fmla="*/ 19 h 26"/>
                <a:gd name="T78" fmla="*/ 15 w 16"/>
                <a:gd name="T79" fmla="*/ 18 h 26"/>
                <a:gd name="T80" fmla="*/ 16 w 16"/>
                <a:gd name="T81" fmla="*/ 17 h 26"/>
                <a:gd name="T82" fmla="*/ 16 w 16"/>
                <a:gd name="T83" fmla="*/ 17 h 26"/>
                <a:gd name="T84" fmla="*/ 16 w 16"/>
                <a:gd name="T85" fmla="*/ 17 h 26"/>
                <a:gd name="T86" fmla="*/ 16 w 16"/>
                <a:gd name="T87" fmla="*/ 17 h 26"/>
                <a:gd name="T88" fmla="*/ 16 w 16"/>
                <a:gd name="T89" fmla="*/ 17 h 26"/>
                <a:gd name="T90" fmla="*/ 15 w 16"/>
                <a:gd name="T91" fmla="*/ 16 h 26"/>
                <a:gd name="T92" fmla="*/ 14 w 16"/>
                <a:gd name="T93" fmla="*/ 0 h 26"/>
                <a:gd name="T94" fmla="*/ 13 w 16"/>
                <a:gd name="T95" fmla="*/ 0 h 26"/>
                <a:gd name="T96" fmla="*/ 3 w 16"/>
                <a:gd name="T97" fmla="*/ 0 h 26"/>
                <a:gd name="T98" fmla="*/ 3 w 16"/>
                <a:gd name="T99" fmla="*/ 1 h 26"/>
                <a:gd name="T100" fmla="*/ 2 w 16"/>
                <a:gd name="T101" fmla="*/ 1 h 26"/>
                <a:gd name="T102" fmla="*/ 2 w 16"/>
                <a:gd name="T103" fmla="*/ 1 h 26"/>
                <a:gd name="T104" fmla="*/ 2 w 16"/>
                <a:gd name="T105" fmla="*/ 1 h 26"/>
                <a:gd name="T106" fmla="*/ 1 w 16"/>
                <a:gd name="T107" fmla="*/ 1 h 26"/>
                <a:gd name="T108" fmla="*/ 1 w 16"/>
                <a:gd name="T109" fmla="*/ 1 h 26"/>
                <a:gd name="T110" fmla="*/ 1 w 16"/>
                <a:gd name="T111" fmla="*/ 1 h 26"/>
                <a:gd name="T112" fmla="*/ 2 w 16"/>
                <a:gd name="T113" fmla="*/ 17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6" h="26">
                  <a:moveTo>
                    <a:pt x="2" y="17"/>
                  </a:moveTo>
                  <a:cubicBezTo>
                    <a:pt x="2" y="18"/>
                    <a:pt x="2" y="18"/>
                    <a:pt x="2" y="19"/>
                  </a:cubicBezTo>
                  <a:cubicBezTo>
                    <a:pt x="2" y="19"/>
                    <a:pt x="2" y="20"/>
                    <a:pt x="2" y="20"/>
                  </a:cubicBezTo>
                  <a:cubicBezTo>
                    <a:pt x="2" y="20"/>
                    <a:pt x="2" y="21"/>
                    <a:pt x="2" y="21"/>
                  </a:cubicBezTo>
                  <a:cubicBezTo>
                    <a:pt x="1" y="23"/>
                    <a:pt x="1" y="22"/>
                    <a:pt x="1" y="23"/>
                  </a:cubicBezTo>
                  <a:cubicBezTo>
                    <a:pt x="1" y="23"/>
                    <a:pt x="1" y="23"/>
                    <a:pt x="1" y="23"/>
                  </a:cubicBezTo>
                  <a:cubicBezTo>
                    <a:pt x="1" y="24"/>
                    <a:pt x="1" y="24"/>
                    <a:pt x="0" y="24"/>
                  </a:cubicBezTo>
                  <a:cubicBezTo>
                    <a:pt x="0" y="24"/>
                    <a:pt x="0" y="24"/>
                    <a:pt x="0" y="24"/>
                  </a:cubicBezTo>
                  <a:cubicBezTo>
                    <a:pt x="0" y="24"/>
                    <a:pt x="0" y="25"/>
                    <a:pt x="0" y="25"/>
                  </a:cubicBezTo>
                  <a:cubicBezTo>
                    <a:pt x="0" y="25"/>
                    <a:pt x="0" y="26"/>
                    <a:pt x="0" y="26"/>
                  </a:cubicBezTo>
                  <a:cubicBezTo>
                    <a:pt x="0" y="26"/>
                    <a:pt x="0" y="26"/>
                    <a:pt x="0" y="26"/>
                  </a:cubicBezTo>
                  <a:cubicBezTo>
                    <a:pt x="1" y="26"/>
                    <a:pt x="1" y="26"/>
                    <a:pt x="1" y="25"/>
                  </a:cubicBezTo>
                  <a:cubicBezTo>
                    <a:pt x="2" y="25"/>
                    <a:pt x="2" y="25"/>
                    <a:pt x="2" y="25"/>
                  </a:cubicBezTo>
                  <a:cubicBezTo>
                    <a:pt x="2" y="26"/>
                    <a:pt x="2" y="26"/>
                    <a:pt x="2" y="26"/>
                  </a:cubicBezTo>
                  <a:cubicBezTo>
                    <a:pt x="2" y="26"/>
                    <a:pt x="2" y="26"/>
                    <a:pt x="2" y="26"/>
                  </a:cubicBezTo>
                  <a:cubicBezTo>
                    <a:pt x="2" y="26"/>
                    <a:pt x="2" y="26"/>
                    <a:pt x="2" y="26"/>
                  </a:cubicBezTo>
                  <a:cubicBezTo>
                    <a:pt x="3" y="25"/>
                    <a:pt x="3" y="25"/>
                    <a:pt x="3" y="25"/>
                  </a:cubicBezTo>
                  <a:cubicBezTo>
                    <a:pt x="3" y="25"/>
                    <a:pt x="3" y="25"/>
                    <a:pt x="3" y="25"/>
                  </a:cubicBezTo>
                  <a:cubicBezTo>
                    <a:pt x="3" y="25"/>
                    <a:pt x="3" y="25"/>
                    <a:pt x="3" y="25"/>
                  </a:cubicBezTo>
                  <a:cubicBezTo>
                    <a:pt x="4" y="25"/>
                    <a:pt x="5" y="25"/>
                    <a:pt x="6" y="25"/>
                  </a:cubicBezTo>
                  <a:cubicBezTo>
                    <a:pt x="6" y="25"/>
                    <a:pt x="6" y="25"/>
                    <a:pt x="6" y="25"/>
                  </a:cubicBezTo>
                  <a:cubicBezTo>
                    <a:pt x="6" y="25"/>
                    <a:pt x="6" y="25"/>
                    <a:pt x="6" y="25"/>
                  </a:cubicBezTo>
                  <a:cubicBezTo>
                    <a:pt x="6" y="25"/>
                    <a:pt x="6" y="25"/>
                    <a:pt x="6" y="25"/>
                  </a:cubicBezTo>
                  <a:cubicBezTo>
                    <a:pt x="7" y="25"/>
                    <a:pt x="7" y="25"/>
                    <a:pt x="8" y="25"/>
                  </a:cubicBezTo>
                  <a:cubicBezTo>
                    <a:pt x="8" y="25"/>
                    <a:pt x="8" y="24"/>
                    <a:pt x="8" y="24"/>
                  </a:cubicBezTo>
                  <a:cubicBezTo>
                    <a:pt x="8" y="24"/>
                    <a:pt x="8" y="23"/>
                    <a:pt x="8" y="23"/>
                  </a:cubicBezTo>
                  <a:cubicBezTo>
                    <a:pt x="8" y="23"/>
                    <a:pt x="8" y="23"/>
                    <a:pt x="8" y="23"/>
                  </a:cubicBezTo>
                  <a:cubicBezTo>
                    <a:pt x="8" y="23"/>
                    <a:pt x="8" y="23"/>
                    <a:pt x="8" y="23"/>
                  </a:cubicBezTo>
                  <a:cubicBezTo>
                    <a:pt x="8" y="23"/>
                    <a:pt x="8" y="23"/>
                    <a:pt x="9" y="23"/>
                  </a:cubicBezTo>
                  <a:cubicBezTo>
                    <a:pt x="9" y="23"/>
                    <a:pt x="9" y="23"/>
                    <a:pt x="9" y="23"/>
                  </a:cubicBezTo>
                  <a:cubicBezTo>
                    <a:pt x="9" y="23"/>
                    <a:pt x="9" y="24"/>
                    <a:pt x="10" y="24"/>
                  </a:cubicBezTo>
                  <a:cubicBezTo>
                    <a:pt x="10" y="24"/>
                    <a:pt x="10" y="24"/>
                    <a:pt x="10" y="24"/>
                  </a:cubicBezTo>
                  <a:cubicBezTo>
                    <a:pt x="10" y="24"/>
                    <a:pt x="10" y="24"/>
                    <a:pt x="10" y="24"/>
                  </a:cubicBezTo>
                  <a:cubicBezTo>
                    <a:pt x="10" y="24"/>
                    <a:pt x="11" y="24"/>
                    <a:pt x="11" y="24"/>
                  </a:cubicBezTo>
                  <a:cubicBezTo>
                    <a:pt x="11" y="24"/>
                    <a:pt x="12" y="23"/>
                    <a:pt x="12" y="22"/>
                  </a:cubicBezTo>
                  <a:cubicBezTo>
                    <a:pt x="12" y="22"/>
                    <a:pt x="13" y="22"/>
                    <a:pt x="13" y="21"/>
                  </a:cubicBezTo>
                  <a:cubicBezTo>
                    <a:pt x="13" y="21"/>
                    <a:pt x="13" y="20"/>
                    <a:pt x="13" y="20"/>
                  </a:cubicBezTo>
                  <a:cubicBezTo>
                    <a:pt x="13" y="20"/>
                    <a:pt x="13" y="20"/>
                    <a:pt x="13" y="19"/>
                  </a:cubicBezTo>
                  <a:cubicBezTo>
                    <a:pt x="13" y="19"/>
                    <a:pt x="13" y="19"/>
                    <a:pt x="14" y="19"/>
                  </a:cubicBezTo>
                  <a:cubicBezTo>
                    <a:pt x="14" y="19"/>
                    <a:pt x="15" y="19"/>
                    <a:pt x="15" y="18"/>
                  </a:cubicBezTo>
                  <a:cubicBezTo>
                    <a:pt x="15" y="18"/>
                    <a:pt x="16" y="17"/>
                    <a:pt x="16" y="17"/>
                  </a:cubicBezTo>
                  <a:cubicBezTo>
                    <a:pt x="16" y="17"/>
                    <a:pt x="16" y="17"/>
                    <a:pt x="16" y="17"/>
                  </a:cubicBezTo>
                  <a:cubicBezTo>
                    <a:pt x="16" y="17"/>
                    <a:pt x="16" y="17"/>
                    <a:pt x="16" y="17"/>
                  </a:cubicBezTo>
                  <a:cubicBezTo>
                    <a:pt x="16" y="17"/>
                    <a:pt x="16" y="17"/>
                    <a:pt x="16" y="17"/>
                  </a:cubicBezTo>
                  <a:cubicBezTo>
                    <a:pt x="16" y="17"/>
                    <a:pt x="16" y="17"/>
                    <a:pt x="16" y="17"/>
                  </a:cubicBezTo>
                  <a:cubicBezTo>
                    <a:pt x="15" y="17"/>
                    <a:pt x="15" y="16"/>
                    <a:pt x="15" y="16"/>
                  </a:cubicBezTo>
                  <a:cubicBezTo>
                    <a:pt x="14" y="0"/>
                    <a:pt x="14" y="0"/>
                    <a:pt x="14" y="0"/>
                  </a:cubicBezTo>
                  <a:cubicBezTo>
                    <a:pt x="13" y="0"/>
                    <a:pt x="13" y="0"/>
                    <a:pt x="13" y="0"/>
                  </a:cubicBezTo>
                  <a:cubicBezTo>
                    <a:pt x="3" y="0"/>
                    <a:pt x="3" y="0"/>
                    <a:pt x="3" y="0"/>
                  </a:cubicBezTo>
                  <a:cubicBezTo>
                    <a:pt x="3" y="1"/>
                    <a:pt x="3" y="1"/>
                    <a:pt x="3" y="1"/>
                  </a:cubicBezTo>
                  <a:cubicBezTo>
                    <a:pt x="3" y="1"/>
                    <a:pt x="3" y="1"/>
                    <a:pt x="2" y="1"/>
                  </a:cubicBezTo>
                  <a:cubicBezTo>
                    <a:pt x="2" y="1"/>
                    <a:pt x="2" y="1"/>
                    <a:pt x="2" y="1"/>
                  </a:cubicBezTo>
                  <a:cubicBezTo>
                    <a:pt x="2" y="1"/>
                    <a:pt x="2" y="1"/>
                    <a:pt x="2" y="1"/>
                  </a:cubicBezTo>
                  <a:cubicBezTo>
                    <a:pt x="2" y="1"/>
                    <a:pt x="2" y="1"/>
                    <a:pt x="1" y="1"/>
                  </a:cubicBezTo>
                  <a:cubicBezTo>
                    <a:pt x="1" y="1"/>
                    <a:pt x="1" y="1"/>
                    <a:pt x="1" y="1"/>
                  </a:cubicBezTo>
                  <a:cubicBezTo>
                    <a:pt x="1" y="1"/>
                    <a:pt x="1" y="1"/>
                    <a:pt x="1" y="1"/>
                  </a:cubicBezTo>
                  <a:lnTo>
                    <a:pt x="2" y="17"/>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5" name="Freeform 440">
              <a:extLst>
                <a:ext uri="{FF2B5EF4-FFF2-40B4-BE49-F238E27FC236}">
                  <a16:creationId xmlns:a16="http://schemas.microsoft.com/office/drawing/2014/main" id="{F94117E0-3B2E-4D46-B62F-8C59E390657E}"/>
                </a:ext>
              </a:extLst>
            </p:cNvPr>
            <p:cNvSpPr>
              <a:spLocks/>
            </p:cNvSpPr>
            <p:nvPr/>
          </p:nvSpPr>
          <p:spPr bwMode="auto">
            <a:xfrm>
              <a:off x="-1436689" y="882651"/>
              <a:ext cx="25400" cy="36513"/>
            </a:xfrm>
            <a:custGeom>
              <a:avLst/>
              <a:gdLst>
                <a:gd name="T0" fmla="*/ 6 w 7"/>
                <a:gd name="T1" fmla="*/ 9 h 10"/>
                <a:gd name="T2" fmla="*/ 5 w 7"/>
                <a:gd name="T3" fmla="*/ 9 h 10"/>
                <a:gd name="T4" fmla="*/ 6 w 7"/>
                <a:gd name="T5" fmla="*/ 8 h 10"/>
                <a:gd name="T6" fmla="*/ 6 w 7"/>
                <a:gd name="T7" fmla="*/ 8 h 10"/>
                <a:gd name="T8" fmla="*/ 6 w 7"/>
                <a:gd name="T9" fmla="*/ 8 h 10"/>
                <a:gd name="T10" fmla="*/ 6 w 7"/>
                <a:gd name="T11" fmla="*/ 7 h 10"/>
                <a:gd name="T12" fmla="*/ 4 w 7"/>
                <a:gd name="T13" fmla="*/ 6 h 10"/>
                <a:gd name="T14" fmla="*/ 4 w 7"/>
                <a:gd name="T15" fmla="*/ 6 h 10"/>
                <a:gd name="T16" fmla="*/ 4 w 7"/>
                <a:gd name="T17" fmla="*/ 5 h 10"/>
                <a:gd name="T18" fmla="*/ 3 w 7"/>
                <a:gd name="T19" fmla="*/ 4 h 10"/>
                <a:gd name="T20" fmla="*/ 2 w 7"/>
                <a:gd name="T21" fmla="*/ 3 h 10"/>
                <a:gd name="T22" fmla="*/ 2 w 7"/>
                <a:gd name="T23" fmla="*/ 2 h 10"/>
                <a:gd name="T24" fmla="*/ 2 w 7"/>
                <a:gd name="T25" fmla="*/ 2 h 10"/>
                <a:gd name="T26" fmla="*/ 1 w 7"/>
                <a:gd name="T27" fmla="*/ 1 h 10"/>
                <a:gd name="T28" fmla="*/ 1 w 7"/>
                <a:gd name="T29" fmla="*/ 0 h 10"/>
                <a:gd name="T30" fmla="*/ 0 w 7"/>
                <a:gd name="T31" fmla="*/ 1 h 10"/>
                <a:gd name="T32" fmla="*/ 0 w 7"/>
                <a:gd name="T33" fmla="*/ 1 h 10"/>
                <a:gd name="T34" fmla="*/ 1 w 7"/>
                <a:gd name="T35" fmla="*/ 0 h 10"/>
                <a:gd name="T36" fmla="*/ 0 w 7"/>
                <a:gd name="T37" fmla="*/ 1 h 10"/>
                <a:gd name="T38" fmla="*/ 0 w 7"/>
                <a:gd name="T39" fmla="*/ 1 h 10"/>
                <a:gd name="T40" fmla="*/ 3 w 7"/>
                <a:gd name="T41" fmla="*/ 10 h 10"/>
                <a:gd name="T42" fmla="*/ 6 w 7"/>
                <a:gd name="T43" fmla="*/ 9 h 10"/>
                <a:gd name="T44" fmla="*/ 7 w 7"/>
                <a:gd name="T45" fmla="*/ 9 h 10"/>
                <a:gd name="T46" fmla="*/ 6 w 7"/>
                <a:gd name="T47" fmla="*/ 9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 h="10">
                  <a:moveTo>
                    <a:pt x="6" y="9"/>
                  </a:moveTo>
                  <a:cubicBezTo>
                    <a:pt x="6" y="9"/>
                    <a:pt x="5" y="9"/>
                    <a:pt x="5" y="9"/>
                  </a:cubicBezTo>
                  <a:cubicBezTo>
                    <a:pt x="5" y="8"/>
                    <a:pt x="5" y="8"/>
                    <a:pt x="6" y="8"/>
                  </a:cubicBezTo>
                  <a:cubicBezTo>
                    <a:pt x="6" y="8"/>
                    <a:pt x="6" y="8"/>
                    <a:pt x="6" y="8"/>
                  </a:cubicBezTo>
                  <a:cubicBezTo>
                    <a:pt x="5" y="8"/>
                    <a:pt x="6" y="8"/>
                    <a:pt x="6" y="8"/>
                  </a:cubicBezTo>
                  <a:cubicBezTo>
                    <a:pt x="6" y="8"/>
                    <a:pt x="6" y="7"/>
                    <a:pt x="6" y="7"/>
                  </a:cubicBezTo>
                  <a:cubicBezTo>
                    <a:pt x="5" y="7"/>
                    <a:pt x="5" y="7"/>
                    <a:pt x="4" y="6"/>
                  </a:cubicBezTo>
                  <a:cubicBezTo>
                    <a:pt x="4" y="6"/>
                    <a:pt x="4" y="6"/>
                    <a:pt x="4" y="6"/>
                  </a:cubicBezTo>
                  <a:cubicBezTo>
                    <a:pt x="4" y="5"/>
                    <a:pt x="4" y="5"/>
                    <a:pt x="4" y="5"/>
                  </a:cubicBezTo>
                  <a:cubicBezTo>
                    <a:pt x="4" y="5"/>
                    <a:pt x="3" y="4"/>
                    <a:pt x="3" y="4"/>
                  </a:cubicBezTo>
                  <a:cubicBezTo>
                    <a:pt x="3" y="3"/>
                    <a:pt x="2" y="3"/>
                    <a:pt x="2" y="3"/>
                  </a:cubicBezTo>
                  <a:cubicBezTo>
                    <a:pt x="2" y="3"/>
                    <a:pt x="2" y="2"/>
                    <a:pt x="2" y="2"/>
                  </a:cubicBezTo>
                  <a:cubicBezTo>
                    <a:pt x="2" y="2"/>
                    <a:pt x="2" y="2"/>
                    <a:pt x="2" y="2"/>
                  </a:cubicBezTo>
                  <a:cubicBezTo>
                    <a:pt x="2" y="2"/>
                    <a:pt x="2" y="2"/>
                    <a:pt x="1" y="1"/>
                  </a:cubicBezTo>
                  <a:cubicBezTo>
                    <a:pt x="1" y="1"/>
                    <a:pt x="1" y="0"/>
                    <a:pt x="1" y="0"/>
                  </a:cubicBezTo>
                  <a:cubicBezTo>
                    <a:pt x="0" y="1"/>
                    <a:pt x="0" y="1"/>
                    <a:pt x="0" y="1"/>
                  </a:cubicBezTo>
                  <a:cubicBezTo>
                    <a:pt x="0" y="1"/>
                    <a:pt x="0" y="1"/>
                    <a:pt x="0" y="1"/>
                  </a:cubicBezTo>
                  <a:cubicBezTo>
                    <a:pt x="1" y="0"/>
                    <a:pt x="1" y="0"/>
                    <a:pt x="1" y="0"/>
                  </a:cubicBezTo>
                  <a:cubicBezTo>
                    <a:pt x="0" y="1"/>
                    <a:pt x="0" y="1"/>
                    <a:pt x="0" y="1"/>
                  </a:cubicBezTo>
                  <a:cubicBezTo>
                    <a:pt x="0" y="1"/>
                    <a:pt x="0" y="1"/>
                    <a:pt x="0" y="1"/>
                  </a:cubicBezTo>
                  <a:cubicBezTo>
                    <a:pt x="3" y="10"/>
                    <a:pt x="3" y="10"/>
                    <a:pt x="3" y="10"/>
                  </a:cubicBezTo>
                  <a:cubicBezTo>
                    <a:pt x="6" y="9"/>
                    <a:pt x="6" y="9"/>
                    <a:pt x="6" y="9"/>
                  </a:cubicBezTo>
                  <a:cubicBezTo>
                    <a:pt x="6" y="9"/>
                    <a:pt x="7" y="9"/>
                    <a:pt x="7" y="9"/>
                  </a:cubicBezTo>
                  <a:cubicBezTo>
                    <a:pt x="7" y="9"/>
                    <a:pt x="6" y="8"/>
                    <a:pt x="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6" name="Freeform 441">
              <a:extLst>
                <a:ext uri="{FF2B5EF4-FFF2-40B4-BE49-F238E27FC236}">
                  <a16:creationId xmlns:a16="http://schemas.microsoft.com/office/drawing/2014/main" id="{DAC95F40-95E9-4722-B5F5-7CCDC022B332}"/>
                </a:ext>
              </a:extLst>
            </p:cNvPr>
            <p:cNvSpPr>
              <a:spLocks/>
            </p:cNvSpPr>
            <p:nvPr/>
          </p:nvSpPr>
          <p:spPr bwMode="auto">
            <a:xfrm>
              <a:off x="-1531939" y="831851"/>
              <a:ext cx="104775" cy="68263"/>
            </a:xfrm>
            <a:custGeom>
              <a:avLst/>
              <a:gdLst>
                <a:gd name="T0" fmla="*/ 27 w 29"/>
                <a:gd name="T1" fmla="*/ 14 h 19"/>
                <a:gd name="T2" fmla="*/ 27 w 29"/>
                <a:gd name="T3" fmla="*/ 13 h 19"/>
                <a:gd name="T4" fmla="*/ 28 w 29"/>
                <a:gd name="T5" fmla="*/ 13 h 19"/>
                <a:gd name="T6" fmla="*/ 28 w 29"/>
                <a:gd name="T7" fmla="*/ 13 h 19"/>
                <a:gd name="T8" fmla="*/ 29 w 29"/>
                <a:gd name="T9" fmla="*/ 13 h 19"/>
                <a:gd name="T10" fmla="*/ 29 w 29"/>
                <a:gd name="T11" fmla="*/ 12 h 19"/>
                <a:gd name="T12" fmla="*/ 29 w 29"/>
                <a:gd name="T13" fmla="*/ 11 h 19"/>
                <a:gd name="T14" fmla="*/ 29 w 29"/>
                <a:gd name="T15" fmla="*/ 11 h 19"/>
                <a:gd name="T16" fmla="*/ 29 w 29"/>
                <a:gd name="T17" fmla="*/ 11 h 19"/>
                <a:gd name="T18" fmla="*/ 28 w 29"/>
                <a:gd name="T19" fmla="*/ 10 h 19"/>
                <a:gd name="T20" fmla="*/ 27 w 29"/>
                <a:gd name="T21" fmla="*/ 9 h 19"/>
                <a:gd name="T22" fmla="*/ 27 w 29"/>
                <a:gd name="T23" fmla="*/ 6 h 19"/>
                <a:gd name="T24" fmla="*/ 28 w 29"/>
                <a:gd name="T25" fmla="*/ 5 h 19"/>
                <a:gd name="T26" fmla="*/ 28 w 29"/>
                <a:gd name="T27" fmla="*/ 4 h 19"/>
                <a:gd name="T28" fmla="*/ 28 w 29"/>
                <a:gd name="T29" fmla="*/ 4 h 19"/>
                <a:gd name="T30" fmla="*/ 28 w 29"/>
                <a:gd name="T31" fmla="*/ 4 h 19"/>
                <a:gd name="T32" fmla="*/ 28 w 29"/>
                <a:gd name="T33" fmla="*/ 4 h 19"/>
                <a:gd name="T34" fmla="*/ 27 w 29"/>
                <a:gd name="T35" fmla="*/ 4 h 19"/>
                <a:gd name="T36" fmla="*/ 26 w 29"/>
                <a:gd name="T37" fmla="*/ 3 h 19"/>
                <a:gd name="T38" fmla="*/ 24 w 29"/>
                <a:gd name="T39" fmla="*/ 1 h 19"/>
                <a:gd name="T40" fmla="*/ 23 w 29"/>
                <a:gd name="T41" fmla="*/ 1 h 19"/>
                <a:gd name="T42" fmla="*/ 3 w 29"/>
                <a:gd name="T43" fmla="*/ 5 h 19"/>
                <a:gd name="T44" fmla="*/ 3 w 29"/>
                <a:gd name="T45" fmla="*/ 3 h 19"/>
                <a:gd name="T46" fmla="*/ 2 w 29"/>
                <a:gd name="T47" fmla="*/ 4 h 19"/>
                <a:gd name="T48" fmla="*/ 1 w 29"/>
                <a:gd name="T49" fmla="*/ 4 h 19"/>
                <a:gd name="T50" fmla="*/ 0 w 29"/>
                <a:gd name="T51" fmla="*/ 5 h 19"/>
                <a:gd name="T52" fmla="*/ 0 w 29"/>
                <a:gd name="T53" fmla="*/ 5 h 19"/>
                <a:gd name="T54" fmla="*/ 2 w 29"/>
                <a:gd name="T55" fmla="*/ 19 h 19"/>
                <a:gd name="T56" fmla="*/ 26 w 29"/>
                <a:gd name="T57" fmla="*/ 15 h 19"/>
                <a:gd name="T58" fmla="*/ 27 w 29"/>
                <a:gd name="T59" fmla="*/ 14 h 19"/>
                <a:gd name="T60" fmla="*/ 27 w 29"/>
                <a:gd name="T61"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9" h="19">
                  <a:moveTo>
                    <a:pt x="27" y="14"/>
                  </a:moveTo>
                  <a:cubicBezTo>
                    <a:pt x="27" y="14"/>
                    <a:pt x="27" y="14"/>
                    <a:pt x="27" y="13"/>
                  </a:cubicBezTo>
                  <a:cubicBezTo>
                    <a:pt x="28" y="13"/>
                    <a:pt x="28" y="13"/>
                    <a:pt x="28" y="13"/>
                  </a:cubicBezTo>
                  <a:cubicBezTo>
                    <a:pt x="28" y="13"/>
                    <a:pt x="28" y="13"/>
                    <a:pt x="28" y="13"/>
                  </a:cubicBezTo>
                  <a:cubicBezTo>
                    <a:pt x="28" y="13"/>
                    <a:pt x="28" y="13"/>
                    <a:pt x="29" y="13"/>
                  </a:cubicBezTo>
                  <a:cubicBezTo>
                    <a:pt x="29" y="13"/>
                    <a:pt x="29" y="12"/>
                    <a:pt x="29" y="12"/>
                  </a:cubicBezTo>
                  <a:cubicBezTo>
                    <a:pt x="29" y="12"/>
                    <a:pt x="29" y="12"/>
                    <a:pt x="29" y="11"/>
                  </a:cubicBezTo>
                  <a:cubicBezTo>
                    <a:pt x="29" y="11"/>
                    <a:pt x="29" y="11"/>
                    <a:pt x="29" y="11"/>
                  </a:cubicBezTo>
                  <a:cubicBezTo>
                    <a:pt x="29" y="11"/>
                    <a:pt x="29" y="11"/>
                    <a:pt x="29" y="11"/>
                  </a:cubicBezTo>
                  <a:cubicBezTo>
                    <a:pt x="29" y="11"/>
                    <a:pt x="28" y="10"/>
                    <a:pt x="28" y="10"/>
                  </a:cubicBezTo>
                  <a:cubicBezTo>
                    <a:pt x="27" y="10"/>
                    <a:pt x="27" y="10"/>
                    <a:pt x="27" y="9"/>
                  </a:cubicBezTo>
                  <a:cubicBezTo>
                    <a:pt x="26" y="8"/>
                    <a:pt x="26" y="6"/>
                    <a:pt x="27" y="6"/>
                  </a:cubicBezTo>
                  <a:cubicBezTo>
                    <a:pt x="27" y="5"/>
                    <a:pt x="27" y="5"/>
                    <a:pt x="28" y="5"/>
                  </a:cubicBezTo>
                  <a:cubicBezTo>
                    <a:pt x="28" y="5"/>
                    <a:pt x="28" y="5"/>
                    <a:pt x="28" y="4"/>
                  </a:cubicBezTo>
                  <a:cubicBezTo>
                    <a:pt x="28" y="4"/>
                    <a:pt x="28" y="4"/>
                    <a:pt x="28" y="4"/>
                  </a:cubicBezTo>
                  <a:cubicBezTo>
                    <a:pt x="28" y="4"/>
                    <a:pt x="28" y="4"/>
                    <a:pt x="28" y="4"/>
                  </a:cubicBezTo>
                  <a:cubicBezTo>
                    <a:pt x="28" y="4"/>
                    <a:pt x="28" y="4"/>
                    <a:pt x="28" y="4"/>
                  </a:cubicBezTo>
                  <a:cubicBezTo>
                    <a:pt x="28" y="4"/>
                    <a:pt x="27" y="4"/>
                    <a:pt x="27" y="4"/>
                  </a:cubicBezTo>
                  <a:cubicBezTo>
                    <a:pt x="27" y="4"/>
                    <a:pt x="27" y="4"/>
                    <a:pt x="26" y="3"/>
                  </a:cubicBezTo>
                  <a:cubicBezTo>
                    <a:pt x="26" y="3"/>
                    <a:pt x="25" y="2"/>
                    <a:pt x="24" y="1"/>
                  </a:cubicBezTo>
                  <a:cubicBezTo>
                    <a:pt x="24" y="0"/>
                    <a:pt x="23" y="1"/>
                    <a:pt x="23" y="1"/>
                  </a:cubicBezTo>
                  <a:cubicBezTo>
                    <a:pt x="3" y="5"/>
                    <a:pt x="3" y="5"/>
                    <a:pt x="3" y="5"/>
                  </a:cubicBezTo>
                  <a:cubicBezTo>
                    <a:pt x="3" y="3"/>
                    <a:pt x="3" y="3"/>
                    <a:pt x="3" y="3"/>
                  </a:cubicBezTo>
                  <a:cubicBezTo>
                    <a:pt x="3" y="3"/>
                    <a:pt x="2" y="4"/>
                    <a:pt x="2" y="4"/>
                  </a:cubicBezTo>
                  <a:cubicBezTo>
                    <a:pt x="2" y="4"/>
                    <a:pt x="2" y="4"/>
                    <a:pt x="1" y="4"/>
                  </a:cubicBezTo>
                  <a:cubicBezTo>
                    <a:pt x="1" y="5"/>
                    <a:pt x="0" y="5"/>
                    <a:pt x="0" y="5"/>
                  </a:cubicBezTo>
                  <a:cubicBezTo>
                    <a:pt x="0" y="5"/>
                    <a:pt x="0" y="5"/>
                    <a:pt x="0" y="5"/>
                  </a:cubicBezTo>
                  <a:cubicBezTo>
                    <a:pt x="2" y="19"/>
                    <a:pt x="2" y="19"/>
                    <a:pt x="2" y="19"/>
                  </a:cubicBezTo>
                  <a:cubicBezTo>
                    <a:pt x="26" y="15"/>
                    <a:pt x="26" y="15"/>
                    <a:pt x="26" y="15"/>
                  </a:cubicBezTo>
                  <a:cubicBezTo>
                    <a:pt x="27" y="14"/>
                    <a:pt x="27" y="14"/>
                    <a:pt x="27" y="14"/>
                  </a:cubicBezTo>
                  <a:cubicBezTo>
                    <a:pt x="27" y="14"/>
                    <a:pt x="27" y="14"/>
                    <a:pt x="27"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7" name="Freeform 442">
              <a:extLst>
                <a:ext uri="{FF2B5EF4-FFF2-40B4-BE49-F238E27FC236}">
                  <a16:creationId xmlns:a16="http://schemas.microsoft.com/office/drawing/2014/main" id="{75466884-7129-4626-96ED-1F0C8AABE8D3}"/>
                </a:ext>
              </a:extLst>
            </p:cNvPr>
            <p:cNvSpPr>
              <a:spLocks noEditPoints="1"/>
            </p:cNvSpPr>
            <p:nvPr/>
          </p:nvSpPr>
          <p:spPr bwMode="auto">
            <a:xfrm>
              <a:off x="-1433514" y="846138"/>
              <a:ext cx="17463" cy="47625"/>
            </a:xfrm>
            <a:custGeom>
              <a:avLst/>
              <a:gdLst>
                <a:gd name="T0" fmla="*/ 1 w 5"/>
                <a:gd name="T1" fmla="*/ 1 h 13"/>
                <a:gd name="T2" fmla="*/ 0 w 5"/>
                <a:gd name="T3" fmla="*/ 2 h 13"/>
                <a:gd name="T4" fmla="*/ 0 w 5"/>
                <a:gd name="T5" fmla="*/ 4 h 13"/>
                <a:gd name="T6" fmla="*/ 0 w 5"/>
                <a:gd name="T7" fmla="*/ 5 h 13"/>
                <a:gd name="T8" fmla="*/ 1 w 5"/>
                <a:gd name="T9" fmla="*/ 6 h 13"/>
                <a:gd name="T10" fmla="*/ 2 w 5"/>
                <a:gd name="T11" fmla="*/ 7 h 13"/>
                <a:gd name="T12" fmla="*/ 2 w 5"/>
                <a:gd name="T13" fmla="*/ 7 h 13"/>
                <a:gd name="T14" fmla="*/ 2 w 5"/>
                <a:gd name="T15" fmla="*/ 7 h 13"/>
                <a:gd name="T16" fmla="*/ 2 w 5"/>
                <a:gd name="T17" fmla="*/ 8 h 13"/>
                <a:gd name="T18" fmla="*/ 2 w 5"/>
                <a:gd name="T19" fmla="*/ 8 h 13"/>
                <a:gd name="T20" fmla="*/ 2 w 5"/>
                <a:gd name="T21" fmla="*/ 9 h 13"/>
                <a:gd name="T22" fmla="*/ 2 w 5"/>
                <a:gd name="T23" fmla="*/ 9 h 13"/>
                <a:gd name="T24" fmla="*/ 1 w 5"/>
                <a:gd name="T25" fmla="*/ 9 h 13"/>
                <a:gd name="T26" fmla="*/ 0 w 5"/>
                <a:gd name="T27" fmla="*/ 9 h 13"/>
                <a:gd name="T28" fmla="*/ 0 w 5"/>
                <a:gd name="T29" fmla="*/ 10 h 13"/>
                <a:gd name="T30" fmla="*/ 0 w 5"/>
                <a:gd name="T31" fmla="*/ 10 h 13"/>
                <a:gd name="T32" fmla="*/ 0 w 5"/>
                <a:gd name="T33" fmla="*/ 11 h 13"/>
                <a:gd name="T34" fmla="*/ 1 w 5"/>
                <a:gd name="T35" fmla="*/ 12 h 13"/>
                <a:gd name="T36" fmla="*/ 1 w 5"/>
                <a:gd name="T37" fmla="*/ 12 h 13"/>
                <a:gd name="T38" fmla="*/ 2 w 5"/>
                <a:gd name="T39" fmla="*/ 12 h 13"/>
                <a:gd name="T40" fmla="*/ 2 w 5"/>
                <a:gd name="T41" fmla="*/ 12 h 13"/>
                <a:gd name="T42" fmla="*/ 3 w 5"/>
                <a:gd name="T43" fmla="*/ 12 h 13"/>
                <a:gd name="T44" fmla="*/ 3 w 5"/>
                <a:gd name="T45" fmla="*/ 12 h 13"/>
                <a:gd name="T46" fmla="*/ 3 w 5"/>
                <a:gd name="T47" fmla="*/ 13 h 13"/>
                <a:gd name="T48" fmla="*/ 4 w 5"/>
                <a:gd name="T49" fmla="*/ 12 h 13"/>
                <a:gd name="T50" fmla="*/ 4 w 5"/>
                <a:gd name="T51" fmla="*/ 11 h 13"/>
                <a:gd name="T52" fmla="*/ 4 w 5"/>
                <a:gd name="T53" fmla="*/ 11 h 13"/>
                <a:gd name="T54" fmla="*/ 4 w 5"/>
                <a:gd name="T55" fmla="*/ 11 h 13"/>
                <a:gd name="T56" fmla="*/ 5 w 5"/>
                <a:gd name="T57" fmla="*/ 10 h 13"/>
                <a:gd name="T58" fmla="*/ 4 w 5"/>
                <a:gd name="T59" fmla="*/ 10 h 13"/>
                <a:gd name="T60" fmla="*/ 5 w 5"/>
                <a:gd name="T61" fmla="*/ 9 h 13"/>
                <a:gd name="T62" fmla="*/ 5 w 5"/>
                <a:gd name="T63" fmla="*/ 8 h 13"/>
                <a:gd name="T64" fmla="*/ 5 w 5"/>
                <a:gd name="T65" fmla="*/ 7 h 13"/>
                <a:gd name="T66" fmla="*/ 5 w 5"/>
                <a:gd name="T67" fmla="*/ 6 h 13"/>
                <a:gd name="T68" fmla="*/ 5 w 5"/>
                <a:gd name="T69" fmla="*/ 5 h 13"/>
                <a:gd name="T70" fmla="*/ 5 w 5"/>
                <a:gd name="T71" fmla="*/ 4 h 13"/>
                <a:gd name="T72" fmla="*/ 4 w 5"/>
                <a:gd name="T73" fmla="*/ 5 h 13"/>
                <a:gd name="T74" fmla="*/ 4 w 5"/>
                <a:gd name="T75" fmla="*/ 4 h 13"/>
                <a:gd name="T76" fmla="*/ 4 w 5"/>
                <a:gd name="T77" fmla="*/ 4 h 13"/>
                <a:gd name="T78" fmla="*/ 4 w 5"/>
                <a:gd name="T79" fmla="*/ 3 h 13"/>
                <a:gd name="T80" fmla="*/ 5 w 5"/>
                <a:gd name="T81" fmla="*/ 2 h 13"/>
                <a:gd name="T82" fmla="*/ 5 w 5"/>
                <a:gd name="T83" fmla="*/ 1 h 13"/>
                <a:gd name="T84" fmla="*/ 1 w 5"/>
                <a:gd name="T85" fmla="*/ 0 h 13"/>
                <a:gd name="T86" fmla="*/ 1 w 5"/>
                <a:gd name="T87" fmla="*/ 0 h 13"/>
                <a:gd name="T88" fmla="*/ 1 w 5"/>
                <a:gd name="T89" fmla="*/ 1 h 13"/>
                <a:gd name="T90" fmla="*/ 1 w 5"/>
                <a:gd name="T91" fmla="*/ 12 h 13"/>
                <a:gd name="T92" fmla="*/ 0 w 5"/>
                <a:gd name="T93" fmla="*/ 11 h 13"/>
                <a:gd name="T94" fmla="*/ 0 w 5"/>
                <a:gd name="T95" fmla="*/ 10 h 13"/>
                <a:gd name="T96" fmla="*/ 0 w 5"/>
                <a:gd name="T97" fmla="*/ 11 h 13"/>
                <a:gd name="T98" fmla="*/ 1 w 5"/>
                <a:gd name="T99" fmla="*/ 1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 h="13">
                  <a:moveTo>
                    <a:pt x="1" y="1"/>
                  </a:moveTo>
                  <a:cubicBezTo>
                    <a:pt x="0" y="1"/>
                    <a:pt x="0" y="1"/>
                    <a:pt x="0" y="2"/>
                  </a:cubicBezTo>
                  <a:cubicBezTo>
                    <a:pt x="0" y="2"/>
                    <a:pt x="0" y="3"/>
                    <a:pt x="0" y="4"/>
                  </a:cubicBezTo>
                  <a:cubicBezTo>
                    <a:pt x="0" y="4"/>
                    <a:pt x="0" y="5"/>
                    <a:pt x="0" y="5"/>
                  </a:cubicBezTo>
                  <a:cubicBezTo>
                    <a:pt x="0" y="6"/>
                    <a:pt x="0" y="6"/>
                    <a:pt x="1" y="6"/>
                  </a:cubicBezTo>
                  <a:cubicBezTo>
                    <a:pt x="1" y="6"/>
                    <a:pt x="2" y="7"/>
                    <a:pt x="2" y="7"/>
                  </a:cubicBezTo>
                  <a:cubicBezTo>
                    <a:pt x="2" y="7"/>
                    <a:pt x="2" y="7"/>
                    <a:pt x="2" y="7"/>
                  </a:cubicBezTo>
                  <a:cubicBezTo>
                    <a:pt x="2" y="7"/>
                    <a:pt x="2" y="7"/>
                    <a:pt x="2" y="7"/>
                  </a:cubicBezTo>
                  <a:cubicBezTo>
                    <a:pt x="2" y="7"/>
                    <a:pt x="2" y="8"/>
                    <a:pt x="2" y="8"/>
                  </a:cubicBezTo>
                  <a:cubicBezTo>
                    <a:pt x="2" y="8"/>
                    <a:pt x="2" y="8"/>
                    <a:pt x="2" y="8"/>
                  </a:cubicBezTo>
                  <a:cubicBezTo>
                    <a:pt x="2" y="8"/>
                    <a:pt x="2" y="9"/>
                    <a:pt x="2" y="9"/>
                  </a:cubicBezTo>
                  <a:cubicBezTo>
                    <a:pt x="2" y="9"/>
                    <a:pt x="2" y="9"/>
                    <a:pt x="2" y="9"/>
                  </a:cubicBezTo>
                  <a:cubicBezTo>
                    <a:pt x="1" y="9"/>
                    <a:pt x="1" y="9"/>
                    <a:pt x="1" y="9"/>
                  </a:cubicBezTo>
                  <a:cubicBezTo>
                    <a:pt x="1" y="9"/>
                    <a:pt x="1" y="9"/>
                    <a:pt x="0" y="9"/>
                  </a:cubicBezTo>
                  <a:cubicBezTo>
                    <a:pt x="0" y="9"/>
                    <a:pt x="0" y="10"/>
                    <a:pt x="0" y="10"/>
                  </a:cubicBezTo>
                  <a:cubicBezTo>
                    <a:pt x="0" y="10"/>
                    <a:pt x="0" y="10"/>
                    <a:pt x="0" y="10"/>
                  </a:cubicBezTo>
                  <a:cubicBezTo>
                    <a:pt x="0" y="10"/>
                    <a:pt x="0" y="11"/>
                    <a:pt x="0" y="11"/>
                  </a:cubicBezTo>
                  <a:cubicBezTo>
                    <a:pt x="1" y="12"/>
                    <a:pt x="1" y="12"/>
                    <a:pt x="1" y="12"/>
                  </a:cubicBezTo>
                  <a:cubicBezTo>
                    <a:pt x="1" y="12"/>
                    <a:pt x="1" y="12"/>
                    <a:pt x="1" y="12"/>
                  </a:cubicBezTo>
                  <a:cubicBezTo>
                    <a:pt x="1" y="12"/>
                    <a:pt x="1" y="12"/>
                    <a:pt x="2" y="12"/>
                  </a:cubicBezTo>
                  <a:cubicBezTo>
                    <a:pt x="2" y="12"/>
                    <a:pt x="2" y="12"/>
                    <a:pt x="2" y="12"/>
                  </a:cubicBezTo>
                  <a:cubicBezTo>
                    <a:pt x="2" y="12"/>
                    <a:pt x="3" y="12"/>
                    <a:pt x="3" y="12"/>
                  </a:cubicBezTo>
                  <a:cubicBezTo>
                    <a:pt x="3" y="12"/>
                    <a:pt x="3" y="12"/>
                    <a:pt x="3" y="12"/>
                  </a:cubicBezTo>
                  <a:cubicBezTo>
                    <a:pt x="3" y="13"/>
                    <a:pt x="3" y="13"/>
                    <a:pt x="3" y="13"/>
                  </a:cubicBezTo>
                  <a:cubicBezTo>
                    <a:pt x="4" y="13"/>
                    <a:pt x="4" y="12"/>
                    <a:pt x="4" y="12"/>
                  </a:cubicBezTo>
                  <a:cubicBezTo>
                    <a:pt x="4" y="12"/>
                    <a:pt x="4" y="12"/>
                    <a:pt x="4" y="11"/>
                  </a:cubicBezTo>
                  <a:cubicBezTo>
                    <a:pt x="4" y="11"/>
                    <a:pt x="4" y="11"/>
                    <a:pt x="4" y="11"/>
                  </a:cubicBezTo>
                  <a:cubicBezTo>
                    <a:pt x="4" y="11"/>
                    <a:pt x="4" y="11"/>
                    <a:pt x="4" y="11"/>
                  </a:cubicBezTo>
                  <a:cubicBezTo>
                    <a:pt x="4" y="11"/>
                    <a:pt x="5" y="10"/>
                    <a:pt x="5" y="10"/>
                  </a:cubicBezTo>
                  <a:cubicBezTo>
                    <a:pt x="5" y="10"/>
                    <a:pt x="5" y="10"/>
                    <a:pt x="4" y="10"/>
                  </a:cubicBezTo>
                  <a:cubicBezTo>
                    <a:pt x="4" y="10"/>
                    <a:pt x="4" y="9"/>
                    <a:pt x="5" y="9"/>
                  </a:cubicBezTo>
                  <a:cubicBezTo>
                    <a:pt x="5" y="9"/>
                    <a:pt x="5" y="9"/>
                    <a:pt x="5" y="8"/>
                  </a:cubicBezTo>
                  <a:cubicBezTo>
                    <a:pt x="5" y="8"/>
                    <a:pt x="5" y="7"/>
                    <a:pt x="5" y="7"/>
                  </a:cubicBezTo>
                  <a:cubicBezTo>
                    <a:pt x="5" y="7"/>
                    <a:pt x="5" y="7"/>
                    <a:pt x="5" y="6"/>
                  </a:cubicBezTo>
                  <a:cubicBezTo>
                    <a:pt x="5" y="6"/>
                    <a:pt x="5" y="5"/>
                    <a:pt x="5" y="5"/>
                  </a:cubicBezTo>
                  <a:cubicBezTo>
                    <a:pt x="5" y="5"/>
                    <a:pt x="5" y="4"/>
                    <a:pt x="5" y="4"/>
                  </a:cubicBezTo>
                  <a:cubicBezTo>
                    <a:pt x="5" y="4"/>
                    <a:pt x="4" y="5"/>
                    <a:pt x="4" y="5"/>
                  </a:cubicBezTo>
                  <a:cubicBezTo>
                    <a:pt x="4" y="5"/>
                    <a:pt x="4" y="4"/>
                    <a:pt x="4" y="4"/>
                  </a:cubicBezTo>
                  <a:cubicBezTo>
                    <a:pt x="4" y="4"/>
                    <a:pt x="4" y="4"/>
                    <a:pt x="4" y="4"/>
                  </a:cubicBezTo>
                  <a:cubicBezTo>
                    <a:pt x="4" y="3"/>
                    <a:pt x="4" y="3"/>
                    <a:pt x="4" y="3"/>
                  </a:cubicBezTo>
                  <a:cubicBezTo>
                    <a:pt x="4" y="3"/>
                    <a:pt x="5" y="2"/>
                    <a:pt x="5" y="2"/>
                  </a:cubicBezTo>
                  <a:cubicBezTo>
                    <a:pt x="5" y="1"/>
                    <a:pt x="5" y="1"/>
                    <a:pt x="5" y="1"/>
                  </a:cubicBezTo>
                  <a:cubicBezTo>
                    <a:pt x="5" y="1"/>
                    <a:pt x="1" y="0"/>
                    <a:pt x="1" y="0"/>
                  </a:cubicBezTo>
                  <a:cubicBezTo>
                    <a:pt x="1" y="0"/>
                    <a:pt x="1" y="0"/>
                    <a:pt x="1" y="0"/>
                  </a:cubicBezTo>
                  <a:cubicBezTo>
                    <a:pt x="1" y="1"/>
                    <a:pt x="1" y="1"/>
                    <a:pt x="1" y="1"/>
                  </a:cubicBezTo>
                  <a:close/>
                  <a:moveTo>
                    <a:pt x="1" y="12"/>
                  </a:moveTo>
                  <a:cubicBezTo>
                    <a:pt x="1" y="12"/>
                    <a:pt x="1" y="12"/>
                    <a:pt x="0" y="11"/>
                  </a:cubicBezTo>
                  <a:cubicBezTo>
                    <a:pt x="0" y="11"/>
                    <a:pt x="0" y="10"/>
                    <a:pt x="0" y="10"/>
                  </a:cubicBezTo>
                  <a:cubicBezTo>
                    <a:pt x="0" y="10"/>
                    <a:pt x="0" y="11"/>
                    <a:pt x="0" y="11"/>
                  </a:cubicBezTo>
                  <a:cubicBezTo>
                    <a:pt x="1" y="12"/>
                    <a:pt x="1" y="12"/>
                    <a:pt x="1"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8" name="Freeform 443">
              <a:extLst>
                <a:ext uri="{FF2B5EF4-FFF2-40B4-BE49-F238E27FC236}">
                  <a16:creationId xmlns:a16="http://schemas.microsoft.com/office/drawing/2014/main" id="{67111547-6028-43DB-8E34-5F7B5AC1AF84}"/>
                </a:ext>
              </a:extLst>
            </p:cNvPr>
            <p:cNvSpPr>
              <a:spLocks/>
            </p:cNvSpPr>
            <p:nvPr/>
          </p:nvSpPr>
          <p:spPr bwMode="auto">
            <a:xfrm>
              <a:off x="-1385889" y="817563"/>
              <a:ext cx="17463" cy="17463"/>
            </a:xfrm>
            <a:custGeom>
              <a:avLst/>
              <a:gdLst>
                <a:gd name="T0" fmla="*/ 3 w 5"/>
                <a:gd name="T1" fmla="*/ 1 h 5"/>
                <a:gd name="T2" fmla="*/ 3 w 5"/>
                <a:gd name="T3" fmla="*/ 0 h 5"/>
                <a:gd name="T4" fmla="*/ 2 w 5"/>
                <a:gd name="T5" fmla="*/ 0 h 5"/>
                <a:gd name="T6" fmla="*/ 0 w 5"/>
                <a:gd name="T7" fmla="*/ 0 h 5"/>
                <a:gd name="T8" fmla="*/ 1 w 5"/>
                <a:gd name="T9" fmla="*/ 4 h 5"/>
                <a:gd name="T10" fmla="*/ 1 w 5"/>
                <a:gd name="T11" fmla="*/ 5 h 5"/>
                <a:gd name="T12" fmla="*/ 2 w 5"/>
                <a:gd name="T13" fmla="*/ 5 h 5"/>
                <a:gd name="T14" fmla="*/ 3 w 5"/>
                <a:gd name="T15" fmla="*/ 4 h 5"/>
                <a:gd name="T16" fmla="*/ 3 w 5"/>
                <a:gd name="T17" fmla="*/ 3 h 5"/>
                <a:gd name="T18" fmla="*/ 3 w 5"/>
                <a:gd name="T19" fmla="*/ 2 h 5"/>
                <a:gd name="T20" fmla="*/ 3 w 5"/>
                <a:gd name="T21" fmla="*/ 2 h 5"/>
                <a:gd name="T22" fmla="*/ 4 w 5"/>
                <a:gd name="T23" fmla="*/ 3 h 5"/>
                <a:gd name="T24" fmla="*/ 4 w 5"/>
                <a:gd name="T25" fmla="*/ 3 h 5"/>
                <a:gd name="T26" fmla="*/ 5 w 5"/>
                <a:gd name="T27" fmla="*/ 3 h 5"/>
                <a:gd name="T28" fmla="*/ 4 w 5"/>
                <a:gd name="T29" fmla="*/ 1 h 5"/>
                <a:gd name="T30" fmla="*/ 3 w 5"/>
                <a:gd name="T31"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5">
                  <a:moveTo>
                    <a:pt x="3" y="1"/>
                  </a:moveTo>
                  <a:cubicBezTo>
                    <a:pt x="3" y="0"/>
                    <a:pt x="3" y="0"/>
                    <a:pt x="3" y="0"/>
                  </a:cubicBezTo>
                  <a:cubicBezTo>
                    <a:pt x="2" y="0"/>
                    <a:pt x="2" y="0"/>
                    <a:pt x="2" y="0"/>
                  </a:cubicBezTo>
                  <a:cubicBezTo>
                    <a:pt x="0" y="0"/>
                    <a:pt x="0" y="0"/>
                    <a:pt x="0" y="0"/>
                  </a:cubicBezTo>
                  <a:cubicBezTo>
                    <a:pt x="0" y="1"/>
                    <a:pt x="2" y="4"/>
                    <a:pt x="1" y="4"/>
                  </a:cubicBezTo>
                  <a:cubicBezTo>
                    <a:pt x="1" y="4"/>
                    <a:pt x="1" y="5"/>
                    <a:pt x="1" y="5"/>
                  </a:cubicBezTo>
                  <a:cubicBezTo>
                    <a:pt x="1" y="5"/>
                    <a:pt x="2" y="5"/>
                    <a:pt x="2" y="5"/>
                  </a:cubicBezTo>
                  <a:cubicBezTo>
                    <a:pt x="2" y="4"/>
                    <a:pt x="3" y="4"/>
                    <a:pt x="3" y="4"/>
                  </a:cubicBezTo>
                  <a:cubicBezTo>
                    <a:pt x="3" y="4"/>
                    <a:pt x="3" y="4"/>
                    <a:pt x="3" y="3"/>
                  </a:cubicBezTo>
                  <a:cubicBezTo>
                    <a:pt x="3" y="3"/>
                    <a:pt x="3" y="3"/>
                    <a:pt x="3" y="2"/>
                  </a:cubicBezTo>
                  <a:cubicBezTo>
                    <a:pt x="3" y="2"/>
                    <a:pt x="3" y="2"/>
                    <a:pt x="3" y="2"/>
                  </a:cubicBezTo>
                  <a:cubicBezTo>
                    <a:pt x="3" y="2"/>
                    <a:pt x="4" y="3"/>
                    <a:pt x="4" y="3"/>
                  </a:cubicBezTo>
                  <a:cubicBezTo>
                    <a:pt x="4" y="3"/>
                    <a:pt x="4" y="3"/>
                    <a:pt x="4" y="3"/>
                  </a:cubicBezTo>
                  <a:cubicBezTo>
                    <a:pt x="4" y="3"/>
                    <a:pt x="5" y="3"/>
                    <a:pt x="5" y="3"/>
                  </a:cubicBezTo>
                  <a:cubicBezTo>
                    <a:pt x="4" y="1"/>
                    <a:pt x="4" y="1"/>
                    <a:pt x="4" y="1"/>
                  </a:cubicBezTo>
                  <a:lnTo>
                    <a:pt x="3" y="1"/>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99" name="Freeform 444">
              <a:extLst>
                <a:ext uri="{FF2B5EF4-FFF2-40B4-BE49-F238E27FC236}">
                  <a16:creationId xmlns:a16="http://schemas.microsoft.com/office/drawing/2014/main" id="{0E55CBE9-7392-4499-9F13-9CF4F62E623B}"/>
                </a:ext>
              </a:extLst>
            </p:cNvPr>
            <p:cNvSpPr>
              <a:spLocks/>
            </p:cNvSpPr>
            <p:nvPr/>
          </p:nvSpPr>
          <p:spPr bwMode="auto">
            <a:xfrm>
              <a:off x="-1416052" y="795338"/>
              <a:ext cx="66675" cy="33338"/>
            </a:xfrm>
            <a:custGeom>
              <a:avLst/>
              <a:gdLst>
                <a:gd name="T0" fmla="*/ 18 w 18"/>
                <a:gd name="T1" fmla="*/ 6 h 9"/>
                <a:gd name="T2" fmla="*/ 17 w 18"/>
                <a:gd name="T3" fmla="*/ 5 h 9"/>
                <a:gd name="T4" fmla="*/ 17 w 18"/>
                <a:gd name="T5" fmla="*/ 4 h 9"/>
                <a:gd name="T6" fmla="*/ 16 w 18"/>
                <a:gd name="T7" fmla="*/ 4 h 9"/>
                <a:gd name="T8" fmla="*/ 16 w 18"/>
                <a:gd name="T9" fmla="*/ 4 h 9"/>
                <a:gd name="T10" fmla="*/ 17 w 18"/>
                <a:gd name="T11" fmla="*/ 4 h 9"/>
                <a:gd name="T12" fmla="*/ 17 w 18"/>
                <a:gd name="T13" fmla="*/ 5 h 9"/>
                <a:gd name="T14" fmla="*/ 17 w 18"/>
                <a:gd name="T15" fmla="*/ 5 h 9"/>
                <a:gd name="T16" fmla="*/ 17 w 18"/>
                <a:gd name="T17" fmla="*/ 6 h 9"/>
                <a:gd name="T18" fmla="*/ 16 w 18"/>
                <a:gd name="T19" fmla="*/ 6 h 9"/>
                <a:gd name="T20" fmla="*/ 16 w 18"/>
                <a:gd name="T21" fmla="*/ 6 h 9"/>
                <a:gd name="T22" fmla="*/ 15 w 18"/>
                <a:gd name="T23" fmla="*/ 6 h 9"/>
                <a:gd name="T24" fmla="*/ 14 w 18"/>
                <a:gd name="T25" fmla="*/ 5 h 9"/>
                <a:gd name="T26" fmla="*/ 14 w 18"/>
                <a:gd name="T27" fmla="*/ 5 h 9"/>
                <a:gd name="T28" fmla="*/ 14 w 18"/>
                <a:gd name="T29" fmla="*/ 4 h 9"/>
                <a:gd name="T30" fmla="*/ 13 w 18"/>
                <a:gd name="T31" fmla="*/ 4 h 9"/>
                <a:gd name="T32" fmla="*/ 13 w 18"/>
                <a:gd name="T33" fmla="*/ 4 h 9"/>
                <a:gd name="T34" fmla="*/ 12 w 18"/>
                <a:gd name="T35" fmla="*/ 4 h 9"/>
                <a:gd name="T36" fmla="*/ 12 w 18"/>
                <a:gd name="T37" fmla="*/ 4 h 9"/>
                <a:gd name="T38" fmla="*/ 11 w 18"/>
                <a:gd name="T39" fmla="*/ 3 h 9"/>
                <a:gd name="T40" fmla="*/ 11 w 18"/>
                <a:gd name="T41" fmla="*/ 3 h 9"/>
                <a:gd name="T42" fmla="*/ 12 w 18"/>
                <a:gd name="T43" fmla="*/ 2 h 9"/>
                <a:gd name="T44" fmla="*/ 12 w 18"/>
                <a:gd name="T45" fmla="*/ 2 h 9"/>
                <a:gd name="T46" fmla="*/ 12 w 18"/>
                <a:gd name="T47" fmla="*/ 1 h 9"/>
                <a:gd name="T48" fmla="*/ 12 w 18"/>
                <a:gd name="T49" fmla="*/ 1 h 9"/>
                <a:gd name="T50" fmla="*/ 11 w 18"/>
                <a:gd name="T51" fmla="*/ 0 h 9"/>
                <a:gd name="T52" fmla="*/ 11 w 18"/>
                <a:gd name="T53" fmla="*/ 0 h 9"/>
                <a:gd name="T54" fmla="*/ 11 w 18"/>
                <a:gd name="T55" fmla="*/ 0 h 9"/>
                <a:gd name="T56" fmla="*/ 10 w 18"/>
                <a:gd name="T57" fmla="*/ 0 h 9"/>
                <a:gd name="T58" fmla="*/ 10 w 18"/>
                <a:gd name="T59" fmla="*/ 0 h 9"/>
                <a:gd name="T60" fmla="*/ 10 w 18"/>
                <a:gd name="T61" fmla="*/ 0 h 9"/>
                <a:gd name="T62" fmla="*/ 10 w 18"/>
                <a:gd name="T63" fmla="*/ 0 h 9"/>
                <a:gd name="T64" fmla="*/ 9 w 18"/>
                <a:gd name="T65" fmla="*/ 1 h 9"/>
                <a:gd name="T66" fmla="*/ 0 w 18"/>
                <a:gd name="T67" fmla="*/ 3 h 9"/>
                <a:gd name="T68" fmla="*/ 0 w 18"/>
                <a:gd name="T69" fmla="*/ 5 h 9"/>
                <a:gd name="T70" fmla="*/ 0 w 18"/>
                <a:gd name="T71" fmla="*/ 8 h 9"/>
                <a:gd name="T72" fmla="*/ 3 w 18"/>
                <a:gd name="T73" fmla="*/ 7 h 9"/>
                <a:gd name="T74" fmla="*/ 3 w 18"/>
                <a:gd name="T75" fmla="*/ 8 h 9"/>
                <a:gd name="T76" fmla="*/ 4 w 18"/>
                <a:gd name="T77" fmla="*/ 8 h 9"/>
                <a:gd name="T78" fmla="*/ 4 w 18"/>
                <a:gd name="T79" fmla="*/ 7 h 9"/>
                <a:gd name="T80" fmla="*/ 8 w 18"/>
                <a:gd name="T81" fmla="*/ 6 h 9"/>
                <a:gd name="T82" fmla="*/ 10 w 18"/>
                <a:gd name="T83" fmla="*/ 6 h 9"/>
                <a:gd name="T84" fmla="*/ 11 w 18"/>
                <a:gd name="T85" fmla="*/ 6 h 9"/>
                <a:gd name="T86" fmla="*/ 11 w 18"/>
                <a:gd name="T87" fmla="*/ 7 h 9"/>
                <a:gd name="T88" fmla="*/ 12 w 18"/>
                <a:gd name="T89" fmla="*/ 7 h 9"/>
                <a:gd name="T90" fmla="*/ 13 w 18"/>
                <a:gd name="T91" fmla="*/ 9 h 9"/>
                <a:gd name="T92" fmla="*/ 13 w 18"/>
                <a:gd name="T93" fmla="*/ 9 h 9"/>
                <a:gd name="T94" fmla="*/ 13 w 18"/>
                <a:gd name="T95" fmla="*/ 8 h 9"/>
                <a:gd name="T96" fmla="*/ 14 w 18"/>
                <a:gd name="T97" fmla="*/ 8 h 9"/>
                <a:gd name="T98" fmla="*/ 14 w 18"/>
                <a:gd name="T99" fmla="*/ 7 h 9"/>
                <a:gd name="T100" fmla="*/ 14 w 18"/>
                <a:gd name="T101" fmla="*/ 7 h 9"/>
                <a:gd name="T102" fmla="*/ 15 w 18"/>
                <a:gd name="T103" fmla="*/ 7 h 9"/>
                <a:gd name="T104" fmla="*/ 15 w 18"/>
                <a:gd name="T105" fmla="*/ 8 h 9"/>
                <a:gd name="T106" fmla="*/ 16 w 18"/>
                <a:gd name="T107" fmla="*/ 7 h 9"/>
                <a:gd name="T108" fmla="*/ 17 w 18"/>
                <a:gd name="T109" fmla="*/ 7 h 9"/>
                <a:gd name="T110" fmla="*/ 17 w 18"/>
                <a:gd name="T111" fmla="*/ 6 h 9"/>
                <a:gd name="T112" fmla="*/ 18 w 18"/>
                <a:gd name="T113" fmla="*/ 6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8" h="9">
                  <a:moveTo>
                    <a:pt x="18" y="6"/>
                  </a:moveTo>
                  <a:cubicBezTo>
                    <a:pt x="18" y="6"/>
                    <a:pt x="18" y="6"/>
                    <a:pt x="17" y="5"/>
                  </a:cubicBezTo>
                  <a:cubicBezTo>
                    <a:pt x="17" y="5"/>
                    <a:pt x="17" y="4"/>
                    <a:pt x="17" y="4"/>
                  </a:cubicBezTo>
                  <a:cubicBezTo>
                    <a:pt x="17" y="4"/>
                    <a:pt x="16" y="3"/>
                    <a:pt x="16" y="4"/>
                  </a:cubicBezTo>
                  <a:cubicBezTo>
                    <a:pt x="15" y="4"/>
                    <a:pt x="16" y="4"/>
                    <a:pt x="16" y="4"/>
                  </a:cubicBezTo>
                  <a:cubicBezTo>
                    <a:pt x="16" y="4"/>
                    <a:pt x="17" y="4"/>
                    <a:pt x="17" y="4"/>
                  </a:cubicBezTo>
                  <a:cubicBezTo>
                    <a:pt x="17" y="5"/>
                    <a:pt x="17" y="5"/>
                    <a:pt x="17" y="5"/>
                  </a:cubicBezTo>
                  <a:cubicBezTo>
                    <a:pt x="17" y="5"/>
                    <a:pt x="17" y="5"/>
                    <a:pt x="17" y="5"/>
                  </a:cubicBezTo>
                  <a:cubicBezTo>
                    <a:pt x="17" y="5"/>
                    <a:pt x="17" y="6"/>
                    <a:pt x="17" y="6"/>
                  </a:cubicBezTo>
                  <a:cubicBezTo>
                    <a:pt x="17" y="6"/>
                    <a:pt x="16" y="6"/>
                    <a:pt x="16" y="6"/>
                  </a:cubicBezTo>
                  <a:cubicBezTo>
                    <a:pt x="16" y="6"/>
                    <a:pt x="16" y="6"/>
                    <a:pt x="16" y="6"/>
                  </a:cubicBezTo>
                  <a:cubicBezTo>
                    <a:pt x="15" y="6"/>
                    <a:pt x="15" y="6"/>
                    <a:pt x="15" y="6"/>
                  </a:cubicBezTo>
                  <a:cubicBezTo>
                    <a:pt x="14" y="5"/>
                    <a:pt x="14" y="5"/>
                    <a:pt x="14" y="5"/>
                  </a:cubicBezTo>
                  <a:cubicBezTo>
                    <a:pt x="14" y="5"/>
                    <a:pt x="14" y="5"/>
                    <a:pt x="14" y="5"/>
                  </a:cubicBezTo>
                  <a:cubicBezTo>
                    <a:pt x="14" y="5"/>
                    <a:pt x="14" y="5"/>
                    <a:pt x="14" y="4"/>
                  </a:cubicBezTo>
                  <a:cubicBezTo>
                    <a:pt x="14" y="4"/>
                    <a:pt x="13" y="4"/>
                    <a:pt x="13" y="4"/>
                  </a:cubicBezTo>
                  <a:cubicBezTo>
                    <a:pt x="13" y="4"/>
                    <a:pt x="13" y="4"/>
                    <a:pt x="13" y="4"/>
                  </a:cubicBezTo>
                  <a:cubicBezTo>
                    <a:pt x="13" y="3"/>
                    <a:pt x="12" y="4"/>
                    <a:pt x="12" y="4"/>
                  </a:cubicBezTo>
                  <a:cubicBezTo>
                    <a:pt x="12" y="4"/>
                    <a:pt x="12" y="4"/>
                    <a:pt x="12" y="4"/>
                  </a:cubicBezTo>
                  <a:cubicBezTo>
                    <a:pt x="12" y="4"/>
                    <a:pt x="11" y="3"/>
                    <a:pt x="11" y="3"/>
                  </a:cubicBezTo>
                  <a:cubicBezTo>
                    <a:pt x="11" y="3"/>
                    <a:pt x="11" y="3"/>
                    <a:pt x="11" y="3"/>
                  </a:cubicBezTo>
                  <a:cubicBezTo>
                    <a:pt x="11" y="2"/>
                    <a:pt x="12" y="2"/>
                    <a:pt x="12" y="2"/>
                  </a:cubicBezTo>
                  <a:cubicBezTo>
                    <a:pt x="12" y="2"/>
                    <a:pt x="12" y="2"/>
                    <a:pt x="12" y="2"/>
                  </a:cubicBezTo>
                  <a:cubicBezTo>
                    <a:pt x="12" y="2"/>
                    <a:pt x="12" y="1"/>
                    <a:pt x="12" y="1"/>
                  </a:cubicBezTo>
                  <a:cubicBezTo>
                    <a:pt x="12" y="1"/>
                    <a:pt x="12" y="1"/>
                    <a:pt x="12" y="1"/>
                  </a:cubicBezTo>
                  <a:cubicBezTo>
                    <a:pt x="12" y="1"/>
                    <a:pt x="11" y="0"/>
                    <a:pt x="11" y="0"/>
                  </a:cubicBezTo>
                  <a:cubicBezTo>
                    <a:pt x="11" y="0"/>
                    <a:pt x="11" y="0"/>
                    <a:pt x="11" y="0"/>
                  </a:cubicBezTo>
                  <a:cubicBezTo>
                    <a:pt x="11" y="0"/>
                    <a:pt x="11" y="0"/>
                    <a:pt x="11" y="0"/>
                  </a:cubicBezTo>
                  <a:cubicBezTo>
                    <a:pt x="10" y="0"/>
                    <a:pt x="10" y="0"/>
                    <a:pt x="10" y="0"/>
                  </a:cubicBezTo>
                  <a:cubicBezTo>
                    <a:pt x="10" y="0"/>
                    <a:pt x="10" y="0"/>
                    <a:pt x="10" y="0"/>
                  </a:cubicBezTo>
                  <a:cubicBezTo>
                    <a:pt x="10" y="0"/>
                    <a:pt x="10" y="0"/>
                    <a:pt x="10" y="0"/>
                  </a:cubicBezTo>
                  <a:cubicBezTo>
                    <a:pt x="10" y="0"/>
                    <a:pt x="10" y="0"/>
                    <a:pt x="10" y="0"/>
                  </a:cubicBezTo>
                  <a:cubicBezTo>
                    <a:pt x="9" y="1"/>
                    <a:pt x="9" y="1"/>
                    <a:pt x="9" y="1"/>
                  </a:cubicBezTo>
                  <a:cubicBezTo>
                    <a:pt x="0" y="3"/>
                    <a:pt x="0" y="3"/>
                    <a:pt x="0" y="3"/>
                  </a:cubicBezTo>
                  <a:cubicBezTo>
                    <a:pt x="0" y="3"/>
                    <a:pt x="0" y="3"/>
                    <a:pt x="0" y="5"/>
                  </a:cubicBezTo>
                  <a:cubicBezTo>
                    <a:pt x="0" y="6"/>
                    <a:pt x="0" y="8"/>
                    <a:pt x="0" y="8"/>
                  </a:cubicBezTo>
                  <a:cubicBezTo>
                    <a:pt x="3" y="7"/>
                    <a:pt x="3" y="7"/>
                    <a:pt x="3" y="7"/>
                  </a:cubicBezTo>
                  <a:cubicBezTo>
                    <a:pt x="3" y="7"/>
                    <a:pt x="3" y="8"/>
                    <a:pt x="3" y="8"/>
                  </a:cubicBezTo>
                  <a:cubicBezTo>
                    <a:pt x="3" y="8"/>
                    <a:pt x="3" y="8"/>
                    <a:pt x="4" y="8"/>
                  </a:cubicBezTo>
                  <a:cubicBezTo>
                    <a:pt x="4" y="7"/>
                    <a:pt x="4" y="7"/>
                    <a:pt x="4" y="7"/>
                  </a:cubicBezTo>
                  <a:cubicBezTo>
                    <a:pt x="8" y="6"/>
                    <a:pt x="8" y="6"/>
                    <a:pt x="8" y="6"/>
                  </a:cubicBezTo>
                  <a:cubicBezTo>
                    <a:pt x="10" y="6"/>
                    <a:pt x="10" y="6"/>
                    <a:pt x="10" y="6"/>
                  </a:cubicBezTo>
                  <a:cubicBezTo>
                    <a:pt x="11" y="6"/>
                    <a:pt x="11" y="6"/>
                    <a:pt x="11" y="6"/>
                  </a:cubicBezTo>
                  <a:cubicBezTo>
                    <a:pt x="11" y="7"/>
                    <a:pt x="11" y="7"/>
                    <a:pt x="11" y="7"/>
                  </a:cubicBezTo>
                  <a:cubicBezTo>
                    <a:pt x="12" y="7"/>
                    <a:pt x="12" y="7"/>
                    <a:pt x="12" y="7"/>
                  </a:cubicBezTo>
                  <a:cubicBezTo>
                    <a:pt x="13" y="9"/>
                    <a:pt x="13" y="9"/>
                    <a:pt x="13" y="9"/>
                  </a:cubicBezTo>
                  <a:cubicBezTo>
                    <a:pt x="13" y="9"/>
                    <a:pt x="13" y="9"/>
                    <a:pt x="13" y="9"/>
                  </a:cubicBezTo>
                  <a:cubicBezTo>
                    <a:pt x="13" y="8"/>
                    <a:pt x="13" y="8"/>
                    <a:pt x="13" y="8"/>
                  </a:cubicBezTo>
                  <a:cubicBezTo>
                    <a:pt x="13" y="8"/>
                    <a:pt x="13" y="8"/>
                    <a:pt x="14" y="8"/>
                  </a:cubicBezTo>
                  <a:cubicBezTo>
                    <a:pt x="14" y="8"/>
                    <a:pt x="14" y="7"/>
                    <a:pt x="14" y="7"/>
                  </a:cubicBezTo>
                  <a:cubicBezTo>
                    <a:pt x="14" y="7"/>
                    <a:pt x="14" y="7"/>
                    <a:pt x="14" y="7"/>
                  </a:cubicBezTo>
                  <a:cubicBezTo>
                    <a:pt x="15" y="7"/>
                    <a:pt x="15" y="7"/>
                    <a:pt x="15" y="7"/>
                  </a:cubicBezTo>
                  <a:cubicBezTo>
                    <a:pt x="15" y="7"/>
                    <a:pt x="15" y="8"/>
                    <a:pt x="15" y="8"/>
                  </a:cubicBezTo>
                  <a:cubicBezTo>
                    <a:pt x="15" y="8"/>
                    <a:pt x="16" y="7"/>
                    <a:pt x="16" y="7"/>
                  </a:cubicBezTo>
                  <a:cubicBezTo>
                    <a:pt x="16" y="7"/>
                    <a:pt x="16" y="7"/>
                    <a:pt x="17" y="7"/>
                  </a:cubicBezTo>
                  <a:cubicBezTo>
                    <a:pt x="17" y="7"/>
                    <a:pt x="17" y="6"/>
                    <a:pt x="17" y="6"/>
                  </a:cubicBezTo>
                  <a:cubicBezTo>
                    <a:pt x="18" y="7"/>
                    <a:pt x="18" y="7"/>
                    <a:pt x="18" y="6"/>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0" name="Freeform 445">
              <a:extLst>
                <a:ext uri="{FF2B5EF4-FFF2-40B4-BE49-F238E27FC236}">
                  <a16:creationId xmlns:a16="http://schemas.microsoft.com/office/drawing/2014/main" id="{14E1D0A4-982E-4D0A-9C86-8F00120E94CF}"/>
                </a:ext>
              </a:extLst>
            </p:cNvPr>
            <p:cNvSpPr>
              <a:spLocks/>
            </p:cNvSpPr>
            <p:nvPr/>
          </p:nvSpPr>
          <p:spPr bwMode="auto">
            <a:xfrm>
              <a:off x="-1416052" y="817563"/>
              <a:ext cx="36513" cy="31750"/>
            </a:xfrm>
            <a:custGeom>
              <a:avLst/>
              <a:gdLst>
                <a:gd name="T0" fmla="*/ 9 w 10"/>
                <a:gd name="T1" fmla="*/ 4 h 9"/>
                <a:gd name="T2" fmla="*/ 8 w 10"/>
                <a:gd name="T3" fmla="*/ 0 h 9"/>
                <a:gd name="T4" fmla="*/ 8 w 10"/>
                <a:gd name="T5" fmla="*/ 0 h 9"/>
                <a:gd name="T6" fmla="*/ 4 w 10"/>
                <a:gd name="T7" fmla="*/ 1 h 9"/>
                <a:gd name="T8" fmla="*/ 4 w 10"/>
                <a:gd name="T9" fmla="*/ 2 h 9"/>
                <a:gd name="T10" fmla="*/ 3 w 10"/>
                <a:gd name="T11" fmla="*/ 2 h 9"/>
                <a:gd name="T12" fmla="*/ 3 w 10"/>
                <a:gd name="T13" fmla="*/ 1 h 9"/>
                <a:gd name="T14" fmla="*/ 0 w 10"/>
                <a:gd name="T15" fmla="*/ 2 h 9"/>
                <a:gd name="T16" fmla="*/ 0 w 10"/>
                <a:gd name="T17" fmla="*/ 4 h 9"/>
                <a:gd name="T18" fmla="*/ 1 w 10"/>
                <a:gd name="T19" fmla="*/ 6 h 9"/>
                <a:gd name="T20" fmla="*/ 1 w 10"/>
                <a:gd name="T21" fmla="*/ 7 h 9"/>
                <a:gd name="T22" fmla="*/ 1 w 10"/>
                <a:gd name="T23" fmla="*/ 8 h 9"/>
                <a:gd name="T24" fmla="*/ 1 w 10"/>
                <a:gd name="T25" fmla="*/ 9 h 9"/>
                <a:gd name="T26" fmla="*/ 1 w 10"/>
                <a:gd name="T27" fmla="*/ 8 h 9"/>
                <a:gd name="T28" fmla="*/ 1 w 10"/>
                <a:gd name="T29" fmla="*/ 9 h 9"/>
                <a:gd name="T30" fmla="*/ 1 w 10"/>
                <a:gd name="T31" fmla="*/ 9 h 9"/>
                <a:gd name="T32" fmla="*/ 1 w 10"/>
                <a:gd name="T33" fmla="*/ 9 h 9"/>
                <a:gd name="T34" fmla="*/ 2 w 10"/>
                <a:gd name="T35" fmla="*/ 8 h 9"/>
                <a:gd name="T36" fmla="*/ 3 w 10"/>
                <a:gd name="T37" fmla="*/ 8 h 9"/>
                <a:gd name="T38" fmla="*/ 3 w 10"/>
                <a:gd name="T39" fmla="*/ 8 h 9"/>
                <a:gd name="T40" fmla="*/ 3 w 10"/>
                <a:gd name="T41" fmla="*/ 8 h 9"/>
                <a:gd name="T42" fmla="*/ 4 w 10"/>
                <a:gd name="T43" fmla="*/ 7 h 9"/>
                <a:gd name="T44" fmla="*/ 4 w 10"/>
                <a:gd name="T45" fmla="*/ 7 h 9"/>
                <a:gd name="T46" fmla="*/ 4 w 10"/>
                <a:gd name="T47" fmla="*/ 7 h 9"/>
                <a:gd name="T48" fmla="*/ 5 w 10"/>
                <a:gd name="T49" fmla="*/ 7 h 9"/>
                <a:gd name="T50" fmla="*/ 5 w 10"/>
                <a:gd name="T51" fmla="*/ 6 h 9"/>
                <a:gd name="T52" fmla="*/ 6 w 10"/>
                <a:gd name="T53" fmla="*/ 6 h 9"/>
                <a:gd name="T54" fmla="*/ 6 w 10"/>
                <a:gd name="T55" fmla="*/ 6 h 9"/>
                <a:gd name="T56" fmla="*/ 7 w 10"/>
                <a:gd name="T57" fmla="*/ 6 h 9"/>
                <a:gd name="T58" fmla="*/ 7 w 10"/>
                <a:gd name="T59" fmla="*/ 6 h 9"/>
                <a:gd name="T60" fmla="*/ 7 w 10"/>
                <a:gd name="T61" fmla="*/ 6 h 9"/>
                <a:gd name="T62" fmla="*/ 8 w 10"/>
                <a:gd name="T63" fmla="*/ 5 h 9"/>
                <a:gd name="T64" fmla="*/ 8 w 10"/>
                <a:gd name="T65" fmla="*/ 5 h 9"/>
                <a:gd name="T66" fmla="*/ 9 w 10"/>
                <a:gd name="T67" fmla="*/ 5 h 9"/>
                <a:gd name="T68" fmla="*/ 9 w 10"/>
                <a:gd name="T69" fmla="*/ 5 h 9"/>
                <a:gd name="T70" fmla="*/ 9 w 10"/>
                <a:gd name="T71" fmla="*/ 5 h 9"/>
                <a:gd name="T72" fmla="*/ 9 w 10"/>
                <a:gd name="T73"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 h="9">
                  <a:moveTo>
                    <a:pt x="9" y="4"/>
                  </a:moveTo>
                  <a:cubicBezTo>
                    <a:pt x="10" y="4"/>
                    <a:pt x="8" y="1"/>
                    <a:pt x="8" y="0"/>
                  </a:cubicBezTo>
                  <a:cubicBezTo>
                    <a:pt x="8" y="0"/>
                    <a:pt x="8" y="0"/>
                    <a:pt x="8" y="0"/>
                  </a:cubicBezTo>
                  <a:cubicBezTo>
                    <a:pt x="4" y="1"/>
                    <a:pt x="4" y="1"/>
                    <a:pt x="4" y="1"/>
                  </a:cubicBezTo>
                  <a:cubicBezTo>
                    <a:pt x="4" y="1"/>
                    <a:pt x="4" y="2"/>
                    <a:pt x="4" y="2"/>
                  </a:cubicBezTo>
                  <a:cubicBezTo>
                    <a:pt x="3" y="2"/>
                    <a:pt x="3" y="2"/>
                    <a:pt x="3" y="2"/>
                  </a:cubicBezTo>
                  <a:cubicBezTo>
                    <a:pt x="3" y="2"/>
                    <a:pt x="3" y="1"/>
                    <a:pt x="3" y="1"/>
                  </a:cubicBezTo>
                  <a:cubicBezTo>
                    <a:pt x="0" y="2"/>
                    <a:pt x="0" y="2"/>
                    <a:pt x="0" y="2"/>
                  </a:cubicBezTo>
                  <a:cubicBezTo>
                    <a:pt x="0" y="2"/>
                    <a:pt x="0" y="3"/>
                    <a:pt x="0" y="4"/>
                  </a:cubicBezTo>
                  <a:cubicBezTo>
                    <a:pt x="0" y="4"/>
                    <a:pt x="0" y="5"/>
                    <a:pt x="1" y="6"/>
                  </a:cubicBezTo>
                  <a:cubicBezTo>
                    <a:pt x="1" y="7"/>
                    <a:pt x="1" y="7"/>
                    <a:pt x="1" y="7"/>
                  </a:cubicBezTo>
                  <a:cubicBezTo>
                    <a:pt x="1" y="8"/>
                    <a:pt x="1" y="8"/>
                    <a:pt x="1" y="8"/>
                  </a:cubicBezTo>
                  <a:cubicBezTo>
                    <a:pt x="1" y="9"/>
                    <a:pt x="1" y="9"/>
                    <a:pt x="1" y="9"/>
                  </a:cubicBezTo>
                  <a:cubicBezTo>
                    <a:pt x="1" y="8"/>
                    <a:pt x="1" y="8"/>
                    <a:pt x="1" y="8"/>
                  </a:cubicBezTo>
                  <a:cubicBezTo>
                    <a:pt x="1" y="9"/>
                    <a:pt x="1" y="9"/>
                    <a:pt x="1" y="9"/>
                  </a:cubicBezTo>
                  <a:cubicBezTo>
                    <a:pt x="1" y="9"/>
                    <a:pt x="1" y="9"/>
                    <a:pt x="1" y="9"/>
                  </a:cubicBezTo>
                  <a:cubicBezTo>
                    <a:pt x="1" y="9"/>
                    <a:pt x="1" y="9"/>
                    <a:pt x="1" y="9"/>
                  </a:cubicBezTo>
                  <a:cubicBezTo>
                    <a:pt x="2" y="9"/>
                    <a:pt x="2" y="9"/>
                    <a:pt x="2" y="8"/>
                  </a:cubicBezTo>
                  <a:cubicBezTo>
                    <a:pt x="2" y="8"/>
                    <a:pt x="3" y="8"/>
                    <a:pt x="3" y="8"/>
                  </a:cubicBezTo>
                  <a:cubicBezTo>
                    <a:pt x="3" y="8"/>
                    <a:pt x="3" y="8"/>
                    <a:pt x="3" y="8"/>
                  </a:cubicBezTo>
                  <a:cubicBezTo>
                    <a:pt x="3" y="8"/>
                    <a:pt x="3" y="8"/>
                    <a:pt x="3" y="8"/>
                  </a:cubicBezTo>
                  <a:cubicBezTo>
                    <a:pt x="3" y="8"/>
                    <a:pt x="4" y="7"/>
                    <a:pt x="4" y="7"/>
                  </a:cubicBezTo>
                  <a:cubicBezTo>
                    <a:pt x="4" y="7"/>
                    <a:pt x="4" y="7"/>
                    <a:pt x="4" y="7"/>
                  </a:cubicBezTo>
                  <a:cubicBezTo>
                    <a:pt x="4" y="6"/>
                    <a:pt x="4" y="6"/>
                    <a:pt x="4" y="7"/>
                  </a:cubicBezTo>
                  <a:cubicBezTo>
                    <a:pt x="4" y="7"/>
                    <a:pt x="4" y="7"/>
                    <a:pt x="5" y="7"/>
                  </a:cubicBezTo>
                  <a:cubicBezTo>
                    <a:pt x="5" y="6"/>
                    <a:pt x="5" y="6"/>
                    <a:pt x="5" y="6"/>
                  </a:cubicBezTo>
                  <a:cubicBezTo>
                    <a:pt x="6" y="6"/>
                    <a:pt x="6" y="6"/>
                    <a:pt x="6" y="6"/>
                  </a:cubicBezTo>
                  <a:cubicBezTo>
                    <a:pt x="6" y="6"/>
                    <a:pt x="6" y="6"/>
                    <a:pt x="6" y="6"/>
                  </a:cubicBezTo>
                  <a:cubicBezTo>
                    <a:pt x="7" y="6"/>
                    <a:pt x="7" y="6"/>
                    <a:pt x="7" y="6"/>
                  </a:cubicBezTo>
                  <a:cubicBezTo>
                    <a:pt x="7" y="6"/>
                    <a:pt x="7" y="6"/>
                    <a:pt x="7" y="6"/>
                  </a:cubicBezTo>
                  <a:cubicBezTo>
                    <a:pt x="7" y="6"/>
                    <a:pt x="7" y="6"/>
                    <a:pt x="7" y="6"/>
                  </a:cubicBezTo>
                  <a:cubicBezTo>
                    <a:pt x="8" y="5"/>
                    <a:pt x="8" y="5"/>
                    <a:pt x="8" y="5"/>
                  </a:cubicBezTo>
                  <a:cubicBezTo>
                    <a:pt x="8" y="5"/>
                    <a:pt x="8" y="5"/>
                    <a:pt x="8" y="5"/>
                  </a:cubicBezTo>
                  <a:cubicBezTo>
                    <a:pt x="9" y="5"/>
                    <a:pt x="9" y="5"/>
                    <a:pt x="9" y="5"/>
                  </a:cubicBezTo>
                  <a:cubicBezTo>
                    <a:pt x="9" y="5"/>
                    <a:pt x="9" y="5"/>
                    <a:pt x="9" y="5"/>
                  </a:cubicBezTo>
                  <a:cubicBezTo>
                    <a:pt x="9" y="5"/>
                    <a:pt x="9" y="5"/>
                    <a:pt x="9" y="5"/>
                  </a:cubicBezTo>
                  <a:cubicBezTo>
                    <a:pt x="9" y="5"/>
                    <a:pt x="9" y="4"/>
                    <a:pt x="9" y="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1" name="Freeform 446">
              <a:extLst>
                <a:ext uri="{FF2B5EF4-FFF2-40B4-BE49-F238E27FC236}">
                  <a16:creationId xmlns:a16="http://schemas.microsoft.com/office/drawing/2014/main" id="{33B3945B-D1FA-49B2-B581-7B20E496165A}"/>
                </a:ext>
              </a:extLst>
            </p:cNvPr>
            <p:cNvSpPr>
              <a:spLocks/>
            </p:cNvSpPr>
            <p:nvPr/>
          </p:nvSpPr>
          <p:spPr bwMode="auto">
            <a:xfrm>
              <a:off x="-1554164" y="896938"/>
              <a:ext cx="80963" cy="61913"/>
            </a:xfrm>
            <a:custGeom>
              <a:avLst/>
              <a:gdLst>
                <a:gd name="T0" fmla="*/ 22 w 22"/>
                <a:gd name="T1" fmla="*/ 1 h 17"/>
                <a:gd name="T2" fmla="*/ 21 w 22"/>
                <a:gd name="T3" fmla="*/ 0 h 17"/>
                <a:gd name="T4" fmla="*/ 20 w 22"/>
                <a:gd name="T5" fmla="*/ 0 h 17"/>
                <a:gd name="T6" fmla="*/ 17 w 22"/>
                <a:gd name="T7" fmla="*/ 0 h 17"/>
                <a:gd name="T8" fmla="*/ 16 w 22"/>
                <a:gd name="T9" fmla="*/ 2 h 17"/>
                <a:gd name="T10" fmla="*/ 14 w 22"/>
                <a:gd name="T11" fmla="*/ 4 h 17"/>
                <a:gd name="T12" fmla="*/ 14 w 22"/>
                <a:gd name="T13" fmla="*/ 4 h 17"/>
                <a:gd name="T14" fmla="*/ 14 w 22"/>
                <a:gd name="T15" fmla="*/ 4 h 17"/>
                <a:gd name="T16" fmla="*/ 13 w 22"/>
                <a:gd name="T17" fmla="*/ 0 h 17"/>
                <a:gd name="T18" fmla="*/ 8 w 22"/>
                <a:gd name="T19" fmla="*/ 1 h 17"/>
                <a:gd name="T20" fmla="*/ 8 w 22"/>
                <a:gd name="T21" fmla="*/ 0 h 17"/>
                <a:gd name="T22" fmla="*/ 7 w 22"/>
                <a:gd name="T23" fmla="*/ 0 h 17"/>
                <a:gd name="T24" fmla="*/ 7 w 22"/>
                <a:gd name="T25" fmla="*/ 0 h 17"/>
                <a:gd name="T26" fmla="*/ 6 w 22"/>
                <a:gd name="T27" fmla="*/ 1 h 17"/>
                <a:gd name="T28" fmla="*/ 6 w 22"/>
                <a:gd name="T29" fmla="*/ 2 h 17"/>
                <a:gd name="T30" fmla="*/ 6 w 22"/>
                <a:gd name="T31" fmla="*/ 2 h 17"/>
                <a:gd name="T32" fmla="*/ 6 w 22"/>
                <a:gd name="T33" fmla="*/ 2 h 17"/>
                <a:gd name="T34" fmla="*/ 6 w 22"/>
                <a:gd name="T35" fmla="*/ 3 h 17"/>
                <a:gd name="T36" fmla="*/ 6 w 22"/>
                <a:gd name="T37" fmla="*/ 3 h 17"/>
                <a:gd name="T38" fmla="*/ 6 w 22"/>
                <a:gd name="T39" fmla="*/ 3 h 17"/>
                <a:gd name="T40" fmla="*/ 6 w 22"/>
                <a:gd name="T41" fmla="*/ 3 h 17"/>
                <a:gd name="T42" fmla="*/ 5 w 22"/>
                <a:gd name="T43" fmla="*/ 3 h 17"/>
                <a:gd name="T44" fmla="*/ 5 w 22"/>
                <a:gd name="T45" fmla="*/ 4 h 17"/>
                <a:gd name="T46" fmla="*/ 4 w 22"/>
                <a:gd name="T47" fmla="*/ 4 h 17"/>
                <a:gd name="T48" fmla="*/ 4 w 22"/>
                <a:gd name="T49" fmla="*/ 4 h 17"/>
                <a:gd name="T50" fmla="*/ 4 w 22"/>
                <a:gd name="T51" fmla="*/ 4 h 17"/>
                <a:gd name="T52" fmla="*/ 4 w 22"/>
                <a:gd name="T53" fmla="*/ 4 h 17"/>
                <a:gd name="T54" fmla="*/ 3 w 22"/>
                <a:gd name="T55" fmla="*/ 6 h 17"/>
                <a:gd name="T56" fmla="*/ 3 w 22"/>
                <a:gd name="T57" fmla="*/ 7 h 17"/>
                <a:gd name="T58" fmla="*/ 3 w 22"/>
                <a:gd name="T59" fmla="*/ 7 h 17"/>
                <a:gd name="T60" fmla="*/ 3 w 22"/>
                <a:gd name="T61" fmla="*/ 7 h 17"/>
                <a:gd name="T62" fmla="*/ 3 w 22"/>
                <a:gd name="T63" fmla="*/ 7 h 17"/>
                <a:gd name="T64" fmla="*/ 2 w 22"/>
                <a:gd name="T65" fmla="*/ 8 h 17"/>
                <a:gd name="T66" fmla="*/ 2 w 22"/>
                <a:gd name="T67" fmla="*/ 8 h 17"/>
                <a:gd name="T68" fmla="*/ 1 w 22"/>
                <a:gd name="T69" fmla="*/ 8 h 17"/>
                <a:gd name="T70" fmla="*/ 1 w 22"/>
                <a:gd name="T71" fmla="*/ 9 h 17"/>
                <a:gd name="T72" fmla="*/ 1 w 22"/>
                <a:gd name="T73" fmla="*/ 9 h 17"/>
                <a:gd name="T74" fmla="*/ 1 w 22"/>
                <a:gd name="T75" fmla="*/ 10 h 17"/>
                <a:gd name="T76" fmla="*/ 0 w 22"/>
                <a:gd name="T77" fmla="*/ 11 h 17"/>
                <a:gd name="T78" fmla="*/ 0 w 22"/>
                <a:gd name="T79" fmla="*/ 12 h 17"/>
                <a:gd name="T80" fmla="*/ 0 w 22"/>
                <a:gd name="T81" fmla="*/ 13 h 17"/>
                <a:gd name="T82" fmla="*/ 1 w 22"/>
                <a:gd name="T83" fmla="*/ 14 h 17"/>
                <a:gd name="T84" fmla="*/ 1 w 22"/>
                <a:gd name="T85" fmla="*/ 14 h 17"/>
                <a:gd name="T86" fmla="*/ 2 w 22"/>
                <a:gd name="T87" fmla="*/ 15 h 17"/>
                <a:gd name="T88" fmla="*/ 3 w 22"/>
                <a:gd name="T89" fmla="*/ 16 h 17"/>
                <a:gd name="T90" fmla="*/ 5 w 22"/>
                <a:gd name="T91" fmla="*/ 16 h 17"/>
                <a:gd name="T92" fmla="*/ 6 w 22"/>
                <a:gd name="T93" fmla="*/ 15 h 17"/>
                <a:gd name="T94" fmla="*/ 7 w 22"/>
                <a:gd name="T95" fmla="*/ 15 h 17"/>
                <a:gd name="T96" fmla="*/ 8 w 22"/>
                <a:gd name="T97" fmla="*/ 15 h 17"/>
                <a:gd name="T98" fmla="*/ 9 w 22"/>
                <a:gd name="T99" fmla="*/ 14 h 17"/>
                <a:gd name="T100" fmla="*/ 10 w 22"/>
                <a:gd name="T101" fmla="*/ 13 h 17"/>
                <a:gd name="T102" fmla="*/ 12 w 22"/>
                <a:gd name="T103" fmla="*/ 11 h 17"/>
                <a:gd name="T104" fmla="*/ 13 w 22"/>
                <a:gd name="T105" fmla="*/ 9 h 17"/>
                <a:gd name="T106" fmla="*/ 15 w 22"/>
                <a:gd name="T107" fmla="*/ 9 h 17"/>
                <a:gd name="T108" fmla="*/ 17 w 22"/>
                <a:gd name="T109" fmla="*/ 8 h 17"/>
                <a:gd name="T110" fmla="*/ 18 w 22"/>
                <a:gd name="T111" fmla="*/ 6 h 17"/>
                <a:gd name="T112" fmla="*/ 19 w 22"/>
                <a:gd name="T113" fmla="*/ 4 h 17"/>
                <a:gd name="T114" fmla="*/ 20 w 22"/>
                <a:gd name="T115" fmla="*/ 4 h 17"/>
                <a:gd name="T116" fmla="*/ 21 w 22"/>
                <a:gd name="T117" fmla="*/ 3 h 17"/>
                <a:gd name="T118" fmla="*/ 22 w 22"/>
                <a:gd name="T119" fmla="*/ 2 h 17"/>
                <a:gd name="T120" fmla="*/ 22 w 22"/>
                <a:gd name="T121" fmla="*/ 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2" h="17">
                  <a:moveTo>
                    <a:pt x="22" y="1"/>
                  </a:moveTo>
                  <a:cubicBezTo>
                    <a:pt x="21" y="1"/>
                    <a:pt x="21" y="1"/>
                    <a:pt x="21" y="0"/>
                  </a:cubicBezTo>
                  <a:cubicBezTo>
                    <a:pt x="21" y="0"/>
                    <a:pt x="20" y="0"/>
                    <a:pt x="20" y="0"/>
                  </a:cubicBezTo>
                  <a:cubicBezTo>
                    <a:pt x="19" y="1"/>
                    <a:pt x="18" y="0"/>
                    <a:pt x="17" y="0"/>
                  </a:cubicBezTo>
                  <a:cubicBezTo>
                    <a:pt x="17" y="0"/>
                    <a:pt x="16" y="1"/>
                    <a:pt x="16" y="2"/>
                  </a:cubicBezTo>
                  <a:cubicBezTo>
                    <a:pt x="15" y="2"/>
                    <a:pt x="15" y="3"/>
                    <a:pt x="14" y="4"/>
                  </a:cubicBezTo>
                  <a:cubicBezTo>
                    <a:pt x="14" y="4"/>
                    <a:pt x="14" y="4"/>
                    <a:pt x="14" y="4"/>
                  </a:cubicBezTo>
                  <a:cubicBezTo>
                    <a:pt x="14" y="4"/>
                    <a:pt x="14" y="4"/>
                    <a:pt x="14" y="4"/>
                  </a:cubicBezTo>
                  <a:cubicBezTo>
                    <a:pt x="13" y="0"/>
                    <a:pt x="13" y="0"/>
                    <a:pt x="13" y="0"/>
                  </a:cubicBezTo>
                  <a:cubicBezTo>
                    <a:pt x="8" y="1"/>
                    <a:pt x="8" y="1"/>
                    <a:pt x="8" y="1"/>
                  </a:cubicBezTo>
                  <a:cubicBezTo>
                    <a:pt x="8" y="0"/>
                    <a:pt x="8" y="0"/>
                    <a:pt x="8" y="0"/>
                  </a:cubicBezTo>
                  <a:cubicBezTo>
                    <a:pt x="7" y="0"/>
                    <a:pt x="7" y="0"/>
                    <a:pt x="7" y="0"/>
                  </a:cubicBezTo>
                  <a:cubicBezTo>
                    <a:pt x="7" y="0"/>
                    <a:pt x="7" y="0"/>
                    <a:pt x="7" y="0"/>
                  </a:cubicBezTo>
                  <a:cubicBezTo>
                    <a:pt x="7" y="1"/>
                    <a:pt x="7" y="1"/>
                    <a:pt x="6" y="1"/>
                  </a:cubicBezTo>
                  <a:cubicBezTo>
                    <a:pt x="6" y="2"/>
                    <a:pt x="6" y="2"/>
                    <a:pt x="6" y="2"/>
                  </a:cubicBezTo>
                  <a:cubicBezTo>
                    <a:pt x="6" y="2"/>
                    <a:pt x="6" y="2"/>
                    <a:pt x="6" y="2"/>
                  </a:cubicBezTo>
                  <a:cubicBezTo>
                    <a:pt x="6" y="2"/>
                    <a:pt x="6" y="2"/>
                    <a:pt x="6" y="2"/>
                  </a:cubicBezTo>
                  <a:cubicBezTo>
                    <a:pt x="6" y="3"/>
                    <a:pt x="6" y="3"/>
                    <a:pt x="6" y="3"/>
                  </a:cubicBezTo>
                  <a:cubicBezTo>
                    <a:pt x="6" y="3"/>
                    <a:pt x="6" y="3"/>
                    <a:pt x="6" y="3"/>
                  </a:cubicBezTo>
                  <a:cubicBezTo>
                    <a:pt x="6" y="3"/>
                    <a:pt x="6" y="3"/>
                    <a:pt x="6" y="3"/>
                  </a:cubicBezTo>
                  <a:cubicBezTo>
                    <a:pt x="6" y="3"/>
                    <a:pt x="6" y="3"/>
                    <a:pt x="6" y="3"/>
                  </a:cubicBezTo>
                  <a:cubicBezTo>
                    <a:pt x="6" y="3"/>
                    <a:pt x="5" y="3"/>
                    <a:pt x="5" y="3"/>
                  </a:cubicBezTo>
                  <a:cubicBezTo>
                    <a:pt x="5" y="3"/>
                    <a:pt x="5" y="4"/>
                    <a:pt x="5" y="4"/>
                  </a:cubicBezTo>
                  <a:cubicBezTo>
                    <a:pt x="5" y="4"/>
                    <a:pt x="5" y="4"/>
                    <a:pt x="4" y="4"/>
                  </a:cubicBezTo>
                  <a:cubicBezTo>
                    <a:pt x="4" y="4"/>
                    <a:pt x="4" y="4"/>
                    <a:pt x="4" y="4"/>
                  </a:cubicBezTo>
                  <a:cubicBezTo>
                    <a:pt x="4" y="4"/>
                    <a:pt x="4" y="4"/>
                    <a:pt x="4" y="4"/>
                  </a:cubicBezTo>
                  <a:cubicBezTo>
                    <a:pt x="4" y="4"/>
                    <a:pt x="4" y="4"/>
                    <a:pt x="4" y="4"/>
                  </a:cubicBezTo>
                  <a:cubicBezTo>
                    <a:pt x="3" y="5"/>
                    <a:pt x="3" y="5"/>
                    <a:pt x="3" y="6"/>
                  </a:cubicBezTo>
                  <a:cubicBezTo>
                    <a:pt x="3" y="6"/>
                    <a:pt x="3" y="7"/>
                    <a:pt x="3" y="7"/>
                  </a:cubicBezTo>
                  <a:cubicBezTo>
                    <a:pt x="3" y="7"/>
                    <a:pt x="3" y="7"/>
                    <a:pt x="3" y="7"/>
                  </a:cubicBezTo>
                  <a:cubicBezTo>
                    <a:pt x="3" y="7"/>
                    <a:pt x="3" y="7"/>
                    <a:pt x="3" y="7"/>
                  </a:cubicBezTo>
                  <a:cubicBezTo>
                    <a:pt x="3" y="7"/>
                    <a:pt x="3" y="7"/>
                    <a:pt x="3" y="7"/>
                  </a:cubicBezTo>
                  <a:cubicBezTo>
                    <a:pt x="2" y="6"/>
                    <a:pt x="2" y="7"/>
                    <a:pt x="2" y="8"/>
                  </a:cubicBezTo>
                  <a:cubicBezTo>
                    <a:pt x="2" y="8"/>
                    <a:pt x="2" y="8"/>
                    <a:pt x="2" y="8"/>
                  </a:cubicBezTo>
                  <a:cubicBezTo>
                    <a:pt x="1" y="8"/>
                    <a:pt x="1" y="8"/>
                    <a:pt x="1" y="8"/>
                  </a:cubicBezTo>
                  <a:cubicBezTo>
                    <a:pt x="1" y="8"/>
                    <a:pt x="1" y="8"/>
                    <a:pt x="1" y="9"/>
                  </a:cubicBezTo>
                  <a:cubicBezTo>
                    <a:pt x="1" y="9"/>
                    <a:pt x="1" y="9"/>
                    <a:pt x="1" y="9"/>
                  </a:cubicBezTo>
                  <a:cubicBezTo>
                    <a:pt x="1" y="9"/>
                    <a:pt x="0" y="10"/>
                    <a:pt x="1" y="10"/>
                  </a:cubicBezTo>
                  <a:cubicBezTo>
                    <a:pt x="0" y="11"/>
                    <a:pt x="0" y="11"/>
                    <a:pt x="0" y="11"/>
                  </a:cubicBezTo>
                  <a:cubicBezTo>
                    <a:pt x="0" y="11"/>
                    <a:pt x="0" y="11"/>
                    <a:pt x="0" y="12"/>
                  </a:cubicBezTo>
                  <a:cubicBezTo>
                    <a:pt x="0" y="13"/>
                    <a:pt x="0" y="13"/>
                    <a:pt x="0" y="13"/>
                  </a:cubicBezTo>
                  <a:cubicBezTo>
                    <a:pt x="0" y="13"/>
                    <a:pt x="1" y="13"/>
                    <a:pt x="1" y="14"/>
                  </a:cubicBezTo>
                  <a:cubicBezTo>
                    <a:pt x="1" y="14"/>
                    <a:pt x="1" y="14"/>
                    <a:pt x="1" y="14"/>
                  </a:cubicBezTo>
                  <a:cubicBezTo>
                    <a:pt x="2" y="14"/>
                    <a:pt x="2" y="15"/>
                    <a:pt x="2" y="15"/>
                  </a:cubicBezTo>
                  <a:cubicBezTo>
                    <a:pt x="2" y="15"/>
                    <a:pt x="3" y="16"/>
                    <a:pt x="3" y="16"/>
                  </a:cubicBezTo>
                  <a:cubicBezTo>
                    <a:pt x="3" y="16"/>
                    <a:pt x="5" y="17"/>
                    <a:pt x="5" y="16"/>
                  </a:cubicBezTo>
                  <a:cubicBezTo>
                    <a:pt x="5" y="16"/>
                    <a:pt x="6" y="15"/>
                    <a:pt x="6" y="15"/>
                  </a:cubicBezTo>
                  <a:cubicBezTo>
                    <a:pt x="7" y="15"/>
                    <a:pt x="7" y="15"/>
                    <a:pt x="7" y="15"/>
                  </a:cubicBezTo>
                  <a:cubicBezTo>
                    <a:pt x="7" y="15"/>
                    <a:pt x="8" y="15"/>
                    <a:pt x="8" y="15"/>
                  </a:cubicBezTo>
                  <a:cubicBezTo>
                    <a:pt x="8" y="15"/>
                    <a:pt x="8" y="14"/>
                    <a:pt x="9" y="14"/>
                  </a:cubicBezTo>
                  <a:cubicBezTo>
                    <a:pt x="10" y="14"/>
                    <a:pt x="10" y="14"/>
                    <a:pt x="10" y="13"/>
                  </a:cubicBezTo>
                  <a:cubicBezTo>
                    <a:pt x="10" y="12"/>
                    <a:pt x="11" y="11"/>
                    <a:pt x="12" y="11"/>
                  </a:cubicBezTo>
                  <a:cubicBezTo>
                    <a:pt x="13" y="11"/>
                    <a:pt x="14" y="10"/>
                    <a:pt x="13" y="9"/>
                  </a:cubicBezTo>
                  <a:cubicBezTo>
                    <a:pt x="13" y="8"/>
                    <a:pt x="14" y="8"/>
                    <a:pt x="15" y="9"/>
                  </a:cubicBezTo>
                  <a:cubicBezTo>
                    <a:pt x="15" y="9"/>
                    <a:pt x="17" y="8"/>
                    <a:pt x="17" y="8"/>
                  </a:cubicBezTo>
                  <a:cubicBezTo>
                    <a:pt x="17" y="7"/>
                    <a:pt x="17" y="6"/>
                    <a:pt x="18" y="6"/>
                  </a:cubicBezTo>
                  <a:cubicBezTo>
                    <a:pt x="18" y="6"/>
                    <a:pt x="19" y="5"/>
                    <a:pt x="19" y="4"/>
                  </a:cubicBezTo>
                  <a:cubicBezTo>
                    <a:pt x="19" y="4"/>
                    <a:pt x="19" y="4"/>
                    <a:pt x="20" y="4"/>
                  </a:cubicBezTo>
                  <a:cubicBezTo>
                    <a:pt x="21" y="3"/>
                    <a:pt x="21" y="3"/>
                    <a:pt x="21" y="3"/>
                  </a:cubicBezTo>
                  <a:cubicBezTo>
                    <a:pt x="21" y="2"/>
                    <a:pt x="22" y="2"/>
                    <a:pt x="22" y="2"/>
                  </a:cubicBezTo>
                  <a:cubicBezTo>
                    <a:pt x="22" y="2"/>
                    <a:pt x="22" y="2"/>
                    <a:pt x="22"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2" name="Freeform 447">
              <a:extLst>
                <a:ext uri="{FF2B5EF4-FFF2-40B4-BE49-F238E27FC236}">
                  <a16:creationId xmlns:a16="http://schemas.microsoft.com/office/drawing/2014/main" id="{BCF47F85-9DCF-47BC-A504-40AF49F9FDBC}"/>
                </a:ext>
              </a:extLst>
            </p:cNvPr>
            <p:cNvSpPr>
              <a:spLocks/>
            </p:cNvSpPr>
            <p:nvPr/>
          </p:nvSpPr>
          <p:spPr bwMode="auto">
            <a:xfrm>
              <a:off x="-1604964" y="849313"/>
              <a:ext cx="80963" cy="87313"/>
            </a:xfrm>
            <a:custGeom>
              <a:avLst/>
              <a:gdLst>
                <a:gd name="T0" fmla="*/ 15 w 22"/>
                <a:gd name="T1" fmla="*/ 22 h 24"/>
                <a:gd name="T2" fmla="*/ 15 w 22"/>
                <a:gd name="T3" fmla="*/ 22 h 24"/>
                <a:gd name="T4" fmla="*/ 15 w 22"/>
                <a:gd name="T5" fmla="*/ 22 h 24"/>
                <a:gd name="T6" fmla="*/ 16 w 22"/>
                <a:gd name="T7" fmla="*/ 21 h 24"/>
                <a:gd name="T8" fmla="*/ 16 w 22"/>
                <a:gd name="T9" fmla="*/ 20 h 24"/>
                <a:gd name="T10" fmla="*/ 17 w 22"/>
                <a:gd name="T11" fmla="*/ 20 h 24"/>
                <a:gd name="T12" fmla="*/ 17 w 22"/>
                <a:gd name="T13" fmla="*/ 20 h 24"/>
                <a:gd name="T14" fmla="*/ 17 w 22"/>
                <a:gd name="T15" fmla="*/ 18 h 24"/>
                <a:gd name="T16" fmla="*/ 18 w 22"/>
                <a:gd name="T17" fmla="*/ 17 h 24"/>
                <a:gd name="T18" fmla="*/ 18 w 22"/>
                <a:gd name="T19" fmla="*/ 17 h 24"/>
                <a:gd name="T20" fmla="*/ 18 w 22"/>
                <a:gd name="T21" fmla="*/ 17 h 24"/>
                <a:gd name="T22" fmla="*/ 18 w 22"/>
                <a:gd name="T23" fmla="*/ 17 h 24"/>
                <a:gd name="T24" fmla="*/ 18 w 22"/>
                <a:gd name="T25" fmla="*/ 17 h 24"/>
                <a:gd name="T26" fmla="*/ 19 w 22"/>
                <a:gd name="T27" fmla="*/ 16 h 24"/>
                <a:gd name="T28" fmla="*/ 20 w 22"/>
                <a:gd name="T29" fmla="*/ 16 h 24"/>
                <a:gd name="T30" fmla="*/ 20 w 22"/>
                <a:gd name="T31" fmla="*/ 16 h 24"/>
                <a:gd name="T32" fmla="*/ 20 w 22"/>
                <a:gd name="T33" fmla="*/ 16 h 24"/>
                <a:gd name="T34" fmla="*/ 20 w 22"/>
                <a:gd name="T35" fmla="*/ 16 h 24"/>
                <a:gd name="T36" fmla="*/ 20 w 22"/>
                <a:gd name="T37" fmla="*/ 16 h 24"/>
                <a:gd name="T38" fmla="*/ 20 w 22"/>
                <a:gd name="T39" fmla="*/ 15 h 24"/>
                <a:gd name="T40" fmla="*/ 20 w 22"/>
                <a:gd name="T41" fmla="*/ 14 h 24"/>
                <a:gd name="T42" fmla="*/ 20 w 22"/>
                <a:gd name="T43" fmla="*/ 14 h 24"/>
                <a:gd name="T44" fmla="*/ 21 w 22"/>
                <a:gd name="T45" fmla="*/ 14 h 24"/>
                <a:gd name="T46" fmla="*/ 21 w 22"/>
                <a:gd name="T47" fmla="*/ 13 h 24"/>
                <a:gd name="T48" fmla="*/ 21 w 22"/>
                <a:gd name="T49" fmla="*/ 13 h 24"/>
                <a:gd name="T50" fmla="*/ 22 w 22"/>
                <a:gd name="T51" fmla="*/ 13 h 24"/>
                <a:gd name="T52" fmla="*/ 21 w 22"/>
                <a:gd name="T53" fmla="*/ 13 h 24"/>
                <a:gd name="T54" fmla="*/ 22 w 22"/>
                <a:gd name="T55" fmla="*/ 13 h 24"/>
                <a:gd name="T56" fmla="*/ 20 w 22"/>
                <a:gd name="T57" fmla="*/ 0 h 24"/>
                <a:gd name="T58" fmla="*/ 19 w 22"/>
                <a:gd name="T59" fmla="*/ 0 h 24"/>
                <a:gd name="T60" fmla="*/ 18 w 22"/>
                <a:gd name="T61" fmla="*/ 1 h 24"/>
                <a:gd name="T62" fmla="*/ 17 w 22"/>
                <a:gd name="T63" fmla="*/ 2 h 24"/>
                <a:gd name="T64" fmla="*/ 15 w 22"/>
                <a:gd name="T65" fmla="*/ 2 h 24"/>
                <a:gd name="T66" fmla="*/ 14 w 22"/>
                <a:gd name="T67" fmla="*/ 3 h 24"/>
                <a:gd name="T68" fmla="*/ 13 w 22"/>
                <a:gd name="T69" fmla="*/ 3 h 24"/>
                <a:gd name="T70" fmla="*/ 12 w 22"/>
                <a:gd name="T71" fmla="*/ 4 h 24"/>
                <a:gd name="T72" fmla="*/ 11 w 22"/>
                <a:gd name="T73" fmla="*/ 4 h 24"/>
                <a:gd name="T74" fmla="*/ 10 w 22"/>
                <a:gd name="T75" fmla="*/ 5 h 24"/>
                <a:gd name="T76" fmla="*/ 9 w 22"/>
                <a:gd name="T77" fmla="*/ 5 h 24"/>
                <a:gd name="T78" fmla="*/ 10 w 22"/>
                <a:gd name="T79" fmla="*/ 4 h 24"/>
                <a:gd name="T80" fmla="*/ 10 w 22"/>
                <a:gd name="T81" fmla="*/ 4 h 24"/>
                <a:gd name="T82" fmla="*/ 9 w 22"/>
                <a:gd name="T83" fmla="*/ 4 h 24"/>
                <a:gd name="T84" fmla="*/ 8 w 22"/>
                <a:gd name="T85" fmla="*/ 4 h 24"/>
                <a:gd name="T86" fmla="*/ 0 w 22"/>
                <a:gd name="T87" fmla="*/ 4 h 24"/>
                <a:gd name="T88" fmla="*/ 1 w 22"/>
                <a:gd name="T89" fmla="*/ 20 h 24"/>
                <a:gd name="T90" fmla="*/ 3 w 22"/>
                <a:gd name="T91" fmla="*/ 21 h 24"/>
                <a:gd name="T92" fmla="*/ 6 w 22"/>
                <a:gd name="T93" fmla="*/ 21 h 24"/>
                <a:gd name="T94" fmla="*/ 7 w 22"/>
                <a:gd name="T95" fmla="*/ 22 h 24"/>
                <a:gd name="T96" fmla="*/ 9 w 22"/>
                <a:gd name="T97" fmla="*/ 22 h 24"/>
                <a:gd name="T98" fmla="*/ 10 w 22"/>
                <a:gd name="T99" fmla="*/ 22 h 24"/>
                <a:gd name="T100" fmla="*/ 11 w 22"/>
                <a:gd name="T101" fmla="*/ 22 h 24"/>
                <a:gd name="T102" fmla="*/ 13 w 22"/>
                <a:gd name="T103" fmla="*/ 23 h 24"/>
                <a:gd name="T104" fmla="*/ 14 w 22"/>
                <a:gd name="T105" fmla="*/ 24 h 24"/>
                <a:gd name="T106" fmla="*/ 14 w 22"/>
                <a:gd name="T107" fmla="*/ 23 h 24"/>
                <a:gd name="T108" fmla="*/ 14 w 22"/>
                <a:gd name="T109" fmla="*/ 24 h 24"/>
                <a:gd name="T110" fmla="*/ 15 w 22"/>
                <a:gd name="T111" fmla="*/ 23 h 24"/>
                <a:gd name="T112" fmla="*/ 15 w 22"/>
                <a:gd name="T113" fmla="*/ 2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 h="24">
                  <a:moveTo>
                    <a:pt x="15" y="22"/>
                  </a:moveTo>
                  <a:cubicBezTo>
                    <a:pt x="15" y="22"/>
                    <a:pt x="15" y="22"/>
                    <a:pt x="15" y="22"/>
                  </a:cubicBezTo>
                  <a:cubicBezTo>
                    <a:pt x="15" y="22"/>
                    <a:pt x="15" y="22"/>
                    <a:pt x="15" y="22"/>
                  </a:cubicBezTo>
                  <a:cubicBezTo>
                    <a:pt x="15" y="21"/>
                    <a:pt x="15" y="21"/>
                    <a:pt x="16" y="21"/>
                  </a:cubicBezTo>
                  <a:cubicBezTo>
                    <a:pt x="16" y="21"/>
                    <a:pt x="16" y="20"/>
                    <a:pt x="16" y="20"/>
                  </a:cubicBezTo>
                  <a:cubicBezTo>
                    <a:pt x="16" y="20"/>
                    <a:pt x="16" y="19"/>
                    <a:pt x="17" y="20"/>
                  </a:cubicBezTo>
                  <a:cubicBezTo>
                    <a:pt x="17" y="20"/>
                    <a:pt x="17" y="20"/>
                    <a:pt x="17" y="20"/>
                  </a:cubicBezTo>
                  <a:cubicBezTo>
                    <a:pt x="17" y="19"/>
                    <a:pt x="17" y="18"/>
                    <a:pt x="17" y="18"/>
                  </a:cubicBezTo>
                  <a:cubicBezTo>
                    <a:pt x="17" y="18"/>
                    <a:pt x="18" y="18"/>
                    <a:pt x="18" y="17"/>
                  </a:cubicBezTo>
                  <a:cubicBezTo>
                    <a:pt x="18" y="17"/>
                    <a:pt x="18" y="17"/>
                    <a:pt x="18" y="17"/>
                  </a:cubicBezTo>
                  <a:cubicBezTo>
                    <a:pt x="18" y="17"/>
                    <a:pt x="18" y="17"/>
                    <a:pt x="18" y="17"/>
                  </a:cubicBezTo>
                  <a:cubicBezTo>
                    <a:pt x="18" y="17"/>
                    <a:pt x="18" y="17"/>
                    <a:pt x="18" y="17"/>
                  </a:cubicBezTo>
                  <a:cubicBezTo>
                    <a:pt x="18" y="17"/>
                    <a:pt x="18" y="17"/>
                    <a:pt x="18" y="17"/>
                  </a:cubicBezTo>
                  <a:cubicBezTo>
                    <a:pt x="19" y="17"/>
                    <a:pt x="19" y="17"/>
                    <a:pt x="19" y="16"/>
                  </a:cubicBezTo>
                  <a:cubicBezTo>
                    <a:pt x="19" y="16"/>
                    <a:pt x="20" y="16"/>
                    <a:pt x="20" y="16"/>
                  </a:cubicBezTo>
                  <a:cubicBezTo>
                    <a:pt x="20" y="16"/>
                    <a:pt x="20" y="16"/>
                    <a:pt x="20" y="16"/>
                  </a:cubicBezTo>
                  <a:cubicBezTo>
                    <a:pt x="20" y="16"/>
                    <a:pt x="20" y="16"/>
                    <a:pt x="20" y="16"/>
                  </a:cubicBezTo>
                  <a:cubicBezTo>
                    <a:pt x="20" y="16"/>
                    <a:pt x="20" y="16"/>
                    <a:pt x="20" y="16"/>
                  </a:cubicBezTo>
                  <a:cubicBezTo>
                    <a:pt x="20" y="16"/>
                    <a:pt x="20" y="16"/>
                    <a:pt x="20" y="16"/>
                  </a:cubicBezTo>
                  <a:cubicBezTo>
                    <a:pt x="20" y="15"/>
                    <a:pt x="20" y="15"/>
                    <a:pt x="20" y="15"/>
                  </a:cubicBezTo>
                  <a:cubicBezTo>
                    <a:pt x="20" y="15"/>
                    <a:pt x="20" y="15"/>
                    <a:pt x="20" y="14"/>
                  </a:cubicBezTo>
                  <a:cubicBezTo>
                    <a:pt x="20" y="14"/>
                    <a:pt x="20" y="14"/>
                    <a:pt x="20" y="14"/>
                  </a:cubicBezTo>
                  <a:cubicBezTo>
                    <a:pt x="21" y="14"/>
                    <a:pt x="21" y="14"/>
                    <a:pt x="21" y="14"/>
                  </a:cubicBezTo>
                  <a:cubicBezTo>
                    <a:pt x="21" y="14"/>
                    <a:pt x="21" y="14"/>
                    <a:pt x="21" y="13"/>
                  </a:cubicBezTo>
                  <a:cubicBezTo>
                    <a:pt x="21" y="13"/>
                    <a:pt x="21" y="13"/>
                    <a:pt x="21" y="13"/>
                  </a:cubicBezTo>
                  <a:cubicBezTo>
                    <a:pt x="21" y="13"/>
                    <a:pt x="22" y="13"/>
                    <a:pt x="22" y="13"/>
                  </a:cubicBezTo>
                  <a:cubicBezTo>
                    <a:pt x="22" y="13"/>
                    <a:pt x="21" y="13"/>
                    <a:pt x="21" y="13"/>
                  </a:cubicBezTo>
                  <a:cubicBezTo>
                    <a:pt x="21" y="13"/>
                    <a:pt x="21" y="13"/>
                    <a:pt x="22" y="13"/>
                  </a:cubicBezTo>
                  <a:cubicBezTo>
                    <a:pt x="20" y="0"/>
                    <a:pt x="20" y="0"/>
                    <a:pt x="20" y="0"/>
                  </a:cubicBezTo>
                  <a:cubicBezTo>
                    <a:pt x="20" y="0"/>
                    <a:pt x="19" y="0"/>
                    <a:pt x="19" y="0"/>
                  </a:cubicBezTo>
                  <a:cubicBezTo>
                    <a:pt x="19" y="0"/>
                    <a:pt x="18" y="0"/>
                    <a:pt x="18" y="1"/>
                  </a:cubicBezTo>
                  <a:cubicBezTo>
                    <a:pt x="17" y="1"/>
                    <a:pt x="17" y="2"/>
                    <a:pt x="17" y="2"/>
                  </a:cubicBezTo>
                  <a:cubicBezTo>
                    <a:pt x="16" y="2"/>
                    <a:pt x="16" y="2"/>
                    <a:pt x="15" y="2"/>
                  </a:cubicBezTo>
                  <a:cubicBezTo>
                    <a:pt x="15" y="3"/>
                    <a:pt x="14" y="3"/>
                    <a:pt x="14" y="3"/>
                  </a:cubicBezTo>
                  <a:cubicBezTo>
                    <a:pt x="14" y="3"/>
                    <a:pt x="13" y="3"/>
                    <a:pt x="13" y="3"/>
                  </a:cubicBezTo>
                  <a:cubicBezTo>
                    <a:pt x="12" y="3"/>
                    <a:pt x="12" y="4"/>
                    <a:pt x="12" y="4"/>
                  </a:cubicBezTo>
                  <a:cubicBezTo>
                    <a:pt x="11" y="4"/>
                    <a:pt x="11" y="4"/>
                    <a:pt x="11" y="4"/>
                  </a:cubicBezTo>
                  <a:cubicBezTo>
                    <a:pt x="11" y="4"/>
                    <a:pt x="10" y="5"/>
                    <a:pt x="10" y="5"/>
                  </a:cubicBezTo>
                  <a:cubicBezTo>
                    <a:pt x="9" y="5"/>
                    <a:pt x="9" y="5"/>
                    <a:pt x="9" y="5"/>
                  </a:cubicBezTo>
                  <a:cubicBezTo>
                    <a:pt x="9" y="5"/>
                    <a:pt x="9" y="4"/>
                    <a:pt x="10" y="4"/>
                  </a:cubicBezTo>
                  <a:cubicBezTo>
                    <a:pt x="10" y="4"/>
                    <a:pt x="10" y="4"/>
                    <a:pt x="10" y="4"/>
                  </a:cubicBezTo>
                  <a:cubicBezTo>
                    <a:pt x="10" y="4"/>
                    <a:pt x="9" y="4"/>
                    <a:pt x="9" y="4"/>
                  </a:cubicBezTo>
                  <a:cubicBezTo>
                    <a:pt x="8" y="4"/>
                    <a:pt x="8" y="4"/>
                    <a:pt x="8" y="4"/>
                  </a:cubicBezTo>
                  <a:cubicBezTo>
                    <a:pt x="0" y="4"/>
                    <a:pt x="0" y="4"/>
                    <a:pt x="0" y="4"/>
                  </a:cubicBezTo>
                  <a:cubicBezTo>
                    <a:pt x="1" y="20"/>
                    <a:pt x="1" y="20"/>
                    <a:pt x="1" y="20"/>
                  </a:cubicBezTo>
                  <a:cubicBezTo>
                    <a:pt x="2" y="20"/>
                    <a:pt x="3" y="21"/>
                    <a:pt x="3" y="21"/>
                  </a:cubicBezTo>
                  <a:cubicBezTo>
                    <a:pt x="4" y="21"/>
                    <a:pt x="5" y="21"/>
                    <a:pt x="6" y="21"/>
                  </a:cubicBezTo>
                  <a:cubicBezTo>
                    <a:pt x="7" y="21"/>
                    <a:pt x="7" y="22"/>
                    <a:pt x="7" y="22"/>
                  </a:cubicBezTo>
                  <a:cubicBezTo>
                    <a:pt x="8" y="22"/>
                    <a:pt x="8" y="22"/>
                    <a:pt x="9" y="22"/>
                  </a:cubicBezTo>
                  <a:cubicBezTo>
                    <a:pt x="9" y="22"/>
                    <a:pt x="10" y="22"/>
                    <a:pt x="10" y="22"/>
                  </a:cubicBezTo>
                  <a:cubicBezTo>
                    <a:pt x="11" y="22"/>
                    <a:pt x="11" y="22"/>
                    <a:pt x="11" y="22"/>
                  </a:cubicBezTo>
                  <a:cubicBezTo>
                    <a:pt x="11" y="22"/>
                    <a:pt x="12" y="22"/>
                    <a:pt x="13" y="23"/>
                  </a:cubicBezTo>
                  <a:cubicBezTo>
                    <a:pt x="13" y="24"/>
                    <a:pt x="14" y="24"/>
                    <a:pt x="14" y="24"/>
                  </a:cubicBezTo>
                  <a:cubicBezTo>
                    <a:pt x="14" y="23"/>
                    <a:pt x="14" y="23"/>
                    <a:pt x="14" y="23"/>
                  </a:cubicBezTo>
                  <a:cubicBezTo>
                    <a:pt x="14" y="23"/>
                    <a:pt x="14" y="23"/>
                    <a:pt x="14" y="24"/>
                  </a:cubicBezTo>
                  <a:cubicBezTo>
                    <a:pt x="15" y="23"/>
                    <a:pt x="15" y="23"/>
                    <a:pt x="15" y="23"/>
                  </a:cubicBezTo>
                  <a:cubicBezTo>
                    <a:pt x="15" y="23"/>
                    <a:pt x="14" y="22"/>
                    <a:pt x="15" y="2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3" name="Freeform 448">
              <a:extLst>
                <a:ext uri="{FF2B5EF4-FFF2-40B4-BE49-F238E27FC236}">
                  <a16:creationId xmlns:a16="http://schemas.microsoft.com/office/drawing/2014/main" id="{631E0F9A-1763-47E0-8631-03C23F6A7FB3}"/>
                </a:ext>
              </a:extLst>
            </p:cNvPr>
            <p:cNvSpPr>
              <a:spLocks/>
            </p:cNvSpPr>
            <p:nvPr/>
          </p:nvSpPr>
          <p:spPr bwMode="auto">
            <a:xfrm>
              <a:off x="-1506539" y="885826"/>
              <a:ext cx="95250" cy="47625"/>
            </a:xfrm>
            <a:custGeom>
              <a:avLst/>
              <a:gdLst>
                <a:gd name="T0" fmla="*/ 25 w 26"/>
                <a:gd name="T1" fmla="*/ 8 h 13"/>
                <a:gd name="T2" fmla="*/ 19 w 26"/>
                <a:gd name="T3" fmla="*/ 0 h 13"/>
                <a:gd name="T4" fmla="*/ 19 w 26"/>
                <a:gd name="T5" fmla="*/ 0 h 13"/>
                <a:gd name="T6" fmla="*/ 0 w 26"/>
                <a:gd name="T7" fmla="*/ 3 h 13"/>
                <a:gd name="T8" fmla="*/ 0 w 26"/>
                <a:gd name="T9" fmla="*/ 3 h 13"/>
                <a:gd name="T10" fmla="*/ 1 w 26"/>
                <a:gd name="T11" fmla="*/ 7 h 13"/>
                <a:gd name="T12" fmla="*/ 3 w 26"/>
                <a:gd name="T13" fmla="*/ 5 h 13"/>
                <a:gd name="T14" fmla="*/ 5 w 26"/>
                <a:gd name="T15" fmla="*/ 3 h 13"/>
                <a:gd name="T16" fmla="*/ 8 w 26"/>
                <a:gd name="T17" fmla="*/ 3 h 13"/>
                <a:gd name="T18" fmla="*/ 8 w 26"/>
                <a:gd name="T19" fmla="*/ 4 h 13"/>
                <a:gd name="T20" fmla="*/ 9 w 26"/>
                <a:gd name="T21" fmla="*/ 5 h 13"/>
                <a:gd name="T22" fmla="*/ 12 w 26"/>
                <a:gd name="T23" fmla="*/ 6 h 13"/>
                <a:gd name="T24" fmla="*/ 13 w 26"/>
                <a:gd name="T25" fmla="*/ 10 h 13"/>
                <a:gd name="T26" fmla="*/ 15 w 26"/>
                <a:gd name="T27" fmla="*/ 11 h 13"/>
                <a:gd name="T28" fmla="*/ 18 w 26"/>
                <a:gd name="T29" fmla="*/ 12 h 13"/>
                <a:gd name="T30" fmla="*/ 18 w 26"/>
                <a:gd name="T31" fmla="*/ 12 h 13"/>
                <a:gd name="T32" fmla="*/ 19 w 26"/>
                <a:gd name="T33" fmla="*/ 12 h 13"/>
                <a:gd name="T34" fmla="*/ 18 w 26"/>
                <a:gd name="T35" fmla="*/ 11 h 13"/>
                <a:gd name="T36" fmla="*/ 17 w 26"/>
                <a:gd name="T37" fmla="*/ 10 h 13"/>
                <a:gd name="T38" fmla="*/ 18 w 26"/>
                <a:gd name="T39" fmla="*/ 10 h 13"/>
                <a:gd name="T40" fmla="*/ 17 w 26"/>
                <a:gd name="T41" fmla="*/ 8 h 13"/>
                <a:gd name="T42" fmla="*/ 17 w 26"/>
                <a:gd name="T43" fmla="*/ 7 h 13"/>
                <a:gd name="T44" fmla="*/ 17 w 26"/>
                <a:gd name="T45" fmla="*/ 6 h 13"/>
                <a:gd name="T46" fmla="*/ 18 w 26"/>
                <a:gd name="T47" fmla="*/ 6 h 13"/>
                <a:gd name="T48" fmla="*/ 17 w 26"/>
                <a:gd name="T49" fmla="*/ 5 h 13"/>
                <a:gd name="T50" fmla="*/ 17 w 26"/>
                <a:gd name="T51" fmla="*/ 4 h 13"/>
                <a:gd name="T52" fmla="*/ 17 w 26"/>
                <a:gd name="T53" fmla="*/ 4 h 13"/>
                <a:gd name="T54" fmla="*/ 17 w 26"/>
                <a:gd name="T55" fmla="*/ 4 h 13"/>
                <a:gd name="T56" fmla="*/ 17 w 26"/>
                <a:gd name="T57" fmla="*/ 3 h 13"/>
                <a:gd name="T58" fmla="*/ 18 w 26"/>
                <a:gd name="T59" fmla="*/ 3 h 13"/>
                <a:gd name="T60" fmla="*/ 18 w 26"/>
                <a:gd name="T61" fmla="*/ 3 h 13"/>
                <a:gd name="T62" fmla="*/ 19 w 26"/>
                <a:gd name="T63" fmla="*/ 2 h 13"/>
                <a:gd name="T64" fmla="*/ 20 w 26"/>
                <a:gd name="T65" fmla="*/ 2 h 13"/>
                <a:gd name="T66" fmla="*/ 19 w 26"/>
                <a:gd name="T67" fmla="*/ 3 h 13"/>
                <a:gd name="T68" fmla="*/ 18 w 26"/>
                <a:gd name="T69" fmla="*/ 4 h 13"/>
                <a:gd name="T70" fmla="*/ 19 w 26"/>
                <a:gd name="T71" fmla="*/ 5 h 13"/>
                <a:gd name="T72" fmla="*/ 19 w 26"/>
                <a:gd name="T73" fmla="*/ 6 h 13"/>
                <a:gd name="T74" fmla="*/ 18 w 26"/>
                <a:gd name="T75" fmla="*/ 7 h 13"/>
                <a:gd name="T76" fmla="*/ 19 w 26"/>
                <a:gd name="T77" fmla="*/ 8 h 13"/>
                <a:gd name="T78" fmla="*/ 19 w 26"/>
                <a:gd name="T79" fmla="*/ 9 h 13"/>
                <a:gd name="T80" fmla="*/ 19 w 26"/>
                <a:gd name="T81" fmla="*/ 9 h 13"/>
                <a:gd name="T82" fmla="*/ 19 w 26"/>
                <a:gd name="T83" fmla="*/ 10 h 13"/>
                <a:gd name="T84" fmla="*/ 20 w 26"/>
                <a:gd name="T85" fmla="*/ 10 h 13"/>
                <a:gd name="T86" fmla="*/ 21 w 26"/>
                <a:gd name="T87" fmla="*/ 10 h 13"/>
                <a:gd name="T88" fmla="*/ 21 w 26"/>
                <a:gd name="T89" fmla="*/ 11 h 13"/>
                <a:gd name="T90" fmla="*/ 22 w 26"/>
                <a:gd name="T91" fmla="*/ 11 h 13"/>
                <a:gd name="T92" fmla="*/ 22 w 26"/>
                <a:gd name="T93" fmla="*/ 12 h 13"/>
                <a:gd name="T94" fmla="*/ 22 w 26"/>
                <a:gd name="T95" fmla="*/ 13 h 13"/>
                <a:gd name="T96" fmla="*/ 24 w 26"/>
                <a:gd name="T97" fmla="*/ 12 h 13"/>
                <a:gd name="T98" fmla="*/ 25 w 26"/>
                <a:gd name="T99" fmla="*/ 10 h 13"/>
                <a:gd name="T100" fmla="*/ 25 w 26"/>
                <a:gd name="T101" fmla="*/ 11 h 13"/>
                <a:gd name="T102" fmla="*/ 25 w 26"/>
                <a:gd name="T10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 h="13">
                  <a:moveTo>
                    <a:pt x="26" y="9"/>
                  </a:moveTo>
                  <a:cubicBezTo>
                    <a:pt x="25" y="8"/>
                    <a:pt x="25" y="8"/>
                    <a:pt x="25" y="8"/>
                  </a:cubicBezTo>
                  <a:cubicBezTo>
                    <a:pt x="22" y="9"/>
                    <a:pt x="22" y="9"/>
                    <a:pt x="22" y="9"/>
                  </a:cubicBezTo>
                  <a:cubicBezTo>
                    <a:pt x="19" y="0"/>
                    <a:pt x="19" y="0"/>
                    <a:pt x="19" y="0"/>
                  </a:cubicBezTo>
                  <a:cubicBezTo>
                    <a:pt x="19" y="0"/>
                    <a:pt x="19" y="0"/>
                    <a:pt x="19" y="0"/>
                  </a:cubicBezTo>
                  <a:cubicBezTo>
                    <a:pt x="19" y="0"/>
                    <a:pt x="19" y="0"/>
                    <a:pt x="19" y="0"/>
                  </a:cubicBezTo>
                  <a:cubicBezTo>
                    <a:pt x="19" y="0"/>
                    <a:pt x="19" y="0"/>
                    <a:pt x="19" y="0"/>
                  </a:cubicBezTo>
                  <a:cubicBezTo>
                    <a:pt x="0" y="3"/>
                    <a:pt x="0" y="3"/>
                    <a:pt x="0" y="3"/>
                  </a:cubicBezTo>
                  <a:cubicBezTo>
                    <a:pt x="1" y="7"/>
                    <a:pt x="1" y="7"/>
                    <a:pt x="1" y="7"/>
                  </a:cubicBezTo>
                  <a:cubicBezTo>
                    <a:pt x="0" y="3"/>
                    <a:pt x="0" y="3"/>
                    <a:pt x="0" y="3"/>
                  </a:cubicBezTo>
                  <a:cubicBezTo>
                    <a:pt x="1" y="7"/>
                    <a:pt x="1" y="7"/>
                    <a:pt x="1" y="7"/>
                  </a:cubicBezTo>
                  <a:cubicBezTo>
                    <a:pt x="1" y="7"/>
                    <a:pt x="1" y="7"/>
                    <a:pt x="1" y="7"/>
                  </a:cubicBezTo>
                  <a:cubicBezTo>
                    <a:pt x="1" y="7"/>
                    <a:pt x="1" y="7"/>
                    <a:pt x="1" y="7"/>
                  </a:cubicBezTo>
                  <a:cubicBezTo>
                    <a:pt x="2" y="6"/>
                    <a:pt x="2" y="6"/>
                    <a:pt x="3" y="5"/>
                  </a:cubicBezTo>
                  <a:cubicBezTo>
                    <a:pt x="3" y="4"/>
                    <a:pt x="3" y="4"/>
                    <a:pt x="3" y="4"/>
                  </a:cubicBezTo>
                  <a:cubicBezTo>
                    <a:pt x="4" y="3"/>
                    <a:pt x="5" y="3"/>
                    <a:pt x="5" y="3"/>
                  </a:cubicBezTo>
                  <a:cubicBezTo>
                    <a:pt x="5" y="3"/>
                    <a:pt x="6" y="3"/>
                    <a:pt x="7" y="3"/>
                  </a:cubicBezTo>
                  <a:cubicBezTo>
                    <a:pt x="7" y="3"/>
                    <a:pt x="8" y="3"/>
                    <a:pt x="8" y="3"/>
                  </a:cubicBezTo>
                  <a:cubicBezTo>
                    <a:pt x="8" y="3"/>
                    <a:pt x="8" y="3"/>
                    <a:pt x="8" y="3"/>
                  </a:cubicBezTo>
                  <a:cubicBezTo>
                    <a:pt x="8" y="3"/>
                    <a:pt x="8" y="3"/>
                    <a:pt x="8" y="4"/>
                  </a:cubicBezTo>
                  <a:cubicBezTo>
                    <a:pt x="8" y="4"/>
                    <a:pt x="8" y="4"/>
                    <a:pt x="9" y="4"/>
                  </a:cubicBezTo>
                  <a:cubicBezTo>
                    <a:pt x="9" y="5"/>
                    <a:pt x="9" y="5"/>
                    <a:pt x="9" y="5"/>
                  </a:cubicBezTo>
                  <a:cubicBezTo>
                    <a:pt x="9" y="5"/>
                    <a:pt x="10" y="5"/>
                    <a:pt x="10" y="5"/>
                  </a:cubicBezTo>
                  <a:cubicBezTo>
                    <a:pt x="11" y="6"/>
                    <a:pt x="11" y="6"/>
                    <a:pt x="12" y="6"/>
                  </a:cubicBezTo>
                  <a:cubicBezTo>
                    <a:pt x="12" y="6"/>
                    <a:pt x="13" y="7"/>
                    <a:pt x="13" y="8"/>
                  </a:cubicBezTo>
                  <a:cubicBezTo>
                    <a:pt x="13" y="9"/>
                    <a:pt x="12" y="9"/>
                    <a:pt x="13" y="10"/>
                  </a:cubicBezTo>
                  <a:cubicBezTo>
                    <a:pt x="13" y="11"/>
                    <a:pt x="13" y="11"/>
                    <a:pt x="14" y="11"/>
                  </a:cubicBezTo>
                  <a:cubicBezTo>
                    <a:pt x="14" y="10"/>
                    <a:pt x="14" y="11"/>
                    <a:pt x="15" y="11"/>
                  </a:cubicBezTo>
                  <a:cubicBezTo>
                    <a:pt x="16" y="12"/>
                    <a:pt x="17" y="11"/>
                    <a:pt x="18" y="12"/>
                  </a:cubicBezTo>
                  <a:cubicBezTo>
                    <a:pt x="18" y="12"/>
                    <a:pt x="18" y="12"/>
                    <a:pt x="18" y="12"/>
                  </a:cubicBezTo>
                  <a:cubicBezTo>
                    <a:pt x="18" y="12"/>
                    <a:pt x="18" y="12"/>
                    <a:pt x="18" y="12"/>
                  </a:cubicBezTo>
                  <a:cubicBezTo>
                    <a:pt x="18" y="12"/>
                    <a:pt x="18" y="12"/>
                    <a:pt x="18" y="12"/>
                  </a:cubicBezTo>
                  <a:cubicBezTo>
                    <a:pt x="18" y="12"/>
                    <a:pt x="19" y="12"/>
                    <a:pt x="19" y="12"/>
                  </a:cubicBezTo>
                  <a:cubicBezTo>
                    <a:pt x="19" y="13"/>
                    <a:pt x="19" y="13"/>
                    <a:pt x="19" y="12"/>
                  </a:cubicBezTo>
                  <a:cubicBezTo>
                    <a:pt x="19" y="12"/>
                    <a:pt x="18" y="11"/>
                    <a:pt x="18" y="11"/>
                  </a:cubicBezTo>
                  <a:cubicBezTo>
                    <a:pt x="18" y="11"/>
                    <a:pt x="18" y="11"/>
                    <a:pt x="18" y="11"/>
                  </a:cubicBezTo>
                  <a:cubicBezTo>
                    <a:pt x="18" y="11"/>
                    <a:pt x="19" y="11"/>
                    <a:pt x="18" y="11"/>
                  </a:cubicBezTo>
                  <a:cubicBezTo>
                    <a:pt x="18" y="11"/>
                    <a:pt x="17" y="10"/>
                    <a:pt x="17" y="10"/>
                  </a:cubicBezTo>
                  <a:cubicBezTo>
                    <a:pt x="17" y="10"/>
                    <a:pt x="17" y="10"/>
                    <a:pt x="17" y="10"/>
                  </a:cubicBezTo>
                  <a:cubicBezTo>
                    <a:pt x="18" y="10"/>
                    <a:pt x="18" y="11"/>
                    <a:pt x="18" y="10"/>
                  </a:cubicBezTo>
                  <a:cubicBezTo>
                    <a:pt x="19" y="10"/>
                    <a:pt x="18" y="10"/>
                    <a:pt x="18" y="9"/>
                  </a:cubicBezTo>
                  <a:cubicBezTo>
                    <a:pt x="17" y="9"/>
                    <a:pt x="17" y="9"/>
                    <a:pt x="17" y="8"/>
                  </a:cubicBezTo>
                  <a:cubicBezTo>
                    <a:pt x="17" y="8"/>
                    <a:pt x="17" y="8"/>
                    <a:pt x="17" y="8"/>
                  </a:cubicBezTo>
                  <a:cubicBezTo>
                    <a:pt x="17" y="8"/>
                    <a:pt x="17" y="7"/>
                    <a:pt x="17" y="7"/>
                  </a:cubicBezTo>
                  <a:cubicBezTo>
                    <a:pt x="17" y="7"/>
                    <a:pt x="17" y="7"/>
                    <a:pt x="17" y="7"/>
                  </a:cubicBezTo>
                  <a:cubicBezTo>
                    <a:pt x="17" y="7"/>
                    <a:pt x="17" y="7"/>
                    <a:pt x="17" y="6"/>
                  </a:cubicBezTo>
                  <a:cubicBezTo>
                    <a:pt x="17" y="6"/>
                    <a:pt x="17" y="6"/>
                    <a:pt x="17" y="6"/>
                  </a:cubicBezTo>
                  <a:cubicBezTo>
                    <a:pt x="17" y="6"/>
                    <a:pt x="18" y="6"/>
                    <a:pt x="18" y="6"/>
                  </a:cubicBezTo>
                  <a:cubicBezTo>
                    <a:pt x="17" y="6"/>
                    <a:pt x="17" y="6"/>
                    <a:pt x="17" y="6"/>
                  </a:cubicBezTo>
                  <a:cubicBezTo>
                    <a:pt x="17" y="5"/>
                    <a:pt x="17" y="5"/>
                    <a:pt x="17" y="5"/>
                  </a:cubicBezTo>
                  <a:cubicBezTo>
                    <a:pt x="16" y="4"/>
                    <a:pt x="16" y="4"/>
                    <a:pt x="16" y="4"/>
                  </a:cubicBezTo>
                  <a:cubicBezTo>
                    <a:pt x="16" y="4"/>
                    <a:pt x="16" y="4"/>
                    <a:pt x="17"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2"/>
                    <a:pt x="18" y="2"/>
                    <a:pt x="18" y="2"/>
                  </a:cubicBezTo>
                  <a:cubicBezTo>
                    <a:pt x="18" y="2"/>
                    <a:pt x="18" y="2"/>
                    <a:pt x="19" y="2"/>
                  </a:cubicBezTo>
                  <a:cubicBezTo>
                    <a:pt x="19" y="1"/>
                    <a:pt x="19" y="1"/>
                    <a:pt x="19" y="2"/>
                  </a:cubicBezTo>
                  <a:cubicBezTo>
                    <a:pt x="19" y="2"/>
                    <a:pt x="20" y="2"/>
                    <a:pt x="20" y="2"/>
                  </a:cubicBezTo>
                  <a:cubicBezTo>
                    <a:pt x="20" y="2"/>
                    <a:pt x="19" y="2"/>
                    <a:pt x="19" y="2"/>
                  </a:cubicBezTo>
                  <a:cubicBezTo>
                    <a:pt x="19" y="3"/>
                    <a:pt x="19" y="3"/>
                    <a:pt x="19" y="3"/>
                  </a:cubicBezTo>
                  <a:cubicBezTo>
                    <a:pt x="19" y="3"/>
                    <a:pt x="19" y="3"/>
                    <a:pt x="19" y="3"/>
                  </a:cubicBezTo>
                  <a:cubicBezTo>
                    <a:pt x="18" y="3"/>
                    <a:pt x="18" y="3"/>
                    <a:pt x="18" y="4"/>
                  </a:cubicBezTo>
                  <a:cubicBezTo>
                    <a:pt x="18" y="4"/>
                    <a:pt x="18" y="5"/>
                    <a:pt x="18" y="5"/>
                  </a:cubicBezTo>
                  <a:cubicBezTo>
                    <a:pt x="19" y="5"/>
                    <a:pt x="19" y="5"/>
                    <a:pt x="19" y="5"/>
                  </a:cubicBezTo>
                  <a:cubicBezTo>
                    <a:pt x="19" y="6"/>
                    <a:pt x="19" y="6"/>
                    <a:pt x="19" y="6"/>
                  </a:cubicBezTo>
                  <a:cubicBezTo>
                    <a:pt x="19" y="6"/>
                    <a:pt x="18" y="6"/>
                    <a:pt x="19" y="6"/>
                  </a:cubicBezTo>
                  <a:cubicBezTo>
                    <a:pt x="19" y="7"/>
                    <a:pt x="19" y="7"/>
                    <a:pt x="19" y="7"/>
                  </a:cubicBezTo>
                  <a:cubicBezTo>
                    <a:pt x="18" y="7"/>
                    <a:pt x="18" y="7"/>
                    <a:pt x="18" y="7"/>
                  </a:cubicBezTo>
                  <a:cubicBezTo>
                    <a:pt x="18" y="8"/>
                    <a:pt x="18" y="8"/>
                    <a:pt x="19" y="8"/>
                  </a:cubicBezTo>
                  <a:cubicBezTo>
                    <a:pt x="19" y="8"/>
                    <a:pt x="19" y="8"/>
                    <a:pt x="19" y="8"/>
                  </a:cubicBezTo>
                  <a:cubicBezTo>
                    <a:pt x="19" y="8"/>
                    <a:pt x="19" y="8"/>
                    <a:pt x="20" y="8"/>
                  </a:cubicBezTo>
                  <a:cubicBezTo>
                    <a:pt x="20" y="8"/>
                    <a:pt x="20" y="9"/>
                    <a:pt x="19" y="9"/>
                  </a:cubicBezTo>
                  <a:cubicBezTo>
                    <a:pt x="19" y="8"/>
                    <a:pt x="19" y="8"/>
                    <a:pt x="19" y="9"/>
                  </a:cubicBezTo>
                  <a:cubicBezTo>
                    <a:pt x="19" y="9"/>
                    <a:pt x="19" y="9"/>
                    <a:pt x="19" y="9"/>
                  </a:cubicBezTo>
                  <a:cubicBezTo>
                    <a:pt x="19" y="9"/>
                    <a:pt x="19" y="9"/>
                    <a:pt x="19" y="10"/>
                  </a:cubicBezTo>
                  <a:cubicBezTo>
                    <a:pt x="19" y="10"/>
                    <a:pt x="19" y="10"/>
                    <a:pt x="19" y="10"/>
                  </a:cubicBezTo>
                  <a:cubicBezTo>
                    <a:pt x="19" y="10"/>
                    <a:pt x="20" y="11"/>
                    <a:pt x="20" y="11"/>
                  </a:cubicBezTo>
                  <a:cubicBezTo>
                    <a:pt x="20" y="10"/>
                    <a:pt x="20" y="10"/>
                    <a:pt x="20" y="10"/>
                  </a:cubicBezTo>
                  <a:cubicBezTo>
                    <a:pt x="20" y="10"/>
                    <a:pt x="21" y="10"/>
                    <a:pt x="21" y="10"/>
                  </a:cubicBezTo>
                  <a:cubicBezTo>
                    <a:pt x="21" y="10"/>
                    <a:pt x="21" y="10"/>
                    <a:pt x="21" y="10"/>
                  </a:cubicBezTo>
                  <a:cubicBezTo>
                    <a:pt x="21" y="10"/>
                    <a:pt x="21" y="10"/>
                    <a:pt x="21" y="10"/>
                  </a:cubicBezTo>
                  <a:cubicBezTo>
                    <a:pt x="21" y="11"/>
                    <a:pt x="22" y="11"/>
                    <a:pt x="21" y="11"/>
                  </a:cubicBezTo>
                  <a:cubicBezTo>
                    <a:pt x="21" y="11"/>
                    <a:pt x="21" y="11"/>
                    <a:pt x="21" y="11"/>
                  </a:cubicBezTo>
                  <a:cubicBezTo>
                    <a:pt x="22" y="11"/>
                    <a:pt x="22" y="11"/>
                    <a:pt x="22" y="11"/>
                  </a:cubicBezTo>
                  <a:cubicBezTo>
                    <a:pt x="22" y="11"/>
                    <a:pt x="22" y="11"/>
                    <a:pt x="22" y="12"/>
                  </a:cubicBezTo>
                  <a:cubicBezTo>
                    <a:pt x="21" y="12"/>
                    <a:pt x="21" y="12"/>
                    <a:pt x="22" y="12"/>
                  </a:cubicBezTo>
                  <a:cubicBezTo>
                    <a:pt x="22" y="12"/>
                    <a:pt x="22" y="12"/>
                    <a:pt x="22" y="12"/>
                  </a:cubicBezTo>
                  <a:cubicBezTo>
                    <a:pt x="22" y="12"/>
                    <a:pt x="21" y="13"/>
                    <a:pt x="22" y="13"/>
                  </a:cubicBezTo>
                  <a:cubicBezTo>
                    <a:pt x="22" y="13"/>
                    <a:pt x="22" y="13"/>
                    <a:pt x="22" y="13"/>
                  </a:cubicBezTo>
                  <a:cubicBezTo>
                    <a:pt x="23" y="12"/>
                    <a:pt x="23" y="12"/>
                    <a:pt x="24" y="12"/>
                  </a:cubicBezTo>
                  <a:cubicBezTo>
                    <a:pt x="24" y="12"/>
                    <a:pt x="24" y="12"/>
                    <a:pt x="25" y="11"/>
                  </a:cubicBezTo>
                  <a:cubicBezTo>
                    <a:pt x="25" y="10"/>
                    <a:pt x="25" y="10"/>
                    <a:pt x="25" y="10"/>
                  </a:cubicBezTo>
                  <a:cubicBezTo>
                    <a:pt x="25" y="11"/>
                    <a:pt x="25" y="11"/>
                    <a:pt x="25" y="11"/>
                  </a:cubicBezTo>
                  <a:cubicBezTo>
                    <a:pt x="25" y="11"/>
                    <a:pt x="25" y="11"/>
                    <a:pt x="25" y="11"/>
                  </a:cubicBezTo>
                  <a:cubicBezTo>
                    <a:pt x="25" y="9"/>
                    <a:pt x="25" y="9"/>
                    <a:pt x="25" y="9"/>
                  </a:cubicBezTo>
                  <a:cubicBezTo>
                    <a:pt x="25" y="9"/>
                    <a:pt x="25" y="9"/>
                    <a:pt x="25" y="9"/>
                  </a:cubicBezTo>
                  <a:cubicBezTo>
                    <a:pt x="25" y="9"/>
                    <a:pt x="26" y="9"/>
                    <a:pt x="26" y="9"/>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4" name="Freeform 449">
              <a:extLst>
                <a:ext uri="{FF2B5EF4-FFF2-40B4-BE49-F238E27FC236}">
                  <a16:creationId xmlns:a16="http://schemas.microsoft.com/office/drawing/2014/main" id="{F9EB30D9-C367-4235-87D7-24AA4EA3A3CD}"/>
                </a:ext>
              </a:extLst>
            </p:cNvPr>
            <p:cNvSpPr>
              <a:spLocks/>
            </p:cNvSpPr>
            <p:nvPr/>
          </p:nvSpPr>
          <p:spPr bwMode="auto">
            <a:xfrm>
              <a:off x="-1852614" y="704851"/>
              <a:ext cx="153988" cy="127000"/>
            </a:xfrm>
            <a:custGeom>
              <a:avLst/>
              <a:gdLst>
                <a:gd name="T0" fmla="*/ 34 w 42"/>
                <a:gd name="T1" fmla="*/ 6 h 35"/>
                <a:gd name="T2" fmla="*/ 31 w 42"/>
                <a:gd name="T3" fmla="*/ 5 h 35"/>
                <a:gd name="T4" fmla="*/ 30 w 42"/>
                <a:gd name="T5" fmla="*/ 5 h 35"/>
                <a:gd name="T6" fmla="*/ 29 w 42"/>
                <a:gd name="T7" fmla="*/ 3 h 35"/>
                <a:gd name="T8" fmla="*/ 28 w 42"/>
                <a:gd name="T9" fmla="*/ 4 h 35"/>
                <a:gd name="T10" fmla="*/ 24 w 42"/>
                <a:gd name="T11" fmla="*/ 3 h 35"/>
                <a:gd name="T12" fmla="*/ 21 w 42"/>
                <a:gd name="T13" fmla="*/ 2 h 35"/>
                <a:gd name="T14" fmla="*/ 19 w 42"/>
                <a:gd name="T15" fmla="*/ 1 h 35"/>
                <a:gd name="T16" fmla="*/ 19 w 42"/>
                <a:gd name="T17" fmla="*/ 1 h 35"/>
                <a:gd name="T18" fmla="*/ 10 w 42"/>
                <a:gd name="T19" fmla="*/ 0 h 35"/>
                <a:gd name="T20" fmla="*/ 10 w 42"/>
                <a:gd name="T21" fmla="*/ 0 h 35"/>
                <a:gd name="T22" fmla="*/ 9 w 42"/>
                <a:gd name="T23" fmla="*/ 2 h 35"/>
                <a:gd name="T24" fmla="*/ 10 w 42"/>
                <a:gd name="T25" fmla="*/ 2 h 35"/>
                <a:gd name="T26" fmla="*/ 10 w 42"/>
                <a:gd name="T27" fmla="*/ 2 h 35"/>
                <a:gd name="T28" fmla="*/ 10 w 42"/>
                <a:gd name="T29" fmla="*/ 3 h 35"/>
                <a:gd name="T30" fmla="*/ 10 w 42"/>
                <a:gd name="T31" fmla="*/ 4 h 35"/>
                <a:gd name="T32" fmla="*/ 10 w 42"/>
                <a:gd name="T33" fmla="*/ 5 h 35"/>
                <a:gd name="T34" fmla="*/ 10 w 42"/>
                <a:gd name="T35" fmla="*/ 5 h 35"/>
                <a:gd name="T36" fmla="*/ 11 w 42"/>
                <a:gd name="T37" fmla="*/ 6 h 35"/>
                <a:gd name="T38" fmla="*/ 11 w 42"/>
                <a:gd name="T39" fmla="*/ 7 h 35"/>
                <a:gd name="T40" fmla="*/ 11 w 42"/>
                <a:gd name="T41" fmla="*/ 8 h 35"/>
                <a:gd name="T42" fmla="*/ 12 w 42"/>
                <a:gd name="T43" fmla="*/ 13 h 35"/>
                <a:gd name="T44" fmla="*/ 12 w 42"/>
                <a:gd name="T45" fmla="*/ 14 h 35"/>
                <a:gd name="T46" fmla="*/ 12 w 42"/>
                <a:gd name="T47" fmla="*/ 18 h 35"/>
                <a:gd name="T48" fmla="*/ 12 w 42"/>
                <a:gd name="T49" fmla="*/ 22 h 35"/>
                <a:gd name="T50" fmla="*/ 12 w 42"/>
                <a:gd name="T51" fmla="*/ 35 h 35"/>
                <a:gd name="T52" fmla="*/ 36 w 42"/>
                <a:gd name="T53" fmla="*/ 34 h 35"/>
                <a:gd name="T54" fmla="*/ 36 w 42"/>
                <a:gd name="T55" fmla="*/ 33 h 35"/>
                <a:gd name="T56" fmla="*/ 34 w 42"/>
                <a:gd name="T57" fmla="*/ 31 h 35"/>
                <a:gd name="T58" fmla="*/ 31 w 42"/>
                <a:gd name="T59" fmla="*/ 29 h 35"/>
                <a:gd name="T60" fmla="*/ 30 w 42"/>
                <a:gd name="T61" fmla="*/ 27 h 35"/>
                <a:gd name="T62" fmla="*/ 29 w 42"/>
                <a:gd name="T63" fmla="*/ 24 h 35"/>
                <a:gd name="T64" fmla="*/ 29 w 42"/>
                <a:gd name="T65" fmla="*/ 20 h 35"/>
                <a:gd name="T66" fmla="*/ 31 w 42"/>
                <a:gd name="T67" fmla="*/ 19 h 35"/>
                <a:gd name="T68" fmla="*/ 32 w 42"/>
                <a:gd name="T69" fmla="*/ 15 h 35"/>
                <a:gd name="T70" fmla="*/ 33 w 42"/>
                <a:gd name="T71" fmla="*/ 13 h 35"/>
                <a:gd name="T72" fmla="*/ 37 w 42"/>
                <a:gd name="T73" fmla="*/ 9 h 35"/>
                <a:gd name="T74" fmla="*/ 42 w 42"/>
                <a:gd name="T75" fmla="*/ 6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2" h="35">
                  <a:moveTo>
                    <a:pt x="40" y="5"/>
                  </a:moveTo>
                  <a:cubicBezTo>
                    <a:pt x="38" y="5"/>
                    <a:pt x="37" y="6"/>
                    <a:pt x="34" y="6"/>
                  </a:cubicBezTo>
                  <a:cubicBezTo>
                    <a:pt x="34" y="6"/>
                    <a:pt x="34" y="6"/>
                    <a:pt x="33" y="6"/>
                  </a:cubicBezTo>
                  <a:cubicBezTo>
                    <a:pt x="33" y="5"/>
                    <a:pt x="32" y="5"/>
                    <a:pt x="31" y="5"/>
                  </a:cubicBezTo>
                  <a:cubicBezTo>
                    <a:pt x="31" y="5"/>
                    <a:pt x="31" y="5"/>
                    <a:pt x="30" y="5"/>
                  </a:cubicBezTo>
                  <a:cubicBezTo>
                    <a:pt x="30" y="5"/>
                    <a:pt x="30" y="5"/>
                    <a:pt x="30" y="5"/>
                  </a:cubicBezTo>
                  <a:cubicBezTo>
                    <a:pt x="29" y="5"/>
                    <a:pt x="29" y="5"/>
                    <a:pt x="29" y="4"/>
                  </a:cubicBezTo>
                  <a:cubicBezTo>
                    <a:pt x="30" y="4"/>
                    <a:pt x="30" y="4"/>
                    <a:pt x="29" y="3"/>
                  </a:cubicBezTo>
                  <a:cubicBezTo>
                    <a:pt x="29" y="2"/>
                    <a:pt x="29" y="3"/>
                    <a:pt x="29" y="3"/>
                  </a:cubicBezTo>
                  <a:cubicBezTo>
                    <a:pt x="29" y="3"/>
                    <a:pt x="28" y="3"/>
                    <a:pt x="28" y="4"/>
                  </a:cubicBezTo>
                  <a:cubicBezTo>
                    <a:pt x="28" y="4"/>
                    <a:pt x="28" y="4"/>
                    <a:pt x="28" y="4"/>
                  </a:cubicBezTo>
                  <a:cubicBezTo>
                    <a:pt x="28" y="4"/>
                    <a:pt x="26" y="3"/>
                    <a:pt x="24" y="3"/>
                  </a:cubicBezTo>
                  <a:cubicBezTo>
                    <a:pt x="24" y="3"/>
                    <a:pt x="24" y="2"/>
                    <a:pt x="23" y="2"/>
                  </a:cubicBezTo>
                  <a:cubicBezTo>
                    <a:pt x="22" y="2"/>
                    <a:pt x="21" y="2"/>
                    <a:pt x="21" y="2"/>
                  </a:cubicBezTo>
                  <a:cubicBezTo>
                    <a:pt x="20" y="1"/>
                    <a:pt x="20" y="1"/>
                    <a:pt x="20" y="1"/>
                  </a:cubicBezTo>
                  <a:cubicBezTo>
                    <a:pt x="20" y="1"/>
                    <a:pt x="19" y="1"/>
                    <a:pt x="19" y="1"/>
                  </a:cubicBezTo>
                  <a:cubicBezTo>
                    <a:pt x="19" y="1"/>
                    <a:pt x="19" y="0"/>
                    <a:pt x="19" y="0"/>
                  </a:cubicBezTo>
                  <a:cubicBezTo>
                    <a:pt x="19" y="1"/>
                    <a:pt x="19" y="1"/>
                    <a:pt x="19" y="1"/>
                  </a:cubicBezTo>
                  <a:cubicBezTo>
                    <a:pt x="19" y="1"/>
                    <a:pt x="18" y="1"/>
                    <a:pt x="18" y="0"/>
                  </a:cubicBezTo>
                  <a:cubicBezTo>
                    <a:pt x="10" y="0"/>
                    <a:pt x="10" y="0"/>
                    <a:pt x="10" y="0"/>
                  </a:cubicBezTo>
                  <a:cubicBezTo>
                    <a:pt x="10" y="0"/>
                    <a:pt x="6" y="0"/>
                    <a:pt x="0" y="0"/>
                  </a:cubicBezTo>
                  <a:cubicBezTo>
                    <a:pt x="5" y="0"/>
                    <a:pt x="9" y="0"/>
                    <a:pt x="10" y="0"/>
                  </a:cubicBezTo>
                  <a:cubicBezTo>
                    <a:pt x="10" y="0"/>
                    <a:pt x="10" y="1"/>
                    <a:pt x="10" y="1"/>
                  </a:cubicBezTo>
                  <a:cubicBezTo>
                    <a:pt x="10" y="1"/>
                    <a:pt x="10" y="1"/>
                    <a:pt x="9" y="2"/>
                  </a:cubicBezTo>
                  <a:cubicBezTo>
                    <a:pt x="9" y="2"/>
                    <a:pt x="9" y="2"/>
                    <a:pt x="9" y="2"/>
                  </a:cubicBezTo>
                  <a:cubicBezTo>
                    <a:pt x="9" y="2"/>
                    <a:pt x="9" y="2"/>
                    <a:pt x="10" y="2"/>
                  </a:cubicBezTo>
                  <a:cubicBezTo>
                    <a:pt x="10" y="2"/>
                    <a:pt x="10" y="2"/>
                    <a:pt x="10" y="2"/>
                  </a:cubicBezTo>
                  <a:cubicBezTo>
                    <a:pt x="10" y="2"/>
                    <a:pt x="10" y="2"/>
                    <a:pt x="10" y="2"/>
                  </a:cubicBezTo>
                  <a:cubicBezTo>
                    <a:pt x="10" y="2"/>
                    <a:pt x="10" y="2"/>
                    <a:pt x="10" y="3"/>
                  </a:cubicBezTo>
                  <a:cubicBezTo>
                    <a:pt x="10" y="3"/>
                    <a:pt x="10" y="3"/>
                    <a:pt x="10" y="3"/>
                  </a:cubicBezTo>
                  <a:cubicBezTo>
                    <a:pt x="10" y="3"/>
                    <a:pt x="10" y="3"/>
                    <a:pt x="10" y="3"/>
                  </a:cubicBezTo>
                  <a:cubicBezTo>
                    <a:pt x="10" y="3"/>
                    <a:pt x="10" y="4"/>
                    <a:pt x="10" y="4"/>
                  </a:cubicBezTo>
                  <a:cubicBezTo>
                    <a:pt x="10" y="4"/>
                    <a:pt x="10" y="4"/>
                    <a:pt x="10" y="4"/>
                  </a:cubicBezTo>
                  <a:cubicBezTo>
                    <a:pt x="10" y="5"/>
                    <a:pt x="10" y="5"/>
                    <a:pt x="10" y="5"/>
                  </a:cubicBezTo>
                  <a:cubicBezTo>
                    <a:pt x="10" y="5"/>
                    <a:pt x="10" y="5"/>
                    <a:pt x="10" y="5"/>
                  </a:cubicBezTo>
                  <a:cubicBezTo>
                    <a:pt x="10" y="5"/>
                    <a:pt x="10" y="5"/>
                    <a:pt x="10" y="5"/>
                  </a:cubicBezTo>
                  <a:cubicBezTo>
                    <a:pt x="10" y="5"/>
                    <a:pt x="10" y="6"/>
                    <a:pt x="10" y="6"/>
                  </a:cubicBezTo>
                  <a:cubicBezTo>
                    <a:pt x="10" y="6"/>
                    <a:pt x="10" y="6"/>
                    <a:pt x="11" y="6"/>
                  </a:cubicBezTo>
                  <a:cubicBezTo>
                    <a:pt x="11" y="6"/>
                    <a:pt x="11" y="6"/>
                    <a:pt x="11" y="6"/>
                  </a:cubicBezTo>
                  <a:cubicBezTo>
                    <a:pt x="11" y="6"/>
                    <a:pt x="11" y="7"/>
                    <a:pt x="11" y="7"/>
                  </a:cubicBezTo>
                  <a:cubicBezTo>
                    <a:pt x="11" y="7"/>
                    <a:pt x="11" y="7"/>
                    <a:pt x="11" y="7"/>
                  </a:cubicBezTo>
                  <a:cubicBezTo>
                    <a:pt x="11" y="7"/>
                    <a:pt x="11" y="8"/>
                    <a:pt x="11" y="8"/>
                  </a:cubicBezTo>
                  <a:cubicBezTo>
                    <a:pt x="11" y="9"/>
                    <a:pt x="12" y="11"/>
                    <a:pt x="12" y="12"/>
                  </a:cubicBezTo>
                  <a:cubicBezTo>
                    <a:pt x="12" y="12"/>
                    <a:pt x="12" y="12"/>
                    <a:pt x="12" y="13"/>
                  </a:cubicBezTo>
                  <a:cubicBezTo>
                    <a:pt x="12" y="13"/>
                    <a:pt x="12" y="13"/>
                    <a:pt x="12" y="14"/>
                  </a:cubicBezTo>
                  <a:cubicBezTo>
                    <a:pt x="12" y="14"/>
                    <a:pt x="12" y="14"/>
                    <a:pt x="12" y="14"/>
                  </a:cubicBezTo>
                  <a:cubicBezTo>
                    <a:pt x="12" y="15"/>
                    <a:pt x="12" y="15"/>
                    <a:pt x="12" y="16"/>
                  </a:cubicBezTo>
                  <a:cubicBezTo>
                    <a:pt x="12" y="16"/>
                    <a:pt x="12" y="17"/>
                    <a:pt x="12" y="18"/>
                  </a:cubicBezTo>
                  <a:cubicBezTo>
                    <a:pt x="12" y="18"/>
                    <a:pt x="12" y="19"/>
                    <a:pt x="12" y="19"/>
                  </a:cubicBezTo>
                  <a:cubicBezTo>
                    <a:pt x="12" y="20"/>
                    <a:pt x="12" y="21"/>
                    <a:pt x="12" y="22"/>
                  </a:cubicBezTo>
                  <a:cubicBezTo>
                    <a:pt x="12" y="23"/>
                    <a:pt x="12" y="23"/>
                    <a:pt x="12" y="23"/>
                  </a:cubicBezTo>
                  <a:cubicBezTo>
                    <a:pt x="12" y="35"/>
                    <a:pt x="12" y="35"/>
                    <a:pt x="12" y="35"/>
                  </a:cubicBezTo>
                  <a:cubicBezTo>
                    <a:pt x="36" y="35"/>
                    <a:pt x="36" y="35"/>
                    <a:pt x="36" y="35"/>
                  </a:cubicBezTo>
                  <a:cubicBezTo>
                    <a:pt x="36" y="35"/>
                    <a:pt x="36" y="35"/>
                    <a:pt x="36" y="34"/>
                  </a:cubicBezTo>
                  <a:cubicBezTo>
                    <a:pt x="36" y="34"/>
                    <a:pt x="36" y="34"/>
                    <a:pt x="36" y="34"/>
                  </a:cubicBezTo>
                  <a:cubicBezTo>
                    <a:pt x="36" y="33"/>
                    <a:pt x="36" y="33"/>
                    <a:pt x="36" y="33"/>
                  </a:cubicBezTo>
                  <a:cubicBezTo>
                    <a:pt x="35" y="33"/>
                    <a:pt x="35" y="32"/>
                    <a:pt x="35" y="32"/>
                  </a:cubicBezTo>
                  <a:cubicBezTo>
                    <a:pt x="35" y="32"/>
                    <a:pt x="35" y="32"/>
                    <a:pt x="34" y="31"/>
                  </a:cubicBezTo>
                  <a:cubicBezTo>
                    <a:pt x="33" y="31"/>
                    <a:pt x="33" y="31"/>
                    <a:pt x="33" y="30"/>
                  </a:cubicBezTo>
                  <a:cubicBezTo>
                    <a:pt x="33" y="30"/>
                    <a:pt x="32" y="29"/>
                    <a:pt x="31" y="29"/>
                  </a:cubicBezTo>
                  <a:cubicBezTo>
                    <a:pt x="30" y="29"/>
                    <a:pt x="30" y="29"/>
                    <a:pt x="30" y="28"/>
                  </a:cubicBezTo>
                  <a:cubicBezTo>
                    <a:pt x="30" y="28"/>
                    <a:pt x="30" y="27"/>
                    <a:pt x="30" y="27"/>
                  </a:cubicBezTo>
                  <a:cubicBezTo>
                    <a:pt x="29" y="27"/>
                    <a:pt x="29" y="27"/>
                    <a:pt x="29" y="26"/>
                  </a:cubicBezTo>
                  <a:cubicBezTo>
                    <a:pt x="29" y="26"/>
                    <a:pt x="29" y="25"/>
                    <a:pt x="29" y="24"/>
                  </a:cubicBezTo>
                  <a:cubicBezTo>
                    <a:pt x="30" y="24"/>
                    <a:pt x="30" y="23"/>
                    <a:pt x="29" y="23"/>
                  </a:cubicBezTo>
                  <a:cubicBezTo>
                    <a:pt x="29" y="23"/>
                    <a:pt x="29" y="21"/>
                    <a:pt x="29" y="20"/>
                  </a:cubicBezTo>
                  <a:cubicBezTo>
                    <a:pt x="29" y="20"/>
                    <a:pt x="30" y="21"/>
                    <a:pt x="31" y="20"/>
                  </a:cubicBezTo>
                  <a:cubicBezTo>
                    <a:pt x="31" y="19"/>
                    <a:pt x="31" y="19"/>
                    <a:pt x="31" y="19"/>
                  </a:cubicBezTo>
                  <a:cubicBezTo>
                    <a:pt x="32" y="15"/>
                    <a:pt x="32" y="15"/>
                    <a:pt x="32" y="15"/>
                  </a:cubicBezTo>
                  <a:cubicBezTo>
                    <a:pt x="32" y="15"/>
                    <a:pt x="32" y="15"/>
                    <a:pt x="32" y="15"/>
                  </a:cubicBezTo>
                  <a:cubicBezTo>
                    <a:pt x="32" y="15"/>
                    <a:pt x="32" y="15"/>
                    <a:pt x="32" y="15"/>
                  </a:cubicBezTo>
                  <a:cubicBezTo>
                    <a:pt x="32" y="14"/>
                    <a:pt x="32" y="13"/>
                    <a:pt x="33" y="13"/>
                  </a:cubicBezTo>
                  <a:cubicBezTo>
                    <a:pt x="34" y="12"/>
                    <a:pt x="35" y="12"/>
                    <a:pt x="35" y="11"/>
                  </a:cubicBezTo>
                  <a:cubicBezTo>
                    <a:pt x="35" y="10"/>
                    <a:pt x="36" y="9"/>
                    <a:pt x="37" y="9"/>
                  </a:cubicBezTo>
                  <a:cubicBezTo>
                    <a:pt x="38" y="8"/>
                    <a:pt x="39" y="7"/>
                    <a:pt x="40" y="7"/>
                  </a:cubicBezTo>
                  <a:cubicBezTo>
                    <a:pt x="42" y="6"/>
                    <a:pt x="42" y="6"/>
                    <a:pt x="42" y="6"/>
                  </a:cubicBezTo>
                  <a:cubicBezTo>
                    <a:pt x="42" y="6"/>
                    <a:pt x="42" y="5"/>
                    <a:pt x="40" y="5"/>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5" name="Freeform 450">
              <a:extLst>
                <a:ext uri="{FF2B5EF4-FFF2-40B4-BE49-F238E27FC236}">
                  <a16:creationId xmlns:a16="http://schemas.microsoft.com/office/drawing/2014/main" id="{A514A1DD-F118-44C4-A1B4-33696229998E}"/>
                </a:ext>
              </a:extLst>
            </p:cNvPr>
            <p:cNvSpPr>
              <a:spLocks/>
            </p:cNvSpPr>
            <p:nvPr/>
          </p:nvSpPr>
          <p:spPr bwMode="auto">
            <a:xfrm>
              <a:off x="-2114552" y="661988"/>
              <a:ext cx="193675" cy="130175"/>
            </a:xfrm>
            <a:custGeom>
              <a:avLst/>
              <a:gdLst>
                <a:gd name="T0" fmla="*/ 0 w 53"/>
                <a:gd name="T1" fmla="*/ 0 h 36"/>
                <a:gd name="T2" fmla="*/ 4 w 53"/>
                <a:gd name="T3" fmla="*/ 1 h 36"/>
                <a:gd name="T4" fmla="*/ 3 w 53"/>
                <a:gd name="T5" fmla="*/ 4 h 36"/>
                <a:gd name="T6" fmla="*/ 3 w 53"/>
                <a:gd name="T7" fmla="*/ 4 h 36"/>
                <a:gd name="T8" fmla="*/ 2 w 53"/>
                <a:gd name="T9" fmla="*/ 6 h 36"/>
                <a:gd name="T10" fmla="*/ 2 w 53"/>
                <a:gd name="T11" fmla="*/ 7 h 36"/>
                <a:gd name="T12" fmla="*/ 4 w 53"/>
                <a:gd name="T13" fmla="*/ 9 h 36"/>
                <a:gd name="T14" fmla="*/ 4 w 53"/>
                <a:gd name="T15" fmla="*/ 10 h 36"/>
                <a:gd name="T16" fmla="*/ 5 w 53"/>
                <a:gd name="T17" fmla="*/ 12 h 36"/>
                <a:gd name="T18" fmla="*/ 5 w 53"/>
                <a:gd name="T19" fmla="*/ 12 h 36"/>
                <a:gd name="T20" fmla="*/ 5 w 53"/>
                <a:gd name="T21" fmla="*/ 14 h 36"/>
                <a:gd name="T22" fmla="*/ 6 w 53"/>
                <a:gd name="T23" fmla="*/ 15 h 36"/>
                <a:gd name="T24" fmla="*/ 6 w 53"/>
                <a:gd name="T25" fmla="*/ 16 h 36"/>
                <a:gd name="T26" fmla="*/ 7 w 53"/>
                <a:gd name="T27" fmla="*/ 19 h 36"/>
                <a:gd name="T28" fmla="*/ 5 w 53"/>
                <a:gd name="T29" fmla="*/ 21 h 36"/>
                <a:gd name="T30" fmla="*/ 5 w 53"/>
                <a:gd name="T31" fmla="*/ 22 h 36"/>
                <a:gd name="T32" fmla="*/ 5 w 53"/>
                <a:gd name="T33" fmla="*/ 23 h 36"/>
                <a:gd name="T34" fmla="*/ 6 w 53"/>
                <a:gd name="T35" fmla="*/ 23 h 36"/>
                <a:gd name="T36" fmla="*/ 7 w 53"/>
                <a:gd name="T37" fmla="*/ 23 h 36"/>
                <a:gd name="T38" fmla="*/ 7 w 53"/>
                <a:gd name="T39" fmla="*/ 24 h 36"/>
                <a:gd name="T40" fmla="*/ 7 w 53"/>
                <a:gd name="T41" fmla="*/ 28 h 36"/>
                <a:gd name="T42" fmla="*/ 8 w 53"/>
                <a:gd name="T43" fmla="*/ 28 h 36"/>
                <a:gd name="T44" fmla="*/ 9 w 53"/>
                <a:gd name="T45" fmla="*/ 30 h 36"/>
                <a:gd name="T46" fmla="*/ 9 w 53"/>
                <a:gd name="T47" fmla="*/ 30 h 36"/>
                <a:gd name="T48" fmla="*/ 9 w 53"/>
                <a:gd name="T49" fmla="*/ 31 h 36"/>
                <a:gd name="T50" fmla="*/ 10 w 53"/>
                <a:gd name="T51" fmla="*/ 32 h 36"/>
                <a:gd name="T52" fmla="*/ 13 w 53"/>
                <a:gd name="T53" fmla="*/ 32 h 36"/>
                <a:gd name="T54" fmla="*/ 14 w 53"/>
                <a:gd name="T55" fmla="*/ 33 h 36"/>
                <a:gd name="T56" fmla="*/ 15 w 53"/>
                <a:gd name="T57" fmla="*/ 33 h 36"/>
                <a:gd name="T58" fmla="*/ 17 w 53"/>
                <a:gd name="T59" fmla="*/ 33 h 36"/>
                <a:gd name="T60" fmla="*/ 17 w 53"/>
                <a:gd name="T61" fmla="*/ 34 h 36"/>
                <a:gd name="T62" fmla="*/ 17 w 53"/>
                <a:gd name="T63" fmla="*/ 34 h 36"/>
                <a:gd name="T64" fmla="*/ 17 w 53"/>
                <a:gd name="T65" fmla="*/ 34 h 36"/>
                <a:gd name="T66" fmla="*/ 17 w 53"/>
                <a:gd name="T67" fmla="*/ 34 h 36"/>
                <a:gd name="T68" fmla="*/ 17 w 53"/>
                <a:gd name="T69" fmla="*/ 34 h 36"/>
                <a:gd name="T70" fmla="*/ 19 w 53"/>
                <a:gd name="T71" fmla="*/ 31 h 36"/>
                <a:gd name="T72" fmla="*/ 50 w 53"/>
                <a:gd name="T73" fmla="*/ 35 h 36"/>
                <a:gd name="T74" fmla="*/ 50 w 53"/>
                <a:gd name="T75" fmla="*/ 35 h 36"/>
                <a:gd name="T76" fmla="*/ 51 w 53"/>
                <a:gd name="T77" fmla="*/ 29 h 36"/>
                <a:gd name="T78" fmla="*/ 51 w 53"/>
                <a:gd name="T79" fmla="*/ 29 h 36"/>
                <a:gd name="T80" fmla="*/ 51 w 53"/>
                <a:gd name="T81" fmla="*/ 29 h 36"/>
                <a:gd name="T82" fmla="*/ 4 w 53"/>
                <a:gd name="T83"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53" h="36">
                  <a:moveTo>
                    <a:pt x="4" y="1"/>
                  </a:moveTo>
                  <a:cubicBezTo>
                    <a:pt x="0" y="0"/>
                    <a:pt x="0" y="0"/>
                    <a:pt x="0" y="0"/>
                  </a:cubicBezTo>
                  <a:cubicBezTo>
                    <a:pt x="1" y="1"/>
                    <a:pt x="1" y="1"/>
                    <a:pt x="1" y="1"/>
                  </a:cubicBezTo>
                  <a:cubicBezTo>
                    <a:pt x="4" y="1"/>
                    <a:pt x="4" y="1"/>
                    <a:pt x="4" y="1"/>
                  </a:cubicBezTo>
                  <a:cubicBezTo>
                    <a:pt x="4" y="1"/>
                    <a:pt x="3" y="3"/>
                    <a:pt x="3" y="4"/>
                  </a:cubicBezTo>
                  <a:cubicBezTo>
                    <a:pt x="3" y="4"/>
                    <a:pt x="3" y="4"/>
                    <a:pt x="3" y="4"/>
                  </a:cubicBezTo>
                  <a:cubicBezTo>
                    <a:pt x="3" y="3"/>
                    <a:pt x="4" y="2"/>
                    <a:pt x="4" y="2"/>
                  </a:cubicBezTo>
                  <a:cubicBezTo>
                    <a:pt x="4" y="2"/>
                    <a:pt x="3" y="3"/>
                    <a:pt x="3" y="4"/>
                  </a:cubicBezTo>
                  <a:cubicBezTo>
                    <a:pt x="3" y="4"/>
                    <a:pt x="3" y="4"/>
                    <a:pt x="3" y="5"/>
                  </a:cubicBezTo>
                  <a:cubicBezTo>
                    <a:pt x="3" y="5"/>
                    <a:pt x="2" y="6"/>
                    <a:pt x="2" y="6"/>
                  </a:cubicBezTo>
                  <a:cubicBezTo>
                    <a:pt x="2" y="6"/>
                    <a:pt x="2" y="6"/>
                    <a:pt x="2" y="6"/>
                  </a:cubicBezTo>
                  <a:cubicBezTo>
                    <a:pt x="2" y="7"/>
                    <a:pt x="2" y="7"/>
                    <a:pt x="2" y="7"/>
                  </a:cubicBezTo>
                  <a:cubicBezTo>
                    <a:pt x="3" y="8"/>
                    <a:pt x="3" y="8"/>
                    <a:pt x="3" y="9"/>
                  </a:cubicBezTo>
                  <a:cubicBezTo>
                    <a:pt x="3" y="9"/>
                    <a:pt x="4" y="9"/>
                    <a:pt x="4" y="9"/>
                  </a:cubicBezTo>
                  <a:cubicBezTo>
                    <a:pt x="4" y="10"/>
                    <a:pt x="4" y="10"/>
                    <a:pt x="4" y="10"/>
                  </a:cubicBezTo>
                  <a:cubicBezTo>
                    <a:pt x="4" y="10"/>
                    <a:pt x="4" y="10"/>
                    <a:pt x="4" y="10"/>
                  </a:cubicBezTo>
                  <a:cubicBezTo>
                    <a:pt x="4" y="10"/>
                    <a:pt x="4" y="11"/>
                    <a:pt x="4" y="11"/>
                  </a:cubicBezTo>
                  <a:cubicBezTo>
                    <a:pt x="5" y="11"/>
                    <a:pt x="5" y="11"/>
                    <a:pt x="5" y="12"/>
                  </a:cubicBezTo>
                  <a:cubicBezTo>
                    <a:pt x="5" y="12"/>
                    <a:pt x="5" y="12"/>
                    <a:pt x="5" y="12"/>
                  </a:cubicBezTo>
                  <a:cubicBezTo>
                    <a:pt x="5" y="12"/>
                    <a:pt x="5" y="12"/>
                    <a:pt x="5" y="12"/>
                  </a:cubicBezTo>
                  <a:cubicBezTo>
                    <a:pt x="5" y="12"/>
                    <a:pt x="6" y="12"/>
                    <a:pt x="5" y="13"/>
                  </a:cubicBezTo>
                  <a:cubicBezTo>
                    <a:pt x="5" y="13"/>
                    <a:pt x="5" y="14"/>
                    <a:pt x="5" y="14"/>
                  </a:cubicBezTo>
                  <a:cubicBezTo>
                    <a:pt x="5" y="14"/>
                    <a:pt x="5" y="14"/>
                    <a:pt x="5" y="14"/>
                  </a:cubicBezTo>
                  <a:cubicBezTo>
                    <a:pt x="6" y="15"/>
                    <a:pt x="6" y="15"/>
                    <a:pt x="6" y="15"/>
                  </a:cubicBezTo>
                  <a:cubicBezTo>
                    <a:pt x="6" y="15"/>
                    <a:pt x="6" y="16"/>
                    <a:pt x="6" y="16"/>
                  </a:cubicBezTo>
                  <a:cubicBezTo>
                    <a:pt x="6" y="16"/>
                    <a:pt x="6" y="16"/>
                    <a:pt x="6" y="16"/>
                  </a:cubicBezTo>
                  <a:cubicBezTo>
                    <a:pt x="6" y="16"/>
                    <a:pt x="6" y="17"/>
                    <a:pt x="6" y="17"/>
                  </a:cubicBezTo>
                  <a:cubicBezTo>
                    <a:pt x="7" y="18"/>
                    <a:pt x="7" y="18"/>
                    <a:pt x="7" y="19"/>
                  </a:cubicBezTo>
                  <a:cubicBezTo>
                    <a:pt x="7" y="19"/>
                    <a:pt x="7" y="19"/>
                    <a:pt x="6" y="20"/>
                  </a:cubicBezTo>
                  <a:cubicBezTo>
                    <a:pt x="6" y="20"/>
                    <a:pt x="6" y="20"/>
                    <a:pt x="5" y="21"/>
                  </a:cubicBezTo>
                  <a:cubicBezTo>
                    <a:pt x="5" y="21"/>
                    <a:pt x="5" y="22"/>
                    <a:pt x="5" y="22"/>
                  </a:cubicBezTo>
                  <a:cubicBezTo>
                    <a:pt x="5" y="22"/>
                    <a:pt x="5" y="22"/>
                    <a:pt x="5" y="22"/>
                  </a:cubicBezTo>
                  <a:cubicBezTo>
                    <a:pt x="5" y="22"/>
                    <a:pt x="5" y="22"/>
                    <a:pt x="5" y="23"/>
                  </a:cubicBezTo>
                  <a:cubicBezTo>
                    <a:pt x="5" y="23"/>
                    <a:pt x="5" y="23"/>
                    <a:pt x="5" y="23"/>
                  </a:cubicBezTo>
                  <a:cubicBezTo>
                    <a:pt x="5" y="23"/>
                    <a:pt x="5" y="23"/>
                    <a:pt x="5" y="23"/>
                  </a:cubicBezTo>
                  <a:cubicBezTo>
                    <a:pt x="5" y="24"/>
                    <a:pt x="6" y="24"/>
                    <a:pt x="6" y="23"/>
                  </a:cubicBezTo>
                  <a:cubicBezTo>
                    <a:pt x="6" y="23"/>
                    <a:pt x="6" y="23"/>
                    <a:pt x="6" y="23"/>
                  </a:cubicBezTo>
                  <a:cubicBezTo>
                    <a:pt x="7" y="23"/>
                    <a:pt x="7" y="23"/>
                    <a:pt x="7" y="23"/>
                  </a:cubicBezTo>
                  <a:cubicBezTo>
                    <a:pt x="7" y="23"/>
                    <a:pt x="7" y="23"/>
                    <a:pt x="7" y="23"/>
                  </a:cubicBezTo>
                  <a:cubicBezTo>
                    <a:pt x="7" y="24"/>
                    <a:pt x="7" y="24"/>
                    <a:pt x="7" y="24"/>
                  </a:cubicBezTo>
                  <a:cubicBezTo>
                    <a:pt x="7" y="25"/>
                    <a:pt x="7" y="25"/>
                    <a:pt x="7" y="25"/>
                  </a:cubicBezTo>
                  <a:cubicBezTo>
                    <a:pt x="7" y="25"/>
                    <a:pt x="7" y="27"/>
                    <a:pt x="7" y="28"/>
                  </a:cubicBezTo>
                  <a:cubicBezTo>
                    <a:pt x="7" y="28"/>
                    <a:pt x="7" y="28"/>
                    <a:pt x="8" y="28"/>
                  </a:cubicBezTo>
                  <a:cubicBezTo>
                    <a:pt x="8" y="28"/>
                    <a:pt x="8" y="28"/>
                    <a:pt x="8" y="28"/>
                  </a:cubicBezTo>
                  <a:cubicBezTo>
                    <a:pt x="8" y="29"/>
                    <a:pt x="8" y="29"/>
                    <a:pt x="8" y="29"/>
                  </a:cubicBezTo>
                  <a:cubicBezTo>
                    <a:pt x="8" y="29"/>
                    <a:pt x="9" y="29"/>
                    <a:pt x="9" y="30"/>
                  </a:cubicBezTo>
                  <a:cubicBezTo>
                    <a:pt x="9" y="30"/>
                    <a:pt x="9" y="30"/>
                    <a:pt x="9" y="30"/>
                  </a:cubicBezTo>
                  <a:cubicBezTo>
                    <a:pt x="9" y="30"/>
                    <a:pt x="9" y="30"/>
                    <a:pt x="9" y="30"/>
                  </a:cubicBezTo>
                  <a:cubicBezTo>
                    <a:pt x="9" y="30"/>
                    <a:pt x="9" y="30"/>
                    <a:pt x="9" y="30"/>
                  </a:cubicBezTo>
                  <a:cubicBezTo>
                    <a:pt x="9" y="30"/>
                    <a:pt x="9" y="31"/>
                    <a:pt x="9" y="31"/>
                  </a:cubicBezTo>
                  <a:cubicBezTo>
                    <a:pt x="9" y="31"/>
                    <a:pt x="9" y="31"/>
                    <a:pt x="9" y="31"/>
                  </a:cubicBezTo>
                  <a:cubicBezTo>
                    <a:pt x="9" y="31"/>
                    <a:pt x="9" y="32"/>
                    <a:pt x="10" y="32"/>
                  </a:cubicBezTo>
                  <a:cubicBezTo>
                    <a:pt x="10" y="32"/>
                    <a:pt x="11" y="33"/>
                    <a:pt x="12" y="33"/>
                  </a:cubicBezTo>
                  <a:cubicBezTo>
                    <a:pt x="13" y="33"/>
                    <a:pt x="13" y="32"/>
                    <a:pt x="13" y="32"/>
                  </a:cubicBezTo>
                  <a:cubicBezTo>
                    <a:pt x="13" y="32"/>
                    <a:pt x="14" y="32"/>
                    <a:pt x="14" y="33"/>
                  </a:cubicBezTo>
                  <a:cubicBezTo>
                    <a:pt x="14" y="33"/>
                    <a:pt x="14" y="33"/>
                    <a:pt x="14" y="33"/>
                  </a:cubicBezTo>
                  <a:cubicBezTo>
                    <a:pt x="14" y="33"/>
                    <a:pt x="14" y="33"/>
                    <a:pt x="14" y="33"/>
                  </a:cubicBezTo>
                  <a:cubicBezTo>
                    <a:pt x="15" y="33"/>
                    <a:pt x="15" y="33"/>
                    <a:pt x="15" y="33"/>
                  </a:cubicBezTo>
                  <a:cubicBezTo>
                    <a:pt x="15" y="33"/>
                    <a:pt x="16" y="33"/>
                    <a:pt x="16" y="33"/>
                  </a:cubicBezTo>
                  <a:cubicBezTo>
                    <a:pt x="16" y="33"/>
                    <a:pt x="17" y="33"/>
                    <a:pt x="17" y="33"/>
                  </a:cubicBezTo>
                  <a:cubicBezTo>
                    <a:pt x="17" y="33"/>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7" y="34"/>
                    <a:pt x="17" y="34"/>
                    <a:pt x="17" y="34"/>
                  </a:cubicBezTo>
                  <a:cubicBezTo>
                    <a:pt x="19" y="34"/>
                    <a:pt x="19" y="34"/>
                    <a:pt x="19" y="34"/>
                  </a:cubicBezTo>
                  <a:cubicBezTo>
                    <a:pt x="19" y="31"/>
                    <a:pt x="19" y="31"/>
                    <a:pt x="19" y="31"/>
                  </a:cubicBezTo>
                  <a:cubicBezTo>
                    <a:pt x="50" y="35"/>
                    <a:pt x="50" y="35"/>
                    <a:pt x="50" y="35"/>
                  </a:cubicBezTo>
                  <a:cubicBezTo>
                    <a:pt x="50" y="35"/>
                    <a:pt x="50" y="36"/>
                    <a:pt x="50" y="35"/>
                  </a:cubicBezTo>
                  <a:cubicBezTo>
                    <a:pt x="50" y="35"/>
                    <a:pt x="50" y="35"/>
                    <a:pt x="50" y="35"/>
                  </a:cubicBezTo>
                  <a:cubicBezTo>
                    <a:pt x="50" y="35"/>
                    <a:pt x="50" y="35"/>
                    <a:pt x="50" y="35"/>
                  </a:cubicBezTo>
                  <a:cubicBezTo>
                    <a:pt x="50" y="35"/>
                    <a:pt x="50" y="35"/>
                    <a:pt x="50" y="35"/>
                  </a:cubicBezTo>
                  <a:cubicBezTo>
                    <a:pt x="50" y="35"/>
                    <a:pt x="50" y="32"/>
                    <a:pt x="51" y="29"/>
                  </a:cubicBezTo>
                  <a:cubicBezTo>
                    <a:pt x="51" y="29"/>
                    <a:pt x="51" y="29"/>
                    <a:pt x="51" y="29"/>
                  </a:cubicBezTo>
                  <a:cubicBezTo>
                    <a:pt x="51" y="29"/>
                    <a:pt x="51" y="29"/>
                    <a:pt x="51" y="29"/>
                  </a:cubicBezTo>
                  <a:cubicBezTo>
                    <a:pt x="52" y="22"/>
                    <a:pt x="53" y="10"/>
                    <a:pt x="53" y="10"/>
                  </a:cubicBezTo>
                  <a:cubicBezTo>
                    <a:pt x="53" y="10"/>
                    <a:pt x="52" y="22"/>
                    <a:pt x="51" y="29"/>
                  </a:cubicBezTo>
                  <a:cubicBezTo>
                    <a:pt x="53" y="10"/>
                    <a:pt x="53" y="10"/>
                    <a:pt x="53" y="10"/>
                  </a:cubicBezTo>
                  <a:cubicBezTo>
                    <a:pt x="53" y="10"/>
                    <a:pt x="20" y="6"/>
                    <a:pt x="4" y="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6" name="Freeform 451">
              <a:extLst>
                <a:ext uri="{FF2B5EF4-FFF2-40B4-BE49-F238E27FC236}">
                  <a16:creationId xmlns:a16="http://schemas.microsoft.com/office/drawing/2014/main" id="{7A2D19B8-42FA-486E-8BDB-4760DBADB89C}"/>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452">
              <a:extLst>
                <a:ext uri="{FF2B5EF4-FFF2-40B4-BE49-F238E27FC236}">
                  <a16:creationId xmlns:a16="http://schemas.microsoft.com/office/drawing/2014/main" id="{A101B977-484C-4F83-BE1B-4CBC73FF86CA}"/>
                </a:ext>
              </a:extLst>
            </p:cNvPr>
            <p:cNvSpPr>
              <a:spLocks/>
            </p:cNvSpPr>
            <p:nvPr/>
          </p:nvSpPr>
          <p:spPr bwMode="auto">
            <a:xfrm>
              <a:off x="-1928814" y="698501"/>
              <a:ext cx="120650" cy="76200"/>
            </a:xfrm>
            <a:custGeom>
              <a:avLst/>
              <a:gdLst>
                <a:gd name="T0" fmla="*/ 33 w 33"/>
                <a:gd name="T1" fmla="*/ 17 h 21"/>
                <a:gd name="T2" fmla="*/ 33 w 33"/>
                <a:gd name="T3" fmla="*/ 16 h 21"/>
                <a:gd name="T4" fmla="*/ 33 w 33"/>
                <a:gd name="T5" fmla="*/ 15 h 21"/>
                <a:gd name="T6" fmla="*/ 33 w 33"/>
                <a:gd name="T7" fmla="*/ 15 h 21"/>
                <a:gd name="T8" fmla="*/ 32 w 33"/>
                <a:gd name="T9" fmla="*/ 10 h 21"/>
                <a:gd name="T10" fmla="*/ 32 w 33"/>
                <a:gd name="T11" fmla="*/ 9 h 21"/>
                <a:gd name="T12" fmla="*/ 32 w 33"/>
                <a:gd name="T13" fmla="*/ 9 h 21"/>
                <a:gd name="T14" fmla="*/ 32 w 33"/>
                <a:gd name="T15" fmla="*/ 8 h 21"/>
                <a:gd name="T16" fmla="*/ 32 w 33"/>
                <a:gd name="T17" fmla="*/ 8 h 21"/>
                <a:gd name="T18" fmla="*/ 31 w 33"/>
                <a:gd name="T19" fmla="*/ 8 h 21"/>
                <a:gd name="T20" fmla="*/ 31 w 33"/>
                <a:gd name="T21" fmla="*/ 8 h 21"/>
                <a:gd name="T22" fmla="*/ 31 w 33"/>
                <a:gd name="T23" fmla="*/ 7 h 21"/>
                <a:gd name="T24" fmla="*/ 31 w 33"/>
                <a:gd name="T25" fmla="*/ 7 h 21"/>
                <a:gd name="T26" fmla="*/ 31 w 33"/>
                <a:gd name="T27" fmla="*/ 7 h 21"/>
                <a:gd name="T28" fmla="*/ 31 w 33"/>
                <a:gd name="T29" fmla="*/ 7 h 21"/>
                <a:gd name="T30" fmla="*/ 31 w 33"/>
                <a:gd name="T31" fmla="*/ 7 h 21"/>
                <a:gd name="T32" fmla="*/ 31 w 33"/>
                <a:gd name="T33" fmla="*/ 6 h 21"/>
                <a:gd name="T34" fmla="*/ 31 w 33"/>
                <a:gd name="T35" fmla="*/ 5 h 21"/>
                <a:gd name="T36" fmla="*/ 31 w 33"/>
                <a:gd name="T37" fmla="*/ 5 h 21"/>
                <a:gd name="T38" fmla="*/ 31 w 33"/>
                <a:gd name="T39" fmla="*/ 5 h 21"/>
                <a:gd name="T40" fmla="*/ 31 w 33"/>
                <a:gd name="T41" fmla="*/ 5 h 21"/>
                <a:gd name="T42" fmla="*/ 31 w 33"/>
                <a:gd name="T43" fmla="*/ 5 h 21"/>
                <a:gd name="T44" fmla="*/ 31 w 33"/>
                <a:gd name="T45" fmla="*/ 5 h 21"/>
                <a:gd name="T46" fmla="*/ 31 w 33"/>
                <a:gd name="T47" fmla="*/ 4 h 21"/>
                <a:gd name="T48" fmla="*/ 31 w 33"/>
                <a:gd name="T49" fmla="*/ 4 h 21"/>
                <a:gd name="T50" fmla="*/ 31 w 33"/>
                <a:gd name="T51" fmla="*/ 4 h 21"/>
                <a:gd name="T52" fmla="*/ 30 w 33"/>
                <a:gd name="T53" fmla="*/ 4 h 21"/>
                <a:gd name="T54" fmla="*/ 31 w 33"/>
                <a:gd name="T55" fmla="*/ 3 h 21"/>
                <a:gd name="T56" fmla="*/ 31 w 33"/>
                <a:gd name="T57" fmla="*/ 3 h 21"/>
                <a:gd name="T58" fmla="*/ 31 w 33"/>
                <a:gd name="T59" fmla="*/ 2 h 21"/>
                <a:gd name="T60" fmla="*/ 21 w 33"/>
                <a:gd name="T61" fmla="*/ 2 h 21"/>
                <a:gd name="T62" fmla="*/ 2 w 33"/>
                <a:gd name="T63" fmla="*/ 0 h 21"/>
                <a:gd name="T64" fmla="*/ 0 w 33"/>
                <a:gd name="T65" fmla="*/ 19 h 21"/>
                <a:gd name="T66" fmla="*/ 9 w 33"/>
                <a:gd name="T67" fmla="*/ 20 h 21"/>
                <a:gd name="T68" fmla="*/ 33 w 33"/>
                <a:gd name="T69" fmla="*/ 21 h 21"/>
                <a:gd name="T70" fmla="*/ 33 w 33"/>
                <a:gd name="T71" fmla="*/ 20 h 21"/>
                <a:gd name="T72" fmla="*/ 33 w 33"/>
                <a:gd name="T73" fmla="*/ 17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3" h="21">
                  <a:moveTo>
                    <a:pt x="33" y="17"/>
                  </a:moveTo>
                  <a:cubicBezTo>
                    <a:pt x="33" y="17"/>
                    <a:pt x="33" y="16"/>
                    <a:pt x="33" y="16"/>
                  </a:cubicBezTo>
                  <a:cubicBezTo>
                    <a:pt x="33" y="15"/>
                    <a:pt x="33" y="15"/>
                    <a:pt x="33" y="15"/>
                  </a:cubicBezTo>
                  <a:cubicBezTo>
                    <a:pt x="33" y="15"/>
                    <a:pt x="33" y="15"/>
                    <a:pt x="33" y="15"/>
                  </a:cubicBezTo>
                  <a:cubicBezTo>
                    <a:pt x="32" y="13"/>
                    <a:pt x="32" y="11"/>
                    <a:pt x="32" y="10"/>
                  </a:cubicBezTo>
                  <a:cubicBezTo>
                    <a:pt x="32" y="10"/>
                    <a:pt x="32" y="9"/>
                    <a:pt x="32" y="9"/>
                  </a:cubicBezTo>
                  <a:cubicBezTo>
                    <a:pt x="32" y="9"/>
                    <a:pt x="32" y="9"/>
                    <a:pt x="32" y="9"/>
                  </a:cubicBezTo>
                  <a:cubicBezTo>
                    <a:pt x="32" y="9"/>
                    <a:pt x="32" y="8"/>
                    <a:pt x="32" y="8"/>
                  </a:cubicBezTo>
                  <a:cubicBezTo>
                    <a:pt x="32" y="8"/>
                    <a:pt x="32" y="8"/>
                    <a:pt x="32" y="8"/>
                  </a:cubicBezTo>
                  <a:cubicBezTo>
                    <a:pt x="31" y="8"/>
                    <a:pt x="31" y="8"/>
                    <a:pt x="31" y="8"/>
                  </a:cubicBezTo>
                  <a:cubicBezTo>
                    <a:pt x="31" y="8"/>
                    <a:pt x="31" y="8"/>
                    <a:pt x="31" y="8"/>
                  </a:cubicBezTo>
                  <a:cubicBezTo>
                    <a:pt x="31" y="8"/>
                    <a:pt x="31" y="7"/>
                    <a:pt x="31" y="7"/>
                  </a:cubicBezTo>
                  <a:cubicBezTo>
                    <a:pt x="31" y="7"/>
                    <a:pt x="31" y="7"/>
                    <a:pt x="31" y="7"/>
                  </a:cubicBezTo>
                  <a:cubicBezTo>
                    <a:pt x="31" y="7"/>
                    <a:pt x="31" y="7"/>
                    <a:pt x="31" y="7"/>
                  </a:cubicBezTo>
                  <a:cubicBezTo>
                    <a:pt x="31" y="7"/>
                    <a:pt x="31" y="7"/>
                    <a:pt x="31" y="7"/>
                  </a:cubicBezTo>
                  <a:cubicBezTo>
                    <a:pt x="31" y="7"/>
                    <a:pt x="31" y="7"/>
                    <a:pt x="31" y="7"/>
                  </a:cubicBezTo>
                  <a:cubicBezTo>
                    <a:pt x="31" y="7"/>
                    <a:pt x="31" y="7"/>
                    <a:pt x="31" y="6"/>
                  </a:cubicBezTo>
                  <a:cubicBezTo>
                    <a:pt x="31" y="6"/>
                    <a:pt x="31" y="6"/>
                    <a:pt x="31" y="5"/>
                  </a:cubicBezTo>
                  <a:cubicBezTo>
                    <a:pt x="31" y="5"/>
                    <a:pt x="31" y="5"/>
                    <a:pt x="31" y="5"/>
                  </a:cubicBezTo>
                  <a:cubicBezTo>
                    <a:pt x="31" y="5"/>
                    <a:pt x="31" y="5"/>
                    <a:pt x="31" y="5"/>
                  </a:cubicBezTo>
                  <a:cubicBezTo>
                    <a:pt x="31" y="5"/>
                    <a:pt x="31" y="5"/>
                    <a:pt x="31" y="5"/>
                  </a:cubicBezTo>
                  <a:cubicBezTo>
                    <a:pt x="31" y="5"/>
                    <a:pt x="31" y="5"/>
                    <a:pt x="31" y="5"/>
                  </a:cubicBezTo>
                  <a:cubicBezTo>
                    <a:pt x="31" y="5"/>
                    <a:pt x="31" y="5"/>
                    <a:pt x="31" y="5"/>
                  </a:cubicBezTo>
                  <a:cubicBezTo>
                    <a:pt x="31" y="4"/>
                    <a:pt x="31" y="4"/>
                    <a:pt x="31" y="4"/>
                  </a:cubicBezTo>
                  <a:cubicBezTo>
                    <a:pt x="31" y="4"/>
                    <a:pt x="31" y="4"/>
                    <a:pt x="31" y="4"/>
                  </a:cubicBezTo>
                  <a:cubicBezTo>
                    <a:pt x="31" y="4"/>
                    <a:pt x="31" y="4"/>
                    <a:pt x="31" y="4"/>
                  </a:cubicBezTo>
                  <a:cubicBezTo>
                    <a:pt x="30" y="4"/>
                    <a:pt x="30" y="4"/>
                    <a:pt x="30" y="4"/>
                  </a:cubicBezTo>
                  <a:cubicBezTo>
                    <a:pt x="30" y="4"/>
                    <a:pt x="30" y="3"/>
                    <a:pt x="31" y="3"/>
                  </a:cubicBezTo>
                  <a:cubicBezTo>
                    <a:pt x="31" y="3"/>
                    <a:pt x="31" y="3"/>
                    <a:pt x="31" y="3"/>
                  </a:cubicBezTo>
                  <a:cubicBezTo>
                    <a:pt x="31" y="3"/>
                    <a:pt x="31" y="2"/>
                    <a:pt x="31" y="2"/>
                  </a:cubicBezTo>
                  <a:cubicBezTo>
                    <a:pt x="30" y="2"/>
                    <a:pt x="26" y="2"/>
                    <a:pt x="21" y="2"/>
                  </a:cubicBezTo>
                  <a:cubicBezTo>
                    <a:pt x="15" y="1"/>
                    <a:pt x="7" y="1"/>
                    <a:pt x="2" y="0"/>
                  </a:cubicBezTo>
                  <a:cubicBezTo>
                    <a:pt x="0" y="19"/>
                    <a:pt x="0" y="19"/>
                    <a:pt x="0" y="19"/>
                  </a:cubicBezTo>
                  <a:cubicBezTo>
                    <a:pt x="2" y="20"/>
                    <a:pt x="6" y="20"/>
                    <a:pt x="9" y="20"/>
                  </a:cubicBezTo>
                  <a:cubicBezTo>
                    <a:pt x="20" y="21"/>
                    <a:pt x="33" y="21"/>
                    <a:pt x="33" y="21"/>
                  </a:cubicBezTo>
                  <a:cubicBezTo>
                    <a:pt x="33" y="21"/>
                    <a:pt x="33" y="20"/>
                    <a:pt x="33" y="20"/>
                  </a:cubicBezTo>
                  <a:cubicBezTo>
                    <a:pt x="33" y="19"/>
                    <a:pt x="33" y="18"/>
                    <a:pt x="33" y="17"/>
                  </a:cubicBezTo>
                  <a:close/>
                </a:path>
              </a:pathLst>
            </a:custGeom>
            <a:grpFill/>
            <a:ln w="14288" cap="flat">
              <a:solidFill>
                <a:srgbClr val="FFFFFF"/>
              </a:solidFill>
              <a:prstDash val="solid"/>
              <a:miter lim="800000"/>
              <a:headEnd/>
              <a:tailEnd/>
            </a:ln>
            <a:extLst/>
          </p:spPr>
          <p:txBody>
            <a:bodyPr vert="horz" wrap="square" lIns="91440" tIns="45720" rIns="91440" bIns="45720" numCol="1" anchor="t" anchorCtr="0" compatLnSpc="1">
              <a:prstTxWarp prst="textNoShape">
                <a:avLst/>
              </a:prstTxWarp>
            </a:bodyPr>
            <a:lstStyle/>
            <a:p>
              <a:endParaRPr lang="en-US"/>
            </a:p>
          </p:txBody>
        </p:sp>
        <p:sp>
          <p:nvSpPr>
            <p:cNvPr id="108" name="Freeform 453">
              <a:extLst>
                <a:ext uri="{FF2B5EF4-FFF2-40B4-BE49-F238E27FC236}">
                  <a16:creationId xmlns:a16="http://schemas.microsoft.com/office/drawing/2014/main" id="{EB2DA7D5-0776-4700-AD98-572FB972DD93}"/>
                </a:ext>
              </a:extLst>
            </p:cNvPr>
            <p:cNvSpPr>
              <a:spLocks/>
            </p:cNvSpPr>
            <p:nvPr/>
          </p:nvSpPr>
          <p:spPr bwMode="auto">
            <a:xfrm>
              <a:off x="-2157414" y="661988"/>
              <a:ext cx="112713" cy="177800"/>
            </a:xfrm>
            <a:custGeom>
              <a:avLst/>
              <a:gdLst>
                <a:gd name="T0" fmla="*/ 29 w 31"/>
                <a:gd name="T1" fmla="*/ 34 h 49"/>
                <a:gd name="T2" fmla="*/ 29 w 31"/>
                <a:gd name="T3" fmla="*/ 34 h 49"/>
                <a:gd name="T4" fmla="*/ 29 w 31"/>
                <a:gd name="T5" fmla="*/ 34 h 49"/>
                <a:gd name="T6" fmla="*/ 29 w 31"/>
                <a:gd name="T7" fmla="*/ 34 h 49"/>
                <a:gd name="T8" fmla="*/ 28 w 31"/>
                <a:gd name="T9" fmla="*/ 33 h 49"/>
                <a:gd name="T10" fmla="*/ 27 w 31"/>
                <a:gd name="T11" fmla="*/ 33 h 49"/>
                <a:gd name="T12" fmla="*/ 26 w 31"/>
                <a:gd name="T13" fmla="*/ 32 h 49"/>
                <a:gd name="T14" fmla="*/ 25 w 31"/>
                <a:gd name="T15" fmla="*/ 32 h 49"/>
                <a:gd name="T16" fmla="*/ 24 w 31"/>
                <a:gd name="T17" fmla="*/ 33 h 49"/>
                <a:gd name="T18" fmla="*/ 22 w 31"/>
                <a:gd name="T19" fmla="*/ 32 h 49"/>
                <a:gd name="T20" fmla="*/ 21 w 31"/>
                <a:gd name="T21" fmla="*/ 31 h 49"/>
                <a:gd name="T22" fmla="*/ 21 w 31"/>
                <a:gd name="T23" fmla="*/ 30 h 49"/>
                <a:gd name="T24" fmla="*/ 21 w 31"/>
                <a:gd name="T25" fmla="*/ 30 h 49"/>
                <a:gd name="T26" fmla="*/ 20 w 31"/>
                <a:gd name="T27" fmla="*/ 29 h 49"/>
                <a:gd name="T28" fmla="*/ 20 w 31"/>
                <a:gd name="T29" fmla="*/ 28 h 49"/>
                <a:gd name="T30" fmla="*/ 19 w 31"/>
                <a:gd name="T31" fmla="*/ 25 h 49"/>
                <a:gd name="T32" fmla="*/ 19 w 31"/>
                <a:gd name="T33" fmla="*/ 23 h 49"/>
                <a:gd name="T34" fmla="*/ 18 w 31"/>
                <a:gd name="T35" fmla="*/ 23 h 49"/>
                <a:gd name="T36" fmla="*/ 17 w 31"/>
                <a:gd name="T37" fmla="*/ 24 h 49"/>
                <a:gd name="T38" fmla="*/ 17 w 31"/>
                <a:gd name="T39" fmla="*/ 22 h 49"/>
                <a:gd name="T40" fmla="*/ 19 w 31"/>
                <a:gd name="T41" fmla="*/ 19 h 49"/>
                <a:gd name="T42" fmla="*/ 18 w 31"/>
                <a:gd name="T43" fmla="*/ 17 h 49"/>
                <a:gd name="T44" fmla="*/ 18 w 31"/>
                <a:gd name="T45" fmla="*/ 16 h 49"/>
                <a:gd name="T46" fmla="*/ 18 w 31"/>
                <a:gd name="T47" fmla="*/ 14 h 49"/>
                <a:gd name="T48" fmla="*/ 17 w 31"/>
                <a:gd name="T49" fmla="*/ 12 h 49"/>
                <a:gd name="T50" fmla="*/ 17 w 31"/>
                <a:gd name="T51" fmla="*/ 12 h 49"/>
                <a:gd name="T52" fmla="*/ 16 w 31"/>
                <a:gd name="T53" fmla="*/ 10 h 49"/>
                <a:gd name="T54" fmla="*/ 16 w 31"/>
                <a:gd name="T55" fmla="*/ 9 h 49"/>
                <a:gd name="T56" fmla="*/ 14 w 31"/>
                <a:gd name="T57" fmla="*/ 7 h 49"/>
                <a:gd name="T58" fmla="*/ 14 w 31"/>
                <a:gd name="T59" fmla="*/ 6 h 49"/>
                <a:gd name="T60" fmla="*/ 14 w 31"/>
                <a:gd name="T61" fmla="*/ 6 h 49"/>
                <a:gd name="T62" fmla="*/ 15 w 31"/>
                <a:gd name="T63" fmla="*/ 5 h 49"/>
                <a:gd name="T64" fmla="*/ 15 w 31"/>
                <a:gd name="T65" fmla="*/ 4 h 49"/>
                <a:gd name="T66" fmla="*/ 13 w 31"/>
                <a:gd name="T67" fmla="*/ 1 h 49"/>
                <a:gd name="T68" fmla="*/ 6 w 31"/>
                <a:gd name="T69" fmla="*/ 19 h 49"/>
                <a:gd name="T70" fmla="*/ 6 w 31"/>
                <a:gd name="T71" fmla="*/ 20 h 49"/>
                <a:gd name="T72" fmla="*/ 7 w 31"/>
                <a:gd name="T73" fmla="*/ 21 h 49"/>
                <a:gd name="T74" fmla="*/ 8 w 31"/>
                <a:gd name="T75" fmla="*/ 23 h 49"/>
                <a:gd name="T76" fmla="*/ 7 w 31"/>
                <a:gd name="T77" fmla="*/ 23 h 49"/>
                <a:gd name="T78" fmla="*/ 7 w 31"/>
                <a:gd name="T79" fmla="*/ 24 h 49"/>
                <a:gd name="T80" fmla="*/ 6 w 31"/>
                <a:gd name="T81" fmla="*/ 24 h 49"/>
                <a:gd name="T82" fmla="*/ 5 w 31"/>
                <a:gd name="T83" fmla="*/ 25 h 49"/>
                <a:gd name="T84" fmla="*/ 5 w 31"/>
                <a:gd name="T85" fmla="*/ 27 h 49"/>
                <a:gd name="T86" fmla="*/ 4 w 31"/>
                <a:gd name="T87" fmla="*/ 29 h 49"/>
                <a:gd name="T88" fmla="*/ 3 w 31"/>
                <a:gd name="T89" fmla="*/ 30 h 49"/>
                <a:gd name="T90" fmla="*/ 3 w 31"/>
                <a:gd name="T91" fmla="*/ 32 h 49"/>
                <a:gd name="T92" fmla="*/ 13 w 31"/>
                <a:gd name="T93" fmla="*/ 47 h 49"/>
                <a:gd name="T94" fmla="*/ 31 w 31"/>
                <a:gd name="T95" fmla="*/ 34 h 49"/>
                <a:gd name="T96" fmla="*/ 31 w 31"/>
                <a:gd name="T97" fmla="*/ 34 h 49"/>
                <a:gd name="T98" fmla="*/ 29 w 31"/>
                <a:gd name="T99" fmla="*/ 34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1" h="49">
                  <a:moveTo>
                    <a:pt x="29" y="34"/>
                  </a:move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4"/>
                    <a:pt x="29" y="34"/>
                    <a:pt x="29" y="34"/>
                  </a:cubicBezTo>
                  <a:cubicBezTo>
                    <a:pt x="29" y="33"/>
                    <a:pt x="29" y="33"/>
                    <a:pt x="28" y="33"/>
                  </a:cubicBezTo>
                  <a:cubicBezTo>
                    <a:pt x="28" y="33"/>
                    <a:pt x="28" y="33"/>
                    <a:pt x="28" y="33"/>
                  </a:cubicBezTo>
                  <a:cubicBezTo>
                    <a:pt x="28" y="33"/>
                    <a:pt x="27" y="33"/>
                    <a:pt x="27" y="33"/>
                  </a:cubicBezTo>
                  <a:cubicBezTo>
                    <a:pt x="27" y="33"/>
                    <a:pt x="27" y="33"/>
                    <a:pt x="27" y="33"/>
                  </a:cubicBezTo>
                  <a:cubicBezTo>
                    <a:pt x="26" y="33"/>
                    <a:pt x="26" y="33"/>
                    <a:pt x="26" y="33"/>
                  </a:cubicBezTo>
                  <a:cubicBezTo>
                    <a:pt x="26" y="33"/>
                    <a:pt x="26" y="32"/>
                    <a:pt x="26" y="32"/>
                  </a:cubicBezTo>
                  <a:cubicBezTo>
                    <a:pt x="25" y="32"/>
                    <a:pt x="25" y="32"/>
                    <a:pt x="25" y="32"/>
                  </a:cubicBezTo>
                  <a:cubicBezTo>
                    <a:pt x="25" y="32"/>
                    <a:pt x="25" y="32"/>
                    <a:pt x="25" y="32"/>
                  </a:cubicBezTo>
                  <a:cubicBezTo>
                    <a:pt x="25" y="32"/>
                    <a:pt x="24" y="33"/>
                    <a:pt x="24" y="33"/>
                  </a:cubicBezTo>
                  <a:cubicBezTo>
                    <a:pt x="24" y="33"/>
                    <a:pt x="24" y="33"/>
                    <a:pt x="24" y="33"/>
                  </a:cubicBezTo>
                  <a:cubicBezTo>
                    <a:pt x="23" y="33"/>
                    <a:pt x="23" y="33"/>
                    <a:pt x="23" y="32"/>
                  </a:cubicBezTo>
                  <a:cubicBezTo>
                    <a:pt x="22" y="32"/>
                    <a:pt x="22" y="32"/>
                    <a:pt x="22" y="32"/>
                  </a:cubicBezTo>
                  <a:cubicBezTo>
                    <a:pt x="22" y="32"/>
                    <a:pt x="22" y="32"/>
                    <a:pt x="22" y="32"/>
                  </a:cubicBezTo>
                  <a:cubicBezTo>
                    <a:pt x="21" y="31"/>
                    <a:pt x="21" y="31"/>
                    <a:pt x="21" y="31"/>
                  </a:cubicBezTo>
                  <a:cubicBezTo>
                    <a:pt x="21" y="31"/>
                    <a:pt x="21" y="31"/>
                    <a:pt x="21" y="31"/>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0" y="29"/>
                    <a:pt x="20" y="29"/>
                  </a:cubicBezTo>
                  <a:cubicBezTo>
                    <a:pt x="20" y="29"/>
                    <a:pt x="20" y="29"/>
                    <a:pt x="20" y="28"/>
                  </a:cubicBezTo>
                  <a:cubicBezTo>
                    <a:pt x="20" y="28"/>
                    <a:pt x="20" y="28"/>
                    <a:pt x="20" y="28"/>
                  </a:cubicBezTo>
                  <a:cubicBezTo>
                    <a:pt x="19" y="28"/>
                    <a:pt x="19" y="28"/>
                    <a:pt x="19" y="27"/>
                  </a:cubicBezTo>
                  <a:cubicBezTo>
                    <a:pt x="19" y="27"/>
                    <a:pt x="19" y="26"/>
                    <a:pt x="19" y="25"/>
                  </a:cubicBezTo>
                  <a:cubicBezTo>
                    <a:pt x="19" y="25"/>
                    <a:pt x="19" y="25"/>
                    <a:pt x="19" y="24"/>
                  </a:cubicBezTo>
                  <a:cubicBezTo>
                    <a:pt x="19" y="24"/>
                    <a:pt x="19" y="24"/>
                    <a:pt x="19" y="23"/>
                  </a:cubicBezTo>
                  <a:cubicBezTo>
                    <a:pt x="19" y="23"/>
                    <a:pt x="19" y="23"/>
                    <a:pt x="19" y="23"/>
                  </a:cubicBezTo>
                  <a:cubicBezTo>
                    <a:pt x="19" y="23"/>
                    <a:pt x="19" y="23"/>
                    <a:pt x="18" y="23"/>
                  </a:cubicBezTo>
                  <a:cubicBezTo>
                    <a:pt x="18" y="23"/>
                    <a:pt x="18" y="23"/>
                    <a:pt x="18" y="23"/>
                  </a:cubicBezTo>
                  <a:cubicBezTo>
                    <a:pt x="18" y="24"/>
                    <a:pt x="17" y="24"/>
                    <a:pt x="17" y="24"/>
                  </a:cubicBezTo>
                  <a:cubicBezTo>
                    <a:pt x="17" y="23"/>
                    <a:pt x="17" y="23"/>
                    <a:pt x="17" y="23"/>
                  </a:cubicBezTo>
                  <a:cubicBezTo>
                    <a:pt x="17" y="22"/>
                    <a:pt x="17" y="22"/>
                    <a:pt x="17" y="22"/>
                  </a:cubicBezTo>
                  <a:cubicBezTo>
                    <a:pt x="17" y="22"/>
                    <a:pt x="17" y="21"/>
                    <a:pt x="18" y="20"/>
                  </a:cubicBezTo>
                  <a:cubicBezTo>
                    <a:pt x="18" y="20"/>
                    <a:pt x="18" y="20"/>
                    <a:pt x="19" y="19"/>
                  </a:cubicBezTo>
                  <a:cubicBezTo>
                    <a:pt x="19" y="19"/>
                    <a:pt x="19" y="19"/>
                    <a:pt x="19" y="19"/>
                  </a:cubicBezTo>
                  <a:cubicBezTo>
                    <a:pt x="19" y="18"/>
                    <a:pt x="19" y="18"/>
                    <a:pt x="18" y="17"/>
                  </a:cubicBezTo>
                  <a:cubicBezTo>
                    <a:pt x="18" y="17"/>
                    <a:pt x="18" y="16"/>
                    <a:pt x="18" y="16"/>
                  </a:cubicBezTo>
                  <a:cubicBezTo>
                    <a:pt x="18" y="16"/>
                    <a:pt x="18" y="16"/>
                    <a:pt x="18" y="16"/>
                  </a:cubicBezTo>
                  <a:cubicBezTo>
                    <a:pt x="18" y="15"/>
                    <a:pt x="18" y="15"/>
                    <a:pt x="18" y="15"/>
                  </a:cubicBezTo>
                  <a:cubicBezTo>
                    <a:pt x="18" y="15"/>
                    <a:pt x="18" y="15"/>
                    <a:pt x="18" y="14"/>
                  </a:cubicBezTo>
                  <a:cubicBezTo>
                    <a:pt x="18" y="14"/>
                    <a:pt x="17" y="14"/>
                    <a:pt x="17" y="14"/>
                  </a:cubicBezTo>
                  <a:cubicBezTo>
                    <a:pt x="17" y="13"/>
                    <a:pt x="18" y="13"/>
                    <a:pt x="17" y="12"/>
                  </a:cubicBezTo>
                  <a:cubicBezTo>
                    <a:pt x="17" y="12"/>
                    <a:pt x="17" y="12"/>
                    <a:pt x="17" y="12"/>
                  </a:cubicBezTo>
                  <a:cubicBezTo>
                    <a:pt x="17" y="12"/>
                    <a:pt x="17" y="12"/>
                    <a:pt x="17" y="12"/>
                  </a:cubicBezTo>
                  <a:cubicBezTo>
                    <a:pt x="17" y="11"/>
                    <a:pt x="17" y="11"/>
                    <a:pt x="16" y="11"/>
                  </a:cubicBezTo>
                  <a:cubicBezTo>
                    <a:pt x="16" y="11"/>
                    <a:pt x="16" y="10"/>
                    <a:pt x="16" y="10"/>
                  </a:cubicBezTo>
                  <a:cubicBezTo>
                    <a:pt x="16" y="10"/>
                    <a:pt x="16" y="10"/>
                    <a:pt x="16" y="9"/>
                  </a:cubicBezTo>
                  <a:cubicBezTo>
                    <a:pt x="16" y="9"/>
                    <a:pt x="16" y="9"/>
                    <a:pt x="16" y="9"/>
                  </a:cubicBezTo>
                  <a:cubicBezTo>
                    <a:pt x="16" y="9"/>
                    <a:pt x="15" y="9"/>
                    <a:pt x="15" y="9"/>
                  </a:cubicBezTo>
                  <a:cubicBezTo>
                    <a:pt x="15" y="8"/>
                    <a:pt x="15" y="8"/>
                    <a:pt x="14" y="7"/>
                  </a:cubicBezTo>
                  <a:cubicBezTo>
                    <a:pt x="14" y="7"/>
                    <a:pt x="14" y="7"/>
                    <a:pt x="14" y="6"/>
                  </a:cubicBezTo>
                  <a:cubicBezTo>
                    <a:pt x="14" y="6"/>
                    <a:pt x="14" y="6"/>
                    <a:pt x="14" y="6"/>
                  </a:cubicBezTo>
                  <a:cubicBezTo>
                    <a:pt x="14" y="6"/>
                    <a:pt x="14" y="6"/>
                    <a:pt x="14" y="6"/>
                  </a:cubicBezTo>
                  <a:cubicBezTo>
                    <a:pt x="14" y="6"/>
                    <a:pt x="14" y="6"/>
                    <a:pt x="14" y="6"/>
                  </a:cubicBezTo>
                  <a:cubicBezTo>
                    <a:pt x="15" y="5"/>
                    <a:pt x="15" y="5"/>
                    <a:pt x="15" y="5"/>
                  </a:cubicBezTo>
                  <a:cubicBezTo>
                    <a:pt x="15" y="5"/>
                    <a:pt x="15" y="5"/>
                    <a:pt x="15" y="5"/>
                  </a:cubicBezTo>
                  <a:cubicBezTo>
                    <a:pt x="15" y="4"/>
                    <a:pt x="15" y="4"/>
                    <a:pt x="15" y="4"/>
                  </a:cubicBezTo>
                  <a:cubicBezTo>
                    <a:pt x="15" y="4"/>
                    <a:pt x="15" y="4"/>
                    <a:pt x="15" y="4"/>
                  </a:cubicBezTo>
                  <a:cubicBezTo>
                    <a:pt x="15" y="3"/>
                    <a:pt x="16" y="1"/>
                    <a:pt x="16" y="1"/>
                  </a:cubicBezTo>
                  <a:cubicBezTo>
                    <a:pt x="13" y="1"/>
                    <a:pt x="13" y="1"/>
                    <a:pt x="13" y="1"/>
                  </a:cubicBezTo>
                  <a:cubicBezTo>
                    <a:pt x="12" y="0"/>
                    <a:pt x="12" y="0"/>
                    <a:pt x="12" y="0"/>
                  </a:cubicBezTo>
                  <a:cubicBezTo>
                    <a:pt x="6" y="19"/>
                    <a:pt x="6" y="19"/>
                    <a:pt x="6" y="19"/>
                  </a:cubicBezTo>
                  <a:cubicBezTo>
                    <a:pt x="6" y="19"/>
                    <a:pt x="6" y="19"/>
                    <a:pt x="6" y="19"/>
                  </a:cubicBezTo>
                  <a:cubicBezTo>
                    <a:pt x="6" y="19"/>
                    <a:pt x="6" y="19"/>
                    <a:pt x="6" y="20"/>
                  </a:cubicBezTo>
                  <a:cubicBezTo>
                    <a:pt x="7" y="20"/>
                    <a:pt x="7" y="20"/>
                    <a:pt x="7" y="21"/>
                  </a:cubicBezTo>
                  <a:cubicBezTo>
                    <a:pt x="7" y="21"/>
                    <a:pt x="7" y="21"/>
                    <a:pt x="7" y="21"/>
                  </a:cubicBezTo>
                  <a:cubicBezTo>
                    <a:pt x="7" y="22"/>
                    <a:pt x="7" y="22"/>
                    <a:pt x="8" y="22"/>
                  </a:cubicBezTo>
                  <a:cubicBezTo>
                    <a:pt x="8" y="22"/>
                    <a:pt x="8" y="23"/>
                    <a:pt x="8" y="23"/>
                  </a:cubicBezTo>
                  <a:cubicBezTo>
                    <a:pt x="8" y="23"/>
                    <a:pt x="8" y="23"/>
                    <a:pt x="7" y="23"/>
                  </a:cubicBezTo>
                  <a:cubicBezTo>
                    <a:pt x="7" y="23"/>
                    <a:pt x="7" y="23"/>
                    <a:pt x="7" y="23"/>
                  </a:cubicBezTo>
                  <a:cubicBezTo>
                    <a:pt x="7" y="23"/>
                    <a:pt x="7" y="23"/>
                    <a:pt x="7" y="23"/>
                  </a:cubicBezTo>
                  <a:cubicBezTo>
                    <a:pt x="7" y="23"/>
                    <a:pt x="7" y="24"/>
                    <a:pt x="7" y="24"/>
                  </a:cubicBezTo>
                  <a:cubicBezTo>
                    <a:pt x="7" y="24"/>
                    <a:pt x="6" y="24"/>
                    <a:pt x="6" y="24"/>
                  </a:cubicBezTo>
                  <a:cubicBezTo>
                    <a:pt x="6" y="24"/>
                    <a:pt x="6" y="24"/>
                    <a:pt x="6" y="24"/>
                  </a:cubicBezTo>
                  <a:cubicBezTo>
                    <a:pt x="6" y="25"/>
                    <a:pt x="6" y="25"/>
                    <a:pt x="6" y="25"/>
                  </a:cubicBezTo>
                  <a:cubicBezTo>
                    <a:pt x="6" y="25"/>
                    <a:pt x="6" y="25"/>
                    <a:pt x="5" y="25"/>
                  </a:cubicBezTo>
                  <a:cubicBezTo>
                    <a:pt x="5" y="25"/>
                    <a:pt x="5" y="25"/>
                    <a:pt x="5" y="25"/>
                  </a:cubicBezTo>
                  <a:cubicBezTo>
                    <a:pt x="5" y="25"/>
                    <a:pt x="5" y="26"/>
                    <a:pt x="5" y="27"/>
                  </a:cubicBezTo>
                  <a:cubicBezTo>
                    <a:pt x="4" y="28"/>
                    <a:pt x="4" y="28"/>
                    <a:pt x="4" y="28"/>
                  </a:cubicBezTo>
                  <a:cubicBezTo>
                    <a:pt x="4" y="28"/>
                    <a:pt x="4" y="29"/>
                    <a:pt x="4" y="29"/>
                  </a:cubicBezTo>
                  <a:cubicBezTo>
                    <a:pt x="4" y="29"/>
                    <a:pt x="3" y="30"/>
                    <a:pt x="3" y="30"/>
                  </a:cubicBezTo>
                  <a:cubicBezTo>
                    <a:pt x="3" y="30"/>
                    <a:pt x="3" y="30"/>
                    <a:pt x="3" y="30"/>
                  </a:cubicBezTo>
                  <a:cubicBezTo>
                    <a:pt x="3" y="30"/>
                    <a:pt x="3" y="31"/>
                    <a:pt x="3" y="31"/>
                  </a:cubicBezTo>
                  <a:cubicBezTo>
                    <a:pt x="3" y="31"/>
                    <a:pt x="3" y="32"/>
                    <a:pt x="3" y="32"/>
                  </a:cubicBezTo>
                  <a:cubicBezTo>
                    <a:pt x="0" y="43"/>
                    <a:pt x="0" y="43"/>
                    <a:pt x="0" y="43"/>
                  </a:cubicBezTo>
                  <a:cubicBezTo>
                    <a:pt x="13" y="47"/>
                    <a:pt x="13" y="47"/>
                    <a:pt x="13" y="47"/>
                  </a:cubicBezTo>
                  <a:cubicBezTo>
                    <a:pt x="27" y="49"/>
                    <a:pt x="27" y="49"/>
                    <a:pt x="27" y="49"/>
                  </a:cubicBezTo>
                  <a:cubicBezTo>
                    <a:pt x="31" y="34"/>
                    <a:pt x="31" y="34"/>
                    <a:pt x="31" y="34"/>
                  </a:cubicBezTo>
                  <a:cubicBezTo>
                    <a:pt x="31" y="34"/>
                    <a:pt x="31" y="34"/>
                    <a:pt x="31" y="34"/>
                  </a:cubicBezTo>
                  <a:cubicBezTo>
                    <a:pt x="31" y="34"/>
                    <a:pt x="31" y="34"/>
                    <a:pt x="31" y="34"/>
                  </a:cubicBezTo>
                  <a:cubicBezTo>
                    <a:pt x="30" y="34"/>
                    <a:pt x="30" y="34"/>
                    <a:pt x="29" y="34"/>
                  </a:cubicBezTo>
                  <a:cubicBezTo>
                    <a:pt x="29" y="34"/>
                    <a:pt x="29" y="34"/>
                    <a:pt x="29" y="3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09" name="Freeform 454">
              <a:extLst>
                <a:ext uri="{FF2B5EF4-FFF2-40B4-BE49-F238E27FC236}">
                  <a16:creationId xmlns:a16="http://schemas.microsoft.com/office/drawing/2014/main" id="{034BEE72-CA32-4F2B-8D44-D370C1D83E32}"/>
                </a:ext>
              </a:extLst>
            </p:cNvPr>
            <p:cNvSpPr>
              <a:spLocks/>
            </p:cNvSpPr>
            <p:nvPr/>
          </p:nvSpPr>
          <p:spPr bwMode="auto">
            <a:xfrm>
              <a:off x="-2289177" y="690563"/>
              <a:ext cx="160338" cy="127000"/>
            </a:xfrm>
            <a:custGeom>
              <a:avLst/>
              <a:gdLst>
                <a:gd name="T0" fmla="*/ 43 w 44"/>
                <a:gd name="T1" fmla="*/ 12 h 35"/>
                <a:gd name="T2" fmla="*/ 34 w 44"/>
                <a:gd name="T3" fmla="*/ 8 h 35"/>
                <a:gd name="T4" fmla="*/ 33 w 44"/>
                <a:gd name="T5" fmla="*/ 8 h 35"/>
                <a:gd name="T6" fmla="*/ 31 w 44"/>
                <a:gd name="T7" fmla="*/ 9 h 35"/>
                <a:gd name="T8" fmla="*/ 31 w 44"/>
                <a:gd name="T9" fmla="*/ 8 h 35"/>
                <a:gd name="T10" fmla="*/ 30 w 44"/>
                <a:gd name="T11" fmla="*/ 8 h 35"/>
                <a:gd name="T12" fmla="*/ 25 w 44"/>
                <a:gd name="T13" fmla="*/ 8 h 35"/>
                <a:gd name="T14" fmla="*/ 23 w 44"/>
                <a:gd name="T15" fmla="*/ 8 h 35"/>
                <a:gd name="T16" fmla="*/ 21 w 44"/>
                <a:gd name="T17" fmla="*/ 7 h 35"/>
                <a:gd name="T18" fmla="*/ 19 w 44"/>
                <a:gd name="T19" fmla="*/ 7 h 35"/>
                <a:gd name="T20" fmla="*/ 17 w 44"/>
                <a:gd name="T21" fmla="*/ 6 h 35"/>
                <a:gd name="T22" fmla="*/ 17 w 44"/>
                <a:gd name="T23" fmla="*/ 5 h 35"/>
                <a:gd name="T24" fmla="*/ 17 w 44"/>
                <a:gd name="T25" fmla="*/ 3 h 35"/>
                <a:gd name="T26" fmla="*/ 15 w 44"/>
                <a:gd name="T27" fmla="*/ 2 h 35"/>
                <a:gd name="T28" fmla="*/ 12 w 44"/>
                <a:gd name="T29" fmla="*/ 1 h 35"/>
                <a:gd name="T30" fmla="*/ 12 w 44"/>
                <a:gd name="T31" fmla="*/ 2 h 35"/>
                <a:gd name="T32" fmla="*/ 10 w 44"/>
                <a:gd name="T33" fmla="*/ 5 h 35"/>
                <a:gd name="T34" fmla="*/ 10 w 44"/>
                <a:gd name="T35" fmla="*/ 6 h 35"/>
                <a:gd name="T36" fmla="*/ 8 w 44"/>
                <a:gd name="T37" fmla="*/ 9 h 35"/>
                <a:gd name="T38" fmla="*/ 7 w 44"/>
                <a:gd name="T39" fmla="*/ 11 h 35"/>
                <a:gd name="T40" fmla="*/ 7 w 44"/>
                <a:gd name="T41" fmla="*/ 12 h 35"/>
                <a:gd name="T42" fmla="*/ 6 w 44"/>
                <a:gd name="T43" fmla="*/ 14 h 35"/>
                <a:gd name="T44" fmla="*/ 5 w 44"/>
                <a:gd name="T45" fmla="*/ 15 h 35"/>
                <a:gd name="T46" fmla="*/ 4 w 44"/>
                <a:gd name="T47" fmla="*/ 17 h 35"/>
                <a:gd name="T48" fmla="*/ 3 w 44"/>
                <a:gd name="T49" fmla="*/ 18 h 35"/>
                <a:gd name="T50" fmla="*/ 3 w 44"/>
                <a:gd name="T51" fmla="*/ 19 h 35"/>
                <a:gd name="T52" fmla="*/ 1 w 44"/>
                <a:gd name="T53" fmla="*/ 19 h 35"/>
                <a:gd name="T54" fmla="*/ 2 w 44"/>
                <a:gd name="T55" fmla="*/ 22 h 35"/>
                <a:gd name="T56" fmla="*/ 1 w 44"/>
                <a:gd name="T57" fmla="*/ 24 h 35"/>
                <a:gd name="T58" fmla="*/ 1 w 44"/>
                <a:gd name="T59" fmla="*/ 26 h 35"/>
                <a:gd name="T60" fmla="*/ 36 w 44"/>
                <a:gd name="T61" fmla="*/ 35 h 35"/>
                <a:gd name="T62" fmla="*/ 39 w 44"/>
                <a:gd name="T63" fmla="*/ 23 h 35"/>
                <a:gd name="T64" fmla="*/ 40 w 44"/>
                <a:gd name="T65" fmla="*/ 21 h 35"/>
                <a:gd name="T66" fmla="*/ 41 w 44"/>
                <a:gd name="T67" fmla="*/ 18 h 35"/>
                <a:gd name="T68" fmla="*/ 42 w 44"/>
                <a:gd name="T69" fmla="*/ 16 h 35"/>
                <a:gd name="T70" fmla="*/ 43 w 44"/>
                <a:gd name="T71" fmla="*/ 15 h 35"/>
                <a:gd name="T72" fmla="*/ 43 w 44"/>
                <a:gd name="T73" fmla="*/ 13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4" h="35">
                  <a:moveTo>
                    <a:pt x="43" y="13"/>
                  </a:moveTo>
                  <a:cubicBezTo>
                    <a:pt x="43" y="13"/>
                    <a:pt x="43" y="13"/>
                    <a:pt x="43" y="12"/>
                  </a:cubicBezTo>
                  <a:cubicBezTo>
                    <a:pt x="42" y="12"/>
                    <a:pt x="42" y="11"/>
                    <a:pt x="42" y="11"/>
                  </a:cubicBezTo>
                  <a:cubicBezTo>
                    <a:pt x="34" y="8"/>
                    <a:pt x="34" y="8"/>
                    <a:pt x="34" y="8"/>
                  </a:cubicBezTo>
                  <a:cubicBezTo>
                    <a:pt x="34" y="8"/>
                    <a:pt x="33" y="8"/>
                    <a:pt x="33" y="8"/>
                  </a:cubicBezTo>
                  <a:cubicBezTo>
                    <a:pt x="33" y="8"/>
                    <a:pt x="33" y="8"/>
                    <a:pt x="33" y="8"/>
                  </a:cubicBezTo>
                  <a:cubicBezTo>
                    <a:pt x="32" y="8"/>
                    <a:pt x="32" y="8"/>
                    <a:pt x="32" y="8"/>
                  </a:cubicBezTo>
                  <a:cubicBezTo>
                    <a:pt x="32" y="8"/>
                    <a:pt x="31" y="9"/>
                    <a:pt x="31" y="9"/>
                  </a:cubicBezTo>
                  <a:cubicBezTo>
                    <a:pt x="31" y="9"/>
                    <a:pt x="31" y="8"/>
                    <a:pt x="31" y="8"/>
                  </a:cubicBezTo>
                  <a:cubicBezTo>
                    <a:pt x="31" y="8"/>
                    <a:pt x="31" y="8"/>
                    <a:pt x="31" y="8"/>
                  </a:cubicBezTo>
                  <a:cubicBezTo>
                    <a:pt x="30" y="8"/>
                    <a:pt x="30" y="8"/>
                    <a:pt x="30" y="8"/>
                  </a:cubicBezTo>
                  <a:cubicBezTo>
                    <a:pt x="30" y="8"/>
                    <a:pt x="30" y="8"/>
                    <a:pt x="30" y="8"/>
                  </a:cubicBezTo>
                  <a:cubicBezTo>
                    <a:pt x="29" y="9"/>
                    <a:pt x="27" y="9"/>
                    <a:pt x="26" y="8"/>
                  </a:cubicBezTo>
                  <a:cubicBezTo>
                    <a:pt x="26" y="8"/>
                    <a:pt x="25" y="8"/>
                    <a:pt x="25" y="8"/>
                  </a:cubicBezTo>
                  <a:cubicBezTo>
                    <a:pt x="24" y="8"/>
                    <a:pt x="24" y="8"/>
                    <a:pt x="23" y="8"/>
                  </a:cubicBezTo>
                  <a:cubicBezTo>
                    <a:pt x="23" y="8"/>
                    <a:pt x="23" y="8"/>
                    <a:pt x="23" y="8"/>
                  </a:cubicBezTo>
                  <a:cubicBezTo>
                    <a:pt x="23" y="8"/>
                    <a:pt x="22" y="7"/>
                    <a:pt x="22" y="7"/>
                  </a:cubicBezTo>
                  <a:cubicBezTo>
                    <a:pt x="22" y="7"/>
                    <a:pt x="21" y="7"/>
                    <a:pt x="21" y="7"/>
                  </a:cubicBezTo>
                  <a:cubicBezTo>
                    <a:pt x="21" y="7"/>
                    <a:pt x="21" y="7"/>
                    <a:pt x="20" y="7"/>
                  </a:cubicBezTo>
                  <a:cubicBezTo>
                    <a:pt x="20" y="7"/>
                    <a:pt x="20" y="7"/>
                    <a:pt x="19" y="7"/>
                  </a:cubicBezTo>
                  <a:cubicBezTo>
                    <a:pt x="19" y="7"/>
                    <a:pt x="19" y="7"/>
                    <a:pt x="19" y="7"/>
                  </a:cubicBezTo>
                  <a:cubicBezTo>
                    <a:pt x="18" y="7"/>
                    <a:pt x="18" y="6"/>
                    <a:pt x="17" y="6"/>
                  </a:cubicBezTo>
                  <a:cubicBezTo>
                    <a:pt x="17" y="6"/>
                    <a:pt x="17" y="5"/>
                    <a:pt x="17" y="5"/>
                  </a:cubicBezTo>
                  <a:cubicBezTo>
                    <a:pt x="17" y="5"/>
                    <a:pt x="17" y="5"/>
                    <a:pt x="17" y="5"/>
                  </a:cubicBezTo>
                  <a:cubicBezTo>
                    <a:pt x="17" y="5"/>
                    <a:pt x="17" y="5"/>
                    <a:pt x="17" y="4"/>
                  </a:cubicBezTo>
                  <a:cubicBezTo>
                    <a:pt x="17" y="4"/>
                    <a:pt x="17" y="4"/>
                    <a:pt x="17" y="3"/>
                  </a:cubicBezTo>
                  <a:cubicBezTo>
                    <a:pt x="17" y="3"/>
                    <a:pt x="17" y="3"/>
                    <a:pt x="17" y="3"/>
                  </a:cubicBezTo>
                  <a:cubicBezTo>
                    <a:pt x="16" y="3"/>
                    <a:pt x="16" y="2"/>
                    <a:pt x="15" y="2"/>
                  </a:cubicBezTo>
                  <a:cubicBezTo>
                    <a:pt x="15" y="2"/>
                    <a:pt x="14" y="2"/>
                    <a:pt x="14" y="1"/>
                  </a:cubicBezTo>
                  <a:cubicBezTo>
                    <a:pt x="13" y="1"/>
                    <a:pt x="12" y="1"/>
                    <a:pt x="12" y="1"/>
                  </a:cubicBezTo>
                  <a:cubicBezTo>
                    <a:pt x="12" y="1"/>
                    <a:pt x="12" y="0"/>
                    <a:pt x="12" y="1"/>
                  </a:cubicBezTo>
                  <a:cubicBezTo>
                    <a:pt x="12" y="1"/>
                    <a:pt x="12" y="1"/>
                    <a:pt x="12" y="2"/>
                  </a:cubicBezTo>
                  <a:cubicBezTo>
                    <a:pt x="12" y="2"/>
                    <a:pt x="12" y="3"/>
                    <a:pt x="11" y="3"/>
                  </a:cubicBezTo>
                  <a:cubicBezTo>
                    <a:pt x="11" y="4"/>
                    <a:pt x="10" y="5"/>
                    <a:pt x="10" y="5"/>
                  </a:cubicBezTo>
                  <a:cubicBezTo>
                    <a:pt x="10" y="5"/>
                    <a:pt x="10" y="6"/>
                    <a:pt x="10" y="6"/>
                  </a:cubicBezTo>
                  <a:cubicBezTo>
                    <a:pt x="10" y="6"/>
                    <a:pt x="10" y="6"/>
                    <a:pt x="10" y="6"/>
                  </a:cubicBezTo>
                  <a:cubicBezTo>
                    <a:pt x="10" y="6"/>
                    <a:pt x="9" y="7"/>
                    <a:pt x="9" y="7"/>
                  </a:cubicBezTo>
                  <a:cubicBezTo>
                    <a:pt x="9" y="8"/>
                    <a:pt x="8" y="8"/>
                    <a:pt x="8" y="9"/>
                  </a:cubicBezTo>
                  <a:cubicBezTo>
                    <a:pt x="8" y="9"/>
                    <a:pt x="8" y="10"/>
                    <a:pt x="8" y="10"/>
                  </a:cubicBezTo>
                  <a:cubicBezTo>
                    <a:pt x="8" y="11"/>
                    <a:pt x="7" y="11"/>
                    <a:pt x="7" y="11"/>
                  </a:cubicBezTo>
                  <a:cubicBezTo>
                    <a:pt x="7" y="11"/>
                    <a:pt x="7" y="11"/>
                    <a:pt x="7" y="12"/>
                  </a:cubicBezTo>
                  <a:cubicBezTo>
                    <a:pt x="7" y="12"/>
                    <a:pt x="7" y="12"/>
                    <a:pt x="7" y="12"/>
                  </a:cubicBezTo>
                  <a:cubicBezTo>
                    <a:pt x="7" y="13"/>
                    <a:pt x="6" y="13"/>
                    <a:pt x="6" y="13"/>
                  </a:cubicBezTo>
                  <a:cubicBezTo>
                    <a:pt x="6" y="13"/>
                    <a:pt x="7" y="14"/>
                    <a:pt x="6" y="14"/>
                  </a:cubicBezTo>
                  <a:cubicBezTo>
                    <a:pt x="6" y="14"/>
                    <a:pt x="6" y="14"/>
                    <a:pt x="5" y="15"/>
                  </a:cubicBezTo>
                  <a:cubicBezTo>
                    <a:pt x="5" y="15"/>
                    <a:pt x="5" y="15"/>
                    <a:pt x="5" y="15"/>
                  </a:cubicBezTo>
                  <a:cubicBezTo>
                    <a:pt x="5" y="15"/>
                    <a:pt x="4" y="16"/>
                    <a:pt x="4" y="16"/>
                  </a:cubicBezTo>
                  <a:cubicBezTo>
                    <a:pt x="4" y="16"/>
                    <a:pt x="4" y="17"/>
                    <a:pt x="4" y="17"/>
                  </a:cubicBezTo>
                  <a:cubicBezTo>
                    <a:pt x="4" y="17"/>
                    <a:pt x="4" y="17"/>
                    <a:pt x="4" y="17"/>
                  </a:cubicBezTo>
                  <a:cubicBezTo>
                    <a:pt x="3" y="17"/>
                    <a:pt x="3" y="18"/>
                    <a:pt x="3" y="18"/>
                  </a:cubicBezTo>
                  <a:cubicBezTo>
                    <a:pt x="3" y="18"/>
                    <a:pt x="3" y="19"/>
                    <a:pt x="3" y="19"/>
                  </a:cubicBezTo>
                  <a:cubicBezTo>
                    <a:pt x="3" y="19"/>
                    <a:pt x="3" y="19"/>
                    <a:pt x="3" y="19"/>
                  </a:cubicBezTo>
                  <a:cubicBezTo>
                    <a:pt x="3" y="19"/>
                    <a:pt x="3" y="20"/>
                    <a:pt x="2" y="20"/>
                  </a:cubicBezTo>
                  <a:cubicBezTo>
                    <a:pt x="2" y="20"/>
                    <a:pt x="1" y="19"/>
                    <a:pt x="1" y="19"/>
                  </a:cubicBezTo>
                  <a:cubicBezTo>
                    <a:pt x="1" y="20"/>
                    <a:pt x="0" y="20"/>
                    <a:pt x="1" y="21"/>
                  </a:cubicBezTo>
                  <a:cubicBezTo>
                    <a:pt x="1" y="21"/>
                    <a:pt x="2" y="21"/>
                    <a:pt x="2" y="22"/>
                  </a:cubicBezTo>
                  <a:cubicBezTo>
                    <a:pt x="2" y="23"/>
                    <a:pt x="2" y="23"/>
                    <a:pt x="2" y="23"/>
                  </a:cubicBezTo>
                  <a:cubicBezTo>
                    <a:pt x="2" y="23"/>
                    <a:pt x="1" y="23"/>
                    <a:pt x="1" y="24"/>
                  </a:cubicBezTo>
                  <a:cubicBezTo>
                    <a:pt x="1" y="24"/>
                    <a:pt x="1" y="25"/>
                    <a:pt x="1" y="25"/>
                  </a:cubicBezTo>
                  <a:cubicBezTo>
                    <a:pt x="1" y="25"/>
                    <a:pt x="1" y="25"/>
                    <a:pt x="1" y="26"/>
                  </a:cubicBezTo>
                  <a:cubicBezTo>
                    <a:pt x="21" y="31"/>
                    <a:pt x="21" y="31"/>
                    <a:pt x="21" y="31"/>
                  </a:cubicBezTo>
                  <a:cubicBezTo>
                    <a:pt x="36" y="35"/>
                    <a:pt x="36" y="35"/>
                    <a:pt x="36" y="35"/>
                  </a:cubicBezTo>
                  <a:cubicBezTo>
                    <a:pt x="39" y="24"/>
                    <a:pt x="39" y="24"/>
                    <a:pt x="39" y="24"/>
                  </a:cubicBezTo>
                  <a:cubicBezTo>
                    <a:pt x="39" y="24"/>
                    <a:pt x="39" y="23"/>
                    <a:pt x="39" y="23"/>
                  </a:cubicBezTo>
                  <a:cubicBezTo>
                    <a:pt x="39" y="23"/>
                    <a:pt x="39" y="22"/>
                    <a:pt x="39" y="22"/>
                  </a:cubicBezTo>
                  <a:cubicBezTo>
                    <a:pt x="39" y="22"/>
                    <a:pt x="40" y="21"/>
                    <a:pt x="40" y="21"/>
                  </a:cubicBezTo>
                  <a:cubicBezTo>
                    <a:pt x="40" y="21"/>
                    <a:pt x="40" y="20"/>
                    <a:pt x="40" y="20"/>
                  </a:cubicBezTo>
                  <a:cubicBezTo>
                    <a:pt x="40" y="20"/>
                    <a:pt x="41" y="18"/>
                    <a:pt x="41" y="18"/>
                  </a:cubicBezTo>
                  <a:cubicBezTo>
                    <a:pt x="41" y="18"/>
                    <a:pt x="42" y="17"/>
                    <a:pt x="42" y="17"/>
                  </a:cubicBezTo>
                  <a:cubicBezTo>
                    <a:pt x="42" y="17"/>
                    <a:pt x="42" y="16"/>
                    <a:pt x="42" y="16"/>
                  </a:cubicBezTo>
                  <a:cubicBezTo>
                    <a:pt x="42" y="16"/>
                    <a:pt x="43" y="16"/>
                    <a:pt x="43" y="16"/>
                  </a:cubicBezTo>
                  <a:cubicBezTo>
                    <a:pt x="43" y="15"/>
                    <a:pt x="43" y="15"/>
                    <a:pt x="43" y="15"/>
                  </a:cubicBezTo>
                  <a:cubicBezTo>
                    <a:pt x="44" y="15"/>
                    <a:pt x="44" y="15"/>
                    <a:pt x="44" y="14"/>
                  </a:cubicBezTo>
                  <a:cubicBezTo>
                    <a:pt x="43" y="14"/>
                    <a:pt x="43" y="13"/>
                    <a:pt x="43"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0" name="Freeform 455">
              <a:extLst>
                <a:ext uri="{FF2B5EF4-FFF2-40B4-BE49-F238E27FC236}">
                  <a16:creationId xmlns:a16="http://schemas.microsoft.com/office/drawing/2014/main" id="{AF12C52C-1DEC-4245-920F-4B4C8D603944}"/>
                </a:ext>
              </a:extLst>
            </p:cNvPr>
            <p:cNvSpPr>
              <a:spLocks/>
            </p:cNvSpPr>
            <p:nvPr/>
          </p:nvSpPr>
          <p:spPr bwMode="auto">
            <a:xfrm>
              <a:off x="-2244727" y="639763"/>
              <a:ext cx="130175" cy="90488"/>
            </a:xfrm>
            <a:custGeom>
              <a:avLst/>
              <a:gdLst>
                <a:gd name="T0" fmla="*/ 5 w 36"/>
                <a:gd name="T1" fmla="*/ 19 h 25"/>
                <a:gd name="T2" fmla="*/ 6 w 36"/>
                <a:gd name="T3" fmla="*/ 20 h 25"/>
                <a:gd name="T4" fmla="*/ 8 w 36"/>
                <a:gd name="T5" fmla="*/ 21 h 25"/>
                <a:gd name="T6" fmla="*/ 10 w 36"/>
                <a:gd name="T7" fmla="*/ 21 h 25"/>
                <a:gd name="T8" fmla="*/ 11 w 36"/>
                <a:gd name="T9" fmla="*/ 22 h 25"/>
                <a:gd name="T10" fmla="*/ 13 w 36"/>
                <a:gd name="T11" fmla="*/ 22 h 25"/>
                <a:gd name="T12" fmla="*/ 15 w 36"/>
                <a:gd name="T13" fmla="*/ 22 h 25"/>
                <a:gd name="T14" fmla="*/ 18 w 36"/>
                <a:gd name="T15" fmla="*/ 22 h 25"/>
                <a:gd name="T16" fmla="*/ 19 w 36"/>
                <a:gd name="T17" fmla="*/ 22 h 25"/>
                <a:gd name="T18" fmla="*/ 20 w 36"/>
                <a:gd name="T19" fmla="*/ 22 h 25"/>
                <a:gd name="T20" fmla="*/ 20 w 36"/>
                <a:gd name="T21" fmla="*/ 22 h 25"/>
                <a:gd name="T22" fmla="*/ 21 w 36"/>
                <a:gd name="T23" fmla="*/ 22 h 25"/>
                <a:gd name="T24" fmla="*/ 21 w 36"/>
                <a:gd name="T25" fmla="*/ 22 h 25"/>
                <a:gd name="T26" fmla="*/ 30 w 36"/>
                <a:gd name="T27" fmla="*/ 25 h 25"/>
                <a:gd name="T28" fmla="*/ 30 w 36"/>
                <a:gd name="T29" fmla="*/ 25 h 25"/>
                <a:gd name="T30" fmla="*/ 12 w 36"/>
                <a:gd name="T31" fmla="*/ 0 h 25"/>
                <a:gd name="T32" fmla="*/ 12 w 36"/>
                <a:gd name="T33" fmla="*/ 2 h 25"/>
                <a:gd name="T34" fmla="*/ 12 w 36"/>
                <a:gd name="T35" fmla="*/ 2 h 25"/>
                <a:gd name="T36" fmla="*/ 13 w 36"/>
                <a:gd name="T37" fmla="*/ 3 h 25"/>
                <a:gd name="T38" fmla="*/ 12 w 36"/>
                <a:gd name="T39" fmla="*/ 4 h 25"/>
                <a:gd name="T40" fmla="*/ 12 w 36"/>
                <a:gd name="T41" fmla="*/ 4 h 25"/>
                <a:gd name="T42" fmla="*/ 12 w 36"/>
                <a:gd name="T43" fmla="*/ 6 h 25"/>
                <a:gd name="T44" fmla="*/ 12 w 36"/>
                <a:gd name="T45" fmla="*/ 5 h 25"/>
                <a:gd name="T46" fmla="*/ 13 w 36"/>
                <a:gd name="T47" fmla="*/ 7 h 25"/>
                <a:gd name="T48" fmla="*/ 12 w 36"/>
                <a:gd name="T49" fmla="*/ 8 h 25"/>
                <a:gd name="T50" fmla="*/ 11 w 36"/>
                <a:gd name="T51" fmla="*/ 8 h 25"/>
                <a:gd name="T52" fmla="*/ 10 w 36"/>
                <a:gd name="T53" fmla="*/ 9 h 25"/>
                <a:gd name="T54" fmla="*/ 10 w 36"/>
                <a:gd name="T55" fmla="*/ 10 h 25"/>
                <a:gd name="T56" fmla="*/ 9 w 36"/>
                <a:gd name="T57" fmla="*/ 10 h 25"/>
                <a:gd name="T58" fmla="*/ 10 w 36"/>
                <a:gd name="T59" fmla="*/ 8 h 25"/>
                <a:gd name="T60" fmla="*/ 10 w 36"/>
                <a:gd name="T61" fmla="*/ 7 h 25"/>
                <a:gd name="T62" fmla="*/ 9 w 36"/>
                <a:gd name="T63" fmla="*/ 8 h 25"/>
                <a:gd name="T64" fmla="*/ 10 w 36"/>
                <a:gd name="T65" fmla="*/ 6 h 25"/>
                <a:gd name="T66" fmla="*/ 10 w 36"/>
                <a:gd name="T67" fmla="*/ 6 h 25"/>
                <a:gd name="T68" fmla="*/ 9 w 36"/>
                <a:gd name="T69" fmla="*/ 4 h 25"/>
                <a:gd name="T70" fmla="*/ 9 w 36"/>
                <a:gd name="T71" fmla="*/ 5 h 25"/>
                <a:gd name="T72" fmla="*/ 8 w 36"/>
                <a:gd name="T73" fmla="*/ 4 h 25"/>
                <a:gd name="T74" fmla="*/ 6 w 36"/>
                <a:gd name="T75" fmla="*/ 4 h 25"/>
                <a:gd name="T76" fmla="*/ 5 w 36"/>
                <a:gd name="T77" fmla="*/ 3 h 25"/>
                <a:gd name="T78" fmla="*/ 2 w 36"/>
                <a:gd name="T79" fmla="*/ 1 h 25"/>
                <a:gd name="T80" fmla="*/ 2 w 36"/>
                <a:gd name="T81" fmla="*/ 3 h 25"/>
                <a:gd name="T82" fmla="*/ 2 w 36"/>
                <a:gd name="T83" fmla="*/ 5 h 25"/>
                <a:gd name="T84" fmla="*/ 2 w 36"/>
                <a:gd name="T85" fmla="*/ 7 h 25"/>
                <a:gd name="T86" fmla="*/ 2 w 36"/>
                <a:gd name="T87" fmla="*/ 9 h 25"/>
                <a:gd name="T88" fmla="*/ 1 w 36"/>
                <a:gd name="T89" fmla="*/ 10 h 25"/>
                <a:gd name="T90" fmla="*/ 2 w 36"/>
                <a:gd name="T91" fmla="*/ 10 h 25"/>
                <a:gd name="T92" fmla="*/ 1 w 36"/>
                <a:gd name="T93" fmla="*/ 11 h 25"/>
                <a:gd name="T94" fmla="*/ 1 w 36"/>
                <a:gd name="T95" fmla="*/ 12 h 25"/>
                <a:gd name="T96" fmla="*/ 1 w 36"/>
                <a:gd name="T97" fmla="*/ 14 h 25"/>
                <a:gd name="T98" fmla="*/ 0 w 36"/>
                <a:gd name="T99" fmla="*/ 12 h 25"/>
                <a:gd name="T100" fmla="*/ 0 w 36"/>
                <a:gd name="T101" fmla="*/ 11 h 25"/>
                <a:gd name="T102" fmla="*/ 0 w 36"/>
                <a:gd name="T103" fmla="*/ 12 h 25"/>
                <a:gd name="T104" fmla="*/ 0 w 36"/>
                <a:gd name="T105" fmla="*/ 14 h 25"/>
                <a:gd name="T106" fmla="*/ 2 w 36"/>
                <a:gd name="T107" fmla="*/ 15 h 25"/>
                <a:gd name="T108" fmla="*/ 5 w 36"/>
                <a:gd name="T109" fmla="*/ 17 h 25"/>
                <a:gd name="T110" fmla="*/ 5 w 36"/>
                <a:gd name="T111"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 h="25">
                  <a:moveTo>
                    <a:pt x="5" y="18"/>
                  </a:moveTo>
                  <a:cubicBezTo>
                    <a:pt x="5" y="18"/>
                    <a:pt x="5" y="19"/>
                    <a:pt x="5" y="19"/>
                  </a:cubicBezTo>
                  <a:cubicBezTo>
                    <a:pt x="5" y="19"/>
                    <a:pt x="5" y="19"/>
                    <a:pt x="5" y="20"/>
                  </a:cubicBezTo>
                  <a:cubicBezTo>
                    <a:pt x="6" y="20"/>
                    <a:pt x="6" y="20"/>
                    <a:pt x="6" y="20"/>
                  </a:cubicBezTo>
                  <a:cubicBezTo>
                    <a:pt x="7" y="21"/>
                    <a:pt x="7" y="21"/>
                    <a:pt x="7" y="21"/>
                  </a:cubicBezTo>
                  <a:cubicBezTo>
                    <a:pt x="8" y="21"/>
                    <a:pt x="8" y="21"/>
                    <a:pt x="8" y="21"/>
                  </a:cubicBezTo>
                  <a:cubicBezTo>
                    <a:pt x="9" y="21"/>
                    <a:pt x="10" y="21"/>
                    <a:pt x="10" y="21"/>
                  </a:cubicBezTo>
                  <a:cubicBezTo>
                    <a:pt x="10" y="21"/>
                    <a:pt x="10" y="21"/>
                    <a:pt x="10" y="21"/>
                  </a:cubicBezTo>
                  <a:cubicBezTo>
                    <a:pt x="10" y="21"/>
                    <a:pt x="10" y="21"/>
                    <a:pt x="10" y="21"/>
                  </a:cubicBezTo>
                  <a:cubicBezTo>
                    <a:pt x="10" y="21"/>
                    <a:pt x="11" y="22"/>
                    <a:pt x="11" y="22"/>
                  </a:cubicBezTo>
                  <a:cubicBezTo>
                    <a:pt x="11" y="22"/>
                    <a:pt x="11" y="22"/>
                    <a:pt x="11" y="22"/>
                  </a:cubicBezTo>
                  <a:cubicBezTo>
                    <a:pt x="11" y="22"/>
                    <a:pt x="12" y="22"/>
                    <a:pt x="13" y="22"/>
                  </a:cubicBezTo>
                  <a:cubicBezTo>
                    <a:pt x="13" y="22"/>
                    <a:pt x="13" y="22"/>
                    <a:pt x="13" y="22"/>
                  </a:cubicBezTo>
                  <a:cubicBezTo>
                    <a:pt x="13" y="22"/>
                    <a:pt x="14" y="22"/>
                    <a:pt x="15" y="22"/>
                  </a:cubicBezTo>
                  <a:cubicBezTo>
                    <a:pt x="15" y="23"/>
                    <a:pt x="16" y="23"/>
                    <a:pt x="16" y="23"/>
                  </a:cubicBezTo>
                  <a:cubicBezTo>
                    <a:pt x="16" y="23"/>
                    <a:pt x="18" y="23"/>
                    <a:pt x="18" y="22"/>
                  </a:cubicBezTo>
                  <a:cubicBezTo>
                    <a:pt x="18" y="22"/>
                    <a:pt x="18" y="22"/>
                    <a:pt x="18" y="22"/>
                  </a:cubicBezTo>
                  <a:cubicBezTo>
                    <a:pt x="18" y="22"/>
                    <a:pt x="18" y="22"/>
                    <a:pt x="19" y="22"/>
                  </a:cubicBezTo>
                  <a:cubicBezTo>
                    <a:pt x="19" y="22"/>
                    <a:pt x="19" y="22"/>
                    <a:pt x="19" y="22"/>
                  </a:cubicBezTo>
                  <a:cubicBezTo>
                    <a:pt x="19" y="22"/>
                    <a:pt x="19" y="23"/>
                    <a:pt x="20" y="22"/>
                  </a:cubicBezTo>
                  <a:cubicBezTo>
                    <a:pt x="20" y="22"/>
                    <a:pt x="20" y="22"/>
                    <a:pt x="20" y="22"/>
                  </a:cubicBezTo>
                  <a:cubicBezTo>
                    <a:pt x="20" y="22"/>
                    <a:pt x="20" y="22"/>
                    <a:pt x="20" y="22"/>
                  </a:cubicBezTo>
                  <a:cubicBezTo>
                    <a:pt x="20" y="22"/>
                    <a:pt x="21" y="22"/>
                    <a:pt x="21" y="22"/>
                  </a:cubicBezTo>
                  <a:cubicBezTo>
                    <a:pt x="21" y="22"/>
                    <a:pt x="21" y="22"/>
                    <a:pt x="21" y="22"/>
                  </a:cubicBezTo>
                  <a:cubicBezTo>
                    <a:pt x="21" y="22"/>
                    <a:pt x="21" y="22"/>
                    <a:pt x="21" y="22"/>
                  </a:cubicBezTo>
                  <a:cubicBezTo>
                    <a:pt x="21" y="22"/>
                    <a:pt x="21" y="22"/>
                    <a:pt x="21" y="22"/>
                  </a:cubicBezTo>
                  <a:cubicBezTo>
                    <a:pt x="22" y="22"/>
                    <a:pt x="22" y="22"/>
                    <a:pt x="22" y="22"/>
                  </a:cubicBezTo>
                  <a:cubicBezTo>
                    <a:pt x="23" y="23"/>
                    <a:pt x="30" y="25"/>
                    <a:pt x="30" y="25"/>
                  </a:cubicBezTo>
                  <a:cubicBezTo>
                    <a:pt x="30" y="25"/>
                    <a:pt x="30" y="25"/>
                    <a:pt x="30" y="25"/>
                  </a:cubicBezTo>
                  <a:cubicBezTo>
                    <a:pt x="30" y="25"/>
                    <a:pt x="30" y="25"/>
                    <a:pt x="30" y="25"/>
                  </a:cubicBezTo>
                  <a:cubicBezTo>
                    <a:pt x="36" y="6"/>
                    <a:pt x="36" y="6"/>
                    <a:pt x="36" y="6"/>
                  </a:cubicBezTo>
                  <a:cubicBezTo>
                    <a:pt x="12" y="0"/>
                    <a:pt x="12" y="0"/>
                    <a:pt x="12" y="0"/>
                  </a:cubicBezTo>
                  <a:cubicBezTo>
                    <a:pt x="12" y="0"/>
                    <a:pt x="12" y="1"/>
                    <a:pt x="12" y="1"/>
                  </a:cubicBezTo>
                  <a:cubicBezTo>
                    <a:pt x="12" y="1"/>
                    <a:pt x="12" y="2"/>
                    <a:pt x="12" y="2"/>
                  </a:cubicBezTo>
                  <a:cubicBezTo>
                    <a:pt x="12" y="2"/>
                    <a:pt x="12" y="2"/>
                    <a:pt x="12" y="2"/>
                  </a:cubicBezTo>
                  <a:cubicBezTo>
                    <a:pt x="12" y="2"/>
                    <a:pt x="12" y="2"/>
                    <a:pt x="12" y="2"/>
                  </a:cubicBezTo>
                  <a:cubicBezTo>
                    <a:pt x="12" y="2"/>
                    <a:pt x="13" y="2"/>
                    <a:pt x="13" y="2"/>
                  </a:cubicBezTo>
                  <a:cubicBezTo>
                    <a:pt x="13" y="2"/>
                    <a:pt x="13" y="2"/>
                    <a:pt x="13" y="3"/>
                  </a:cubicBezTo>
                  <a:cubicBezTo>
                    <a:pt x="12" y="3"/>
                    <a:pt x="12" y="3"/>
                    <a:pt x="12" y="3"/>
                  </a:cubicBezTo>
                  <a:cubicBezTo>
                    <a:pt x="12" y="3"/>
                    <a:pt x="13" y="4"/>
                    <a:pt x="12" y="4"/>
                  </a:cubicBezTo>
                  <a:cubicBezTo>
                    <a:pt x="12" y="4"/>
                    <a:pt x="12" y="4"/>
                    <a:pt x="12" y="4"/>
                  </a:cubicBezTo>
                  <a:cubicBezTo>
                    <a:pt x="12" y="4"/>
                    <a:pt x="12" y="4"/>
                    <a:pt x="12" y="4"/>
                  </a:cubicBezTo>
                  <a:cubicBezTo>
                    <a:pt x="12" y="4"/>
                    <a:pt x="12" y="5"/>
                    <a:pt x="12" y="5"/>
                  </a:cubicBezTo>
                  <a:cubicBezTo>
                    <a:pt x="12" y="5"/>
                    <a:pt x="11" y="5"/>
                    <a:pt x="12" y="6"/>
                  </a:cubicBezTo>
                  <a:cubicBezTo>
                    <a:pt x="12" y="6"/>
                    <a:pt x="12" y="6"/>
                    <a:pt x="12" y="5"/>
                  </a:cubicBezTo>
                  <a:cubicBezTo>
                    <a:pt x="12" y="5"/>
                    <a:pt x="12" y="5"/>
                    <a:pt x="12" y="5"/>
                  </a:cubicBezTo>
                  <a:cubicBezTo>
                    <a:pt x="12" y="6"/>
                    <a:pt x="12" y="6"/>
                    <a:pt x="12" y="6"/>
                  </a:cubicBezTo>
                  <a:cubicBezTo>
                    <a:pt x="12" y="6"/>
                    <a:pt x="13" y="7"/>
                    <a:pt x="13" y="7"/>
                  </a:cubicBezTo>
                  <a:cubicBezTo>
                    <a:pt x="13" y="7"/>
                    <a:pt x="13" y="8"/>
                    <a:pt x="12" y="8"/>
                  </a:cubicBezTo>
                  <a:cubicBezTo>
                    <a:pt x="12" y="8"/>
                    <a:pt x="12" y="8"/>
                    <a:pt x="12" y="8"/>
                  </a:cubicBezTo>
                  <a:cubicBezTo>
                    <a:pt x="12" y="7"/>
                    <a:pt x="12" y="7"/>
                    <a:pt x="12" y="7"/>
                  </a:cubicBezTo>
                  <a:cubicBezTo>
                    <a:pt x="11" y="7"/>
                    <a:pt x="11" y="7"/>
                    <a:pt x="11" y="8"/>
                  </a:cubicBezTo>
                  <a:cubicBezTo>
                    <a:pt x="11" y="8"/>
                    <a:pt x="11" y="8"/>
                    <a:pt x="11" y="8"/>
                  </a:cubicBezTo>
                  <a:cubicBezTo>
                    <a:pt x="11" y="8"/>
                    <a:pt x="10" y="9"/>
                    <a:pt x="10" y="9"/>
                  </a:cubicBezTo>
                  <a:cubicBezTo>
                    <a:pt x="11" y="9"/>
                    <a:pt x="11" y="10"/>
                    <a:pt x="11" y="10"/>
                  </a:cubicBezTo>
                  <a:cubicBezTo>
                    <a:pt x="10" y="10"/>
                    <a:pt x="10" y="10"/>
                    <a:pt x="10" y="10"/>
                  </a:cubicBezTo>
                  <a:cubicBezTo>
                    <a:pt x="10" y="10"/>
                    <a:pt x="10" y="11"/>
                    <a:pt x="10" y="11"/>
                  </a:cubicBezTo>
                  <a:cubicBezTo>
                    <a:pt x="10" y="11"/>
                    <a:pt x="9" y="10"/>
                    <a:pt x="9" y="10"/>
                  </a:cubicBezTo>
                  <a:cubicBezTo>
                    <a:pt x="10" y="9"/>
                    <a:pt x="10" y="9"/>
                    <a:pt x="10" y="9"/>
                  </a:cubicBezTo>
                  <a:cubicBezTo>
                    <a:pt x="10" y="9"/>
                    <a:pt x="10" y="8"/>
                    <a:pt x="10" y="8"/>
                  </a:cubicBezTo>
                  <a:cubicBezTo>
                    <a:pt x="10" y="8"/>
                    <a:pt x="10" y="8"/>
                    <a:pt x="10" y="8"/>
                  </a:cubicBezTo>
                  <a:cubicBezTo>
                    <a:pt x="10" y="7"/>
                    <a:pt x="11" y="7"/>
                    <a:pt x="10" y="7"/>
                  </a:cubicBezTo>
                  <a:cubicBezTo>
                    <a:pt x="10" y="7"/>
                    <a:pt x="10" y="7"/>
                    <a:pt x="10" y="7"/>
                  </a:cubicBezTo>
                  <a:cubicBezTo>
                    <a:pt x="9" y="8"/>
                    <a:pt x="9" y="8"/>
                    <a:pt x="9" y="8"/>
                  </a:cubicBezTo>
                  <a:cubicBezTo>
                    <a:pt x="9" y="8"/>
                    <a:pt x="9" y="8"/>
                    <a:pt x="9" y="7"/>
                  </a:cubicBezTo>
                  <a:cubicBezTo>
                    <a:pt x="10" y="6"/>
                    <a:pt x="10" y="6"/>
                    <a:pt x="10" y="6"/>
                  </a:cubicBezTo>
                  <a:cubicBezTo>
                    <a:pt x="10" y="6"/>
                    <a:pt x="10" y="5"/>
                    <a:pt x="10" y="5"/>
                  </a:cubicBezTo>
                  <a:cubicBezTo>
                    <a:pt x="10" y="6"/>
                    <a:pt x="10" y="6"/>
                    <a:pt x="10" y="6"/>
                  </a:cubicBezTo>
                  <a:cubicBezTo>
                    <a:pt x="10" y="6"/>
                    <a:pt x="10" y="5"/>
                    <a:pt x="10" y="5"/>
                  </a:cubicBezTo>
                  <a:cubicBezTo>
                    <a:pt x="10" y="5"/>
                    <a:pt x="9" y="4"/>
                    <a:pt x="9" y="4"/>
                  </a:cubicBezTo>
                  <a:cubicBezTo>
                    <a:pt x="9" y="4"/>
                    <a:pt x="9" y="5"/>
                    <a:pt x="9" y="5"/>
                  </a:cubicBezTo>
                  <a:cubicBezTo>
                    <a:pt x="9" y="5"/>
                    <a:pt x="9" y="5"/>
                    <a:pt x="9" y="5"/>
                  </a:cubicBezTo>
                  <a:cubicBezTo>
                    <a:pt x="9" y="5"/>
                    <a:pt x="9" y="5"/>
                    <a:pt x="9" y="5"/>
                  </a:cubicBezTo>
                  <a:cubicBezTo>
                    <a:pt x="9" y="4"/>
                    <a:pt x="8" y="4"/>
                    <a:pt x="8" y="4"/>
                  </a:cubicBezTo>
                  <a:cubicBezTo>
                    <a:pt x="8" y="4"/>
                    <a:pt x="7" y="4"/>
                    <a:pt x="7" y="4"/>
                  </a:cubicBezTo>
                  <a:cubicBezTo>
                    <a:pt x="7" y="4"/>
                    <a:pt x="7" y="4"/>
                    <a:pt x="6" y="4"/>
                  </a:cubicBezTo>
                  <a:cubicBezTo>
                    <a:pt x="6" y="4"/>
                    <a:pt x="6" y="4"/>
                    <a:pt x="6" y="4"/>
                  </a:cubicBezTo>
                  <a:cubicBezTo>
                    <a:pt x="6" y="4"/>
                    <a:pt x="6" y="3"/>
                    <a:pt x="5" y="3"/>
                  </a:cubicBezTo>
                  <a:cubicBezTo>
                    <a:pt x="5" y="3"/>
                    <a:pt x="5" y="3"/>
                    <a:pt x="4" y="3"/>
                  </a:cubicBezTo>
                  <a:cubicBezTo>
                    <a:pt x="4" y="2"/>
                    <a:pt x="2" y="1"/>
                    <a:pt x="2" y="1"/>
                  </a:cubicBezTo>
                  <a:cubicBezTo>
                    <a:pt x="2" y="2"/>
                    <a:pt x="2" y="2"/>
                    <a:pt x="2" y="2"/>
                  </a:cubicBezTo>
                  <a:cubicBezTo>
                    <a:pt x="2" y="2"/>
                    <a:pt x="2" y="3"/>
                    <a:pt x="2" y="3"/>
                  </a:cubicBezTo>
                  <a:cubicBezTo>
                    <a:pt x="2" y="3"/>
                    <a:pt x="1" y="3"/>
                    <a:pt x="2" y="4"/>
                  </a:cubicBezTo>
                  <a:cubicBezTo>
                    <a:pt x="2" y="4"/>
                    <a:pt x="2" y="5"/>
                    <a:pt x="2" y="5"/>
                  </a:cubicBezTo>
                  <a:cubicBezTo>
                    <a:pt x="2" y="5"/>
                    <a:pt x="2" y="6"/>
                    <a:pt x="2" y="6"/>
                  </a:cubicBezTo>
                  <a:cubicBezTo>
                    <a:pt x="2" y="6"/>
                    <a:pt x="2" y="7"/>
                    <a:pt x="2" y="7"/>
                  </a:cubicBezTo>
                  <a:cubicBezTo>
                    <a:pt x="2" y="7"/>
                    <a:pt x="2" y="8"/>
                    <a:pt x="2" y="8"/>
                  </a:cubicBezTo>
                  <a:cubicBezTo>
                    <a:pt x="2" y="9"/>
                    <a:pt x="2" y="9"/>
                    <a:pt x="2" y="9"/>
                  </a:cubicBezTo>
                  <a:cubicBezTo>
                    <a:pt x="2" y="9"/>
                    <a:pt x="1" y="10"/>
                    <a:pt x="1" y="10"/>
                  </a:cubicBezTo>
                  <a:cubicBezTo>
                    <a:pt x="1" y="10"/>
                    <a:pt x="1" y="11"/>
                    <a:pt x="1" y="10"/>
                  </a:cubicBezTo>
                  <a:cubicBezTo>
                    <a:pt x="2" y="10"/>
                    <a:pt x="2" y="10"/>
                    <a:pt x="2" y="10"/>
                  </a:cubicBezTo>
                  <a:cubicBezTo>
                    <a:pt x="2" y="10"/>
                    <a:pt x="2" y="10"/>
                    <a:pt x="2" y="10"/>
                  </a:cubicBezTo>
                  <a:cubicBezTo>
                    <a:pt x="2" y="10"/>
                    <a:pt x="3" y="11"/>
                    <a:pt x="2" y="11"/>
                  </a:cubicBezTo>
                  <a:cubicBezTo>
                    <a:pt x="2" y="11"/>
                    <a:pt x="1" y="11"/>
                    <a:pt x="1" y="11"/>
                  </a:cubicBezTo>
                  <a:cubicBezTo>
                    <a:pt x="1" y="11"/>
                    <a:pt x="2" y="12"/>
                    <a:pt x="2" y="12"/>
                  </a:cubicBezTo>
                  <a:cubicBezTo>
                    <a:pt x="2" y="12"/>
                    <a:pt x="2" y="12"/>
                    <a:pt x="1" y="12"/>
                  </a:cubicBezTo>
                  <a:cubicBezTo>
                    <a:pt x="1" y="13"/>
                    <a:pt x="1" y="13"/>
                    <a:pt x="1" y="13"/>
                  </a:cubicBezTo>
                  <a:cubicBezTo>
                    <a:pt x="1" y="13"/>
                    <a:pt x="1" y="14"/>
                    <a:pt x="1" y="14"/>
                  </a:cubicBezTo>
                  <a:cubicBezTo>
                    <a:pt x="0" y="14"/>
                    <a:pt x="0" y="13"/>
                    <a:pt x="0" y="13"/>
                  </a:cubicBezTo>
                  <a:cubicBezTo>
                    <a:pt x="1" y="13"/>
                    <a:pt x="0" y="12"/>
                    <a:pt x="0" y="12"/>
                  </a:cubicBezTo>
                  <a:cubicBezTo>
                    <a:pt x="1" y="12"/>
                    <a:pt x="1" y="12"/>
                    <a:pt x="1" y="11"/>
                  </a:cubicBezTo>
                  <a:cubicBezTo>
                    <a:pt x="1" y="11"/>
                    <a:pt x="1" y="11"/>
                    <a:pt x="0" y="11"/>
                  </a:cubicBezTo>
                  <a:cubicBezTo>
                    <a:pt x="0" y="11"/>
                    <a:pt x="0" y="11"/>
                    <a:pt x="0" y="11"/>
                  </a:cubicBezTo>
                  <a:cubicBezTo>
                    <a:pt x="0" y="12"/>
                    <a:pt x="0" y="12"/>
                    <a:pt x="0" y="12"/>
                  </a:cubicBezTo>
                  <a:cubicBezTo>
                    <a:pt x="0" y="13"/>
                    <a:pt x="0" y="13"/>
                    <a:pt x="0" y="13"/>
                  </a:cubicBezTo>
                  <a:cubicBezTo>
                    <a:pt x="0" y="13"/>
                    <a:pt x="0" y="14"/>
                    <a:pt x="0" y="14"/>
                  </a:cubicBezTo>
                  <a:cubicBezTo>
                    <a:pt x="0" y="14"/>
                    <a:pt x="1" y="14"/>
                    <a:pt x="1" y="14"/>
                  </a:cubicBezTo>
                  <a:cubicBezTo>
                    <a:pt x="2" y="14"/>
                    <a:pt x="2" y="15"/>
                    <a:pt x="2" y="15"/>
                  </a:cubicBezTo>
                  <a:cubicBezTo>
                    <a:pt x="2" y="15"/>
                    <a:pt x="3" y="15"/>
                    <a:pt x="4" y="16"/>
                  </a:cubicBezTo>
                  <a:cubicBezTo>
                    <a:pt x="4" y="16"/>
                    <a:pt x="5" y="16"/>
                    <a:pt x="5" y="17"/>
                  </a:cubicBezTo>
                  <a:cubicBezTo>
                    <a:pt x="5" y="17"/>
                    <a:pt x="5" y="18"/>
                    <a:pt x="5" y="18"/>
                  </a:cubicBezTo>
                  <a:cubicBezTo>
                    <a:pt x="5" y="18"/>
                    <a:pt x="5" y="18"/>
                    <a:pt x="5" y="18"/>
                  </a:cubicBezTo>
                  <a:cubicBezTo>
                    <a:pt x="5" y="18"/>
                    <a:pt x="5" y="18"/>
                    <a:pt x="5" y="1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1" name="Freeform 456">
              <a:extLst>
                <a:ext uri="{FF2B5EF4-FFF2-40B4-BE49-F238E27FC236}">
                  <a16:creationId xmlns:a16="http://schemas.microsoft.com/office/drawing/2014/main" id="{C98F7273-8D33-4DD4-8E10-44CA989527C0}"/>
                </a:ext>
              </a:extLst>
            </p:cNvPr>
            <p:cNvSpPr>
              <a:spLocks/>
            </p:cNvSpPr>
            <p:nvPr/>
          </p:nvSpPr>
          <p:spPr bwMode="auto">
            <a:xfrm>
              <a:off x="-1604964" y="958851"/>
              <a:ext cx="188913" cy="73025"/>
            </a:xfrm>
            <a:custGeom>
              <a:avLst/>
              <a:gdLst>
                <a:gd name="T0" fmla="*/ 20 w 52"/>
                <a:gd name="T1" fmla="*/ 5 h 20"/>
                <a:gd name="T2" fmla="*/ 19 w 52"/>
                <a:gd name="T3" fmla="*/ 7 h 20"/>
                <a:gd name="T4" fmla="*/ 17 w 52"/>
                <a:gd name="T5" fmla="*/ 8 h 20"/>
                <a:gd name="T6" fmla="*/ 15 w 52"/>
                <a:gd name="T7" fmla="*/ 10 h 20"/>
                <a:gd name="T8" fmla="*/ 15 w 52"/>
                <a:gd name="T9" fmla="*/ 10 h 20"/>
                <a:gd name="T10" fmla="*/ 15 w 52"/>
                <a:gd name="T11" fmla="*/ 10 h 20"/>
                <a:gd name="T12" fmla="*/ 13 w 52"/>
                <a:gd name="T13" fmla="*/ 11 h 20"/>
                <a:gd name="T14" fmla="*/ 12 w 52"/>
                <a:gd name="T15" fmla="*/ 12 h 20"/>
                <a:gd name="T16" fmla="*/ 9 w 52"/>
                <a:gd name="T17" fmla="*/ 14 h 20"/>
                <a:gd name="T18" fmla="*/ 8 w 52"/>
                <a:gd name="T19" fmla="*/ 14 h 20"/>
                <a:gd name="T20" fmla="*/ 6 w 52"/>
                <a:gd name="T21" fmla="*/ 15 h 20"/>
                <a:gd name="T22" fmla="*/ 6 w 52"/>
                <a:gd name="T23" fmla="*/ 16 h 20"/>
                <a:gd name="T24" fmla="*/ 6 w 52"/>
                <a:gd name="T25" fmla="*/ 16 h 20"/>
                <a:gd name="T26" fmla="*/ 0 w 52"/>
                <a:gd name="T27" fmla="*/ 17 h 20"/>
                <a:gd name="T28" fmla="*/ 17 w 52"/>
                <a:gd name="T29" fmla="*/ 14 h 20"/>
                <a:gd name="T30" fmla="*/ 26 w 52"/>
                <a:gd name="T31" fmla="*/ 15 h 20"/>
                <a:gd name="T32" fmla="*/ 38 w 52"/>
                <a:gd name="T33" fmla="*/ 20 h 20"/>
                <a:gd name="T34" fmla="*/ 39 w 52"/>
                <a:gd name="T35" fmla="*/ 20 h 20"/>
                <a:gd name="T36" fmla="*/ 40 w 52"/>
                <a:gd name="T37" fmla="*/ 19 h 20"/>
                <a:gd name="T38" fmla="*/ 40 w 52"/>
                <a:gd name="T39" fmla="*/ 18 h 20"/>
                <a:gd name="T40" fmla="*/ 42 w 52"/>
                <a:gd name="T41" fmla="*/ 19 h 20"/>
                <a:gd name="T42" fmla="*/ 43 w 52"/>
                <a:gd name="T43" fmla="*/ 17 h 20"/>
                <a:gd name="T44" fmla="*/ 43 w 52"/>
                <a:gd name="T45" fmla="*/ 16 h 20"/>
                <a:gd name="T46" fmla="*/ 44 w 52"/>
                <a:gd name="T47" fmla="*/ 14 h 20"/>
                <a:gd name="T48" fmla="*/ 43 w 52"/>
                <a:gd name="T49" fmla="*/ 14 h 20"/>
                <a:gd name="T50" fmla="*/ 46 w 52"/>
                <a:gd name="T51" fmla="*/ 13 h 20"/>
                <a:gd name="T52" fmla="*/ 47 w 52"/>
                <a:gd name="T53" fmla="*/ 12 h 20"/>
                <a:gd name="T54" fmla="*/ 49 w 52"/>
                <a:gd name="T55" fmla="*/ 10 h 20"/>
                <a:gd name="T56" fmla="*/ 46 w 52"/>
                <a:gd name="T57" fmla="*/ 11 h 20"/>
                <a:gd name="T58" fmla="*/ 46 w 52"/>
                <a:gd name="T59" fmla="*/ 11 h 20"/>
                <a:gd name="T60" fmla="*/ 47 w 52"/>
                <a:gd name="T61" fmla="*/ 10 h 20"/>
                <a:gd name="T62" fmla="*/ 47 w 52"/>
                <a:gd name="T63" fmla="*/ 9 h 20"/>
                <a:gd name="T64" fmla="*/ 45 w 52"/>
                <a:gd name="T65" fmla="*/ 9 h 20"/>
                <a:gd name="T66" fmla="*/ 45 w 52"/>
                <a:gd name="T67" fmla="*/ 9 h 20"/>
                <a:gd name="T68" fmla="*/ 46 w 52"/>
                <a:gd name="T69" fmla="*/ 9 h 20"/>
                <a:gd name="T70" fmla="*/ 47 w 52"/>
                <a:gd name="T71" fmla="*/ 8 h 20"/>
                <a:gd name="T72" fmla="*/ 47 w 52"/>
                <a:gd name="T73" fmla="*/ 8 h 20"/>
                <a:gd name="T74" fmla="*/ 48 w 52"/>
                <a:gd name="T75" fmla="*/ 9 h 20"/>
                <a:gd name="T76" fmla="*/ 50 w 52"/>
                <a:gd name="T77" fmla="*/ 7 h 20"/>
                <a:gd name="T78" fmla="*/ 48 w 52"/>
                <a:gd name="T79" fmla="*/ 7 h 20"/>
                <a:gd name="T80" fmla="*/ 51 w 52"/>
                <a:gd name="T81" fmla="*/ 5 h 20"/>
                <a:gd name="T82" fmla="*/ 49 w 52"/>
                <a:gd name="T83" fmla="*/ 5 h 20"/>
                <a:gd name="T84" fmla="*/ 49 w 52"/>
                <a:gd name="T85" fmla="*/ 5 h 20"/>
                <a:gd name="T86" fmla="*/ 48 w 52"/>
                <a:gd name="T87" fmla="*/ 4 h 20"/>
                <a:gd name="T88" fmla="*/ 46 w 52"/>
                <a:gd name="T89" fmla="*/ 5 h 20"/>
                <a:gd name="T90" fmla="*/ 46 w 52"/>
                <a:gd name="T91" fmla="*/ 4 h 20"/>
                <a:gd name="T92" fmla="*/ 47 w 52"/>
                <a:gd name="T93" fmla="*/ 3 h 20"/>
                <a:gd name="T94" fmla="*/ 49 w 52"/>
                <a:gd name="T95" fmla="*/ 3 h 20"/>
                <a:gd name="T96" fmla="*/ 48 w 52"/>
                <a:gd name="T97" fmla="*/ 1 h 20"/>
                <a:gd name="T98" fmla="*/ 50 w 52"/>
                <a:gd name="T99" fmla="*/ 2 h 20"/>
                <a:gd name="T100" fmla="*/ 52 w 52"/>
                <a:gd name="T101" fmla="*/ 5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2" h="20">
                  <a:moveTo>
                    <a:pt x="49" y="0"/>
                  </a:moveTo>
                  <a:cubicBezTo>
                    <a:pt x="20" y="5"/>
                    <a:pt x="20" y="5"/>
                    <a:pt x="20" y="5"/>
                  </a:cubicBezTo>
                  <a:cubicBezTo>
                    <a:pt x="19" y="6"/>
                    <a:pt x="19" y="6"/>
                    <a:pt x="19" y="6"/>
                  </a:cubicBezTo>
                  <a:cubicBezTo>
                    <a:pt x="19" y="6"/>
                    <a:pt x="19" y="6"/>
                    <a:pt x="19" y="7"/>
                  </a:cubicBezTo>
                  <a:cubicBezTo>
                    <a:pt x="18" y="7"/>
                    <a:pt x="18" y="7"/>
                    <a:pt x="18" y="7"/>
                  </a:cubicBezTo>
                  <a:cubicBezTo>
                    <a:pt x="18" y="7"/>
                    <a:pt x="17" y="8"/>
                    <a:pt x="17" y="8"/>
                  </a:cubicBezTo>
                  <a:cubicBezTo>
                    <a:pt x="17" y="8"/>
                    <a:pt x="17" y="8"/>
                    <a:pt x="17" y="8"/>
                  </a:cubicBezTo>
                  <a:cubicBezTo>
                    <a:pt x="15" y="10"/>
                    <a:pt x="15" y="10"/>
                    <a:pt x="15" y="10"/>
                  </a:cubicBezTo>
                  <a:cubicBezTo>
                    <a:pt x="15" y="10"/>
                    <a:pt x="15" y="10"/>
                    <a:pt x="15" y="10"/>
                  </a:cubicBezTo>
                  <a:cubicBezTo>
                    <a:pt x="15" y="10"/>
                    <a:pt x="15" y="10"/>
                    <a:pt x="15" y="10"/>
                  </a:cubicBezTo>
                  <a:cubicBezTo>
                    <a:pt x="15" y="10"/>
                    <a:pt x="15" y="10"/>
                    <a:pt x="15" y="10"/>
                  </a:cubicBezTo>
                  <a:cubicBezTo>
                    <a:pt x="15" y="10"/>
                    <a:pt x="15" y="10"/>
                    <a:pt x="15" y="10"/>
                  </a:cubicBezTo>
                  <a:cubicBezTo>
                    <a:pt x="14" y="10"/>
                    <a:pt x="14" y="10"/>
                    <a:pt x="14" y="10"/>
                  </a:cubicBezTo>
                  <a:cubicBezTo>
                    <a:pt x="14" y="11"/>
                    <a:pt x="13" y="11"/>
                    <a:pt x="13" y="11"/>
                  </a:cubicBezTo>
                  <a:cubicBezTo>
                    <a:pt x="13" y="11"/>
                    <a:pt x="13" y="12"/>
                    <a:pt x="13" y="12"/>
                  </a:cubicBezTo>
                  <a:cubicBezTo>
                    <a:pt x="12" y="12"/>
                    <a:pt x="12" y="12"/>
                    <a:pt x="12" y="12"/>
                  </a:cubicBezTo>
                  <a:cubicBezTo>
                    <a:pt x="12" y="13"/>
                    <a:pt x="10" y="14"/>
                    <a:pt x="9" y="14"/>
                  </a:cubicBezTo>
                  <a:cubicBezTo>
                    <a:pt x="9" y="14"/>
                    <a:pt x="9" y="14"/>
                    <a:pt x="9" y="14"/>
                  </a:cubicBezTo>
                  <a:cubicBezTo>
                    <a:pt x="9" y="14"/>
                    <a:pt x="8" y="14"/>
                    <a:pt x="8" y="14"/>
                  </a:cubicBezTo>
                  <a:cubicBezTo>
                    <a:pt x="8" y="14"/>
                    <a:pt x="8" y="14"/>
                    <a:pt x="8" y="14"/>
                  </a:cubicBezTo>
                  <a:cubicBezTo>
                    <a:pt x="8" y="15"/>
                    <a:pt x="8" y="15"/>
                    <a:pt x="8" y="15"/>
                  </a:cubicBezTo>
                  <a:cubicBezTo>
                    <a:pt x="8" y="15"/>
                    <a:pt x="7" y="15"/>
                    <a:pt x="6" y="15"/>
                  </a:cubicBezTo>
                  <a:cubicBezTo>
                    <a:pt x="6" y="16"/>
                    <a:pt x="6" y="16"/>
                    <a:pt x="6" y="16"/>
                  </a:cubicBezTo>
                  <a:cubicBezTo>
                    <a:pt x="6" y="16"/>
                    <a:pt x="6" y="16"/>
                    <a:pt x="6" y="16"/>
                  </a:cubicBezTo>
                  <a:cubicBezTo>
                    <a:pt x="6" y="16"/>
                    <a:pt x="6" y="16"/>
                    <a:pt x="6" y="16"/>
                  </a:cubicBezTo>
                  <a:cubicBezTo>
                    <a:pt x="6" y="16"/>
                    <a:pt x="6" y="16"/>
                    <a:pt x="6" y="16"/>
                  </a:cubicBezTo>
                  <a:cubicBezTo>
                    <a:pt x="6" y="16"/>
                    <a:pt x="5" y="17"/>
                    <a:pt x="5" y="17"/>
                  </a:cubicBezTo>
                  <a:cubicBezTo>
                    <a:pt x="0" y="17"/>
                    <a:pt x="0" y="17"/>
                    <a:pt x="0" y="17"/>
                  </a:cubicBezTo>
                  <a:cubicBezTo>
                    <a:pt x="13" y="16"/>
                    <a:pt x="13" y="16"/>
                    <a:pt x="13" y="16"/>
                  </a:cubicBezTo>
                  <a:cubicBezTo>
                    <a:pt x="17" y="14"/>
                    <a:pt x="17" y="14"/>
                    <a:pt x="17" y="14"/>
                  </a:cubicBezTo>
                  <a:cubicBezTo>
                    <a:pt x="23" y="14"/>
                    <a:pt x="23" y="14"/>
                    <a:pt x="23" y="14"/>
                  </a:cubicBezTo>
                  <a:cubicBezTo>
                    <a:pt x="26" y="15"/>
                    <a:pt x="26" y="15"/>
                    <a:pt x="26" y="15"/>
                  </a:cubicBezTo>
                  <a:cubicBezTo>
                    <a:pt x="31" y="14"/>
                    <a:pt x="31" y="14"/>
                    <a:pt x="31" y="14"/>
                  </a:cubicBezTo>
                  <a:cubicBezTo>
                    <a:pt x="38" y="20"/>
                    <a:pt x="38" y="20"/>
                    <a:pt x="38" y="20"/>
                  </a:cubicBezTo>
                  <a:cubicBezTo>
                    <a:pt x="38" y="20"/>
                    <a:pt x="38" y="20"/>
                    <a:pt x="38" y="20"/>
                  </a:cubicBezTo>
                  <a:cubicBezTo>
                    <a:pt x="39" y="20"/>
                    <a:pt x="39" y="20"/>
                    <a:pt x="39" y="20"/>
                  </a:cubicBezTo>
                  <a:cubicBezTo>
                    <a:pt x="39" y="20"/>
                    <a:pt x="39" y="20"/>
                    <a:pt x="39" y="19"/>
                  </a:cubicBezTo>
                  <a:cubicBezTo>
                    <a:pt x="39" y="19"/>
                    <a:pt x="39" y="19"/>
                    <a:pt x="40" y="19"/>
                  </a:cubicBezTo>
                  <a:cubicBezTo>
                    <a:pt x="41" y="19"/>
                    <a:pt x="41" y="19"/>
                    <a:pt x="41" y="19"/>
                  </a:cubicBezTo>
                  <a:cubicBezTo>
                    <a:pt x="40" y="18"/>
                    <a:pt x="40" y="18"/>
                    <a:pt x="40" y="18"/>
                  </a:cubicBezTo>
                  <a:cubicBezTo>
                    <a:pt x="42" y="19"/>
                    <a:pt x="42" y="19"/>
                    <a:pt x="42" y="19"/>
                  </a:cubicBezTo>
                  <a:cubicBezTo>
                    <a:pt x="42" y="19"/>
                    <a:pt x="42" y="19"/>
                    <a:pt x="42" y="19"/>
                  </a:cubicBezTo>
                  <a:cubicBezTo>
                    <a:pt x="42" y="18"/>
                    <a:pt x="42" y="18"/>
                    <a:pt x="42" y="18"/>
                  </a:cubicBezTo>
                  <a:cubicBezTo>
                    <a:pt x="42" y="17"/>
                    <a:pt x="42" y="17"/>
                    <a:pt x="43" y="17"/>
                  </a:cubicBezTo>
                  <a:cubicBezTo>
                    <a:pt x="43" y="16"/>
                    <a:pt x="43" y="16"/>
                    <a:pt x="43" y="16"/>
                  </a:cubicBezTo>
                  <a:cubicBezTo>
                    <a:pt x="43" y="16"/>
                    <a:pt x="43" y="16"/>
                    <a:pt x="43" y="16"/>
                  </a:cubicBezTo>
                  <a:cubicBezTo>
                    <a:pt x="42" y="16"/>
                    <a:pt x="43" y="15"/>
                    <a:pt x="43" y="15"/>
                  </a:cubicBezTo>
                  <a:cubicBezTo>
                    <a:pt x="43" y="15"/>
                    <a:pt x="43" y="14"/>
                    <a:pt x="44" y="14"/>
                  </a:cubicBezTo>
                  <a:cubicBezTo>
                    <a:pt x="44" y="14"/>
                    <a:pt x="43" y="15"/>
                    <a:pt x="43" y="15"/>
                  </a:cubicBezTo>
                  <a:cubicBezTo>
                    <a:pt x="43" y="15"/>
                    <a:pt x="43" y="15"/>
                    <a:pt x="43" y="14"/>
                  </a:cubicBezTo>
                  <a:cubicBezTo>
                    <a:pt x="43" y="14"/>
                    <a:pt x="43" y="13"/>
                    <a:pt x="44" y="13"/>
                  </a:cubicBezTo>
                  <a:cubicBezTo>
                    <a:pt x="45" y="13"/>
                    <a:pt x="45" y="13"/>
                    <a:pt x="46" y="13"/>
                  </a:cubicBezTo>
                  <a:cubicBezTo>
                    <a:pt x="46" y="12"/>
                    <a:pt x="46" y="12"/>
                    <a:pt x="46" y="12"/>
                  </a:cubicBezTo>
                  <a:cubicBezTo>
                    <a:pt x="46" y="12"/>
                    <a:pt x="47" y="12"/>
                    <a:pt x="47" y="12"/>
                  </a:cubicBezTo>
                  <a:cubicBezTo>
                    <a:pt x="48" y="12"/>
                    <a:pt x="48" y="12"/>
                    <a:pt x="49" y="11"/>
                  </a:cubicBezTo>
                  <a:cubicBezTo>
                    <a:pt x="49" y="11"/>
                    <a:pt x="49" y="10"/>
                    <a:pt x="49" y="10"/>
                  </a:cubicBezTo>
                  <a:cubicBezTo>
                    <a:pt x="49" y="10"/>
                    <a:pt x="48" y="10"/>
                    <a:pt x="48" y="10"/>
                  </a:cubicBezTo>
                  <a:cubicBezTo>
                    <a:pt x="47" y="11"/>
                    <a:pt x="47" y="11"/>
                    <a:pt x="46" y="11"/>
                  </a:cubicBezTo>
                  <a:cubicBezTo>
                    <a:pt x="46" y="11"/>
                    <a:pt x="45" y="11"/>
                    <a:pt x="45" y="10"/>
                  </a:cubicBezTo>
                  <a:cubicBezTo>
                    <a:pt x="45" y="10"/>
                    <a:pt x="45" y="10"/>
                    <a:pt x="46" y="11"/>
                  </a:cubicBezTo>
                  <a:cubicBezTo>
                    <a:pt x="46" y="11"/>
                    <a:pt x="46" y="11"/>
                    <a:pt x="46" y="11"/>
                  </a:cubicBezTo>
                  <a:cubicBezTo>
                    <a:pt x="47" y="11"/>
                    <a:pt x="47" y="11"/>
                    <a:pt x="47" y="10"/>
                  </a:cubicBezTo>
                  <a:cubicBezTo>
                    <a:pt x="48" y="10"/>
                    <a:pt x="48" y="10"/>
                    <a:pt x="48" y="9"/>
                  </a:cubicBezTo>
                  <a:cubicBezTo>
                    <a:pt x="48" y="9"/>
                    <a:pt x="48" y="9"/>
                    <a:pt x="47" y="9"/>
                  </a:cubicBezTo>
                  <a:cubicBezTo>
                    <a:pt x="47" y="9"/>
                    <a:pt x="47" y="10"/>
                    <a:pt x="47" y="10"/>
                  </a:cubicBezTo>
                  <a:cubicBezTo>
                    <a:pt x="46" y="10"/>
                    <a:pt x="46" y="9"/>
                    <a:pt x="45" y="9"/>
                  </a:cubicBezTo>
                  <a:cubicBezTo>
                    <a:pt x="45" y="9"/>
                    <a:pt x="45" y="9"/>
                    <a:pt x="45" y="9"/>
                  </a:cubicBezTo>
                  <a:cubicBezTo>
                    <a:pt x="45" y="9"/>
                    <a:pt x="45" y="9"/>
                    <a:pt x="45" y="9"/>
                  </a:cubicBezTo>
                  <a:cubicBezTo>
                    <a:pt x="45" y="9"/>
                    <a:pt x="45" y="8"/>
                    <a:pt x="45" y="8"/>
                  </a:cubicBezTo>
                  <a:cubicBezTo>
                    <a:pt x="46" y="8"/>
                    <a:pt x="46" y="9"/>
                    <a:pt x="46" y="9"/>
                  </a:cubicBezTo>
                  <a:cubicBezTo>
                    <a:pt x="46" y="9"/>
                    <a:pt x="47" y="9"/>
                    <a:pt x="47" y="9"/>
                  </a:cubicBezTo>
                  <a:cubicBezTo>
                    <a:pt x="47" y="9"/>
                    <a:pt x="47" y="9"/>
                    <a:pt x="47" y="8"/>
                  </a:cubicBezTo>
                  <a:cubicBezTo>
                    <a:pt x="46" y="8"/>
                    <a:pt x="46" y="8"/>
                    <a:pt x="46" y="7"/>
                  </a:cubicBezTo>
                  <a:cubicBezTo>
                    <a:pt x="47" y="7"/>
                    <a:pt x="47" y="8"/>
                    <a:pt x="47" y="8"/>
                  </a:cubicBezTo>
                  <a:cubicBezTo>
                    <a:pt x="47" y="8"/>
                    <a:pt x="48" y="9"/>
                    <a:pt x="48" y="9"/>
                  </a:cubicBezTo>
                  <a:cubicBezTo>
                    <a:pt x="49" y="9"/>
                    <a:pt x="48" y="9"/>
                    <a:pt x="48" y="9"/>
                  </a:cubicBezTo>
                  <a:cubicBezTo>
                    <a:pt x="48" y="8"/>
                    <a:pt x="48" y="8"/>
                    <a:pt x="49" y="8"/>
                  </a:cubicBezTo>
                  <a:cubicBezTo>
                    <a:pt x="49" y="8"/>
                    <a:pt x="50" y="8"/>
                    <a:pt x="50" y="7"/>
                  </a:cubicBezTo>
                  <a:cubicBezTo>
                    <a:pt x="50" y="7"/>
                    <a:pt x="50" y="7"/>
                    <a:pt x="49" y="7"/>
                  </a:cubicBezTo>
                  <a:cubicBezTo>
                    <a:pt x="49" y="7"/>
                    <a:pt x="48" y="7"/>
                    <a:pt x="48" y="7"/>
                  </a:cubicBezTo>
                  <a:cubicBezTo>
                    <a:pt x="48" y="7"/>
                    <a:pt x="48" y="6"/>
                    <a:pt x="49" y="6"/>
                  </a:cubicBezTo>
                  <a:cubicBezTo>
                    <a:pt x="50" y="7"/>
                    <a:pt x="51" y="6"/>
                    <a:pt x="51" y="5"/>
                  </a:cubicBezTo>
                  <a:cubicBezTo>
                    <a:pt x="51" y="5"/>
                    <a:pt x="50" y="3"/>
                    <a:pt x="50" y="4"/>
                  </a:cubicBezTo>
                  <a:cubicBezTo>
                    <a:pt x="49" y="4"/>
                    <a:pt x="49" y="5"/>
                    <a:pt x="49" y="5"/>
                  </a:cubicBezTo>
                  <a:cubicBezTo>
                    <a:pt x="50" y="5"/>
                    <a:pt x="50" y="6"/>
                    <a:pt x="49" y="6"/>
                  </a:cubicBezTo>
                  <a:cubicBezTo>
                    <a:pt x="49" y="6"/>
                    <a:pt x="49" y="5"/>
                    <a:pt x="49" y="5"/>
                  </a:cubicBezTo>
                  <a:cubicBezTo>
                    <a:pt x="49" y="5"/>
                    <a:pt x="49" y="4"/>
                    <a:pt x="49" y="4"/>
                  </a:cubicBezTo>
                  <a:cubicBezTo>
                    <a:pt x="48" y="4"/>
                    <a:pt x="48" y="4"/>
                    <a:pt x="48" y="4"/>
                  </a:cubicBezTo>
                  <a:cubicBezTo>
                    <a:pt x="48" y="5"/>
                    <a:pt x="47" y="4"/>
                    <a:pt x="47" y="4"/>
                  </a:cubicBezTo>
                  <a:cubicBezTo>
                    <a:pt x="47" y="4"/>
                    <a:pt x="46" y="5"/>
                    <a:pt x="46" y="5"/>
                  </a:cubicBezTo>
                  <a:cubicBezTo>
                    <a:pt x="46" y="5"/>
                    <a:pt x="45" y="6"/>
                    <a:pt x="45" y="5"/>
                  </a:cubicBezTo>
                  <a:cubicBezTo>
                    <a:pt x="45" y="4"/>
                    <a:pt x="46" y="4"/>
                    <a:pt x="46" y="4"/>
                  </a:cubicBezTo>
                  <a:cubicBezTo>
                    <a:pt x="46" y="4"/>
                    <a:pt x="47" y="4"/>
                    <a:pt x="47" y="4"/>
                  </a:cubicBezTo>
                  <a:cubicBezTo>
                    <a:pt x="47" y="3"/>
                    <a:pt x="47" y="3"/>
                    <a:pt x="47" y="3"/>
                  </a:cubicBezTo>
                  <a:cubicBezTo>
                    <a:pt x="47" y="3"/>
                    <a:pt x="47" y="2"/>
                    <a:pt x="48" y="3"/>
                  </a:cubicBezTo>
                  <a:cubicBezTo>
                    <a:pt x="48" y="3"/>
                    <a:pt x="49" y="3"/>
                    <a:pt x="49" y="3"/>
                  </a:cubicBezTo>
                  <a:cubicBezTo>
                    <a:pt x="49" y="3"/>
                    <a:pt x="49" y="2"/>
                    <a:pt x="48" y="2"/>
                  </a:cubicBezTo>
                  <a:cubicBezTo>
                    <a:pt x="48" y="1"/>
                    <a:pt x="48" y="1"/>
                    <a:pt x="48" y="1"/>
                  </a:cubicBezTo>
                  <a:cubicBezTo>
                    <a:pt x="48" y="1"/>
                    <a:pt x="49" y="1"/>
                    <a:pt x="49" y="1"/>
                  </a:cubicBezTo>
                  <a:cubicBezTo>
                    <a:pt x="49" y="1"/>
                    <a:pt x="50" y="2"/>
                    <a:pt x="50" y="2"/>
                  </a:cubicBezTo>
                  <a:cubicBezTo>
                    <a:pt x="50" y="3"/>
                    <a:pt x="51" y="3"/>
                    <a:pt x="51" y="4"/>
                  </a:cubicBezTo>
                  <a:cubicBezTo>
                    <a:pt x="51" y="4"/>
                    <a:pt x="51" y="5"/>
                    <a:pt x="52" y="5"/>
                  </a:cubicBezTo>
                  <a:lnTo>
                    <a:pt x="49" y="0"/>
                  </a:ln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2" name="Freeform 457">
              <a:extLst>
                <a:ext uri="{FF2B5EF4-FFF2-40B4-BE49-F238E27FC236}">
                  <a16:creationId xmlns:a16="http://schemas.microsoft.com/office/drawing/2014/main" id="{CC06E51A-3FCF-4AE3-8E35-1B014E93EA49}"/>
                </a:ext>
              </a:extLst>
            </p:cNvPr>
            <p:cNvSpPr>
              <a:spLocks/>
            </p:cNvSpPr>
            <p:nvPr/>
          </p:nvSpPr>
          <p:spPr bwMode="auto">
            <a:xfrm>
              <a:off x="-1692277" y="976313"/>
              <a:ext cx="160338" cy="47625"/>
            </a:xfrm>
            <a:custGeom>
              <a:avLst/>
              <a:gdLst>
                <a:gd name="T0" fmla="*/ 30 w 44"/>
                <a:gd name="T1" fmla="*/ 11 h 13"/>
                <a:gd name="T2" fmla="*/ 30 w 44"/>
                <a:gd name="T3" fmla="*/ 11 h 13"/>
                <a:gd name="T4" fmla="*/ 30 w 44"/>
                <a:gd name="T5" fmla="*/ 10 h 13"/>
                <a:gd name="T6" fmla="*/ 31 w 44"/>
                <a:gd name="T7" fmla="*/ 10 h 13"/>
                <a:gd name="T8" fmla="*/ 32 w 44"/>
                <a:gd name="T9" fmla="*/ 9 h 13"/>
                <a:gd name="T10" fmla="*/ 32 w 44"/>
                <a:gd name="T11" fmla="*/ 9 h 13"/>
                <a:gd name="T12" fmla="*/ 33 w 44"/>
                <a:gd name="T13" fmla="*/ 9 h 13"/>
                <a:gd name="T14" fmla="*/ 33 w 44"/>
                <a:gd name="T15" fmla="*/ 9 h 13"/>
                <a:gd name="T16" fmla="*/ 37 w 44"/>
                <a:gd name="T17" fmla="*/ 7 h 13"/>
                <a:gd name="T18" fmla="*/ 37 w 44"/>
                <a:gd name="T19" fmla="*/ 6 h 13"/>
                <a:gd name="T20" fmla="*/ 37 w 44"/>
                <a:gd name="T21" fmla="*/ 6 h 13"/>
                <a:gd name="T22" fmla="*/ 38 w 44"/>
                <a:gd name="T23" fmla="*/ 5 h 13"/>
                <a:gd name="T24" fmla="*/ 39 w 44"/>
                <a:gd name="T25" fmla="*/ 5 h 13"/>
                <a:gd name="T26" fmla="*/ 39 w 44"/>
                <a:gd name="T27" fmla="*/ 5 h 13"/>
                <a:gd name="T28" fmla="*/ 39 w 44"/>
                <a:gd name="T29" fmla="*/ 4 h 13"/>
                <a:gd name="T30" fmla="*/ 41 w 44"/>
                <a:gd name="T31" fmla="*/ 3 h 13"/>
                <a:gd name="T32" fmla="*/ 41 w 44"/>
                <a:gd name="T33" fmla="*/ 3 h 13"/>
                <a:gd name="T34" fmla="*/ 42 w 44"/>
                <a:gd name="T35" fmla="*/ 2 h 13"/>
                <a:gd name="T36" fmla="*/ 42 w 44"/>
                <a:gd name="T37" fmla="*/ 2 h 13"/>
                <a:gd name="T38" fmla="*/ 42 w 44"/>
                <a:gd name="T39" fmla="*/ 2 h 13"/>
                <a:gd name="T40" fmla="*/ 43 w 44"/>
                <a:gd name="T41" fmla="*/ 2 h 13"/>
                <a:gd name="T42" fmla="*/ 43 w 44"/>
                <a:gd name="T43" fmla="*/ 1 h 13"/>
                <a:gd name="T44" fmla="*/ 44 w 44"/>
                <a:gd name="T45" fmla="*/ 0 h 13"/>
                <a:gd name="T46" fmla="*/ 44 w 44"/>
                <a:gd name="T47" fmla="*/ 0 h 13"/>
                <a:gd name="T48" fmla="*/ 33 w 44"/>
                <a:gd name="T49" fmla="*/ 1 h 13"/>
                <a:gd name="T50" fmla="*/ 31 w 44"/>
                <a:gd name="T51" fmla="*/ 1 h 13"/>
                <a:gd name="T52" fmla="*/ 10 w 44"/>
                <a:gd name="T53" fmla="*/ 3 h 13"/>
                <a:gd name="T54" fmla="*/ 10 w 44"/>
                <a:gd name="T55" fmla="*/ 3 h 13"/>
                <a:gd name="T56" fmla="*/ 10 w 44"/>
                <a:gd name="T57" fmla="*/ 3 h 13"/>
                <a:gd name="T58" fmla="*/ 3 w 44"/>
                <a:gd name="T59" fmla="*/ 4 h 13"/>
                <a:gd name="T60" fmla="*/ 3 w 44"/>
                <a:gd name="T61" fmla="*/ 5 h 13"/>
                <a:gd name="T62" fmla="*/ 3 w 44"/>
                <a:gd name="T63" fmla="*/ 5 h 13"/>
                <a:gd name="T64" fmla="*/ 3 w 44"/>
                <a:gd name="T65" fmla="*/ 6 h 13"/>
                <a:gd name="T66" fmla="*/ 3 w 44"/>
                <a:gd name="T67" fmla="*/ 6 h 13"/>
                <a:gd name="T68" fmla="*/ 2 w 44"/>
                <a:gd name="T69" fmla="*/ 6 h 13"/>
                <a:gd name="T70" fmla="*/ 2 w 44"/>
                <a:gd name="T71" fmla="*/ 7 h 13"/>
                <a:gd name="T72" fmla="*/ 2 w 44"/>
                <a:gd name="T73" fmla="*/ 7 h 13"/>
                <a:gd name="T74" fmla="*/ 3 w 44"/>
                <a:gd name="T75" fmla="*/ 8 h 13"/>
                <a:gd name="T76" fmla="*/ 3 w 44"/>
                <a:gd name="T77" fmla="*/ 8 h 13"/>
                <a:gd name="T78" fmla="*/ 2 w 44"/>
                <a:gd name="T79" fmla="*/ 8 h 13"/>
                <a:gd name="T80" fmla="*/ 2 w 44"/>
                <a:gd name="T81" fmla="*/ 9 h 13"/>
                <a:gd name="T82" fmla="*/ 2 w 44"/>
                <a:gd name="T83" fmla="*/ 9 h 13"/>
                <a:gd name="T84" fmla="*/ 1 w 44"/>
                <a:gd name="T85" fmla="*/ 10 h 13"/>
                <a:gd name="T86" fmla="*/ 1 w 44"/>
                <a:gd name="T87" fmla="*/ 12 h 13"/>
                <a:gd name="T88" fmla="*/ 0 w 44"/>
                <a:gd name="T89" fmla="*/ 13 h 13"/>
                <a:gd name="T90" fmla="*/ 10 w 44"/>
                <a:gd name="T91" fmla="*/ 13 h 13"/>
                <a:gd name="T92" fmla="*/ 24 w 44"/>
                <a:gd name="T93" fmla="*/ 12 h 13"/>
                <a:gd name="T94" fmla="*/ 29 w 44"/>
                <a:gd name="T95" fmla="*/ 12 h 13"/>
                <a:gd name="T96" fmla="*/ 30 w 44"/>
                <a:gd name="T97"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4" h="13">
                  <a:moveTo>
                    <a:pt x="30" y="11"/>
                  </a:moveTo>
                  <a:cubicBezTo>
                    <a:pt x="30" y="11"/>
                    <a:pt x="30" y="11"/>
                    <a:pt x="30" y="11"/>
                  </a:cubicBezTo>
                  <a:cubicBezTo>
                    <a:pt x="30" y="11"/>
                    <a:pt x="30" y="11"/>
                    <a:pt x="30" y="10"/>
                  </a:cubicBezTo>
                  <a:cubicBezTo>
                    <a:pt x="31" y="10"/>
                    <a:pt x="31" y="10"/>
                    <a:pt x="31" y="10"/>
                  </a:cubicBezTo>
                  <a:cubicBezTo>
                    <a:pt x="31" y="10"/>
                    <a:pt x="32" y="10"/>
                    <a:pt x="32" y="9"/>
                  </a:cubicBezTo>
                  <a:cubicBezTo>
                    <a:pt x="32" y="9"/>
                    <a:pt x="32" y="9"/>
                    <a:pt x="32" y="9"/>
                  </a:cubicBezTo>
                  <a:cubicBezTo>
                    <a:pt x="32" y="9"/>
                    <a:pt x="33" y="9"/>
                    <a:pt x="33" y="9"/>
                  </a:cubicBezTo>
                  <a:cubicBezTo>
                    <a:pt x="33" y="9"/>
                    <a:pt x="33" y="9"/>
                    <a:pt x="33" y="9"/>
                  </a:cubicBezTo>
                  <a:cubicBezTo>
                    <a:pt x="34" y="9"/>
                    <a:pt x="36" y="8"/>
                    <a:pt x="37" y="7"/>
                  </a:cubicBezTo>
                  <a:cubicBezTo>
                    <a:pt x="37" y="7"/>
                    <a:pt x="37" y="6"/>
                    <a:pt x="37" y="6"/>
                  </a:cubicBezTo>
                  <a:cubicBezTo>
                    <a:pt x="37" y="6"/>
                    <a:pt x="37" y="6"/>
                    <a:pt x="37" y="6"/>
                  </a:cubicBezTo>
                  <a:cubicBezTo>
                    <a:pt x="37" y="6"/>
                    <a:pt x="38" y="6"/>
                    <a:pt x="38" y="5"/>
                  </a:cubicBezTo>
                  <a:cubicBezTo>
                    <a:pt x="38" y="5"/>
                    <a:pt x="38" y="5"/>
                    <a:pt x="39" y="5"/>
                  </a:cubicBezTo>
                  <a:cubicBezTo>
                    <a:pt x="39" y="5"/>
                    <a:pt x="39" y="5"/>
                    <a:pt x="39" y="5"/>
                  </a:cubicBezTo>
                  <a:cubicBezTo>
                    <a:pt x="39" y="5"/>
                    <a:pt x="39" y="5"/>
                    <a:pt x="39" y="4"/>
                  </a:cubicBezTo>
                  <a:cubicBezTo>
                    <a:pt x="40" y="4"/>
                    <a:pt x="41" y="3"/>
                    <a:pt x="41" y="3"/>
                  </a:cubicBezTo>
                  <a:cubicBezTo>
                    <a:pt x="41" y="3"/>
                    <a:pt x="41" y="3"/>
                    <a:pt x="41" y="3"/>
                  </a:cubicBezTo>
                  <a:cubicBezTo>
                    <a:pt x="41" y="3"/>
                    <a:pt x="42" y="2"/>
                    <a:pt x="42" y="2"/>
                  </a:cubicBezTo>
                  <a:cubicBezTo>
                    <a:pt x="42" y="2"/>
                    <a:pt x="42" y="2"/>
                    <a:pt x="42" y="2"/>
                  </a:cubicBezTo>
                  <a:cubicBezTo>
                    <a:pt x="42" y="2"/>
                    <a:pt x="42" y="2"/>
                    <a:pt x="42" y="2"/>
                  </a:cubicBezTo>
                  <a:cubicBezTo>
                    <a:pt x="42" y="2"/>
                    <a:pt x="42" y="2"/>
                    <a:pt x="43" y="2"/>
                  </a:cubicBezTo>
                  <a:cubicBezTo>
                    <a:pt x="43" y="1"/>
                    <a:pt x="43" y="1"/>
                    <a:pt x="43" y="1"/>
                  </a:cubicBezTo>
                  <a:cubicBezTo>
                    <a:pt x="44" y="0"/>
                    <a:pt x="44" y="0"/>
                    <a:pt x="44" y="0"/>
                  </a:cubicBezTo>
                  <a:cubicBezTo>
                    <a:pt x="44" y="0"/>
                    <a:pt x="44" y="0"/>
                    <a:pt x="44" y="0"/>
                  </a:cubicBezTo>
                  <a:cubicBezTo>
                    <a:pt x="33" y="1"/>
                    <a:pt x="33" y="1"/>
                    <a:pt x="33" y="1"/>
                  </a:cubicBezTo>
                  <a:cubicBezTo>
                    <a:pt x="31" y="1"/>
                    <a:pt x="31" y="1"/>
                    <a:pt x="31" y="1"/>
                  </a:cubicBezTo>
                  <a:cubicBezTo>
                    <a:pt x="10" y="3"/>
                    <a:pt x="10" y="3"/>
                    <a:pt x="10" y="3"/>
                  </a:cubicBezTo>
                  <a:cubicBezTo>
                    <a:pt x="10" y="3"/>
                    <a:pt x="10" y="3"/>
                    <a:pt x="10" y="3"/>
                  </a:cubicBezTo>
                  <a:cubicBezTo>
                    <a:pt x="10" y="3"/>
                    <a:pt x="10" y="3"/>
                    <a:pt x="10" y="3"/>
                  </a:cubicBezTo>
                  <a:cubicBezTo>
                    <a:pt x="3" y="4"/>
                    <a:pt x="3" y="4"/>
                    <a:pt x="3" y="4"/>
                  </a:cubicBezTo>
                  <a:cubicBezTo>
                    <a:pt x="3" y="4"/>
                    <a:pt x="3" y="4"/>
                    <a:pt x="3" y="5"/>
                  </a:cubicBezTo>
                  <a:cubicBezTo>
                    <a:pt x="3" y="5"/>
                    <a:pt x="3" y="5"/>
                    <a:pt x="3" y="5"/>
                  </a:cubicBezTo>
                  <a:cubicBezTo>
                    <a:pt x="3" y="5"/>
                    <a:pt x="3" y="6"/>
                    <a:pt x="3" y="6"/>
                  </a:cubicBezTo>
                  <a:cubicBezTo>
                    <a:pt x="3" y="6"/>
                    <a:pt x="3" y="6"/>
                    <a:pt x="3" y="6"/>
                  </a:cubicBezTo>
                  <a:cubicBezTo>
                    <a:pt x="3" y="6"/>
                    <a:pt x="2" y="6"/>
                    <a:pt x="2" y="6"/>
                  </a:cubicBezTo>
                  <a:cubicBezTo>
                    <a:pt x="2" y="6"/>
                    <a:pt x="2" y="7"/>
                    <a:pt x="2" y="7"/>
                  </a:cubicBezTo>
                  <a:cubicBezTo>
                    <a:pt x="2" y="7"/>
                    <a:pt x="2" y="7"/>
                    <a:pt x="2" y="7"/>
                  </a:cubicBezTo>
                  <a:cubicBezTo>
                    <a:pt x="3" y="7"/>
                    <a:pt x="3" y="8"/>
                    <a:pt x="3" y="8"/>
                  </a:cubicBezTo>
                  <a:cubicBezTo>
                    <a:pt x="3" y="8"/>
                    <a:pt x="3" y="8"/>
                    <a:pt x="3" y="8"/>
                  </a:cubicBezTo>
                  <a:cubicBezTo>
                    <a:pt x="2" y="8"/>
                    <a:pt x="2" y="8"/>
                    <a:pt x="2" y="8"/>
                  </a:cubicBezTo>
                  <a:cubicBezTo>
                    <a:pt x="2" y="9"/>
                    <a:pt x="2" y="9"/>
                    <a:pt x="2" y="9"/>
                  </a:cubicBezTo>
                  <a:cubicBezTo>
                    <a:pt x="2" y="9"/>
                    <a:pt x="2" y="9"/>
                    <a:pt x="2" y="9"/>
                  </a:cubicBezTo>
                  <a:cubicBezTo>
                    <a:pt x="2" y="9"/>
                    <a:pt x="2" y="10"/>
                    <a:pt x="1" y="10"/>
                  </a:cubicBezTo>
                  <a:cubicBezTo>
                    <a:pt x="1" y="11"/>
                    <a:pt x="1" y="11"/>
                    <a:pt x="1" y="12"/>
                  </a:cubicBezTo>
                  <a:cubicBezTo>
                    <a:pt x="1" y="12"/>
                    <a:pt x="1" y="13"/>
                    <a:pt x="0" y="13"/>
                  </a:cubicBezTo>
                  <a:cubicBezTo>
                    <a:pt x="10" y="13"/>
                    <a:pt x="10" y="13"/>
                    <a:pt x="10" y="13"/>
                  </a:cubicBezTo>
                  <a:cubicBezTo>
                    <a:pt x="24" y="12"/>
                    <a:pt x="24" y="12"/>
                    <a:pt x="24" y="12"/>
                  </a:cubicBezTo>
                  <a:cubicBezTo>
                    <a:pt x="29" y="12"/>
                    <a:pt x="29" y="12"/>
                    <a:pt x="29" y="12"/>
                  </a:cubicBezTo>
                  <a:cubicBezTo>
                    <a:pt x="29" y="11"/>
                    <a:pt x="30" y="11"/>
                    <a:pt x="30" y="11"/>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3" name="Freeform 458">
              <a:extLst>
                <a:ext uri="{FF2B5EF4-FFF2-40B4-BE49-F238E27FC236}">
                  <a16:creationId xmlns:a16="http://schemas.microsoft.com/office/drawing/2014/main" id="{1BB828D5-7DCB-4D54-B157-36040C6DC630}"/>
                </a:ext>
              </a:extLst>
            </p:cNvPr>
            <p:cNvSpPr>
              <a:spLocks/>
            </p:cNvSpPr>
            <p:nvPr/>
          </p:nvSpPr>
          <p:spPr bwMode="auto">
            <a:xfrm>
              <a:off x="-1520827" y="749301"/>
              <a:ext cx="141288" cy="111125"/>
            </a:xfrm>
            <a:custGeom>
              <a:avLst/>
              <a:gdLst>
                <a:gd name="T0" fmla="*/ 28 w 39"/>
                <a:gd name="T1" fmla="*/ 12 h 31"/>
                <a:gd name="T2" fmla="*/ 28 w 39"/>
                <a:gd name="T3" fmla="*/ 11 h 31"/>
                <a:gd name="T4" fmla="*/ 27 w 39"/>
                <a:gd name="T5" fmla="*/ 12 h 31"/>
                <a:gd name="T6" fmla="*/ 27 w 39"/>
                <a:gd name="T7" fmla="*/ 10 h 31"/>
                <a:gd name="T8" fmla="*/ 26 w 39"/>
                <a:gd name="T9" fmla="*/ 8 h 31"/>
                <a:gd name="T10" fmla="*/ 25 w 39"/>
                <a:gd name="T11" fmla="*/ 5 h 31"/>
                <a:gd name="T12" fmla="*/ 25 w 39"/>
                <a:gd name="T13" fmla="*/ 4 h 31"/>
                <a:gd name="T14" fmla="*/ 25 w 39"/>
                <a:gd name="T15" fmla="*/ 4 h 31"/>
                <a:gd name="T16" fmla="*/ 33 w 39"/>
                <a:gd name="T17" fmla="*/ 0 h 31"/>
                <a:gd name="T18" fmla="*/ 19 w 39"/>
                <a:gd name="T19" fmla="*/ 4 h 31"/>
                <a:gd name="T20" fmla="*/ 17 w 39"/>
                <a:gd name="T21" fmla="*/ 5 h 31"/>
                <a:gd name="T22" fmla="*/ 15 w 39"/>
                <a:gd name="T23" fmla="*/ 7 h 31"/>
                <a:gd name="T24" fmla="*/ 15 w 39"/>
                <a:gd name="T25" fmla="*/ 9 h 31"/>
                <a:gd name="T26" fmla="*/ 14 w 39"/>
                <a:gd name="T27" fmla="*/ 12 h 31"/>
                <a:gd name="T28" fmla="*/ 14 w 39"/>
                <a:gd name="T29" fmla="*/ 12 h 31"/>
                <a:gd name="T30" fmla="*/ 14 w 39"/>
                <a:gd name="T31" fmla="*/ 13 h 31"/>
                <a:gd name="T32" fmla="*/ 14 w 39"/>
                <a:gd name="T33" fmla="*/ 15 h 31"/>
                <a:gd name="T34" fmla="*/ 13 w 39"/>
                <a:gd name="T35" fmla="*/ 16 h 31"/>
                <a:gd name="T36" fmla="*/ 12 w 39"/>
                <a:gd name="T37" fmla="*/ 17 h 31"/>
                <a:gd name="T38" fmla="*/ 9 w 39"/>
                <a:gd name="T39" fmla="*/ 18 h 31"/>
                <a:gd name="T40" fmla="*/ 7 w 39"/>
                <a:gd name="T41" fmla="*/ 17 h 31"/>
                <a:gd name="T42" fmla="*/ 3 w 39"/>
                <a:gd name="T43" fmla="*/ 18 h 31"/>
                <a:gd name="T44" fmla="*/ 2 w 39"/>
                <a:gd name="T45" fmla="*/ 20 h 31"/>
                <a:gd name="T46" fmla="*/ 3 w 39"/>
                <a:gd name="T47" fmla="*/ 21 h 31"/>
                <a:gd name="T48" fmla="*/ 4 w 39"/>
                <a:gd name="T49" fmla="*/ 22 h 31"/>
                <a:gd name="T50" fmla="*/ 3 w 39"/>
                <a:gd name="T51" fmla="*/ 23 h 31"/>
                <a:gd name="T52" fmla="*/ 0 w 39"/>
                <a:gd name="T53" fmla="*/ 25 h 31"/>
                <a:gd name="T54" fmla="*/ 0 w 39"/>
                <a:gd name="T55" fmla="*/ 28 h 31"/>
                <a:gd name="T56" fmla="*/ 21 w 39"/>
                <a:gd name="T57" fmla="*/ 24 h 31"/>
                <a:gd name="T58" fmla="*/ 24 w 39"/>
                <a:gd name="T59" fmla="*/ 27 h 31"/>
                <a:gd name="T60" fmla="*/ 29 w 39"/>
                <a:gd name="T61" fmla="*/ 29 h 31"/>
                <a:gd name="T62" fmla="*/ 29 w 39"/>
                <a:gd name="T63" fmla="*/ 29 h 31"/>
                <a:gd name="T64" fmla="*/ 29 w 39"/>
                <a:gd name="T65" fmla="*/ 31 h 31"/>
                <a:gd name="T66" fmla="*/ 30 w 39"/>
                <a:gd name="T67" fmla="*/ 30 h 31"/>
                <a:gd name="T68" fmla="*/ 30 w 39"/>
                <a:gd name="T69" fmla="*/ 30 h 31"/>
                <a:gd name="T70" fmla="*/ 33 w 39"/>
                <a:gd name="T71" fmla="*/ 29 h 31"/>
                <a:gd name="T72" fmla="*/ 35 w 39"/>
                <a:gd name="T73" fmla="*/ 28 h 31"/>
                <a:gd name="T74" fmla="*/ 33 w 39"/>
                <a:gd name="T75" fmla="*/ 30 h 31"/>
                <a:gd name="T76" fmla="*/ 37 w 39"/>
                <a:gd name="T77" fmla="*/ 27 h 31"/>
                <a:gd name="T78" fmla="*/ 37 w 39"/>
                <a:gd name="T79" fmla="*/ 26 h 31"/>
                <a:gd name="T80" fmla="*/ 37 w 39"/>
                <a:gd name="T81" fmla="*/ 26 h 31"/>
                <a:gd name="T82" fmla="*/ 36 w 39"/>
                <a:gd name="T83" fmla="*/ 27 h 31"/>
                <a:gd name="T84" fmla="*/ 35 w 39"/>
                <a:gd name="T85" fmla="*/ 27 h 31"/>
                <a:gd name="T86" fmla="*/ 36 w 39"/>
                <a:gd name="T87" fmla="*/ 26 h 31"/>
                <a:gd name="T88" fmla="*/ 36 w 39"/>
                <a:gd name="T89" fmla="*/ 26 h 31"/>
                <a:gd name="T90" fmla="*/ 36 w 39"/>
                <a:gd name="T91" fmla="*/ 25 h 31"/>
                <a:gd name="T92" fmla="*/ 34 w 39"/>
                <a:gd name="T93" fmla="*/ 27 h 31"/>
                <a:gd name="T94" fmla="*/ 32 w 39"/>
                <a:gd name="T95" fmla="*/ 27 h 31"/>
                <a:gd name="T96" fmla="*/ 31 w 39"/>
                <a:gd name="T97" fmla="*/ 28 h 31"/>
                <a:gd name="T98" fmla="*/ 30 w 39"/>
                <a:gd name="T99" fmla="*/ 29 h 31"/>
                <a:gd name="T100" fmla="*/ 30 w 39"/>
                <a:gd name="T101" fmla="*/ 29 h 31"/>
                <a:gd name="T102" fmla="*/ 29 w 39"/>
                <a:gd name="T103" fmla="*/ 29 h 31"/>
                <a:gd name="T104" fmla="*/ 30 w 39"/>
                <a:gd name="T105" fmla="*/ 28 h 31"/>
                <a:gd name="T106" fmla="*/ 30 w 39"/>
                <a:gd name="T107" fmla="*/ 26 h 31"/>
                <a:gd name="T108" fmla="*/ 30 w 39"/>
                <a:gd name="T109" fmla="*/ 25 h 31"/>
                <a:gd name="T110" fmla="*/ 29 w 39"/>
                <a:gd name="T111" fmla="*/ 21 h 31"/>
                <a:gd name="T112" fmla="*/ 29 w 39"/>
                <a:gd name="T113" fmla="*/ 16 h 31"/>
                <a:gd name="T114" fmla="*/ 29 w 39"/>
                <a:gd name="T115" fmla="*/ 16 h 31"/>
                <a:gd name="T116" fmla="*/ 28 w 39"/>
                <a:gd name="T117" fmla="*/ 13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 h="31">
                  <a:moveTo>
                    <a:pt x="28" y="13"/>
                  </a:moveTo>
                  <a:cubicBezTo>
                    <a:pt x="28" y="12"/>
                    <a:pt x="28" y="12"/>
                    <a:pt x="28" y="12"/>
                  </a:cubicBezTo>
                  <a:cubicBezTo>
                    <a:pt x="28" y="12"/>
                    <a:pt x="28" y="11"/>
                    <a:pt x="28" y="11"/>
                  </a:cubicBezTo>
                  <a:cubicBezTo>
                    <a:pt x="28" y="11"/>
                    <a:pt x="28" y="11"/>
                    <a:pt x="28" y="11"/>
                  </a:cubicBezTo>
                  <a:cubicBezTo>
                    <a:pt x="28" y="11"/>
                    <a:pt x="28" y="11"/>
                    <a:pt x="28" y="11"/>
                  </a:cubicBezTo>
                  <a:cubicBezTo>
                    <a:pt x="27" y="11"/>
                    <a:pt x="27" y="12"/>
                    <a:pt x="27" y="12"/>
                  </a:cubicBezTo>
                  <a:cubicBezTo>
                    <a:pt x="27" y="12"/>
                    <a:pt x="27" y="11"/>
                    <a:pt x="27" y="11"/>
                  </a:cubicBezTo>
                  <a:cubicBezTo>
                    <a:pt x="27" y="10"/>
                    <a:pt x="27" y="10"/>
                    <a:pt x="27" y="10"/>
                  </a:cubicBezTo>
                  <a:cubicBezTo>
                    <a:pt x="27" y="10"/>
                    <a:pt x="27" y="9"/>
                    <a:pt x="26" y="9"/>
                  </a:cubicBezTo>
                  <a:cubicBezTo>
                    <a:pt x="26" y="9"/>
                    <a:pt x="26" y="8"/>
                    <a:pt x="26" y="8"/>
                  </a:cubicBezTo>
                  <a:cubicBezTo>
                    <a:pt x="26" y="7"/>
                    <a:pt x="26" y="6"/>
                    <a:pt x="26" y="5"/>
                  </a:cubicBezTo>
                  <a:cubicBezTo>
                    <a:pt x="25" y="5"/>
                    <a:pt x="25" y="5"/>
                    <a:pt x="25" y="5"/>
                  </a:cubicBezTo>
                  <a:cubicBezTo>
                    <a:pt x="25" y="5"/>
                    <a:pt x="25" y="4"/>
                    <a:pt x="25" y="4"/>
                  </a:cubicBezTo>
                  <a:cubicBezTo>
                    <a:pt x="25" y="4"/>
                    <a:pt x="25" y="4"/>
                    <a:pt x="25" y="4"/>
                  </a:cubicBezTo>
                  <a:cubicBezTo>
                    <a:pt x="25" y="4"/>
                    <a:pt x="25" y="4"/>
                    <a:pt x="25" y="4"/>
                  </a:cubicBezTo>
                  <a:cubicBezTo>
                    <a:pt x="25" y="4"/>
                    <a:pt x="25" y="4"/>
                    <a:pt x="25" y="4"/>
                  </a:cubicBezTo>
                  <a:cubicBezTo>
                    <a:pt x="25" y="3"/>
                    <a:pt x="25" y="3"/>
                    <a:pt x="25" y="3"/>
                  </a:cubicBezTo>
                  <a:cubicBezTo>
                    <a:pt x="33" y="0"/>
                    <a:pt x="33" y="0"/>
                    <a:pt x="33" y="0"/>
                  </a:cubicBezTo>
                  <a:cubicBezTo>
                    <a:pt x="20" y="4"/>
                    <a:pt x="20" y="4"/>
                    <a:pt x="20" y="4"/>
                  </a:cubicBezTo>
                  <a:cubicBezTo>
                    <a:pt x="20" y="4"/>
                    <a:pt x="19" y="4"/>
                    <a:pt x="19" y="4"/>
                  </a:cubicBezTo>
                  <a:cubicBezTo>
                    <a:pt x="19" y="4"/>
                    <a:pt x="19" y="4"/>
                    <a:pt x="18" y="4"/>
                  </a:cubicBezTo>
                  <a:cubicBezTo>
                    <a:pt x="18" y="4"/>
                    <a:pt x="17" y="5"/>
                    <a:pt x="17" y="5"/>
                  </a:cubicBezTo>
                  <a:cubicBezTo>
                    <a:pt x="17" y="6"/>
                    <a:pt x="16" y="6"/>
                    <a:pt x="16" y="6"/>
                  </a:cubicBezTo>
                  <a:cubicBezTo>
                    <a:pt x="16" y="7"/>
                    <a:pt x="16" y="7"/>
                    <a:pt x="15" y="7"/>
                  </a:cubicBezTo>
                  <a:cubicBezTo>
                    <a:pt x="15" y="8"/>
                    <a:pt x="15" y="8"/>
                    <a:pt x="15" y="8"/>
                  </a:cubicBezTo>
                  <a:cubicBezTo>
                    <a:pt x="15" y="9"/>
                    <a:pt x="15" y="9"/>
                    <a:pt x="15" y="9"/>
                  </a:cubicBezTo>
                  <a:cubicBezTo>
                    <a:pt x="15" y="10"/>
                    <a:pt x="13" y="11"/>
                    <a:pt x="13" y="11"/>
                  </a:cubicBezTo>
                  <a:cubicBezTo>
                    <a:pt x="14" y="12"/>
                    <a:pt x="14" y="12"/>
                    <a:pt x="14" y="12"/>
                  </a:cubicBezTo>
                  <a:cubicBezTo>
                    <a:pt x="14" y="12"/>
                    <a:pt x="14" y="12"/>
                    <a:pt x="14" y="12"/>
                  </a:cubicBezTo>
                  <a:cubicBezTo>
                    <a:pt x="14" y="12"/>
                    <a:pt x="14" y="12"/>
                    <a:pt x="14" y="12"/>
                  </a:cubicBezTo>
                  <a:cubicBezTo>
                    <a:pt x="14" y="12"/>
                    <a:pt x="14" y="13"/>
                    <a:pt x="14" y="13"/>
                  </a:cubicBezTo>
                  <a:cubicBezTo>
                    <a:pt x="14" y="13"/>
                    <a:pt x="14" y="13"/>
                    <a:pt x="14" y="13"/>
                  </a:cubicBezTo>
                  <a:cubicBezTo>
                    <a:pt x="14" y="13"/>
                    <a:pt x="15" y="14"/>
                    <a:pt x="15" y="14"/>
                  </a:cubicBezTo>
                  <a:cubicBezTo>
                    <a:pt x="15" y="14"/>
                    <a:pt x="15" y="15"/>
                    <a:pt x="14" y="15"/>
                  </a:cubicBezTo>
                  <a:cubicBezTo>
                    <a:pt x="14" y="15"/>
                    <a:pt x="13" y="15"/>
                    <a:pt x="13" y="15"/>
                  </a:cubicBezTo>
                  <a:cubicBezTo>
                    <a:pt x="13" y="15"/>
                    <a:pt x="13" y="16"/>
                    <a:pt x="13" y="16"/>
                  </a:cubicBezTo>
                  <a:cubicBezTo>
                    <a:pt x="13" y="16"/>
                    <a:pt x="13" y="16"/>
                    <a:pt x="12" y="17"/>
                  </a:cubicBezTo>
                  <a:cubicBezTo>
                    <a:pt x="12" y="17"/>
                    <a:pt x="12" y="17"/>
                    <a:pt x="12" y="17"/>
                  </a:cubicBezTo>
                  <a:cubicBezTo>
                    <a:pt x="12" y="17"/>
                    <a:pt x="11" y="17"/>
                    <a:pt x="10" y="17"/>
                  </a:cubicBezTo>
                  <a:cubicBezTo>
                    <a:pt x="9" y="18"/>
                    <a:pt x="9" y="18"/>
                    <a:pt x="9" y="18"/>
                  </a:cubicBezTo>
                  <a:cubicBezTo>
                    <a:pt x="9" y="18"/>
                    <a:pt x="9" y="18"/>
                    <a:pt x="8" y="18"/>
                  </a:cubicBezTo>
                  <a:cubicBezTo>
                    <a:pt x="8" y="17"/>
                    <a:pt x="7" y="17"/>
                    <a:pt x="7" y="17"/>
                  </a:cubicBezTo>
                  <a:cubicBezTo>
                    <a:pt x="7" y="17"/>
                    <a:pt x="6" y="18"/>
                    <a:pt x="5" y="18"/>
                  </a:cubicBezTo>
                  <a:cubicBezTo>
                    <a:pt x="5" y="18"/>
                    <a:pt x="4" y="18"/>
                    <a:pt x="3" y="18"/>
                  </a:cubicBezTo>
                  <a:cubicBezTo>
                    <a:pt x="3" y="19"/>
                    <a:pt x="2" y="19"/>
                    <a:pt x="2" y="19"/>
                  </a:cubicBezTo>
                  <a:cubicBezTo>
                    <a:pt x="2" y="19"/>
                    <a:pt x="2" y="20"/>
                    <a:pt x="2" y="20"/>
                  </a:cubicBezTo>
                  <a:cubicBezTo>
                    <a:pt x="2" y="20"/>
                    <a:pt x="3" y="20"/>
                    <a:pt x="3" y="20"/>
                  </a:cubicBezTo>
                  <a:cubicBezTo>
                    <a:pt x="3" y="21"/>
                    <a:pt x="3" y="21"/>
                    <a:pt x="3" y="21"/>
                  </a:cubicBezTo>
                  <a:cubicBezTo>
                    <a:pt x="3" y="21"/>
                    <a:pt x="3" y="21"/>
                    <a:pt x="3" y="21"/>
                  </a:cubicBezTo>
                  <a:cubicBezTo>
                    <a:pt x="3" y="21"/>
                    <a:pt x="4" y="22"/>
                    <a:pt x="4" y="22"/>
                  </a:cubicBezTo>
                  <a:cubicBezTo>
                    <a:pt x="3" y="22"/>
                    <a:pt x="3" y="22"/>
                    <a:pt x="3" y="22"/>
                  </a:cubicBezTo>
                  <a:cubicBezTo>
                    <a:pt x="3" y="23"/>
                    <a:pt x="3" y="23"/>
                    <a:pt x="3" y="23"/>
                  </a:cubicBezTo>
                  <a:cubicBezTo>
                    <a:pt x="3" y="23"/>
                    <a:pt x="2" y="24"/>
                    <a:pt x="2" y="24"/>
                  </a:cubicBezTo>
                  <a:cubicBezTo>
                    <a:pt x="2" y="24"/>
                    <a:pt x="1" y="25"/>
                    <a:pt x="0" y="25"/>
                  </a:cubicBezTo>
                  <a:cubicBezTo>
                    <a:pt x="0" y="26"/>
                    <a:pt x="0" y="26"/>
                    <a:pt x="0" y="26"/>
                  </a:cubicBezTo>
                  <a:cubicBezTo>
                    <a:pt x="0" y="28"/>
                    <a:pt x="0" y="28"/>
                    <a:pt x="0" y="28"/>
                  </a:cubicBezTo>
                  <a:cubicBezTo>
                    <a:pt x="20" y="24"/>
                    <a:pt x="20" y="24"/>
                    <a:pt x="20" y="24"/>
                  </a:cubicBezTo>
                  <a:cubicBezTo>
                    <a:pt x="20" y="24"/>
                    <a:pt x="21" y="23"/>
                    <a:pt x="21" y="24"/>
                  </a:cubicBezTo>
                  <a:cubicBezTo>
                    <a:pt x="22" y="25"/>
                    <a:pt x="23" y="26"/>
                    <a:pt x="23" y="26"/>
                  </a:cubicBezTo>
                  <a:cubicBezTo>
                    <a:pt x="24" y="27"/>
                    <a:pt x="24" y="27"/>
                    <a:pt x="24" y="27"/>
                  </a:cubicBezTo>
                  <a:cubicBezTo>
                    <a:pt x="25" y="27"/>
                    <a:pt x="29" y="28"/>
                    <a:pt x="29" y="28"/>
                  </a:cubicBezTo>
                  <a:cubicBezTo>
                    <a:pt x="29" y="29"/>
                    <a:pt x="29" y="29"/>
                    <a:pt x="29" y="29"/>
                  </a:cubicBezTo>
                  <a:cubicBezTo>
                    <a:pt x="29" y="29"/>
                    <a:pt x="29" y="29"/>
                    <a:pt x="29" y="29"/>
                  </a:cubicBezTo>
                  <a:cubicBezTo>
                    <a:pt x="29" y="29"/>
                    <a:pt x="29" y="29"/>
                    <a:pt x="29" y="29"/>
                  </a:cubicBezTo>
                  <a:cubicBezTo>
                    <a:pt x="29" y="29"/>
                    <a:pt x="29" y="30"/>
                    <a:pt x="29" y="30"/>
                  </a:cubicBezTo>
                  <a:cubicBezTo>
                    <a:pt x="29" y="31"/>
                    <a:pt x="29" y="31"/>
                    <a:pt x="29" y="31"/>
                  </a:cubicBezTo>
                  <a:cubicBezTo>
                    <a:pt x="29" y="31"/>
                    <a:pt x="29" y="31"/>
                    <a:pt x="29" y="31"/>
                  </a:cubicBezTo>
                  <a:cubicBezTo>
                    <a:pt x="29" y="30"/>
                    <a:pt x="30" y="30"/>
                    <a:pt x="30" y="30"/>
                  </a:cubicBezTo>
                  <a:cubicBezTo>
                    <a:pt x="30" y="30"/>
                    <a:pt x="30" y="31"/>
                    <a:pt x="30" y="31"/>
                  </a:cubicBezTo>
                  <a:cubicBezTo>
                    <a:pt x="30" y="31"/>
                    <a:pt x="30" y="31"/>
                    <a:pt x="30" y="30"/>
                  </a:cubicBezTo>
                  <a:cubicBezTo>
                    <a:pt x="30" y="30"/>
                    <a:pt x="31" y="30"/>
                    <a:pt x="31" y="30"/>
                  </a:cubicBezTo>
                  <a:cubicBezTo>
                    <a:pt x="32" y="30"/>
                    <a:pt x="33" y="29"/>
                    <a:pt x="33" y="29"/>
                  </a:cubicBezTo>
                  <a:cubicBezTo>
                    <a:pt x="33" y="29"/>
                    <a:pt x="34" y="29"/>
                    <a:pt x="34" y="28"/>
                  </a:cubicBezTo>
                  <a:cubicBezTo>
                    <a:pt x="34" y="28"/>
                    <a:pt x="35" y="28"/>
                    <a:pt x="35" y="28"/>
                  </a:cubicBezTo>
                  <a:cubicBezTo>
                    <a:pt x="35" y="28"/>
                    <a:pt x="35" y="28"/>
                    <a:pt x="34" y="29"/>
                  </a:cubicBezTo>
                  <a:cubicBezTo>
                    <a:pt x="33" y="29"/>
                    <a:pt x="32" y="29"/>
                    <a:pt x="33" y="30"/>
                  </a:cubicBezTo>
                  <a:cubicBezTo>
                    <a:pt x="33" y="30"/>
                    <a:pt x="34" y="30"/>
                    <a:pt x="35" y="28"/>
                  </a:cubicBezTo>
                  <a:cubicBezTo>
                    <a:pt x="37" y="27"/>
                    <a:pt x="37" y="27"/>
                    <a:pt x="37" y="27"/>
                  </a:cubicBezTo>
                  <a:cubicBezTo>
                    <a:pt x="38" y="26"/>
                    <a:pt x="39" y="26"/>
                    <a:pt x="38" y="25"/>
                  </a:cubicBezTo>
                  <a:cubicBezTo>
                    <a:pt x="38" y="25"/>
                    <a:pt x="38" y="26"/>
                    <a:pt x="37" y="26"/>
                  </a:cubicBezTo>
                  <a:cubicBezTo>
                    <a:pt x="37" y="26"/>
                    <a:pt x="37" y="26"/>
                    <a:pt x="37" y="26"/>
                  </a:cubicBezTo>
                  <a:cubicBezTo>
                    <a:pt x="37" y="26"/>
                    <a:pt x="37" y="26"/>
                    <a:pt x="37" y="26"/>
                  </a:cubicBezTo>
                  <a:cubicBezTo>
                    <a:pt x="36" y="26"/>
                    <a:pt x="36" y="26"/>
                    <a:pt x="36" y="26"/>
                  </a:cubicBezTo>
                  <a:cubicBezTo>
                    <a:pt x="36" y="26"/>
                    <a:pt x="36" y="27"/>
                    <a:pt x="36" y="27"/>
                  </a:cubicBezTo>
                  <a:cubicBezTo>
                    <a:pt x="36" y="27"/>
                    <a:pt x="36" y="27"/>
                    <a:pt x="36" y="27"/>
                  </a:cubicBezTo>
                  <a:cubicBezTo>
                    <a:pt x="36" y="27"/>
                    <a:pt x="36" y="28"/>
                    <a:pt x="35" y="27"/>
                  </a:cubicBezTo>
                  <a:cubicBezTo>
                    <a:pt x="35" y="27"/>
                    <a:pt x="35" y="27"/>
                    <a:pt x="35" y="27"/>
                  </a:cubicBezTo>
                  <a:cubicBezTo>
                    <a:pt x="35" y="27"/>
                    <a:pt x="36" y="27"/>
                    <a:pt x="36" y="26"/>
                  </a:cubicBezTo>
                  <a:cubicBezTo>
                    <a:pt x="36" y="26"/>
                    <a:pt x="36" y="26"/>
                    <a:pt x="36" y="26"/>
                  </a:cubicBezTo>
                  <a:cubicBezTo>
                    <a:pt x="36" y="26"/>
                    <a:pt x="36" y="26"/>
                    <a:pt x="36" y="26"/>
                  </a:cubicBezTo>
                  <a:cubicBezTo>
                    <a:pt x="36" y="25"/>
                    <a:pt x="37" y="26"/>
                    <a:pt x="37" y="25"/>
                  </a:cubicBezTo>
                  <a:cubicBezTo>
                    <a:pt x="37" y="25"/>
                    <a:pt x="36" y="25"/>
                    <a:pt x="36" y="25"/>
                  </a:cubicBezTo>
                  <a:cubicBezTo>
                    <a:pt x="36" y="25"/>
                    <a:pt x="35" y="26"/>
                    <a:pt x="35" y="26"/>
                  </a:cubicBezTo>
                  <a:cubicBezTo>
                    <a:pt x="35" y="26"/>
                    <a:pt x="35" y="27"/>
                    <a:pt x="34" y="27"/>
                  </a:cubicBezTo>
                  <a:cubicBezTo>
                    <a:pt x="34" y="27"/>
                    <a:pt x="33" y="27"/>
                    <a:pt x="32" y="27"/>
                  </a:cubicBezTo>
                  <a:cubicBezTo>
                    <a:pt x="32" y="27"/>
                    <a:pt x="32" y="27"/>
                    <a:pt x="32" y="27"/>
                  </a:cubicBezTo>
                  <a:cubicBezTo>
                    <a:pt x="32" y="27"/>
                    <a:pt x="32" y="28"/>
                    <a:pt x="32" y="28"/>
                  </a:cubicBezTo>
                  <a:cubicBezTo>
                    <a:pt x="32" y="28"/>
                    <a:pt x="31" y="28"/>
                    <a:pt x="31" y="28"/>
                  </a:cubicBezTo>
                  <a:cubicBezTo>
                    <a:pt x="31" y="28"/>
                    <a:pt x="31" y="28"/>
                    <a:pt x="31" y="28"/>
                  </a:cubicBezTo>
                  <a:cubicBezTo>
                    <a:pt x="31" y="28"/>
                    <a:pt x="30" y="28"/>
                    <a:pt x="30" y="29"/>
                  </a:cubicBezTo>
                  <a:cubicBezTo>
                    <a:pt x="30" y="29"/>
                    <a:pt x="30" y="29"/>
                    <a:pt x="30" y="29"/>
                  </a:cubicBezTo>
                  <a:cubicBezTo>
                    <a:pt x="30" y="29"/>
                    <a:pt x="30" y="29"/>
                    <a:pt x="30" y="29"/>
                  </a:cubicBezTo>
                  <a:cubicBezTo>
                    <a:pt x="30" y="29"/>
                    <a:pt x="30" y="29"/>
                    <a:pt x="30" y="29"/>
                  </a:cubicBezTo>
                  <a:cubicBezTo>
                    <a:pt x="30" y="29"/>
                    <a:pt x="29" y="29"/>
                    <a:pt x="29" y="29"/>
                  </a:cubicBezTo>
                  <a:cubicBezTo>
                    <a:pt x="29" y="29"/>
                    <a:pt x="29" y="29"/>
                    <a:pt x="29" y="29"/>
                  </a:cubicBezTo>
                  <a:cubicBezTo>
                    <a:pt x="29" y="29"/>
                    <a:pt x="30" y="28"/>
                    <a:pt x="30" y="28"/>
                  </a:cubicBezTo>
                  <a:cubicBezTo>
                    <a:pt x="30" y="27"/>
                    <a:pt x="30" y="27"/>
                    <a:pt x="30" y="27"/>
                  </a:cubicBezTo>
                  <a:cubicBezTo>
                    <a:pt x="30" y="26"/>
                    <a:pt x="30" y="26"/>
                    <a:pt x="30" y="26"/>
                  </a:cubicBezTo>
                  <a:cubicBezTo>
                    <a:pt x="30" y="26"/>
                    <a:pt x="30" y="26"/>
                    <a:pt x="30" y="25"/>
                  </a:cubicBezTo>
                  <a:cubicBezTo>
                    <a:pt x="30" y="25"/>
                    <a:pt x="30" y="25"/>
                    <a:pt x="30" y="25"/>
                  </a:cubicBezTo>
                  <a:cubicBezTo>
                    <a:pt x="30" y="24"/>
                    <a:pt x="29" y="24"/>
                    <a:pt x="29" y="24"/>
                  </a:cubicBezTo>
                  <a:cubicBezTo>
                    <a:pt x="29" y="23"/>
                    <a:pt x="29" y="22"/>
                    <a:pt x="29" y="21"/>
                  </a:cubicBezTo>
                  <a:cubicBezTo>
                    <a:pt x="29" y="21"/>
                    <a:pt x="29" y="17"/>
                    <a:pt x="29" y="16"/>
                  </a:cubicBezTo>
                  <a:cubicBezTo>
                    <a:pt x="29" y="16"/>
                    <a:pt x="29" y="16"/>
                    <a:pt x="29" y="16"/>
                  </a:cubicBezTo>
                  <a:cubicBezTo>
                    <a:pt x="29" y="16"/>
                    <a:pt x="29" y="16"/>
                    <a:pt x="29" y="16"/>
                  </a:cubicBezTo>
                  <a:cubicBezTo>
                    <a:pt x="29" y="16"/>
                    <a:pt x="29" y="16"/>
                    <a:pt x="29" y="16"/>
                  </a:cubicBezTo>
                  <a:cubicBezTo>
                    <a:pt x="29" y="16"/>
                    <a:pt x="28" y="15"/>
                    <a:pt x="28" y="14"/>
                  </a:cubicBezTo>
                  <a:cubicBezTo>
                    <a:pt x="28" y="14"/>
                    <a:pt x="28" y="13"/>
                    <a:pt x="28"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4" name="Freeform 459">
              <a:extLst>
                <a:ext uri="{FF2B5EF4-FFF2-40B4-BE49-F238E27FC236}">
                  <a16:creationId xmlns:a16="http://schemas.microsoft.com/office/drawing/2014/main" id="{1B7F6F70-9136-4BC6-8214-BF305BF69989}"/>
                </a:ext>
              </a:extLst>
            </p:cNvPr>
            <p:cNvSpPr>
              <a:spLocks/>
            </p:cNvSpPr>
            <p:nvPr/>
          </p:nvSpPr>
          <p:spPr bwMode="auto">
            <a:xfrm>
              <a:off x="-1404939" y="741363"/>
              <a:ext cx="33338" cy="61913"/>
            </a:xfrm>
            <a:custGeom>
              <a:avLst/>
              <a:gdLst>
                <a:gd name="T0" fmla="*/ 7 w 9"/>
                <a:gd name="T1" fmla="*/ 13 h 17"/>
                <a:gd name="T2" fmla="*/ 3 w 9"/>
                <a:gd name="T3" fmla="*/ 0 h 17"/>
                <a:gd name="T4" fmla="*/ 2 w 9"/>
                <a:gd name="T5" fmla="*/ 1 h 17"/>
                <a:gd name="T6" fmla="*/ 2 w 9"/>
                <a:gd name="T7" fmla="*/ 0 h 17"/>
                <a:gd name="T8" fmla="*/ 1 w 9"/>
                <a:gd name="T9" fmla="*/ 1 h 17"/>
                <a:gd name="T10" fmla="*/ 1 w 9"/>
                <a:gd name="T11" fmla="*/ 1 h 17"/>
                <a:gd name="T12" fmla="*/ 1 w 9"/>
                <a:gd name="T13" fmla="*/ 2 h 17"/>
                <a:gd name="T14" fmla="*/ 1 w 9"/>
                <a:gd name="T15" fmla="*/ 2 h 17"/>
                <a:gd name="T16" fmla="*/ 1 w 9"/>
                <a:gd name="T17" fmla="*/ 3 h 17"/>
                <a:gd name="T18" fmla="*/ 2 w 9"/>
                <a:gd name="T19" fmla="*/ 4 h 17"/>
                <a:gd name="T20" fmla="*/ 2 w 9"/>
                <a:gd name="T21" fmla="*/ 4 h 17"/>
                <a:gd name="T22" fmla="*/ 2 w 9"/>
                <a:gd name="T23" fmla="*/ 5 h 17"/>
                <a:gd name="T24" fmla="*/ 2 w 9"/>
                <a:gd name="T25" fmla="*/ 5 h 17"/>
                <a:gd name="T26" fmla="*/ 1 w 9"/>
                <a:gd name="T27" fmla="*/ 7 h 17"/>
                <a:gd name="T28" fmla="*/ 1 w 9"/>
                <a:gd name="T29" fmla="*/ 7 h 17"/>
                <a:gd name="T30" fmla="*/ 1 w 9"/>
                <a:gd name="T31" fmla="*/ 7 h 17"/>
                <a:gd name="T32" fmla="*/ 1 w 9"/>
                <a:gd name="T33" fmla="*/ 7 h 17"/>
                <a:gd name="T34" fmla="*/ 1 w 9"/>
                <a:gd name="T35" fmla="*/ 8 h 17"/>
                <a:gd name="T36" fmla="*/ 1 w 9"/>
                <a:gd name="T37" fmla="*/ 9 h 17"/>
                <a:gd name="T38" fmla="*/ 1 w 9"/>
                <a:gd name="T39" fmla="*/ 10 h 17"/>
                <a:gd name="T40" fmla="*/ 1 w 9"/>
                <a:gd name="T41" fmla="*/ 11 h 17"/>
                <a:gd name="T42" fmla="*/ 1 w 9"/>
                <a:gd name="T43" fmla="*/ 11 h 17"/>
                <a:gd name="T44" fmla="*/ 1 w 9"/>
                <a:gd name="T45" fmla="*/ 11 h 17"/>
                <a:gd name="T46" fmla="*/ 0 w 9"/>
                <a:gd name="T47" fmla="*/ 11 h 17"/>
                <a:gd name="T48" fmla="*/ 0 w 9"/>
                <a:gd name="T49" fmla="*/ 12 h 17"/>
                <a:gd name="T50" fmla="*/ 0 w 9"/>
                <a:gd name="T51" fmla="*/ 12 h 17"/>
                <a:gd name="T52" fmla="*/ 0 w 9"/>
                <a:gd name="T53" fmla="*/ 12 h 17"/>
                <a:gd name="T54" fmla="*/ 0 w 9"/>
                <a:gd name="T55" fmla="*/ 13 h 17"/>
                <a:gd name="T56" fmla="*/ 0 w 9"/>
                <a:gd name="T57" fmla="*/ 13 h 17"/>
                <a:gd name="T58" fmla="*/ 0 w 9"/>
                <a:gd name="T59" fmla="*/ 13 h 17"/>
                <a:gd name="T60" fmla="*/ 0 w 9"/>
                <a:gd name="T61" fmla="*/ 13 h 17"/>
                <a:gd name="T62" fmla="*/ 0 w 9"/>
                <a:gd name="T63" fmla="*/ 14 h 17"/>
                <a:gd name="T64" fmla="*/ 1 w 9"/>
                <a:gd name="T65" fmla="*/ 14 h 17"/>
                <a:gd name="T66" fmla="*/ 1 w 9"/>
                <a:gd name="T67" fmla="*/ 15 h 17"/>
                <a:gd name="T68" fmla="*/ 1 w 9"/>
                <a:gd name="T69" fmla="*/ 15 h 17"/>
                <a:gd name="T70" fmla="*/ 1 w 9"/>
                <a:gd name="T71" fmla="*/ 15 h 17"/>
                <a:gd name="T72" fmla="*/ 1 w 9"/>
                <a:gd name="T73" fmla="*/ 15 h 17"/>
                <a:gd name="T74" fmla="*/ 1 w 9"/>
                <a:gd name="T75" fmla="*/ 16 h 17"/>
                <a:gd name="T76" fmla="*/ 1 w 9"/>
                <a:gd name="T77" fmla="*/ 16 h 17"/>
                <a:gd name="T78" fmla="*/ 1 w 9"/>
                <a:gd name="T79" fmla="*/ 16 h 17"/>
                <a:gd name="T80" fmla="*/ 1 w 9"/>
                <a:gd name="T81" fmla="*/ 17 h 17"/>
                <a:gd name="T82" fmla="*/ 1 w 9"/>
                <a:gd name="T83" fmla="*/ 17 h 17"/>
                <a:gd name="T84" fmla="*/ 1 w 9"/>
                <a:gd name="T85" fmla="*/ 16 h 17"/>
                <a:gd name="T86" fmla="*/ 1 w 9"/>
                <a:gd name="T87" fmla="*/ 16 h 17"/>
                <a:gd name="T88" fmla="*/ 1 w 9"/>
                <a:gd name="T89" fmla="*/ 16 h 17"/>
                <a:gd name="T90" fmla="*/ 1 w 9"/>
                <a:gd name="T91" fmla="*/ 17 h 17"/>
                <a:gd name="T92" fmla="*/ 6 w 9"/>
                <a:gd name="T93" fmla="*/ 16 h 17"/>
                <a:gd name="T94" fmla="*/ 7 w 9"/>
                <a:gd name="T95" fmla="*/ 15 h 17"/>
                <a:gd name="T96" fmla="*/ 7 w 9"/>
                <a:gd name="T97" fmla="*/ 15 h 17"/>
                <a:gd name="T98" fmla="*/ 7 w 9"/>
                <a:gd name="T99" fmla="*/ 15 h 17"/>
                <a:gd name="T100" fmla="*/ 7 w 9"/>
                <a:gd name="T101" fmla="*/ 15 h 17"/>
                <a:gd name="T102" fmla="*/ 7 w 9"/>
                <a:gd name="T103" fmla="*/ 15 h 17"/>
                <a:gd name="T104" fmla="*/ 7 w 9"/>
                <a:gd name="T105" fmla="*/ 15 h 17"/>
                <a:gd name="T106" fmla="*/ 8 w 9"/>
                <a:gd name="T107" fmla="*/ 15 h 17"/>
                <a:gd name="T108" fmla="*/ 8 w 9"/>
                <a:gd name="T109" fmla="*/ 15 h 17"/>
                <a:gd name="T110" fmla="*/ 8 w 9"/>
                <a:gd name="T111" fmla="*/ 15 h 17"/>
                <a:gd name="T112" fmla="*/ 7 w 9"/>
                <a:gd name="T113" fmla="*/ 15 h 17"/>
                <a:gd name="T114" fmla="*/ 8 w 9"/>
                <a:gd name="T115" fmla="*/ 15 h 17"/>
                <a:gd name="T116" fmla="*/ 8 w 9"/>
                <a:gd name="T117" fmla="*/ 15 h 17"/>
                <a:gd name="T118" fmla="*/ 9 w 9"/>
                <a:gd name="T119" fmla="*/ 14 h 17"/>
                <a:gd name="T120" fmla="*/ 7 w 9"/>
                <a:gd name="T121" fmla="*/ 13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 h="17">
                  <a:moveTo>
                    <a:pt x="7" y="13"/>
                  </a:moveTo>
                  <a:cubicBezTo>
                    <a:pt x="3" y="0"/>
                    <a:pt x="3" y="0"/>
                    <a:pt x="3" y="0"/>
                  </a:cubicBezTo>
                  <a:cubicBezTo>
                    <a:pt x="2" y="1"/>
                    <a:pt x="2" y="1"/>
                    <a:pt x="2" y="1"/>
                  </a:cubicBezTo>
                  <a:cubicBezTo>
                    <a:pt x="2" y="0"/>
                    <a:pt x="2" y="0"/>
                    <a:pt x="2" y="0"/>
                  </a:cubicBezTo>
                  <a:cubicBezTo>
                    <a:pt x="2" y="0"/>
                    <a:pt x="2" y="1"/>
                    <a:pt x="1" y="1"/>
                  </a:cubicBezTo>
                  <a:cubicBezTo>
                    <a:pt x="1" y="1"/>
                    <a:pt x="1" y="1"/>
                    <a:pt x="1" y="1"/>
                  </a:cubicBezTo>
                  <a:cubicBezTo>
                    <a:pt x="1" y="2"/>
                    <a:pt x="1" y="2"/>
                    <a:pt x="1" y="2"/>
                  </a:cubicBezTo>
                  <a:cubicBezTo>
                    <a:pt x="1" y="2"/>
                    <a:pt x="1" y="2"/>
                    <a:pt x="1" y="2"/>
                  </a:cubicBezTo>
                  <a:cubicBezTo>
                    <a:pt x="1" y="2"/>
                    <a:pt x="1" y="3"/>
                    <a:pt x="1" y="3"/>
                  </a:cubicBezTo>
                  <a:cubicBezTo>
                    <a:pt x="2" y="3"/>
                    <a:pt x="2" y="3"/>
                    <a:pt x="2" y="4"/>
                  </a:cubicBezTo>
                  <a:cubicBezTo>
                    <a:pt x="1" y="4"/>
                    <a:pt x="1" y="4"/>
                    <a:pt x="2" y="4"/>
                  </a:cubicBezTo>
                  <a:cubicBezTo>
                    <a:pt x="2" y="4"/>
                    <a:pt x="2" y="5"/>
                    <a:pt x="2" y="5"/>
                  </a:cubicBezTo>
                  <a:cubicBezTo>
                    <a:pt x="2" y="5"/>
                    <a:pt x="2" y="5"/>
                    <a:pt x="2" y="5"/>
                  </a:cubicBezTo>
                  <a:cubicBezTo>
                    <a:pt x="2" y="6"/>
                    <a:pt x="2" y="7"/>
                    <a:pt x="1" y="7"/>
                  </a:cubicBezTo>
                  <a:cubicBezTo>
                    <a:pt x="1" y="7"/>
                    <a:pt x="1" y="7"/>
                    <a:pt x="1" y="7"/>
                  </a:cubicBezTo>
                  <a:cubicBezTo>
                    <a:pt x="1" y="7"/>
                    <a:pt x="1" y="7"/>
                    <a:pt x="1" y="7"/>
                  </a:cubicBezTo>
                  <a:cubicBezTo>
                    <a:pt x="1" y="7"/>
                    <a:pt x="1" y="7"/>
                    <a:pt x="1" y="7"/>
                  </a:cubicBezTo>
                  <a:cubicBezTo>
                    <a:pt x="1" y="8"/>
                    <a:pt x="1" y="8"/>
                    <a:pt x="1" y="8"/>
                  </a:cubicBezTo>
                  <a:cubicBezTo>
                    <a:pt x="1" y="8"/>
                    <a:pt x="1" y="8"/>
                    <a:pt x="1" y="9"/>
                  </a:cubicBezTo>
                  <a:cubicBezTo>
                    <a:pt x="1" y="9"/>
                    <a:pt x="1" y="10"/>
                    <a:pt x="1" y="10"/>
                  </a:cubicBezTo>
                  <a:cubicBezTo>
                    <a:pt x="1" y="10"/>
                    <a:pt x="1" y="11"/>
                    <a:pt x="1" y="11"/>
                  </a:cubicBezTo>
                  <a:cubicBezTo>
                    <a:pt x="1" y="11"/>
                    <a:pt x="1" y="11"/>
                    <a:pt x="1" y="11"/>
                  </a:cubicBezTo>
                  <a:cubicBezTo>
                    <a:pt x="1" y="11"/>
                    <a:pt x="1" y="11"/>
                    <a:pt x="1" y="11"/>
                  </a:cubicBezTo>
                  <a:cubicBezTo>
                    <a:pt x="0" y="11"/>
                    <a:pt x="0" y="11"/>
                    <a:pt x="0" y="11"/>
                  </a:cubicBezTo>
                  <a:cubicBezTo>
                    <a:pt x="0" y="11"/>
                    <a:pt x="0" y="11"/>
                    <a:pt x="0" y="12"/>
                  </a:cubicBezTo>
                  <a:cubicBezTo>
                    <a:pt x="0" y="12"/>
                    <a:pt x="0" y="12"/>
                    <a:pt x="0" y="12"/>
                  </a:cubicBezTo>
                  <a:cubicBezTo>
                    <a:pt x="0" y="12"/>
                    <a:pt x="0" y="12"/>
                    <a:pt x="0" y="12"/>
                  </a:cubicBezTo>
                  <a:cubicBezTo>
                    <a:pt x="0" y="12"/>
                    <a:pt x="0" y="13"/>
                    <a:pt x="0" y="13"/>
                  </a:cubicBezTo>
                  <a:cubicBezTo>
                    <a:pt x="0" y="13"/>
                    <a:pt x="0" y="13"/>
                    <a:pt x="0" y="13"/>
                  </a:cubicBezTo>
                  <a:cubicBezTo>
                    <a:pt x="0" y="13"/>
                    <a:pt x="0" y="13"/>
                    <a:pt x="0" y="13"/>
                  </a:cubicBezTo>
                  <a:cubicBezTo>
                    <a:pt x="0" y="13"/>
                    <a:pt x="0" y="13"/>
                    <a:pt x="0" y="13"/>
                  </a:cubicBezTo>
                  <a:cubicBezTo>
                    <a:pt x="0" y="13"/>
                    <a:pt x="0" y="14"/>
                    <a:pt x="0" y="14"/>
                  </a:cubicBezTo>
                  <a:cubicBezTo>
                    <a:pt x="0" y="14"/>
                    <a:pt x="1" y="14"/>
                    <a:pt x="1" y="14"/>
                  </a:cubicBezTo>
                  <a:cubicBezTo>
                    <a:pt x="1" y="15"/>
                    <a:pt x="1" y="15"/>
                    <a:pt x="1" y="15"/>
                  </a:cubicBezTo>
                  <a:cubicBezTo>
                    <a:pt x="1" y="15"/>
                    <a:pt x="1" y="15"/>
                    <a:pt x="1" y="15"/>
                  </a:cubicBezTo>
                  <a:cubicBezTo>
                    <a:pt x="1" y="15"/>
                    <a:pt x="1" y="15"/>
                    <a:pt x="1" y="15"/>
                  </a:cubicBezTo>
                  <a:cubicBezTo>
                    <a:pt x="1" y="15"/>
                    <a:pt x="1" y="15"/>
                    <a:pt x="1" y="15"/>
                  </a:cubicBezTo>
                  <a:cubicBezTo>
                    <a:pt x="1" y="15"/>
                    <a:pt x="1" y="16"/>
                    <a:pt x="1" y="16"/>
                  </a:cubicBezTo>
                  <a:cubicBezTo>
                    <a:pt x="1" y="16"/>
                    <a:pt x="1" y="16"/>
                    <a:pt x="1" y="16"/>
                  </a:cubicBezTo>
                  <a:cubicBezTo>
                    <a:pt x="1" y="16"/>
                    <a:pt x="1" y="16"/>
                    <a:pt x="1" y="16"/>
                  </a:cubicBezTo>
                  <a:cubicBezTo>
                    <a:pt x="1" y="16"/>
                    <a:pt x="1" y="17"/>
                    <a:pt x="1" y="17"/>
                  </a:cubicBezTo>
                  <a:cubicBezTo>
                    <a:pt x="1" y="17"/>
                    <a:pt x="1" y="17"/>
                    <a:pt x="1" y="17"/>
                  </a:cubicBezTo>
                  <a:cubicBezTo>
                    <a:pt x="1" y="17"/>
                    <a:pt x="1" y="16"/>
                    <a:pt x="1" y="16"/>
                  </a:cubicBezTo>
                  <a:cubicBezTo>
                    <a:pt x="1" y="16"/>
                    <a:pt x="1" y="16"/>
                    <a:pt x="1" y="16"/>
                  </a:cubicBezTo>
                  <a:cubicBezTo>
                    <a:pt x="1" y="16"/>
                    <a:pt x="1" y="16"/>
                    <a:pt x="1" y="16"/>
                  </a:cubicBezTo>
                  <a:cubicBezTo>
                    <a:pt x="1" y="16"/>
                    <a:pt x="1" y="17"/>
                    <a:pt x="1" y="17"/>
                  </a:cubicBezTo>
                  <a:cubicBezTo>
                    <a:pt x="6" y="16"/>
                    <a:pt x="6" y="16"/>
                    <a:pt x="6" y="16"/>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7" y="15"/>
                    <a:pt x="7" y="15"/>
                    <a:pt x="7" y="15"/>
                  </a:cubicBezTo>
                  <a:cubicBezTo>
                    <a:pt x="8" y="15"/>
                    <a:pt x="8" y="15"/>
                    <a:pt x="8" y="15"/>
                  </a:cubicBezTo>
                  <a:cubicBezTo>
                    <a:pt x="8" y="15"/>
                    <a:pt x="8" y="15"/>
                    <a:pt x="8" y="15"/>
                  </a:cubicBezTo>
                  <a:cubicBezTo>
                    <a:pt x="8" y="15"/>
                    <a:pt x="8" y="15"/>
                    <a:pt x="8" y="15"/>
                  </a:cubicBezTo>
                  <a:cubicBezTo>
                    <a:pt x="7" y="15"/>
                    <a:pt x="7" y="15"/>
                    <a:pt x="7" y="15"/>
                  </a:cubicBezTo>
                  <a:cubicBezTo>
                    <a:pt x="8" y="15"/>
                    <a:pt x="8" y="15"/>
                    <a:pt x="8" y="15"/>
                  </a:cubicBezTo>
                  <a:cubicBezTo>
                    <a:pt x="8" y="15"/>
                    <a:pt x="8" y="15"/>
                    <a:pt x="8" y="15"/>
                  </a:cubicBezTo>
                  <a:cubicBezTo>
                    <a:pt x="8" y="15"/>
                    <a:pt x="9" y="14"/>
                    <a:pt x="9" y="14"/>
                  </a:cubicBezTo>
                  <a:cubicBezTo>
                    <a:pt x="8" y="15"/>
                    <a:pt x="7" y="13"/>
                    <a:pt x="7" y="13"/>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5" name="Freeform 460">
              <a:extLst>
                <a:ext uri="{FF2B5EF4-FFF2-40B4-BE49-F238E27FC236}">
                  <a16:creationId xmlns:a16="http://schemas.microsoft.com/office/drawing/2014/main" id="{F32FA9E9-CC64-4D98-8273-01663C537AC6}"/>
                </a:ext>
              </a:extLst>
            </p:cNvPr>
            <p:cNvSpPr>
              <a:spLocks/>
            </p:cNvSpPr>
            <p:nvPr/>
          </p:nvSpPr>
          <p:spPr bwMode="auto">
            <a:xfrm>
              <a:off x="-1430339" y="749301"/>
              <a:ext cx="33338" cy="57150"/>
            </a:xfrm>
            <a:custGeom>
              <a:avLst/>
              <a:gdLst>
                <a:gd name="T0" fmla="*/ 8 w 9"/>
                <a:gd name="T1" fmla="*/ 14 h 16"/>
                <a:gd name="T2" fmla="*/ 8 w 9"/>
                <a:gd name="T3" fmla="*/ 14 h 16"/>
                <a:gd name="T4" fmla="*/ 8 w 9"/>
                <a:gd name="T5" fmla="*/ 13 h 16"/>
                <a:gd name="T6" fmla="*/ 7 w 9"/>
                <a:gd name="T7" fmla="*/ 12 h 16"/>
                <a:gd name="T8" fmla="*/ 7 w 9"/>
                <a:gd name="T9" fmla="*/ 11 h 16"/>
                <a:gd name="T10" fmla="*/ 7 w 9"/>
                <a:gd name="T11" fmla="*/ 11 h 16"/>
                <a:gd name="T12" fmla="*/ 7 w 9"/>
                <a:gd name="T13" fmla="*/ 10 h 16"/>
                <a:gd name="T14" fmla="*/ 7 w 9"/>
                <a:gd name="T15" fmla="*/ 10 h 16"/>
                <a:gd name="T16" fmla="*/ 7 w 9"/>
                <a:gd name="T17" fmla="*/ 9 h 16"/>
                <a:gd name="T18" fmla="*/ 8 w 9"/>
                <a:gd name="T19" fmla="*/ 9 h 16"/>
                <a:gd name="T20" fmla="*/ 8 w 9"/>
                <a:gd name="T21" fmla="*/ 6 h 16"/>
                <a:gd name="T22" fmla="*/ 8 w 9"/>
                <a:gd name="T23" fmla="*/ 6 h 16"/>
                <a:gd name="T24" fmla="*/ 8 w 9"/>
                <a:gd name="T25" fmla="*/ 5 h 16"/>
                <a:gd name="T26" fmla="*/ 8 w 9"/>
                <a:gd name="T27" fmla="*/ 5 h 16"/>
                <a:gd name="T28" fmla="*/ 8 w 9"/>
                <a:gd name="T29" fmla="*/ 5 h 16"/>
                <a:gd name="T30" fmla="*/ 9 w 9"/>
                <a:gd name="T31" fmla="*/ 4 h 16"/>
                <a:gd name="T32" fmla="*/ 9 w 9"/>
                <a:gd name="T33" fmla="*/ 3 h 16"/>
                <a:gd name="T34" fmla="*/ 9 w 9"/>
                <a:gd name="T35" fmla="*/ 2 h 16"/>
                <a:gd name="T36" fmla="*/ 9 w 9"/>
                <a:gd name="T37" fmla="*/ 2 h 16"/>
                <a:gd name="T38" fmla="*/ 8 w 9"/>
                <a:gd name="T39" fmla="*/ 1 h 16"/>
                <a:gd name="T40" fmla="*/ 0 w 9"/>
                <a:gd name="T41" fmla="*/ 3 h 16"/>
                <a:gd name="T42" fmla="*/ 0 w 9"/>
                <a:gd name="T43" fmla="*/ 3 h 16"/>
                <a:gd name="T44" fmla="*/ 0 w 9"/>
                <a:gd name="T45" fmla="*/ 4 h 16"/>
                <a:gd name="T46" fmla="*/ 0 w 9"/>
                <a:gd name="T47" fmla="*/ 4 h 16"/>
                <a:gd name="T48" fmla="*/ 1 w 9"/>
                <a:gd name="T49" fmla="*/ 6 h 16"/>
                <a:gd name="T50" fmla="*/ 1 w 9"/>
                <a:gd name="T51" fmla="*/ 8 h 16"/>
                <a:gd name="T52" fmla="*/ 2 w 9"/>
                <a:gd name="T53" fmla="*/ 9 h 16"/>
                <a:gd name="T54" fmla="*/ 2 w 9"/>
                <a:gd name="T55" fmla="*/ 10 h 16"/>
                <a:gd name="T56" fmla="*/ 2 w 9"/>
                <a:gd name="T57" fmla="*/ 11 h 16"/>
                <a:gd name="T58" fmla="*/ 2 w 9"/>
                <a:gd name="T59" fmla="*/ 11 h 16"/>
                <a:gd name="T60" fmla="*/ 2 w 9"/>
                <a:gd name="T61" fmla="*/ 11 h 16"/>
                <a:gd name="T62" fmla="*/ 3 w 9"/>
                <a:gd name="T63" fmla="*/ 11 h 16"/>
                <a:gd name="T64" fmla="*/ 3 w 9"/>
                <a:gd name="T65" fmla="*/ 12 h 16"/>
                <a:gd name="T66" fmla="*/ 3 w 9"/>
                <a:gd name="T67" fmla="*/ 14 h 16"/>
                <a:gd name="T68" fmla="*/ 4 w 9"/>
                <a:gd name="T69" fmla="*/ 15 h 16"/>
                <a:gd name="T70" fmla="*/ 4 w 9"/>
                <a:gd name="T71" fmla="*/ 16 h 16"/>
                <a:gd name="T72" fmla="*/ 8 w 9"/>
                <a:gd name="T7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9" h="16">
                  <a:moveTo>
                    <a:pt x="8" y="14"/>
                  </a:moveTo>
                  <a:cubicBezTo>
                    <a:pt x="8" y="14"/>
                    <a:pt x="8" y="14"/>
                    <a:pt x="8" y="14"/>
                  </a:cubicBezTo>
                  <a:cubicBezTo>
                    <a:pt x="8" y="14"/>
                    <a:pt x="8" y="14"/>
                    <a:pt x="8" y="14"/>
                  </a:cubicBezTo>
                  <a:cubicBezTo>
                    <a:pt x="8" y="14"/>
                    <a:pt x="8" y="14"/>
                    <a:pt x="8" y="14"/>
                  </a:cubicBezTo>
                  <a:cubicBezTo>
                    <a:pt x="8" y="14"/>
                    <a:pt x="8" y="13"/>
                    <a:pt x="8" y="13"/>
                  </a:cubicBezTo>
                  <a:cubicBezTo>
                    <a:pt x="8" y="13"/>
                    <a:pt x="8" y="13"/>
                    <a:pt x="8" y="13"/>
                  </a:cubicBezTo>
                  <a:cubicBezTo>
                    <a:pt x="7" y="12"/>
                    <a:pt x="7" y="12"/>
                    <a:pt x="7" y="12"/>
                  </a:cubicBezTo>
                  <a:cubicBezTo>
                    <a:pt x="7" y="12"/>
                    <a:pt x="7" y="12"/>
                    <a:pt x="7" y="12"/>
                  </a:cubicBezTo>
                  <a:cubicBezTo>
                    <a:pt x="7" y="12"/>
                    <a:pt x="7" y="12"/>
                    <a:pt x="7" y="12"/>
                  </a:cubicBezTo>
                  <a:cubicBezTo>
                    <a:pt x="7" y="11"/>
                    <a:pt x="7" y="11"/>
                    <a:pt x="7" y="11"/>
                  </a:cubicBezTo>
                  <a:cubicBezTo>
                    <a:pt x="7" y="11"/>
                    <a:pt x="7" y="11"/>
                    <a:pt x="7" y="11"/>
                  </a:cubicBezTo>
                  <a:cubicBezTo>
                    <a:pt x="7" y="11"/>
                    <a:pt x="7" y="11"/>
                    <a:pt x="7" y="11"/>
                  </a:cubicBezTo>
                  <a:cubicBezTo>
                    <a:pt x="7" y="11"/>
                    <a:pt x="7" y="11"/>
                    <a:pt x="7" y="11"/>
                  </a:cubicBezTo>
                  <a:cubicBezTo>
                    <a:pt x="7" y="11"/>
                    <a:pt x="7" y="11"/>
                    <a:pt x="7" y="10"/>
                  </a:cubicBezTo>
                  <a:cubicBezTo>
                    <a:pt x="7" y="10"/>
                    <a:pt x="7" y="10"/>
                    <a:pt x="7" y="10"/>
                  </a:cubicBezTo>
                  <a:cubicBezTo>
                    <a:pt x="7" y="10"/>
                    <a:pt x="7" y="10"/>
                    <a:pt x="7" y="10"/>
                  </a:cubicBezTo>
                  <a:cubicBezTo>
                    <a:pt x="7" y="10"/>
                    <a:pt x="7" y="9"/>
                    <a:pt x="7" y="9"/>
                  </a:cubicBezTo>
                  <a:cubicBezTo>
                    <a:pt x="7" y="9"/>
                    <a:pt x="7" y="9"/>
                    <a:pt x="7" y="9"/>
                  </a:cubicBezTo>
                  <a:cubicBezTo>
                    <a:pt x="8" y="9"/>
                    <a:pt x="8" y="9"/>
                    <a:pt x="8" y="9"/>
                  </a:cubicBezTo>
                  <a:cubicBezTo>
                    <a:pt x="8" y="9"/>
                    <a:pt x="8" y="9"/>
                    <a:pt x="8" y="9"/>
                  </a:cubicBezTo>
                  <a:cubicBezTo>
                    <a:pt x="8" y="9"/>
                    <a:pt x="8" y="9"/>
                    <a:pt x="8" y="9"/>
                  </a:cubicBezTo>
                  <a:cubicBezTo>
                    <a:pt x="8" y="9"/>
                    <a:pt x="8" y="6"/>
                    <a:pt x="8" y="6"/>
                  </a:cubicBezTo>
                  <a:cubicBezTo>
                    <a:pt x="8" y="6"/>
                    <a:pt x="8" y="6"/>
                    <a:pt x="8" y="6"/>
                  </a:cubicBezTo>
                  <a:cubicBezTo>
                    <a:pt x="8" y="6"/>
                    <a:pt x="8" y="6"/>
                    <a:pt x="8" y="6"/>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8" y="5"/>
                    <a:pt x="8" y="5"/>
                  </a:cubicBezTo>
                  <a:cubicBezTo>
                    <a:pt x="8" y="5"/>
                    <a:pt x="9" y="4"/>
                    <a:pt x="9" y="4"/>
                  </a:cubicBezTo>
                  <a:cubicBezTo>
                    <a:pt x="9" y="4"/>
                    <a:pt x="9" y="4"/>
                    <a:pt x="9" y="3"/>
                  </a:cubicBezTo>
                  <a:cubicBezTo>
                    <a:pt x="9" y="3"/>
                    <a:pt x="9" y="3"/>
                    <a:pt x="9" y="3"/>
                  </a:cubicBezTo>
                  <a:cubicBezTo>
                    <a:pt x="9" y="3"/>
                    <a:pt x="9" y="3"/>
                    <a:pt x="9" y="3"/>
                  </a:cubicBezTo>
                  <a:cubicBezTo>
                    <a:pt x="9" y="3"/>
                    <a:pt x="9" y="3"/>
                    <a:pt x="9" y="2"/>
                  </a:cubicBezTo>
                  <a:cubicBezTo>
                    <a:pt x="8" y="2"/>
                    <a:pt x="8" y="2"/>
                    <a:pt x="8" y="2"/>
                  </a:cubicBezTo>
                  <a:cubicBezTo>
                    <a:pt x="8" y="2"/>
                    <a:pt x="8" y="2"/>
                    <a:pt x="9" y="2"/>
                  </a:cubicBezTo>
                  <a:cubicBezTo>
                    <a:pt x="9" y="1"/>
                    <a:pt x="8" y="1"/>
                    <a:pt x="8" y="1"/>
                  </a:cubicBezTo>
                  <a:cubicBezTo>
                    <a:pt x="8" y="1"/>
                    <a:pt x="8" y="1"/>
                    <a:pt x="8" y="1"/>
                  </a:cubicBezTo>
                  <a:cubicBezTo>
                    <a:pt x="8" y="1"/>
                    <a:pt x="8" y="0"/>
                    <a:pt x="8" y="0"/>
                  </a:cubicBezTo>
                  <a:cubicBezTo>
                    <a:pt x="0" y="3"/>
                    <a:pt x="0" y="3"/>
                    <a:pt x="0" y="3"/>
                  </a:cubicBezTo>
                  <a:cubicBezTo>
                    <a:pt x="0" y="3"/>
                    <a:pt x="0" y="3"/>
                    <a:pt x="0" y="3"/>
                  </a:cubicBezTo>
                  <a:cubicBezTo>
                    <a:pt x="0" y="3"/>
                    <a:pt x="0" y="3"/>
                    <a:pt x="0" y="3"/>
                  </a:cubicBezTo>
                  <a:cubicBezTo>
                    <a:pt x="0" y="3"/>
                    <a:pt x="0" y="3"/>
                    <a:pt x="0" y="3"/>
                  </a:cubicBezTo>
                  <a:cubicBezTo>
                    <a:pt x="0" y="3"/>
                    <a:pt x="0" y="4"/>
                    <a:pt x="0" y="4"/>
                  </a:cubicBezTo>
                  <a:cubicBezTo>
                    <a:pt x="0" y="4"/>
                    <a:pt x="0" y="4"/>
                    <a:pt x="0" y="4"/>
                  </a:cubicBezTo>
                  <a:cubicBezTo>
                    <a:pt x="0" y="4"/>
                    <a:pt x="0" y="4"/>
                    <a:pt x="0" y="4"/>
                  </a:cubicBezTo>
                  <a:cubicBezTo>
                    <a:pt x="0" y="5"/>
                    <a:pt x="0" y="5"/>
                    <a:pt x="0" y="5"/>
                  </a:cubicBezTo>
                  <a:cubicBezTo>
                    <a:pt x="1" y="5"/>
                    <a:pt x="1" y="6"/>
                    <a:pt x="1" y="6"/>
                  </a:cubicBezTo>
                  <a:cubicBezTo>
                    <a:pt x="1" y="7"/>
                    <a:pt x="1" y="7"/>
                    <a:pt x="1" y="8"/>
                  </a:cubicBezTo>
                  <a:cubicBezTo>
                    <a:pt x="1" y="8"/>
                    <a:pt x="1" y="8"/>
                    <a:pt x="1" y="8"/>
                  </a:cubicBezTo>
                  <a:cubicBezTo>
                    <a:pt x="1" y="8"/>
                    <a:pt x="1" y="9"/>
                    <a:pt x="1" y="9"/>
                  </a:cubicBezTo>
                  <a:cubicBezTo>
                    <a:pt x="1" y="9"/>
                    <a:pt x="2" y="9"/>
                    <a:pt x="2" y="9"/>
                  </a:cubicBezTo>
                  <a:cubicBezTo>
                    <a:pt x="2" y="9"/>
                    <a:pt x="2" y="9"/>
                    <a:pt x="2" y="10"/>
                  </a:cubicBezTo>
                  <a:cubicBezTo>
                    <a:pt x="2" y="10"/>
                    <a:pt x="2" y="10"/>
                    <a:pt x="2" y="10"/>
                  </a:cubicBezTo>
                  <a:cubicBezTo>
                    <a:pt x="2" y="10"/>
                    <a:pt x="2" y="10"/>
                    <a:pt x="2" y="10"/>
                  </a:cubicBezTo>
                  <a:cubicBezTo>
                    <a:pt x="2" y="10"/>
                    <a:pt x="2" y="10"/>
                    <a:pt x="2" y="11"/>
                  </a:cubicBezTo>
                  <a:cubicBezTo>
                    <a:pt x="2" y="11"/>
                    <a:pt x="2" y="11"/>
                    <a:pt x="2" y="11"/>
                  </a:cubicBezTo>
                  <a:cubicBezTo>
                    <a:pt x="2" y="11"/>
                    <a:pt x="2" y="11"/>
                    <a:pt x="2" y="11"/>
                  </a:cubicBezTo>
                  <a:cubicBezTo>
                    <a:pt x="2" y="11"/>
                    <a:pt x="2" y="11"/>
                    <a:pt x="2" y="11"/>
                  </a:cubicBezTo>
                  <a:cubicBezTo>
                    <a:pt x="2" y="11"/>
                    <a:pt x="2" y="11"/>
                    <a:pt x="2" y="11"/>
                  </a:cubicBezTo>
                  <a:cubicBezTo>
                    <a:pt x="2" y="11"/>
                    <a:pt x="3" y="11"/>
                    <a:pt x="3" y="11"/>
                  </a:cubicBezTo>
                  <a:cubicBezTo>
                    <a:pt x="3" y="11"/>
                    <a:pt x="3" y="11"/>
                    <a:pt x="3" y="11"/>
                  </a:cubicBezTo>
                  <a:cubicBezTo>
                    <a:pt x="3" y="11"/>
                    <a:pt x="3" y="11"/>
                    <a:pt x="3" y="12"/>
                  </a:cubicBezTo>
                  <a:cubicBezTo>
                    <a:pt x="3" y="12"/>
                    <a:pt x="3" y="12"/>
                    <a:pt x="3" y="12"/>
                  </a:cubicBezTo>
                  <a:cubicBezTo>
                    <a:pt x="3" y="12"/>
                    <a:pt x="3" y="12"/>
                    <a:pt x="3" y="13"/>
                  </a:cubicBezTo>
                  <a:cubicBezTo>
                    <a:pt x="3" y="13"/>
                    <a:pt x="3" y="13"/>
                    <a:pt x="3" y="14"/>
                  </a:cubicBezTo>
                  <a:cubicBezTo>
                    <a:pt x="3" y="14"/>
                    <a:pt x="3" y="14"/>
                    <a:pt x="3" y="14"/>
                  </a:cubicBezTo>
                  <a:cubicBezTo>
                    <a:pt x="3" y="14"/>
                    <a:pt x="4" y="15"/>
                    <a:pt x="4" y="15"/>
                  </a:cubicBezTo>
                  <a:cubicBezTo>
                    <a:pt x="4" y="15"/>
                    <a:pt x="4" y="16"/>
                    <a:pt x="4" y="16"/>
                  </a:cubicBezTo>
                  <a:cubicBezTo>
                    <a:pt x="4" y="16"/>
                    <a:pt x="4" y="16"/>
                    <a:pt x="4" y="16"/>
                  </a:cubicBezTo>
                  <a:cubicBezTo>
                    <a:pt x="8" y="15"/>
                    <a:pt x="8" y="15"/>
                    <a:pt x="8" y="15"/>
                  </a:cubicBezTo>
                  <a:cubicBezTo>
                    <a:pt x="8" y="15"/>
                    <a:pt x="8" y="14"/>
                    <a:pt x="8" y="14"/>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6" name="Freeform 461">
              <a:extLst>
                <a:ext uri="{FF2B5EF4-FFF2-40B4-BE49-F238E27FC236}">
                  <a16:creationId xmlns:a16="http://schemas.microsoft.com/office/drawing/2014/main" id="{3B119C3B-B9E6-413A-8675-DDC7F47521F5}"/>
                </a:ext>
              </a:extLst>
            </p:cNvPr>
            <p:cNvSpPr>
              <a:spLocks/>
            </p:cNvSpPr>
            <p:nvPr/>
          </p:nvSpPr>
          <p:spPr bwMode="auto">
            <a:xfrm>
              <a:off x="-1746252" y="752476"/>
              <a:ext cx="93663" cy="101600"/>
            </a:xfrm>
            <a:custGeom>
              <a:avLst/>
              <a:gdLst>
                <a:gd name="T0" fmla="*/ 23 w 26"/>
                <a:gd name="T1" fmla="*/ 11 h 28"/>
                <a:gd name="T2" fmla="*/ 22 w 26"/>
                <a:gd name="T3" fmla="*/ 10 h 28"/>
                <a:gd name="T4" fmla="*/ 22 w 26"/>
                <a:gd name="T5" fmla="*/ 9 h 28"/>
                <a:gd name="T6" fmla="*/ 22 w 26"/>
                <a:gd name="T7" fmla="*/ 8 h 28"/>
                <a:gd name="T8" fmla="*/ 22 w 26"/>
                <a:gd name="T9" fmla="*/ 8 h 28"/>
                <a:gd name="T10" fmla="*/ 20 w 26"/>
                <a:gd name="T11" fmla="*/ 6 h 28"/>
                <a:gd name="T12" fmla="*/ 16 w 26"/>
                <a:gd name="T13" fmla="*/ 5 h 28"/>
                <a:gd name="T14" fmla="*/ 16 w 26"/>
                <a:gd name="T15" fmla="*/ 5 h 28"/>
                <a:gd name="T16" fmla="*/ 16 w 26"/>
                <a:gd name="T17" fmla="*/ 4 h 28"/>
                <a:gd name="T18" fmla="*/ 15 w 26"/>
                <a:gd name="T19" fmla="*/ 4 h 28"/>
                <a:gd name="T20" fmla="*/ 14 w 26"/>
                <a:gd name="T21" fmla="*/ 4 h 28"/>
                <a:gd name="T22" fmla="*/ 13 w 26"/>
                <a:gd name="T23" fmla="*/ 4 h 28"/>
                <a:gd name="T24" fmla="*/ 12 w 26"/>
                <a:gd name="T25" fmla="*/ 3 h 28"/>
                <a:gd name="T26" fmla="*/ 11 w 26"/>
                <a:gd name="T27" fmla="*/ 3 h 28"/>
                <a:gd name="T28" fmla="*/ 10 w 26"/>
                <a:gd name="T29" fmla="*/ 2 h 28"/>
                <a:gd name="T30" fmla="*/ 9 w 26"/>
                <a:gd name="T31" fmla="*/ 1 h 28"/>
                <a:gd name="T32" fmla="*/ 8 w 26"/>
                <a:gd name="T33" fmla="*/ 0 h 28"/>
                <a:gd name="T34" fmla="*/ 6 w 26"/>
                <a:gd name="T35" fmla="*/ 1 h 28"/>
                <a:gd name="T36" fmla="*/ 3 w 26"/>
                <a:gd name="T37" fmla="*/ 2 h 28"/>
                <a:gd name="T38" fmla="*/ 2 w 26"/>
                <a:gd name="T39" fmla="*/ 6 h 28"/>
                <a:gd name="T40" fmla="*/ 0 w 26"/>
                <a:gd name="T41" fmla="*/ 7 h 28"/>
                <a:gd name="T42" fmla="*/ 0 w 26"/>
                <a:gd name="T43" fmla="*/ 11 h 28"/>
                <a:gd name="T44" fmla="*/ 1 w 26"/>
                <a:gd name="T45" fmla="*/ 14 h 28"/>
                <a:gd name="T46" fmla="*/ 2 w 26"/>
                <a:gd name="T47" fmla="*/ 16 h 28"/>
                <a:gd name="T48" fmla="*/ 5 w 26"/>
                <a:gd name="T49" fmla="*/ 18 h 28"/>
                <a:gd name="T50" fmla="*/ 7 w 26"/>
                <a:gd name="T51" fmla="*/ 20 h 28"/>
                <a:gd name="T52" fmla="*/ 7 w 26"/>
                <a:gd name="T53" fmla="*/ 21 h 28"/>
                <a:gd name="T54" fmla="*/ 8 w 26"/>
                <a:gd name="T55" fmla="*/ 24 h 28"/>
                <a:gd name="T56" fmla="*/ 8 w 26"/>
                <a:gd name="T57" fmla="*/ 25 h 28"/>
                <a:gd name="T58" fmla="*/ 9 w 26"/>
                <a:gd name="T59" fmla="*/ 27 h 28"/>
                <a:gd name="T60" fmla="*/ 10 w 26"/>
                <a:gd name="T61" fmla="*/ 28 h 28"/>
                <a:gd name="T62" fmla="*/ 23 w 26"/>
                <a:gd name="T63" fmla="*/ 28 h 28"/>
                <a:gd name="T64" fmla="*/ 23 w 26"/>
                <a:gd name="T65" fmla="*/ 27 h 28"/>
                <a:gd name="T66" fmla="*/ 23 w 26"/>
                <a:gd name="T67" fmla="*/ 25 h 28"/>
                <a:gd name="T68" fmla="*/ 23 w 26"/>
                <a:gd name="T69" fmla="*/ 23 h 28"/>
                <a:gd name="T70" fmla="*/ 23 w 26"/>
                <a:gd name="T71" fmla="*/ 19 h 28"/>
                <a:gd name="T72" fmla="*/ 23 w 26"/>
                <a:gd name="T73" fmla="*/ 17 h 28"/>
                <a:gd name="T74" fmla="*/ 24 w 26"/>
                <a:gd name="T75" fmla="*/ 15 h 28"/>
                <a:gd name="T76" fmla="*/ 26 w 26"/>
                <a:gd name="T77" fmla="*/ 9 h 28"/>
                <a:gd name="T78" fmla="*/ 25 w 26"/>
                <a:gd name="T79" fmla="*/ 10 h 28"/>
                <a:gd name="T80" fmla="*/ 25 w 26"/>
                <a:gd name="T81" fmla="*/ 11 h 28"/>
                <a:gd name="T82" fmla="*/ 24 w 26"/>
                <a:gd name="T83" fmla="*/ 13 h 28"/>
                <a:gd name="T84" fmla="*/ 22 w 26"/>
                <a:gd name="T85" fmla="*/ 16 h 28"/>
                <a:gd name="T86" fmla="*/ 21 w 26"/>
                <a:gd name="T87" fmla="*/ 16 h 28"/>
                <a:gd name="T88" fmla="*/ 21 w 26"/>
                <a:gd name="T89" fmla="*/ 15 h 28"/>
                <a:gd name="T90" fmla="*/ 22 w 26"/>
                <a:gd name="T91" fmla="*/ 14 h 28"/>
                <a:gd name="T92" fmla="*/ 22 w 26"/>
                <a:gd name="T93" fmla="*/ 13 h 28"/>
                <a:gd name="T94" fmla="*/ 23 w 26"/>
                <a:gd name="T95" fmla="*/ 11 h 28"/>
                <a:gd name="T96" fmla="*/ 23 w 26"/>
                <a:gd name="T97" fmla="*/ 11 h 28"/>
                <a:gd name="T98" fmla="*/ 23 w 26"/>
                <a:gd name="T99" fmla="*/ 1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 h="28">
                  <a:moveTo>
                    <a:pt x="23" y="12"/>
                  </a:moveTo>
                  <a:cubicBezTo>
                    <a:pt x="23" y="12"/>
                    <a:pt x="23" y="11"/>
                    <a:pt x="23" y="11"/>
                  </a:cubicBezTo>
                  <a:cubicBezTo>
                    <a:pt x="23" y="11"/>
                    <a:pt x="23" y="11"/>
                    <a:pt x="23" y="11"/>
                  </a:cubicBezTo>
                  <a:cubicBezTo>
                    <a:pt x="23" y="11"/>
                    <a:pt x="22" y="10"/>
                    <a:pt x="22" y="10"/>
                  </a:cubicBezTo>
                  <a:cubicBezTo>
                    <a:pt x="22" y="10"/>
                    <a:pt x="22" y="10"/>
                    <a:pt x="22" y="10"/>
                  </a:cubicBezTo>
                  <a:cubicBezTo>
                    <a:pt x="22" y="9"/>
                    <a:pt x="22" y="9"/>
                    <a:pt x="22" y="9"/>
                  </a:cubicBezTo>
                  <a:cubicBezTo>
                    <a:pt x="22" y="9"/>
                    <a:pt x="22" y="9"/>
                    <a:pt x="22" y="9"/>
                  </a:cubicBezTo>
                  <a:cubicBezTo>
                    <a:pt x="22" y="9"/>
                    <a:pt x="22" y="8"/>
                    <a:pt x="22" y="8"/>
                  </a:cubicBezTo>
                  <a:cubicBezTo>
                    <a:pt x="22" y="8"/>
                    <a:pt x="22" y="8"/>
                    <a:pt x="22" y="8"/>
                  </a:cubicBezTo>
                  <a:cubicBezTo>
                    <a:pt x="22" y="8"/>
                    <a:pt x="22" y="8"/>
                    <a:pt x="22" y="8"/>
                  </a:cubicBezTo>
                  <a:cubicBezTo>
                    <a:pt x="21" y="8"/>
                    <a:pt x="21" y="7"/>
                    <a:pt x="21" y="7"/>
                  </a:cubicBezTo>
                  <a:cubicBezTo>
                    <a:pt x="21" y="6"/>
                    <a:pt x="20" y="6"/>
                    <a:pt x="20" y="6"/>
                  </a:cubicBezTo>
                  <a:cubicBezTo>
                    <a:pt x="20" y="6"/>
                    <a:pt x="19" y="6"/>
                    <a:pt x="19" y="6"/>
                  </a:cubicBezTo>
                  <a:cubicBezTo>
                    <a:pt x="18" y="5"/>
                    <a:pt x="17" y="5"/>
                    <a:pt x="16" y="5"/>
                  </a:cubicBezTo>
                  <a:cubicBezTo>
                    <a:pt x="16" y="5"/>
                    <a:pt x="16" y="5"/>
                    <a:pt x="16" y="5"/>
                  </a:cubicBezTo>
                  <a:cubicBezTo>
                    <a:pt x="16" y="5"/>
                    <a:pt x="16" y="5"/>
                    <a:pt x="16" y="5"/>
                  </a:cubicBezTo>
                  <a:cubicBezTo>
                    <a:pt x="16" y="5"/>
                    <a:pt x="16" y="5"/>
                    <a:pt x="16" y="4"/>
                  </a:cubicBezTo>
                  <a:cubicBezTo>
                    <a:pt x="16" y="4"/>
                    <a:pt x="16" y="4"/>
                    <a:pt x="16" y="4"/>
                  </a:cubicBezTo>
                  <a:cubicBezTo>
                    <a:pt x="16" y="4"/>
                    <a:pt x="15" y="4"/>
                    <a:pt x="15" y="4"/>
                  </a:cubicBezTo>
                  <a:cubicBezTo>
                    <a:pt x="15" y="4"/>
                    <a:pt x="15" y="4"/>
                    <a:pt x="15" y="4"/>
                  </a:cubicBezTo>
                  <a:cubicBezTo>
                    <a:pt x="15" y="4"/>
                    <a:pt x="15" y="4"/>
                    <a:pt x="15" y="4"/>
                  </a:cubicBezTo>
                  <a:cubicBezTo>
                    <a:pt x="15" y="4"/>
                    <a:pt x="14" y="4"/>
                    <a:pt x="14" y="4"/>
                  </a:cubicBezTo>
                  <a:cubicBezTo>
                    <a:pt x="14" y="4"/>
                    <a:pt x="14" y="4"/>
                    <a:pt x="13" y="4"/>
                  </a:cubicBezTo>
                  <a:cubicBezTo>
                    <a:pt x="13" y="4"/>
                    <a:pt x="13" y="4"/>
                    <a:pt x="13" y="4"/>
                  </a:cubicBezTo>
                  <a:cubicBezTo>
                    <a:pt x="13" y="4"/>
                    <a:pt x="13" y="4"/>
                    <a:pt x="12" y="4"/>
                  </a:cubicBezTo>
                  <a:cubicBezTo>
                    <a:pt x="12" y="4"/>
                    <a:pt x="12" y="4"/>
                    <a:pt x="12" y="3"/>
                  </a:cubicBezTo>
                  <a:cubicBezTo>
                    <a:pt x="12" y="3"/>
                    <a:pt x="12" y="3"/>
                    <a:pt x="12" y="3"/>
                  </a:cubicBezTo>
                  <a:cubicBezTo>
                    <a:pt x="12" y="3"/>
                    <a:pt x="11" y="3"/>
                    <a:pt x="11" y="3"/>
                  </a:cubicBezTo>
                  <a:cubicBezTo>
                    <a:pt x="11" y="3"/>
                    <a:pt x="11" y="2"/>
                    <a:pt x="11" y="2"/>
                  </a:cubicBezTo>
                  <a:cubicBezTo>
                    <a:pt x="10" y="2"/>
                    <a:pt x="10" y="2"/>
                    <a:pt x="10" y="2"/>
                  </a:cubicBezTo>
                  <a:cubicBezTo>
                    <a:pt x="10" y="2"/>
                    <a:pt x="9" y="2"/>
                    <a:pt x="9" y="2"/>
                  </a:cubicBezTo>
                  <a:cubicBezTo>
                    <a:pt x="9" y="2"/>
                    <a:pt x="9" y="2"/>
                    <a:pt x="9" y="1"/>
                  </a:cubicBezTo>
                  <a:cubicBezTo>
                    <a:pt x="9" y="1"/>
                    <a:pt x="9" y="1"/>
                    <a:pt x="9" y="1"/>
                  </a:cubicBezTo>
                  <a:cubicBezTo>
                    <a:pt x="9" y="1"/>
                    <a:pt x="9" y="0"/>
                    <a:pt x="8" y="0"/>
                  </a:cubicBezTo>
                  <a:cubicBezTo>
                    <a:pt x="8" y="0"/>
                    <a:pt x="7" y="1"/>
                    <a:pt x="7" y="1"/>
                  </a:cubicBezTo>
                  <a:cubicBezTo>
                    <a:pt x="7" y="1"/>
                    <a:pt x="6" y="1"/>
                    <a:pt x="6" y="1"/>
                  </a:cubicBezTo>
                  <a:cubicBezTo>
                    <a:pt x="6" y="1"/>
                    <a:pt x="6" y="1"/>
                    <a:pt x="6" y="1"/>
                  </a:cubicBezTo>
                  <a:cubicBezTo>
                    <a:pt x="5" y="1"/>
                    <a:pt x="3" y="2"/>
                    <a:pt x="3" y="2"/>
                  </a:cubicBezTo>
                  <a:cubicBezTo>
                    <a:pt x="3" y="2"/>
                    <a:pt x="3" y="2"/>
                    <a:pt x="3" y="2"/>
                  </a:cubicBezTo>
                  <a:cubicBezTo>
                    <a:pt x="2" y="6"/>
                    <a:pt x="2" y="6"/>
                    <a:pt x="2" y="6"/>
                  </a:cubicBezTo>
                  <a:cubicBezTo>
                    <a:pt x="2" y="6"/>
                    <a:pt x="2" y="6"/>
                    <a:pt x="2" y="7"/>
                  </a:cubicBezTo>
                  <a:cubicBezTo>
                    <a:pt x="1" y="8"/>
                    <a:pt x="0" y="7"/>
                    <a:pt x="0" y="7"/>
                  </a:cubicBezTo>
                  <a:cubicBezTo>
                    <a:pt x="0" y="8"/>
                    <a:pt x="0" y="10"/>
                    <a:pt x="0" y="10"/>
                  </a:cubicBezTo>
                  <a:cubicBezTo>
                    <a:pt x="1" y="10"/>
                    <a:pt x="1" y="11"/>
                    <a:pt x="0" y="11"/>
                  </a:cubicBezTo>
                  <a:cubicBezTo>
                    <a:pt x="0" y="12"/>
                    <a:pt x="0" y="13"/>
                    <a:pt x="0" y="13"/>
                  </a:cubicBezTo>
                  <a:cubicBezTo>
                    <a:pt x="0" y="14"/>
                    <a:pt x="0" y="14"/>
                    <a:pt x="1" y="14"/>
                  </a:cubicBezTo>
                  <a:cubicBezTo>
                    <a:pt x="1" y="14"/>
                    <a:pt x="1" y="15"/>
                    <a:pt x="1" y="15"/>
                  </a:cubicBezTo>
                  <a:cubicBezTo>
                    <a:pt x="1" y="16"/>
                    <a:pt x="1" y="16"/>
                    <a:pt x="2" y="16"/>
                  </a:cubicBezTo>
                  <a:cubicBezTo>
                    <a:pt x="3" y="16"/>
                    <a:pt x="4" y="17"/>
                    <a:pt x="4" y="17"/>
                  </a:cubicBezTo>
                  <a:cubicBezTo>
                    <a:pt x="4" y="18"/>
                    <a:pt x="4" y="18"/>
                    <a:pt x="5" y="18"/>
                  </a:cubicBezTo>
                  <a:cubicBezTo>
                    <a:pt x="6" y="19"/>
                    <a:pt x="6" y="19"/>
                    <a:pt x="6" y="19"/>
                  </a:cubicBezTo>
                  <a:cubicBezTo>
                    <a:pt x="6" y="19"/>
                    <a:pt x="6" y="20"/>
                    <a:pt x="7" y="20"/>
                  </a:cubicBezTo>
                  <a:cubicBezTo>
                    <a:pt x="7" y="20"/>
                    <a:pt x="7" y="20"/>
                    <a:pt x="7" y="21"/>
                  </a:cubicBezTo>
                  <a:cubicBezTo>
                    <a:pt x="7" y="21"/>
                    <a:pt x="7" y="21"/>
                    <a:pt x="7" y="21"/>
                  </a:cubicBezTo>
                  <a:cubicBezTo>
                    <a:pt x="7" y="22"/>
                    <a:pt x="7" y="22"/>
                    <a:pt x="7" y="22"/>
                  </a:cubicBezTo>
                  <a:cubicBezTo>
                    <a:pt x="7" y="22"/>
                    <a:pt x="8" y="23"/>
                    <a:pt x="8" y="24"/>
                  </a:cubicBezTo>
                  <a:cubicBezTo>
                    <a:pt x="8" y="24"/>
                    <a:pt x="8" y="24"/>
                    <a:pt x="8" y="24"/>
                  </a:cubicBezTo>
                  <a:cubicBezTo>
                    <a:pt x="8" y="24"/>
                    <a:pt x="8" y="25"/>
                    <a:pt x="8" y="25"/>
                  </a:cubicBezTo>
                  <a:cubicBezTo>
                    <a:pt x="8" y="26"/>
                    <a:pt x="8" y="26"/>
                    <a:pt x="8" y="27"/>
                  </a:cubicBezTo>
                  <a:cubicBezTo>
                    <a:pt x="8" y="27"/>
                    <a:pt x="9" y="27"/>
                    <a:pt x="9" y="27"/>
                  </a:cubicBezTo>
                  <a:cubicBezTo>
                    <a:pt x="9" y="27"/>
                    <a:pt x="9" y="27"/>
                    <a:pt x="9" y="28"/>
                  </a:cubicBezTo>
                  <a:cubicBezTo>
                    <a:pt x="10" y="28"/>
                    <a:pt x="10" y="28"/>
                    <a:pt x="10" y="28"/>
                  </a:cubicBezTo>
                  <a:cubicBezTo>
                    <a:pt x="23" y="28"/>
                    <a:pt x="23" y="28"/>
                    <a:pt x="23" y="28"/>
                  </a:cubicBezTo>
                  <a:cubicBezTo>
                    <a:pt x="23" y="28"/>
                    <a:pt x="23" y="28"/>
                    <a:pt x="23" y="28"/>
                  </a:cubicBezTo>
                  <a:cubicBezTo>
                    <a:pt x="23" y="28"/>
                    <a:pt x="23" y="27"/>
                    <a:pt x="23" y="27"/>
                  </a:cubicBezTo>
                  <a:cubicBezTo>
                    <a:pt x="23" y="27"/>
                    <a:pt x="23" y="27"/>
                    <a:pt x="23" y="27"/>
                  </a:cubicBezTo>
                  <a:cubicBezTo>
                    <a:pt x="23" y="27"/>
                    <a:pt x="24" y="26"/>
                    <a:pt x="23" y="25"/>
                  </a:cubicBezTo>
                  <a:cubicBezTo>
                    <a:pt x="23" y="25"/>
                    <a:pt x="23" y="25"/>
                    <a:pt x="23" y="25"/>
                  </a:cubicBezTo>
                  <a:cubicBezTo>
                    <a:pt x="23" y="24"/>
                    <a:pt x="23" y="24"/>
                    <a:pt x="23" y="24"/>
                  </a:cubicBezTo>
                  <a:cubicBezTo>
                    <a:pt x="23" y="23"/>
                    <a:pt x="23" y="23"/>
                    <a:pt x="23" y="23"/>
                  </a:cubicBezTo>
                  <a:cubicBezTo>
                    <a:pt x="23" y="22"/>
                    <a:pt x="23" y="21"/>
                    <a:pt x="23" y="20"/>
                  </a:cubicBezTo>
                  <a:cubicBezTo>
                    <a:pt x="23" y="20"/>
                    <a:pt x="23" y="19"/>
                    <a:pt x="23" y="19"/>
                  </a:cubicBezTo>
                  <a:cubicBezTo>
                    <a:pt x="23" y="18"/>
                    <a:pt x="23" y="18"/>
                    <a:pt x="23" y="18"/>
                  </a:cubicBezTo>
                  <a:cubicBezTo>
                    <a:pt x="23" y="17"/>
                    <a:pt x="23" y="17"/>
                    <a:pt x="23" y="17"/>
                  </a:cubicBezTo>
                  <a:cubicBezTo>
                    <a:pt x="24" y="17"/>
                    <a:pt x="24" y="16"/>
                    <a:pt x="24" y="16"/>
                  </a:cubicBezTo>
                  <a:cubicBezTo>
                    <a:pt x="24" y="16"/>
                    <a:pt x="24" y="16"/>
                    <a:pt x="24" y="15"/>
                  </a:cubicBezTo>
                  <a:cubicBezTo>
                    <a:pt x="24" y="15"/>
                    <a:pt x="24" y="14"/>
                    <a:pt x="25" y="13"/>
                  </a:cubicBezTo>
                  <a:cubicBezTo>
                    <a:pt x="26" y="12"/>
                    <a:pt x="26" y="10"/>
                    <a:pt x="26" y="9"/>
                  </a:cubicBezTo>
                  <a:cubicBezTo>
                    <a:pt x="26" y="8"/>
                    <a:pt x="26" y="9"/>
                    <a:pt x="26" y="9"/>
                  </a:cubicBezTo>
                  <a:cubicBezTo>
                    <a:pt x="26" y="10"/>
                    <a:pt x="25" y="10"/>
                    <a:pt x="25" y="10"/>
                  </a:cubicBezTo>
                  <a:cubicBezTo>
                    <a:pt x="25" y="10"/>
                    <a:pt x="25" y="10"/>
                    <a:pt x="25" y="10"/>
                  </a:cubicBezTo>
                  <a:cubicBezTo>
                    <a:pt x="25" y="10"/>
                    <a:pt x="25" y="11"/>
                    <a:pt x="25" y="11"/>
                  </a:cubicBezTo>
                  <a:cubicBezTo>
                    <a:pt x="24" y="11"/>
                    <a:pt x="24" y="12"/>
                    <a:pt x="24" y="12"/>
                  </a:cubicBezTo>
                  <a:cubicBezTo>
                    <a:pt x="24" y="12"/>
                    <a:pt x="24" y="12"/>
                    <a:pt x="24" y="13"/>
                  </a:cubicBezTo>
                  <a:cubicBezTo>
                    <a:pt x="23" y="13"/>
                    <a:pt x="23" y="14"/>
                    <a:pt x="23" y="14"/>
                  </a:cubicBezTo>
                  <a:cubicBezTo>
                    <a:pt x="22" y="14"/>
                    <a:pt x="22" y="15"/>
                    <a:pt x="22" y="16"/>
                  </a:cubicBezTo>
                  <a:cubicBezTo>
                    <a:pt x="22" y="16"/>
                    <a:pt x="22" y="16"/>
                    <a:pt x="21" y="16"/>
                  </a:cubicBezTo>
                  <a:cubicBezTo>
                    <a:pt x="21" y="16"/>
                    <a:pt x="21" y="16"/>
                    <a:pt x="21" y="16"/>
                  </a:cubicBezTo>
                  <a:cubicBezTo>
                    <a:pt x="21" y="16"/>
                    <a:pt x="21" y="15"/>
                    <a:pt x="21" y="15"/>
                  </a:cubicBezTo>
                  <a:cubicBezTo>
                    <a:pt x="21" y="15"/>
                    <a:pt x="21" y="15"/>
                    <a:pt x="21" y="15"/>
                  </a:cubicBezTo>
                  <a:cubicBezTo>
                    <a:pt x="22" y="15"/>
                    <a:pt x="22" y="15"/>
                    <a:pt x="22" y="15"/>
                  </a:cubicBezTo>
                  <a:cubicBezTo>
                    <a:pt x="22" y="14"/>
                    <a:pt x="22" y="14"/>
                    <a:pt x="22" y="14"/>
                  </a:cubicBezTo>
                  <a:cubicBezTo>
                    <a:pt x="22" y="14"/>
                    <a:pt x="22" y="14"/>
                    <a:pt x="22" y="14"/>
                  </a:cubicBezTo>
                  <a:cubicBezTo>
                    <a:pt x="22" y="14"/>
                    <a:pt x="22" y="14"/>
                    <a:pt x="22" y="13"/>
                  </a:cubicBezTo>
                  <a:cubicBezTo>
                    <a:pt x="22" y="13"/>
                    <a:pt x="23" y="13"/>
                    <a:pt x="23"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2"/>
                    <a:pt x="23" y="12"/>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117" name="Freeform 462">
              <a:extLst>
                <a:ext uri="{FF2B5EF4-FFF2-40B4-BE49-F238E27FC236}">
                  <a16:creationId xmlns:a16="http://schemas.microsoft.com/office/drawing/2014/main" id="{A6911996-203B-413C-AE5B-D637C28F0CCA}"/>
                </a:ext>
              </a:extLst>
            </p:cNvPr>
            <p:cNvSpPr>
              <a:spLocks/>
            </p:cNvSpPr>
            <p:nvPr/>
          </p:nvSpPr>
          <p:spPr bwMode="auto">
            <a:xfrm>
              <a:off x="-1706564" y="733426"/>
              <a:ext cx="104775" cy="58738"/>
            </a:xfrm>
            <a:custGeom>
              <a:avLst/>
              <a:gdLst>
                <a:gd name="T0" fmla="*/ 28 w 29"/>
                <a:gd name="T1" fmla="*/ 8 h 16"/>
                <a:gd name="T2" fmla="*/ 26 w 29"/>
                <a:gd name="T3" fmla="*/ 7 h 16"/>
                <a:gd name="T4" fmla="*/ 25 w 29"/>
                <a:gd name="T5" fmla="*/ 6 h 16"/>
                <a:gd name="T6" fmla="*/ 24 w 29"/>
                <a:gd name="T7" fmla="*/ 6 h 16"/>
                <a:gd name="T8" fmla="*/ 23 w 29"/>
                <a:gd name="T9" fmla="*/ 5 h 16"/>
                <a:gd name="T10" fmla="*/ 22 w 29"/>
                <a:gd name="T11" fmla="*/ 4 h 16"/>
                <a:gd name="T12" fmla="*/ 21 w 29"/>
                <a:gd name="T13" fmla="*/ 4 h 16"/>
                <a:gd name="T14" fmla="*/ 20 w 29"/>
                <a:gd name="T15" fmla="*/ 5 h 16"/>
                <a:gd name="T16" fmla="*/ 17 w 29"/>
                <a:gd name="T17" fmla="*/ 5 h 16"/>
                <a:gd name="T18" fmla="*/ 16 w 29"/>
                <a:gd name="T19" fmla="*/ 7 h 16"/>
                <a:gd name="T20" fmla="*/ 13 w 29"/>
                <a:gd name="T21" fmla="*/ 7 h 16"/>
                <a:gd name="T22" fmla="*/ 11 w 29"/>
                <a:gd name="T23" fmla="*/ 5 h 16"/>
                <a:gd name="T24" fmla="*/ 10 w 29"/>
                <a:gd name="T25" fmla="*/ 5 h 16"/>
                <a:gd name="T26" fmla="*/ 9 w 29"/>
                <a:gd name="T27" fmla="*/ 5 h 16"/>
                <a:gd name="T28" fmla="*/ 8 w 29"/>
                <a:gd name="T29" fmla="*/ 5 h 16"/>
                <a:gd name="T30" fmla="*/ 7 w 29"/>
                <a:gd name="T31" fmla="*/ 6 h 16"/>
                <a:gd name="T32" fmla="*/ 8 w 29"/>
                <a:gd name="T33" fmla="*/ 3 h 16"/>
                <a:gd name="T34" fmla="*/ 10 w 29"/>
                <a:gd name="T35" fmla="*/ 2 h 16"/>
                <a:gd name="T36" fmla="*/ 10 w 29"/>
                <a:gd name="T37" fmla="*/ 0 h 16"/>
                <a:gd name="T38" fmla="*/ 8 w 29"/>
                <a:gd name="T39" fmla="*/ 1 h 16"/>
                <a:gd name="T40" fmla="*/ 7 w 29"/>
                <a:gd name="T41" fmla="*/ 2 h 16"/>
                <a:gd name="T42" fmla="*/ 5 w 29"/>
                <a:gd name="T43" fmla="*/ 3 h 16"/>
                <a:gd name="T44" fmla="*/ 5 w 29"/>
                <a:gd name="T45" fmla="*/ 4 h 16"/>
                <a:gd name="T46" fmla="*/ 4 w 29"/>
                <a:gd name="T47" fmla="*/ 5 h 16"/>
                <a:gd name="T48" fmla="*/ 3 w 29"/>
                <a:gd name="T49" fmla="*/ 5 h 16"/>
                <a:gd name="T50" fmla="*/ 1 w 29"/>
                <a:gd name="T51" fmla="*/ 6 h 16"/>
                <a:gd name="T52" fmla="*/ 0 w 29"/>
                <a:gd name="T53" fmla="*/ 7 h 16"/>
                <a:gd name="T54" fmla="*/ 1 w 29"/>
                <a:gd name="T55" fmla="*/ 8 h 16"/>
                <a:gd name="T56" fmla="*/ 2 w 29"/>
                <a:gd name="T57" fmla="*/ 9 h 16"/>
                <a:gd name="T58" fmla="*/ 4 w 29"/>
                <a:gd name="T59" fmla="*/ 9 h 16"/>
                <a:gd name="T60" fmla="*/ 5 w 29"/>
                <a:gd name="T61" fmla="*/ 9 h 16"/>
                <a:gd name="T62" fmla="*/ 6 w 29"/>
                <a:gd name="T63" fmla="*/ 10 h 16"/>
                <a:gd name="T64" fmla="*/ 11 w 29"/>
                <a:gd name="T65" fmla="*/ 13 h 16"/>
                <a:gd name="T66" fmla="*/ 11 w 29"/>
                <a:gd name="T67" fmla="*/ 14 h 16"/>
                <a:gd name="T68" fmla="*/ 12 w 29"/>
                <a:gd name="T69" fmla="*/ 16 h 16"/>
                <a:gd name="T70" fmla="*/ 12 w 29"/>
                <a:gd name="T71" fmla="*/ 16 h 16"/>
                <a:gd name="T72" fmla="*/ 12 w 29"/>
                <a:gd name="T73" fmla="*/ 15 h 16"/>
                <a:gd name="T74" fmla="*/ 13 w 29"/>
                <a:gd name="T75" fmla="*/ 13 h 16"/>
                <a:gd name="T76" fmla="*/ 16 w 29"/>
                <a:gd name="T77" fmla="*/ 10 h 16"/>
                <a:gd name="T78" fmla="*/ 16 w 29"/>
                <a:gd name="T79" fmla="*/ 11 h 16"/>
                <a:gd name="T80" fmla="*/ 16 w 29"/>
                <a:gd name="T81" fmla="*/ 12 h 16"/>
                <a:gd name="T82" fmla="*/ 17 w 29"/>
                <a:gd name="T83" fmla="*/ 11 h 16"/>
                <a:gd name="T84" fmla="*/ 21 w 29"/>
                <a:gd name="T85" fmla="*/ 8 h 16"/>
                <a:gd name="T86" fmla="*/ 24 w 29"/>
                <a:gd name="T87" fmla="*/ 10 h 16"/>
                <a:gd name="T88" fmla="*/ 24 w 29"/>
                <a:gd name="T89" fmla="*/ 10 h 16"/>
                <a:gd name="T90" fmla="*/ 24 w 29"/>
                <a:gd name="T91" fmla="*/ 10 h 16"/>
                <a:gd name="T92" fmla="*/ 25 w 29"/>
                <a:gd name="T93" fmla="*/ 9 h 16"/>
                <a:gd name="T94" fmla="*/ 25 w 29"/>
                <a:gd name="T95" fmla="*/ 9 h 16"/>
                <a:gd name="T96" fmla="*/ 26 w 29"/>
                <a:gd name="T97" fmla="*/ 9 h 16"/>
                <a:gd name="T98" fmla="*/ 27 w 29"/>
                <a:gd name="T99" fmla="*/ 9 h 16"/>
                <a:gd name="T100" fmla="*/ 29 w 29"/>
                <a:gd name="T101"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9" h="16">
                  <a:moveTo>
                    <a:pt x="29" y="8"/>
                  </a:moveTo>
                  <a:cubicBezTo>
                    <a:pt x="29" y="8"/>
                    <a:pt x="28" y="8"/>
                    <a:pt x="28" y="8"/>
                  </a:cubicBezTo>
                  <a:cubicBezTo>
                    <a:pt x="28" y="8"/>
                    <a:pt x="28" y="8"/>
                    <a:pt x="28" y="8"/>
                  </a:cubicBezTo>
                  <a:cubicBezTo>
                    <a:pt x="27" y="8"/>
                    <a:pt x="27" y="8"/>
                    <a:pt x="27" y="8"/>
                  </a:cubicBezTo>
                  <a:cubicBezTo>
                    <a:pt x="27" y="7"/>
                    <a:pt x="27" y="7"/>
                    <a:pt x="26" y="7"/>
                  </a:cubicBezTo>
                  <a:cubicBezTo>
                    <a:pt x="26" y="7"/>
                    <a:pt x="26" y="7"/>
                    <a:pt x="26" y="7"/>
                  </a:cubicBezTo>
                  <a:cubicBezTo>
                    <a:pt x="26" y="7"/>
                    <a:pt x="26" y="7"/>
                    <a:pt x="26" y="7"/>
                  </a:cubicBezTo>
                  <a:cubicBezTo>
                    <a:pt x="26" y="7"/>
                    <a:pt x="26" y="7"/>
                    <a:pt x="26" y="6"/>
                  </a:cubicBezTo>
                  <a:cubicBezTo>
                    <a:pt x="26" y="6"/>
                    <a:pt x="25" y="6"/>
                    <a:pt x="25" y="6"/>
                  </a:cubicBezTo>
                  <a:cubicBezTo>
                    <a:pt x="25" y="6"/>
                    <a:pt x="25" y="5"/>
                    <a:pt x="25" y="5"/>
                  </a:cubicBezTo>
                  <a:cubicBezTo>
                    <a:pt x="25" y="5"/>
                    <a:pt x="25" y="5"/>
                    <a:pt x="25" y="5"/>
                  </a:cubicBezTo>
                  <a:cubicBezTo>
                    <a:pt x="25" y="6"/>
                    <a:pt x="24" y="6"/>
                    <a:pt x="24" y="6"/>
                  </a:cubicBezTo>
                  <a:cubicBezTo>
                    <a:pt x="24" y="6"/>
                    <a:pt x="24" y="6"/>
                    <a:pt x="23" y="6"/>
                  </a:cubicBezTo>
                  <a:cubicBezTo>
                    <a:pt x="23" y="6"/>
                    <a:pt x="22" y="6"/>
                    <a:pt x="23" y="5"/>
                  </a:cubicBezTo>
                  <a:cubicBezTo>
                    <a:pt x="23" y="5"/>
                    <a:pt x="23" y="5"/>
                    <a:pt x="23" y="5"/>
                  </a:cubicBezTo>
                  <a:cubicBezTo>
                    <a:pt x="23" y="4"/>
                    <a:pt x="23" y="4"/>
                    <a:pt x="23" y="4"/>
                  </a:cubicBezTo>
                  <a:cubicBezTo>
                    <a:pt x="23" y="4"/>
                    <a:pt x="23" y="4"/>
                    <a:pt x="23" y="4"/>
                  </a:cubicBezTo>
                  <a:cubicBezTo>
                    <a:pt x="22" y="4"/>
                    <a:pt x="22" y="4"/>
                    <a:pt x="22" y="4"/>
                  </a:cubicBezTo>
                  <a:cubicBezTo>
                    <a:pt x="22" y="4"/>
                    <a:pt x="22" y="4"/>
                    <a:pt x="22" y="4"/>
                  </a:cubicBezTo>
                  <a:cubicBezTo>
                    <a:pt x="22" y="4"/>
                    <a:pt x="21" y="4"/>
                    <a:pt x="21" y="4"/>
                  </a:cubicBezTo>
                  <a:cubicBezTo>
                    <a:pt x="21" y="4"/>
                    <a:pt x="21" y="4"/>
                    <a:pt x="21" y="4"/>
                  </a:cubicBezTo>
                  <a:cubicBezTo>
                    <a:pt x="21" y="4"/>
                    <a:pt x="21" y="4"/>
                    <a:pt x="21" y="4"/>
                  </a:cubicBezTo>
                  <a:cubicBezTo>
                    <a:pt x="20" y="5"/>
                    <a:pt x="20" y="5"/>
                    <a:pt x="20" y="5"/>
                  </a:cubicBezTo>
                  <a:cubicBezTo>
                    <a:pt x="20" y="5"/>
                    <a:pt x="20" y="5"/>
                    <a:pt x="20" y="5"/>
                  </a:cubicBezTo>
                  <a:cubicBezTo>
                    <a:pt x="18" y="5"/>
                    <a:pt x="18" y="5"/>
                    <a:pt x="18" y="5"/>
                  </a:cubicBezTo>
                  <a:cubicBezTo>
                    <a:pt x="18" y="5"/>
                    <a:pt x="18" y="5"/>
                    <a:pt x="18" y="5"/>
                  </a:cubicBezTo>
                  <a:cubicBezTo>
                    <a:pt x="18" y="5"/>
                    <a:pt x="17" y="5"/>
                    <a:pt x="17" y="5"/>
                  </a:cubicBezTo>
                  <a:cubicBezTo>
                    <a:pt x="17" y="5"/>
                    <a:pt x="17" y="5"/>
                    <a:pt x="17" y="6"/>
                  </a:cubicBezTo>
                  <a:cubicBezTo>
                    <a:pt x="17" y="6"/>
                    <a:pt x="17" y="6"/>
                    <a:pt x="17" y="6"/>
                  </a:cubicBezTo>
                  <a:cubicBezTo>
                    <a:pt x="16" y="6"/>
                    <a:pt x="16" y="6"/>
                    <a:pt x="16" y="7"/>
                  </a:cubicBezTo>
                  <a:cubicBezTo>
                    <a:pt x="16" y="7"/>
                    <a:pt x="16" y="7"/>
                    <a:pt x="15" y="7"/>
                  </a:cubicBezTo>
                  <a:cubicBezTo>
                    <a:pt x="15" y="7"/>
                    <a:pt x="15" y="7"/>
                    <a:pt x="15" y="7"/>
                  </a:cubicBezTo>
                  <a:cubicBezTo>
                    <a:pt x="14" y="7"/>
                    <a:pt x="14" y="7"/>
                    <a:pt x="13" y="7"/>
                  </a:cubicBezTo>
                  <a:cubicBezTo>
                    <a:pt x="13" y="7"/>
                    <a:pt x="13" y="7"/>
                    <a:pt x="13" y="7"/>
                  </a:cubicBezTo>
                  <a:cubicBezTo>
                    <a:pt x="12" y="7"/>
                    <a:pt x="12" y="7"/>
                    <a:pt x="12" y="6"/>
                  </a:cubicBezTo>
                  <a:cubicBezTo>
                    <a:pt x="12" y="6"/>
                    <a:pt x="11" y="6"/>
                    <a:pt x="11" y="5"/>
                  </a:cubicBezTo>
                  <a:cubicBezTo>
                    <a:pt x="10" y="5"/>
                    <a:pt x="10" y="5"/>
                    <a:pt x="10" y="5"/>
                  </a:cubicBezTo>
                  <a:cubicBezTo>
                    <a:pt x="10" y="5"/>
                    <a:pt x="10" y="5"/>
                    <a:pt x="10" y="5"/>
                  </a:cubicBezTo>
                  <a:cubicBezTo>
                    <a:pt x="10" y="5"/>
                    <a:pt x="10" y="5"/>
                    <a:pt x="10" y="5"/>
                  </a:cubicBezTo>
                  <a:cubicBezTo>
                    <a:pt x="10" y="5"/>
                    <a:pt x="10" y="5"/>
                    <a:pt x="10" y="5"/>
                  </a:cubicBezTo>
                  <a:cubicBezTo>
                    <a:pt x="10" y="5"/>
                    <a:pt x="10" y="5"/>
                    <a:pt x="9" y="5"/>
                  </a:cubicBezTo>
                  <a:cubicBezTo>
                    <a:pt x="9" y="5"/>
                    <a:pt x="9" y="5"/>
                    <a:pt x="9" y="5"/>
                  </a:cubicBezTo>
                  <a:cubicBezTo>
                    <a:pt x="9" y="5"/>
                    <a:pt x="9" y="5"/>
                    <a:pt x="9" y="5"/>
                  </a:cubicBezTo>
                  <a:cubicBezTo>
                    <a:pt x="9" y="5"/>
                    <a:pt x="9" y="5"/>
                    <a:pt x="9" y="5"/>
                  </a:cubicBezTo>
                  <a:cubicBezTo>
                    <a:pt x="9" y="5"/>
                    <a:pt x="9" y="5"/>
                    <a:pt x="8" y="5"/>
                  </a:cubicBezTo>
                  <a:cubicBezTo>
                    <a:pt x="9" y="5"/>
                    <a:pt x="9" y="5"/>
                    <a:pt x="9" y="5"/>
                  </a:cubicBezTo>
                  <a:cubicBezTo>
                    <a:pt x="8" y="5"/>
                    <a:pt x="8" y="5"/>
                    <a:pt x="8" y="5"/>
                  </a:cubicBezTo>
                  <a:cubicBezTo>
                    <a:pt x="8" y="5"/>
                    <a:pt x="8" y="6"/>
                    <a:pt x="7" y="6"/>
                  </a:cubicBezTo>
                  <a:cubicBezTo>
                    <a:pt x="7" y="6"/>
                    <a:pt x="7" y="6"/>
                    <a:pt x="7" y="6"/>
                  </a:cubicBezTo>
                  <a:cubicBezTo>
                    <a:pt x="7" y="5"/>
                    <a:pt x="7" y="4"/>
                    <a:pt x="8" y="3"/>
                  </a:cubicBezTo>
                  <a:cubicBezTo>
                    <a:pt x="8" y="3"/>
                    <a:pt x="8" y="3"/>
                    <a:pt x="8" y="3"/>
                  </a:cubicBezTo>
                  <a:cubicBezTo>
                    <a:pt x="8" y="3"/>
                    <a:pt x="8" y="3"/>
                    <a:pt x="8" y="3"/>
                  </a:cubicBezTo>
                  <a:cubicBezTo>
                    <a:pt x="9" y="2"/>
                    <a:pt x="9" y="2"/>
                    <a:pt x="9" y="2"/>
                  </a:cubicBezTo>
                  <a:cubicBezTo>
                    <a:pt x="9" y="2"/>
                    <a:pt x="9" y="2"/>
                    <a:pt x="10" y="2"/>
                  </a:cubicBezTo>
                  <a:cubicBezTo>
                    <a:pt x="10" y="2"/>
                    <a:pt x="10" y="2"/>
                    <a:pt x="10" y="2"/>
                  </a:cubicBezTo>
                  <a:cubicBezTo>
                    <a:pt x="10" y="1"/>
                    <a:pt x="10" y="1"/>
                    <a:pt x="10" y="1"/>
                  </a:cubicBezTo>
                  <a:cubicBezTo>
                    <a:pt x="10" y="1"/>
                    <a:pt x="10" y="1"/>
                    <a:pt x="10" y="0"/>
                  </a:cubicBezTo>
                  <a:cubicBezTo>
                    <a:pt x="10" y="0"/>
                    <a:pt x="9" y="0"/>
                    <a:pt x="9" y="1"/>
                  </a:cubicBezTo>
                  <a:cubicBezTo>
                    <a:pt x="8" y="1"/>
                    <a:pt x="8" y="1"/>
                    <a:pt x="8" y="1"/>
                  </a:cubicBezTo>
                  <a:cubicBezTo>
                    <a:pt x="8" y="1"/>
                    <a:pt x="8" y="1"/>
                    <a:pt x="8" y="1"/>
                  </a:cubicBezTo>
                  <a:cubicBezTo>
                    <a:pt x="8" y="1"/>
                    <a:pt x="8" y="1"/>
                    <a:pt x="7" y="1"/>
                  </a:cubicBezTo>
                  <a:cubicBezTo>
                    <a:pt x="7" y="2"/>
                    <a:pt x="7" y="2"/>
                    <a:pt x="7" y="2"/>
                  </a:cubicBezTo>
                  <a:cubicBezTo>
                    <a:pt x="7" y="2"/>
                    <a:pt x="7" y="2"/>
                    <a:pt x="7" y="2"/>
                  </a:cubicBezTo>
                  <a:cubicBezTo>
                    <a:pt x="7" y="2"/>
                    <a:pt x="7" y="2"/>
                    <a:pt x="7" y="2"/>
                  </a:cubicBezTo>
                  <a:cubicBezTo>
                    <a:pt x="6" y="2"/>
                    <a:pt x="6" y="2"/>
                    <a:pt x="6" y="2"/>
                  </a:cubicBezTo>
                  <a:cubicBezTo>
                    <a:pt x="6" y="2"/>
                    <a:pt x="5" y="3"/>
                    <a:pt x="5" y="3"/>
                  </a:cubicBezTo>
                  <a:cubicBezTo>
                    <a:pt x="5" y="3"/>
                    <a:pt x="5" y="3"/>
                    <a:pt x="5" y="3"/>
                  </a:cubicBezTo>
                  <a:cubicBezTo>
                    <a:pt x="5" y="3"/>
                    <a:pt x="5" y="4"/>
                    <a:pt x="5" y="4"/>
                  </a:cubicBezTo>
                  <a:cubicBezTo>
                    <a:pt x="5" y="4"/>
                    <a:pt x="5" y="4"/>
                    <a:pt x="5" y="4"/>
                  </a:cubicBezTo>
                  <a:cubicBezTo>
                    <a:pt x="5" y="4"/>
                    <a:pt x="5" y="4"/>
                    <a:pt x="5" y="4"/>
                  </a:cubicBezTo>
                  <a:cubicBezTo>
                    <a:pt x="5" y="4"/>
                    <a:pt x="5" y="4"/>
                    <a:pt x="5" y="4"/>
                  </a:cubicBezTo>
                  <a:cubicBezTo>
                    <a:pt x="4" y="4"/>
                    <a:pt x="4" y="4"/>
                    <a:pt x="4" y="5"/>
                  </a:cubicBezTo>
                  <a:cubicBezTo>
                    <a:pt x="4" y="5"/>
                    <a:pt x="3" y="5"/>
                    <a:pt x="3" y="5"/>
                  </a:cubicBezTo>
                  <a:cubicBezTo>
                    <a:pt x="3" y="5"/>
                    <a:pt x="3" y="5"/>
                    <a:pt x="3" y="5"/>
                  </a:cubicBezTo>
                  <a:cubicBezTo>
                    <a:pt x="3" y="5"/>
                    <a:pt x="3" y="5"/>
                    <a:pt x="3" y="5"/>
                  </a:cubicBezTo>
                  <a:cubicBezTo>
                    <a:pt x="3" y="5"/>
                    <a:pt x="2" y="5"/>
                    <a:pt x="2" y="5"/>
                  </a:cubicBezTo>
                  <a:cubicBezTo>
                    <a:pt x="2" y="5"/>
                    <a:pt x="2" y="5"/>
                    <a:pt x="2" y="5"/>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0" y="7"/>
                    <a:pt x="0" y="8"/>
                    <a:pt x="0" y="8"/>
                  </a:cubicBezTo>
                  <a:cubicBezTo>
                    <a:pt x="1" y="8"/>
                    <a:pt x="1" y="8"/>
                    <a:pt x="1" y="8"/>
                  </a:cubicBezTo>
                  <a:cubicBezTo>
                    <a:pt x="1" y="8"/>
                    <a:pt x="1" y="8"/>
                    <a:pt x="1" y="9"/>
                  </a:cubicBezTo>
                  <a:cubicBezTo>
                    <a:pt x="1" y="9"/>
                    <a:pt x="1" y="9"/>
                    <a:pt x="1" y="9"/>
                  </a:cubicBezTo>
                  <a:cubicBezTo>
                    <a:pt x="2" y="9"/>
                    <a:pt x="2" y="9"/>
                    <a:pt x="2" y="9"/>
                  </a:cubicBezTo>
                  <a:cubicBezTo>
                    <a:pt x="2" y="9"/>
                    <a:pt x="2" y="9"/>
                    <a:pt x="2" y="9"/>
                  </a:cubicBezTo>
                  <a:cubicBezTo>
                    <a:pt x="2" y="9"/>
                    <a:pt x="3" y="9"/>
                    <a:pt x="3" y="9"/>
                  </a:cubicBezTo>
                  <a:cubicBezTo>
                    <a:pt x="3" y="9"/>
                    <a:pt x="4" y="9"/>
                    <a:pt x="4" y="9"/>
                  </a:cubicBezTo>
                  <a:cubicBezTo>
                    <a:pt x="4" y="9"/>
                    <a:pt x="4" y="9"/>
                    <a:pt x="4" y="9"/>
                  </a:cubicBezTo>
                  <a:cubicBezTo>
                    <a:pt x="4" y="9"/>
                    <a:pt x="4" y="9"/>
                    <a:pt x="4" y="9"/>
                  </a:cubicBezTo>
                  <a:cubicBezTo>
                    <a:pt x="4" y="9"/>
                    <a:pt x="5" y="9"/>
                    <a:pt x="5" y="9"/>
                  </a:cubicBezTo>
                  <a:cubicBezTo>
                    <a:pt x="5" y="9"/>
                    <a:pt x="5" y="9"/>
                    <a:pt x="5" y="9"/>
                  </a:cubicBezTo>
                  <a:cubicBezTo>
                    <a:pt x="5" y="9"/>
                    <a:pt x="5" y="10"/>
                    <a:pt x="5" y="10"/>
                  </a:cubicBezTo>
                  <a:cubicBezTo>
                    <a:pt x="6" y="10"/>
                    <a:pt x="6" y="10"/>
                    <a:pt x="6" y="10"/>
                  </a:cubicBezTo>
                  <a:cubicBezTo>
                    <a:pt x="7" y="10"/>
                    <a:pt x="8" y="11"/>
                    <a:pt x="9" y="11"/>
                  </a:cubicBezTo>
                  <a:cubicBezTo>
                    <a:pt x="9" y="11"/>
                    <a:pt x="10" y="11"/>
                    <a:pt x="10" y="12"/>
                  </a:cubicBezTo>
                  <a:cubicBezTo>
                    <a:pt x="10" y="12"/>
                    <a:pt x="10" y="13"/>
                    <a:pt x="11" y="13"/>
                  </a:cubicBezTo>
                  <a:cubicBezTo>
                    <a:pt x="11" y="13"/>
                    <a:pt x="11" y="13"/>
                    <a:pt x="11" y="13"/>
                  </a:cubicBezTo>
                  <a:cubicBezTo>
                    <a:pt x="11" y="13"/>
                    <a:pt x="11" y="13"/>
                    <a:pt x="11" y="13"/>
                  </a:cubicBezTo>
                  <a:cubicBezTo>
                    <a:pt x="11" y="13"/>
                    <a:pt x="11" y="14"/>
                    <a:pt x="11" y="14"/>
                  </a:cubicBezTo>
                  <a:cubicBezTo>
                    <a:pt x="11" y="14"/>
                    <a:pt x="11" y="14"/>
                    <a:pt x="11" y="14"/>
                  </a:cubicBezTo>
                  <a:cubicBezTo>
                    <a:pt x="11" y="14"/>
                    <a:pt x="11" y="14"/>
                    <a:pt x="11" y="15"/>
                  </a:cubicBezTo>
                  <a:cubicBezTo>
                    <a:pt x="11" y="15"/>
                    <a:pt x="11" y="15"/>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6"/>
                  </a:cubicBezTo>
                  <a:cubicBezTo>
                    <a:pt x="12" y="16"/>
                    <a:pt x="12" y="16"/>
                    <a:pt x="12" y="15"/>
                  </a:cubicBezTo>
                  <a:cubicBezTo>
                    <a:pt x="12" y="15"/>
                    <a:pt x="13" y="14"/>
                    <a:pt x="13" y="14"/>
                  </a:cubicBezTo>
                  <a:cubicBezTo>
                    <a:pt x="13" y="14"/>
                    <a:pt x="13" y="13"/>
                    <a:pt x="13" y="13"/>
                  </a:cubicBezTo>
                  <a:cubicBezTo>
                    <a:pt x="13" y="13"/>
                    <a:pt x="13" y="13"/>
                    <a:pt x="13" y="13"/>
                  </a:cubicBezTo>
                  <a:cubicBezTo>
                    <a:pt x="14" y="12"/>
                    <a:pt x="14" y="11"/>
                    <a:pt x="15" y="11"/>
                  </a:cubicBezTo>
                  <a:cubicBezTo>
                    <a:pt x="15" y="11"/>
                    <a:pt x="16" y="10"/>
                    <a:pt x="16" y="10"/>
                  </a:cubicBezTo>
                  <a:cubicBezTo>
                    <a:pt x="16" y="10"/>
                    <a:pt x="16" y="10"/>
                    <a:pt x="16" y="10"/>
                  </a:cubicBezTo>
                  <a:cubicBezTo>
                    <a:pt x="16" y="11"/>
                    <a:pt x="16" y="11"/>
                    <a:pt x="16" y="11"/>
                  </a:cubicBezTo>
                  <a:cubicBezTo>
                    <a:pt x="16" y="11"/>
                    <a:pt x="16" y="11"/>
                    <a:pt x="16" y="11"/>
                  </a:cubicBezTo>
                  <a:cubicBezTo>
                    <a:pt x="16" y="11"/>
                    <a:pt x="16" y="11"/>
                    <a:pt x="16" y="11"/>
                  </a:cubicBezTo>
                  <a:cubicBezTo>
                    <a:pt x="16" y="12"/>
                    <a:pt x="16" y="13"/>
                    <a:pt x="16" y="13"/>
                  </a:cubicBezTo>
                  <a:cubicBezTo>
                    <a:pt x="17" y="13"/>
                    <a:pt x="17" y="13"/>
                    <a:pt x="17" y="13"/>
                  </a:cubicBezTo>
                  <a:cubicBezTo>
                    <a:pt x="17" y="12"/>
                    <a:pt x="16" y="12"/>
                    <a:pt x="16" y="12"/>
                  </a:cubicBezTo>
                  <a:cubicBezTo>
                    <a:pt x="16" y="12"/>
                    <a:pt x="16" y="12"/>
                    <a:pt x="17" y="12"/>
                  </a:cubicBezTo>
                  <a:cubicBezTo>
                    <a:pt x="17" y="12"/>
                    <a:pt x="17" y="11"/>
                    <a:pt x="17" y="11"/>
                  </a:cubicBezTo>
                  <a:cubicBezTo>
                    <a:pt x="17" y="11"/>
                    <a:pt x="17" y="11"/>
                    <a:pt x="17" y="11"/>
                  </a:cubicBezTo>
                  <a:cubicBezTo>
                    <a:pt x="17" y="11"/>
                    <a:pt x="17" y="10"/>
                    <a:pt x="17" y="10"/>
                  </a:cubicBezTo>
                  <a:cubicBezTo>
                    <a:pt x="17" y="10"/>
                    <a:pt x="18" y="10"/>
                    <a:pt x="19" y="9"/>
                  </a:cubicBezTo>
                  <a:cubicBezTo>
                    <a:pt x="20" y="9"/>
                    <a:pt x="20" y="9"/>
                    <a:pt x="21" y="8"/>
                  </a:cubicBezTo>
                  <a:cubicBezTo>
                    <a:pt x="21" y="8"/>
                    <a:pt x="21" y="8"/>
                    <a:pt x="22" y="8"/>
                  </a:cubicBezTo>
                  <a:cubicBezTo>
                    <a:pt x="22" y="8"/>
                    <a:pt x="22" y="8"/>
                    <a:pt x="23" y="9"/>
                  </a:cubicBezTo>
                  <a:cubicBezTo>
                    <a:pt x="24" y="9"/>
                    <a:pt x="24" y="9"/>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4" y="10"/>
                    <a:pt x="24" y="10"/>
                    <a:pt x="24" y="10"/>
                  </a:cubicBezTo>
                  <a:cubicBezTo>
                    <a:pt x="25" y="10"/>
                    <a:pt x="25" y="9"/>
                    <a:pt x="25" y="9"/>
                  </a:cubicBezTo>
                  <a:cubicBezTo>
                    <a:pt x="25" y="9"/>
                    <a:pt x="25" y="9"/>
                    <a:pt x="25" y="9"/>
                  </a:cubicBezTo>
                  <a:cubicBezTo>
                    <a:pt x="25" y="9"/>
                    <a:pt x="25" y="9"/>
                    <a:pt x="25" y="9"/>
                  </a:cubicBezTo>
                  <a:cubicBezTo>
                    <a:pt x="25" y="9"/>
                    <a:pt x="25" y="9"/>
                    <a:pt x="25" y="9"/>
                  </a:cubicBezTo>
                  <a:cubicBezTo>
                    <a:pt x="25" y="9"/>
                    <a:pt x="25" y="9"/>
                    <a:pt x="25" y="9"/>
                  </a:cubicBezTo>
                  <a:cubicBezTo>
                    <a:pt x="25" y="9"/>
                    <a:pt x="26" y="9"/>
                    <a:pt x="26" y="9"/>
                  </a:cubicBezTo>
                  <a:cubicBezTo>
                    <a:pt x="26" y="9"/>
                    <a:pt x="26" y="9"/>
                    <a:pt x="26" y="9"/>
                  </a:cubicBezTo>
                  <a:cubicBezTo>
                    <a:pt x="26" y="9"/>
                    <a:pt x="26" y="9"/>
                    <a:pt x="26" y="9"/>
                  </a:cubicBezTo>
                  <a:cubicBezTo>
                    <a:pt x="26" y="8"/>
                    <a:pt x="26" y="9"/>
                    <a:pt x="27" y="9"/>
                  </a:cubicBezTo>
                  <a:cubicBezTo>
                    <a:pt x="27" y="9"/>
                    <a:pt x="27" y="9"/>
                    <a:pt x="27" y="9"/>
                  </a:cubicBezTo>
                  <a:cubicBezTo>
                    <a:pt x="27" y="9"/>
                    <a:pt x="27" y="9"/>
                    <a:pt x="27" y="9"/>
                  </a:cubicBezTo>
                  <a:cubicBezTo>
                    <a:pt x="27" y="9"/>
                    <a:pt x="28" y="9"/>
                    <a:pt x="28" y="9"/>
                  </a:cubicBezTo>
                  <a:cubicBezTo>
                    <a:pt x="28" y="9"/>
                    <a:pt x="29" y="9"/>
                    <a:pt x="29" y="9"/>
                  </a:cubicBezTo>
                  <a:cubicBezTo>
                    <a:pt x="29" y="8"/>
                    <a:pt x="29" y="8"/>
                    <a:pt x="29" y="8"/>
                  </a:cubicBezTo>
                  <a:close/>
                </a:path>
              </a:pathLst>
            </a:custGeom>
            <a:grpFill/>
            <a:ln w="14288" cap="flat">
              <a:solidFill>
                <a:srgbClr val="FFFFFF"/>
              </a:solidFill>
              <a:prstDash val="solid"/>
              <a:miter lim="800000"/>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118" name="Group 117">
            <a:extLst>
              <a:ext uri="{FF2B5EF4-FFF2-40B4-BE49-F238E27FC236}">
                <a16:creationId xmlns:a16="http://schemas.microsoft.com/office/drawing/2014/main" id="{F253E3F1-BB31-4912-A820-CBB92E072E4E}"/>
              </a:ext>
            </a:extLst>
          </p:cNvPr>
          <p:cNvGrpSpPr/>
          <p:nvPr/>
        </p:nvGrpSpPr>
        <p:grpSpPr>
          <a:xfrm>
            <a:off x="1324147" y="5024491"/>
            <a:ext cx="3251074" cy="1224246"/>
            <a:chOff x="770845" y="4388292"/>
            <a:chExt cx="3251074" cy="1224246"/>
          </a:xfrm>
        </p:grpSpPr>
        <p:sp>
          <p:nvSpPr>
            <p:cNvPr id="119" name="TextBox 118">
              <a:extLst>
                <a:ext uri="{FF2B5EF4-FFF2-40B4-BE49-F238E27FC236}">
                  <a16:creationId xmlns:a16="http://schemas.microsoft.com/office/drawing/2014/main" id="{21D93D1C-8CA8-42CE-A3DA-3AFDB6EA4144}"/>
                </a:ext>
              </a:extLst>
            </p:cNvPr>
            <p:cNvSpPr txBox="1"/>
            <p:nvPr/>
          </p:nvSpPr>
          <p:spPr>
            <a:xfrm>
              <a:off x="770845" y="4388292"/>
              <a:ext cx="2242982" cy="400110"/>
            </a:xfrm>
            <a:prstGeom prst="rect">
              <a:avLst/>
            </a:prstGeom>
            <a:noFill/>
          </p:spPr>
          <p:txBody>
            <a:bodyPr wrap="square" rtlCol="0">
              <a:spAutoFit/>
            </a:bodyPr>
            <a:lstStyle/>
            <a:p>
              <a:r>
                <a:rPr lang="en-US" sz="2000" dirty="0">
                  <a:solidFill>
                    <a:schemeClr val="tx2"/>
                  </a:solidFill>
                  <a:latin typeface="Roboto Slab" pitchFamily="2" charset="0"/>
                  <a:ea typeface="Roboto Slab" pitchFamily="2" charset="0"/>
                  <a:cs typeface="Lato" panose="020F0502020204030203" pitchFamily="34" charset="0"/>
                </a:rPr>
                <a:t>UNITED STATES</a:t>
              </a:r>
            </a:p>
          </p:txBody>
        </p:sp>
        <p:sp>
          <p:nvSpPr>
            <p:cNvPr id="120" name="Rectangle 17">
              <a:extLst>
                <a:ext uri="{FF2B5EF4-FFF2-40B4-BE49-F238E27FC236}">
                  <a16:creationId xmlns:a16="http://schemas.microsoft.com/office/drawing/2014/main" id="{0BD1C57D-2D79-4FFB-AB26-0EB75DF470F8}"/>
                </a:ext>
              </a:extLst>
            </p:cNvPr>
            <p:cNvSpPr>
              <a:spLocks/>
            </p:cNvSpPr>
            <p:nvPr/>
          </p:nvSpPr>
          <p:spPr bwMode="auto">
            <a:xfrm>
              <a:off x="838199" y="4688714"/>
              <a:ext cx="3183720" cy="9238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Roboto Slab" pitchFamily="2" charset="0"/>
                  <a:ea typeface="Roboto Slab" pitchFamily="2" charset="0"/>
                  <a:cs typeface="Lato" panose="020F0502020204030203" pitchFamily="34" charset="0"/>
                  <a:sym typeface="Montserrat-Regular" charset="0"/>
                </a:rPr>
                <a:t>This letterhead design is meant to project an image of professionalism and reliability. By using simple alignments have to connect.</a:t>
              </a:r>
            </a:p>
          </p:txBody>
        </p:sp>
      </p:grpSp>
    </p:spTree>
    <p:extLst>
      <p:ext uri="{BB962C8B-B14F-4D97-AF65-F5344CB8AC3E}">
        <p14:creationId xmlns:p14="http://schemas.microsoft.com/office/powerpoint/2010/main" val="951911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49282A12-47A1-4087-B5D7-2026506A294C}"/>
              </a:ext>
            </a:extLst>
          </p:cNvPr>
          <p:cNvSpPr>
            <a:spLocks/>
          </p:cNvSpPr>
          <p:nvPr/>
        </p:nvSpPr>
        <p:spPr bwMode="auto">
          <a:xfrm>
            <a:off x="-2" y="0"/>
            <a:ext cx="8256105" cy="6858000"/>
          </a:xfrm>
          <a:custGeom>
            <a:avLst/>
            <a:gdLst>
              <a:gd name="T0" fmla="*/ 0 w 2661"/>
              <a:gd name="T1" fmla="*/ 0 h 2990"/>
              <a:gd name="T2" fmla="*/ 0 w 2661"/>
              <a:gd name="T3" fmla="*/ 2990 h 2990"/>
              <a:gd name="T4" fmla="*/ 2661 w 2661"/>
              <a:gd name="T5" fmla="*/ 2990 h 2990"/>
              <a:gd name="T6" fmla="*/ 1230 w 2661"/>
              <a:gd name="T7" fmla="*/ 0 h 2990"/>
              <a:gd name="T8" fmla="*/ 0 w 2661"/>
              <a:gd name="T9" fmla="*/ 0 h 2990"/>
            </a:gdLst>
            <a:ahLst/>
            <a:cxnLst>
              <a:cxn ang="0">
                <a:pos x="T0" y="T1"/>
              </a:cxn>
              <a:cxn ang="0">
                <a:pos x="T2" y="T3"/>
              </a:cxn>
              <a:cxn ang="0">
                <a:pos x="T4" y="T5"/>
              </a:cxn>
              <a:cxn ang="0">
                <a:pos x="T6" y="T7"/>
              </a:cxn>
              <a:cxn ang="0">
                <a:pos x="T8" y="T9"/>
              </a:cxn>
            </a:cxnLst>
            <a:rect l="0" t="0" r="r" b="b"/>
            <a:pathLst>
              <a:path w="2661" h="2990">
                <a:moveTo>
                  <a:pt x="0" y="0"/>
                </a:moveTo>
                <a:lnTo>
                  <a:pt x="0" y="2990"/>
                </a:lnTo>
                <a:lnTo>
                  <a:pt x="2661" y="2990"/>
                </a:lnTo>
                <a:lnTo>
                  <a:pt x="1230" y="0"/>
                </a:lnTo>
                <a:lnTo>
                  <a:pt x="0"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12" name="TextBox 11">
            <a:extLst>
              <a:ext uri="{FF2B5EF4-FFF2-40B4-BE49-F238E27FC236}">
                <a16:creationId xmlns:a16="http://schemas.microsoft.com/office/drawing/2014/main" id="{02954250-9A61-4799-9680-708C51CD50DD}"/>
              </a:ext>
            </a:extLst>
          </p:cNvPr>
          <p:cNvSpPr txBox="1"/>
          <p:nvPr/>
        </p:nvSpPr>
        <p:spPr>
          <a:xfrm>
            <a:off x="4525265" y="3136612"/>
            <a:ext cx="3141472" cy="584775"/>
          </a:xfrm>
          <a:prstGeom prst="rect">
            <a:avLst/>
          </a:prstGeom>
          <a:noFill/>
        </p:spPr>
        <p:txBody>
          <a:bodyPr wrap="square" rtlCol="0">
            <a:spAutoFit/>
          </a:bodyPr>
          <a:lstStyle/>
          <a:p>
            <a:pPr algn="ctr"/>
            <a:r>
              <a:rPr lang="en-US" sz="3200" b="1" spc="1200" dirty="0">
                <a:latin typeface="Roboto Slab" pitchFamily="2" charset="0"/>
                <a:ea typeface="Roboto Slab" pitchFamily="2" charset="0"/>
                <a:cs typeface="Abril Text" charset="0"/>
              </a:rPr>
              <a:t>THE.END</a:t>
            </a:r>
          </a:p>
        </p:txBody>
      </p:sp>
    </p:spTree>
    <p:extLst>
      <p:ext uri="{BB962C8B-B14F-4D97-AF65-F5344CB8AC3E}">
        <p14:creationId xmlns:p14="http://schemas.microsoft.com/office/powerpoint/2010/main" val="346986315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3814167E-CF5F-4D38-9070-9ECDF0FA992E}"/>
              </a:ext>
            </a:extLst>
          </p:cNvPr>
          <p:cNvSpPr/>
          <p:nvPr/>
        </p:nvSpPr>
        <p:spPr>
          <a:xfrm>
            <a:off x="0" y="-27668"/>
            <a:ext cx="12192000" cy="68856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37BCC30F-9D50-4D57-B3E2-C77FE69C0CDF}"/>
              </a:ext>
            </a:extLst>
          </p:cNvPr>
          <p:cNvGrpSpPr/>
          <p:nvPr/>
        </p:nvGrpSpPr>
        <p:grpSpPr>
          <a:xfrm>
            <a:off x="6422119" y="1469776"/>
            <a:ext cx="4616450" cy="3890780"/>
            <a:chOff x="1479550" y="1460500"/>
            <a:chExt cx="4616450" cy="3890780"/>
          </a:xfrm>
        </p:grpSpPr>
        <p:sp>
          <p:nvSpPr>
            <p:cNvPr id="31" name="TextBox 30">
              <a:extLst>
                <a:ext uri="{FF2B5EF4-FFF2-40B4-BE49-F238E27FC236}">
                  <a16:creationId xmlns:a16="http://schemas.microsoft.com/office/drawing/2014/main" id="{E0351650-04DB-4596-AB64-D464ED8410DA}"/>
                </a:ext>
              </a:extLst>
            </p:cNvPr>
            <p:cNvSpPr txBox="1"/>
            <p:nvPr/>
          </p:nvSpPr>
          <p:spPr>
            <a:xfrm>
              <a:off x="1479550" y="1460500"/>
              <a:ext cx="3429000" cy="960648"/>
            </a:xfrm>
            <a:prstGeom prst="rect">
              <a:avLst/>
            </a:prstGeom>
            <a:noFill/>
          </p:spPr>
          <p:txBody>
            <a:bodyPr wrap="square" rtlCol="0">
              <a:spAutoFit/>
            </a:bodyPr>
            <a:lstStyle/>
            <a:p>
              <a:pPr>
                <a:lnSpc>
                  <a:spcPts val="3500"/>
                </a:lnSpc>
              </a:pPr>
              <a:r>
                <a:rPr lang="en-US" sz="2700" spc="400" dirty="0">
                  <a:solidFill>
                    <a:schemeClr val="bg1"/>
                  </a:solidFill>
                  <a:latin typeface="Roboto Slab" pitchFamily="2" charset="0"/>
                  <a:ea typeface="Roboto Slab" pitchFamily="2" charset="0"/>
                </a:rPr>
                <a:t>THE PROPOSAL</a:t>
              </a:r>
            </a:p>
            <a:p>
              <a:pPr>
                <a:lnSpc>
                  <a:spcPts val="3500"/>
                </a:lnSpc>
              </a:pPr>
              <a:r>
                <a:rPr lang="en-US" sz="2700" spc="400" dirty="0">
                  <a:solidFill>
                    <a:schemeClr val="bg1"/>
                  </a:solidFill>
                  <a:latin typeface="Roboto Slab" pitchFamily="2" charset="0"/>
                  <a:ea typeface="Roboto Slab" pitchFamily="2" charset="0"/>
                </a:rPr>
                <a:t>OF PLACE</a:t>
              </a:r>
            </a:p>
          </p:txBody>
        </p:sp>
        <p:cxnSp>
          <p:nvCxnSpPr>
            <p:cNvPr id="33" name="Straight Connector 32">
              <a:extLst>
                <a:ext uri="{FF2B5EF4-FFF2-40B4-BE49-F238E27FC236}">
                  <a16:creationId xmlns:a16="http://schemas.microsoft.com/office/drawing/2014/main" id="{7D773B8E-294A-434D-9949-144294C00999}"/>
                </a:ext>
              </a:extLst>
            </p:cNvPr>
            <p:cNvCxnSpPr/>
            <p:nvPr/>
          </p:nvCxnSpPr>
          <p:spPr>
            <a:xfrm>
              <a:off x="1630147" y="3502978"/>
              <a:ext cx="579658"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DE3F936-6171-4B78-91EA-081BFDABCFAD}"/>
                </a:ext>
              </a:extLst>
            </p:cNvPr>
            <p:cNvSpPr txBox="1"/>
            <p:nvPr/>
          </p:nvSpPr>
          <p:spPr>
            <a:xfrm>
              <a:off x="1479550" y="4448341"/>
              <a:ext cx="4616450" cy="902939"/>
            </a:xfrm>
            <a:prstGeom prst="rect">
              <a:avLst/>
            </a:prstGeom>
            <a:noFill/>
          </p:spPr>
          <p:txBody>
            <a:bodyPr wrap="square" rtlCol="0">
              <a:spAutoFit/>
            </a:bodyPr>
            <a:lstStyle/>
            <a:p>
              <a:pPr>
                <a:lnSpc>
                  <a:spcPts val="2200"/>
                </a:lnSpc>
              </a:pPr>
              <a:r>
                <a:rPr lang="en-US" sz="1100" dirty="0">
                  <a:solidFill>
                    <a:schemeClr val="bg1"/>
                  </a:solidFill>
                  <a:latin typeface="Roboto Slab" pitchFamily="2" charset="0"/>
                  <a:ea typeface="Roboto Slab" pitchFamily="2" charset="0"/>
                </a:rPr>
                <a:t>If you need help with the product, please contact the shop</a:t>
              </a:r>
            </a:p>
            <a:p>
              <a:pPr>
                <a:lnSpc>
                  <a:spcPts val="2200"/>
                </a:lnSpc>
              </a:pPr>
              <a:r>
                <a:rPr lang="en-US" sz="1100" dirty="0">
                  <a:solidFill>
                    <a:schemeClr val="bg1"/>
                  </a:solidFill>
                  <a:latin typeface="Roboto Slab" pitchFamily="2" charset="0"/>
                  <a:ea typeface="Roboto Slab" pitchFamily="2" charset="0"/>
                </a:rPr>
                <a:t>owner by visiting their shop profile and sending them a message.</a:t>
              </a:r>
            </a:p>
            <a:p>
              <a:pPr>
                <a:lnSpc>
                  <a:spcPts val="2200"/>
                </a:lnSpc>
              </a:pPr>
              <a:r>
                <a:rPr lang="en-US" sz="1100" dirty="0">
                  <a:solidFill>
                    <a:schemeClr val="bg1"/>
                  </a:solidFill>
                  <a:latin typeface="Roboto Slab" pitchFamily="2" charset="0"/>
                  <a:ea typeface="Roboto Slab" pitchFamily="2" charset="0"/>
                </a:rPr>
                <a:t>For anything else (licensing, billing, </a:t>
              </a:r>
              <a:r>
                <a:rPr lang="en-US" sz="1100" dirty="0" err="1">
                  <a:solidFill>
                    <a:schemeClr val="bg1"/>
                  </a:solidFill>
                  <a:latin typeface="Roboto Slab" pitchFamily="2" charset="0"/>
                  <a:ea typeface="Roboto Slab" pitchFamily="2" charset="0"/>
                </a:rPr>
                <a:t>etc</a:t>
              </a:r>
              <a:r>
                <a:rPr lang="en-US" sz="1100" dirty="0">
                  <a:solidFill>
                    <a:schemeClr val="bg1"/>
                  </a:solidFill>
                  <a:latin typeface="Roboto Slab" pitchFamily="2" charset="0"/>
                  <a:ea typeface="Roboto Slab" pitchFamily="2" charset="0"/>
                </a:rPr>
                <a:t>),</a:t>
              </a:r>
            </a:p>
          </p:txBody>
        </p:sp>
        <p:sp>
          <p:nvSpPr>
            <p:cNvPr id="35" name="TextBox 34">
              <a:extLst>
                <a:ext uri="{FF2B5EF4-FFF2-40B4-BE49-F238E27FC236}">
                  <a16:creationId xmlns:a16="http://schemas.microsoft.com/office/drawing/2014/main" id="{42F00464-0570-4062-AECB-6AFDDF5D026C}"/>
                </a:ext>
              </a:extLst>
            </p:cNvPr>
            <p:cNvSpPr txBox="1"/>
            <p:nvPr/>
          </p:nvSpPr>
          <p:spPr>
            <a:xfrm>
              <a:off x="1479551" y="3650575"/>
              <a:ext cx="2552550" cy="507831"/>
            </a:xfrm>
            <a:prstGeom prst="rect">
              <a:avLst/>
            </a:prstGeom>
            <a:noFill/>
          </p:spPr>
          <p:txBody>
            <a:bodyPr wrap="square" rtlCol="0">
              <a:spAutoFit/>
            </a:bodyPr>
            <a:lstStyle/>
            <a:p>
              <a:r>
                <a:rPr lang="en-US" sz="2700" dirty="0">
                  <a:solidFill>
                    <a:schemeClr val="bg1"/>
                  </a:solidFill>
                  <a:latin typeface="Roboto Slab" pitchFamily="2" charset="0"/>
                  <a:ea typeface="Roboto Slab" pitchFamily="2" charset="0"/>
                </a:rPr>
                <a:t>What’s Now?</a:t>
              </a:r>
            </a:p>
          </p:txBody>
        </p:sp>
      </p:grpSp>
      <p:pic>
        <p:nvPicPr>
          <p:cNvPr id="10" name="Picture Placeholder 9">
            <a:extLst>
              <a:ext uri="{FF2B5EF4-FFF2-40B4-BE49-F238E27FC236}">
                <a16:creationId xmlns:a16="http://schemas.microsoft.com/office/drawing/2014/main" id="{73A51E48-2C66-4608-A68A-3598E9391E1F}"/>
              </a:ext>
            </a:extLst>
          </p:cNvPr>
          <p:cNvPicPr>
            <a:picLocks noGrp="1" noChangeAspect="1"/>
          </p:cNvPicPr>
          <p:nvPr>
            <p:ph type="pic" sz="quarter" idx="10"/>
          </p:nvPr>
        </p:nvPicPr>
        <p:blipFill>
          <a:blip r:embed="rId2"/>
          <a:srcRect l="15563" r="15563"/>
          <a:stretch>
            <a:fillRect/>
          </a:stretch>
        </p:blipFill>
        <p:spPr/>
      </p:pic>
    </p:spTree>
    <p:extLst>
      <p:ext uri="{BB962C8B-B14F-4D97-AF65-F5344CB8AC3E}">
        <p14:creationId xmlns:p14="http://schemas.microsoft.com/office/powerpoint/2010/main" val="4078218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E24F03DD-004D-4D7D-8035-776BB7173846}"/>
              </a:ext>
            </a:extLst>
          </p:cNvPr>
          <p:cNvGrpSpPr/>
          <p:nvPr/>
        </p:nvGrpSpPr>
        <p:grpSpPr>
          <a:xfrm>
            <a:off x="8327576" y="969725"/>
            <a:ext cx="2583182" cy="2251724"/>
            <a:chOff x="896619" y="3858451"/>
            <a:chExt cx="2583182" cy="2251724"/>
          </a:xfrm>
        </p:grpSpPr>
        <p:sp>
          <p:nvSpPr>
            <p:cNvPr id="108" name="Oval 107">
              <a:extLst>
                <a:ext uri="{FF2B5EF4-FFF2-40B4-BE49-F238E27FC236}">
                  <a16:creationId xmlns:a16="http://schemas.microsoft.com/office/drawing/2014/main" id="{81206036-9496-4C40-8D50-ACBBAD49D049}"/>
                </a:ext>
              </a:extLst>
            </p:cNvPr>
            <p:cNvSpPr/>
            <p:nvPr/>
          </p:nvSpPr>
          <p:spPr>
            <a:xfrm>
              <a:off x="896619" y="3858451"/>
              <a:ext cx="569343" cy="56934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7" name="Rectangle 96">
              <a:extLst>
                <a:ext uri="{FF2B5EF4-FFF2-40B4-BE49-F238E27FC236}">
                  <a16:creationId xmlns:a16="http://schemas.microsoft.com/office/drawing/2014/main" id="{D1698309-FEC2-4EA6-8623-F0686C891709}"/>
                </a:ext>
              </a:extLst>
            </p:cNvPr>
            <p:cNvSpPr/>
            <p:nvPr/>
          </p:nvSpPr>
          <p:spPr>
            <a:xfrm>
              <a:off x="983342" y="3958456"/>
              <a:ext cx="457621" cy="369332"/>
            </a:xfrm>
            <a:prstGeom prst="rect">
              <a:avLst/>
            </a:prstGeom>
          </p:spPr>
          <p:txBody>
            <a:bodyPr wrap="square" anchor="ctr">
              <a:spAutoFit/>
            </a:bodyPr>
            <a:lstStyle/>
            <a:p>
              <a:r>
                <a:rPr lang="en-US" b="1" dirty="0">
                  <a:solidFill>
                    <a:schemeClr val="bg1"/>
                  </a:solidFill>
                  <a:latin typeface="FontAwesome" pitchFamily="50" charset="0"/>
                </a:rPr>
                <a:t></a:t>
              </a:r>
              <a:endParaRPr lang="en-US" sz="2400" dirty="0">
                <a:solidFill>
                  <a:schemeClr val="bg1"/>
                </a:solidFill>
                <a:latin typeface="FontAwesome" pitchFamily="50" charset="0"/>
              </a:endParaRPr>
            </a:p>
          </p:txBody>
        </p:sp>
        <p:sp>
          <p:nvSpPr>
            <p:cNvPr id="99" name="TextBox 98">
              <a:extLst>
                <a:ext uri="{FF2B5EF4-FFF2-40B4-BE49-F238E27FC236}">
                  <a16:creationId xmlns:a16="http://schemas.microsoft.com/office/drawing/2014/main" id="{3B232FD7-5929-4F68-B145-AB4F25120587}"/>
                </a:ext>
              </a:extLst>
            </p:cNvPr>
            <p:cNvSpPr txBox="1"/>
            <p:nvPr/>
          </p:nvSpPr>
          <p:spPr>
            <a:xfrm>
              <a:off x="896619" y="4575780"/>
              <a:ext cx="1908119" cy="318036"/>
            </a:xfrm>
            <a:prstGeom prst="rect">
              <a:avLst/>
            </a:prstGeom>
            <a:noFill/>
          </p:spPr>
          <p:txBody>
            <a:bodyPr wrap="square" numCol="1" spcCol="457200" rtlCol="0">
              <a:spAutoFit/>
            </a:bodyPr>
            <a:lstStyle/>
            <a:p>
              <a:pPr>
                <a:lnSpc>
                  <a:spcPts val="1900"/>
                </a:lnSpc>
              </a:pPr>
              <a:r>
                <a:rPr lang="en-US" sz="1400" dirty="0">
                  <a:solidFill>
                    <a:schemeClr val="tx1">
                      <a:lumMod val="65000"/>
                      <a:lumOff val="35000"/>
                    </a:schemeClr>
                  </a:solidFill>
                  <a:latin typeface="Roboto Slab" pitchFamily="2" charset="0"/>
                  <a:ea typeface="Roboto Slab" pitchFamily="2" charset="0"/>
                  <a:cs typeface="Montserrat" charset="0"/>
                </a:rPr>
                <a:t>Our Team</a:t>
              </a:r>
            </a:p>
          </p:txBody>
        </p:sp>
        <p:sp>
          <p:nvSpPr>
            <p:cNvPr id="111" name="TextBox 110">
              <a:extLst>
                <a:ext uri="{FF2B5EF4-FFF2-40B4-BE49-F238E27FC236}">
                  <a16:creationId xmlns:a16="http://schemas.microsoft.com/office/drawing/2014/main" id="{00D84D74-A7F0-4F64-840D-58EAEBE90BFF}"/>
                </a:ext>
              </a:extLst>
            </p:cNvPr>
            <p:cNvSpPr txBox="1"/>
            <p:nvPr/>
          </p:nvSpPr>
          <p:spPr>
            <a:xfrm>
              <a:off x="896619" y="4893816"/>
              <a:ext cx="2583182" cy="1216359"/>
            </a:xfrm>
            <a:prstGeom prst="rect">
              <a:avLst/>
            </a:prstGeom>
            <a:noFill/>
          </p:spPr>
          <p:txBody>
            <a:bodyPr wrap="square" rtlCol="0">
              <a:spAutoFit/>
            </a:bodyPr>
            <a:lstStyle/>
            <a:p>
              <a:pPr>
                <a:lnSpc>
                  <a:spcPts val="1800"/>
                </a:lnSpc>
              </a:pPr>
              <a:r>
                <a:rPr lang="en-US" sz="900" dirty="0">
                  <a:solidFill>
                    <a:schemeClr val="tx1">
                      <a:lumMod val="65000"/>
                      <a:lumOff val="35000"/>
                    </a:schemeClr>
                  </a:solidFill>
                  <a:latin typeface="Roboto Slab" pitchFamily="2" charset="0"/>
                  <a:ea typeface="Roboto Slab" pitchFamily="2" charset="0"/>
                </a:rPr>
                <a:t>If you need help with the product, please contact the shop owner by visiting their shop profile and sending them a message. For anything else (licensing, billing, </a:t>
              </a:r>
              <a:r>
                <a:rPr lang="en-US" sz="900" dirty="0" err="1">
                  <a:solidFill>
                    <a:schemeClr val="tx1">
                      <a:lumMod val="65000"/>
                      <a:lumOff val="35000"/>
                    </a:schemeClr>
                  </a:solidFill>
                  <a:latin typeface="Roboto Slab" pitchFamily="2" charset="0"/>
                  <a:ea typeface="Roboto Slab" pitchFamily="2" charset="0"/>
                </a:rPr>
                <a:t>etc</a:t>
              </a:r>
              <a:r>
                <a:rPr lang="en-US" sz="900" dirty="0">
                  <a:solidFill>
                    <a:schemeClr val="tx1">
                      <a:lumMod val="65000"/>
                      <a:lumOff val="35000"/>
                    </a:schemeClr>
                  </a:solidFill>
                  <a:latin typeface="Roboto Slab" pitchFamily="2" charset="0"/>
                  <a:ea typeface="Roboto Slab" pitchFamily="2" charset="0"/>
                </a:rPr>
                <a:t>), please visit our Help Center.</a:t>
              </a:r>
            </a:p>
          </p:txBody>
        </p:sp>
      </p:grpSp>
      <p:grpSp>
        <p:nvGrpSpPr>
          <p:cNvPr id="7" name="Group 6">
            <a:extLst>
              <a:ext uri="{FF2B5EF4-FFF2-40B4-BE49-F238E27FC236}">
                <a16:creationId xmlns:a16="http://schemas.microsoft.com/office/drawing/2014/main" id="{A0DC931B-B552-4D98-A93F-5E0DB4516328}"/>
              </a:ext>
            </a:extLst>
          </p:cNvPr>
          <p:cNvGrpSpPr/>
          <p:nvPr/>
        </p:nvGrpSpPr>
        <p:grpSpPr>
          <a:xfrm>
            <a:off x="8327576" y="3883881"/>
            <a:ext cx="2583182" cy="2251724"/>
            <a:chOff x="4558466" y="3858451"/>
            <a:chExt cx="2583182" cy="2251724"/>
          </a:xfrm>
        </p:grpSpPr>
        <p:sp>
          <p:nvSpPr>
            <p:cNvPr id="110" name="Oval 109">
              <a:extLst>
                <a:ext uri="{FF2B5EF4-FFF2-40B4-BE49-F238E27FC236}">
                  <a16:creationId xmlns:a16="http://schemas.microsoft.com/office/drawing/2014/main" id="{F66FF57F-F502-476E-9575-ADB53178A367}"/>
                </a:ext>
              </a:extLst>
            </p:cNvPr>
            <p:cNvSpPr/>
            <p:nvPr/>
          </p:nvSpPr>
          <p:spPr>
            <a:xfrm>
              <a:off x="4619717" y="3858451"/>
              <a:ext cx="569343" cy="569343"/>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sp>
          <p:nvSpPr>
            <p:cNvPr id="96" name="Rectangle 95">
              <a:extLst>
                <a:ext uri="{FF2B5EF4-FFF2-40B4-BE49-F238E27FC236}">
                  <a16:creationId xmlns:a16="http://schemas.microsoft.com/office/drawing/2014/main" id="{F2140447-BCFB-4896-8095-A87ADC57EA1A}"/>
                </a:ext>
              </a:extLst>
            </p:cNvPr>
            <p:cNvSpPr/>
            <p:nvPr/>
          </p:nvSpPr>
          <p:spPr>
            <a:xfrm>
              <a:off x="4663923" y="3958453"/>
              <a:ext cx="480929" cy="369332"/>
            </a:xfrm>
            <a:prstGeom prst="rect">
              <a:avLst/>
            </a:prstGeom>
          </p:spPr>
          <p:txBody>
            <a:bodyPr wrap="square" anchor="ctr">
              <a:spAutoFit/>
            </a:bodyPr>
            <a:lstStyle/>
            <a:p>
              <a:r>
                <a:rPr lang="en-US" b="1" dirty="0">
                  <a:solidFill>
                    <a:schemeClr val="bg1"/>
                  </a:solidFill>
                  <a:latin typeface="FontAwesome" pitchFamily="50" charset="0"/>
                </a:rPr>
                <a:t></a:t>
              </a:r>
              <a:endParaRPr lang="en-US" sz="2400" dirty="0">
                <a:solidFill>
                  <a:schemeClr val="bg1"/>
                </a:solidFill>
                <a:latin typeface="FontAwesome" pitchFamily="50" charset="0"/>
              </a:endParaRPr>
            </a:p>
          </p:txBody>
        </p:sp>
        <p:sp>
          <p:nvSpPr>
            <p:cNvPr id="100" name="TextBox 99">
              <a:extLst>
                <a:ext uri="{FF2B5EF4-FFF2-40B4-BE49-F238E27FC236}">
                  <a16:creationId xmlns:a16="http://schemas.microsoft.com/office/drawing/2014/main" id="{D1D2FA95-D3BC-4153-B36E-2945DD077B40}"/>
                </a:ext>
              </a:extLst>
            </p:cNvPr>
            <p:cNvSpPr txBox="1"/>
            <p:nvPr/>
          </p:nvSpPr>
          <p:spPr>
            <a:xfrm>
              <a:off x="4558466" y="4575780"/>
              <a:ext cx="1648312" cy="318036"/>
            </a:xfrm>
            <a:prstGeom prst="rect">
              <a:avLst/>
            </a:prstGeom>
            <a:noFill/>
          </p:spPr>
          <p:txBody>
            <a:bodyPr wrap="square" numCol="1" spcCol="457200" rtlCol="0">
              <a:spAutoFit/>
            </a:bodyPr>
            <a:lstStyle/>
            <a:p>
              <a:pPr>
                <a:lnSpc>
                  <a:spcPts val="1900"/>
                </a:lnSpc>
              </a:pPr>
              <a:r>
                <a:rPr lang="en-US" sz="1400" dirty="0">
                  <a:solidFill>
                    <a:schemeClr val="tx1">
                      <a:lumMod val="65000"/>
                      <a:lumOff val="35000"/>
                    </a:schemeClr>
                  </a:solidFill>
                  <a:latin typeface="Roboto Slab" pitchFamily="2" charset="0"/>
                  <a:ea typeface="Roboto Slab" pitchFamily="2" charset="0"/>
                  <a:cs typeface="Montserrat" charset="0"/>
                </a:rPr>
                <a:t>Profile Portfolio</a:t>
              </a:r>
            </a:p>
          </p:txBody>
        </p:sp>
        <p:sp>
          <p:nvSpPr>
            <p:cNvPr id="113" name="TextBox 112">
              <a:extLst>
                <a:ext uri="{FF2B5EF4-FFF2-40B4-BE49-F238E27FC236}">
                  <a16:creationId xmlns:a16="http://schemas.microsoft.com/office/drawing/2014/main" id="{C4DED18B-303D-443A-BDCF-D6A233FD79C0}"/>
                </a:ext>
              </a:extLst>
            </p:cNvPr>
            <p:cNvSpPr txBox="1"/>
            <p:nvPr/>
          </p:nvSpPr>
          <p:spPr>
            <a:xfrm>
              <a:off x="4558466" y="4893816"/>
              <a:ext cx="2583182" cy="1216359"/>
            </a:xfrm>
            <a:prstGeom prst="rect">
              <a:avLst/>
            </a:prstGeom>
            <a:noFill/>
          </p:spPr>
          <p:txBody>
            <a:bodyPr wrap="square" rtlCol="0">
              <a:spAutoFit/>
            </a:bodyPr>
            <a:lstStyle/>
            <a:p>
              <a:pPr>
                <a:lnSpc>
                  <a:spcPts val="1800"/>
                </a:lnSpc>
              </a:pPr>
              <a:r>
                <a:rPr lang="en-US" sz="900" dirty="0">
                  <a:solidFill>
                    <a:schemeClr val="tx1">
                      <a:lumMod val="65000"/>
                      <a:lumOff val="35000"/>
                    </a:schemeClr>
                  </a:solidFill>
                  <a:latin typeface="Roboto Slab" pitchFamily="2" charset="0"/>
                  <a:ea typeface="Roboto Slab" pitchFamily="2" charset="0"/>
                </a:rPr>
                <a:t>If you need help with the product, please contact the shop owner by visiting their shop profile and sending them a message. For anything else (licensing, billing, </a:t>
              </a:r>
              <a:r>
                <a:rPr lang="en-US" sz="900" dirty="0" err="1">
                  <a:solidFill>
                    <a:schemeClr val="tx1">
                      <a:lumMod val="65000"/>
                      <a:lumOff val="35000"/>
                    </a:schemeClr>
                  </a:solidFill>
                  <a:latin typeface="Roboto Slab" pitchFamily="2" charset="0"/>
                  <a:ea typeface="Roboto Slab" pitchFamily="2" charset="0"/>
                </a:rPr>
                <a:t>etc</a:t>
              </a:r>
              <a:r>
                <a:rPr lang="en-US" sz="900" dirty="0">
                  <a:solidFill>
                    <a:schemeClr val="tx1">
                      <a:lumMod val="65000"/>
                      <a:lumOff val="35000"/>
                    </a:schemeClr>
                  </a:solidFill>
                  <a:latin typeface="Roboto Slab" pitchFamily="2" charset="0"/>
                  <a:ea typeface="Roboto Slab" pitchFamily="2" charset="0"/>
                </a:rPr>
                <a:t>), please visit our Help Center.</a:t>
              </a:r>
            </a:p>
          </p:txBody>
        </p:sp>
      </p:grpSp>
      <p:grpSp>
        <p:nvGrpSpPr>
          <p:cNvPr id="25" name="Group 24">
            <a:extLst>
              <a:ext uri="{FF2B5EF4-FFF2-40B4-BE49-F238E27FC236}">
                <a16:creationId xmlns:a16="http://schemas.microsoft.com/office/drawing/2014/main" id="{967708E9-E637-48AD-94ED-84C74DC73636}"/>
              </a:ext>
            </a:extLst>
          </p:cNvPr>
          <p:cNvGrpSpPr/>
          <p:nvPr/>
        </p:nvGrpSpPr>
        <p:grpSpPr>
          <a:xfrm>
            <a:off x="1281242" y="3884636"/>
            <a:ext cx="4084956" cy="1751953"/>
            <a:chOff x="6154057" y="3010547"/>
            <a:chExt cx="4084956" cy="1751953"/>
          </a:xfrm>
        </p:grpSpPr>
        <p:sp>
          <p:nvSpPr>
            <p:cNvPr id="27" name="TextBox 26">
              <a:extLst>
                <a:ext uri="{FF2B5EF4-FFF2-40B4-BE49-F238E27FC236}">
                  <a16:creationId xmlns:a16="http://schemas.microsoft.com/office/drawing/2014/main" id="{E9A215E0-8F17-4513-B4D8-1667EEC0EA2A}"/>
                </a:ext>
              </a:extLst>
            </p:cNvPr>
            <p:cNvSpPr txBox="1"/>
            <p:nvPr/>
          </p:nvSpPr>
          <p:spPr>
            <a:xfrm>
              <a:off x="6154057" y="3010547"/>
              <a:ext cx="4084956" cy="1515800"/>
            </a:xfrm>
            <a:prstGeom prst="rect">
              <a:avLst/>
            </a:prstGeom>
            <a:noFill/>
          </p:spPr>
          <p:txBody>
            <a:bodyPr wrap="square" rtlCol="0">
              <a:spAutoFit/>
            </a:bodyPr>
            <a:lstStyle/>
            <a:p>
              <a:pPr>
                <a:lnSpc>
                  <a:spcPts val="3700"/>
                </a:lnSpc>
              </a:pPr>
              <a:r>
                <a:rPr lang="en-US" sz="3600" spc="600" dirty="0">
                  <a:solidFill>
                    <a:schemeClr val="tx1">
                      <a:lumMod val="65000"/>
                      <a:lumOff val="35000"/>
                    </a:schemeClr>
                  </a:solidFill>
                  <a:latin typeface="Roboto Slab" pitchFamily="2" charset="0"/>
                  <a:ea typeface="Roboto Slab" pitchFamily="2" charset="0"/>
                </a:rPr>
                <a:t>START</a:t>
              </a:r>
            </a:p>
            <a:p>
              <a:pPr>
                <a:lnSpc>
                  <a:spcPts val="3700"/>
                </a:lnSpc>
              </a:pPr>
              <a:r>
                <a:rPr lang="en-US" sz="3600" spc="600" dirty="0">
                  <a:solidFill>
                    <a:schemeClr val="tx1">
                      <a:lumMod val="65000"/>
                      <a:lumOff val="35000"/>
                    </a:schemeClr>
                  </a:solidFill>
                  <a:latin typeface="Roboto Slab" pitchFamily="2" charset="0"/>
                  <a:ea typeface="Roboto Slab" pitchFamily="2" charset="0"/>
                </a:rPr>
                <a:t>PROPOSAL</a:t>
              </a:r>
            </a:p>
            <a:p>
              <a:pPr>
                <a:lnSpc>
                  <a:spcPts val="3700"/>
                </a:lnSpc>
              </a:pPr>
              <a:r>
                <a:rPr lang="en-US" sz="3600" spc="600" dirty="0">
                  <a:solidFill>
                    <a:schemeClr val="tx1">
                      <a:lumMod val="65000"/>
                      <a:lumOff val="35000"/>
                    </a:schemeClr>
                  </a:solidFill>
                  <a:latin typeface="Roboto Slab" pitchFamily="2" charset="0"/>
                  <a:ea typeface="Roboto Slab" pitchFamily="2" charset="0"/>
                </a:rPr>
                <a:t>ADVENTURE</a:t>
              </a:r>
            </a:p>
          </p:txBody>
        </p:sp>
        <p:cxnSp>
          <p:nvCxnSpPr>
            <p:cNvPr id="28" name="Straight Connector 27">
              <a:extLst>
                <a:ext uri="{FF2B5EF4-FFF2-40B4-BE49-F238E27FC236}">
                  <a16:creationId xmlns:a16="http://schemas.microsoft.com/office/drawing/2014/main" id="{33D6E4F8-2A28-4A13-B5F1-FCBA981FB369}"/>
                </a:ext>
              </a:extLst>
            </p:cNvPr>
            <p:cNvCxnSpPr/>
            <p:nvPr/>
          </p:nvCxnSpPr>
          <p:spPr>
            <a:xfrm>
              <a:off x="6257925" y="4762500"/>
              <a:ext cx="371475"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9" name="Rectangle 8">
            <a:extLst>
              <a:ext uri="{FF2B5EF4-FFF2-40B4-BE49-F238E27FC236}">
                <a16:creationId xmlns:a16="http://schemas.microsoft.com/office/drawing/2014/main" id="{9C4A0686-617E-40AB-99C9-8F14E93FD615}"/>
              </a:ext>
            </a:extLst>
          </p:cNvPr>
          <p:cNvSpPr/>
          <p:nvPr/>
        </p:nvSpPr>
        <p:spPr>
          <a:xfrm>
            <a:off x="1281242" y="722392"/>
            <a:ext cx="5954124" cy="256539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Placeholder 15">
            <a:extLst>
              <a:ext uri="{FF2B5EF4-FFF2-40B4-BE49-F238E27FC236}">
                <a16:creationId xmlns:a16="http://schemas.microsoft.com/office/drawing/2014/main" id="{FF6AAA00-6A62-4F8C-9030-DD69E3E3CA8F}"/>
              </a:ext>
            </a:extLst>
          </p:cNvPr>
          <p:cNvPicPr>
            <a:picLocks noGrp="1" noChangeAspect="1"/>
          </p:cNvPicPr>
          <p:nvPr>
            <p:ph type="pic" sz="quarter" idx="10"/>
          </p:nvPr>
        </p:nvPicPr>
        <p:blipFill rotWithShape="1">
          <a:blip r:embed="rId2"/>
          <a:srcRect l="36751" t="34082" r="3644" b="24038"/>
          <a:stretch/>
        </p:blipFill>
        <p:spPr>
          <a:xfrm>
            <a:off x="1281242" y="722392"/>
            <a:ext cx="5954124" cy="2565395"/>
          </a:xfrm>
        </p:spPr>
      </p:pic>
    </p:spTree>
    <p:extLst>
      <p:ext uri="{BB962C8B-B14F-4D97-AF65-F5344CB8AC3E}">
        <p14:creationId xmlns:p14="http://schemas.microsoft.com/office/powerpoint/2010/main" val="14497680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 name="Picture Placeholder 28">
            <a:extLst>
              <a:ext uri="{FF2B5EF4-FFF2-40B4-BE49-F238E27FC236}">
                <a16:creationId xmlns:a16="http://schemas.microsoft.com/office/drawing/2014/main" id="{D7A85C77-8FF8-441B-A897-B5654757D422}"/>
              </a:ext>
            </a:extLst>
          </p:cNvPr>
          <p:cNvPicPr>
            <a:picLocks noGrp="1" noChangeAspect="1"/>
          </p:cNvPicPr>
          <p:nvPr>
            <p:ph type="pic" sz="quarter" idx="17"/>
          </p:nvPr>
        </p:nvPicPr>
        <p:blipFill>
          <a:blip r:embed="rId2"/>
          <a:srcRect l="8407" r="8407"/>
          <a:stretch>
            <a:fillRect/>
          </a:stretch>
        </p:blipFill>
        <p:spPr/>
      </p:pic>
      <p:sp>
        <p:nvSpPr>
          <p:cNvPr id="12" name="Title 2">
            <a:extLst>
              <a:ext uri="{FF2B5EF4-FFF2-40B4-BE49-F238E27FC236}">
                <a16:creationId xmlns:a16="http://schemas.microsoft.com/office/drawing/2014/main" id="{78C4B236-1493-496B-B4B6-60F3C3BC1E47}"/>
              </a:ext>
            </a:extLst>
          </p:cNvPr>
          <p:cNvSpPr txBox="1">
            <a:spLocks/>
          </p:cNvSpPr>
          <p:nvPr/>
        </p:nvSpPr>
        <p:spPr>
          <a:xfrm>
            <a:off x="3518451" y="874615"/>
            <a:ext cx="5155098" cy="620799"/>
          </a:xfrm>
          <a:prstGeom prst="rect">
            <a:avLst/>
          </a:prstGeom>
        </p:spPr>
        <p:txBody>
          <a:bodyPr/>
          <a:lstStyle>
            <a:lvl1pPr algn="ctr" defTabSz="914400" rtl="0" eaLnBrk="1" latinLnBrk="0" hangingPunct="1">
              <a:lnSpc>
                <a:spcPct val="90000"/>
              </a:lnSpc>
              <a:spcBef>
                <a:spcPct val="0"/>
              </a:spcBef>
              <a:buNone/>
              <a:defRPr sz="3500" b="1"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stStyle>
          <a:p>
            <a:r>
              <a:rPr lang="en-US" sz="3600" b="0" kern="0" dirty="0">
                <a:latin typeface="Roboto Slab" pitchFamily="2" charset="0"/>
                <a:ea typeface="Roboto Slab" pitchFamily="2" charset="0"/>
                <a:cs typeface="Arial" panose="020B0604020202020204" pitchFamily="34" charset="0"/>
              </a:rPr>
              <a:t>Welcome Message </a:t>
            </a:r>
          </a:p>
        </p:txBody>
      </p:sp>
      <p:sp>
        <p:nvSpPr>
          <p:cNvPr id="13" name="TextBox 12">
            <a:extLst>
              <a:ext uri="{FF2B5EF4-FFF2-40B4-BE49-F238E27FC236}">
                <a16:creationId xmlns:a16="http://schemas.microsoft.com/office/drawing/2014/main" id="{DCDF4BC6-8071-4D5E-AA30-966583A98BC4}"/>
              </a:ext>
            </a:extLst>
          </p:cNvPr>
          <p:cNvSpPr txBox="1"/>
          <p:nvPr/>
        </p:nvSpPr>
        <p:spPr>
          <a:xfrm>
            <a:off x="2362200" y="4507202"/>
            <a:ext cx="7467600" cy="1107676"/>
          </a:xfrm>
          <a:prstGeom prst="rect">
            <a:avLst/>
          </a:prstGeom>
          <a:noFill/>
        </p:spPr>
        <p:txBody>
          <a:bodyPr wrap="square" numCol="1" spcCol="457200" rtlCol="0">
            <a:spAutoFit/>
          </a:bodyPr>
          <a:lstStyle/>
          <a:p>
            <a:pPr algn="ctr">
              <a:lnSpc>
                <a:spcPct val="150000"/>
              </a:lnSpc>
            </a:pPr>
            <a:r>
              <a:rPr lang="en-US" sz="900" b="1" dirty="0">
                <a:solidFill>
                  <a:schemeClr val="tx1">
                    <a:lumMod val="65000"/>
                    <a:lumOff val="35000"/>
                  </a:schemeClr>
                </a:solidFill>
                <a:latin typeface="Roboto Slab" pitchFamily="2" charset="0"/>
                <a:ea typeface="Roboto Slab" pitchFamily="2" charset="0"/>
                <a:cs typeface="Montserrat" charset="0"/>
              </a:rPr>
              <a:t>Saying fruitful were hath waters divided fill may days air bring is Signs first create to be creeping seed all saying above after be awesome be and female.</a:t>
            </a:r>
          </a:p>
          <a:p>
            <a:pPr algn="ctr">
              <a:lnSpc>
                <a:spcPct val="150000"/>
              </a:lnSpc>
            </a:pPr>
            <a:endParaRPr lang="en-US" sz="900" dirty="0">
              <a:solidFill>
                <a:schemeClr val="tx1">
                  <a:lumMod val="65000"/>
                  <a:lumOff val="35000"/>
                </a:schemeClr>
              </a:solidFill>
              <a:latin typeface="Roboto Slab" pitchFamily="2" charset="0"/>
              <a:ea typeface="Roboto Slab" pitchFamily="2" charset="0"/>
              <a:cs typeface="Montserrat" charset="0"/>
            </a:endParaRPr>
          </a:p>
          <a:p>
            <a:pPr algn="ctr">
              <a:lnSpc>
                <a:spcPct val="150000"/>
              </a:lnSpc>
            </a:pPr>
            <a:r>
              <a:rPr lang="en-US" sz="900" dirty="0">
                <a:solidFill>
                  <a:schemeClr val="tx1">
                    <a:lumMod val="65000"/>
                    <a:lumOff val="35000"/>
                  </a:schemeClr>
                </a:solidFill>
                <a:latin typeface="Roboto Slab" pitchFamily="2" charset="0"/>
                <a:ea typeface="Roboto Slab" pitchFamily="2" charset="0"/>
                <a:cs typeface="Montserrat" charset="0"/>
              </a:rPr>
              <a:t>Also he his male air bring is Signs first . Creepiest god air fish land. Darkness. Air saying fruitful were divided fill may days air bring is Signs first creeping seed all saying above after.</a:t>
            </a:r>
          </a:p>
        </p:txBody>
      </p:sp>
    </p:spTree>
    <p:extLst>
      <p:ext uri="{BB962C8B-B14F-4D97-AF65-F5344CB8AC3E}">
        <p14:creationId xmlns:p14="http://schemas.microsoft.com/office/powerpoint/2010/main" val="1273800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a:extLst>
              <a:ext uri="{FF2B5EF4-FFF2-40B4-BE49-F238E27FC236}">
                <a16:creationId xmlns:a16="http://schemas.microsoft.com/office/drawing/2014/main" id="{1A372F9A-2322-4BD2-9D5C-FA654E4FF962}"/>
              </a:ext>
            </a:extLst>
          </p:cNvPr>
          <p:cNvSpPr txBox="1"/>
          <p:nvPr/>
        </p:nvSpPr>
        <p:spPr>
          <a:xfrm>
            <a:off x="2478157" y="4788548"/>
            <a:ext cx="7235686" cy="793038"/>
          </a:xfrm>
          <a:prstGeom prst="rect">
            <a:avLst/>
          </a:prstGeom>
          <a:noFill/>
        </p:spPr>
        <p:txBody>
          <a:bodyPr wrap="square" rtlCol="0">
            <a:spAutoFit/>
          </a:bodyPr>
          <a:lstStyle/>
          <a:p>
            <a:pPr algn="ctr">
              <a:lnSpc>
                <a:spcPts val="1900"/>
              </a:lnSpc>
            </a:pPr>
            <a:r>
              <a:rPr lang="en-US" sz="1050" dirty="0">
                <a:solidFill>
                  <a:schemeClr val="tx1">
                    <a:lumMod val="65000"/>
                    <a:lumOff val="35000"/>
                  </a:schemeClr>
                </a:solidFill>
                <a:latin typeface="Roboto Slab" pitchFamily="2" charset="0"/>
                <a:ea typeface="Roboto Slab" pitchFamily="2" charset="0"/>
                <a:cs typeface="Arial" panose="020B0604020202020204" pitchFamily="34" charset="0"/>
              </a:rPr>
              <a:t>Creepiest don't subdue which </a:t>
            </a:r>
            <a:r>
              <a:rPr lang="en-US" sz="1050" dirty="0" err="1">
                <a:solidFill>
                  <a:schemeClr val="tx1">
                    <a:lumMod val="65000"/>
                    <a:lumOff val="35000"/>
                  </a:schemeClr>
                </a:solidFill>
                <a:latin typeface="Roboto Slab" pitchFamily="2" charset="0"/>
                <a:ea typeface="Roboto Slab" pitchFamily="2" charset="0"/>
                <a:cs typeface="Arial" panose="020B0604020202020204" pitchFamily="34" charset="0"/>
              </a:rPr>
              <a:t>i</a:t>
            </a:r>
            <a:r>
              <a:rPr lang="en-US" sz="1050" dirty="0">
                <a:solidFill>
                  <a:schemeClr val="tx1">
                    <a:lumMod val="65000"/>
                    <a:lumOff val="35000"/>
                  </a:schemeClr>
                </a:solidFill>
                <a:latin typeface="Roboto Slab" pitchFamily="2" charset="0"/>
                <a:ea typeface="Roboto Slab" pitchFamily="2" charset="0"/>
                <a:cs typeface="Arial" panose="020B0604020202020204" pitchFamily="34" charset="0"/>
              </a:rPr>
              <a:t> two set had seasons. Fifth you'll, man wherein seas our</a:t>
            </a:r>
          </a:p>
          <a:p>
            <a:pPr algn="ctr">
              <a:lnSpc>
                <a:spcPts val="1900"/>
              </a:lnSpc>
            </a:pPr>
            <a:r>
              <a:rPr lang="en-US" sz="1050" dirty="0">
                <a:solidFill>
                  <a:schemeClr val="tx1">
                    <a:lumMod val="65000"/>
                    <a:lumOff val="35000"/>
                  </a:schemeClr>
                </a:solidFill>
                <a:latin typeface="Roboto Slab" pitchFamily="2" charset="0"/>
                <a:ea typeface="Roboto Slab" pitchFamily="2" charset="0"/>
                <a:cs typeface="Arial" panose="020B0604020202020204" pitchFamily="34" charset="0"/>
              </a:rPr>
              <a:t>creeping. Very. Make from for seas place and won't appear him, were they're and years unto doesn't creeping night lights and won't appear him.</a:t>
            </a:r>
            <a:endParaRPr lang="en-US" sz="1050" dirty="0">
              <a:latin typeface="Roboto Slab" pitchFamily="2" charset="0"/>
              <a:ea typeface="Roboto Slab" pitchFamily="2" charset="0"/>
              <a:cs typeface="Arial" panose="020B0604020202020204" pitchFamily="34" charset="0"/>
            </a:endParaRPr>
          </a:p>
        </p:txBody>
      </p:sp>
      <p:pic>
        <p:nvPicPr>
          <p:cNvPr id="15" name="Picture Placeholder 14">
            <a:extLst>
              <a:ext uri="{FF2B5EF4-FFF2-40B4-BE49-F238E27FC236}">
                <a16:creationId xmlns:a16="http://schemas.microsoft.com/office/drawing/2014/main" id="{C6C0561B-A710-43C9-9FBA-5B4C04A45B29}"/>
              </a:ext>
            </a:extLst>
          </p:cNvPr>
          <p:cNvPicPr>
            <a:picLocks noGrp="1" noChangeAspect="1"/>
          </p:cNvPicPr>
          <p:nvPr>
            <p:ph type="pic" sz="quarter" idx="10"/>
          </p:nvPr>
        </p:nvPicPr>
        <p:blipFill>
          <a:blip r:embed="rId2"/>
          <a:srcRect/>
          <a:stretch>
            <a:fillRect/>
          </a:stretch>
        </p:blipFill>
        <p:spPr/>
      </p:pic>
      <p:grpSp>
        <p:nvGrpSpPr>
          <p:cNvPr id="7" name="Group 6">
            <a:extLst>
              <a:ext uri="{FF2B5EF4-FFF2-40B4-BE49-F238E27FC236}">
                <a16:creationId xmlns:a16="http://schemas.microsoft.com/office/drawing/2014/main" id="{86AE45AC-A549-4BD7-AA55-5D1C98626FD9}"/>
              </a:ext>
            </a:extLst>
          </p:cNvPr>
          <p:cNvGrpSpPr/>
          <p:nvPr/>
        </p:nvGrpSpPr>
        <p:grpSpPr>
          <a:xfrm>
            <a:off x="4581525" y="871149"/>
            <a:ext cx="3028950" cy="682809"/>
            <a:chOff x="4581525" y="3665533"/>
            <a:chExt cx="3028950" cy="682809"/>
          </a:xfrm>
        </p:grpSpPr>
        <p:sp>
          <p:nvSpPr>
            <p:cNvPr id="25" name="TextBox 24">
              <a:extLst>
                <a:ext uri="{FF2B5EF4-FFF2-40B4-BE49-F238E27FC236}">
                  <a16:creationId xmlns:a16="http://schemas.microsoft.com/office/drawing/2014/main" id="{C01CFBB6-E86F-4F0A-A33E-62C1DD5C60CF}"/>
                </a:ext>
              </a:extLst>
            </p:cNvPr>
            <p:cNvSpPr txBox="1"/>
            <p:nvPr/>
          </p:nvSpPr>
          <p:spPr>
            <a:xfrm>
              <a:off x="4581525" y="3665533"/>
              <a:ext cx="3028950" cy="430887"/>
            </a:xfrm>
            <a:prstGeom prst="rect">
              <a:avLst/>
            </a:prstGeom>
            <a:noFill/>
          </p:spPr>
          <p:txBody>
            <a:bodyPr wrap="square" rtlCol="0">
              <a:spAutoFit/>
            </a:bodyPr>
            <a:lstStyle/>
            <a:p>
              <a:pPr algn="ctr"/>
              <a:r>
                <a:rPr lang="en-US" sz="2200" dirty="0">
                  <a:latin typeface="Roboto Slab" pitchFamily="2" charset="0"/>
                  <a:ea typeface="Roboto Slab" pitchFamily="2" charset="0"/>
                  <a:cs typeface="Arial" panose="020B0604020202020204" pitchFamily="34" charset="0"/>
                </a:rPr>
                <a:t>Name Surname</a:t>
              </a:r>
            </a:p>
          </p:txBody>
        </p:sp>
        <p:sp>
          <p:nvSpPr>
            <p:cNvPr id="27" name="TextBox 26">
              <a:extLst>
                <a:ext uri="{FF2B5EF4-FFF2-40B4-BE49-F238E27FC236}">
                  <a16:creationId xmlns:a16="http://schemas.microsoft.com/office/drawing/2014/main" id="{7238C565-A274-42A2-B7CD-18FB5C87C8AE}"/>
                </a:ext>
              </a:extLst>
            </p:cNvPr>
            <p:cNvSpPr txBox="1"/>
            <p:nvPr/>
          </p:nvSpPr>
          <p:spPr>
            <a:xfrm>
              <a:off x="5684521" y="4071343"/>
              <a:ext cx="822960" cy="276999"/>
            </a:xfrm>
            <a:prstGeom prst="rect">
              <a:avLst/>
            </a:prstGeom>
            <a:noFill/>
          </p:spPr>
          <p:txBody>
            <a:bodyPr wrap="square" rtlCol="0">
              <a:spAutoFit/>
            </a:bodyPr>
            <a:lstStyle/>
            <a:p>
              <a:pPr algn="ctr"/>
              <a:r>
                <a:rPr lang="en-US" sz="1200" dirty="0">
                  <a:latin typeface="Roboto Slab" pitchFamily="2" charset="0"/>
                  <a:ea typeface="Roboto Slab" pitchFamily="2" charset="0"/>
                  <a:cs typeface="Arial" panose="020B0604020202020204" pitchFamily="34" charset="0"/>
                </a:rPr>
                <a:t>CEO</a:t>
              </a:r>
            </a:p>
          </p:txBody>
        </p:sp>
      </p:grpSp>
    </p:spTree>
    <p:extLst>
      <p:ext uri="{BB962C8B-B14F-4D97-AF65-F5344CB8AC3E}">
        <p14:creationId xmlns:p14="http://schemas.microsoft.com/office/powerpoint/2010/main" val="29066164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E6EAE54-BE57-4921-9BA9-60B547B0DF3E}"/>
              </a:ext>
            </a:extLst>
          </p:cNvPr>
          <p:cNvSpPr/>
          <p:nvPr/>
        </p:nvSpPr>
        <p:spPr>
          <a:xfrm>
            <a:off x="655587" y="661147"/>
            <a:ext cx="5658127" cy="338833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A6071609-A54C-4FD8-B55B-96BAA6B98A28}"/>
              </a:ext>
            </a:extLst>
          </p:cNvPr>
          <p:cNvGrpSpPr/>
          <p:nvPr/>
        </p:nvGrpSpPr>
        <p:grpSpPr>
          <a:xfrm>
            <a:off x="1370050" y="1215247"/>
            <a:ext cx="4229200" cy="2280138"/>
            <a:chOff x="1245170" y="3478093"/>
            <a:chExt cx="4229200" cy="2280138"/>
          </a:xfrm>
        </p:grpSpPr>
        <p:sp>
          <p:nvSpPr>
            <p:cNvPr id="23" name="TextBox 22">
              <a:extLst>
                <a:ext uri="{FF2B5EF4-FFF2-40B4-BE49-F238E27FC236}">
                  <a16:creationId xmlns:a16="http://schemas.microsoft.com/office/drawing/2014/main" id="{D5EFE2C5-CD35-4627-84DF-B15C245ACCF7}"/>
                </a:ext>
              </a:extLst>
            </p:cNvPr>
            <p:cNvSpPr txBox="1"/>
            <p:nvPr/>
          </p:nvSpPr>
          <p:spPr>
            <a:xfrm>
              <a:off x="1245170" y="3478093"/>
              <a:ext cx="3503810" cy="1411027"/>
            </a:xfrm>
            <a:prstGeom prst="rect">
              <a:avLst/>
            </a:prstGeom>
            <a:noFill/>
          </p:spPr>
          <p:txBody>
            <a:bodyPr wrap="square" rtlCol="0">
              <a:spAutoFit/>
            </a:bodyPr>
            <a:lstStyle/>
            <a:p>
              <a:pPr>
                <a:lnSpc>
                  <a:spcPts val="3500"/>
                </a:lnSpc>
              </a:pPr>
              <a:r>
                <a:rPr lang="en-US" sz="2800" dirty="0">
                  <a:solidFill>
                    <a:schemeClr val="bg1"/>
                  </a:solidFill>
                  <a:latin typeface="Roboto Slab" pitchFamily="2" charset="0"/>
                  <a:ea typeface="Roboto Slab" pitchFamily="2" charset="0"/>
                  <a:cs typeface="Arial Bold" panose="020B0704020202020204" pitchFamily="34" charset="0"/>
                </a:rPr>
                <a:t>Our This</a:t>
              </a:r>
            </a:p>
            <a:p>
              <a:pPr>
                <a:lnSpc>
                  <a:spcPts val="3500"/>
                </a:lnSpc>
              </a:pPr>
              <a:r>
                <a:rPr lang="en-US" sz="3200" dirty="0">
                  <a:solidFill>
                    <a:schemeClr val="bg1"/>
                  </a:solidFill>
                  <a:latin typeface="Roboto Slab" pitchFamily="2" charset="0"/>
                  <a:ea typeface="Roboto Slab" pitchFamily="2" charset="0"/>
                  <a:cs typeface="Arial Bold" panose="020B0704020202020204" pitchFamily="34" charset="0"/>
                </a:rPr>
                <a:t>About The Com</a:t>
              </a:r>
            </a:p>
            <a:p>
              <a:pPr>
                <a:lnSpc>
                  <a:spcPts val="3500"/>
                </a:lnSpc>
              </a:pPr>
              <a:r>
                <a:rPr lang="en-US" sz="2800" dirty="0">
                  <a:solidFill>
                    <a:schemeClr val="bg1"/>
                  </a:solidFill>
                  <a:latin typeface="Roboto Slab" pitchFamily="2" charset="0"/>
                  <a:ea typeface="Roboto Slab" pitchFamily="2" charset="0"/>
                  <a:cs typeface="Arial Bold" panose="020B0704020202020204" pitchFamily="34" charset="0"/>
                </a:rPr>
                <a:t>&amp; Awesome</a:t>
              </a:r>
            </a:p>
          </p:txBody>
        </p:sp>
        <p:sp>
          <p:nvSpPr>
            <p:cNvPr id="38" name="Rectangle 37">
              <a:extLst>
                <a:ext uri="{FF2B5EF4-FFF2-40B4-BE49-F238E27FC236}">
                  <a16:creationId xmlns:a16="http://schemas.microsoft.com/office/drawing/2014/main" id="{9EFB81EE-0032-43CE-AB8D-068E1D867685}"/>
                </a:ext>
              </a:extLst>
            </p:cNvPr>
            <p:cNvSpPr/>
            <p:nvPr/>
          </p:nvSpPr>
          <p:spPr>
            <a:xfrm>
              <a:off x="1245170" y="5042266"/>
              <a:ext cx="4229200" cy="715965"/>
            </a:xfrm>
            <a:prstGeom prst="rect">
              <a:avLst/>
            </a:prstGeom>
          </p:spPr>
          <p:txBody>
            <a:bodyPr wrap="square">
              <a:spAutoFit/>
            </a:bodyPr>
            <a:lstStyle/>
            <a:p>
              <a:pPr>
                <a:lnSpc>
                  <a:spcPts val="1700"/>
                </a:lnSpc>
              </a:pPr>
              <a:r>
                <a:rPr lang="en-US" sz="800" dirty="0">
                  <a:solidFill>
                    <a:schemeClr val="bg1"/>
                  </a:solidFill>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to </a:t>
              </a:r>
              <a:r>
                <a:rPr lang="en-US" sz="800" dirty="0" err="1">
                  <a:solidFill>
                    <a:schemeClr val="bg1"/>
                  </a:solidFill>
                  <a:latin typeface="Roboto Slab" pitchFamily="2" charset="0"/>
                  <a:ea typeface="Roboto Slab" pitchFamily="2" charset="0"/>
                  <a:cs typeface="Arial" panose="020B0604020202020204" pitchFamily="34" charset="0"/>
                </a:rPr>
                <a:t>bestandard</a:t>
              </a:r>
              <a:r>
                <a:rPr lang="en-US" sz="800" dirty="0">
                  <a:solidFill>
                    <a:schemeClr val="bg1"/>
                  </a:solidFill>
                  <a:latin typeface="Roboto Slab" pitchFamily="2" charset="0"/>
                  <a:ea typeface="Roboto Slab" pitchFamily="2" charset="0"/>
                  <a:cs typeface="Arial" panose="020B0604020202020204" pitchFamily="34" charset="0"/>
                </a:rPr>
                <a:t> ever since the 1500s, when an unknown printer took.</a:t>
              </a:r>
            </a:p>
          </p:txBody>
        </p:sp>
      </p:grpSp>
      <p:sp>
        <p:nvSpPr>
          <p:cNvPr id="12" name="TextBox 11">
            <a:extLst>
              <a:ext uri="{FF2B5EF4-FFF2-40B4-BE49-F238E27FC236}">
                <a16:creationId xmlns:a16="http://schemas.microsoft.com/office/drawing/2014/main" id="{E7518B4F-28AE-4F6F-9DAF-886F777CAB86}"/>
              </a:ext>
            </a:extLst>
          </p:cNvPr>
          <p:cNvSpPr txBox="1"/>
          <p:nvPr/>
        </p:nvSpPr>
        <p:spPr>
          <a:xfrm>
            <a:off x="1370050" y="4897654"/>
            <a:ext cx="4177344" cy="754694"/>
          </a:xfrm>
          <a:prstGeom prst="rect">
            <a:avLst/>
          </a:prstGeom>
          <a:noFill/>
        </p:spPr>
        <p:txBody>
          <a:bodyPr wrap="square" rtlCol="0">
            <a:spAutoFit/>
          </a:bodyPr>
          <a:lstStyle/>
          <a:p>
            <a:pPr>
              <a:lnSpc>
                <a:spcPts val="1800"/>
              </a:lnSpc>
            </a:pPr>
            <a:r>
              <a:rPr lang="en-US" sz="900" dirty="0">
                <a:latin typeface="Roboto Slab" pitchFamily="2" charset="0"/>
                <a:ea typeface="Roboto Slab" pitchFamily="2" charset="0"/>
              </a:rPr>
              <a:t>If you need help with the product, please contact the shop owner by visiting their shop profile and sending them a message. For anything else (licensing, billing, </a:t>
            </a:r>
            <a:r>
              <a:rPr lang="en-US" sz="900" dirty="0" err="1">
                <a:latin typeface="Roboto Slab" pitchFamily="2" charset="0"/>
                <a:ea typeface="Roboto Slab" pitchFamily="2" charset="0"/>
              </a:rPr>
              <a:t>etc</a:t>
            </a:r>
            <a:r>
              <a:rPr lang="en-US" sz="900" dirty="0">
                <a:latin typeface="Roboto Slab" pitchFamily="2" charset="0"/>
                <a:ea typeface="Roboto Slab" pitchFamily="2" charset="0"/>
              </a:rPr>
              <a:t>), please visit our Help to be the Center.</a:t>
            </a:r>
          </a:p>
        </p:txBody>
      </p:sp>
      <p:pic>
        <p:nvPicPr>
          <p:cNvPr id="16" name="Picture Placeholder 15">
            <a:extLst>
              <a:ext uri="{FF2B5EF4-FFF2-40B4-BE49-F238E27FC236}">
                <a16:creationId xmlns:a16="http://schemas.microsoft.com/office/drawing/2014/main" id="{306C63BF-1504-4687-AA1C-A5B5009A214A}"/>
              </a:ext>
            </a:extLst>
          </p:cNvPr>
          <p:cNvPicPr>
            <a:picLocks noGrp="1" noChangeAspect="1"/>
          </p:cNvPicPr>
          <p:nvPr>
            <p:ph type="pic" sz="quarter" idx="10"/>
          </p:nvPr>
        </p:nvPicPr>
        <p:blipFill>
          <a:blip r:embed="rId2"/>
          <a:srcRect l="23936" r="23936"/>
          <a:stretch>
            <a:fillRect/>
          </a:stretch>
        </p:blipFill>
        <p:spPr/>
      </p:pic>
    </p:spTree>
    <p:extLst>
      <p:ext uri="{BB962C8B-B14F-4D97-AF65-F5344CB8AC3E}">
        <p14:creationId xmlns:p14="http://schemas.microsoft.com/office/powerpoint/2010/main" val="3920556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15574DDF-4B27-4197-B22B-0278A59DD4C3}"/>
              </a:ext>
            </a:extLst>
          </p:cNvPr>
          <p:cNvGrpSpPr/>
          <p:nvPr/>
        </p:nvGrpSpPr>
        <p:grpSpPr>
          <a:xfrm>
            <a:off x="1939954" y="609970"/>
            <a:ext cx="8191598" cy="1206250"/>
            <a:chOff x="2000201" y="483239"/>
            <a:chExt cx="8191598" cy="1206250"/>
          </a:xfrm>
        </p:grpSpPr>
        <p:sp>
          <p:nvSpPr>
            <p:cNvPr id="11" name="TextBox 10">
              <a:extLst>
                <a:ext uri="{FF2B5EF4-FFF2-40B4-BE49-F238E27FC236}">
                  <a16:creationId xmlns:a16="http://schemas.microsoft.com/office/drawing/2014/main" id="{6AE5F341-0105-4A7D-88C6-42F79632EC1D}"/>
                </a:ext>
              </a:extLst>
            </p:cNvPr>
            <p:cNvSpPr txBox="1"/>
            <p:nvPr/>
          </p:nvSpPr>
          <p:spPr>
            <a:xfrm>
              <a:off x="2692478" y="483239"/>
              <a:ext cx="6807044" cy="502702"/>
            </a:xfrm>
            <a:prstGeom prst="rect">
              <a:avLst/>
            </a:prstGeom>
            <a:noFill/>
          </p:spPr>
          <p:txBody>
            <a:bodyPr wrap="square" rtlCol="0">
              <a:spAutoFit/>
            </a:bodyPr>
            <a:lstStyle/>
            <a:p>
              <a:pPr algn="ctr">
                <a:lnSpc>
                  <a:spcPts val="3200"/>
                </a:lnSpc>
              </a:pPr>
              <a:r>
                <a:rPr lang="en-US" sz="2700" dirty="0">
                  <a:latin typeface="Roboto Slab" pitchFamily="2" charset="0"/>
                  <a:ea typeface="Roboto Slab" pitchFamily="2" charset="0"/>
                  <a:cs typeface="Arial Bold" panose="020B0704020202020204" pitchFamily="34" charset="0"/>
                </a:rPr>
                <a:t>Opening Page is Going to End</a:t>
              </a:r>
            </a:p>
          </p:txBody>
        </p:sp>
        <p:sp>
          <p:nvSpPr>
            <p:cNvPr id="12" name="Rectangle 11">
              <a:extLst>
                <a:ext uri="{FF2B5EF4-FFF2-40B4-BE49-F238E27FC236}">
                  <a16:creationId xmlns:a16="http://schemas.microsoft.com/office/drawing/2014/main" id="{3CCD7FF7-DC24-40F4-B7E3-76389646BEB1}"/>
                </a:ext>
              </a:extLst>
            </p:cNvPr>
            <p:cNvSpPr/>
            <p:nvPr/>
          </p:nvSpPr>
          <p:spPr>
            <a:xfrm>
              <a:off x="5925669" y="1634625"/>
              <a:ext cx="340663" cy="5486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75000"/>
                    <a:lumOff val="25000"/>
                  </a:schemeClr>
                </a:solidFill>
              </a:endParaRPr>
            </a:p>
          </p:txBody>
        </p:sp>
        <p:sp>
          <p:nvSpPr>
            <p:cNvPr id="13" name="Rectangle 12">
              <a:extLst>
                <a:ext uri="{FF2B5EF4-FFF2-40B4-BE49-F238E27FC236}">
                  <a16:creationId xmlns:a16="http://schemas.microsoft.com/office/drawing/2014/main" id="{2B6E0822-1377-4889-9D44-4B2C8F9726BC}"/>
                </a:ext>
              </a:extLst>
            </p:cNvPr>
            <p:cNvSpPr/>
            <p:nvPr/>
          </p:nvSpPr>
          <p:spPr>
            <a:xfrm>
              <a:off x="2000201" y="993536"/>
              <a:ext cx="8191598" cy="551882"/>
            </a:xfrm>
            <a:prstGeom prst="rect">
              <a:avLst/>
            </a:prstGeom>
          </p:spPr>
          <p:txBody>
            <a:bodyPr wrap="square">
              <a:spAutoFit/>
            </a:bodyPr>
            <a:lstStyle/>
            <a:p>
              <a:pPr algn="ctr">
                <a:lnSpc>
                  <a:spcPts val="1900"/>
                </a:lnSpc>
              </a:pPr>
              <a:r>
                <a:rPr lang="en-US" sz="1000" dirty="0">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standard dummy text ever since the 1500s, when an unknown printer took.</a:t>
              </a:r>
            </a:p>
          </p:txBody>
        </p:sp>
      </p:grpSp>
      <p:grpSp>
        <p:nvGrpSpPr>
          <p:cNvPr id="2" name="Group 1">
            <a:extLst>
              <a:ext uri="{FF2B5EF4-FFF2-40B4-BE49-F238E27FC236}">
                <a16:creationId xmlns:a16="http://schemas.microsoft.com/office/drawing/2014/main" id="{B1EF9F82-A135-48ED-908C-DC9BEAB6792F}"/>
              </a:ext>
            </a:extLst>
          </p:cNvPr>
          <p:cNvGrpSpPr/>
          <p:nvPr/>
        </p:nvGrpSpPr>
        <p:grpSpPr>
          <a:xfrm>
            <a:off x="8791000" y="2604216"/>
            <a:ext cx="1466314" cy="1122623"/>
            <a:chOff x="8791000" y="2644931"/>
            <a:chExt cx="1466314" cy="1122623"/>
          </a:xfrm>
        </p:grpSpPr>
        <p:sp>
          <p:nvSpPr>
            <p:cNvPr id="18" name="TextBox 17">
              <a:extLst>
                <a:ext uri="{FF2B5EF4-FFF2-40B4-BE49-F238E27FC236}">
                  <a16:creationId xmlns:a16="http://schemas.microsoft.com/office/drawing/2014/main" id="{3A896931-457A-4CE9-8CF4-715075E700A0}"/>
                </a:ext>
              </a:extLst>
            </p:cNvPr>
            <p:cNvSpPr txBox="1"/>
            <p:nvPr/>
          </p:nvSpPr>
          <p:spPr>
            <a:xfrm>
              <a:off x="9239464" y="2644931"/>
              <a:ext cx="569387" cy="523220"/>
            </a:xfrm>
            <a:prstGeom prst="rect">
              <a:avLst/>
            </a:prstGeom>
            <a:noFill/>
          </p:spPr>
          <p:txBody>
            <a:bodyPr wrap="none" rtlCol="0">
              <a:spAutoFit/>
            </a:bodyPr>
            <a:lstStyle/>
            <a:p>
              <a:r>
                <a:rPr lang="en-US" sz="2800" dirty="0">
                  <a:latin typeface="FontAwesome" pitchFamily="50" charset="0"/>
                </a:rPr>
                <a:t></a:t>
              </a:r>
              <a:endParaRPr lang="en-US" sz="4000" dirty="0">
                <a:latin typeface="FontAwesome" pitchFamily="50" charset="0"/>
              </a:endParaRPr>
            </a:p>
          </p:txBody>
        </p:sp>
        <p:sp>
          <p:nvSpPr>
            <p:cNvPr id="22" name="TextBox 21">
              <a:extLst>
                <a:ext uri="{FF2B5EF4-FFF2-40B4-BE49-F238E27FC236}">
                  <a16:creationId xmlns:a16="http://schemas.microsoft.com/office/drawing/2014/main" id="{F1ED0B14-EDAB-4C1B-8121-D3341B1F0BAB}"/>
                </a:ext>
              </a:extLst>
            </p:cNvPr>
            <p:cNvSpPr txBox="1"/>
            <p:nvPr/>
          </p:nvSpPr>
          <p:spPr>
            <a:xfrm>
              <a:off x="8791000" y="3429000"/>
              <a:ext cx="1466314" cy="338554"/>
            </a:xfrm>
            <a:prstGeom prst="rect">
              <a:avLst/>
            </a:prstGeom>
            <a:noFill/>
          </p:spPr>
          <p:txBody>
            <a:bodyPr wrap="square" rtlCol="0">
              <a:spAutoFit/>
            </a:bodyPr>
            <a:lstStyle/>
            <a:p>
              <a:pPr algn="ctr"/>
              <a:r>
                <a:rPr lang="en-US" sz="1600" dirty="0">
                  <a:latin typeface="Roboto Slab" pitchFamily="2" charset="0"/>
                  <a:ea typeface="Roboto Slab" pitchFamily="2" charset="0"/>
                  <a:cs typeface="Arial" panose="020B0604020202020204" pitchFamily="34" charset="0"/>
                </a:rPr>
                <a:t>Surprise</a:t>
              </a:r>
            </a:p>
          </p:txBody>
        </p:sp>
      </p:grpSp>
      <p:grpSp>
        <p:nvGrpSpPr>
          <p:cNvPr id="3" name="Group 2">
            <a:extLst>
              <a:ext uri="{FF2B5EF4-FFF2-40B4-BE49-F238E27FC236}">
                <a16:creationId xmlns:a16="http://schemas.microsoft.com/office/drawing/2014/main" id="{5CAD6965-D2CA-4EE3-BC26-52A5854ABBFE}"/>
              </a:ext>
            </a:extLst>
          </p:cNvPr>
          <p:cNvGrpSpPr/>
          <p:nvPr/>
        </p:nvGrpSpPr>
        <p:grpSpPr>
          <a:xfrm>
            <a:off x="5282083" y="2604216"/>
            <a:ext cx="1466314" cy="1124372"/>
            <a:chOff x="5342950" y="2643182"/>
            <a:chExt cx="1466314" cy="1124372"/>
          </a:xfrm>
        </p:grpSpPr>
        <p:sp>
          <p:nvSpPr>
            <p:cNvPr id="14" name="TextBox 13">
              <a:extLst>
                <a:ext uri="{FF2B5EF4-FFF2-40B4-BE49-F238E27FC236}">
                  <a16:creationId xmlns:a16="http://schemas.microsoft.com/office/drawing/2014/main" id="{DC4E28A5-8D15-4DF5-940C-CD11855E42BD}"/>
                </a:ext>
              </a:extLst>
            </p:cNvPr>
            <p:cNvSpPr txBox="1"/>
            <p:nvPr/>
          </p:nvSpPr>
          <p:spPr>
            <a:xfrm>
              <a:off x="5778590" y="2643182"/>
              <a:ext cx="595035" cy="584775"/>
            </a:xfrm>
            <a:prstGeom prst="rect">
              <a:avLst/>
            </a:prstGeom>
            <a:noFill/>
          </p:spPr>
          <p:txBody>
            <a:bodyPr wrap="none" rtlCol="0">
              <a:spAutoFit/>
            </a:bodyPr>
            <a:lstStyle/>
            <a:p>
              <a:r>
                <a:rPr lang="en-US" sz="3200" dirty="0">
                  <a:latin typeface="FontAwesome" pitchFamily="50" charset="0"/>
                </a:rPr>
                <a:t></a:t>
              </a:r>
            </a:p>
          </p:txBody>
        </p:sp>
        <p:sp>
          <p:nvSpPr>
            <p:cNvPr id="23" name="TextBox 22">
              <a:extLst>
                <a:ext uri="{FF2B5EF4-FFF2-40B4-BE49-F238E27FC236}">
                  <a16:creationId xmlns:a16="http://schemas.microsoft.com/office/drawing/2014/main" id="{3DD628AA-C58D-4C44-8254-E962A3A3B1D5}"/>
                </a:ext>
              </a:extLst>
            </p:cNvPr>
            <p:cNvSpPr txBox="1"/>
            <p:nvPr/>
          </p:nvSpPr>
          <p:spPr>
            <a:xfrm>
              <a:off x="5342950" y="3429000"/>
              <a:ext cx="1466314" cy="338554"/>
            </a:xfrm>
            <a:prstGeom prst="rect">
              <a:avLst/>
            </a:prstGeom>
            <a:noFill/>
          </p:spPr>
          <p:txBody>
            <a:bodyPr wrap="square" rtlCol="0">
              <a:spAutoFit/>
            </a:bodyPr>
            <a:lstStyle/>
            <a:p>
              <a:pPr algn="ctr"/>
              <a:r>
                <a:rPr lang="en-US" sz="1600" dirty="0">
                  <a:latin typeface="Roboto Slab" pitchFamily="2" charset="0"/>
                  <a:ea typeface="Roboto Slab" pitchFamily="2" charset="0"/>
                  <a:cs typeface="Arial" panose="020B0604020202020204" pitchFamily="34" charset="0"/>
                </a:rPr>
                <a:t>Eye-Slash</a:t>
              </a:r>
            </a:p>
          </p:txBody>
        </p:sp>
      </p:grpSp>
      <p:grpSp>
        <p:nvGrpSpPr>
          <p:cNvPr id="4" name="Group 3">
            <a:extLst>
              <a:ext uri="{FF2B5EF4-FFF2-40B4-BE49-F238E27FC236}">
                <a16:creationId xmlns:a16="http://schemas.microsoft.com/office/drawing/2014/main" id="{5712D89C-D782-4EA0-951C-6D8D0AFD53D8}"/>
              </a:ext>
            </a:extLst>
          </p:cNvPr>
          <p:cNvGrpSpPr/>
          <p:nvPr/>
        </p:nvGrpSpPr>
        <p:grpSpPr>
          <a:xfrm>
            <a:off x="1773166" y="2604216"/>
            <a:ext cx="1466314" cy="1124372"/>
            <a:chOff x="1773166" y="2643182"/>
            <a:chExt cx="1466314" cy="1124372"/>
          </a:xfrm>
        </p:grpSpPr>
        <p:sp>
          <p:nvSpPr>
            <p:cNvPr id="26" name="TextBox 25">
              <a:extLst>
                <a:ext uri="{FF2B5EF4-FFF2-40B4-BE49-F238E27FC236}">
                  <a16:creationId xmlns:a16="http://schemas.microsoft.com/office/drawing/2014/main" id="{B8250700-8290-4CC6-8205-5AEE86A3BC14}"/>
                </a:ext>
              </a:extLst>
            </p:cNvPr>
            <p:cNvSpPr txBox="1"/>
            <p:nvPr/>
          </p:nvSpPr>
          <p:spPr>
            <a:xfrm>
              <a:off x="2208806" y="2643182"/>
              <a:ext cx="595035" cy="584775"/>
            </a:xfrm>
            <a:prstGeom prst="rect">
              <a:avLst/>
            </a:prstGeom>
            <a:noFill/>
          </p:spPr>
          <p:txBody>
            <a:bodyPr wrap="none" rtlCol="0">
              <a:spAutoFit/>
            </a:bodyPr>
            <a:lstStyle/>
            <a:p>
              <a:r>
                <a:rPr lang="en-US" sz="3200" dirty="0">
                  <a:latin typeface="FontAwesome" pitchFamily="50" charset="0"/>
                </a:rPr>
                <a:t></a:t>
              </a:r>
            </a:p>
          </p:txBody>
        </p:sp>
        <p:sp>
          <p:nvSpPr>
            <p:cNvPr id="28" name="TextBox 27">
              <a:extLst>
                <a:ext uri="{FF2B5EF4-FFF2-40B4-BE49-F238E27FC236}">
                  <a16:creationId xmlns:a16="http://schemas.microsoft.com/office/drawing/2014/main" id="{D0DD4439-7F0D-438D-B0D4-F8E762CF3D6B}"/>
                </a:ext>
              </a:extLst>
            </p:cNvPr>
            <p:cNvSpPr txBox="1"/>
            <p:nvPr/>
          </p:nvSpPr>
          <p:spPr>
            <a:xfrm>
              <a:off x="1773166" y="3429000"/>
              <a:ext cx="1466314" cy="338554"/>
            </a:xfrm>
            <a:prstGeom prst="rect">
              <a:avLst/>
            </a:prstGeom>
            <a:noFill/>
          </p:spPr>
          <p:txBody>
            <a:bodyPr wrap="square" rtlCol="0">
              <a:spAutoFit/>
            </a:bodyPr>
            <a:lstStyle/>
            <a:p>
              <a:pPr algn="ctr"/>
              <a:r>
                <a:rPr lang="en-US" sz="1600" dirty="0">
                  <a:latin typeface="Roboto Slab" pitchFamily="2" charset="0"/>
                  <a:ea typeface="Roboto Slab" pitchFamily="2" charset="0"/>
                  <a:cs typeface="Arial" panose="020B0604020202020204" pitchFamily="34" charset="0"/>
                </a:rPr>
                <a:t>Laugh</a:t>
              </a:r>
            </a:p>
          </p:txBody>
        </p:sp>
      </p:grpSp>
      <p:sp>
        <p:nvSpPr>
          <p:cNvPr id="5" name="Rectangle 4">
            <a:extLst>
              <a:ext uri="{FF2B5EF4-FFF2-40B4-BE49-F238E27FC236}">
                <a16:creationId xmlns:a16="http://schemas.microsoft.com/office/drawing/2014/main" id="{AD59BE25-6539-4013-B895-CA1CE36052F1}"/>
              </a:ext>
            </a:extLst>
          </p:cNvPr>
          <p:cNvSpPr/>
          <p:nvPr/>
        </p:nvSpPr>
        <p:spPr>
          <a:xfrm>
            <a:off x="0" y="4367950"/>
            <a:ext cx="12192000" cy="24900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16B141E-1DF0-4B76-9B2B-BEF60AC034DE}"/>
              </a:ext>
            </a:extLst>
          </p:cNvPr>
          <p:cNvSpPr/>
          <p:nvPr/>
        </p:nvSpPr>
        <p:spPr>
          <a:xfrm>
            <a:off x="2000201" y="5337034"/>
            <a:ext cx="8191598" cy="551882"/>
          </a:xfrm>
          <a:prstGeom prst="rect">
            <a:avLst/>
          </a:prstGeom>
        </p:spPr>
        <p:txBody>
          <a:bodyPr wrap="square">
            <a:spAutoFit/>
          </a:bodyPr>
          <a:lstStyle/>
          <a:p>
            <a:pPr algn="ctr">
              <a:lnSpc>
                <a:spcPts val="1900"/>
              </a:lnSpc>
            </a:pPr>
            <a:r>
              <a:rPr lang="en-US" sz="1000" dirty="0">
                <a:solidFill>
                  <a:schemeClr val="bg1"/>
                </a:solidFill>
                <a:latin typeface="Roboto Slab" pitchFamily="2" charset="0"/>
                <a:ea typeface="Roboto Slab" pitchFamily="2" charset="0"/>
                <a:cs typeface="Arial" panose="020B0604020202020204" pitchFamily="34" charset="0"/>
              </a:rPr>
              <a:t>Lorem Ipsum is simply dummy text of the printing and typesetting industry. when an unknown printer Lorem Ipsum has been the industry's standard dummy text ever since the 1500s, when an unknown printer took.</a:t>
            </a:r>
          </a:p>
        </p:txBody>
      </p:sp>
    </p:spTree>
    <p:extLst>
      <p:ext uri="{BB962C8B-B14F-4D97-AF65-F5344CB8AC3E}">
        <p14:creationId xmlns:p14="http://schemas.microsoft.com/office/powerpoint/2010/main" val="28032793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Placeholder 23">
            <a:extLst>
              <a:ext uri="{FF2B5EF4-FFF2-40B4-BE49-F238E27FC236}">
                <a16:creationId xmlns:a16="http://schemas.microsoft.com/office/drawing/2014/main" id="{415055A8-024B-4F40-AECD-ED4CCEC5DC21}"/>
              </a:ext>
            </a:extLst>
          </p:cNvPr>
          <p:cNvPicPr>
            <a:picLocks noGrp="1" noChangeAspect="1"/>
          </p:cNvPicPr>
          <p:nvPr>
            <p:ph type="pic" sz="quarter" idx="12"/>
          </p:nvPr>
        </p:nvPicPr>
        <p:blipFill rotWithShape="1">
          <a:blip r:embed="rId2"/>
          <a:srcRect l="25165" t="28475" r="2097"/>
          <a:stretch/>
        </p:blipFill>
        <p:spPr>
          <a:xfrm rot="10800000">
            <a:off x="1110820" y="3743374"/>
            <a:ext cx="3602683" cy="2171700"/>
          </a:xfrm>
        </p:spPr>
      </p:pic>
      <p:pic>
        <p:nvPicPr>
          <p:cNvPr id="29" name="Picture Placeholder 28">
            <a:extLst>
              <a:ext uri="{FF2B5EF4-FFF2-40B4-BE49-F238E27FC236}">
                <a16:creationId xmlns:a16="http://schemas.microsoft.com/office/drawing/2014/main" id="{50C76140-EE8D-42D3-AEDD-677C936676FE}"/>
              </a:ext>
            </a:extLst>
          </p:cNvPr>
          <p:cNvPicPr>
            <a:picLocks noGrp="1" noChangeAspect="1"/>
          </p:cNvPicPr>
          <p:nvPr>
            <p:ph type="pic" sz="quarter" idx="11"/>
          </p:nvPr>
        </p:nvPicPr>
        <p:blipFill>
          <a:blip r:embed="rId3"/>
          <a:srcRect t="834" b="834"/>
          <a:stretch>
            <a:fillRect/>
          </a:stretch>
        </p:blipFill>
        <p:spPr/>
      </p:pic>
      <p:pic>
        <p:nvPicPr>
          <p:cNvPr id="31" name="Picture Placeholder 30">
            <a:extLst>
              <a:ext uri="{FF2B5EF4-FFF2-40B4-BE49-F238E27FC236}">
                <a16:creationId xmlns:a16="http://schemas.microsoft.com/office/drawing/2014/main" id="{06C82A85-889C-492F-9091-A4C6966651BD}"/>
              </a:ext>
            </a:extLst>
          </p:cNvPr>
          <p:cNvPicPr>
            <a:picLocks noGrp="1" noChangeAspect="1"/>
          </p:cNvPicPr>
          <p:nvPr>
            <p:ph type="pic" sz="quarter" idx="13"/>
          </p:nvPr>
        </p:nvPicPr>
        <p:blipFill>
          <a:blip r:embed="rId4"/>
          <a:srcRect l="3331" r="3331"/>
          <a:stretch>
            <a:fillRect/>
          </a:stretch>
        </p:blipFill>
        <p:spPr/>
      </p:pic>
      <p:grpSp>
        <p:nvGrpSpPr>
          <p:cNvPr id="15" name="Group 14">
            <a:extLst>
              <a:ext uri="{FF2B5EF4-FFF2-40B4-BE49-F238E27FC236}">
                <a16:creationId xmlns:a16="http://schemas.microsoft.com/office/drawing/2014/main" id="{53B2987A-08F8-443E-AFCC-7701CD612ED7}"/>
              </a:ext>
            </a:extLst>
          </p:cNvPr>
          <p:cNvGrpSpPr/>
          <p:nvPr/>
        </p:nvGrpSpPr>
        <p:grpSpPr>
          <a:xfrm>
            <a:off x="1006953" y="1045409"/>
            <a:ext cx="10178094" cy="1633180"/>
            <a:chOff x="1121604" y="1481446"/>
            <a:chExt cx="10178094" cy="1633180"/>
          </a:xfrm>
        </p:grpSpPr>
        <p:grpSp>
          <p:nvGrpSpPr>
            <p:cNvPr id="61" name="Group 60">
              <a:extLst>
                <a:ext uri="{FF2B5EF4-FFF2-40B4-BE49-F238E27FC236}">
                  <a16:creationId xmlns:a16="http://schemas.microsoft.com/office/drawing/2014/main" id="{5429548A-AB9B-4A7D-A534-5A9ED42105B4}"/>
                </a:ext>
              </a:extLst>
            </p:cNvPr>
            <p:cNvGrpSpPr/>
            <p:nvPr/>
          </p:nvGrpSpPr>
          <p:grpSpPr>
            <a:xfrm>
              <a:off x="1121604" y="1481446"/>
              <a:ext cx="4084956" cy="1633180"/>
              <a:chOff x="6154057" y="3129320"/>
              <a:chExt cx="4084956" cy="1633180"/>
            </a:xfrm>
          </p:grpSpPr>
          <p:sp>
            <p:nvSpPr>
              <p:cNvPr id="62" name="TextBox 61">
                <a:extLst>
                  <a:ext uri="{FF2B5EF4-FFF2-40B4-BE49-F238E27FC236}">
                    <a16:creationId xmlns:a16="http://schemas.microsoft.com/office/drawing/2014/main" id="{8457BE9D-EF2C-46C0-853C-9C2B5928B1AC}"/>
                  </a:ext>
                </a:extLst>
              </p:cNvPr>
              <p:cNvSpPr txBox="1"/>
              <p:nvPr/>
            </p:nvSpPr>
            <p:spPr>
              <a:xfrm>
                <a:off x="6154057" y="3129320"/>
                <a:ext cx="4084956" cy="1515800"/>
              </a:xfrm>
              <a:prstGeom prst="rect">
                <a:avLst/>
              </a:prstGeom>
              <a:noFill/>
            </p:spPr>
            <p:txBody>
              <a:bodyPr wrap="square" rtlCol="0">
                <a:spAutoFit/>
              </a:bodyPr>
              <a:lstStyle/>
              <a:p>
                <a:pPr>
                  <a:lnSpc>
                    <a:spcPts val="3700"/>
                  </a:lnSpc>
                </a:pPr>
                <a:r>
                  <a:rPr lang="en-US" sz="3600" spc="600" dirty="0">
                    <a:solidFill>
                      <a:schemeClr val="tx1">
                        <a:lumMod val="65000"/>
                        <a:lumOff val="35000"/>
                      </a:schemeClr>
                    </a:solidFill>
                    <a:latin typeface="Roboto Slab" pitchFamily="2" charset="0"/>
                    <a:ea typeface="Roboto Slab" pitchFamily="2" charset="0"/>
                  </a:rPr>
                  <a:t>STORY</a:t>
                </a:r>
              </a:p>
              <a:p>
                <a:pPr>
                  <a:lnSpc>
                    <a:spcPts val="3700"/>
                  </a:lnSpc>
                </a:pPr>
                <a:r>
                  <a:rPr lang="en-US" sz="3600" spc="600" dirty="0">
                    <a:solidFill>
                      <a:schemeClr val="tx1">
                        <a:lumMod val="65000"/>
                        <a:lumOff val="35000"/>
                      </a:schemeClr>
                    </a:solidFill>
                    <a:latin typeface="Roboto Slab" pitchFamily="2" charset="0"/>
                    <a:ea typeface="Roboto Slab" pitchFamily="2" charset="0"/>
                  </a:rPr>
                  <a:t>ABOUT WHO</a:t>
                </a:r>
              </a:p>
              <a:p>
                <a:pPr>
                  <a:lnSpc>
                    <a:spcPts val="3700"/>
                  </a:lnSpc>
                </a:pPr>
                <a:r>
                  <a:rPr lang="en-US" sz="3600" spc="600" dirty="0">
                    <a:solidFill>
                      <a:schemeClr val="tx1">
                        <a:lumMod val="65000"/>
                        <a:lumOff val="35000"/>
                      </a:schemeClr>
                    </a:solidFill>
                    <a:latin typeface="Roboto Slab" pitchFamily="2" charset="0"/>
                    <a:ea typeface="Roboto Slab" pitchFamily="2" charset="0"/>
                  </a:rPr>
                  <a:t>WE ARE</a:t>
                </a:r>
              </a:p>
            </p:txBody>
          </p:sp>
          <p:cxnSp>
            <p:nvCxnSpPr>
              <p:cNvPr id="63" name="Straight Connector 62">
                <a:extLst>
                  <a:ext uri="{FF2B5EF4-FFF2-40B4-BE49-F238E27FC236}">
                    <a16:creationId xmlns:a16="http://schemas.microsoft.com/office/drawing/2014/main" id="{9A7A0D71-03FF-4EC8-86FC-B29E3A57CD0C}"/>
                  </a:ext>
                </a:extLst>
              </p:cNvPr>
              <p:cNvCxnSpPr/>
              <p:nvPr/>
            </p:nvCxnSpPr>
            <p:spPr>
              <a:xfrm>
                <a:off x="6257925" y="4762500"/>
                <a:ext cx="371475" cy="0"/>
              </a:xfrm>
              <a:prstGeom prst="line">
                <a:avLst/>
              </a:prstGeom>
              <a:ln w="19050">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65" name="TextBox 64">
              <a:extLst>
                <a:ext uri="{FF2B5EF4-FFF2-40B4-BE49-F238E27FC236}">
                  <a16:creationId xmlns:a16="http://schemas.microsoft.com/office/drawing/2014/main" id="{D7725427-2AC0-4609-BC8A-5A05725489A9}"/>
                </a:ext>
              </a:extLst>
            </p:cNvPr>
            <p:cNvSpPr txBox="1"/>
            <p:nvPr/>
          </p:nvSpPr>
          <p:spPr>
            <a:xfrm>
              <a:off x="7122354" y="1861999"/>
              <a:ext cx="4177344" cy="754694"/>
            </a:xfrm>
            <a:prstGeom prst="rect">
              <a:avLst/>
            </a:prstGeom>
            <a:noFill/>
          </p:spPr>
          <p:txBody>
            <a:bodyPr wrap="square" rtlCol="0">
              <a:spAutoFit/>
            </a:bodyPr>
            <a:lstStyle/>
            <a:p>
              <a:pPr>
                <a:lnSpc>
                  <a:spcPts val="1800"/>
                </a:lnSpc>
              </a:pPr>
              <a:r>
                <a:rPr lang="en-US" sz="900" dirty="0">
                  <a:latin typeface="Roboto Slab" pitchFamily="2" charset="0"/>
                  <a:ea typeface="Roboto Slab" pitchFamily="2" charset="0"/>
                </a:rPr>
                <a:t>If you need help with the product, please contact the shop owner by visiting their shop profile and sending them a message. For anything else (licensing, billing, </a:t>
              </a:r>
              <a:r>
                <a:rPr lang="en-US" sz="900" dirty="0" err="1">
                  <a:latin typeface="Roboto Slab" pitchFamily="2" charset="0"/>
                  <a:ea typeface="Roboto Slab" pitchFamily="2" charset="0"/>
                </a:rPr>
                <a:t>etc</a:t>
              </a:r>
              <a:r>
                <a:rPr lang="en-US" sz="900" dirty="0">
                  <a:latin typeface="Roboto Slab" pitchFamily="2" charset="0"/>
                  <a:ea typeface="Roboto Slab" pitchFamily="2" charset="0"/>
                </a:rPr>
                <a:t>), please visit our Help to be the Center.</a:t>
              </a:r>
            </a:p>
          </p:txBody>
        </p:sp>
      </p:grpSp>
    </p:spTree>
    <p:extLst>
      <p:ext uri="{BB962C8B-B14F-4D97-AF65-F5344CB8AC3E}">
        <p14:creationId xmlns:p14="http://schemas.microsoft.com/office/powerpoint/2010/main" val="2996213846"/>
      </p:ext>
    </p:extLst>
  </p:cSld>
  <p:clrMapOvr>
    <a:masterClrMapping/>
  </p:clrMapOvr>
</p:sld>
</file>

<file path=ppt/theme/theme1.xml><?xml version="1.0" encoding="utf-8"?>
<a:theme xmlns:a="http://schemas.openxmlformats.org/drawingml/2006/main" name="1_Office Theme">
  <a:themeElements>
    <a:clrScheme name="Custom 60">
      <a:dk1>
        <a:sysClr val="windowText" lastClr="000000"/>
      </a:dk1>
      <a:lt1>
        <a:sysClr val="window" lastClr="FFFFFF"/>
      </a:lt1>
      <a:dk2>
        <a:srgbClr val="455F51"/>
      </a:dk2>
      <a:lt2>
        <a:srgbClr val="E3DED1"/>
      </a:lt2>
      <a:accent1>
        <a:srgbClr val="00D3F0"/>
      </a:accent1>
      <a:accent2>
        <a:srgbClr val="0070C0"/>
      </a:accent2>
      <a:accent3>
        <a:srgbClr val="002060"/>
      </a:accent3>
      <a:accent4>
        <a:srgbClr val="FFC000"/>
      </a:accent4>
      <a:accent5>
        <a:srgbClr val="FF0000"/>
      </a:accent5>
      <a:accent6>
        <a:srgbClr val="C00000"/>
      </a:accent6>
      <a:hlink>
        <a:srgbClr val="7030A0"/>
      </a:hlink>
      <a:folHlink>
        <a:srgbClr val="C00000"/>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35734</TotalTime>
  <Words>876</Words>
  <Application>Microsoft Office PowerPoint</Application>
  <PresentationFormat>Widescreen</PresentationFormat>
  <Paragraphs>124</Paragraphs>
  <Slides>21</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21</vt:i4>
      </vt:variant>
    </vt:vector>
  </HeadingPairs>
  <TitlesOfParts>
    <vt:vector size="28" baseType="lpstr">
      <vt:lpstr>Arial</vt:lpstr>
      <vt:lpstr>Bodoni 72 Book</vt:lpstr>
      <vt:lpstr>Calibri</vt:lpstr>
      <vt:lpstr>FontAwesome</vt:lpstr>
      <vt:lpstr>Open Sans</vt:lpstr>
      <vt:lpstr>Roboto Slab</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Suman Sunar</cp:lastModifiedBy>
  <cp:revision>6326</cp:revision>
  <dcterms:created xsi:type="dcterms:W3CDTF">2017-12-06T10:15:39Z</dcterms:created>
  <dcterms:modified xsi:type="dcterms:W3CDTF">2019-04-24T08:27:19Z</dcterms:modified>
</cp:coreProperties>
</file>