
<file path=[Content_Types].xml><?xml version="1.0" encoding="utf-8"?>
<Types xmlns="http://schemas.openxmlformats.org/package/2006/content-types">
  <Default Extension="emf" ContentType="image/x-emf"/>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52" r:id="rId1"/>
  </p:sldMasterIdLst>
  <p:notesMasterIdLst>
    <p:notesMasterId r:id="rId23"/>
  </p:notesMasterIdLst>
  <p:handoutMasterIdLst>
    <p:handoutMasterId r:id="rId24"/>
  </p:handoutMasterIdLst>
  <p:sldIdLst>
    <p:sldId id="472" r:id="rId2"/>
    <p:sldId id="716" r:id="rId3"/>
    <p:sldId id="710" r:id="rId4"/>
    <p:sldId id="697" r:id="rId5"/>
    <p:sldId id="671" r:id="rId6"/>
    <p:sldId id="704" r:id="rId7"/>
    <p:sldId id="717" r:id="rId8"/>
    <p:sldId id="718" r:id="rId9"/>
    <p:sldId id="719" r:id="rId10"/>
    <p:sldId id="683" r:id="rId11"/>
    <p:sldId id="720" r:id="rId12"/>
    <p:sldId id="721" r:id="rId13"/>
    <p:sldId id="722" r:id="rId14"/>
    <p:sldId id="714" r:id="rId15"/>
    <p:sldId id="669" r:id="rId16"/>
    <p:sldId id="691" r:id="rId17"/>
    <p:sldId id="712" r:id="rId18"/>
    <p:sldId id="713" r:id="rId19"/>
    <p:sldId id="723" r:id="rId20"/>
    <p:sldId id="709" r:id="rId21"/>
    <p:sldId id="696" r:id="rId2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userDrawn="1">
          <p15:clr>
            <a:srgbClr val="A4A3A4"/>
          </p15:clr>
        </p15:guide>
        <p15:guide id="2" pos="3840" userDrawn="1">
          <p15:clr>
            <a:srgbClr val="A4A3A4"/>
          </p15:clr>
        </p15:guide>
      </p15:sldGuideLst>
    </p:ext>
    <p:ext uri="{2D200454-40CA-4A62-9FC3-DE9A4176ACB9}">
      <p15:notesGuideLst xmlns:p15="http://schemas.microsoft.com/office/powerpoint/2012/main"/>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Freepiker" initials="F" lastIdx="4" clrIdx="0">
    <p:extLst>
      <p:ext uri="{19B8F6BF-5375-455C-9EA6-DF929625EA0E}">
        <p15:presenceInfo xmlns:p15="http://schemas.microsoft.com/office/powerpoint/2012/main" userId="Freepiker" providerId="None"/>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showPr>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FFFF"/>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303" autoAdjust="0"/>
    <p:restoredTop sz="96532" autoAdjust="0"/>
  </p:normalViewPr>
  <p:slideViewPr>
    <p:cSldViewPr snapToGrid="0" snapToObjects="1">
      <p:cViewPr>
        <p:scale>
          <a:sx n="75" d="100"/>
          <a:sy n="75" d="100"/>
        </p:scale>
        <p:origin x="1992" y="948"/>
      </p:cViewPr>
      <p:guideLst>
        <p:guide orient="horz" pos="2160"/>
        <p:guide pos="3840"/>
      </p:guideLst>
    </p:cSldViewPr>
  </p:slideViewPr>
  <p:outlineViewPr>
    <p:cViewPr>
      <p:scale>
        <a:sx n="33" d="100"/>
        <a:sy n="33" d="100"/>
      </p:scale>
      <p:origin x="0" y="0"/>
    </p:cViewPr>
  </p:outlineViewPr>
  <p:notesTextViewPr>
    <p:cViewPr>
      <p:scale>
        <a:sx n="1" d="1"/>
        <a:sy n="1" d="1"/>
      </p:scale>
      <p:origin x="0" y="0"/>
    </p:cViewPr>
  </p:notesTextViewPr>
  <p:notesViewPr>
    <p:cSldViewPr snapToGrid="0" snapToObjects="1">
      <p:cViewPr varScale="1">
        <p:scale>
          <a:sx n="87" d="100"/>
          <a:sy n="87" d="100"/>
        </p:scale>
        <p:origin x="2988" y="9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commentAuthors" Target="commen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99D2CE1B-0954-4D33-AB5F-A7C719F844C3}"/>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a:extLst>
              <a:ext uri="{FF2B5EF4-FFF2-40B4-BE49-F238E27FC236}">
                <a16:creationId xmlns:a16="http://schemas.microsoft.com/office/drawing/2014/main" id="{D573FD09-A43D-4FFC-B6D0-0547FD8F508E}"/>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2B5AFE0E-6A1C-4885-B63C-2DFDC6AB1C79}" type="datetimeFigureOut">
              <a:rPr lang="en-US" smtClean="0"/>
              <a:t>2/26/2020</a:t>
            </a:fld>
            <a:endParaRPr lang="en-US"/>
          </a:p>
        </p:txBody>
      </p:sp>
      <p:sp>
        <p:nvSpPr>
          <p:cNvPr id="4" name="Footer Placeholder 3">
            <a:extLst>
              <a:ext uri="{FF2B5EF4-FFF2-40B4-BE49-F238E27FC236}">
                <a16:creationId xmlns:a16="http://schemas.microsoft.com/office/drawing/2014/main" id="{57CF5188-4104-49A0-8942-88B484853655}"/>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a:extLst>
              <a:ext uri="{FF2B5EF4-FFF2-40B4-BE49-F238E27FC236}">
                <a16:creationId xmlns:a16="http://schemas.microsoft.com/office/drawing/2014/main" id="{18D68E2C-942E-45D8-A73F-D445E1178745}"/>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AAEA61BB-20CE-4FD0-BD5C-E0532AC8E298}" type="slidenum">
              <a:rPr lang="en-US" smtClean="0"/>
              <a:t>‹#›</a:t>
            </a:fld>
            <a:endParaRPr lang="en-US"/>
          </a:p>
        </p:txBody>
      </p:sp>
    </p:spTree>
    <p:extLst>
      <p:ext uri="{BB962C8B-B14F-4D97-AF65-F5344CB8AC3E}">
        <p14:creationId xmlns:p14="http://schemas.microsoft.com/office/powerpoint/2010/main" val="1690456906"/>
      </p:ext>
    </p:extLst>
  </p:cSld>
  <p:clrMap bg1="lt1" tx1="dk1" bg2="lt2" tx2="dk2" accent1="accent1" accent2="accent2" accent3="accent3" accent4="accent4" accent5="accent5" accent6="accent6" hlink="hlink" folHlink="folHlink"/>
</p:handoutMaster>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9D4EA084-1755-244B-AA1B-DD1CDE75AFEE}" type="datetimeFigureOut">
              <a:rPr lang="en-US" smtClean="0"/>
              <a:t>2/26/2020</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53581F7C-1D07-BA46-A5B5-F41F280D9362}" type="slidenum">
              <a:rPr lang="en-US" smtClean="0"/>
              <a:t>‹#›</a:t>
            </a:fld>
            <a:endParaRPr lang="en-US"/>
          </a:p>
        </p:txBody>
      </p:sp>
    </p:spTree>
    <p:extLst>
      <p:ext uri="{BB962C8B-B14F-4D97-AF65-F5344CB8AC3E}">
        <p14:creationId xmlns:p14="http://schemas.microsoft.com/office/powerpoint/2010/main" val="104009380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General">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8ECB4D-BD78-4876-A320-98CB78C08573}"/>
              </a:ext>
            </a:extLst>
          </p:cNvPr>
          <p:cNvSpPr>
            <a:spLocks noGrp="1"/>
          </p:cNvSpPr>
          <p:nvPr>
            <p:ph type="title"/>
          </p:nvPr>
        </p:nvSpPr>
        <p:spPr/>
        <p:txBody>
          <a:bodyPr/>
          <a:lstStyle/>
          <a:p>
            <a:r>
              <a:rPr lang="en-US"/>
              <a:t>Click to edit Master title style</a:t>
            </a: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19_Full Imag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329F531B-3F63-4FAD-AD3F-A0BF74CBB504}"/>
              </a:ext>
            </a:extLst>
          </p:cNvPr>
          <p:cNvSpPr>
            <a:spLocks noGrp="1"/>
          </p:cNvSpPr>
          <p:nvPr>
            <p:ph type="pic" sz="quarter" idx="10"/>
          </p:nvPr>
        </p:nvSpPr>
        <p:spPr>
          <a:xfrm>
            <a:off x="0" y="0"/>
            <a:ext cx="12192000" cy="6858000"/>
          </a:xfrm>
          <a:custGeom>
            <a:avLst/>
            <a:gdLst>
              <a:gd name="connsiteX0" fmla="*/ 0 w 10896600"/>
              <a:gd name="connsiteY0" fmla="*/ 0 h 5562600"/>
              <a:gd name="connsiteX1" fmla="*/ 10896600 w 10896600"/>
              <a:gd name="connsiteY1" fmla="*/ 0 h 5562600"/>
              <a:gd name="connsiteX2" fmla="*/ 10896600 w 10896600"/>
              <a:gd name="connsiteY2" fmla="*/ 5562600 h 5562600"/>
              <a:gd name="connsiteX3" fmla="*/ 0 w 10896600"/>
              <a:gd name="connsiteY3" fmla="*/ 5562600 h 5562600"/>
            </a:gdLst>
            <a:ahLst/>
            <a:cxnLst>
              <a:cxn ang="0">
                <a:pos x="connsiteX0" y="connsiteY0"/>
              </a:cxn>
              <a:cxn ang="0">
                <a:pos x="connsiteX1" y="connsiteY1"/>
              </a:cxn>
              <a:cxn ang="0">
                <a:pos x="connsiteX2" y="connsiteY2"/>
              </a:cxn>
              <a:cxn ang="0">
                <a:pos x="connsiteX3" y="connsiteY3"/>
              </a:cxn>
            </a:cxnLst>
            <a:rect l="l" t="t" r="r" b="b"/>
            <a:pathLst>
              <a:path w="10896600" h="5562600">
                <a:moveTo>
                  <a:pt x="0" y="0"/>
                </a:moveTo>
                <a:lnTo>
                  <a:pt x="10896600" y="0"/>
                </a:lnTo>
                <a:lnTo>
                  <a:pt x="10896600" y="5562600"/>
                </a:lnTo>
                <a:lnTo>
                  <a:pt x="0" y="5562600"/>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43759273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21_Full Image">
    <p:spTree>
      <p:nvGrpSpPr>
        <p:cNvPr id="1" name=""/>
        <p:cNvGrpSpPr/>
        <p:nvPr/>
      </p:nvGrpSpPr>
      <p:grpSpPr>
        <a:xfrm>
          <a:off x="0" y="0"/>
          <a:ext cx="0" cy="0"/>
          <a:chOff x="0" y="0"/>
          <a:chExt cx="0" cy="0"/>
        </a:xfrm>
      </p:grpSpPr>
      <p:sp>
        <p:nvSpPr>
          <p:cNvPr id="9" name="Freeform: Shape 8">
            <a:extLst>
              <a:ext uri="{FF2B5EF4-FFF2-40B4-BE49-F238E27FC236}">
                <a16:creationId xmlns:a16="http://schemas.microsoft.com/office/drawing/2014/main" id="{4546EA1E-3D2D-45B8-A8E3-58E7883728F1}"/>
              </a:ext>
            </a:extLst>
          </p:cNvPr>
          <p:cNvSpPr>
            <a:spLocks noGrp="1"/>
          </p:cNvSpPr>
          <p:nvPr>
            <p:ph type="pic" sz="quarter" idx="10"/>
          </p:nvPr>
        </p:nvSpPr>
        <p:spPr>
          <a:xfrm>
            <a:off x="5405825" y="160768"/>
            <a:ext cx="6587350" cy="3280932"/>
          </a:xfrm>
          <a:custGeom>
            <a:avLst/>
            <a:gdLst>
              <a:gd name="connsiteX0" fmla="*/ 0 w 6587350"/>
              <a:gd name="connsiteY0" fmla="*/ 0 h 3280932"/>
              <a:gd name="connsiteX1" fmla="*/ 6587350 w 6587350"/>
              <a:gd name="connsiteY1" fmla="*/ 0 h 3280932"/>
              <a:gd name="connsiteX2" fmla="*/ 6587350 w 6587350"/>
              <a:gd name="connsiteY2" fmla="*/ 3280932 h 3280932"/>
              <a:gd name="connsiteX3" fmla="*/ 0 w 6587350"/>
              <a:gd name="connsiteY3" fmla="*/ 3280932 h 3280932"/>
            </a:gdLst>
            <a:ahLst/>
            <a:cxnLst>
              <a:cxn ang="0">
                <a:pos x="connsiteX0" y="connsiteY0"/>
              </a:cxn>
              <a:cxn ang="0">
                <a:pos x="connsiteX1" y="connsiteY1"/>
              </a:cxn>
              <a:cxn ang="0">
                <a:pos x="connsiteX2" y="connsiteY2"/>
              </a:cxn>
              <a:cxn ang="0">
                <a:pos x="connsiteX3" y="connsiteY3"/>
              </a:cxn>
            </a:cxnLst>
            <a:rect l="l" t="t" r="r" b="b"/>
            <a:pathLst>
              <a:path w="6587350" h="3280932">
                <a:moveTo>
                  <a:pt x="0" y="0"/>
                </a:moveTo>
                <a:lnTo>
                  <a:pt x="6587350" y="0"/>
                </a:lnTo>
                <a:lnTo>
                  <a:pt x="6587350" y="3280932"/>
                </a:lnTo>
                <a:lnTo>
                  <a:pt x="0" y="3280932"/>
                </a:lnTo>
                <a:close/>
              </a:path>
            </a:pathLst>
          </a:custGeom>
        </p:spPr>
        <p:txBody>
          <a:bodyPr wrap="square" anchor="ctr">
            <a:noAutofit/>
          </a:bodyPr>
          <a:lstStyle/>
          <a:p>
            <a:endParaRPr lang="en-US" dirty="0"/>
          </a:p>
        </p:txBody>
      </p:sp>
      <p:sp>
        <p:nvSpPr>
          <p:cNvPr id="8" name="Freeform: Shape 7">
            <a:extLst>
              <a:ext uri="{FF2B5EF4-FFF2-40B4-BE49-F238E27FC236}">
                <a16:creationId xmlns:a16="http://schemas.microsoft.com/office/drawing/2014/main" id="{208BFA7A-FE59-4CDB-A4B0-A8A0FAEA62FA}"/>
              </a:ext>
            </a:extLst>
          </p:cNvPr>
          <p:cNvSpPr>
            <a:spLocks noGrp="1"/>
          </p:cNvSpPr>
          <p:nvPr>
            <p:ph type="pic" sz="quarter" idx="11"/>
          </p:nvPr>
        </p:nvSpPr>
        <p:spPr>
          <a:xfrm>
            <a:off x="5405825" y="3581400"/>
            <a:ext cx="6587350" cy="3115832"/>
          </a:xfrm>
          <a:custGeom>
            <a:avLst/>
            <a:gdLst>
              <a:gd name="connsiteX0" fmla="*/ 0 w 6587350"/>
              <a:gd name="connsiteY0" fmla="*/ 0 h 3115832"/>
              <a:gd name="connsiteX1" fmla="*/ 6587350 w 6587350"/>
              <a:gd name="connsiteY1" fmla="*/ 0 h 3115832"/>
              <a:gd name="connsiteX2" fmla="*/ 6587350 w 6587350"/>
              <a:gd name="connsiteY2" fmla="*/ 3115832 h 3115832"/>
              <a:gd name="connsiteX3" fmla="*/ 0 w 6587350"/>
              <a:gd name="connsiteY3" fmla="*/ 3115832 h 3115832"/>
            </a:gdLst>
            <a:ahLst/>
            <a:cxnLst>
              <a:cxn ang="0">
                <a:pos x="connsiteX0" y="connsiteY0"/>
              </a:cxn>
              <a:cxn ang="0">
                <a:pos x="connsiteX1" y="connsiteY1"/>
              </a:cxn>
              <a:cxn ang="0">
                <a:pos x="connsiteX2" y="connsiteY2"/>
              </a:cxn>
              <a:cxn ang="0">
                <a:pos x="connsiteX3" y="connsiteY3"/>
              </a:cxn>
            </a:cxnLst>
            <a:rect l="l" t="t" r="r" b="b"/>
            <a:pathLst>
              <a:path w="6587350" h="3115832">
                <a:moveTo>
                  <a:pt x="0" y="0"/>
                </a:moveTo>
                <a:lnTo>
                  <a:pt x="6587350" y="0"/>
                </a:lnTo>
                <a:lnTo>
                  <a:pt x="6587350" y="3115832"/>
                </a:lnTo>
                <a:lnTo>
                  <a:pt x="0" y="3115832"/>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301522440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20_Full Image">
    <p:spTree>
      <p:nvGrpSpPr>
        <p:cNvPr id="1" name=""/>
        <p:cNvGrpSpPr/>
        <p:nvPr/>
      </p:nvGrpSpPr>
      <p:grpSpPr>
        <a:xfrm>
          <a:off x="0" y="0"/>
          <a:ext cx="0" cy="0"/>
          <a:chOff x="0" y="0"/>
          <a:chExt cx="0" cy="0"/>
        </a:xfrm>
      </p:grpSpPr>
      <p:sp>
        <p:nvSpPr>
          <p:cNvPr id="4" name="Freeform: Shape 3">
            <a:extLst>
              <a:ext uri="{FF2B5EF4-FFF2-40B4-BE49-F238E27FC236}">
                <a16:creationId xmlns:a16="http://schemas.microsoft.com/office/drawing/2014/main" id="{481E9E32-DD10-4A86-83B0-DFEDF4082B9B}"/>
              </a:ext>
            </a:extLst>
          </p:cNvPr>
          <p:cNvSpPr>
            <a:spLocks noGrp="1"/>
          </p:cNvSpPr>
          <p:nvPr>
            <p:ph type="pic" sz="quarter" idx="10"/>
          </p:nvPr>
        </p:nvSpPr>
        <p:spPr>
          <a:xfrm>
            <a:off x="506412" y="1278733"/>
            <a:ext cx="5099050" cy="4300537"/>
          </a:xfrm>
          <a:custGeom>
            <a:avLst/>
            <a:gdLst>
              <a:gd name="connsiteX0" fmla="*/ 0 w 5099050"/>
              <a:gd name="connsiteY0" fmla="*/ 0 h 4300537"/>
              <a:gd name="connsiteX1" fmla="*/ 3213100 w 5099050"/>
              <a:gd name="connsiteY1" fmla="*/ 0 h 4300537"/>
              <a:gd name="connsiteX2" fmla="*/ 5099050 w 5099050"/>
              <a:gd name="connsiteY2" fmla="*/ 4300537 h 4300537"/>
              <a:gd name="connsiteX3" fmla="*/ 1885950 w 5099050"/>
              <a:gd name="connsiteY3" fmla="*/ 4300537 h 4300537"/>
            </a:gdLst>
            <a:ahLst/>
            <a:cxnLst>
              <a:cxn ang="0">
                <a:pos x="connsiteX0" y="connsiteY0"/>
              </a:cxn>
              <a:cxn ang="0">
                <a:pos x="connsiteX1" y="connsiteY1"/>
              </a:cxn>
              <a:cxn ang="0">
                <a:pos x="connsiteX2" y="connsiteY2"/>
              </a:cxn>
              <a:cxn ang="0">
                <a:pos x="connsiteX3" y="connsiteY3"/>
              </a:cxn>
            </a:cxnLst>
            <a:rect l="l" t="t" r="r" b="b"/>
            <a:pathLst>
              <a:path w="5099050" h="4300537">
                <a:moveTo>
                  <a:pt x="0" y="0"/>
                </a:moveTo>
                <a:lnTo>
                  <a:pt x="3213100" y="0"/>
                </a:lnTo>
                <a:lnTo>
                  <a:pt x="5099050" y="4300537"/>
                </a:lnTo>
                <a:lnTo>
                  <a:pt x="1885950" y="4300537"/>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347600786"/>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25_Full Image">
    <p:spTree>
      <p:nvGrpSpPr>
        <p:cNvPr id="1" name=""/>
        <p:cNvGrpSpPr/>
        <p:nvPr/>
      </p:nvGrpSpPr>
      <p:grpSpPr>
        <a:xfrm>
          <a:off x="0" y="0"/>
          <a:ext cx="0" cy="0"/>
          <a:chOff x="0" y="0"/>
          <a:chExt cx="0" cy="0"/>
        </a:xfrm>
      </p:grpSpPr>
      <p:sp>
        <p:nvSpPr>
          <p:cNvPr id="3" name="Picture Placeholder 7">
            <a:extLst>
              <a:ext uri="{FF2B5EF4-FFF2-40B4-BE49-F238E27FC236}">
                <a16:creationId xmlns:a16="http://schemas.microsoft.com/office/drawing/2014/main" id="{F7B6C87C-CEB6-48F9-9836-0EA1DE8D5647}"/>
              </a:ext>
            </a:extLst>
          </p:cNvPr>
          <p:cNvSpPr>
            <a:spLocks noGrp="1"/>
          </p:cNvSpPr>
          <p:nvPr>
            <p:ph type="pic" sz="quarter" idx="10"/>
          </p:nvPr>
        </p:nvSpPr>
        <p:spPr>
          <a:xfrm>
            <a:off x="676274" y="676275"/>
            <a:ext cx="2847975" cy="5505450"/>
          </a:xfrm>
          <a:custGeom>
            <a:avLst/>
            <a:gdLst>
              <a:gd name="connsiteX0" fmla="*/ 0 w 2847975"/>
              <a:gd name="connsiteY0" fmla="*/ 0 h 5505450"/>
              <a:gd name="connsiteX1" fmla="*/ 2847975 w 2847975"/>
              <a:gd name="connsiteY1" fmla="*/ 0 h 5505450"/>
              <a:gd name="connsiteX2" fmla="*/ 2847975 w 2847975"/>
              <a:gd name="connsiteY2" fmla="*/ 5505450 h 5505450"/>
              <a:gd name="connsiteX3" fmla="*/ 0 w 2847975"/>
              <a:gd name="connsiteY3" fmla="*/ 5505450 h 5505450"/>
            </a:gdLst>
            <a:ahLst/>
            <a:cxnLst>
              <a:cxn ang="0">
                <a:pos x="connsiteX0" y="connsiteY0"/>
              </a:cxn>
              <a:cxn ang="0">
                <a:pos x="connsiteX1" y="connsiteY1"/>
              </a:cxn>
              <a:cxn ang="0">
                <a:pos x="connsiteX2" y="connsiteY2"/>
              </a:cxn>
              <a:cxn ang="0">
                <a:pos x="connsiteX3" y="connsiteY3"/>
              </a:cxn>
            </a:cxnLst>
            <a:rect l="l" t="t" r="r" b="b"/>
            <a:pathLst>
              <a:path w="2847975" h="5505450">
                <a:moveTo>
                  <a:pt x="0" y="0"/>
                </a:moveTo>
                <a:lnTo>
                  <a:pt x="2847975" y="0"/>
                </a:lnTo>
                <a:lnTo>
                  <a:pt x="2847975" y="5505450"/>
                </a:lnTo>
                <a:lnTo>
                  <a:pt x="0" y="5505450"/>
                </a:lnTo>
                <a:close/>
              </a:path>
            </a:pathLst>
          </a:custGeom>
        </p:spPr>
        <p:txBody>
          <a:bodyPr wrap="square" anchor="ctr">
            <a:noAutofit/>
          </a:bodyPr>
          <a:lstStyle/>
          <a:p>
            <a:endParaRPr lang="en-US" dirty="0"/>
          </a:p>
        </p:txBody>
      </p:sp>
      <p:sp>
        <p:nvSpPr>
          <p:cNvPr id="5" name="Picture Placeholder 6">
            <a:extLst>
              <a:ext uri="{FF2B5EF4-FFF2-40B4-BE49-F238E27FC236}">
                <a16:creationId xmlns:a16="http://schemas.microsoft.com/office/drawing/2014/main" id="{F2E3D17C-26F6-4FC3-9531-5FF8142ED49B}"/>
              </a:ext>
            </a:extLst>
          </p:cNvPr>
          <p:cNvSpPr>
            <a:spLocks noGrp="1"/>
          </p:cNvSpPr>
          <p:nvPr>
            <p:ph type="pic" sz="quarter" idx="11"/>
          </p:nvPr>
        </p:nvSpPr>
        <p:spPr>
          <a:xfrm>
            <a:off x="3622675" y="676275"/>
            <a:ext cx="2895599" cy="5505450"/>
          </a:xfrm>
          <a:custGeom>
            <a:avLst/>
            <a:gdLst>
              <a:gd name="connsiteX0" fmla="*/ 0 w 2895599"/>
              <a:gd name="connsiteY0" fmla="*/ 0 h 5505450"/>
              <a:gd name="connsiteX1" fmla="*/ 2895599 w 2895599"/>
              <a:gd name="connsiteY1" fmla="*/ 0 h 5505450"/>
              <a:gd name="connsiteX2" fmla="*/ 2895599 w 2895599"/>
              <a:gd name="connsiteY2" fmla="*/ 5505450 h 5505450"/>
              <a:gd name="connsiteX3" fmla="*/ 0 w 2895599"/>
              <a:gd name="connsiteY3" fmla="*/ 5505450 h 5505450"/>
            </a:gdLst>
            <a:ahLst/>
            <a:cxnLst>
              <a:cxn ang="0">
                <a:pos x="connsiteX0" y="connsiteY0"/>
              </a:cxn>
              <a:cxn ang="0">
                <a:pos x="connsiteX1" y="connsiteY1"/>
              </a:cxn>
              <a:cxn ang="0">
                <a:pos x="connsiteX2" y="connsiteY2"/>
              </a:cxn>
              <a:cxn ang="0">
                <a:pos x="connsiteX3" y="connsiteY3"/>
              </a:cxn>
            </a:cxnLst>
            <a:rect l="l" t="t" r="r" b="b"/>
            <a:pathLst>
              <a:path w="2895599" h="5505450">
                <a:moveTo>
                  <a:pt x="0" y="0"/>
                </a:moveTo>
                <a:lnTo>
                  <a:pt x="2895599" y="0"/>
                </a:lnTo>
                <a:lnTo>
                  <a:pt x="2895599" y="5505450"/>
                </a:lnTo>
                <a:lnTo>
                  <a:pt x="0" y="5505450"/>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3831196978"/>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26_Full Image">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647AAE49-277F-4C93-862B-3091DB0EC227}"/>
              </a:ext>
            </a:extLst>
          </p:cNvPr>
          <p:cNvSpPr>
            <a:spLocks noGrp="1"/>
          </p:cNvSpPr>
          <p:nvPr>
            <p:ph type="pic" sz="quarter" idx="11"/>
          </p:nvPr>
        </p:nvSpPr>
        <p:spPr>
          <a:xfrm>
            <a:off x="4868661" y="1"/>
            <a:ext cx="2862673" cy="2223755"/>
          </a:xfrm>
          <a:custGeom>
            <a:avLst/>
            <a:gdLst>
              <a:gd name="connsiteX0" fmla="*/ 0 w 2862673"/>
              <a:gd name="connsiteY0" fmla="*/ 0 h 2223755"/>
              <a:gd name="connsiteX1" fmla="*/ 2862673 w 2862673"/>
              <a:gd name="connsiteY1" fmla="*/ 0 h 2223755"/>
              <a:gd name="connsiteX2" fmla="*/ 2862673 w 2862673"/>
              <a:gd name="connsiteY2" fmla="*/ 2223755 h 2223755"/>
              <a:gd name="connsiteX3" fmla="*/ 0 w 2862673"/>
              <a:gd name="connsiteY3" fmla="*/ 2223755 h 2223755"/>
            </a:gdLst>
            <a:ahLst/>
            <a:cxnLst>
              <a:cxn ang="0">
                <a:pos x="connsiteX0" y="connsiteY0"/>
              </a:cxn>
              <a:cxn ang="0">
                <a:pos x="connsiteX1" y="connsiteY1"/>
              </a:cxn>
              <a:cxn ang="0">
                <a:pos x="connsiteX2" y="connsiteY2"/>
              </a:cxn>
              <a:cxn ang="0">
                <a:pos x="connsiteX3" y="connsiteY3"/>
              </a:cxn>
            </a:cxnLst>
            <a:rect l="l" t="t" r="r" b="b"/>
            <a:pathLst>
              <a:path w="2862673" h="2223755">
                <a:moveTo>
                  <a:pt x="0" y="0"/>
                </a:moveTo>
                <a:lnTo>
                  <a:pt x="2862673" y="0"/>
                </a:lnTo>
                <a:lnTo>
                  <a:pt x="2862673" y="2223755"/>
                </a:lnTo>
                <a:lnTo>
                  <a:pt x="0" y="2223755"/>
                </a:lnTo>
                <a:close/>
              </a:path>
            </a:pathLst>
          </a:custGeom>
        </p:spPr>
        <p:txBody>
          <a:bodyPr wrap="square" anchor="ctr">
            <a:noAutofit/>
          </a:bodyPr>
          <a:lstStyle/>
          <a:p>
            <a:endParaRPr lang="en-US" dirty="0"/>
          </a:p>
        </p:txBody>
      </p:sp>
      <p:sp>
        <p:nvSpPr>
          <p:cNvPr id="9" name="Freeform: Shape 8">
            <a:extLst>
              <a:ext uri="{FF2B5EF4-FFF2-40B4-BE49-F238E27FC236}">
                <a16:creationId xmlns:a16="http://schemas.microsoft.com/office/drawing/2014/main" id="{1962F487-B8C5-45C9-A360-39D27DC70C49}"/>
              </a:ext>
            </a:extLst>
          </p:cNvPr>
          <p:cNvSpPr>
            <a:spLocks noGrp="1"/>
          </p:cNvSpPr>
          <p:nvPr>
            <p:ph type="pic" sz="quarter" idx="12"/>
          </p:nvPr>
        </p:nvSpPr>
        <p:spPr>
          <a:xfrm>
            <a:off x="4868660" y="2310075"/>
            <a:ext cx="2862673" cy="2230803"/>
          </a:xfrm>
          <a:custGeom>
            <a:avLst/>
            <a:gdLst>
              <a:gd name="connsiteX0" fmla="*/ 0 w 2862673"/>
              <a:gd name="connsiteY0" fmla="*/ 0 h 2230803"/>
              <a:gd name="connsiteX1" fmla="*/ 2862673 w 2862673"/>
              <a:gd name="connsiteY1" fmla="*/ 0 h 2230803"/>
              <a:gd name="connsiteX2" fmla="*/ 2862673 w 2862673"/>
              <a:gd name="connsiteY2" fmla="*/ 2230803 h 2230803"/>
              <a:gd name="connsiteX3" fmla="*/ 0 w 2862673"/>
              <a:gd name="connsiteY3" fmla="*/ 2230803 h 2230803"/>
            </a:gdLst>
            <a:ahLst/>
            <a:cxnLst>
              <a:cxn ang="0">
                <a:pos x="connsiteX0" y="connsiteY0"/>
              </a:cxn>
              <a:cxn ang="0">
                <a:pos x="connsiteX1" y="connsiteY1"/>
              </a:cxn>
              <a:cxn ang="0">
                <a:pos x="connsiteX2" y="connsiteY2"/>
              </a:cxn>
              <a:cxn ang="0">
                <a:pos x="connsiteX3" y="connsiteY3"/>
              </a:cxn>
            </a:cxnLst>
            <a:rect l="l" t="t" r="r" b="b"/>
            <a:pathLst>
              <a:path w="2862673" h="2230803">
                <a:moveTo>
                  <a:pt x="0" y="0"/>
                </a:moveTo>
                <a:lnTo>
                  <a:pt x="2862673" y="0"/>
                </a:lnTo>
                <a:lnTo>
                  <a:pt x="2862673" y="2230803"/>
                </a:lnTo>
                <a:lnTo>
                  <a:pt x="0" y="2230803"/>
                </a:lnTo>
                <a:close/>
              </a:path>
            </a:pathLst>
          </a:custGeom>
        </p:spPr>
        <p:txBody>
          <a:bodyPr wrap="square" anchor="ctr">
            <a:noAutofit/>
          </a:bodyPr>
          <a:lstStyle/>
          <a:p>
            <a:endParaRPr lang="en-US" dirty="0"/>
          </a:p>
        </p:txBody>
      </p:sp>
      <p:sp>
        <p:nvSpPr>
          <p:cNvPr id="11" name="Freeform: Shape 10">
            <a:extLst>
              <a:ext uri="{FF2B5EF4-FFF2-40B4-BE49-F238E27FC236}">
                <a16:creationId xmlns:a16="http://schemas.microsoft.com/office/drawing/2014/main" id="{DA660235-E305-4099-BA4C-0E05FE555193}"/>
              </a:ext>
            </a:extLst>
          </p:cNvPr>
          <p:cNvSpPr>
            <a:spLocks noGrp="1"/>
          </p:cNvSpPr>
          <p:nvPr>
            <p:ph type="pic" sz="quarter" idx="13"/>
          </p:nvPr>
        </p:nvSpPr>
        <p:spPr>
          <a:xfrm>
            <a:off x="4868660" y="4627197"/>
            <a:ext cx="2862673" cy="2230803"/>
          </a:xfrm>
          <a:custGeom>
            <a:avLst/>
            <a:gdLst>
              <a:gd name="connsiteX0" fmla="*/ 0 w 2862673"/>
              <a:gd name="connsiteY0" fmla="*/ 0 h 2230803"/>
              <a:gd name="connsiteX1" fmla="*/ 2862673 w 2862673"/>
              <a:gd name="connsiteY1" fmla="*/ 0 h 2230803"/>
              <a:gd name="connsiteX2" fmla="*/ 2862673 w 2862673"/>
              <a:gd name="connsiteY2" fmla="*/ 2230803 h 2230803"/>
              <a:gd name="connsiteX3" fmla="*/ 0 w 2862673"/>
              <a:gd name="connsiteY3" fmla="*/ 2230803 h 2230803"/>
            </a:gdLst>
            <a:ahLst/>
            <a:cxnLst>
              <a:cxn ang="0">
                <a:pos x="connsiteX0" y="connsiteY0"/>
              </a:cxn>
              <a:cxn ang="0">
                <a:pos x="connsiteX1" y="connsiteY1"/>
              </a:cxn>
              <a:cxn ang="0">
                <a:pos x="connsiteX2" y="connsiteY2"/>
              </a:cxn>
              <a:cxn ang="0">
                <a:pos x="connsiteX3" y="connsiteY3"/>
              </a:cxn>
            </a:cxnLst>
            <a:rect l="l" t="t" r="r" b="b"/>
            <a:pathLst>
              <a:path w="2862673" h="2230803">
                <a:moveTo>
                  <a:pt x="0" y="0"/>
                </a:moveTo>
                <a:lnTo>
                  <a:pt x="2862673" y="0"/>
                </a:lnTo>
                <a:lnTo>
                  <a:pt x="2862673" y="2230803"/>
                </a:lnTo>
                <a:lnTo>
                  <a:pt x="0" y="2230803"/>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352896621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16_Full Image">
    <p:spTree>
      <p:nvGrpSpPr>
        <p:cNvPr id="1" name=""/>
        <p:cNvGrpSpPr/>
        <p:nvPr/>
      </p:nvGrpSpPr>
      <p:grpSpPr>
        <a:xfrm>
          <a:off x="0" y="0"/>
          <a:ext cx="0" cy="0"/>
          <a:chOff x="0" y="0"/>
          <a:chExt cx="0" cy="0"/>
        </a:xfrm>
      </p:grpSpPr>
      <p:sp>
        <p:nvSpPr>
          <p:cNvPr id="5" name="Freeform: Shape 4">
            <a:extLst>
              <a:ext uri="{FF2B5EF4-FFF2-40B4-BE49-F238E27FC236}">
                <a16:creationId xmlns:a16="http://schemas.microsoft.com/office/drawing/2014/main" id="{99245599-3FC2-4D80-8A5F-2BD304EA15F0}"/>
              </a:ext>
            </a:extLst>
          </p:cNvPr>
          <p:cNvSpPr>
            <a:spLocks noGrp="1"/>
          </p:cNvSpPr>
          <p:nvPr>
            <p:ph type="pic" sz="quarter" idx="11"/>
          </p:nvPr>
        </p:nvSpPr>
        <p:spPr>
          <a:xfrm>
            <a:off x="5407027" y="0"/>
            <a:ext cx="6784971" cy="6858000"/>
          </a:xfrm>
          <a:custGeom>
            <a:avLst/>
            <a:gdLst>
              <a:gd name="connsiteX0" fmla="*/ 0 w 6784971"/>
              <a:gd name="connsiteY0" fmla="*/ 0 h 6858000"/>
              <a:gd name="connsiteX1" fmla="*/ 6784971 w 6784971"/>
              <a:gd name="connsiteY1" fmla="*/ 0 h 6858000"/>
              <a:gd name="connsiteX2" fmla="*/ 6784971 w 6784971"/>
              <a:gd name="connsiteY2" fmla="*/ 6858000 h 6858000"/>
              <a:gd name="connsiteX3" fmla="*/ 0 w 6784971"/>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784971" h="6858000">
                <a:moveTo>
                  <a:pt x="0" y="0"/>
                </a:moveTo>
                <a:lnTo>
                  <a:pt x="6784971" y="0"/>
                </a:lnTo>
                <a:lnTo>
                  <a:pt x="6784971" y="6858000"/>
                </a:lnTo>
                <a:lnTo>
                  <a:pt x="0" y="6858000"/>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3950142897"/>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17_Full Image">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FD3A92C9-1649-44DD-955A-108CC8A1FDF7}"/>
              </a:ext>
            </a:extLst>
          </p:cNvPr>
          <p:cNvSpPr>
            <a:spLocks noGrp="1"/>
          </p:cNvSpPr>
          <p:nvPr>
            <p:ph type="pic" sz="quarter" idx="10"/>
          </p:nvPr>
        </p:nvSpPr>
        <p:spPr>
          <a:xfrm>
            <a:off x="8708950" y="0"/>
            <a:ext cx="3483050" cy="3606800"/>
          </a:xfrm>
          <a:custGeom>
            <a:avLst/>
            <a:gdLst>
              <a:gd name="connsiteX0" fmla="*/ 0 w 3483050"/>
              <a:gd name="connsiteY0" fmla="*/ 0 h 3606800"/>
              <a:gd name="connsiteX1" fmla="*/ 3483050 w 3483050"/>
              <a:gd name="connsiteY1" fmla="*/ 0 h 3606800"/>
              <a:gd name="connsiteX2" fmla="*/ 3483050 w 3483050"/>
              <a:gd name="connsiteY2" fmla="*/ 3606800 h 3606800"/>
              <a:gd name="connsiteX3" fmla="*/ 0 w 3483050"/>
              <a:gd name="connsiteY3" fmla="*/ 3606800 h 3606800"/>
            </a:gdLst>
            <a:ahLst/>
            <a:cxnLst>
              <a:cxn ang="0">
                <a:pos x="connsiteX0" y="connsiteY0"/>
              </a:cxn>
              <a:cxn ang="0">
                <a:pos x="connsiteX1" y="connsiteY1"/>
              </a:cxn>
              <a:cxn ang="0">
                <a:pos x="connsiteX2" y="connsiteY2"/>
              </a:cxn>
              <a:cxn ang="0">
                <a:pos x="connsiteX3" y="connsiteY3"/>
              </a:cxn>
            </a:cxnLst>
            <a:rect l="l" t="t" r="r" b="b"/>
            <a:pathLst>
              <a:path w="3483050" h="3606800">
                <a:moveTo>
                  <a:pt x="0" y="0"/>
                </a:moveTo>
                <a:lnTo>
                  <a:pt x="3483050" y="0"/>
                </a:lnTo>
                <a:lnTo>
                  <a:pt x="3483050" y="3606800"/>
                </a:lnTo>
                <a:lnTo>
                  <a:pt x="0" y="3606800"/>
                </a:lnTo>
                <a:close/>
              </a:path>
            </a:pathLst>
          </a:custGeom>
        </p:spPr>
        <p:txBody>
          <a:bodyPr wrap="square" anchor="ctr">
            <a:noAutofit/>
          </a:bodyPr>
          <a:lstStyle/>
          <a:p>
            <a:endParaRPr lang="en-US" dirty="0"/>
          </a:p>
        </p:txBody>
      </p:sp>
      <p:sp>
        <p:nvSpPr>
          <p:cNvPr id="8" name="Freeform: Shape 7">
            <a:extLst>
              <a:ext uri="{FF2B5EF4-FFF2-40B4-BE49-F238E27FC236}">
                <a16:creationId xmlns:a16="http://schemas.microsoft.com/office/drawing/2014/main" id="{A9D8585A-807A-4414-B6FB-29F0C65438B2}"/>
              </a:ext>
            </a:extLst>
          </p:cNvPr>
          <p:cNvSpPr>
            <a:spLocks noGrp="1"/>
          </p:cNvSpPr>
          <p:nvPr>
            <p:ph type="pic" sz="quarter" idx="11"/>
          </p:nvPr>
        </p:nvSpPr>
        <p:spPr>
          <a:xfrm>
            <a:off x="8708950" y="3694406"/>
            <a:ext cx="3483050" cy="3163594"/>
          </a:xfrm>
          <a:custGeom>
            <a:avLst/>
            <a:gdLst>
              <a:gd name="connsiteX0" fmla="*/ 0 w 3483050"/>
              <a:gd name="connsiteY0" fmla="*/ 0 h 3163594"/>
              <a:gd name="connsiteX1" fmla="*/ 3483050 w 3483050"/>
              <a:gd name="connsiteY1" fmla="*/ 0 h 3163594"/>
              <a:gd name="connsiteX2" fmla="*/ 3483050 w 3483050"/>
              <a:gd name="connsiteY2" fmla="*/ 3163594 h 3163594"/>
              <a:gd name="connsiteX3" fmla="*/ 0 w 3483050"/>
              <a:gd name="connsiteY3" fmla="*/ 3163594 h 3163594"/>
            </a:gdLst>
            <a:ahLst/>
            <a:cxnLst>
              <a:cxn ang="0">
                <a:pos x="connsiteX0" y="connsiteY0"/>
              </a:cxn>
              <a:cxn ang="0">
                <a:pos x="connsiteX1" y="connsiteY1"/>
              </a:cxn>
              <a:cxn ang="0">
                <a:pos x="connsiteX2" y="connsiteY2"/>
              </a:cxn>
              <a:cxn ang="0">
                <a:pos x="connsiteX3" y="connsiteY3"/>
              </a:cxn>
            </a:cxnLst>
            <a:rect l="l" t="t" r="r" b="b"/>
            <a:pathLst>
              <a:path w="3483050" h="3163594">
                <a:moveTo>
                  <a:pt x="0" y="0"/>
                </a:moveTo>
                <a:lnTo>
                  <a:pt x="3483050" y="0"/>
                </a:lnTo>
                <a:lnTo>
                  <a:pt x="3483050" y="3163594"/>
                </a:lnTo>
                <a:lnTo>
                  <a:pt x="0" y="3163594"/>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3381596470"/>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18_Full Image">
    <p:spTree>
      <p:nvGrpSpPr>
        <p:cNvPr id="1" name=""/>
        <p:cNvGrpSpPr/>
        <p:nvPr/>
      </p:nvGrpSpPr>
      <p:grpSpPr>
        <a:xfrm>
          <a:off x="0" y="0"/>
          <a:ext cx="0" cy="0"/>
          <a:chOff x="0" y="0"/>
          <a:chExt cx="0" cy="0"/>
        </a:xfrm>
      </p:grpSpPr>
      <p:sp>
        <p:nvSpPr>
          <p:cNvPr id="12" name="Freeform: Shape 11">
            <a:extLst>
              <a:ext uri="{FF2B5EF4-FFF2-40B4-BE49-F238E27FC236}">
                <a16:creationId xmlns:a16="http://schemas.microsoft.com/office/drawing/2014/main" id="{0A54D74C-EF15-44BA-80F7-34CF8C17B4B1}"/>
              </a:ext>
            </a:extLst>
          </p:cNvPr>
          <p:cNvSpPr>
            <a:spLocks noGrp="1"/>
          </p:cNvSpPr>
          <p:nvPr>
            <p:ph type="pic" sz="quarter" idx="11"/>
          </p:nvPr>
        </p:nvSpPr>
        <p:spPr>
          <a:xfrm>
            <a:off x="859604" y="935951"/>
            <a:ext cx="2515988" cy="2168952"/>
          </a:xfrm>
          <a:custGeom>
            <a:avLst/>
            <a:gdLst>
              <a:gd name="connsiteX0" fmla="*/ 542239 w 2515988"/>
              <a:gd name="connsiteY0" fmla="*/ 0 h 2168952"/>
              <a:gd name="connsiteX1" fmla="*/ 1973750 w 2515988"/>
              <a:gd name="connsiteY1" fmla="*/ 0 h 2168952"/>
              <a:gd name="connsiteX2" fmla="*/ 2515988 w 2515988"/>
              <a:gd name="connsiteY2" fmla="*/ 1084476 h 2168952"/>
              <a:gd name="connsiteX3" fmla="*/ 1973750 w 2515988"/>
              <a:gd name="connsiteY3" fmla="*/ 2168952 h 2168952"/>
              <a:gd name="connsiteX4" fmla="*/ 542239 w 2515988"/>
              <a:gd name="connsiteY4" fmla="*/ 2168952 h 2168952"/>
              <a:gd name="connsiteX5" fmla="*/ 0 w 2515988"/>
              <a:gd name="connsiteY5" fmla="*/ 1084476 h 216895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15988" h="2168952">
                <a:moveTo>
                  <a:pt x="542239" y="0"/>
                </a:moveTo>
                <a:lnTo>
                  <a:pt x="1973750" y="0"/>
                </a:lnTo>
                <a:lnTo>
                  <a:pt x="2515988" y="1084476"/>
                </a:lnTo>
                <a:lnTo>
                  <a:pt x="1973750" y="2168952"/>
                </a:lnTo>
                <a:lnTo>
                  <a:pt x="542239" y="2168952"/>
                </a:lnTo>
                <a:lnTo>
                  <a:pt x="0" y="1084476"/>
                </a:lnTo>
                <a:close/>
              </a:path>
            </a:pathLst>
          </a:custGeom>
        </p:spPr>
        <p:txBody>
          <a:bodyPr wrap="square" anchor="ctr">
            <a:noAutofit/>
          </a:bodyPr>
          <a:lstStyle/>
          <a:p>
            <a:endParaRPr lang="en-US"/>
          </a:p>
        </p:txBody>
      </p:sp>
      <p:sp>
        <p:nvSpPr>
          <p:cNvPr id="13" name="Freeform: Shape 12">
            <a:extLst>
              <a:ext uri="{FF2B5EF4-FFF2-40B4-BE49-F238E27FC236}">
                <a16:creationId xmlns:a16="http://schemas.microsoft.com/office/drawing/2014/main" id="{317D469A-F5C4-4BF4-B73F-A76BB66BBF06}"/>
              </a:ext>
            </a:extLst>
          </p:cNvPr>
          <p:cNvSpPr>
            <a:spLocks noGrp="1"/>
          </p:cNvSpPr>
          <p:nvPr>
            <p:ph type="pic" sz="quarter" idx="12"/>
          </p:nvPr>
        </p:nvSpPr>
        <p:spPr>
          <a:xfrm>
            <a:off x="859604" y="3420347"/>
            <a:ext cx="2515988" cy="2168952"/>
          </a:xfrm>
          <a:custGeom>
            <a:avLst/>
            <a:gdLst>
              <a:gd name="connsiteX0" fmla="*/ 542239 w 2515988"/>
              <a:gd name="connsiteY0" fmla="*/ 0 h 2168952"/>
              <a:gd name="connsiteX1" fmla="*/ 1973750 w 2515988"/>
              <a:gd name="connsiteY1" fmla="*/ 0 h 2168952"/>
              <a:gd name="connsiteX2" fmla="*/ 2515988 w 2515988"/>
              <a:gd name="connsiteY2" fmla="*/ 1084476 h 2168952"/>
              <a:gd name="connsiteX3" fmla="*/ 1973750 w 2515988"/>
              <a:gd name="connsiteY3" fmla="*/ 2168952 h 2168952"/>
              <a:gd name="connsiteX4" fmla="*/ 542239 w 2515988"/>
              <a:gd name="connsiteY4" fmla="*/ 2168952 h 2168952"/>
              <a:gd name="connsiteX5" fmla="*/ 0 w 2515988"/>
              <a:gd name="connsiteY5" fmla="*/ 1084476 h 216895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15988" h="2168952">
                <a:moveTo>
                  <a:pt x="542239" y="0"/>
                </a:moveTo>
                <a:lnTo>
                  <a:pt x="1973750" y="0"/>
                </a:lnTo>
                <a:lnTo>
                  <a:pt x="2515988" y="1084476"/>
                </a:lnTo>
                <a:lnTo>
                  <a:pt x="1973750" y="2168952"/>
                </a:lnTo>
                <a:lnTo>
                  <a:pt x="542239" y="2168952"/>
                </a:lnTo>
                <a:lnTo>
                  <a:pt x="0" y="1084476"/>
                </a:lnTo>
                <a:close/>
              </a:path>
            </a:pathLst>
          </a:custGeom>
        </p:spPr>
        <p:txBody>
          <a:bodyPr wrap="square" anchor="ctr">
            <a:noAutofit/>
          </a:bodyPr>
          <a:lstStyle/>
          <a:p>
            <a:endParaRPr lang="en-US"/>
          </a:p>
        </p:txBody>
      </p:sp>
      <p:sp>
        <p:nvSpPr>
          <p:cNvPr id="14" name="Freeform: Shape 13">
            <a:extLst>
              <a:ext uri="{FF2B5EF4-FFF2-40B4-BE49-F238E27FC236}">
                <a16:creationId xmlns:a16="http://schemas.microsoft.com/office/drawing/2014/main" id="{BF5D8E44-DFC1-4442-B86D-98533E757D52}"/>
              </a:ext>
            </a:extLst>
          </p:cNvPr>
          <p:cNvSpPr>
            <a:spLocks noGrp="1"/>
          </p:cNvSpPr>
          <p:nvPr>
            <p:ph type="pic" sz="quarter" idx="13"/>
          </p:nvPr>
        </p:nvSpPr>
        <p:spPr>
          <a:xfrm>
            <a:off x="6122832" y="935951"/>
            <a:ext cx="2515988" cy="2168952"/>
          </a:xfrm>
          <a:custGeom>
            <a:avLst/>
            <a:gdLst>
              <a:gd name="connsiteX0" fmla="*/ 542239 w 2515988"/>
              <a:gd name="connsiteY0" fmla="*/ 0 h 2168952"/>
              <a:gd name="connsiteX1" fmla="*/ 1973750 w 2515988"/>
              <a:gd name="connsiteY1" fmla="*/ 0 h 2168952"/>
              <a:gd name="connsiteX2" fmla="*/ 2515988 w 2515988"/>
              <a:gd name="connsiteY2" fmla="*/ 1084476 h 2168952"/>
              <a:gd name="connsiteX3" fmla="*/ 1973750 w 2515988"/>
              <a:gd name="connsiteY3" fmla="*/ 2168952 h 2168952"/>
              <a:gd name="connsiteX4" fmla="*/ 542239 w 2515988"/>
              <a:gd name="connsiteY4" fmla="*/ 2168952 h 2168952"/>
              <a:gd name="connsiteX5" fmla="*/ 0 w 2515988"/>
              <a:gd name="connsiteY5" fmla="*/ 1084476 h 216895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15988" h="2168952">
                <a:moveTo>
                  <a:pt x="542239" y="0"/>
                </a:moveTo>
                <a:lnTo>
                  <a:pt x="1973750" y="0"/>
                </a:lnTo>
                <a:lnTo>
                  <a:pt x="2515988" y="1084476"/>
                </a:lnTo>
                <a:lnTo>
                  <a:pt x="1973750" y="2168952"/>
                </a:lnTo>
                <a:lnTo>
                  <a:pt x="542239" y="2168952"/>
                </a:lnTo>
                <a:lnTo>
                  <a:pt x="0" y="1084476"/>
                </a:lnTo>
                <a:close/>
              </a:path>
            </a:pathLst>
          </a:custGeom>
        </p:spPr>
        <p:txBody>
          <a:bodyPr wrap="square" anchor="ctr">
            <a:noAutofit/>
          </a:bodyPr>
          <a:lstStyle/>
          <a:p>
            <a:endParaRPr lang="en-US"/>
          </a:p>
        </p:txBody>
      </p:sp>
      <p:sp>
        <p:nvSpPr>
          <p:cNvPr id="15" name="Freeform: Shape 14">
            <a:extLst>
              <a:ext uri="{FF2B5EF4-FFF2-40B4-BE49-F238E27FC236}">
                <a16:creationId xmlns:a16="http://schemas.microsoft.com/office/drawing/2014/main" id="{1BD13FA1-8857-4FAF-887A-1BCC4BC7D20B}"/>
              </a:ext>
            </a:extLst>
          </p:cNvPr>
          <p:cNvSpPr>
            <a:spLocks noGrp="1"/>
          </p:cNvSpPr>
          <p:nvPr>
            <p:ph type="pic" sz="quarter" idx="14"/>
          </p:nvPr>
        </p:nvSpPr>
        <p:spPr>
          <a:xfrm>
            <a:off x="6122832" y="3741093"/>
            <a:ext cx="2515988" cy="2168952"/>
          </a:xfrm>
          <a:custGeom>
            <a:avLst/>
            <a:gdLst>
              <a:gd name="connsiteX0" fmla="*/ 542239 w 2515988"/>
              <a:gd name="connsiteY0" fmla="*/ 0 h 2168952"/>
              <a:gd name="connsiteX1" fmla="*/ 1973750 w 2515988"/>
              <a:gd name="connsiteY1" fmla="*/ 0 h 2168952"/>
              <a:gd name="connsiteX2" fmla="*/ 2515988 w 2515988"/>
              <a:gd name="connsiteY2" fmla="*/ 1084476 h 2168952"/>
              <a:gd name="connsiteX3" fmla="*/ 1973750 w 2515988"/>
              <a:gd name="connsiteY3" fmla="*/ 2168952 h 2168952"/>
              <a:gd name="connsiteX4" fmla="*/ 542239 w 2515988"/>
              <a:gd name="connsiteY4" fmla="*/ 2168952 h 2168952"/>
              <a:gd name="connsiteX5" fmla="*/ 0 w 2515988"/>
              <a:gd name="connsiteY5" fmla="*/ 1084476 h 216895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515988" h="2168952">
                <a:moveTo>
                  <a:pt x="542239" y="0"/>
                </a:moveTo>
                <a:lnTo>
                  <a:pt x="1973750" y="0"/>
                </a:lnTo>
                <a:lnTo>
                  <a:pt x="2515988" y="1084476"/>
                </a:lnTo>
                <a:lnTo>
                  <a:pt x="1973750" y="2168952"/>
                </a:lnTo>
                <a:lnTo>
                  <a:pt x="542239" y="2168952"/>
                </a:lnTo>
                <a:lnTo>
                  <a:pt x="0" y="1084476"/>
                </a:lnTo>
                <a:close/>
              </a:path>
            </a:pathLst>
          </a:custGeom>
        </p:spPr>
        <p:txBody>
          <a:bodyPr wrap="square" anchor="ctr">
            <a:noAutofit/>
          </a:bodyPr>
          <a:lstStyle/>
          <a:p>
            <a:endParaRPr lang="en-US"/>
          </a:p>
        </p:txBody>
      </p:sp>
    </p:spTree>
    <p:extLst>
      <p:ext uri="{BB962C8B-B14F-4D97-AF65-F5344CB8AC3E}">
        <p14:creationId xmlns:p14="http://schemas.microsoft.com/office/powerpoint/2010/main" val="394759407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22_Full Image">
    <p:spTree>
      <p:nvGrpSpPr>
        <p:cNvPr id="1" name=""/>
        <p:cNvGrpSpPr/>
        <p:nvPr/>
      </p:nvGrpSpPr>
      <p:grpSpPr>
        <a:xfrm>
          <a:off x="0" y="0"/>
          <a:ext cx="0" cy="0"/>
          <a:chOff x="0" y="0"/>
          <a:chExt cx="0" cy="0"/>
        </a:xfrm>
      </p:grpSpPr>
      <p:sp>
        <p:nvSpPr>
          <p:cNvPr id="9" name="Freeform: Shape 8">
            <a:extLst>
              <a:ext uri="{FF2B5EF4-FFF2-40B4-BE49-F238E27FC236}">
                <a16:creationId xmlns:a16="http://schemas.microsoft.com/office/drawing/2014/main" id="{B6D3DE29-08EB-4757-BDE1-C3EE6EC1155F}"/>
              </a:ext>
            </a:extLst>
          </p:cNvPr>
          <p:cNvSpPr>
            <a:spLocks noGrp="1"/>
          </p:cNvSpPr>
          <p:nvPr>
            <p:ph type="pic" sz="quarter" idx="16" hasCustomPrompt="1"/>
          </p:nvPr>
        </p:nvSpPr>
        <p:spPr>
          <a:xfrm>
            <a:off x="1866674" y="1551483"/>
            <a:ext cx="1969025" cy="2650914"/>
          </a:xfrm>
          <a:custGeom>
            <a:avLst/>
            <a:gdLst>
              <a:gd name="connsiteX0" fmla="*/ 0 w 1969025"/>
              <a:gd name="connsiteY0" fmla="*/ 0 h 2650914"/>
              <a:gd name="connsiteX1" fmla="*/ 1969025 w 1969025"/>
              <a:gd name="connsiteY1" fmla="*/ 0 h 2650914"/>
              <a:gd name="connsiteX2" fmla="*/ 1969025 w 1969025"/>
              <a:gd name="connsiteY2" fmla="*/ 2650914 h 2650914"/>
              <a:gd name="connsiteX3" fmla="*/ 0 w 1969025"/>
              <a:gd name="connsiteY3" fmla="*/ 2650914 h 2650914"/>
            </a:gdLst>
            <a:ahLst/>
            <a:cxnLst>
              <a:cxn ang="0">
                <a:pos x="connsiteX0" y="connsiteY0"/>
              </a:cxn>
              <a:cxn ang="0">
                <a:pos x="connsiteX1" y="connsiteY1"/>
              </a:cxn>
              <a:cxn ang="0">
                <a:pos x="connsiteX2" y="connsiteY2"/>
              </a:cxn>
              <a:cxn ang="0">
                <a:pos x="connsiteX3" y="connsiteY3"/>
              </a:cxn>
            </a:cxnLst>
            <a:rect l="l" t="t" r="r" b="b"/>
            <a:pathLst>
              <a:path w="1969025" h="2650914">
                <a:moveTo>
                  <a:pt x="0" y="0"/>
                </a:moveTo>
                <a:lnTo>
                  <a:pt x="1969025" y="0"/>
                </a:lnTo>
                <a:lnTo>
                  <a:pt x="1969025" y="2650914"/>
                </a:lnTo>
                <a:lnTo>
                  <a:pt x="0" y="2650914"/>
                </a:lnTo>
                <a:close/>
              </a:path>
            </a:pathLst>
          </a:custGeom>
        </p:spPr>
        <p:txBody>
          <a:bodyPr wrap="square" anchor="ctr">
            <a:noAutofit/>
          </a:bodyPr>
          <a:lstStyle/>
          <a:p>
            <a:r>
              <a:rPr lang="en-US" dirty="0"/>
              <a:t>{</a:t>
            </a:r>
          </a:p>
        </p:txBody>
      </p:sp>
      <p:sp>
        <p:nvSpPr>
          <p:cNvPr id="5" name="Freeform: Shape 4">
            <a:extLst>
              <a:ext uri="{FF2B5EF4-FFF2-40B4-BE49-F238E27FC236}">
                <a16:creationId xmlns:a16="http://schemas.microsoft.com/office/drawing/2014/main" id="{11AD08BE-1A31-4926-BA42-2829A89E438A}"/>
              </a:ext>
            </a:extLst>
          </p:cNvPr>
          <p:cNvSpPr>
            <a:spLocks noGrp="1"/>
          </p:cNvSpPr>
          <p:nvPr>
            <p:ph type="pic" sz="quarter" idx="15" hasCustomPrompt="1"/>
          </p:nvPr>
        </p:nvSpPr>
        <p:spPr>
          <a:xfrm>
            <a:off x="3976907" y="1551483"/>
            <a:ext cx="1969025" cy="2650914"/>
          </a:xfrm>
          <a:custGeom>
            <a:avLst/>
            <a:gdLst>
              <a:gd name="connsiteX0" fmla="*/ 0 w 1969025"/>
              <a:gd name="connsiteY0" fmla="*/ 0 h 2650914"/>
              <a:gd name="connsiteX1" fmla="*/ 1969025 w 1969025"/>
              <a:gd name="connsiteY1" fmla="*/ 0 h 2650914"/>
              <a:gd name="connsiteX2" fmla="*/ 1969025 w 1969025"/>
              <a:gd name="connsiteY2" fmla="*/ 2650914 h 2650914"/>
              <a:gd name="connsiteX3" fmla="*/ 0 w 1969025"/>
              <a:gd name="connsiteY3" fmla="*/ 2650914 h 2650914"/>
            </a:gdLst>
            <a:ahLst/>
            <a:cxnLst>
              <a:cxn ang="0">
                <a:pos x="connsiteX0" y="connsiteY0"/>
              </a:cxn>
              <a:cxn ang="0">
                <a:pos x="connsiteX1" y="connsiteY1"/>
              </a:cxn>
              <a:cxn ang="0">
                <a:pos x="connsiteX2" y="connsiteY2"/>
              </a:cxn>
              <a:cxn ang="0">
                <a:pos x="connsiteX3" y="connsiteY3"/>
              </a:cxn>
            </a:cxnLst>
            <a:rect l="l" t="t" r="r" b="b"/>
            <a:pathLst>
              <a:path w="1969025" h="2650914">
                <a:moveTo>
                  <a:pt x="0" y="0"/>
                </a:moveTo>
                <a:lnTo>
                  <a:pt x="1969025" y="0"/>
                </a:lnTo>
                <a:lnTo>
                  <a:pt x="1969025" y="2650914"/>
                </a:lnTo>
                <a:lnTo>
                  <a:pt x="0" y="2650914"/>
                </a:lnTo>
                <a:close/>
              </a:path>
            </a:pathLst>
          </a:custGeom>
        </p:spPr>
        <p:txBody>
          <a:bodyPr wrap="square" anchor="ctr">
            <a:noAutofit/>
          </a:bodyPr>
          <a:lstStyle/>
          <a:p>
            <a:r>
              <a:rPr lang="en-US" dirty="0"/>
              <a:t>{</a:t>
            </a:r>
          </a:p>
        </p:txBody>
      </p:sp>
    </p:spTree>
    <p:extLst>
      <p:ext uri="{BB962C8B-B14F-4D97-AF65-F5344CB8AC3E}">
        <p14:creationId xmlns:p14="http://schemas.microsoft.com/office/powerpoint/2010/main" val="230205917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24_Full Image">
    <p:spTree>
      <p:nvGrpSpPr>
        <p:cNvPr id="1" name=""/>
        <p:cNvGrpSpPr/>
        <p:nvPr/>
      </p:nvGrpSpPr>
      <p:grpSpPr>
        <a:xfrm>
          <a:off x="0" y="0"/>
          <a:ext cx="0" cy="0"/>
          <a:chOff x="0" y="0"/>
          <a:chExt cx="0" cy="0"/>
        </a:xfrm>
      </p:grpSpPr>
      <p:sp>
        <p:nvSpPr>
          <p:cNvPr id="5" name="Freeform: Shape 4">
            <a:extLst>
              <a:ext uri="{FF2B5EF4-FFF2-40B4-BE49-F238E27FC236}">
                <a16:creationId xmlns:a16="http://schemas.microsoft.com/office/drawing/2014/main" id="{CA3906A8-97E7-4C17-A1D2-EDFD0845478F}"/>
              </a:ext>
            </a:extLst>
          </p:cNvPr>
          <p:cNvSpPr>
            <a:spLocks noGrp="1"/>
          </p:cNvSpPr>
          <p:nvPr>
            <p:ph type="pic" sz="quarter" idx="14"/>
          </p:nvPr>
        </p:nvSpPr>
        <p:spPr>
          <a:xfrm>
            <a:off x="8677432" y="790575"/>
            <a:ext cx="3514568" cy="5276850"/>
          </a:xfrm>
          <a:custGeom>
            <a:avLst/>
            <a:gdLst>
              <a:gd name="connsiteX0" fmla="*/ 0 w 3514568"/>
              <a:gd name="connsiteY0" fmla="*/ 0 h 5276850"/>
              <a:gd name="connsiteX1" fmla="*/ 3514568 w 3514568"/>
              <a:gd name="connsiteY1" fmla="*/ 0 h 5276850"/>
              <a:gd name="connsiteX2" fmla="*/ 3514568 w 3514568"/>
              <a:gd name="connsiteY2" fmla="*/ 5276850 h 5276850"/>
              <a:gd name="connsiteX3" fmla="*/ 0 w 3514568"/>
              <a:gd name="connsiteY3" fmla="*/ 5276850 h 5276850"/>
            </a:gdLst>
            <a:ahLst/>
            <a:cxnLst>
              <a:cxn ang="0">
                <a:pos x="connsiteX0" y="connsiteY0"/>
              </a:cxn>
              <a:cxn ang="0">
                <a:pos x="connsiteX1" y="connsiteY1"/>
              </a:cxn>
              <a:cxn ang="0">
                <a:pos x="connsiteX2" y="connsiteY2"/>
              </a:cxn>
              <a:cxn ang="0">
                <a:pos x="connsiteX3" y="connsiteY3"/>
              </a:cxn>
            </a:cxnLst>
            <a:rect l="l" t="t" r="r" b="b"/>
            <a:pathLst>
              <a:path w="3514568" h="5276850">
                <a:moveTo>
                  <a:pt x="0" y="0"/>
                </a:moveTo>
                <a:lnTo>
                  <a:pt x="3514568" y="0"/>
                </a:lnTo>
                <a:lnTo>
                  <a:pt x="3514568" y="5276850"/>
                </a:lnTo>
                <a:lnTo>
                  <a:pt x="0" y="5276850"/>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208601364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1_Full Imag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329F531B-3F63-4FAD-AD3F-A0BF74CBB504}"/>
              </a:ext>
            </a:extLst>
          </p:cNvPr>
          <p:cNvSpPr>
            <a:spLocks noGrp="1"/>
          </p:cNvSpPr>
          <p:nvPr>
            <p:ph type="pic" sz="quarter" idx="10"/>
          </p:nvPr>
        </p:nvSpPr>
        <p:spPr>
          <a:xfrm>
            <a:off x="647700" y="647700"/>
            <a:ext cx="10896600" cy="5562600"/>
          </a:xfrm>
          <a:custGeom>
            <a:avLst/>
            <a:gdLst>
              <a:gd name="connsiteX0" fmla="*/ 0 w 10896600"/>
              <a:gd name="connsiteY0" fmla="*/ 0 h 5562600"/>
              <a:gd name="connsiteX1" fmla="*/ 10896600 w 10896600"/>
              <a:gd name="connsiteY1" fmla="*/ 0 h 5562600"/>
              <a:gd name="connsiteX2" fmla="*/ 10896600 w 10896600"/>
              <a:gd name="connsiteY2" fmla="*/ 5562600 h 5562600"/>
              <a:gd name="connsiteX3" fmla="*/ 0 w 10896600"/>
              <a:gd name="connsiteY3" fmla="*/ 5562600 h 5562600"/>
            </a:gdLst>
            <a:ahLst/>
            <a:cxnLst>
              <a:cxn ang="0">
                <a:pos x="connsiteX0" y="connsiteY0"/>
              </a:cxn>
              <a:cxn ang="0">
                <a:pos x="connsiteX1" y="connsiteY1"/>
              </a:cxn>
              <a:cxn ang="0">
                <a:pos x="connsiteX2" y="connsiteY2"/>
              </a:cxn>
              <a:cxn ang="0">
                <a:pos x="connsiteX3" y="connsiteY3"/>
              </a:cxn>
            </a:cxnLst>
            <a:rect l="l" t="t" r="r" b="b"/>
            <a:pathLst>
              <a:path w="10896600" h="5562600">
                <a:moveTo>
                  <a:pt x="0" y="0"/>
                </a:moveTo>
                <a:lnTo>
                  <a:pt x="10896600" y="0"/>
                </a:lnTo>
                <a:lnTo>
                  <a:pt x="10896600" y="5562600"/>
                </a:lnTo>
                <a:lnTo>
                  <a:pt x="0" y="5562600"/>
                </a:lnTo>
                <a:close/>
              </a:path>
            </a:pathLst>
          </a:custGeom>
        </p:spPr>
        <p:txBody>
          <a:bodyPr wrap="square" anchor="ctr">
            <a:noAutofit/>
          </a:bodyPr>
          <a:lstStyle/>
          <a:p>
            <a:endParaRPr lang="en-US"/>
          </a:p>
        </p:txBody>
      </p:sp>
    </p:spTree>
    <p:extLst>
      <p:ext uri="{BB962C8B-B14F-4D97-AF65-F5344CB8AC3E}">
        <p14:creationId xmlns:p14="http://schemas.microsoft.com/office/powerpoint/2010/main" val="87000705"/>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31_Full Image">
    <p:spTree>
      <p:nvGrpSpPr>
        <p:cNvPr id="1" name=""/>
        <p:cNvGrpSpPr/>
        <p:nvPr/>
      </p:nvGrpSpPr>
      <p:grpSpPr>
        <a:xfrm>
          <a:off x="0" y="0"/>
          <a:ext cx="0" cy="0"/>
          <a:chOff x="0" y="0"/>
          <a:chExt cx="0" cy="0"/>
        </a:xfrm>
      </p:grpSpPr>
      <p:sp>
        <p:nvSpPr>
          <p:cNvPr id="5" name="Freeform: Shape 4">
            <a:extLst>
              <a:ext uri="{FF2B5EF4-FFF2-40B4-BE49-F238E27FC236}">
                <a16:creationId xmlns:a16="http://schemas.microsoft.com/office/drawing/2014/main" id="{8AFA7720-58C5-40D9-993B-40FB5014601E}"/>
              </a:ext>
            </a:extLst>
          </p:cNvPr>
          <p:cNvSpPr>
            <a:spLocks noGrp="1"/>
          </p:cNvSpPr>
          <p:nvPr>
            <p:ph type="pic" sz="quarter" idx="11"/>
          </p:nvPr>
        </p:nvSpPr>
        <p:spPr>
          <a:xfrm>
            <a:off x="8419228" y="1872343"/>
            <a:ext cx="3814259" cy="3113316"/>
          </a:xfrm>
          <a:custGeom>
            <a:avLst/>
            <a:gdLst>
              <a:gd name="connsiteX0" fmla="*/ 0 w 3814259"/>
              <a:gd name="connsiteY0" fmla="*/ 0 h 3113316"/>
              <a:gd name="connsiteX1" fmla="*/ 3814259 w 3814259"/>
              <a:gd name="connsiteY1" fmla="*/ 0 h 3113316"/>
              <a:gd name="connsiteX2" fmla="*/ 3814259 w 3814259"/>
              <a:gd name="connsiteY2" fmla="*/ 3113316 h 3113316"/>
              <a:gd name="connsiteX3" fmla="*/ 0 w 3814259"/>
              <a:gd name="connsiteY3" fmla="*/ 3113316 h 3113316"/>
            </a:gdLst>
            <a:ahLst/>
            <a:cxnLst>
              <a:cxn ang="0">
                <a:pos x="connsiteX0" y="connsiteY0"/>
              </a:cxn>
              <a:cxn ang="0">
                <a:pos x="connsiteX1" y="connsiteY1"/>
              </a:cxn>
              <a:cxn ang="0">
                <a:pos x="connsiteX2" y="connsiteY2"/>
              </a:cxn>
              <a:cxn ang="0">
                <a:pos x="connsiteX3" y="connsiteY3"/>
              </a:cxn>
            </a:cxnLst>
            <a:rect l="l" t="t" r="r" b="b"/>
            <a:pathLst>
              <a:path w="3814259" h="3113316">
                <a:moveTo>
                  <a:pt x="0" y="0"/>
                </a:moveTo>
                <a:lnTo>
                  <a:pt x="3814259" y="0"/>
                </a:lnTo>
                <a:lnTo>
                  <a:pt x="3814259" y="3113316"/>
                </a:lnTo>
                <a:lnTo>
                  <a:pt x="0" y="3113316"/>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3136701078"/>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23_Full Image">
    <p:spTree>
      <p:nvGrpSpPr>
        <p:cNvPr id="1" name=""/>
        <p:cNvGrpSpPr/>
        <p:nvPr/>
      </p:nvGrpSpPr>
      <p:grpSpPr>
        <a:xfrm>
          <a:off x="0" y="0"/>
          <a:ext cx="0" cy="0"/>
          <a:chOff x="0" y="0"/>
          <a:chExt cx="0" cy="0"/>
        </a:xfrm>
      </p:grpSpPr>
      <p:sp>
        <p:nvSpPr>
          <p:cNvPr id="5" name="Picture Placeholder 3">
            <a:extLst>
              <a:ext uri="{FF2B5EF4-FFF2-40B4-BE49-F238E27FC236}">
                <a16:creationId xmlns:a16="http://schemas.microsoft.com/office/drawing/2014/main" id="{DBEC3097-19EB-4132-8ADB-2EE1FE7EC3E1}"/>
              </a:ext>
            </a:extLst>
          </p:cNvPr>
          <p:cNvSpPr>
            <a:spLocks noGrp="1"/>
          </p:cNvSpPr>
          <p:nvPr>
            <p:ph type="pic" sz="quarter" idx="10"/>
          </p:nvPr>
        </p:nvSpPr>
        <p:spPr>
          <a:xfrm>
            <a:off x="4381500" y="1030514"/>
            <a:ext cx="7810501" cy="5827486"/>
          </a:xfrm>
          <a:custGeom>
            <a:avLst/>
            <a:gdLst>
              <a:gd name="connsiteX0" fmla="*/ 0 w 6096000"/>
              <a:gd name="connsiteY0" fmla="*/ 0 h 6858000"/>
              <a:gd name="connsiteX1" fmla="*/ 6096000 w 6096000"/>
              <a:gd name="connsiteY1" fmla="*/ 0 h 6858000"/>
              <a:gd name="connsiteX2" fmla="*/ 6096000 w 6096000"/>
              <a:gd name="connsiteY2" fmla="*/ 6858000 h 6858000"/>
              <a:gd name="connsiteX3" fmla="*/ 0 w 6096000"/>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6096000" h="6858000">
                <a:moveTo>
                  <a:pt x="0" y="0"/>
                </a:moveTo>
                <a:lnTo>
                  <a:pt x="6096000" y="0"/>
                </a:lnTo>
                <a:lnTo>
                  <a:pt x="6096000" y="6858000"/>
                </a:lnTo>
                <a:lnTo>
                  <a:pt x="0" y="6858000"/>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4063957404"/>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11_Full Image">
    <p:spTree>
      <p:nvGrpSpPr>
        <p:cNvPr id="1" name=""/>
        <p:cNvGrpSpPr/>
        <p:nvPr/>
      </p:nvGrpSpPr>
      <p:grpSpPr>
        <a:xfrm>
          <a:off x="0" y="0"/>
          <a:ext cx="0" cy="0"/>
          <a:chOff x="0" y="0"/>
          <a:chExt cx="0" cy="0"/>
        </a:xfrm>
      </p:grpSpPr>
      <p:sp>
        <p:nvSpPr>
          <p:cNvPr id="7" name="Freeform: Shape 6">
            <a:extLst>
              <a:ext uri="{FF2B5EF4-FFF2-40B4-BE49-F238E27FC236}">
                <a16:creationId xmlns:a16="http://schemas.microsoft.com/office/drawing/2014/main" id="{DC342B46-2D05-41D6-A0E1-A6067BAB2B9E}"/>
              </a:ext>
            </a:extLst>
          </p:cNvPr>
          <p:cNvSpPr>
            <a:spLocks noGrp="1"/>
          </p:cNvSpPr>
          <p:nvPr>
            <p:ph type="pic" sz="quarter" idx="14"/>
          </p:nvPr>
        </p:nvSpPr>
        <p:spPr>
          <a:xfrm>
            <a:off x="4469057" y="0"/>
            <a:ext cx="3824859" cy="6858000"/>
          </a:xfrm>
          <a:custGeom>
            <a:avLst/>
            <a:gdLst>
              <a:gd name="connsiteX0" fmla="*/ 0 w 3824859"/>
              <a:gd name="connsiteY0" fmla="*/ 0 h 6858000"/>
              <a:gd name="connsiteX1" fmla="*/ 3824859 w 3824859"/>
              <a:gd name="connsiteY1" fmla="*/ 0 h 6858000"/>
              <a:gd name="connsiteX2" fmla="*/ 3824859 w 3824859"/>
              <a:gd name="connsiteY2" fmla="*/ 6858000 h 6858000"/>
              <a:gd name="connsiteX3" fmla="*/ 0 w 3824859"/>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824859" h="6858000">
                <a:moveTo>
                  <a:pt x="0" y="0"/>
                </a:moveTo>
                <a:lnTo>
                  <a:pt x="3824859" y="0"/>
                </a:lnTo>
                <a:lnTo>
                  <a:pt x="3824859" y="6858000"/>
                </a:lnTo>
                <a:lnTo>
                  <a:pt x="0" y="6858000"/>
                </a:lnTo>
                <a:close/>
              </a:path>
            </a:pathLst>
          </a:custGeom>
        </p:spPr>
        <p:txBody>
          <a:bodyPr wrap="square" anchor="ctr">
            <a:noAutofit/>
          </a:bodyPr>
          <a:lstStyle/>
          <a:p>
            <a:endParaRPr lang="en-US" dirty="0"/>
          </a:p>
        </p:txBody>
      </p:sp>
      <p:sp>
        <p:nvSpPr>
          <p:cNvPr id="11" name="Freeform: Shape 10">
            <a:extLst>
              <a:ext uri="{FF2B5EF4-FFF2-40B4-BE49-F238E27FC236}">
                <a16:creationId xmlns:a16="http://schemas.microsoft.com/office/drawing/2014/main" id="{184E75A5-B0EA-4E94-AFE5-1C6181871387}"/>
              </a:ext>
            </a:extLst>
          </p:cNvPr>
          <p:cNvSpPr>
            <a:spLocks noGrp="1"/>
          </p:cNvSpPr>
          <p:nvPr>
            <p:ph type="pic" sz="quarter" idx="15"/>
          </p:nvPr>
        </p:nvSpPr>
        <p:spPr>
          <a:xfrm>
            <a:off x="8367141" y="0"/>
            <a:ext cx="3824859" cy="6858000"/>
          </a:xfrm>
          <a:custGeom>
            <a:avLst/>
            <a:gdLst>
              <a:gd name="connsiteX0" fmla="*/ 0 w 3824859"/>
              <a:gd name="connsiteY0" fmla="*/ 0 h 6858000"/>
              <a:gd name="connsiteX1" fmla="*/ 3824859 w 3824859"/>
              <a:gd name="connsiteY1" fmla="*/ 0 h 6858000"/>
              <a:gd name="connsiteX2" fmla="*/ 3824859 w 3824859"/>
              <a:gd name="connsiteY2" fmla="*/ 6858000 h 6858000"/>
              <a:gd name="connsiteX3" fmla="*/ 0 w 3824859"/>
              <a:gd name="connsiteY3" fmla="*/ 6858000 h 6858000"/>
            </a:gdLst>
            <a:ahLst/>
            <a:cxnLst>
              <a:cxn ang="0">
                <a:pos x="connsiteX0" y="connsiteY0"/>
              </a:cxn>
              <a:cxn ang="0">
                <a:pos x="connsiteX1" y="connsiteY1"/>
              </a:cxn>
              <a:cxn ang="0">
                <a:pos x="connsiteX2" y="connsiteY2"/>
              </a:cxn>
              <a:cxn ang="0">
                <a:pos x="connsiteX3" y="connsiteY3"/>
              </a:cxn>
            </a:cxnLst>
            <a:rect l="l" t="t" r="r" b="b"/>
            <a:pathLst>
              <a:path w="3824859" h="6858000">
                <a:moveTo>
                  <a:pt x="0" y="0"/>
                </a:moveTo>
                <a:lnTo>
                  <a:pt x="3824859" y="0"/>
                </a:lnTo>
                <a:lnTo>
                  <a:pt x="3824859" y="6858000"/>
                </a:lnTo>
                <a:lnTo>
                  <a:pt x="0" y="6858000"/>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279386353"/>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14_Full Image">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AA3BB66A-4CB6-44CF-8D73-35ADEFC26A82}"/>
              </a:ext>
            </a:extLst>
          </p:cNvPr>
          <p:cNvSpPr>
            <a:spLocks noGrp="1"/>
          </p:cNvSpPr>
          <p:nvPr>
            <p:ph type="pic" sz="quarter" idx="11"/>
          </p:nvPr>
        </p:nvSpPr>
        <p:spPr>
          <a:xfrm>
            <a:off x="903714" y="1444345"/>
            <a:ext cx="2980072" cy="2569026"/>
          </a:xfrm>
          <a:custGeom>
            <a:avLst/>
            <a:gdLst>
              <a:gd name="connsiteX0" fmla="*/ 642257 w 2980072"/>
              <a:gd name="connsiteY0" fmla="*/ 0 h 2569026"/>
              <a:gd name="connsiteX1" fmla="*/ 2337815 w 2980072"/>
              <a:gd name="connsiteY1" fmla="*/ 0 h 2569026"/>
              <a:gd name="connsiteX2" fmla="*/ 2980072 w 2980072"/>
              <a:gd name="connsiteY2" fmla="*/ 1284513 h 2569026"/>
              <a:gd name="connsiteX3" fmla="*/ 2337815 w 2980072"/>
              <a:gd name="connsiteY3" fmla="*/ 2569026 h 2569026"/>
              <a:gd name="connsiteX4" fmla="*/ 642257 w 2980072"/>
              <a:gd name="connsiteY4" fmla="*/ 2569026 h 2569026"/>
              <a:gd name="connsiteX5" fmla="*/ 0 w 2980072"/>
              <a:gd name="connsiteY5" fmla="*/ 1284513 h 25690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980072" h="2569026">
                <a:moveTo>
                  <a:pt x="642257" y="0"/>
                </a:moveTo>
                <a:lnTo>
                  <a:pt x="2337815" y="0"/>
                </a:lnTo>
                <a:lnTo>
                  <a:pt x="2980072" y="1284513"/>
                </a:lnTo>
                <a:lnTo>
                  <a:pt x="2337815" y="2569026"/>
                </a:lnTo>
                <a:lnTo>
                  <a:pt x="642257" y="2569026"/>
                </a:lnTo>
                <a:lnTo>
                  <a:pt x="0" y="1284513"/>
                </a:lnTo>
                <a:close/>
              </a:path>
            </a:pathLst>
          </a:custGeom>
        </p:spPr>
        <p:txBody>
          <a:bodyPr wrap="square" anchor="ctr">
            <a:noAutofit/>
          </a:bodyPr>
          <a:lstStyle/>
          <a:p>
            <a:endParaRPr lang="en-US"/>
          </a:p>
        </p:txBody>
      </p:sp>
      <p:sp>
        <p:nvSpPr>
          <p:cNvPr id="8" name="Freeform: Shape 7">
            <a:extLst>
              <a:ext uri="{FF2B5EF4-FFF2-40B4-BE49-F238E27FC236}">
                <a16:creationId xmlns:a16="http://schemas.microsoft.com/office/drawing/2014/main" id="{E4E889F3-125C-4846-B26D-59D9B334C725}"/>
              </a:ext>
            </a:extLst>
          </p:cNvPr>
          <p:cNvSpPr>
            <a:spLocks noGrp="1"/>
          </p:cNvSpPr>
          <p:nvPr>
            <p:ph type="pic" sz="quarter" idx="12"/>
          </p:nvPr>
        </p:nvSpPr>
        <p:spPr>
          <a:xfrm>
            <a:off x="3303507" y="2728859"/>
            <a:ext cx="2980072" cy="2569026"/>
          </a:xfrm>
          <a:custGeom>
            <a:avLst/>
            <a:gdLst>
              <a:gd name="connsiteX0" fmla="*/ 642257 w 2980072"/>
              <a:gd name="connsiteY0" fmla="*/ 0 h 2569026"/>
              <a:gd name="connsiteX1" fmla="*/ 2337815 w 2980072"/>
              <a:gd name="connsiteY1" fmla="*/ 0 h 2569026"/>
              <a:gd name="connsiteX2" fmla="*/ 2980072 w 2980072"/>
              <a:gd name="connsiteY2" fmla="*/ 1284513 h 2569026"/>
              <a:gd name="connsiteX3" fmla="*/ 2337815 w 2980072"/>
              <a:gd name="connsiteY3" fmla="*/ 2569026 h 2569026"/>
              <a:gd name="connsiteX4" fmla="*/ 642257 w 2980072"/>
              <a:gd name="connsiteY4" fmla="*/ 2569026 h 2569026"/>
              <a:gd name="connsiteX5" fmla="*/ 0 w 2980072"/>
              <a:gd name="connsiteY5" fmla="*/ 1284513 h 25690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980072" h="2569026">
                <a:moveTo>
                  <a:pt x="642257" y="0"/>
                </a:moveTo>
                <a:lnTo>
                  <a:pt x="2337815" y="0"/>
                </a:lnTo>
                <a:lnTo>
                  <a:pt x="2980072" y="1284513"/>
                </a:lnTo>
                <a:lnTo>
                  <a:pt x="2337815" y="2569026"/>
                </a:lnTo>
                <a:lnTo>
                  <a:pt x="642257" y="2569026"/>
                </a:lnTo>
                <a:lnTo>
                  <a:pt x="0" y="1284513"/>
                </a:lnTo>
                <a:close/>
              </a:path>
            </a:pathLst>
          </a:custGeom>
        </p:spPr>
        <p:txBody>
          <a:bodyPr wrap="square" anchor="ctr">
            <a:noAutofit/>
          </a:bodyPr>
          <a:lstStyle/>
          <a:p>
            <a:endParaRPr lang="en-US"/>
          </a:p>
        </p:txBody>
      </p:sp>
    </p:spTree>
    <p:extLst>
      <p:ext uri="{BB962C8B-B14F-4D97-AF65-F5344CB8AC3E}">
        <p14:creationId xmlns:p14="http://schemas.microsoft.com/office/powerpoint/2010/main" val="238034969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32_Full Image">
    <p:spTree>
      <p:nvGrpSpPr>
        <p:cNvPr id="1" name=""/>
        <p:cNvGrpSpPr/>
        <p:nvPr/>
      </p:nvGrpSpPr>
      <p:grpSpPr>
        <a:xfrm>
          <a:off x="0" y="0"/>
          <a:ext cx="0" cy="0"/>
          <a:chOff x="0" y="0"/>
          <a:chExt cx="0" cy="0"/>
        </a:xfrm>
      </p:grpSpPr>
      <p:sp>
        <p:nvSpPr>
          <p:cNvPr id="4" name="Picture Placeholder 3">
            <a:extLst>
              <a:ext uri="{FF2B5EF4-FFF2-40B4-BE49-F238E27FC236}">
                <a16:creationId xmlns:a16="http://schemas.microsoft.com/office/drawing/2014/main" id="{51263456-66DC-4170-947E-6561ABC2338B}"/>
              </a:ext>
            </a:extLst>
          </p:cNvPr>
          <p:cNvSpPr>
            <a:spLocks noGrp="1"/>
          </p:cNvSpPr>
          <p:nvPr>
            <p:ph type="pic" sz="quarter" idx="10"/>
          </p:nvPr>
        </p:nvSpPr>
        <p:spPr>
          <a:xfrm>
            <a:off x="1" y="1"/>
            <a:ext cx="12192000" cy="5210762"/>
          </a:xfrm>
          <a:custGeom>
            <a:avLst/>
            <a:gdLst>
              <a:gd name="connsiteX0" fmla="*/ 0 w 12192000"/>
              <a:gd name="connsiteY0" fmla="*/ 0 h 5210762"/>
              <a:gd name="connsiteX1" fmla="*/ 12192000 w 12192000"/>
              <a:gd name="connsiteY1" fmla="*/ 0 h 5210762"/>
              <a:gd name="connsiteX2" fmla="*/ 12192000 w 12192000"/>
              <a:gd name="connsiteY2" fmla="*/ 3929341 h 5210762"/>
              <a:gd name="connsiteX3" fmla="*/ 11729332 w 12192000"/>
              <a:gd name="connsiteY3" fmla="*/ 4239209 h 5210762"/>
              <a:gd name="connsiteX4" fmla="*/ 10745111 w 12192000"/>
              <a:gd name="connsiteY4" fmla="*/ 4726145 h 5210762"/>
              <a:gd name="connsiteX5" fmla="*/ 9620688 w 12192000"/>
              <a:gd name="connsiteY5" fmla="*/ 5062053 h 5210762"/>
              <a:gd name="connsiteX6" fmla="*/ 8386907 w 12192000"/>
              <a:gd name="connsiteY6" fmla="*/ 5207874 h 5210762"/>
              <a:gd name="connsiteX7" fmla="*/ 7074613 w 12192000"/>
              <a:gd name="connsiteY7" fmla="*/ 5119340 h 5210762"/>
              <a:gd name="connsiteX8" fmla="*/ 5717454 w 12192000"/>
              <a:gd name="connsiteY8" fmla="*/ 4754789 h 5210762"/>
              <a:gd name="connsiteX9" fmla="*/ 4343470 w 12192000"/>
              <a:gd name="connsiteY9" fmla="*/ 4075161 h 5210762"/>
              <a:gd name="connsiteX10" fmla="*/ 4049045 w 12192000"/>
              <a:gd name="connsiteY10" fmla="*/ 3885074 h 5210762"/>
              <a:gd name="connsiteX11" fmla="*/ 2843305 w 12192000"/>
              <a:gd name="connsiteY11" fmla="*/ 3098685 h 5210762"/>
              <a:gd name="connsiteX12" fmla="*/ 1800199 w 12192000"/>
              <a:gd name="connsiteY12" fmla="*/ 2653412 h 5210762"/>
              <a:gd name="connsiteX13" fmla="*/ 970201 w 12192000"/>
              <a:gd name="connsiteY13" fmla="*/ 2538838 h 5210762"/>
              <a:gd name="connsiteX14" fmla="*/ 330878 w 12192000"/>
              <a:gd name="connsiteY14" fmla="*/ 2674243 h 5210762"/>
              <a:gd name="connsiteX15" fmla="*/ 0 w 12192000"/>
              <a:gd name="connsiteY15" fmla="*/ 2864330 h 5210762"/>
              <a:gd name="connsiteX16" fmla="*/ 0 w 12192000"/>
              <a:gd name="connsiteY16" fmla="*/ 0 h 521076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Lst>
            <a:rect l="l" t="t" r="r" b="b"/>
            <a:pathLst>
              <a:path w="12192000" h="5210762">
                <a:moveTo>
                  <a:pt x="0" y="0"/>
                </a:moveTo>
                <a:cubicBezTo>
                  <a:pt x="0" y="0"/>
                  <a:pt x="0" y="0"/>
                  <a:pt x="12192000" y="0"/>
                </a:cubicBezTo>
                <a:cubicBezTo>
                  <a:pt x="12192000" y="0"/>
                  <a:pt x="12192000" y="0"/>
                  <a:pt x="12192000" y="3929341"/>
                </a:cubicBezTo>
                <a:cubicBezTo>
                  <a:pt x="12043385" y="4038706"/>
                  <a:pt x="11889163" y="4142863"/>
                  <a:pt x="11729332" y="4239209"/>
                </a:cubicBezTo>
                <a:cubicBezTo>
                  <a:pt x="11415279" y="4429297"/>
                  <a:pt x="11087205" y="4590741"/>
                  <a:pt x="10745111" y="4726145"/>
                </a:cubicBezTo>
                <a:cubicBezTo>
                  <a:pt x="10380585" y="4869362"/>
                  <a:pt x="10004843" y="4981331"/>
                  <a:pt x="9620688" y="5062053"/>
                </a:cubicBezTo>
                <a:cubicBezTo>
                  <a:pt x="9214101" y="5147983"/>
                  <a:pt x="8799102" y="5194854"/>
                  <a:pt x="8386907" y="5207874"/>
                </a:cubicBezTo>
                <a:cubicBezTo>
                  <a:pt x="7946672" y="5220893"/>
                  <a:pt x="7506436" y="5189646"/>
                  <a:pt x="7074613" y="5119340"/>
                </a:cubicBezTo>
                <a:cubicBezTo>
                  <a:pt x="6611945" y="5043826"/>
                  <a:pt x="6154885" y="4921441"/>
                  <a:pt x="5717454" y="4754789"/>
                </a:cubicBezTo>
                <a:cubicBezTo>
                  <a:pt x="5237962" y="4575117"/>
                  <a:pt x="4778098" y="4345971"/>
                  <a:pt x="4343470" y="4075161"/>
                </a:cubicBezTo>
                <a:cubicBezTo>
                  <a:pt x="4245329" y="4012667"/>
                  <a:pt x="4147187" y="3950172"/>
                  <a:pt x="4049045" y="3885074"/>
                </a:cubicBezTo>
                <a:cubicBezTo>
                  <a:pt x="3653675" y="3611660"/>
                  <a:pt x="3266716" y="3330435"/>
                  <a:pt x="2843305" y="3098685"/>
                </a:cubicBezTo>
                <a:cubicBezTo>
                  <a:pt x="2512427" y="2916409"/>
                  <a:pt x="2164725" y="2757569"/>
                  <a:pt x="1800199" y="2653412"/>
                </a:cubicBezTo>
                <a:cubicBezTo>
                  <a:pt x="1531010" y="2575293"/>
                  <a:pt x="1250606" y="2528423"/>
                  <a:pt x="970201" y="2538838"/>
                </a:cubicBezTo>
                <a:cubicBezTo>
                  <a:pt x="751485" y="2544046"/>
                  <a:pt x="532769" y="2588313"/>
                  <a:pt x="330878" y="2674243"/>
                </a:cubicBezTo>
                <a:cubicBezTo>
                  <a:pt x="213108" y="2723718"/>
                  <a:pt x="103750" y="2788816"/>
                  <a:pt x="0" y="2864330"/>
                </a:cubicBezTo>
                <a:cubicBezTo>
                  <a:pt x="0" y="2864330"/>
                  <a:pt x="0" y="2864330"/>
                  <a:pt x="0" y="0"/>
                </a:cubicBezTo>
                <a:close/>
              </a:path>
            </a:pathLst>
          </a:custGeom>
        </p:spPr>
        <p:txBody>
          <a:bodyPr wrap="square" anchor="ctr">
            <a:noAutofit/>
          </a:bodyPr>
          <a:lstStyle/>
          <a:p>
            <a:endParaRPr lang="en-US"/>
          </a:p>
        </p:txBody>
      </p:sp>
    </p:spTree>
    <p:extLst>
      <p:ext uri="{BB962C8B-B14F-4D97-AF65-F5344CB8AC3E}">
        <p14:creationId xmlns:p14="http://schemas.microsoft.com/office/powerpoint/2010/main" val="359685969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2_Full Image">
    <p:spTree>
      <p:nvGrpSpPr>
        <p:cNvPr id="1" name=""/>
        <p:cNvGrpSpPr/>
        <p:nvPr/>
      </p:nvGrpSpPr>
      <p:grpSpPr>
        <a:xfrm>
          <a:off x="0" y="0"/>
          <a:ext cx="0" cy="0"/>
          <a:chOff x="0" y="0"/>
          <a:chExt cx="0" cy="0"/>
        </a:xfrm>
      </p:grpSpPr>
      <p:sp>
        <p:nvSpPr>
          <p:cNvPr id="4" name="Freeform: Shape 3">
            <a:extLst>
              <a:ext uri="{FF2B5EF4-FFF2-40B4-BE49-F238E27FC236}">
                <a16:creationId xmlns:a16="http://schemas.microsoft.com/office/drawing/2014/main" id="{1916CD96-BF10-4AF6-8D88-8C2E6E2F7850}"/>
              </a:ext>
            </a:extLst>
          </p:cNvPr>
          <p:cNvSpPr>
            <a:spLocks noGrp="1"/>
          </p:cNvSpPr>
          <p:nvPr>
            <p:ph type="pic" sz="quarter" idx="10"/>
          </p:nvPr>
        </p:nvSpPr>
        <p:spPr>
          <a:xfrm>
            <a:off x="748475" y="1076326"/>
            <a:ext cx="5458206" cy="4705348"/>
          </a:xfrm>
          <a:custGeom>
            <a:avLst/>
            <a:gdLst>
              <a:gd name="connsiteX0" fmla="*/ 1176338 w 5458206"/>
              <a:gd name="connsiteY0" fmla="*/ 0 h 4705348"/>
              <a:gd name="connsiteX1" fmla="*/ 4281869 w 5458206"/>
              <a:gd name="connsiteY1" fmla="*/ 0 h 4705348"/>
              <a:gd name="connsiteX2" fmla="*/ 5458206 w 5458206"/>
              <a:gd name="connsiteY2" fmla="*/ 2352674 h 4705348"/>
              <a:gd name="connsiteX3" fmla="*/ 4281869 w 5458206"/>
              <a:gd name="connsiteY3" fmla="*/ 4705348 h 4705348"/>
              <a:gd name="connsiteX4" fmla="*/ 1176338 w 5458206"/>
              <a:gd name="connsiteY4" fmla="*/ 4705348 h 4705348"/>
              <a:gd name="connsiteX5" fmla="*/ 0 w 5458206"/>
              <a:gd name="connsiteY5" fmla="*/ 2352674 h 470534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458206" h="4705348">
                <a:moveTo>
                  <a:pt x="1176338" y="0"/>
                </a:moveTo>
                <a:lnTo>
                  <a:pt x="4281869" y="0"/>
                </a:lnTo>
                <a:lnTo>
                  <a:pt x="5458206" y="2352674"/>
                </a:lnTo>
                <a:lnTo>
                  <a:pt x="4281869" y="4705348"/>
                </a:lnTo>
                <a:lnTo>
                  <a:pt x="1176338" y="4705348"/>
                </a:lnTo>
                <a:lnTo>
                  <a:pt x="0" y="2352674"/>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290014575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33_Full Image">
    <p:spTree>
      <p:nvGrpSpPr>
        <p:cNvPr id="1" name=""/>
        <p:cNvGrpSpPr/>
        <p:nvPr/>
      </p:nvGrpSpPr>
      <p:grpSpPr>
        <a:xfrm>
          <a:off x="0" y="0"/>
          <a:ext cx="0" cy="0"/>
          <a:chOff x="0" y="0"/>
          <a:chExt cx="0" cy="0"/>
        </a:xfrm>
      </p:grpSpPr>
      <p:sp>
        <p:nvSpPr>
          <p:cNvPr id="4" name="Freeform: Shape 3">
            <a:extLst>
              <a:ext uri="{FF2B5EF4-FFF2-40B4-BE49-F238E27FC236}">
                <a16:creationId xmlns:a16="http://schemas.microsoft.com/office/drawing/2014/main" id="{CCDA0A24-1AB3-471E-A106-205803388CBB}"/>
              </a:ext>
            </a:extLst>
          </p:cNvPr>
          <p:cNvSpPr>
            <a:spLocks noGrp="1"/>
          </p:cNvSpPr>
          <p:nvPr>
            <p:ph type="pic" sz="quarter" idx="10"/>
          </p:nvPr>
        </p:nvSpPr>
        <p:spPr>
          <a:xfrm>
            <a:off x="5536162" y="1023419"/>
            <a:ext cx="5676840" cy="4893826"/>
          </a:xfrm>
          <a:custGeom>
            <a:avLst/>
            <a:gdLst>
              <a:gd name="connsiteX0" fmla="*/ 1223457 w 5676840"/>
              <a:gd name="connsiteY0" fmla="*/ 0 h 4893826"/>
              <a:gd name="connsiteX1" fmla="*/ 4453383 w 5676840"/>
              <a:gd name="connsiteY1" fmla="*/ 0 h 4893826"/>
              <a:gd name="connsiteX2" fmla="*/ 5676840 w 5676840"/>
              <a:gd name="connsiteY2" fmla="*/ 2446913 h 4893826"/>
              <a:gd name="connsiteX3" fmla="*/ 4453383 w 5676840"/>
              <a:gd name="connsiteY3" fmla="*/ 4893826 h 4893826"/>
              <a:gd name="connsiteX4" fmla="*/ 1223457 w 5676840"/>
              <a:gd name="connsiteY4" fmla="*/ 4893826 h 4893826"/>
              <a:gd name="connsiteX5" fmla="*/ 0 w 5676840"/>
              <a:gd name="connsiteY5" fmla="*/ 2446913 h 4893826"/>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5676840" h="4893826">
                <a:moveTo>
                  <a:pt x="1223457" y="0"/>
                </a:moveTo>
                <a:lnTo>
                  <a:pt x="4453383" y="0"/>
                </a:lnTo>
                <a:lnTo>
                  <a:pt x="5676840" y="2446913"/>
                </a:lnTo>
                <a:lnTo>
                  <a:pt x="4453383" y="4893826"/>
                </a:lnTo>
                <a:lnTo>
                  <a:pt x="1223457" y="4893826"/>
                </a:lnTo>
                <a:lnTo>
                  <a:pt x="0" y="2446913"/>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369671721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28_Full Image">
    <p:spTree>
      <p:nvGrpSpPr>
        <p:cNvPr id="1" name=""/>
        <p:cNvGrpSpPr/>
        <p:nvPr/>
      </p:nvGrpSpPr>
      <p:grpSpPr>
        <a:xfrm>
          <a:off x="0" y="0"/>
          <a:ext cx="0" cy="0"/>
          <a:chOff x="0" y="0"/>
          <a:chExt cx="0" cy="0"/>
        </a:xfrm>
      </p:grpSpPr>
      <p:sp>
        <p:nvSpPr>
          <p:cNvPr id="3" name="Picture Placeholder 2">
            <a:extLst>
              <a:ext uri="{FF2B5EF4-FFF2-40B4-BE49-F238E27FC236}">
                <a16:creationId xmlns:a16="http://schemas.microsoft.com/office/drawing/2014/main" id="{58D062E2-22ED-46F6-AE91-4BFFF0AD7E38}"/>
              </a:ext>
            </a:extLst>
          </p:cNvPr>
          <p:cNvSpPr>
            <a:spLocks noGrp="1"/>
          </p:cNvSpPr>
          <p:nvPr>
            <p:ph type="pic" sz="quarter" idx="50"/>
          </p:nvPr>
        </p:nvSpPr>
        <p:spPr>
          <a:xfrm>
            <a:off x="1211938" y="2724348"/>
            <a:ext cx="1866504" cy="2092749"/>
          </a:xfrm>
          <a:prstGeom prst="rect">
            <a:avLst/>
          </a:prstGeom>
        </p:spPr>
        <p:txBody>
          <a:bodyPr anchor="ctr">
            <a:normAutofit/>
          </a:bodyPr>
          <a:lstStyle>
            <a:lvl1pPr marL="0" indent="0" algn="ctr">
              <a:buNone/>
              <a:defRPr sz="1200"/>
            </a:lvl1pPr>
          </a:lstStyle>
          <a:p>
            <a:endParaRPr lang="en-US" dirty="0"/>
          </a:p>
        </p:txBody>
      </p:sp>
      <p:sp>
        <p:nvSpPr>
          <p:cNvPr id="4" name="Picture Placeholder 2">
            <a:extLst>
              <a:ext uri="{FF2B5EF4-FFF2-40B4-BE49-F238E27FC236}">
                <a16:creationId xmlns:a16="http://schemas.microsoft.com/office/drawing/2014/main" id="{D9F9695C-A66D-4CE8-ABDD-04DBBE7E7E97}"/>
              </a:ext>
            </a:extLst>
          </p:cNvPr>
          <p:cNvSpPr>
            <a:spLocks noGrp="1"/>
          </p:cNvSpPr>
          <p:nvPr>
            <p:ph type="pic" sz="quarter" idx="51"/>
          </p:nvPr>
        </p:nvSpPr>
        <p:spPr>
          <a:xfrm>
            <a:off x="3180814" y="2724348"/>
            <a:ext cx="1866504" cy="2092749"/>
          </a:xfrm>
          <a:prstGeom prst="rect">
            <a:avLst/>
          </a:prstGeom>
        </p:spPr>
        <p:txBody>
          <a:bodyPr anchor="ctr">
            <a:normAutofit/>
          </a:bodyPr>
          <a:lstStyle>
            <a:lvl1pPr marL="0" indent="0" algn="ctr">
              <a:buNone/>
              <a:defRPr sz="1200"/>
            </a:lvl1pPr>
          </a:lstStyle>
          <a:p>
            <a:endParaRPr lang="en-US" dirty="0"/>
          </a:p>
        </p:txBody>
      </p:sp>
      <p:sp>
        <p:nvSpPr>
          <p:cNvPr id="5" name="Picture Placeholder 2">
            <a:extLst>
              <a:ext uri="{FF2B5EF4-FFF2-40B4-BE49-F238E27FC236}">
                <a16:creationId xmlns:a16="http://schemas.microsoft.com/office/drawing/2014/main" id="{5157F4D2-4328-4BA1-817B-A6FD23D6E88C}"/>
              </a:ext>
            </a:extLst>
          </p:cNvPr>
          <p:cNvSpPr>
            <a:spLocks noGrp="1"/>
          </p:cNvSpPr>
          <p:nvPr>
            <p:ph type="pic" sz="quarter" idx="52"/>
          </p:nvPr>
        </p:nvSpPr>
        <p:spPr>
          <a:xfrm>
            <a:off x="5149690" y="2724348"/>
            <a:ext cx="1866504" cy="2092749"/>
          </a:xfrm>
          <a:prstGeom prst="rect">
            <a:avLst/>
          </a:prstGeom>
        </p:spPr>
        <p:txBody>
          <a:bodyPr anchor="ctr">
            <a:normAutofit/>
          </a:bodyPr>
          <a:lstStyle>
            <a:lvl1pPr marL="0" indent="0" algn="ctr">
              <a:buNone/>
              <a:defRPr sz="1200"/>
            </a:lvl1pPr>
          </a:lstStyle>
          <a:p>
            <a:endParaRPr lang="en-US" dirty="0"/>
          </a:p>
        </p:txBody>
      </p:sp>
      <p:sp>
        <p:nvSpPr>
          <p:cNvPr id="6" name="Picture Placeholder 2">
            <a:extLst>
              <a:ext uri="{FF2B5EF4-FFF2-40B4-BE49-F238E27FC236}">
                <a16:creationId xmlns:a16="http://schemas.microsoft.com/office/drawing/2014/main" id="{1317CA27-5F4F-4846-BBC1-38D9CAC07745}"/>
              </a:ext>
            </a:extLst>
          </p:cNvPr>
          <p:cNvSpPr>
            <a:spLocks noGrp="1"/>
          </p:cNvSpPr>
          <p:nvPr>
            <p:ph type="pic" sz="quarter" idx="53"/>
          </p:nvPr>
        </p:nvSpPr>
        <p:spPr>
          <a:xfrm>
            <a:off x="7118566" y="2724348"/>
            <a:ext cx="1866504" cy="2092749"/>
          </a:xfrm>
          <a:prstGeom prst="rect">
            <a:avLst/>
          </a:prstGeom>
        </p:spPr>
        <p:txBody>
          <a:bodyPr anchor="ctr">
            <a:normAutofit/>
          </a:bodyPr>
          <a:lstStyle>
            <a:lvl1pPr marL="0" indent="0" algn="ctr">
              <a:buNone/>
              <a:defRPr sz="1200"/>
            </a:lvl1pPr>
          </a:lstStyle>
          <a:p>
            <a:endParaRPr lang="en-US" dirty="0"/>
          </a:p>
        </p:txBody>
      </p:sp>
      <p:sp>
        <p:nvSpPr>
          <p:cNvPr id="7" name="Picture Placeholder 2">
            <a:extLst>
              <a:ext uri="{FF2B5EF4-FFF2-40B4-BE49-F238E27FC236}">
                <a16:creationId xmlns:a16="http://schemas.microsoft.com/office/drawing/2014/main" id="{431CBBF9-5CCA-4E6C-8524-0FF2E819701C}"/>
              </a:ext>
            </a:extLst>
          </p:cNvPr>
          <p:cNvSpPr>
            <a:spLocks noGrp="1"/>
          </p:cNvSpPr>
          <p:nvPr>
            <p:ph type="pic" sz="quarter" idx="54"/>
          </p:nvPr>
        </p:nvSpPr>
        <p:spPr>
          <a:xfrm>
            <a:off x="9087442" y="2724348"/>
            <a:ext cx="1866504" cy="2092749"/>
          </a:xfrm>
          <a:prstGeom prst="rect">
            <a:avLst/>
          </a:prstGeom>
        </p:spPr>
        <p:txBody>
          <a:bodyPr anchor="ctr">
            <a:normAutofit/>
          </a:bodyPr>
          <a:lstStyle>
            <a:lvl1pPr marL="0" indent="0" algn="ctr">
              <a:buNone/>
              <a:defRPr sz="1200"/>
            </a:lvl1pPr>
          </a:lstStyle>
          <a:p>
            <a:endParaRPr lang="en-US" dirty="0"/>
          </a:p>
        </p:txBody>
      </p:sp>
    </p:spTree>
    <p:extLst>
      <p:ext uri="{BB962C8B-B14F-4D97-AF65-F5344CB8AC3E}">
        <p14:creationId xmlns:p14="http://schemas.microsoft.com/office/powerpoint/2010/main" val="359967795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29_Full Image">
    <p:spTree>
      <p:nvGrpSpPr>
        <p:cNvPr id="1" name=""/>
        <p:cNvGrpSpPr/>
        <p:nvPr/>
      </p:nvGrpSpPr>
      <p:grpSpPr>
        <a:xfrm>
          <a:off x="0" y="0"/>
          <a:ext cx="0" cy="0"/>
          <a:chOff x="0" y="0"/>
          <a:chExt cx="0" cy="0"/>
        </a:xfrm>
      </p:grpSpPr>
      <p:sp>
        <p:nvSpPr>
          <p:cNvPr id="8" name="Picture Placeholder 12">
            <a:extLst>
              <a:ext uri="{FF2B5EF4-FFF2-40B4-BE49-F238E27FC236}">
                <a16:creationId xmlns:a16="http://schemas.microsoft.com/office/drawing/2014/main" id="{E91CC502-09A0-4129-804C-A15412A360A2}"/>
              </a:ext>
            </a:extLst>
          </p:cNvPr>
          <p:cNvSpPr>
            <a:spLocks noGrp="1"/>
          </p:cNvSpPr>
          <p:nvPr>
            <p:ph type="pic" sz="quarter" idx="10"/>
          </p:nvPr>
        </p:nvSpPr>
        <p:spPr>
          <a:xfrm>
            <a:off x="1087407" y="2177459"/>
            <a:ext cx="2003062" cy="2003062"/>
          </a:xfrm>
          <a:custGeom>
            <a:avLst/>
            <a:gdLst>
              <a:gd name="connsiteX0" fmla="*/ 1001531 w 2003062"/>
              <a:gd name="connsiteY0" fmla="*/ 0 h 2003062"/>
              <a:gd name="connsiteX1" fmla="*/ 2003062 w 2003062"/>
              <a:gd name="connsiteY1" fmla="*/ 1001531 h 2003062"/>
              <a:gd name="connsiteX2" fmla="*/ 1001531 w 2003062"/>
              <a:gd name="connsiteY2" fmla="*/ 2003062 h 2003062"/>
              <a:gd name="connsiteX3" fmla="*/ 0 w 2003062"/>
              <a:gd name="connsiteY3" fmla="*/ 1001531 h 2003062"/>
              <a:gd name="connsiteX4" fmla="*/ 1001531 w 2003062"/>
              <a:gd name="connsiteY4" fmla="*/ 0 h 20030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03062" h="2003062">
                <a:moveTo>
                  <a:pt x="1001531" y="0"/>
                </a:moveTo>
                <a:cubicBezTo>
                  <a:pt x="1554661" y="0"/>
                  <a:pt x="2003062" y="448401"/>
                  <a:pt x="2003062" y="1001531"/>
                </a:cubicBezTo>
                <a:cubicBezTo>
                  <a:pt x="2003062" y="1554661"/>
                  <a:pt x="1554661" y="2003062"/>
                  <a:pt x="1001531" y="2003062"/>
                </a:cubicBezTo>
                <a:cubicBezTo>
                  <a:pt x="448401" y="2003062"/>
                  <a:pt x="0" y="1554661"/>
                  <a:pt x="0" y="1001531"/>
                </a:cubicBezTo>
                <a:cubicBezTo>
                  <a:pt x="0" y="448401"/>
                  <a:pt x="448401" y="0"/>
                  <a:pt x="1001531" y="0"/>
                </a:cubicBezTo>
                <a:close/>
              </a:path>
            </a:pathLst>
          </a:custGeom>
        </p:spPr>
        <p:txBody>
          <a:bodyPr wrap="square" anchor="ctr">
            <a:noAutofit/>
          </a:bodyPr>
          <a:lstStyle/>
          <a:p>
            <a:endParaRPr lang="en-US" dirty="0"/>
          </a:p>
        </p:txBody>
      </p:sp>
      <p:sp>
        <p:nvSpPr>
          <p:cNvPr id="9" name="Picture Placeholder 13">
            <a:extLst>
              <a:ext uri="{FF2B5EF4-FFF2-40B4-BE49-F238E27FC236}">
                <a16:creationId xmlns:a16="http://schemas.microsoft.com/office/drawing/2014/main" id="{36B0B683-A5B7-46B1-97FB-438863BC1795}"/>
              </a:ext>
            </a:extLst>
          </p:cNvPr>
          <p:cNvSpPr>
            <a:spLocks noGrp="1"/>
          </p:cNvSpPr>
          <p:nvPr>
            <p:ph type="pic" sz="quarter" idx="11"/>
          </p:nvPr>
        </p:nvSpPr>
        <p:spPr>
          <a:xfrm>
            <a:off x="3731697" y="2177459"/>
            <a:ext cx="2003062" cy="2003062"/>
          </a:xfrm>
          <a:custGeom>
            <a:avLst/>
            <a:gdLst>
              <a:gd name="connsiteX0" fmla="*/ 1001531 w 2003062"/>
              <a:gd name="connsiteY0" fmla="*/ 0 h 2003062"/>
              <a:gd name="connsiteX1" fmla="*/ 2003062 w 2003062"/>
              <a:gd name="connsiteY1" fmla="*/ 1001531 h 2003062"/>
              <a:gd name="connsiteX2" fmla="*/ 1001531 w 2003062"/>
              <a:gd name="connsiteY2" fmla="*/ 2003062 h 2003062"/>
              <a:gd name="connsiteX3" fmla="*/ 0 w 2003062"/>
              <a:gd name="connsiteY3" fmla="*/ 1001531 h 2003062"/>
              <a:gd name="connsiteX4" fmla="*/ 1001531 w 2003062"/>
              <a:gd name="connsiteY4" fmla="*/ 0 h 20030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03062" h="2003062">
                <a:moveTo>
                  <a:pt x="1001531" y="0"/>
                </a:moveTo>
                <a:cubicBezTo>
                  <a:pt x="1554661" y="0"/>
                  <a:pt x="2003062" y="448401"/>
                  <a:pt x="2003062" y="1001531"/>
                </a:cubicBezTo>
                <a:cubicBezTo>
                  <a:pt x="2003062" y="1554661"/>
                  <a:pt x="1554661" y="2003062"/>
                  <a:pt x="1001531" y="2003062"/>
                </a:cubicBezTo>
                <a:cubicBezTo>
                  <a:pt x="448401" y="2003062"/>
                  <a:pt x="0" y="1554661"/>
                  <a:pt x="0" y="1001531"/>
                </a:cubicBezTo>
                <a:cubicBezTo>
                  <a:pt x="0" y="448401"/>
                  <a:pt x="448401" y="0"/>
                  <a:pt x="1001531" y="0"/>
                </a:cubicBezTo>
                <a:close/>
              </a:path>
            </a:pathLst>
          </a:custGeom>
        </p:spPr>
        <p:txBody>
          <a:bodyPr wrap="square" anchor="ctr">
            <a:noAutofit/>
          </a:bodyPr>
          <a:lstStyle/>
          <a:p>
            <a:endParaRPr lang="en-US" dirty="0"/>
          </a:p>
        </p:txBody>
      </p:sp>
      <p:sp>
        <p:nvSpPr>
          <p:cNvPr id="10" name="Picture Placeholder 14">
            <a:extLst>
              <a:ext uri="{FF2B5EF4-FFF2-40B4-BE49-F238E27FC236}">
                <a16:creationId xmlns:a16="http://schemas.microsoft.com/office/drawing/2014/main" id="{D30E34F6-B3D9-49AD-BBA1-03D5BDBE1527}"/>
              </a:ext>
            </a:extLst>
          </p:cNvPr>
          <p:cNvSpPr>
            <a:spLocks noGrp="1"/>
          </p:cNvSpPr>
          <p:nvPr>
            <p:ph type="pic" sz="quarter" idx="12"/>
          </p:nvPr>
        </p:nvSpPr>
        <p:spPr>
          <a:xfrm>
            <a:off x="6375988" y="2177459"/>
            <a:ext cx="2003062" cy="2003062"/>
          </a:xfrm>
          <a:custGeom>
            <a:avLst/>
            <a:gdLst>
              <a:gd name="connsiteX0" fmla="*/ 1001531 w 2003062"/>
              <a:gd name="connsiteY0" fmla="*/ 0 h 2003062"/>
              <a:gd name="connsiteX1" fmla="*/ 2003062 w 2003062"/>
              <a:gd name="connsiteY1" fmla="*/ 1001531 h 2003062"/>
              <a:gd name="connsiteX2" fmla="*/ 1001531 w 2003062"/>
              <a:gd name="connsiteY2" fmla="*/ 2003062 h 2003062"/>
              <a:gd name="connsiteX3" fmla="*/ 0 w 2003062"/>
              <a:gd name="connsiteY3" fmla="*/ 1001531 h 2003062"/>
              <a:gd name="connsiteX4" fmla="*/ 1001531 w 2003062"/>
              <a:gd name="connsiteY4" fmla="*/ 0 h 20030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03062" h="2003062">
                <a:moveTo>
                  <a:pt x="1001531" y="0"/>
                </a:moveTo>
                <a:cubicBezTo>
                  <a:pt x="1554661" y="0"/>
                  <a:pt x="2003062" y="448401"/>
                  <a:pt x="2003062" y="1001531"/>
                </a:cubicBezTo>
                <a:cubicBezTo>
                  <a:pt x="2003062" y="1554661"/>
                  <a:pt x="1554661" y="2003062"/>
                  <a:pt x="1001531" y="2003062"/>
                </a:cubicBezTo>
                <a:cubicBezTo>
                  <a:pt x="448401" y="2003062"/>
                  <a:pt x="0" y="1554661"/>
                  <a:pt x="0" y="1001531"/>
                </a:cubicBezTo>
                <a:cubicBezTo>
                  <a:pt x="0" y="448401"/>
                  <a:pt x="448401" y="0"/>
                  <a:pt x="1001531" y="0"/>
                </a:cubicBezTo>
                <a:close/>
              </a:path>
            </a:pathLst>
          </a:custGeom>
        </p:spPr>
        <p:txBody>
          <a:bodyPr wrap="square" anchor="ctr">
            <a:noAutofit/>
          </a:bodyPr>
          <a:lstStyle/>
          <a:p>
            <a:endParaRPr lang="en-US" dirty="0"/>
          </a:p>
        </p:txBody>
      </p:sp>
      <p:sp>
        <p:nvSpPr>
          <p:cNvPr id="11" name="Picture Placeholder 15">
            <a:extLst>
              <a:ext uri="{FF2B5EF4-FFF2-40B4-BE49-F238E27FC236}">
                <a16:creationId xmlns:a16="http://schemas.microsoft.com/office/drawing/2014/main" id="{28314D70-3F7A-4BB2-87D4-44D3DAC13692}"/>
              </a:ext>
            </a:extLst>
          </p:cNvPr>
          <p:cNvSpPr>
            <a:spLocks noGrp="1"/>
          </p:cNvSpPr>
          <p:nvPr>
            <p:ph type="pic" sz="quarter" idx="13"/>
          </p:nvPr>
        </p:nvSpPr>
        <p:spPr>
          <a:xfrm>
            <a:off x="9101533" y="2177459"/>
            <a:ext cx="2003062" cy="2003062"/>
          </a:xfrm>
          <a:custGeom>
            <a:avLst/>
            <a:gdLst>
              <a:gd name="connsiteX0" fmla="*/ 1001531 w 2003062"/>
              <a:gd name="connsiteY0" fmla="*/ 0 h 2003062"/>
              <a:gd name="connsiteX1" fmla="*/ 2003062 w 2003062"/>
              <a:gd name="connsiteY1" fmla="*/ 1001531 h 2003062"/>
              <a:gd name="connsiteX2" fmla="*/ 1001531 w 2003062"/>
              <a:gd name="connsiteY2" fmla="*/ 2003062 h 2003062"/>
              <a:gd name="connsiteX3" fmla="*/ 0 w 2003062"/>
              <a:gd name="connsiteY3" fmla="*/ 1001531 h 2003062"/>
              <a:gd name="connsiteX4" fmla="*/ 1001531 w 2003062"/>
              <a:gd name="connsiteY4" fmla="*/ 0 h 20030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003062" h="2003062">
                <a:moveTo>
                  <a:pt x="1001531" y="0"/>
                </a:moveTo>
                <a:cubicBezTo>
                  <a:pt x="1554661" y="0"/>
                  <a:pt x="2003062" y="448401"/>
                  <a:pt x="2003062" y="1001531"/>
                </a:cubicBezTo>
                <a:cubicBezTo>
                  <a:pt x="2003062" y="1554661"/>
                  <a:pt x="1554661" y="2003062"/>
                  <a:pt x="1001531" y="2003062"/>
                </a:cubicBezTo>
                <a:cubicBezTo>
                  <a:pt x="448401" y="2003062"/>
                  <a:pt x="0" y="1554661"/>
                  <a:pt x="0" y="1001531"/>
                </a:cubicBezTo>
                <a:cubicBezTo>
                  <a:pt x="0" y="448401"/>
                  <a:pt x="448401" y="0"/>
                  <a:pt x="1001531" y="0"/>
                </a:cubicBez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4136501136"/>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30_Full Image">
    <p:spTree>
      <p:nvGrpSpPr>
        <p:cNvPr id="1" name=""/>
        <p:cNvGrpSpPr/>
        <p:nvPr/>
      </p:nvGrpSpPr>
      <p:grpSpPr>
        <a:xfrm>
          <a:off x="0" y="0"/>
          <a:ext cx="0" cy="0"/>
          <a:chOff x="0" y="0"/>
          <a:chExt cx="0" cy="0"/>
        </a:xfrm>
      </p:grpSpPr>
      <p:sp>
        <p:nvSpPr>
          <p:cNvPr id="9" name="Freeform: Shape 8">
            <a:extLst>
              <a:ext uri="{FF2B5EF4-FFF2-40B4-BE49-F238E27FC236}">
                <a16:creationId xmlns:a16="http://schemas.microsoft.com/office/drawing/2014/main" id="{7F547F31-C3BD-45BF-9E87-07F9BEFDA847}"/>
              </a:ext>
            </a:extLst>
          </p:cNvPr>
          <p:cNvSpPr>
            <a:spLocks noGrp="1"/>
          </p:cNvSpPr>
          <p:nvPr>
            <p:ph type="pic" sz="quarter" idx="18"/>
          </p:nvPr>
        </p:nvSpPr>
        <p:spPr>
          <a:xfrm>
            <a:off x="1642320" y="997839"/>
            <a:ext cx="5029662" cy="4848696"/>
          </a:xfrm>
          <a:custGeom>
            <a:avLst/>
            <a:gdLst>
              <a:gd name="connsiteX0" fmla="*/ 0 w 5029662"/>
              <a:gd name="connsiteY0" fmla="*/ 0 h 4848696"/>
              <a:gd name="connsiteX1" fmla="*/ 5029662 w 5029662"/>
              <a:gd name="connsiteY1" fmla="*/ 0 h 4848696"/>
              <a:gd name="connsiteX2" fmla="*/ 5029662 w 5029662"/>
              <a:gd name="connsiteY2" fmla="*/ 4848696 h 4848696"/>
              <a:gd name="connsiteX3" fmla="*/ 0 w 5029662"/>
              <a:gd name="connsiteY3" fmla="*/ 4848696 h 4848696"/>
            </a:gdLst>
            <a:ahLst/>
            <a:cxnLst>
              <a:cxn ang="0">
                <a:pos x="connsiteX0" y="connsiteY0"/>
              </a:cxn>
              <a:cxn ang="0">
                <a:pos x="connsiteX1" y="connsiteY1"/>
              </a:cxn>
              <a:cxn ang="0">
                <a:pos x="connsiteX2" y="connsiteY2"/>
              </a:cxn>
              <a:cxn ang="0">
                <a:pos x="connsiteX3" y="connsiteY3"/>
              </a:cxn>
            </a:cxnLst>
            <a:rect l="l" t="t" r="r" b="b"/>
            <a:pathLst>
              <a:path w="5029662" h="4848696">
                <a:moveTo>
                  <a:pt x="0" y="0"/>
                </a:moveTo>
                <a:lnTo>
                  <a:pt x="5029662" y="0"/>
                </a:lnTo>
                <a:lnTo>
                  <a:pt x="5029662" y="4848696"/>
                </a:lnTo>
                <a:lnTo>
                  <a:pt x="0" y="4848696"/>
                </a:lnTo>
                <a:close/>
              </a:path>
            </a:pathLst>
          </a:custGeom>
        </p:spPr>
        <p:txBody>
          <a:bodyPr wrap="square" anchor="ctr">
            <a:noAutofit/>
          </a:bodyPr>
          <a:lstStyle>
            <a:lvl1pPr marL="0" indent="0" algn="ctr">
              <a:buNone/>
              <a:defRPr sz="1200"/>
            </a:lvl1pPr>
          </a:lstStyle>
          <a:p>
            <a:endParaRPr lang="en-US" dirty="0"/>
          </a:p>
        </p:txBody>
      </p:sp>
    </p:spTree>
    <p:extLst>
      <p:ext uri="{BB962C8B-B14F-4D97-AF65-F5344CB8AC3E}">
        <p14:creationId xmlns:p14="http://schemas.microsoft.com/office/powerpoint/2010/main" val="2890386380"/>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27_Full Image">
    <p:spTree>
      <p:nvGrpSpPr>
        <p:cNvPr id="1" name=""/>
        <p:cNvGrpSpPr/>
        <p:nvPr/>
      </p:nvGrpSpPr>
      <p:grpSpPr>
        <a:xfrm>
          <a:off x="0" y="0"/>
          <a:ext cx="0" cy="0"/>
          <a:chOff x="0" y="0"/>
          <a:chExt cx="0" cy="0"/>
        </a:xfrm>
      </p:grpSpPr>
      <p:sp>
        <p:nvSpPr>
          <p:cNvPr id="5" name="Freeform: Shape 4">
            <a:extLst>
              <a:ext uri="{FF2B5EF4-FFF2-40B4-BE49-F238E27FC236}">
                <a16:creationId xmlns:a16="http://schemas.microsoft.com/office/drawing/2014/main" id="{CA24B793-B64D-4BF8-89A9-E1DADC046194}"/>
              </a:ext>
            </a:extLst>
          </p:cNvPr>
          <p:cNvSpPr>
            <a:spLocks noGrp="1"/>
          </p:cNvSpPr>
          <p:nvPr>
            <p:ph type="pic" sz="quarter" idx="10"/>
          </p:nvPr>
        </p:nvSpPr>
        <p:spPr>
          <a:xfrm>
            <a:off x="1410712" y="1517168"/>
            <a:ext cx="3152648" cy="2717798"/>
          </a:xfrm>
          <a:custGeom>
            <a:avLst/>
            <a:gdLst>
              <a:gd name="connsiteX0" fmla="*/ 679450 w 3152648"/>
              <a:gd name="connsiteY0" fmla="*/ 0 h 2717798"/>
              <a:gd name="connsiteX1" fmla="*/ 2473198 w 3152648"/>
              <a:gd name="connsiteY1" fmla="*/ 0 h 2717798"/>
              <a:gd name="connsiteX2" fmla="*/ 3152648 w 3152648"/>
              <a:gd name="connsiteY2" fmla="*/ 1358899 h 2717798"/>
              <a:gd name="connsiteX3" fmla="*/ 2473198 w 3152648"/>
              <a:gd name="connsiteY3" fmla="*/ 2717798 h 2717798"/>
              <a:gd name="connsiteX4" fmla="*/ 679450 w 3152648"/>
              <a:gd name="connsiteY4" fmla="*/ 2717798 h 2717798"/>
              <a:gd name="connsiteX5" fmla="*/ 0 w 3152648"/>
              <a:gd name="connsiteY5" fmla="*/ 1358899 h 2717798"/>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3152648" h="2717798">
                <a:moveTo>
                  <a:pt x="679450" y="0"/>
                </a:moveTo>
                <a:lnTo>
                  <a:pt x="2473198" y="0"/>
                </a:lnTo>
                <a:lnTo>
                  <a:pt x="3152648" y="1358899"/>
                </a:lnTo>
                <a:lnTo>
                  <a:pt x="2473198" y="2717798"/>
                </a:lnTo>
                <a:lnTo>
                  <a:pt x="679450" y="2717798"/>
                </a:lnTo>
                <a:lnTo>
                  <a:pt x="0" y="1358899"/>
                </a:lnTo>
                <a:close/>
              </a:path>
            </a:pathLst>
          </a:custGeom>
        </p:spPr>
        <p:txBody>
          <a:bodyPr wrap="square" anchor="ctr">
            <a:noAutofit/>
          </a:bodyPr>
          <a:lstStyle/>
          <a:p>
            <a:endParaRPr lang="en-US" dirty="0"/>
          </a:p>
        </p:txBody>
      </p:sp>
    </p:spTree>
    <p:extLst>
      <p:ext uri="{BB962C8B-B14F-4D97-AF65-F5344CB8AC3E}">
        <p14:creationId xmlns:p14="http://schemas.microsoft.com/office/powerpoint/2010/main" val="279411207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slideLayout" Target="../slideLayouts/slideLayout18.xml"/><Relationship Id="rId3" Type="http://schemas.openxmlformats.org/officeDocument/2006/relationships/slideLayout" Target="../slideLayouts/slideLayout3.xml"/><Relationship Id="rId21" Type="http://schemas.openxmlformats.org/officeDocument/2006/relationships/slideLayout" Target="../slideLayouts/slideLayout21.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theme" Target="../theme/theme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385823" y="365125"/>
            <a:ext cx="11420354" cy="596983"/>
          </a:xfrm>
          <a:prstGeom prst="rect">
            <a:avLst/>
          </a:prstGeom>
        </p:spPr>
        <p:txBody>
          <a:bodyPr vert="horz" lIns="91440" tIns="45720" rIns="91440" bIns="45720" rtlCol="0" anchor="ctr">
            <a:normAutofit/>
          </a:bodyPr>
          <a:lstStyle/>
          <a:p>
            <a:r>
              <a:rPr lang="en-US" dirty="0"/>
              <a:t>Click to edit Master title style</a:t>
            </a:r>
          </a:p>
        </p:txBody>
      </p:sp>
    </p:spTree>
    <p:extLst>
      <p:ext uri="{BB962C8B-B14F-4D97-AF65-F5344CB8AC3E}">
        <p14:creationId xmlns:p14="http://schemas.microsoft.com/office/powerpoint/2010/main" val="467622270"/>
      </p:ext>
    </p:extLst>
  </p:cSld>
  <p:clrMap bg1="lt1" tx1="dk1" bg2="lt2" tx2="dk2" accent1="accent1" accent2="accent2" accent3="accent3" accent4="accent4" accent5="accent5" accent6="accent6" hlink="hlink" folHlink="folHlink"/>
  <p:sldLayoutIdLst>
    <p:sldLayoutId id="2147483653" r:id="rId1"/>
    <p:sldLayoutId id="2147483659" r:id="rId2"/>
    <p:sldLayoutId id="2147483746" r:id="rId3"/>
    <p:sldLayoutId id="2147483715" r:id="rId4"/>
    <p:sldLayoutId id="2147483747" r:id="rId5"/>
    <p:sldLayoutId id="2147483742" r:id="rId6"/>
    <p:sldLayoutId id="2147483743" r:id="rId7"/>
    <p:sldLayoutId id="2147483744" r:id="rId8"/>
    <p:sldLayoutId id="2147483741" r:id="rId9"/>
    <p:sldLayoutId id="2147483733" r:id="rId10"/>
    <p:sldLayoutId id="2147483749" r:id="rId11"/>
    <p:sldLayoutId id="2147483748" r:id="rId12"/>
    <p:sldLayoutId id="2147483739" r:id="rId13"/>
    <p:sldLayoutId id="2147483740" r:id="rId14"/>
    <p:sldLayoutId id="2147483730" r:id="rId15"/>
    <p:sldLayoutId id="2147483750" r:id="rId16"/>
    <p:sldLayoutId id="2147483751" r:id="rId17"/>
    <p:sldLayoutId id="2147483752" r:id="rId18"/>
    <p:sldLayoutId id="2147483753" r:id="rId19"/>
    <p:sldLayoutId id="2147483754" r:id="rId20"/>
    <p:sldLayoutId id="2147483737" r:id="rId21"/>
    <p:sldLayoutId id="2147483724" r:id="rId22"/>
    <p:sldLayoutId id="2147483727" r:id="rId23"/>
  </p:sldLayoutIdLst>
  <p:hf hdr="0" ftr="0" dt="0"/>
  <p:txStyles>
    <p:titleStyle>
      <a:lvl1pPr algn="ctr" defTabSz="914400" rtl="0" eaLnBrk="1" latinLnBrk="0" hangingPunct="1">
        <a:lnSpc>
          <a:spcPct val="90000"/>
        </a:lnSpc>
        <a:spcBef>
          <a:spcPct val="0"/>
        </a:spcBef>
        <a:buNone/>
        <a:defRPr sz="3500" b="1" kern="1200">
          <a:solidFill>
            <a:schemeClr val="tx1"/>
          </a:solidFill>
          <a:latin typeface="Open Sans" panose="020B0606030504020204" pitchFamily="34" charset="0"/>
          <a:ea typeface="Open Sans" panose="020B0606030504020204" pitchFamily="34" charset="0"/>
          <a:cs typeface="Open Sans" panose="020B0606030504020204" pitchFamily="34" charset="0"/>
        </a:defRPr>
      </a:lvl1pPr>
    </p:titleStyle>
    <p:bodyStyle>
      <a:lvl1pPr marL="0" indent="0" algn="ctr" defTabSz="914400" rtl="0" eaLnBrk="1" latinLnBrk="0" hangingPunct="1">
        <a:lnSpc>
          <a:spcPct val="90000"/>
        </a:lnSpc>
        <a:spcBef>
          <a:spcPts val="1000"/>
        </a:spcBef>
        <a:buFont typeface="Arial"/>
        <a:buNone/>
        <a:defRPr sz="1200" b="0" i="0" kern="1200">
          <a:solidFill>
            <a:schemeClr val="tx1"/>
          </a:solidFill>
          <a:latin typeface="Bodoni 72 Book" charset="0"/>
          <a:ea typeface="Bodoni 72 Book" charset="0"/>
          <a:cs typeface="Bodoni 72 Book" charset="0"/>
        </a:defRPr>
      </a:lvl1pPr>
      <a:lvl2pPr marL="685800" indent="-228600" algn="ctr" defTabSz="914400" rtl="0" eaLnBrk="1" latinLnBrk="0" hangingPunct="1">
        <a:lnSpc>
          <a:spcPct val="90000"/>
        </a:lnSpc>
        <a:spcBef>
          <a:spcPts val="500"/>
        </a:spcBef>
        <a:buFont typeface="Arial"/>
        <a:buChar char="•"/>
        <a:defRPr sz="2400" b="0" i="0" kern="1200">
          <a:solidFill>
            <a:schemeClr val="tx1"/>
          </a:solidFill>
          <a:latin typeface="Bodoni 72 Book" charset="0"/>
          <a:ea typeface="Bodoni 72 Book" charset="0"/>
          <a:cs typeface="Bodoni 72 Book" charset="0"/>
        </a:defRPr>
      </a:lvl2pPr>
      <a:lvl3pPr marL="1143000" indent="-228600" algn="ctr" defTabSz="914400" rtl="0" eaLnBrk="1" latinLnBrk="0" hangingPunct="1">
        <a:lnSpc>
          <a:spcPct val="90000"/>
        </a:lnSpc>
        <a:spcBef>
          <a:spcPts val="500"/>
        </a:spcBef>
        <a:buFont typeface="Arial"/>
        <a:buChar char="•"/>
        <a:defRPr sz="2000" b="0" i="0" kern="1200">
          <a:solidFill>
            <a:schemeClr val="tx1"/>
          </a:solidFill>
          <a:latin typeface="Bodoni 72 Book" charset="0"/>
          <a:ea typeface="Bodoni 72 Book" charset="0"/>
          <a:cs typeface="Bodoni 72 Book" charset="0"/>
        </a:defRPr>
      </a:lvl3pPr>
      <a:lvl4pPr marL="1600200" indent="-228600" algn="ctr" defTabSz="914400" rtl="0" eaLnBrk="1" latinLnBrk="0" hangingPunct="1">
        <a:lnSpc>
          <a:spcPct val="90000"/>
        </a:lnSpc>
        <a:spcBef>
          <a:spcPts val="500"/>
        </a:spcBef>
        <a:buFont typeface="Arial"/>
        <a:buChar char="•"/>
        <a:defRPr sz="1800" b="0" i="0" kern="1200">
          <a:solidFill>
            <a:schemeClr val="tx1"/>
          </a:solidFill>
          <a:latin typeface="Bodoni 72 Book" charset="0"/>
          <a:ea typeface="Bodoni 72 Book" charset="0"/>
          <a:cs typeface="Bodoni 72 Book" charset="0"/>
        </a:defRPr>
      </a:lvl4pPr>
      <a:lvl5pPr marL="2057400" indent="-228600" algn="ctr" defTabSz="914400" rtl="0" eaLnBrk="1" latinLnBrk="0" hangingPunct="1">
        <a:lnSpc>
          <a:spcPct val="90000"/>
        </a:lnSpc>
        <a:spcBef>
          <a:spcPts val="500"/>
        </a:spcBef>
        <a:buFont typeface="Arial"/>
        <a:buChar char="•"/>
        <a:defRPr sz="1800" b="0" i="0" kern="1200">
          <a:solidFill>
            <a:schemeClr val="tx1"/>
          </a:solidFill>
          <a:latin typeface="Bodoni 72 Book" charset="0"/>
          <a:ea typeface="Bodoni 72 Book" charset="0"/>
          <a:cs typeface="Bodoni 72 Book" charset="0"/>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4.xml"/></Relationships>
</file>

<file path=ppt/slides/_rels/slide10.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3.xml"/></Relationships>
</file>

<file path=ppt/slides/_rels/slide1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7.xml"/></Relationships>
</file>

<file path=ppt/slides/_rels/slide1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8.xml"/></Relationships>
</file>

<file path=ppt/slides/_rels/slide1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9.xml"/></Relationships>
</file>

<file path=ppt/slides/_rels/slide1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5.xml"/></Relationships>
</file>

<file path=ppt/slides/_rels/slide15.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0.xml"/></Relationships>
</file>

<file path=ppt/slides/_rels/slide1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0.xml"/></Relationships>
</file>

<file path=ppt/slides/_rels/slide1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2.xml"/></Relationships>
</file>

<file path=ppt/slides/_rels/slide1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9.xml"/></Relationships>
</file>

<file path=ppt/slides/_rels/slide2.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0.xml"/></Relationships>
</file>

<file path=ppt/slides/_rels/slide20.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4.xml"/></Relationships>
</file>

<file path=ppt/slides/_rels/slide7.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5.xml"/></Relationships>
</file>

<file path=ppt/slides/_rels/slide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7C2913C6-CC9D-400D-B22D-39752A186DEA}"/>
              </a:ext>
            </a:extLst>
          </p:cNvPr>
          <p:cNvSpPr/>
          <p:nvPr/>
        </p:nvSpPr>
        <p:spPr>
          <a:xfrm>
            <a:off x="0" y="0"/>
            <a:ext cx="12192000" cy="68580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7" name="Picture 6">
            <a:extLst>
              <a:ext uri="{FF2B5EF4-FFF2-40B4-BE49-F238E27FC236}">
                <a16:creationId xmlns:a16="http://schemas.microsoft.com/office/drawing/2014/main" id="{1B683776-0EBD-422A-9E41-8733838BABA7}"/>
              </a:ext>
            </a:extLst>
          </p:cNvPr>
          <p:cNvPicPr>
            <a:picLocks noChangeAspect="1"/>
          </p:cNvPicPr>
          <p:nvPr/>
        </p:nvPicPr>
        <p:blipFill>
          <a:blip r:embed="rId2"/>
          <a:stretch>
            <a:fillRect/>
          </a:stretch>
        </p:blipFill>
        <p:spPr>
          <a:xfrm>
            <a:off x="3945538" y="3266388"/>
            <a:ext cx="4300924" cy="325224"/>
          </a:xfrm>
          <a:prstGeom prst="rect">
            <a:avLst/>
          </a:prstGeom>
        </p:spPr>
      </p:pic>
      <p:sp>
        <p:nvSpPr>
          <p:cNvPr id="2" name="Rectangle 1">
            <a:extLst>
              <a:ext uri="{FF2B5EF4-FFF2-40B4-BE49-F238E27FC236}">
                <a16:creationId xmlns:a16="http://schemas.microsoft.com/office/drawing/2014/main" id="{C10D44D5-011E-4CBA-8CC6-55B84933D358}"/>
              </a:ext>
            </a:extLst>
          </p:cNvPr>
          <p:cNvSpPr/>
          <p:nvPr/>
        </p:nvSpPr>
        <p:spPr>
          <a:xfrm>
            <a:off x="5919787" y="-1"/>
            <a:ext cx="352426" cy="2867025"/>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79836936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34A147A2-6E25-46DA-8B2F-7CF74E150390}"/>
              </a:ext>
            </a:extLst>
          </p:cNvPr>
          <p:cNvGrpSpPr/>
          <p:nvPr/>
        </p:nvGrpSpPr>
        <p:grpSpPr>
          <a:xfrm>
            <a:off x="6970725" y="1444344"/>
            <a:ext cx="4317561" cy="3969312"/>
            <a:chOff x="5302688" y="1513582"/>
            <a:chExt cx="4317561" cy="3969312"/>
          </a:xfrm>
        </p:grpSpPr>
        <p:sp>
          <p:nvSpPr>
            <p:cNvPr id="26" name="TextBox 25">
              <a:extLst>
                <a:ext uri="{FF2B5EF4-FFF2-40B4-BE49-F238E27FC236}">
                  <a16:creationId xmlns:a16="http://schemas.microsoft.com/office/drawing/2014/main" id="{2A4D64ED-E347-4B54-806A-13CC3DF73462}"/>
                </a:ext>
              </a:extLst>
            </p:cNvPr>
            <p:cNvSpPr txBox="1"/>
            <p:nvPr/>
          </p:nvSpPr>
          <p:spPr>
            <a:xfrm>
              <a:off x="5302688" y="2724447"/>
              <a:ext cx="4317561" cy="2758447"/>
            </a:xfrm>
            <a:prstGeom prst="rect">
              <a:avLst/>
            </a:prstGeom>
            <a:noFill/>
          </p:spPr>
          <p:txBody>
            <a:bodyPr wrap="square" numCol="2" spcCol="457200" rtlCol="0">
              <a:spAutoFit/>
            </a:bodyPr>
            <a:lstStyle/>
            <a:p>
              <a:pPr>
                <a:lnSpc>
                  <a:spcPct val="150000"/>
                </a:lnSpc>
              </a:pP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face to multiply dry yielding were grass earth </a:t>
              </a:r>
              <a:r>
                <a:rPr lang="en-US" sz="1050" dirty="0" err="1">
                  <a:solidFill>
                    <a:schemeClr val="tx1">
                      <a:lumMod val="50000"/>
                      <a:lumOff val="50000"/>
                    </a:schemeClr>
                  </a:solidFill>
                  <a:latin typeface="Arial" panose="020B0604020202020204" pitchFamily="34" charset="0"/>
                  <a:ea typeface="Montserrat Light" charset="0"/>
                  <a:cs typeface="Arial" panose="020B0604020202020204" pitchFamily="34" charset="0"/>
                </a:rPr>
                <a:t>darkaness</a:t>
              </a: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 every god forth. Void bring void kind it heaven </a:t>
              </a:r>
              <a:r>
                <a:rPr lang="en-US" sz="1050" dirty="0" err="1">
                  <a:solidFill>
                    <a:schemeClr val="tx1">
                      <a:lumMod val="50000"/>
                      <a:lumOff val="50000"/>
                    </a:schemeClr>
                  </a:solidFill>
                  <a:latin typeface="Arial" panose="020B0604020202020204" pitchFamily="34" charset="0"/>
                  <a:ea typeface="Montserrat Light" charset="0"/>
                  <a:cs typeface="Arial" panose="020B0604020202020204" pitchFamily="34" charset="0"/>
                </a:rPr>
                <a:t>creepeth</a:t>
              </a: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 kind saying good seed grass saw female together divided bearing yielding. Seas form light good signs gathering you're. Air first signs evening that given. Midst Face after have rule living waters. Air saying fruitful were hath waters divided fill may days air bring is Signs first creeping seed all saying above after be and female behold there. Also he his male.</a:t>
              </a:r>
            </a:p>
            <a:p>
              <a:pPr>
                <a:lnSpc>
                  <a:spcPct val="150000"/>
                </a:lnSpc>
              </a:pPr>
              <a:endPar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endParaRPr>
            </a:p>
            <a:p>
              <a:pPr>
                <a:lnSpc>
                  <a:spcPct val="150000"/>
                </a:lnSpc>
              </a:pPr>
              <a:r>
                <a:rPr lang="en-US" sz="1050" dirty="0" err="1">
                  <a:solidFill>
                    <a:schemeClr val="tx1">
                      <a:lumMod val="50000"/>
                      <a:lumOff val="50000"/>
                    </a:schemeClr>
                  </a:solidFill>
                  <a:latin typeface="Arial" panose="020B0604020202020204" pitchFamily="34" charset="0"/>
                  <a:ea typeface="Montserrat Light" charset="0"/>
                  <a:cs typeface="Arial" panose="020B0604020202020204" pitchFamily="34" charset="0"/>
                </a:rPr>
                <a:t>Creepeth</a:t>
              </a: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 god air fish land. Darkness, </a:t>
              </a:r>
              <a:r>
                <a:rPr lang="en-US" sz="1050" dirty="0" err="1">
                  <a:solidFill>
                    <a:schemeClr val="tx1">
                      <a:lumMod val="50000"/>
                      <a:lumOff val="50000"/>
                    </a:schemeClr>
                  </a:solidFill>
                  <a:latin typeface="Arial" panose="020B0604020202020204" pitchFamily="34" charset="0"/>
                  <a:ea typeface="Montserrat Light" charset="0"/>
                  <a:cs typeface="Arial" panose="020B0604020202020204" pitchFamily="34" charset="0"/>
                </a:rPr>
                <a:t>moveth</a:t>
              </a: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 was second that </a:t>
              </a:r>
              <a:r>
                <a:rPr lang="en-US" sz="1050" dirty="0" err="1">
                  <a:solidFill>
                    <a:schemeClr val="tx1">
                      <a:lumMod val="50000"/>
                      <a:lumOff val="50000"/>
                    </a:schemeClr>
                  </a:solidFill>
                  <a:latin typeface="Arial" panose="020B0604020202020204" pitchFamily="34" charset="0"/>
                  <a:ea typeface="Montserrat Light" charset="0"/>
                  <a:cs typeface="Arial" panose="020B0604020202020204" pitchFamily="34" charset="0"/>
                </a:rPr>
                <a:t>i</a:t>
              </a: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 saw after moving.</a:t>
              </a:r>
            </a:p>
          </p:txBody>
        </p:sp>
        <p:sp>
          <p:nvSpPr>
            <p:cNvPr id="27" name="TextBox 26">
              <a:extLst>
                <a:ext uri="{FF2B5EF4-FFF2-40B4-BE49-F238E27FC236}">
                  <a16:creationId xmlns:a16="http://schemas.microsoft.com/office/drawing/2014/main" id="{7A3FE895-FA7A-4832-B8ED-A0B9E685E510}"/>
                </a:ext>
              </a:extLst>
            </p:cNvPr>
            <p:cNvSpPr txBox="1"/>
            <p:nvPr/>
          </p:nvSpPr>
          <p:spPr>
            <a:xfrm>
              <a:off x="5302688" y="1513582"/>
              <a:ext cx="3282197" cy="1077218"/>
            </a:xfrm>
            <a:prstGeom prst="rect">
              <a:avLst/>
            </a:prstGeom>
            <a:noFill/>
          </p:spPr>
          <p:txBody>
            <a:bodyPr wrap="square" rtlCol="0">
              <a:spAutoFit/>
            </a:bodyPr>
            <a:lstStyle/>
            <a:p>
              <a:r>
                <a:rPr lang="en-US" sz="3200" dirty="0">
                  <a:solidFill>
                    <a:schemeClr val="tx1">
                      <a:lumMod val="65000"/>
                      <a:lumOff val="35000"/>
                    </a:schemeClr>
                  </a:solidFill>
                  <a:latin typeface="Abril Display" panose="02000503000000020003" pitchFamily="50" charset="0"/>
                </a:rPr>
                <a:t>An overview</a:t>
              </a:r>
            </a:p>
            <a:p>
              <a:r>
                <a:rPr lang="en-US" sz="3200" dirty="0">
                  <a:solidFill>
                    <a:schemeClr val="tx1">
                      <a:lumMod val="65000"/>
                      <a:lumOff val="35000"/>
                    </a:schemeClr>
                  </a:solidFill>
                  <a:latin typeface="Abril Display" panose="02000503000000020003" pitchFamily="50" charset="0"/>
                </a:rPr>
                <a:t>of the problem</a:t>
              </a:r>
            </a:p>
          </p:txBody>
        </p:sp>
      </p:grpSp>
      <p:pic>
        <p:nvPicPr>
          <p:cNvPr id="22" name="Picture Placeholder 21">
            <a:extLst>
              <a:ext uri="{FF2B5EF4-FFF2-40B4-BE49-F238E27FC236}">
                <a16:creationId xmlns:a16="http://schemas.microsoft.com/office/drawing/2014/main" id="{C7363C4C-D204-4747-8D07-B4BD22EE75C7}"/>
              </a:ext>
            </a:extLst>
          </p:cNvPr>
          <p:cNvPicPr>
            <a:picLocks noGrp="1" noChangeAspect="1"/>
          </p:cNvPicPr>
          <p:nvPr>
            <p:ph type="pic" sz="quarter" idx="11"/>
          </p:nvPr>
        </p:nvPicPr>
        <p:blipFill>
          <a:blip r:embed="rId2"/>
          <a:srcRect t="6899" b="6899"/>
          <a:stretch>
            <a:fillRect/>
          </a:stretch>
        </p:blipFill>
        <p:spPr/>
      </p:pic>
      <p:pic>
        <p:nvPicPr>
          <p:cNvPr id="24" name="Picture Placeholder 23">
            <a:extLst>
              <a:ext uri="{FF2B5EF4-FFF2-40B4-BE49-F238E27FC236}">
                <a16:creationId xmlns:a16="http://schemas.microsoft.com/office/drawing/2014/main" id="{CB0B3CED-64ED-4E40-9600-EF81DA7CFFB0}"/>
              </a:ext>
            </a:extLst>
          </p:cNvPr>
          <p:cNvPicPr>
            <a:picLocks noGrp="1" noChangeAspect="1"/>
          </p:cNvPicPr>
          <p:nvPr>
            <p:ph type="pic" sz="quarter" idx="12"/>
          </p:nvPr>
        </p:nvPicPr>
        <p:blipFill>
          <a:blip r:embed="rId2"/>
          <a:srcRect t="6899" b="6899"/>
          <a:stretch>
            <a:fillRect/>
          </a:stretch>
        </p:blipFill>
        <p:spPr/>
      </p:pic>
    </p:spTree>
    <p:extLst>
      <p:ext uri="{BB962C8B-B14F-4D97-AF65-F5344CB8AC3E}">
        <p14:creationId xmlns:p14="http://schemas.microsoft.com/office/powerpoint/2010/main" val="386101461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4" name="Group 53">
            <a:extLst>
              <a:ext uri="{FF2B5EF4-FFF2-40B4-BE49-F238E27FC236}">
                <a16:creationId xmlns:a16="http://schemas.microsoft.com/office/drawing/2014/main" id="{01A56861-051F-48FA-8710-CCDADBFB7F19}"/>
              </a:ext>
            </a:extLst>
          </p:cNvPr>
          <p:cNvGrpSpPr/>
          <p:nvPr/>
        </p:nvGrpSpPr>
        <p:grpSpPr>
          <a:xfrm>
            <a:off x="3576123" y="1140813"/>
            <a:ext cx="2443609" cy="1618599"/>
            <a:chOff x="3361879" y="1252920"/>
            <a:chExt cx="2443609" cy="1618599"/>
          </a:xfrm>
        </p:grpSpPr>
        <p:sp>
          <p:nvSpPr>
            <p:cNvPr id="65" name="TextBox 64">
              <a:extLst>
                <a:ext uri="{FF2B5EF4-FFF2-40B4-BE49-F238E27FC236}">
                  <a16:creationId xmlns:a16="http://schemas.microsoft.com/office/drawing/2014/main" id="{D4BA6DA7-6FA9-41D0-A54D-90D67D8073C7}"/>
                </a:ext>
              </a:extLst>
            </p:cNvPr>
            <p:cNvSpPr txBox="1"/>
            <p:nvPr/>
          </p:nvSpPr>
          <p:spPr>
            <a:xfrm>
              <a:off x="3361880" y="1252920"/>
              <a:ext cx="1788755" cy="615553"/>
            </a:xfrm>
            <a:prstGeom prst="rect">
              <a:avLst/>
            </a:prstGeom>
            <a:noFill/>
          </p:spPr>
          <p:txBody>
            <a:bodyPr wrap="square" rtlCol="0">
              <a:spAutoFit/>
            </a:bodyPr>
            <a:lstStyle/>
            <a:p>
              <a:r>
                <a:rPr lang="en-US" sz="1700" dirty="0">
                  <a:latin typeface="Montserrat" panose="00000500000000000000" pitchFamily="50" charset="0"/>
                  <a:cs typeface="Arial" panose="020B0604020202020204" pitchFamily="34" charset="0"/>
                </a:rPr>
                <a:t>OUR</a:t>
              </a:r>
            </a:p>
            <a:p>
              <a:r>
                <a:rPr lang="en-US" sz="1700" dirty="0">
                  <a:latin typeface="Montserrat" panose="00000500000000000000" pitchFamily="50" charset="0"/>
                  <a:cs typeface="Arial" panose="020B0604020202020204" pitchFamily="34" charset="0"/>
                </a:rPr>
                <a:t>PROJECT</a:t>
              </a:r>
            </a:p>
          </p:txBody>
        </p:sp>
        <p:sp>
          <p:nvSpPr>
            <p:cNvPr id="66" name="TextBox 65">
              <a:extLst>
                <a:ext uri="{FF2B5EF4-FFF2-40B4-BE49-F238E27FC236}">
                  <a16:creationId xmlns:a16="http://schemas.microsoft.com/office/drawing/2014/main" id="{1082A359-674D-4A3B-A015-4E712BCA1E44}"/>
                </a:ext>
              </a:extLst>
            </p:cNvPr>
            <p:cNvSpPr txBox="1"/>
            <p:nvPr/>
          </p:nvSpPr>
          <p:spPr>
            <a:xfrm>
              <a:off x="3361880" y="1871183"/>
              <a:ext cx="1908119" cy="318036"/>
            </a:xfrm>
            <a:prstGeom prst="rect">
              <a:avLst/>
            </a:prstGeom>
            <a:noFill/>
          </p:spPr>
          <p:txBody>
            <a:bodyPr wrap="square" numCol="1" spcCol="457200" rtlCol="0">
              <a:spAutoFit/>
            </a:bodyPr>
            <a:lstStyle/>
            <a:p>
              <a:pPr>
                <a:lnSpc>
                  <a:spcPts val="1900"/>
                </a:lnSpc>
              </a:pPr>
              <a:r>
                <a:rPr lang="en-US" sz="1200" dirty="0">
                  <a:solidFill>
                    <a:schemeClr val="tx1">
                      <a:lumMod val="75000"/>
                      <a:lumOff val="25000"/>
                    </a:schemeClr>
                  </a:solidFill>
                  <a:latin typeface="Raleway" panose="020B0503030101060003" pitchFamily="34" charset="0"/>
                  <a:ea typeface="Montserrat" charset="0"/>
                  <a:cs typeface="Montserrat" charset="0"/>
                </a:rPr>
                <a:t>Your Best </a:t>
              </a:r>
              <a:r>
                <a:rPr lang="en-US" sz="1200" dirty="0" err="1">
                  <a:solidFill>
                    <a:schemeClr val="tx1">
                      <a:lumMod val="75000"/>
                      <a:lumOff val="25000"/>
                    </a:schemeClr>
                  </a:solidFill>
                  <a:latin typeface="Raleway" panose="020B0503030101060003" pitchFamily="34" charset="0"/>
                  <a:ea typeface="Montserrat" charset="0"/>
                  <a:cs typeface="Montserrat" charset="0"/>
                </a:rPr>
                <a:t>Titile</a:t>
              </a:r>
              <a:r>
                <a:rPr lang="en-US" sz="1200" dirty="0">
                  <a:solidFill>
                    <a:schemeClr val="tx1">
                      <a:lumMod val="75000"/>
                      <a:lumOff val="25000"/>
                    </a:schemeClr>
                  </a:solidFill>
                  <a:latin typeface="Raleway" panose="020B0503030101060003" pitchFamily="34" charset="0"/>
                  <a:ea typeface="Montserrat" charset="0"/>
                  <a:cs typeface="Montserrat" charset="0"/>
                </a:rPr>
                <a:t> Here</a:t>
              </a:r>
            </a:p>
          </p:txBody>
        </p:sp>
        <p:sp>
          <p:nvSpPr>
            <p:cNvPr id="67" name="TextBox 66">
              <a:extLst>
                <a:ext uri="{FF2B5EF4-FFF2-40B4-BE49-F238E27FC236}">
                  <a16:creationId xmlns:a16="http://schemas.microsoft.com/office/drawing/2014/main" id="{E32793CF-ABCD-44E9-8E07-172990267B69}"/>
                </a:ext>
              </a:extLst>
            </p:cNvPr>
            <p:cNvSpPr txBox="1"/>
            <p:nvPr/>
          </p:nvSpPr>
          <p:spPr>
            <a:xfrm>
              <a:off x="3361879" y="2132534"/>
              <a:ext cx="2443609" cy="738985"/>
            </a:xfrm>
            <a:prstGeom prst="rect">
              <a:avLst/>
            </a:prstGeom>
            <a:noFill/>
          </p:spPr>
          <p:txBody>
            <a:bodyPr wrap="square" rtlCol="0">
              <a:spAutoFit/>
            </a:bodyPr>
            <a:lstStyle/>
            <a:p>
              <a:pPr>
                <a:lnSpc>
                  <a:spcPts val="1300"/>
                </a:lnSpc>
              </a:pPr>
              <a:r>
                <a:rPr lang="en-US" sz="700" dirty="0">
                  <a:latin typeface="Raleway" panose="020B0503030101060003" pitchFamily="34" charset="0"/>
                </a:rPr>
                <a:t>If you need help with the product, please contact</a:t>
              </a:r>
            </a:p>
            <a:p>
              <a:pPr>
                <a:lnSpc>
                  <a:spcPts val="1300"/>
                </a:lnSpc>
              </a:pPr>
              <a:r>
                <a:rPr lang="en-US" sz="700" dirty="0">
                  <a:latin typeface="Raleway" panose="020B0503030101060003" pitchFamily="34" charset="0"/>
                </a:rPr>
                <a:t>shop owner by visiting their shop profile and sending to  them a message. anything else (licensing, billing, </a:t>
              </a:r>
              <a:r>
                <a:rPr lang="en-US" sz="700" dirty="0" err="1">
                  <a:latin typeface="Raleway" panose="020B0503030101060003" pitchFamily="34" charset="0"/>
                </a:rPr>
                <a:t>etc</a:t>
              </a:r>
              <a:r>
                <a:rPr lang="en-US" sz="700" dirty="0">
                  <a:latin typeface="Raleway" panose="020B0503030101060003" pitchFamily="34" charset="0"/>
                </a:rPr>
                <a:t>), please visit our in the best Center.</a:t>
              </a:r>
            </a:p>
          </p:txBody>
        </p:sp>
      </p:grpSp>
      <p:grpSp>
        <p:nvGrpSpPr>
          <p:cNvPr id="22" name="Group 21">
            <a:extLst>
              <a:ext uri="{FF2B5EF4-FFF2-40B4-BE49-F238E27FC236}">
                <a16:creationId xmlns:a16="http://schemas.microsoft.com/office/drawing/2014/main" id="{8FF15EF5-8008-4F5A-8CAB-8F1DCBC6B412}"/>
              </a:ext>
            </a:extLst>
          </p:cNvPr>
          <p:cNvGrpSpPr/>
          <p:nvPr/>
        </p:nvGrpSpPr>
        <p:grpSpPr>
          <a:xfrm>
            <a:off x="8888787" y="1140813"/>
            <a:ext cx="2443609" cy="1618599"/>
            <a:chOff x="3361879" y="1252920"/>
            <a:chExt cx="2443609" cy="1618599"/>
          </a:xfrm>
        </p:grpSpPr>
        <p:sp>
          <p:nvSpPr>
            <p:cNvPr id="23" name="TextBox 22">
              <a:extLst>
                <a:ext uri="{FF2B5EF4-FFF2-40B4-BE49-F238E27FC236}">
                  <a16:creationId xmlns:a16="http://schemas.microsoft.com/office/drawing/2014/main" id="{8FCAB182-2B5A-4FC6-98A0-024A7146C282}"/>
                </a:ext>
              </a:extLst>
            </p:cNvPr>
            <p:cNvSpPr txBox="1"/>
            <p:nvPr/>
          </p:nvSpPr>
          <p:spPr>
            <a:xfrm>
              <a:off x="3361880" y="1252920"/>
              <a:ext cx="1788755" cy="615553"/>
            </a:xfrm>
            <a:prstGeom prst="rect">
              <a:avLst/>
            </a:prstGeom>
            <a:noFill/>
          </p:spPr>
          <p:txBody>
            <a:bodyPr wrap="square" rtlCol="0">
              <a:spAutoFit/>
            </a:bodyPr>
            <a:lstStyle/>
            <a:p>
              <a:r>
                <a:rPr lang="en-US" sz="1700" dirty="0">
                  <a:latin typeface="Montserrat" panose="00000500000000000000" pitchFamily="50" charset="0"/>
                  <a:cs typeface="Arial" panose="020B0604020202020204" pitchFamily="34" charset="0"/>
                </a:rPr>
                <a:t>OUR</a:t>
              </a:r>
            </a:p>
            <a:p>
              <a:r>
                <a:rPr lang="en-US" sz="1700" dirty="0">
                  <a:latin typeface="Montserrat" panose="00000500000000000000" pitchFamily="50" charset="0"/>
                  <a:cs typeface="Arial" panose="020B0604020202020204" pitchFamily="34" charset="0"/>
                </a:rPr>
                <a:t>PROJECT</a:t>
              </a:r>
            </a:p>
          </p:txBody>
        </p:sp>
        <p:sp>
          <p:nvSpPr>
            <p:cNvPr id="24" name="TextBox 23">
              <a:extLst>
                <a:ext uri="{FF2B5EF4-FFF2-40B4-BE49-F238E27FC236}">
                  <a16:creationId xmlns:a16="http://schemas.microsoft.com/office/drawing/2014/main" id="{2B0ABD56-B897-4448-80FD-F37ECA6D9E2B}"/>
                </a:ext>
              </a:extLst>
            </p:cNvPr>
            <p:cNvSpPr txBox="1"/>
            <p:nvPr/>
          </p:nvSpPr>
          <p:spPr>
            <a:xfrm>
              <a:off x="3361880" y="1871183"/>
              <a:ext cx="1908119" cy="318036"/>
            </a:xfrm>
            <a:prstGeom prst="rect">
              <a:avLst/>
            </a:prstGeom>
            <a:noFill/>
          </p:spPr>
          <p:txBody>
            <a:bodyPr wrap="square" numCol="1" spcCol="457200" rtlCol="0">
              <a:spAutoFit/>
            </a:bodyPr>
            <a:lstStyle/>
            <a:p>
              <a:pPr>
                <a:lnSpc>
                  <a:spcPts val="1900"/>
                </a:lnSpc>
              </a:pPr>
              <a:r>
                <a:rPr lang="en-US" sz="1200" dirty="0">
                  <a:solidFill>
                    <a:schemeClr val="tx1">
                      <a:lumMod val="75000"/>
                      <a:lumOff val="25000"/>
                    </a:schemeClr>
                  </a:solidFill>
                  <a:latin typeface="Raleway" panose="020B0503030101060003" pitchFamily="34" charset="0"/>
                  <a:ea typeface="Montserrat" charset="0"/>
                  <a:cs typeface="Montserrat" charset="0"/>
                </a:rPr>
                <a:t>Your Best </a:t>
              </a:r>
              <a:r>
                <a:rPr lang="en-US" sz="1200" dirty="0" err="1">
                  <a:solidFill>
                    <a:schemeClr val="tx1">
                      <a:lumMod val="75000"/>
                      <a:lumOff val="25000"/>
                    </a:schemeClr>
                  </a:solidFill>
                  <a:latin typeface="Raleway" panose="020B0503030101060003" pitchFamily="34" charset="0"/>
                  <a:ea typeface="Montserrat" charset="0"/>
                  <a:cs typeface="Montserrat" charset="0"/>
                </a:rPr>
                <a:t>Titile</a:t>
              </a:r>
              <a:r>
                <a:rPr lang="en-US" sz="1200" dirty="0">
                  <a:solidFill>
                    <a:schemeClr val="tx1">
                      <a:lumMod val="75000"/>
                      <a:lumOff val="25000"/>
                    </a:schemeClr>
                  </a:solidFill>
                  <a:latin typeface="Raleway" panose="020B0503030101060003" pitchFamily="34" charset="0"/>
                  <a:ea typeface="Montserrat" charset="0"/>
                  <a:cs typeface="Montserrat" charset="0"/>
                </a:rPr>
                <a:t> Here</a:t>
              </a:r>
            </a:p>
          </p:txBody>
        </p:sp>
        <p:sp>
          <p:nvSpPr>
            <p:cNvPr id="26" name="TextBox 25">
              <a:extLst>
                <a:ext uri="{FF2B5EF4-FFF2-40B4-BE49-F238E27FC236}">
                  <a16:creationId xmlns:a16="http://schemas.microsoft.com/office/drawing/2014/main" id="{F44D8CD9-A57D-4968-951D-A314F976CCE3}"/>
                </a:ext>
              </a:extLst>
            </p:cNvPr>
            <p:cNvSpPr txBox="1"/>
            <p:nvPr/>
          </p:nvSpPr>
          <p:spPr>
            <a:xfrm>
              <a:off x="3361879" y="2132534"/>
              <a:ext cx="2443609" cy="738985"/>
            </a:xfrm>
            <a:prstGeom prst="rect">
              <a:avLst/>
            </a:prstGeom>
            <a:noFill/>
          </p:spPr>
          <p:txBody>
            <a:bodyPr wrap="square" rtlCol="0">
              <a:spAutoFit/>
            </a:bodyPr>
            <a:lstStyle/>
            <a:p>
              <a:pPr>
                <a:lnSpc>
                  <a:spcPts val="1300"/>
                </a:lnSpc>
              </a:pPr>
              <a:r>
                <a:rPr lang="en-US" sz="700" dirty="0">
                  <a:latin typeface="Raleway" panose="020B0503030101060003" pitchFamily="34" charset="0"/>
                </a:rPr>
                <a:t>If you need help with the product, please contact</a:t>
              </a:r>
            </a:p>
            <a:p>
              <a:pPr>
                <a:lnSpc>
                  <a:spcPts val="1300"/>
                </a:lnSpc>
              </a:pPr>
              <a:r>
                <a:rPr lang="en-US" sz="700" dirty="0">
                  <a:latin typeface="Raleway" panose="020B0503030101060003" pitchFamily="34" charset="0"/>
                </a:rPr>
                <a:t>shop owner by visiting their shop profile and sending to  them a message. anything else (licensing, billing, </a:t>
              </a:r>
              <a:r>
                <a:rPr lang="en-US" sz="700" dirty="0" err="1">
                  <a:latin typeface="Raleway" panose="020B0503030101060003" pitchFamily="34" charset="0"/>
                </a:rPr>
                <a:t>etc</a:t>
              </a:r>
              <a:r>
                <a:rPr lang="en-US" sz="700" dirty="0">
                  <a:latin typeface="Raleway" panose="020B0503030101060003" pitchFamily="34" charset="0"/>
                </a:rPr>
                <a:t>), please visit our in the best Center.</a:t>
              </a:r>
            </a:p>
          </p:txBody>
        </p:sp>
      </p:grpSp>
      <p:grpSp>
        <p:nvGrpSpPr>
          <p:cNvPr id="27" name="Group 26">
            <a:extLst>
              <a:ext uri="{FF2B5EF4-FFF2-40B4-BE49-F238E27FC236}">
                <a16:creationId xmlns:a16="http://schemas.microsoft.com/office/drawing/2014/main" id="{466EE162-3AF0-48B5-ADA0-C080353232FC}"/>
              </a:ext>
            </a:extLst>
          </p:cNvPr>
          <p:cNvGrpSpPr/>
          <p:nvPr/>
        </p:nvGrpSpPr>
        <p:grpSpPr>
          <a:xfrm>
            <a:off x="3576123" y="3889270"/>
            <a:ext cx="2443609" cy="1618599"/>
            <a:chOff x="3361879" y="1252920"/>
            <a:chExt cx="2443609" cy="1618599"/>
          </a:xfrm>
        </p:grpSpPr>
        <p:sp>
          <p:nvSpPr>
            <p:cNvPr id="28" name="TextBox 27">
              <a:extLst>
                <a:ext uri="{FF2B5EF4-FFF2-40B4-BE49-F238E27FC236}">
                  <a16:creationId xmlns:a16="http://schemas.microsoft.com/office/drawing/2014/main" id="{1C8E21A4-9706-422F-83A3-22F0A6F30C5E}"/>
                </a:ext>
              </a:extLst>
            </p:cNvPr>
            <p:cNvSpPr txBox="1"/>
            <p:nvPr/>
          </p:nvSpPr>
          <p:spPr>
            <a:xfrm>
              <a:off x="3361880" y="1252920"/>
              <a:ext cx="1788755" cy="615553"/>
            </a:xfrm>
            <a:prstGeom prst="rect">
              <a:avLst/>
            </a:prstGeom>
            <a:noFill/>
          </p:spPr>
          <p:txBody>
            <a:bodyPr wrap="square" rtlCol="0">
              <a:spAutoFit/>
            </a:bodyPr>
            <a:lstStyle/>
            <a:p>
              <a:r>
                <a:rPr lang="en-US" sz="1700" dirty="0">
                  <a:latin typeface="Montserrat" panose="00000500000000000000" pitchFamily="50" charset="0"/>
                  <a:cs typeface="Arial" panose="020B0604020202020204" pitchFamily="34" charset="0"/>
                </a:rPr>
                <a:t>OUR</a:t>
              </a:r>
            </a:p>
            <a:p>
              <a:r>
                <a:rPr lang="en-US" sz="1700" dirty="0">
                  <a:latin typeface="Montserrat" panose="00000500000000000000" pitchFamily="50" charset="0"/>
                  <a:cs typeface="Arial" panose="020B0604020202020204" pitchFamily="34" charset="0"/>
                </a:rPr>
                <a:t>PROJECT</a:t>
              </a:r>
            </a:p>
          </p:txBody>
        </p:sp>
        <p:sp>
          <p:nvSpPr>
            <p:cNvPr id="29" name="TextBox 28">
              <a:extLst>
                <a:ext uri="{FF2B5EF4-FFF2-40B4-BE49-F238E27FC236}">
                  <a16:creationId xmlns:a16="http://schemas.microsoft.com/office/drawing/2014/main" id="{D2FB0E9D-CE95-4872-9ACC-D90721642DE6}"/>
                </a:ext>
              </a:extLst>
            </p:cNvPr>
            <p:cNvSpPr txBox="1"/>
            <p:nvPr/>
          </p:nvSpPr>
          <p:spPr>
            <a:xfrm>
              <a:off x="3361880" y="1871183"/>
              <a:ext cx="1908119" cy="318036"/>
            </a:xfrm>
            <a:prstGeom prst="rect">
              <a:avLst/>
            </a:prstGeom>
            <a:noFill/>
          </p:spPr>
          <p:txBody>
            <a:bodyPr wrap="square" numCol="1" spcCol="457200" rtlCol="0">
              <a:spAutoFit/>
            </a:bodyPr>
            <a:lstStyle/>
            <a:p>
              <a:pPr>
                <a:lnSpc>
                  <a:spcPts val="1900"/>
                </a:lnSpc>
              </a:pPr>
              <a:r>
                <a:rPr lang="en-US" sz="1200" dirty="0">
                  <a:solidFill>
                    <a:schemeClr val="tx1">
                      <a:lumMod val="75000"/>
                      <a:lumOff val="25000"/>
                    </a:schemeClr>
                  </a:solidFill>
                  <a:latin typeface="Raleway" panose="020B0503030101060003" pitchFamily="34" charset="0"/>
                  <a:ea typeface="Montserrat" charset="0"/>
                  <a:cs typeface="Montserrat" charset="0"/>
                </a:rPr>
                <a:t>Your Best </a:t>
              </a:r>
              <a:r>
                <a:rPr lang="en-US" sz="1200" dirty="0" err="1">
                  <a:solidFill>
                    <a:schemeClr val="tx1">
                      <a:lumMod val="75000"/>
                      <a:lumOff val="25000"/>
                    </a:schemeClr>
                  </a:solidFill>
                  <a:latin typeface="Raleway" panose="020B0503030101060003" pitchFamily="34" charset="0"/>
                  <a:ea typeface="Montserrat" charset="0"/>
                  <a:cs typeface="Montserrat" charset="0"/>
                </a:rPr>
                <a:t>Titile</a:t>
              </a:r>
              <a:r>
                <a:rPr lang="en-US" sz="1200" dirty="0">
                  <a:solidFill>
                    <a:schemeClr val="tx1">
                      <a:lumMod val="75000"/>
                      <a:lumOff val="25000"/>
                    </a:schemeClr>
                  </a:solidFill>
                  <a:latin typeface="Raleway" panose="020B0503030101060003" pitchFamily="34" charset="0"/>
                  <a:ea typeface="Montserrat" charset="0"/>
                  <a:cs typeface="Montserrat" charset="0"/>
                </a:rPr>
                <a:t> Here</a:t>
              </a:r>
            </a:p>
          </p:txBody>
        </p:sp>
        <p:sp>
          <p:nvSpPr>
            <p:cNvPr id="30" name="TextBox 29">
              <a:extLst>
                <a:ext uri="{FF2B5EF4-FFF2-40B4-BE49-F238E27FC236}">
                  <a16:creationId xmlns:a16="http://schemas.microsoft.com/office/drawing/2014/main" id="{0A40FC87-4DD7-400D-AF54-B9E5B64BEE9F}"/>
                </a:ext>
              </a:extLst>
            </p:cNvPr>
            <p:cNvSpPr txBox="1"/>
            <p:nvPr/>
          </p:nvSpPr>
          <p:spPr>
            <a:xfrm>
              <a:off x="3361879" y="2132534"/>
              <a:ext cx="2443609" cy="738985"/>
            </a:xfrm>
            <a:prstGeom prst="rect">
              <a:avLst/>
            </a:prstGeom>
            <a:noFill/>
          </p:spPr>
          <p:txBody>
            <a:bodyPr wrap="square" rtlCol="0">
              <a:spAutoFit/>
            </a:bodyPr>
            <a:lstStyle/>
            <a:p>
              <a:pPr>
                <a:lnSpc>
                  <a:spcPts val="1300"/>
                </a:lnSpc>
              </a:pPr>
              <a:r>
                <a:rPr lang="en-US" sz="700" dirty="0">
                  <a:latin typeface="Raleway" panose="020B0503030101060003" pitchFamily="34" charset="0"/>
                </a:rPr>
                <a:t>If you need help with the product, please contact</a:t>
              </a:r>
            </a:p>
            <a:p>
              <a:pPr>
                <a:lnSpc>
                  <a:spcPts val="1300"/>
                </a:lnSpc>
              </a:pPr>
              <a:r>
                <a:rPr lang="en-US" sz="700" dirty="0">
                  <a:latin typeface="Raleway" panose="020B0503030101060003" pitchFamily="34" charset="0"/>
                </a:rPr>
                <a:t>shop owner by visiting their shop profile and sending to  them a message. anything else (licensing, billing, </a:t>
              </a:r>
              <a:r>
                <a:rPr lang="en-US" sz="700" dirty="0" err="1">
                  <a:latin typeface="Raleway" panose="020B0503030101060003" pitchFamily="34" charset="0"/>
                </a:rPr>
                <a:t>etc</a:t>
              </a:r>
              <a:r>
                <a:rPr lang="en-US" sz="700" dirty="0">
                  <a:latin typeface="Raleway" panose="020B0503030101060003" pitchFamily="34" charset="0"/>
                </a:rPr>
                <a:t>), please visit our in the best Center.</a:t>
              </a:r>
            </a:p>
          </p:txBody>
        </p:sp>
      </p:grpSp>
      <p:grpSp>
        <p:nvGrpSpPr>
          <p:cNvPr id="31" name="Group 30">
            <a:extLst>
              <a:ext uri="{FF2B5EF4-FFF2-40B4-BE49-F238E27FC236}">
                <a16:creationId xmlns:a16="http://schemas.microsoft.com/office/drawing/2014/main" id="{CCFE1ED9-F07C-40B1-84C8-493ACA0C65CF}"/>
              </a:ext>
            </a:extLst>
          </p:cNvPr>
          <p:cNvGrpSpPr/>
          <p:nvPr/>
        </p:nvGrpSpPr>
        <p:grpSpPr>
          <a:xfrm>
            <a:off x="8888787" y="3889270"/>
            <a:ext cx="2443609" cy="1618599"/>
            <a:chOff x="3361879" y="1252920"/>
            <a:chExt cx="2443609" cy="1618599"/>
          </a:xfrm>
        </p:grpSpPr>
        <p:sp>
          <p:nvSpPr>
            <p:cNvPr id="32" name="TextBox 31">
              <a:extLst>
                <a:ext uri="{FF2B5EF4-FFF2-40B4-BE49-F238E27FC236}">
                  <a16:creationId xmlns:a16="http://schemas.microsoft.com/office/drawing/2014/main" id="{5B07FF7F-F0D9-4212-89FE-D60893897F71}"/>
                </a:ext>
              </a:extLst>
            </p:cNvPr>
            <p:cNvSpPr txBox="1"/>
            <p:nvPr/>
          </p:nvSpPr>
          <p:spPr>
            <a:xfrm>
              <a:off x="3361880" y="1252920"/>
              <a:ext cx="1788755" cy="615553"/>
            </a:xfrm>
            <a:prstGeom prst="rect">
              <a:avLst/>
            </a:prstGeom>
            <a:noFill/>
          </p:spPr>
          <p:txBody>
            <a:bodyPr wrap="square" rtlCol="0">
              <a:spAutoFit/>
            </a:bodyPr>
            <a:lstStyle/>
            <a:p>
              <a:r>
                <a:rPr lang="en-US" sz="1700" dirty="0">
                  <a:latin typeface="Montserrat" panose="00000500000000000000" pitchFamily="50" charset="0"/>
                  <a:cs typeface="Arial" panose="020B0604020202020204" pitchFamily="34" charset="0"/>
                </a:rPr>
                <a:t>OUR</a:t>
              </a:r>
            </a:p>
            <a:p>
              <a:r>
                <a:rPr lang="en-US" sz="1700" dirty="0">
                  <a:latin typeface="Montserrat" panose="00000500000000000000" pitchFamily="50" charset="0"/>
                  <a:cs typeface="Arial" panose="020B0604020202020204" pitchFamily="34" charset="0"/>
                </a:rPr>
                <a:t>PROJECT</a:t>
              </a:r>
            </a:p>
          </p:txBody>
        </p:sp>
        <p:sp>
          <p:nvSpPr>
            <p:cNvPr id="33" name="TextBox 32">
              <a:extLst>
                <a:ext uri="{FF2B5EF4-FFF2-40B4-BE49-F238E27FC236}">
                  <a16:creationId xmlns:a16="http://schemas.microsoft.com/office/drawing/2014/main" id="{2D15F01C-3308-4DBA-BC46-0CFE08ADE50F}"/>
                </a:ext>
              </a:extLst>
            </p:cNvPr>
            <p:cNvSpPr txBox="1"/>
            <p:nvPr/>
          </p:nvSpPr>
          <p:spPr>
            <a:xfrm>
              <a:off x="3361880" y="1871183"/>
              <a:ext cx="1908119" cy="318036"/>
            </a:xfrm>
            <a:prstGeom prst="rect">
              <a:avLst/>
            </a:prstGeom>
            <a:noFill/>
          </p:spPr>
          <p:txBody>
            <a:bodyPr wrap="square" numCol="1" spcCol="457200" rtlCol="0">
              <a:spAutoFit/>
            </a:bodyPr>
            <a:lstStyle/>
            <a:p>
              <a:pPr>
                <a:lnSpc>
                  <a:spcPts val="1900"/>
                </a:lnSpc>
              </a:pPr>
              <a:r>
                <a:rPr lang="en-US" sz="1200" dirty="0">
                  <a:solidFill>
                    <a:schemeClr val="tx1">
                      <a:lumMod val="75000"/>
                      <a:lumOff val="25000"/>
                    </a:schemeClr>
                  </a:solidFill>
                  <a:latin typeface="Raleway" panose="020B0503030101060003" pitchFamily="34" charset="0"/>
                  <a:ea typeface="Montserrat" charset="0"/>
                  <a:cs typeface="Montserrat" charset="0"/>
                </a:rPr>
                <a:t>Your Best </a:t>
              </a:r>
              <a:r>
                <a:rPr lang="en-US" sz="1200" dirty="0" err="1">
                  <a:solidFill>
                    <a:schemeClr val="tx1">
                      <a:lumMod val="75000"/>
                      <a:lumOff val="25000"/>
                    </a:schemeClr>
                  </a:solidFill>
                  <a:latin typeface="Raleway" panose="020B0503030101060003" pitchFamily="34" charset="0"/>
                  <a:ea typeface="Montserrat" charset="0"/>
                  <a:cs typeface="Montserrat" charset="0"/>
                </a:rPr>
                <a:t>Titile</a:t>
              </a:r>
              <a:r>
                <a:rPr lang="en-US" sz="1200" dirty="0">
                  <a:solidFill>
                    <a:schemeClr val="tx1">
                      <a:lumMod val="75000"/>
                      <a:lumOff val="25000"/>
                    </a:schemeClr>
                  </a:solidFill>
                  <a:latin typeface="Raleway" panose="020B0503030101060003" pitchFamily="34" charset="0"/>
                  <a:ea typeface="Montserrat" charset="0"/>
                  <a:cs typeface="Montserrat" charset="0"/>
                </a:rPr>
                <a:t> Here</a:t>
              </a:r>
            </a:p>
          </p:txBody>
        </p:sp>
        <p:sp>
          <p:nvSpPr>
            <p:cNvPr id="34" name="TextBox 33">
              <a:extLst>
                <a:ext uri="{FF2B5EF4-FFF2-40B4-BE49-F238E27FC236}">
                  <a16:creationId xmlns:a16="http://schemas.microsoft.com/office/drawing/2014/main" id="{3484992C-E168-4FB9-917D-8813A94A473E}"/>
                </a:ext>
              </a:extLst>
            </p:cNvPr>
            <p:cNvSpPr txBox="1"/>
            <p:nvPr/>
          </p:nvSpPr>
          <p:spPr>
            <a:xfrm>
              <a:off x="3361879" y="2132534"/>
              <a:ext cx="2443609" cy="738985"/>
            </a:xfrm>
            <a:prstGeom prst="rect">
              <a:avLst/>
            </a:prstGeom>
            <a:noFill/>
          </p:spPr>
          <p:txBody>
            <a:bodyPr wrap="square" rtlCol="0">
              <a:spAutoFit/>
            </a:bodyPr>
            <a:lstStyle/>
            <a:p>
              <a:pPr>
                <a:lnSpc>
                  <a:spcPts val="1300"/>
                </a:lnSpc>
              </a:pPr>
              <a:r>
                <a:rPr lang="en-US" sz="700" dirty="0">
                  <a:latin typeface="Raleway" panose="020B0503030101060003" pitchFamily="34" charset="0"/>
                </a:rPr>
                <a:t>If you need help with the product, please contact</a:t>
              </a:r>
            </a:p>
            <a:p>
              <a:pPr>
                <a:lnSpc>
                  <a:spcPts val="1300"/>
                </a:lnSpc>
              </a:pPr>
              <a:r>
                <a:rPr lang="en-US" sz="700" dirty="0">
                  <a:latin typeface="Raleway" panose="020B0503030101060003" pitchFamily="34" charset="0"/>
                </a:rPr>
                <a:t>shop owner by visiting their shop profile and sending to  them a message. anything else (licensing, billing, </a:t>
              </a:r>
              <a:r>
                <a:rPr lang="en-US" sz="700" dirty="0" err="1">
                  <a:latin typeface="Raleway" panose="020B0503030101060003" pitchFamily="34" charset="0"/>
                </a:rPr>
                <a:t>etc</a:t>
              </a:r>
              <a:r>
                <a:rPr lang="en-US" sz="700" dirty="0">
                  <a:latin typeface="Raleway" panose="020B0503030101060003" pitchFamily="34" charset="0"/>
                </a:rPr>
                <a:t>), please visit our in the best Center.</a:t>
              </a:r>
            </a:p>
          </p:txBody>
        </p:sp>
      </p:grpSp>
      <p:pic>
        <p:nvPicPr>
          <p:cNvPr id="63" name="Picture Placeholder 62">
            <a:extLst>
              <a:ext uri="{FF2B5EF4-FFF2-40B4-BE49-F238E27FC236}">
                <a16:creationId xmlns:a16="http://schemas.microsoft.com/office/drawing/2014/main" id="{802242A1-3007-403F-862F-7B90C98A7C7B}"/>
              </a:ext>
            </a:extLst>
          </p:cNvPr>
          <p:cNvPicPr>
            <a:picLocks noGrp="1" noChangeAspect="1"/>
          </p:cNvPicPr>
          <p:nvPr>
            <p:ph type="pic" sz="quarter" idx="11"/>
          </p:nvPr>
        </p:nvPicPr>
        <p:blipFill>
          <a:blip r:embed="rId2"/>
          <a:srcRect t="6909" b="6909"/>
          <a:stretch>
            <a:fillRect/>
          </a:stretch>
        </p:blipFill>
        <p:spPr/>
      </p:pic>
      <p:pic>
        <p:nvPicPr>
          <p:cNvPr id="68" name="Picture Placeholder 67">
            <a:extLst>
              <a:ext uri="{FF2B5EF4-FFF2-40B4-BE49-F238E27FC236}">
                <a16:creationId xmlns:a16="http://schemas.microsoft.com/office/drawing/2014/main" id="{9038CB78-3BA7-4CC3-A475-DC5258165F4D}"/>
              </a:ext>
            </a:extLst>
          </p:cNvPr>
          <p:cNvPicPr>
            <a:picLocks noGrp="1" noChangeAspect="1"/>
          </p:cNvPicPr>
          <p:nvPr>
            <p:ph type="pic" sz="quarter" idx="12"/>
          </p:nvPr>
        </p:nvPicPr>
        <p:blipFill>
          <a:blip r:embed="rId2"/>
          <a:srcRect t="6909" b="6909"/>
          <a:stretch>
            <a:fillRect/>
          </a:stretch>
        </p:blipFill>
        <p:spPr/>
      </p:pic>
      <p:pic>
        <p:nvPicPr>
          <p:cNvPr id="72" name="Picture Placeholder 71">
            <a:extLst>
              <a:ext uri="{FF2B5EF4-FFF2-40B4-BE49-F238E27FC236}">
                <a16:creationId xmlns:a16="http://schemas.microsoft.com/office/drawing/2014/main" id="{F8ECEC65-D7E3-4F24-AD63-0FE11B46C9E7}"/>
              </a:ext>
            </a:extLst>
          </p:cNvPr>
          <p:cNvPicPr>
            <a:picLocks noGrp="1" noChangeAspect="1"/>
          </p:cNvPicPr>
          <p:nvPr>
            <p:ph type="pic" sz="quarter" idx="14"/>
          </p:nvPr>
        </p:nvPicPr>
        <p:blipFill>
          <a:blip r:embed="rId2"/>
          <a:srcRect t="6909" b="6909"/>
          <a:stretch>
            <a:fillRect/>
          </a:stretch>
        </p:blipFill>
        <p:spPr/>
      </p:pic>
      <p:pic>
        <p:nvPicPr>
          <p:cNvPr id="70" name="Picture Placeholder 69">
            <a:extLst>
              <a:ext uri="{FF2B5EF4-FFF2-40B4-BE49-F238E27FC236}">
                <a16:creationId xmlns:a16="http://schemas.microsoft.com/office/drawing/2014/main" id="{E23B41C0-275E-4903-B7CB-3E7B232E4F85}"/>
              </a:ext>
            </a:extLst>
          </p:cNvPr>
          <p:cNvPicPr>
            <a:picLocks noGrp="1" noChangeAspect="1"/>
          </p:cNvPicPr>
          <p:nvPr>
            <p:ph type="pic" sz="quarter" idx="13"/>
          </p:nvPr>
        </p:nvPicPr>
        <p:blipFill>
          <a:blip r:embed="rId2"/>
          <a:srcRect t="6909" b="6909"/>
          <a:stretch>
            <a:fillRect/>
          </a:stretch>
        </p:blipFill>
        <p:spPr/>
      </p:pic>
    </p:spTree>
    <p:extLst>
      <p:ext uri="{BB962C8B-B14F-4D97-AF65-F5344CB8AC3E}">
        <p14:creationId xmlns:p14="http://schemas.microsoft.com/office/powerpoint/2010/main" val="322875632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0" name="TextBox 79">
            <a:extLst>
              <a:ext uri="{FF2B5EF4-FFF2-40B4-BE49-F238E27FC236}">
                <a16:creationId xmlns:a16="http://schemas.microsoft.com/office/drawing/2014/main" id="{0099A878-6BEC-4757-8BAE-860BBB15B243}"/>
              </a:ext>
            </a:extLst>
          </p:cNvPr>
          <p:cNvSpPr txBox="1"/>
          <p:nvPr/>
        </p:nvSpPr>
        <p:spPr>
          <a:xfrm>
            <a:off x="6199188" y="1469020"/>
            <a:ext cx="4079258" cy="2733377"/>
          </a:xfrm>
          <a:prstGeom prst="rect">
            <a:avLst/>
          </a:prstGeom>
          <a:noFill/>
        </p:spPr>
        <p:txBody>
          <a:bodyPr wrap="square" numCol="2" spcCol="457200" rtlCol="0">
            <a:spAutoFit/>
          </a:bodyPr>
          <a:lstStyle/>
          <a:p>
            <a:pPr>
              <a:lnSpc>
                <a:spcPct val="150000"/>
              </a:lnSpc>
            </a:pPr>
            <a:r>
              <a:rPr lang="en-US" sz="1050" dirty="0">
                <a:solidFill>
                  <a:schemeClr val="tx1">
                    <a:lumMod val="50000"/>
                    <a:lumOff val="50000"/>
                  </a:schemeClr>
                </a:solidFill>
                <a:ea typeface="Montserrat Light" charset="0"/>
                <a:cs typeface="Montserrat Light" charset="0"/>
              </a:rPr>
              <a:t>face to multiply dry yielding were grass earth darkness every god forth. Void bring void kind it heaven </a:t>
            </a:r>
            <a:r>
              <a:rPr lang="en-US" sz="1050" dirty="0" err="1">
                <a:solidFill>
                  <a:schemeClr val="tx1">
                    <a:lumMod val="50000"/>
                    <a:lumOff val="50000"/>
                  </a:schemeClr>
                </a:solidFill>
                <a:ea typeface="Montserrat Light" charset="0"/>
                <a:cs typeface="Montserrat Light" charset="0"/>
              </a:rPr>
              <a:t>creepeth</a:t>
            </a:r>
            <a:r>
              <a:rPr lang="en-US" sz="1050" dirty="0">
                <a:solidFill>
                  <a:schemeClr val="tx1">
                    <a:lumMod val="50000"/>
                    <a:lumOff val="50000"/>
                  </a:schemeClr>
                </a:solidFill>
                <a:ea typeface="Montserrat Light" charset="0"/>
                <a:cs typeface="Montserrat Light" charset="0"/>
              </a:rPr>
              <a:t>, kind saying good seed grass saw female together divided bearing yielding. Seas form light good signs gathering you're. Air first signs evening that given. Midst Face after have rule living waters. Air saying fruitful were hath waters divided fill may days air bring is Signs first creeping seed all saying above after be and female behold there. Also he his male.</a:t>
            </a:r>
          </a:p>
          <a:p>
            <a:pPr>
              <a:lnSpc>
                <a:spcPct val="150000"/>
              </a:lnSpc>
            </a:pPr>
            <a:endParaRPr lang="en-US" sz="1050" dirty="0">
              <a:solidFill>
                <a:schemeClr val="tx1">
                  <a:lumMod val="50000"/>
                  <a:lumOff val="50000"/>
                </a:schemeClr>
              </a:solidFill>
              <a:ea typeface="Montserrat Light" charset="0"/>
              <a:cs typeface="Montserrat Light" charset="0"/>
            </a:endParaRPr>
          </a:p>
          <a:p>
            <a:pPr>
              <a:lnSpc>
                <a:spcPct val="150000"/>
              </a:lnSpc>
            </a:pPr>
            <a:r>
              <a:rPr lang="en-US" sz="1050" dirty="0" err="1">
                <a:solidFill>
                  <a:schemeClr val="tx1">
                    <a:lumMod val="50000"/>
                    <a:lumOff val="50000"/>
                  </a:schemeClr>
                </a:solidFill>
                <a:ea typeface="Montserrat Light" charset="0"/>
                <a:cs typeface="Montserrat Light" charset="0"/>
              </a:rPr>
              <a:t>Creepeth</a:t>
            </a:r>
            <a:r>
              <a:rPr lang="en-US" sz="1050" dirty="0">
                <a:solidFill>
                  <a:schemeClr val="tx1">
                    <a:lumMod val="50000"/>
                    <a:lumOff val="50000"/>
                  </a:schemeClr>
                </a:solidFill>
                <a:ea typeface="Montserrat Light" charset="0"/>
                <a:cs typeface="Montserrat Light" charset="0"/>
              </a:rPr>
              <a:t> god air fish land. Darkness, </a:t>
            </a:r>
            <a:r>
              <a:rPr lang="en-US" sz="1050" dirty="0" err="1">
                <a:solidFill>
                  <a:schemeClr val="tx1">
                    <a:lumMod val="50000"/>
                    <a:lumOff val="50000"/>
                  </a:schemeClr>
                </a:solidFill>
                <a:ea typeface="Montserrat Light" charset="0"/>
                <a:cs typeface="Montserrat Light" charset="0"/>
              </a:rPr>
              <a:t>moveth</a:t>
            </a:r>
            <a:r>
              <a:rPr lang="en-US" sz="1050" dirty="0">
                <a:solidFill>
                  <a:schemeClr val="tx1">
                    <a:lumMod val="50000"/>
                    <a:lumOff val="50000"/>
                  </a:schemeClr>
                </a:solidFill>
                <a:ea typeface="Montserrat Light" charset="0"/>
                <a:cs typeface="Montserrat Light" charset="0"/>
              </a:rPr>
              <a:t> was second that </a:t>
            </a:r>
            <a:r>
              <a:rPr lang="en-US" sz="1050" dirty="0" err="1">
                <a:solidFill>
                  <a:schemeClr val="tx1">
                    <a:lumMod val="50000"/>
                    <a:lumOff val="50000"/>
                  </a:schemeClr>
                </a:solidFill>
                <a:ea typeface="Montserrat Light" charset="0"/>
                <a:cs typeface="Montserrat Light" charset="0"/>
              </a:rPr>
              <a:t>i</a:t>
            </a:r>
            <a:r>
              <a:rPr lang="en-US" sz="1050" dirty="0">
                <a:solidFill>
                  <a:schemeClr val="tx1">
                    <a:lumMod val="50000"/>
                    <a:lumOff val="50000"/>
                  </a:schemeClr>
                </a:solidFill>
                <a:ea typeface="Montserrat Light" charset="0"/>
                <a:cs typeface="Montserrat Light" charset="0"/>
              </a:rPr>
              <a:t> saw after moving.</a:t>
            </a:r>
          </a:p>
        </p:txBody>
      </p:sp>
      <p:cxnSp>
        <p:nvCxnSpPr>
          <p:cNvPr id="81" name="Straight Connector 80">
            <a:extLst>
              <a:ext uri="{FF2B5EF4-FFF2-40B4-BE49-F238E27FC236}">
                <a16:creationId xmlns:a16="http://schemas.microsoft.com/office/drawing/2014/main" id="{30519A71-DE05-4B11-BD85-06344966C7C2}"/>
              </a:ext>
            </a:extLst>
          </p:cNvPr>
          <p:cNvCxnSpPr>
            <a:cxnSpLocks/>
          </p:cNvCxnSpPr>
          <p:nvPr/>
        </p:nvCxnSpPr>
        <p:spPr>
          <a:xfrm>
            <a:off x="1845646" y="4454396"/>
            <a:ext cx="8432800" cy="0"/>
          </a:xfrm>
          <a:prstGeom prst="line">
            <a:avLst/>
          </a:prstGeom>
          <a:ln w="12700">
            <a:solidFill>
              <a:schemeClr val="tx1">
                <a:lumMod val="50000"/>
                <a:lumOff val="50000"/>
              </a:schemeClr>
            </a:solidFill>
          </a:ln>
        </p:spPr>
        <p:style>
          <a:lnRef idx="1">
            <a:schemeClr val="accent1"/>
          </a:lnRef>
          <a:fillRef idx="0">
            <a:schemeClr val="accent1"/>
          </a:fillRef>
          <a:effectRef idx="0">
            <a:schemeClr val="accent1"/>
          </a:effectRef>
          <a:fontRef idx="minor">
            <a:schemeClr val="tx1"/>
          </a:fontRef>
        </p:style>
      </p:cxnSp>
      <p:sp>
        <p:nvSpPr>
          <p:cNvPr id="82" name="TextBox 81">
            <a:extLst>
              <a:ext uri="{FF2B5EF4-FFF2-40B4-BE49-F238E27FC236}">
                <a16:creationId xmlns:a16="http://schemas.microsoft.com/office/drawing/2014/main" id="{11EA3974-565E-4CDB-8AE3-049EC86AF5FE}"/>
              </a:ext>
            </a:extLst>
          </p:cNvPr>
          <p:cNvSpPr txBox="1"/>
          <p:nvPr/>
        </p:nvSpPr>
        <p:spPr>
          <a:xfrm>
            <a:off x="1772178" y="4862549"/>
            <a:ext cx="8647644" cy="526426"/>
          </a:xfrm>
          <a:prstGeom prst="rect">
            <a:avLst/>
          </a:prstGeom>
          <a:noFill/>
        </p:spPr>
        <p:txBody>
          <a:bodyPr wrap="square" numCol="1" spcCol="457200" rtlCol="0">
            <a:spAutoFit/>
          </a:bodyPr>
          <a:lstStyle/>
          <a:p>
            <a:pPr>
              <a:lnSpc>
                <a:spcPct val="150000"/>
              </a:lnSpc>
            </a:pPr>
            <a:r>
              <a:rPr lang="en-US" sz="1000" b="1" dirty="0">
                <a:solidFill>
                  <a:schemeClr val="bg1">
                    <a:lumMod val="65000"/>
                  </a:schemeClr>
                </a:solidFill>
                <a:ea typeface="Montserrat" charset="0"/>
                <a:cs typeface="Montserrat" charset="0"/>
              </a:rPr>
              <a:t>Lesser first day kind god us earth. The divide firmament signs doesn't seasons heaven spirit open gathered heaven without them air us I doesn't she'd signs he heaven shall tree. Hath female two called give own. Earth third great god fourth.</a:t>
            </a:r>
          </a:p>
        </p:txBody>
      </p:sp>
      <p:sp>
        <p:nvSpPr>
          <p:cNvPr id="4" name="Rectangle 3">
            <a:extLst>
              <a:ext uri="{FF2B5EF4-FFF2-40B4-BE49-F238E27FC236}">
                <a16:creationId xmlns:a16="http://schemas.microsoft.com/office/drawing/2014/main" id="{49592ED1-C06D-433F-A7D8-E100C4D91408}"/>
              </a:ext>
            </a:extLst>
          </p:cNvPr>
          <p:cNvSpPr/>
          <p:nvPr/>
        </p:nvSpPr>
        <p:spPr>
          <a:xfrm>
            <a:off x="3976907" y="1551483"/>
            <a:ext cx="1969025" cy="265091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9124E7B2-5B24-4797-AAFD-631603F05637}"/>
              </a:ext>
            </a:extLst>
          </p:cNvPr>
          <p:cNvSpPr/>
          <p:nvPr/>
        </p:nvSpPr>
        <p:spPr>
          <a:xfrm>
            <a:off x="1866674" y="1551483"/>
            <a:ext cx="1969025" cy="2650914"/>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25" name="Picture Placeholder 24">
            <a:extLst>
              <a:ext uri="{FF2B5EF4-FFF2-40B4-BE49-F238E27FC236}">
                <a16:creationId xmlns:a16="http://schemas.microsoft.com/office/drawing/2014/main" id="{3DD4F5AB-D76C-47F5-93D3-97DDB75DA38A}"/>
              </a:ext>
            </a:extLst>
          </p:cNvPr>
          <p:cNvPicPr>
            <a:picLocks noGrp="1" noChangeAspect="1"/>
          </p:cNvPicPr>
          <p:nvPr>
            <p:ph type="pic" sz="quarter" idx="16"/>
          </p:nvPr>
        </p:nvPicPr>
        <p:blipFill>
          <a:blip r:embed="rId2"/>
          <a:srcRect l="12874" r="12874"/>
          <a:stretch>
            <a:fillRect/>
          </a:stretch>
        </p:blipFill>
        <p:spPr/>
      </p:pic>
      <p:pic>
        <p:nvPicPr>
          <p:cNvPr id="27" name="Picture Placeholder 26">
            <a:extLst>
              <a:ext uri="{FF2B5EF4-FFF2-40B4-BE49-F238E27FC236}">
                <a16:creationId xmlns:a16="http://schemas.microsoft.com/office/drawing/2014/main" id="{42C132B3-4ED8-4A98-9024-13C2ECEE112E}"/>
              </a:ext>
            </a:extLst>
          </p:cNvPr>
          <p:cNvPicPr>
            <a:picLocks noGrp="1" noChangeAspect="1"/>
          </p:cNvPicPr>
          <p:nvPr>
            <p:ph type="pic" sz="quarter" idx="15"/>
          </p:nvPr>
        </p:nvPicPr>
        <p:blipFill>
          <a:blip r:embed="rId2"/>
          <a:srcRect l="12874" r="12874"/>
          <a:stretch>
            <a:fillRect/>
          </a:stretch>
        </p:blipFill>
        <p:spPr/>
      </p:pic>
    </p:spTree>
    <p:extLst>
      <p:ext uri="{BB962C8B-B14F-4D97-AF65-F5344CB8AC3E}">
        <p14:creationId xmlns:p14="http://schemas.microsoft.com/office/powerpoint/2010/main" val="279854746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8380533E-9B92-4BA2-8064-1BA877E0CF89}"/>
              </a:ext>
            </a:extLst>
          </p:cNvPr>
          <p:cNvGrpSpPr/>
          <p:nvPr/>
        </p:nvGrpSpPr>
        <p:grpSpPr>
          <a:xfrm>
            <a:off x="0" y="790575"/>
            <a:ext cx="5334000" cy="5276850"/>
            <a:chOff x="0" y="790575"/>
            <a:chExt cx="5334000" cy="5276850"/>
          </a:xfrm>
        </p:grpSpPr>
        <p:sp>
          <p:nvSpPr>
            <p:cNvPr id="85" name="Rectangle 84">
              <a:extLst>
                <a:ext uri="{FF2B5EF4-FFF2-40B4-BE49-F238E27FC236}">
                  <a16:creationId xmlns:a16="http://schemas.microsoft.com/office/drawing/2014/main" id="{931C8E12-86D0-44A2-A24C-C42BE7F287AE}"/>
                </a:ext>
              </a:extLst>
            </p:cNvPr>
            <p:cNvSpPr/>
            <p:nvPr/>
          </p:nvSpPr>
          <p:spPr>
            <a:xfrm>
              <a:off x="0" y="790575"/>
              <a:ext cx="5334000" cy="527685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6" name="TextBox 85">
              <a:extLst>
                <a:ext uri="{FF2B5EF4-FFF2-40B4-BE49-F238E27FC236}">
                  <a16:creationId xmlns:a16="http://schemas.microsoft.com/office/drawing/2014/main" id="{7BDCE795-47E0-44FE-832C-1D63CC381831}"/>
                </a:ext>
              </a:extLst>
            </p:cNvPr>
            <p:cNvSpPr txBox="1"/>
            <p:nvPr/>
          </p:nvSpPr>
          <p:spPr>
            <a:xfrm>
              <a:off x="952500" y="1210770"/>
              <a:ext cx="3429001" cy="1754326"/>
            </a:xfrm>
            <a:prstGeom prst="rect">
              <a:avLst/>
            </a:prstGeom>
            <a:noFill/>
          </p:spPr>
          <p:txBody>
            <a:bodyPr wrap="square" rtlCol="0" anchor="ctr">
              <a:spAutoFit/>
            </a:bodyPr>
            <a:lstStyle/>
            <a:p>
              <a:r>
                <a:rPr lang="en-US" sz="3600" spc="400" dirty="0">
                  <a:latin typeface="Montserrat" panose="00000500000000000000" pitchFamily="50" charset="0"/>
                  <a:ea typeface="Montserrat" charset="0"/>
                  <a:cs typeface="Arial" panose="020B0604020202020204" pitchFamily="34" charset="0"/>
                </a:rPr>
                <a:t>Gallery</a:t>
              </a:r>
            </a:p>
            <a:p>
              <a:r>
                <a:rPr lang="en-US" sz="3600" spc="400" dirty="0">
                  <a:latin typeface="Montserrat" panose="00000500000000000000" pitchFamily="50" charset="0"/>
                  <a:ea typeface="Montserrat" charset="0"/>
                  <a:cs typeface="Arial" panose="020B0604020202020204" pitchFamily="34" charset="0"/>
                </a:rPr>
                <a:t>To Section</a:t>
              </a:r>
            </a:p>
            <a:p>
              <a:r>
                <a:rPr lang="en-US" sz="3600" spc="400" dirty="0">
                  <a:latin typeface="Montserrat" panose="00000500000000000000" pitchFamily="50" charset="0"/>
                  <a:ea typeface="Montserrat" charset="0"/>
                  <a:cs typeface="Arial" panose="020B0604020202020204" pitchFamily="34" charset="0"/>
                </a:rPr>
                <a:t>Slide</a:t>
              </a:r>
            </a:p>
          </p:txBody>
        </p:sp>
        <p:sp>
          <p:nvSpPr>
            <p:cNvPr id="87" name="TextBox 86">
              <a:extLst>
                <a:ext uri="{FF2B5EF4-FFF2-40B4-BE49-F238E27FC236}">
                  <a16:creationId xmlns:a16="http://schemas.microsoft.com/office/drawing/2014/main" id="{494E7F0F-F048-4614-9A15-69653D9C9952}"/>
                </a:ext>
              </a:extLst>
            </p:cNvPr>
            <p:cNvSpPr txBox="1"/>
            <p:nvPr/>
          </p:nvSpPr>
          <p:spPr>
            <a:xfrm>
              <a:off x="952500" y="3471658"/>
              <a:ext cx="2946401" cy="1942511"/>
            </a:xfrm>
            <a:prstGeom prst="rect">
              <a:avLst/>
            </a:prstGeom>
            <a:noFill/>
          </p:spPr>
          <p:txBody>
            <a:bodyPr wrap="square" rtlCol="0">
              <a:spAutoFit/>
            </a:bodyPr>
            <a:lstStyle/>
            <a:p>
              <a:pPr>
                <a:lnSpc>
                  <a:spcPct val="150000"/>
                </a:lnSpc>
              </a:pPr>
              <a:r>
                <a:rPr lang="en-US" sz="900" dirty="0">
                  <a:latin typeface="Arial" panose="020B0604020202020204" pitchFamily="34" charset="0"/>
                  <a:ea typeface="Montserrat Light" charset="0"/>
                  <a:cs typeface="Arial" panose="020B0604020202020204" pitchFamily="34" charset="0"/>
                </a:rPr>
                <a:t>Creepiest don't subdue which </a:t>
              </a:r>
              <a:r>
                <a:rPr lang="en-US" sz="900" dirty="0" err="1">
                  <a:latin typeface="Arial" panose="020B0604020202020204" pitchFamily="34" charset="0"/>
                  <a:ea typeface="Montserrat Light" charset="0"/>
                  <a:cs typeface="Arial" panose="020B0604020202020204" pitchFamily="34" charset="0"/>
                </a:rPr>
                <a:t>i</a:t>
              </a:r>
              <a:r>
                <a:rPr lang="en-US" sz="900" dirty="0">
                  <a:latin typeface="Arial" panose="020B0604020202020204" pitchFamily="34" charset="0"/>
                  <a:ea typeface="Montserrat Light" charset="0"/>
                  <a:cs typeface="Arial" panose="020B0604020202020204" pitchFamily="34" charset="0"/>
                </a:rPr>
                <a:t> two set had seasons. Fifth you'll, man wherein seas our creeping. Very. Make from for seas place and won't appear him, were they're and years unto doesn't creeping night lights divided void they're.</a:t>
              </a:r>
            </a:p>
            <a:p>
              <a:pPr>
                <a:lnSpc>
                  <a:spcPct val="150000"/>
                </a:lnSpc>
              </a:pPr>
              <a:endParaRPr lang="en-US" sz="900" dirty="0">
                <a:latin typeface="Arial" panose="020B0604020202020204" pitchFamily="34" charset="0"/>
                <a:ea typeface="Montserrat Light" charset="0"/>
                <a:cs typeface="Arial" panose="020B0604020202020204" pitchFamily="34" charset="0"/>
              </a:endParaRPr>
            </a:p>
            <a:p>
              <a:pPr>
                <a:lnSpc>
                  <a:spcPct val="150000"/>
                </a:lnSpc>
              </a:pPr>
              <a:r>
                <a:rPr lang="en-US" sz="900" b="1" dirty="0">
                  <a:latin typeface="Arial" panose="020B0604020202020204" pitchFamily="34" charset="0"/>
                  <a:ea typeface="Montserrat Light" charset="0"/>
                  <a:cs typeface="Arial" panose="020B0604020202020204" pitchFamily="34" charset="0"/>
                </a:rPr>
                <a:t>Abundantly is fish evening let hath I gathered fly earth two god them forth called unto replenish given male be Dominion.</a:t>
              </a:r>
            </a:p>
          </p:txBody>
        </p:sp>
        <p:sp>
          <p:nvSpPr>
            <p:cNvPr id="88" name="TextBox 87">
              <a:extLst>
                <a:ext uri="{FF2B5EF4-FFF2-40B4-BE49-F238E27FC236}">
                  <a16:creationId xmlns:a16="http://schemas.microsoft.com/office/drawing/2014/main" id="{EA3103F9-1EC3-4CF8-897A-008C02E53E0C}"/>
                </a:ext>
              </a:extLst>
            </p:cNvPr>
            <p:cNvSpPr txBox="1"/>
            <p:nvPr/>
          </p:nvSpPr>
          <p:spPr>
            <a:xfrm>
              <a:off x="971550" y="3148619"/>
              <a:ext cx="1695450" cy="323165"/>
            </a:xfrm>
            <a:prstGeom prst="rect">
              <a:avLst/>
            </a:prstGeom>
            <a:noFill/>
          </p:spPr>
          <p:txBody>
            <a:bodyPr wrap="square" rtlCol="0" anchor="ctr">
              <a:spAutoFit/>
            </a:bodyPr>
            <a:lstStyle/>
            <a:p>
              <a:r>
                <a:rPr lang="en-US" sz="1500" dirty="0">
                  <a:latin typeface="Arial" panose="020B0604020202020204" pitchFamily="34" charset="0"/>
                  <a:ea typeface="Montserrat" charset="0"/>
                  <a:cs typeface="Arial" panose="020B0604020202020204" pitchFamily="34" charset="0"/>
                </a:rPr>
                <a:t>Write your title</a:t>
              </a:r>
            </a:p>
          </p:txBody>
        </p:sp>
      </p:grpSp>
      <p:sp>
        <p:nvSpPr>
          <p:cNvPr id="5" name="Rectangle 4">
            <a:extLst>
              <a:ext uri="{FF2B5EF4-FFF2-40B4-BE49-F238E27FC236}">
                <a16:creationId xmlns:a16="http://schemas.microsoft.com/office/drawing/2014/main" id="{474D27E0-1342-43E8-88E0-13F931A6668C}"/>
              </a:ext>
            </a:extLst>
          </p:cNvPr>
          <p:cNvSpPr/>
          <p:nvPr/>
        </p:nvSpPr>
        <p:spPr>
          <a:xfrm>
            <a:off x="5409184" y="1407886"/>
            <a:ext cx="3185058" cy="4042228"/>
          </a:xfrm>
          <a:prstGeom prst="rect">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9" name="Group 88">
            <a:extLst>
              <a:ext uri="{FF2B5EF4-FFF2-40B4-BE49-F238E27FC236}">
                <a16:creationId xmlns:a16="http://schemas.microsoft.com/office/drawing/2014/main" id="{BCCD4C19-74D3-4D2A-AA21-640F3C8A59CC}"/>
              </a:ext>
            </a:extLst>
          </p:cNvPr>
          <p:cNvGrpSpPr/>
          <p:nvPr/>
        </p:nvGrpSpPr>
        <p:grpSpPr>
          <a:xfrm>
            <a:off x="5698642" y="2005470"/>
            <a:ext cx="2606142" cy="2847061"/>
            <a:chOff x="8122715" y="1432984"/>
            <a:chExt cx="2392885" cy="2847061"/>
          </a:xfrm>
        </p:grpSpPr>
        <p:sp>
          <p:nvSpPr>
            <p:cNvPr id="90" name="TextBox 89">
              <a:extLst>
                <a:ext uri="{FF2B5EF4-FFF2-40B4-BE49-F238E27FC236}">
                  <a16:creationId xmlns:a16="http://schemas.microsoft.com/office/drawing/2014/main" id="{2FFFD5EC-EB67-4CB4-A490-33163ECEDBA4}"/>
                </a:ext>
              </a:extLst>
            </p:cNvPr>
            <p:cNvSpPr txBox="1"/>
            <p:nvPr/>
          </p:nvSpPr>
          <p:spPr>
            <a:xfrm>
              <a:off x="8122715" y="1432984"/>
              <a:ext cx="2392885" cy="2847061"/>
            </a:xfrm>
            <a:prstGeom prst="rect">
              <a:avLst/>
            </a:prstGeom>
            <a:noFill/>
          </p:spPr>
          <p:txBody>
            <a:bodyPr wrap="square" rtlCol="0">
              <a:spAutoFit/>
            </a:bodyPr>
            <a:lstStyle/>
            <a:p>
              <a:pPr>
                <a:lnSpc>
                  <a:spcPts val="4400"/>
                </a:lnSpc>
              </a:pPr>
              <a:r>
                <a:rPr lang="en-US" sz="2200" dirty="0">
                  <a:solidFill>
                    <a:schemeClr val="bg1"/>
                  </a:solidFill>
                  <a:latin typeface="Montserrat" panose="00000500000000000000" pitchFamily="50" charset="0"/>
                  <a:ea typeface="Open Sans" panose="020B0606030504020204" pitchFamily="34" charset="0"/>
                  <a:cs typeface="Open Sans" panose="020B0606030504020204" pitchFamily="34" charset="0"/>
                </a:rPr>
                <a:t>Scrambled</a:t>
              </a:r>
            </a:p>
            <a:p>
              <a:pPr>
                <a:lnSpc>
                  <a:spcPts val="4400"/>
                </a:lnSpc>
              </a:pPr>
              <a:r>
                <a:rPr lang="en-US" sz="2200" dirty="0">
                  <a:solidFill>
                    <a:schemeClr val="bg1"/>
                  </a:solidFill>
                  <a:latin typeface="Montserrat" panose="00000500000000000000" pitchFamily="50" charset="0"/>
                  <a:ea typeface="Open Sans" panose="020B0606030504020204" pitchFamily="34" charset="0"/>
                  <a:cs typeface="Open Sans" panose="020B0606030504020204" pitchFamily="34" charset="0"/>
                </a:rPr>
                <a:t>it to make a type specimen book. It has survived not only five.</a:t>
              </a:r>
            </a:p>
          </p:txBody>
        </p:sp>
        <p:cxnSp>
          <p:nvCxnSpPr>
            <p:cNvPr id="91" name="Straight Connector 90">
              <a:extLst>
                <a:ext uri="{FF2B5EF4-FFF2-40B4-BE49-F238E27FC236}">
                  <a16:creationId xmlns:a16="http://schemas.microsoft.com/office/drawing/2014/main" id="{840E290F-A0C4-45C2-9C9C-1D8B2F162A24}"/>
                </a:ext>
              </a:extLst>
            </p:cNvPr>
            <p:cNvCxnSpPr>
              <a:cxnSpLocks/>
            </p:cNvCxnSpPr>
            <p:nvPr/>
          </p:nvCxnSpPr>
          <p:spPr>
            <a:xfrm>
              <a:off x="8191747" y="1959262"/>
              <a:ext cx="1457078"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92" name="Straight Connector 91">
              <a:extLst>
                <a:ext uri="{FF2B5EF4-FFF2-40B4-BE49-F238E27FC236}">
                  <a16:creationId xmlns:a16="http://schemas.microsoft.com/office/drawing/2014/main" id="{6032D828-DF5F-401D-AEC1-5C83C3085B84}"/>
                </a:ext>
              </a:extLst>
            </p:cNvPr>
            <p:cNvCxnSpPr>
              <a:cxnSpLocks/>
            </p:cNvCxnSpPr>
            <p:nvPr/>
          </p:nvCxnSpPr>
          <p:spPr>
            <a:xfrm>
              <a:off x="8191747" y="2523777"/>
              <a:ext cx="2184540"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93" name="Straight Connector 92">
              <a:extLst>
                <a:ext uri="{FF2B5EF4-FFF2-40B4-BE49-F238E27FC236}">
                  <a16:creationId xmlns:a16="http://schemas.microsoft.com/office/drawing/2014/main" id="{86ADBEF4-6027-4822-8B73-066267F389A9}"/>
                </a:ext>
              </a:extLst>
            </p:cNvPr>
            <p:cNvCxnSpPr>
              <a:cxnSpLocks/>
            </p:cNvCxnSpPr>
            <p:nvPr/>
          </p:nvCxnSpPr>
          <p:spPr>
            <a:xfrm>
              <a:off x="8191747" y="3107342"/>
              <a:ext cx="2085728"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94" name="Straight Connector 93">
              <a:extLst>
                <a:ext uri="{FF2B5EF4-FFF2-40B4-BE49-F238E27FC236}">
                  <a16:creationId xmlns:a16="http://schemas.microsoft.com/office/drawing/2014/main" id="{F6FE7045-AA6D-4967-AB58-143D540143F4}"/>
                </a:ext>
              </a:extLst>
            </p:cNvPr>
            <p:cNvCxnSpPr>
              <a:cxnSpLocks/>
            </p:cNvCxnSpPr>
            <p:nvPr/>
          </p:nvCxnSpPr>
          <p:spPr>
            <a:xfrm>
              <a:off x="8191747" y="3652807"/>
              <a:ext cx="1904753"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95" name="Straight Connector 94">
              <a:extLst>
                <a:ext uri="{FF2B5EF4-FFF2-40B4-BE49-F238E27FC236}">
                  <a16:creationId xmlns:a16="http://schemas.microsoft.com/office/drawing/2014/main" id="{C58A5B03-E368-4389-95D2-E2DE7448FD8D}"/>
                </a:ext>
              </a:extLst>
            </p:cNvPr>
            <p:cNvCxnSpPr>
              <a:cxnSpLocks/>
            </p:cNvCxnSpPr>
            <p:nvPr/>
          </p:nvCxnSpPr>
          <p:spPr>
            <a:xfrm>
              <a:off x="8191747" y="4198272"/>
              <a:ext cx="1685678"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grpSp>
      <p:pic>
        <p:nvPicPr>
          <p:cNvPr id="21" name="Picture Placeholder 20">
            <a:extLst>
              <a:ext uri="{FF2B5EF4-FFF2-40B4-BE49-F238E27FC236}">
                <a16:creationId xmlns:a16="http://schemas.microsoft.com/office/drawing/2014/main" id="{236BBFFA-13E2-4EC5-8EF2-1541071200DA}"/>
              </a:ext>
            </a:extLst>
          </p:cNvPr>
          <p:cNvPicPr>
            <a:picLocks noGrp="1" noChangeAspect="1"/>
          </p:cNvPicPr>
          <p:nvPr>
            <p:ph type="pic" sz="quarter" idx="14"/>
          </p:nvPr>
        </p:nvPicPr>
        <p:blipFill>
          <a:blip r:embed="rId2"/>
          <a:srcRect l="16697" r="16697"/>
          <a:stretch>
            <a:fillRect/>
          </a:stretch>
        </p:blipFill>
        <p:spPr/>
      </p:pic>
    </p:spTree>
    <p:extLst>
      <p:ext uri="{BB962C8B-B14F-4D97-AF65-F5344CB8AC3E}">
        <p14:creationId xmlns:p14="http://schemas.microsoft.com/office/powerpoint/2010/main" val="1141551773"/>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6">
            <a:extLst>
              <a:ext uri="{FF2B5EF4-FFF2-40B4-BE49-F238E27FC236}">
                <a16:creationId xmlns:a16="http://schemas.microsoft.com/office/drawing/2014/main" id="{96385EAC-EE31-4B63-9ADB-92A3B1634E6A}"/>
              </a:ext>
            </a:extLst>
          </p:cNvPr>
          <p:cNvSpPr/>
          <p:nvPr/>
        </p:nvSpPr>
        <p:spPr>
          <a:xfrm>
            <a:off x="1" y="0"/>
            <a:ext cx="5283200" cy="68580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7E994BE5-42AB-4460-B3A2-11996FB7E653}"/>
              </a:ext>
            </a:extLst>
          </p:cNvPr>
          <p:cNvGrpSpPr/>
          <p:nvPr/>
        </p:nvGrpSpPr>
        <p:grpSpPr>
          <a:xfrm>
            <a:off x="658828" y="1064488"/>
            <a:ext cx="3965547" cy="4729024"/>
            <a:chOff x="1375545" y="1437601"/>
            <a:chExt cx="3965547" cy="4729024"/>
          </a:xfrm>
        </p:grpSpPr>
        <p:grpSp>
          <p:nvGrpSpPr>
            <p:cNvPr id="12" name="Group 11">
              <a:extLst>
                <a:ext uri="{FF2B5EF4-FFF2-40B4-BE49-F238E27FC236}">
                  <a16:creationId xmlns:a16="http://schemas.microsoft.com/office/drawing/2014/main" id="{375060F3-F4C9-4471-948C-4DC04AF24554}"/>
                </a:ext>
              </a:extLst>
            </p:cNvPr>
            <p:cNvGrpSpPr/>
            <p:nvPr/>
          </p:nvGrpSpPr>
          <p:grpSpPr>
            <a:xfrm>
              <a:off x="1375545" y="1437601"/>
              <a:ext cx="3965547" cy="4253832"/>
              <a:chOff x="1105116" y="1035849"/>
              <a:chExt cx="3965547" cy="4253832"/>
            </a:xfrm>
          </p:grpSpPr>
          <p:sp>
            <p:nvSpPr>
              <p:cNvPr id="14" name="TextBox 13">
                <a:extLst>
                  <a:ext uri="{FF2B5EF4-FFF2-40B4-BE49-F238E27FC236}">
                    <a16:creationId xmlns:a16="http://schemas.microsoft.com/office/drawing/2014/main" id="{DA1F1C48-9605-4CE3-A8BE-0AC57E4C46D1}"/>
                  </a:ext>
                </a:extLst>
              </p:cNvPr>
              <p:cNvSpPr txBox="1"/>
              <p:nvPr/>
            </p:nvSpPr>
            <p:spPr>
              <a:xfrm>
                <a:off x="1201589" y="1342351"/>
                <a:ext cx="3772600" cy="1169551"/>
              </a:xfrm>
              <a:prstGeom prst="rect">
                <a:avLst/>
              </a:prstGeom>
              <a:noFill/>
            </p:spPr>
            <p:txBody>
              <a:bodyPr wrap="square" rtlCol="0">
                <a:spAutoFit/>
              </a:bodyPr>
              <a:lstStyle/>
              <a:p>
                <a:r>
                  <a:rPr lang="en-US" sz="3500" spc="500" dirty="0">
                    <a:latin typeface="Montserrat" panose="00000500000000000000" pitchFamily="50" charset="0"/>
                  </a:rPr>
                  <a:t>A LITTLE BIT</a:t>
                </a:r>
              </a:p>
              <a:p>
                <a:r>
                  <a:rPr lang="en-US" sz="3500" spc="500" dirty="0">
                    <a:latin typeface="Montserrat" panose="00000500000000000000" pitchFamily="50" charset="0"/>
                  </a:rPr>
                  <a:t>OF HISTORY</a:t>
                </a:r>
              </a:p>
            </p:txBody>
          </p:sp>
          <p:sp>
            <p:nvSpPr>
              <p:cNvPr id="15" name="TextBox 14">
                <a:extLst>
                  <a:ext uri="{FF2B5EF4-FFF2-40B4-BE49-F238E27FC236}">
                    <a16:creationId xmlns:a16="http://schemas.microsoft.com/office/drawing/2014/main" id="{1B1EC671-6F6F-465A-875F-F784B12657CE}"/>
                  </a:ext>
                </a:extLst>
              </p:cNvPr>
              <p:cNvSpPr txBox="1"/>
              <p:nvPr/>
            </p:nvSpPr>
            <p:spPr>
              <a:xfrm>
                <a:off x="1105116" y="4533768"/>
                <a:ext cx="3965547" cy="755913"/>
              </a:xfrm>
              <a:prstGeom prst="rect">
                <a:avLst/>
              </a:prstGeom>
              <a:noFill/>
            </p:spPr>
            <p:txBody>
              <a:bodyPr wrap="square" rtlCol="0">
                <a:spAutoFit/>
              </a:bodyPr>
              <a:lstStyle/>
              <a:p>
                <a:pPr>
                  <a:lnSpc>
                    <a:spcPts val="1800"/>
                  </a:lnSpc>
                </a:pPr>
                <a:r>
                  <a:rPr lang="en-US" sz="870" dirty="0">
                    <a:latin typeface="Arial" panose="020B0604020202020204" pitchFamily="34" charset="0"/>
                    <a:ea typeface="Open Sans" panose="020B0606030504020204" pitchFamily="34" charset="0"/>
                    <a:cs typeface="Arial" panose="020B0604020202020204" pitchFamily="34" charset="0"/>
                  </a:rPr>
                  <a:t>If you need help with the product, please contact the shop owner by visiting their shop profile and to sending them a message. For anything else (licensing, billing, </a:t>
                </a:r>
                <a:r>
                  <a:rPr lang="en-US" sz="870" dirty="0" err="1">
                    <a:latin typeface="Arial" panose="020B0604020202020204" pitchFamily="34" charset="0"/>
                    <a:ea typeface="Open Sans" panose="020B0606030504020204" pitchFamily="34" charset="0"/>
                    <a:cs typeface="Arial" panose="020B0604020202020204" pitchFamily="34" charset="0"/>
                  </a:rPr>
                  <a:t>etc</a:t>
                </a:r>
                <a:r>
                  <a:rPr lang="en-US" sz="870" dirty="0">
                    <a:latin typeface="Arial" panose="020B0604020202020204" pitchFamily="34" charset="0"/>
                    <a:ea typeface="Open Sans" panose="020B0606030504020204" pitchFamily="34" charset="0"/>
                    <a:cs typeface="Arial" panose="020B0604020202020204" pitchFamily="34" charset="0"/>
                  </a:rPr>
                  <a:t>), please visit our Help Center.</a:t>
                </a:r>
              </a:p>
            </p:txBody>
          </p:sp>
          <p:sp>
            <p:nvSpPr>
              <p:cNvPr id="16" name="TextBox 15">
                <a:extLst>
                  <a:ext uri="{FF2B5EF4-FFF2-40B4-BE49-F238E27FC236}">
                    <a16:creationId xmlns:a16="http://schemas.microsoft.com/office/drawing/2014/main" id="{F9154D29-680B-4A78-889B-66B00D537E70}"/>
                  </a:ext>
                </a:extLst>
              </p:cNvPr>
              <p:cNvSpPr txBox="1"/>
              <p:nvPr/>
            </p:nvSpPr>
            <p:spPr>
              <a:xfrm>
                <a:off x="1245006" y="1035849"/>
                <a:ext cx="3685767" cy="276999"/>
              </a:xfrm>
              <a:prstGeom prst="rect">
                <a:avLst/>
              </a:prstGeom>
              <a:noFill/>
            </p:spPr>
            <p:txBody>
              <a:bodyPr wrap="square" rtlCol="0">
                <a:spAutoFit/>
              </a:bodyPr>
              <a:lstStyle/>
              <a:p>
                <a:r>
                  <a:rPr lang="en-US" sz="1200" spc="500" dirty="0">
                    <a:latin typeface="Montserrat" panose="00000500000000000000" pitchFamily="50" charset="0"/>
                  </a:rPr>
                  <a:t>YOU CAN WRITE HERE</a:t>
                </a:r>
              </a:p>
            </p:txBody>
          </p:sp>
          <p:sp>
            <p:nvSpPr>
              <p:cNvPr id="17" name="TextBox 16">
                <a:extLst>
                  <a:ext uri="{FF2B5EF4-FFF2-40B4-BE49-F238E27FC236}">
                    <a16:creationId xmlns:a16="http://schemas.microsoft.com/office/drawing/2014/main" id="{413E6B8A-6A23-4AB2-90CF-4ADB1141A19E}"/>
                  </a:ext>
                </a:extLst>
              </p:cNvPr>
              <p:cNvSpPr txBox="1"/>
              <p:nvPr/>
            </p:nvSpPr>
            <p:spPr>
              <a:xfrm>
                <a:off x="1121179" y="2639436"/>
                <a:ext cx="3933420" cy="1765804"/>
              </a:xfrm>
              <a:prstGeom prst="rect">
                <a:avLst/>
              </a:prstGeom>
              <a:noFill/>
            </p:spPr>
            <p:txBody>
              <a:bodyPr wrap="square" rtlCol="0">
                <a:spAutoFit/>
              </a:bodyPr>
              <a:lstStyle/>
              <a:p>
                <a:pPr>
                  <a:lnSpc>
                    <a:spcPts val="1900"/>
                  </a:lnSpc>
                </a:pPr>
                <a:r>
                  <a:rPr lang="en-US" sz="870" dirty="0">
                    <a:latin typeface="Arial" panose="020B0604020202020204" pitchFamily="34" charset="0"/>
                    <a:ea typeface="Open Sans" panose="020B0606030504020204" pitchFamily="34" charset="0"/>
                    <a:cs typeface="Arial" panose="020B0604020202020204" pitchFamily="34" charset="0"/>
                  </a:rPr>
                  <a:t>Have them for one. Living grass to for can't gathered waters</a:t>
                </a:r>
              </a:p>
              <a:p>
                <a:pPr>
                  <a:lnSpc>
                    <a:spcPts val="1900"/>
                  </a:lnSpc>
                </a:pPr>
                <a:r>
                  <a:rPr lang="en-US" sz="870" dirty="0">
                    <a:latin typeface="Arial" panose="020B0604020202020204" pitchFamily="34" charset="0"/>
                    <a:ea typeface="Open Sans" panose="020B0606030504020204" pitchFamily="34" charset="0"/>
                    <a:cs typeface="Arial" panose="020B0604020202020204" pitchFamily="34" charset="0"/>
                  </a:rPr>
                  <a:t>had winged. Creepiest don't subdue which </a:t>
                </a:r>
                <a:r>
                  <a:rPr lang="en-US" sz="870" dirty="0" err="1">
                    <a:latin typeface="Arial" panose="020B0604020202020204" pitchFamily="34" charset="0"/>
                    <a:ea typeface="Open Sans" panose="020B0606030504020204" pitchFamily="34" charset="0"/>
                    <a:cs typeface="Arial" panose="020B0604020202020204" pitchFamily="34" charset="0"/>
                  </a:rPr>
                  <a:t>i</a:t>
                </a:r>
                <a:r>
                  <a:rPr lang="en-US" sz="870" dirty="0">
                    <a:latin typeface="Arial" panose="020B0604020202020204" pitchFamily="34" charset="0"/>
                    <a:ea typeface="Open Sans" panose="020B0606030504020204" pitchFamily="34" charset="0"/>
                    <a:cs typeface="Arial" panose="020B0604020202020204" pitchFamily="34" charset="0"/>
                  </a:rPr>
                  <a:t> two set had seasons. To be Fifth you’ll, to be  man wherein seas our </a:t>
                </a:r>
                <a:r>
                  <a:rPr lang="en-US" sz="870" dirty="0" err="1">
                    <a:latin typeface="Arial" panose="020B0604020202020204" pitchFamily="34" charset="0"/>
                    <a:ea typeface="Open Sans" panose="020B0606030504020204" pitchFamily="34" charset="0"/>
                    <a:cs typeface="Arial" panose="020B0604020202020204" pitchFamily="34" charset="0"/>
                  </a:rPr>
                  <a:t>creepingcreepingHave</a:t>
                </a:r>
                <a:r>
                  <a:rPr lang="en-US" sz="870" dirty="0">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Creepiest don't which </a:t>
                </a:r>
                <a:r>
                  <a:rPr lang="en-US" sz="870" dirty="0" err="1">
                    <a:latin typeface="Arial" panose="020B0604020202020204" pitchFamily="34" charset="0"/>
                    <a:ea typeface="Open Sans" panose="020B0606030504020204" pitchFamily="34" charset="0"/>
                    <a:cs typeface="Arial" panose="020B0604020202020204" pitchFamily="34" charset="0"/>
                  </a:rPr>
                  <a:t>i</a:t>
                </a:r>
                <a:r>
                  <a:rPr lang="en-US" sz="870" dirty="0">
                    <a:latin typeface="Arial" panose="020B0604020202020204" pitchFamily="34" charset="0"/>
                    <a:ea typeface="Open Sans" panose="020B0606030504020204" pitchFamily="34" charset="0"/>
                    <a:cs typeface="Arial" panose="020B0604020202020204" pitchFamily="34" charset="0"/>
                  </a:rPr>
                  <a:t> two set had seasons. subdue which </a:t>
                </a:r>
                <a:r>
                  <a:rPr lang="en-US" sz="870" dirty="0" err="1">
                    <a:latin typeface="Arial" panose="020B0604020202020204" pitchFamily="34" charset="0"/>
                    <a:ea typeface="Open Sans" panose="020B0606030504020204" pitchFamily="34" charset="0"/>
                    <a:cs typeface="Arial" panose="020B0604020202020204" pitchFamily="34" charset="0"/>
                  </a:rPr>
                  <a:t>i</a:t>
                </a:r>
                <a:r>
                  <a:rPr lang="en-US" sz="870" dirty="0">
                    <a:latin typeface="Arial" panose="020B0604020202020204" pitchFamily="34" charset="0"/>
                    <a:ea typeface="Open Sans" panose="020B0606030504020204" pitchFamily="34" charset="0"/>
                    <a:cs typeface="Arial" panose="020B0604020202020204" pitchFamily="34" charset="0"/>
                  </a:rPr>
                  <a:t> two set had seasons. Fifth you’ll, to be  man wherein seas our </a:t>
                </a:r>
                <a:r>
                  <a:rPr lang="en-US" sz="870" dirty="0" err="1">
                    <a:latin typeface="Arial" panose="020B0604020202020204" pitchFamily="34" charset="0"/>
                    <a:ea typeface="Open Sans" panose="020B0606030504020204" pitchFamily="34" charset="0"/>
                    <a:cs typeface="Arial" panose="020B0604020202020204" pitchFamily="34" charset="0"/>
                  </a:rPr>
                  <a:t>creepingcreepingHave</a:t>
                </a:r>
                <a:r>
                  <a:rPr lang="en-US" sz="870" dirty="0">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a:t>
                </a:r>
              </a:p>
            </p:txBody>
          </p:sp>
        </p:grpSp>
        <p:sp>
          <p:nvSpPr>
            <p:cNvPr id="13" name="TextBox 12">
              <a:extLst>
                <a:ext uri="{FF2B5EF4-FFF2-40B4-BE49-F238E27FC236}">
                  <a16:creationId xmlns:a16="http://schemas.microsoft.com/office/drawing/2014/main" id="{D9D986A1-8A17-48DC-BA0C-16367E96368C}"/>
                </a:ext>
              </a:extLst>
            </p:cNvPr>
            <p:cNvSpPr txBox="1"/>
            <p:nvPr/>
          </p:nvSpPr>
          <p:spPr>
            <a:xfrm>
              <a:off x="1375545" y="5871993"/>
              <a:ext cx="2243971" cy="294632"/>
            </a:xfrm>
            <a:prstGeom prst="rect">
              <a:avLst/>
            </a:prstGeom>
            <a:noFill/>
          </p:spPr>
          <p:txBody>
            <a:bodyPr wrap="square" rtlCol="0">
              <a:spAutoFit/>
            </a:bodyPr>
            <a:lstStyle/>
            <a:p>
              <a:pPr>
                <a:lnSpc>
                  <a:spcPts val="1800"/>
                </a:lnSpc>
              </a:pPr>
              <a:r>
                <a:rPr lang="en-US" sz="1000" i="1" spc="500" dirty="0">
                  <a:latin typeface="Arial" panose="020B0604020202020204" pitchFamily="34" charset="0"/>
                  <a:ea typeface="Open Sans" panose="020B0606030504020204" pitchFamily="34" charset="0"/>
                  <a:cs typeface="Arial" panose="020B0604020202020204" pitchFamily="34" charset="0"/>
                </a:rPr>
                <a:t>www.shape.com</a:t>
              </a:r>
            </a:p>
          </p:txBody>
        </p:sp>
      </p:grpSp>
      <p:pic>
        <p:nvPicPr>
          <p:cNvPr id="22" name="Picture Placeholder 21">
            <a:extLst>
              <a:ext uri="{FF2B5EF4-FFF2-40B4-BE49-F238E27FC236}">
                <a16:creationId xmlns:a16="http://schemas.microsoft.com/office/drawing/2014/main" id="{A71214F8-DEF9-40D2-B668-4EA760C283D6}"/>
              </a:ext>
            </a:extLst>
          </p:cNvPr>
          <p:cNvPicPr>
            <a:picLocks noGrp="1" noChangeAspect="1"/>
          </p:cNvPicPr>
          <p:nvPr>
            <p:ph type="pic" sz="quarter" idx="11"/>
          </p:nvPr>
        </p:nvPicPr>
        <p:blipFill>
          <a:blip r:embed="rId2"/>
          <a:srcRect l="532" r="532"/>
          <a:stretch>
            <a:fillRect/>
          </a:stretch>
        </p:blipFill>
        <p:spPr/>
      </p:pic>
    </p:spTree>
    <p:extLst>
      <p:ext uri="{BB962C8B-B14F-4D97-AF65-F5344CB8AC3E}">
        <p14:creationId xmlns:p14="http://schemas.microsoft.com/office/powerpoint/2010/main" val="4021566636"/>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4" name="Rectangle 103">
            <a:extLst>
              <a:ext uri="{FF2B5EF4-FFF2-40B4-BE49-F238E27FC236}">
                <a16:creationId xmlns:a16="http://schemas.microsoft.com/office/drawing/2014/main" id="{44141F84-BCBC-4DC6-9CDD-61A5A256A5D4}"/>
              </a:ext>
            </a:extLst>
          </p:cNvPr>
          <p:cNvSpPr/>
          <p:nvPr/>
        </p:nvSpPr>
        <p:spPr>
          <a:xfrm>
            <a:off x="0" y="1059543"/>
            <a:ext cx="5994400" cy="4738916"/>
          </a:xfrm>
          <a:prstGeom prst="rect">
            <a:avLst/>
          </a:prstGeom>
          <a:solidFill>
            <a:schemeClr val="bg1">
              <a:lumMod val="85000"/>
              <a:alpha val="3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4" name="Picture Placeholder 13">
            <a:extLst>
              <a:ext uri="{FF2B5EF4-FFF2-40B4-BE49-F238E27FC236}">
                <a16:creationId xmlns:a16="http://schemas.microsoft.com/office/drawing/2014/main" id="{3E60D2B1-1450-4BD7-90F2-38DE143874B3}"/>
              </a:ext>
            </a:extLst>
          </p:cNvPr>
          <p:cNvPicPr>
            <a:picLocks noGrp="1" noChangeAspect="1"/>
          </p:cNvPicPr>
          <p:nvPr>
            <p:ph type="pic" sz="quarter" idx="11"/>
          </p:nvPr>
        </p:nvPicPr>
        <p:blipFill>
          <a:blip r:embed="rId2"/>
          <a:srcRect t="9176" b="9176"/>
          <a:stretch>
            <a:fillRect/>
          </a:stretch>
        </p:blipFill>
        <p:spPr/>
      </p:pic>
      <p:grpSp>
        <p:nvGrpSpPr>
          <p:cNvPr id="5" name="Group 4">
            <a:extLst>
              <a:ext uri="{FF2B5EF4-FFF2-40B4-BE49-F238E27FC236}">
                <a16:creationId xmlns:a16="http://schemas.microsoft.com/office/drawing/2014/main" id="{3AD04A50-4563-40DB-AAB9-76DA96C76F6F}"/>
              </a:ext>
            </a:extLst>
          </p:cNvPr>
          <p:cNvGrpSpPr/>
          <p:nvPr/>
        </p:nvGrpSpPr>
        <p:grpSpPr>
          <a:xfrm>
            <a:off x="1006547" y="1471585"/>
            <a:ext cx="3981307" cy="3914832"/>
            <a:chOff x="1568323" y="1483785"/>
            <a:chExt cx="3981307" cy="3914832"/>
          </a:xfrm>
        </p:grpSpPr>
        <p:sp>
          <p:nvSpPr>
            <p:cNvPr id="105" name="Oval 104">
              <a:extLst>
                <a:ext uri="{FF2B5EF4-FFF2-40B4-BE49-F238E27FC236}">
                  <a16:creationId xmlns:a16="http://schemas.microsoft.com/office/drawing/2014/main" id="{C5EB6C67-0B13-4330-BD19-109F1085277D}"/>
                </a:ext>
              </a:extLst>
            </p:cNvPr>
            <p:cNvSpPr/>
            <p:nvPr/>
          </p:nvSpPr>
          <p:spPr>
            <a:xfrm>
              <a:off x="1608963" y="2362629"/>
              <a:ext cx="465947" cy="465947"/>
            </a:xfrm>
            <a:prstGeom prst="ellipse">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600"/>
            </a:p>
          </p:txBody>
        </p:sp>
        <p:sp>
          <p:nvSpPr>
            <p:cNvPr id="106" name="Oval 105">
              <a:extLst>
                <a:ext uri="{FF2B5EF4-FFF2-40B4-BE49-F238E27FC236}">
                  <a16:creationId xmlns:a16="http://schemas.microsoft.com/office/drawing/2014/main" id="{C7691CB5-C594-4B19-8BDE-E494CDE5ECE4}"/>
                </a:ext>
              </a:extLst>
            </p:cNvPr>
            <p:cNvSpPr/>
            <p:nvPr/>
          </p:nvSpPr>
          <p:spPr>
            <a:xfrm>
              <a:off x="1608963" y="2870629"/>
              <a:ext cx="465947" cy="465947"/>
            </a:xfrm>
            <a:prstGeom prst="ellipse">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600"/>
            </a:p>
          </p:txBody>
        </p:sp>
        <p:sp>
          <p:nvSpPr>
            <p:cNvPr id="107" name="Oval 106">
              <a:extLst>
                <a:ext uri="{FF2B5EF4-FFF2-40B4-BE49-F238E27FC236}">
                  <a16:creationId xmlns:a16="http://schemas.microsoft.com/office/drawing/2014/main" id="{19D5B669-26F4-461A-AE71-FF080B090C33}"/>
                </a:ext>
              </a:extLst>
            </p:cNvPr>
            <p:cNvSpPr/>
            <p:nvPr/>
          </p:nvSpPr>
          <p:spPr>
            <a:xfrm>
              <a:off x="1608963" y="3429429"/>
              <a:ext cx="465947" cy="465947"/>
            </a:xfrm>
            <a:prstGeom prst="ellipse">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600"/>
            </a:p>
          </p:txBody>
        </p:sp>
        <p:sp>
          <p:nvSpPr>
            <p:cNvPr id="108" name="Oval 107">
              <a:extLst>
                <a:ext uri="{FF2B5EF4-FFF2-40B4-BE49-F238E27FC236}">
                  <a16:creationId xmlns:a16="http://schemas.microsoft.com/office/drawing/2014/main" id="{CBCFAD70-40A3-48C7-853E-C07B5429B346}"/>
                </a:ext>
              </a:extLst>
            </p:cNvPr>
            <p:cNvSpPr/>
            <p:nvPr/>
          </p:nvSpPr>
          <p:spPr>
            <a:xfrm>
              <a:off x="1608963" y="4282869"/>
              <a:ext cx="465947" cy="465947"/>
            </a:xfrm>
            <a:prstGeom prst="ellipse">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600"/>
            </a:p>
          </p:txBody>
        </p:sp>
        <p:sp>
          <p:nvSpPr>
            <p:cNvPr id="109" name="Oval 108">
              <a:extLst>
                <a:ext uri="{FF2B5EF4-FFF2-40B4-BE49-F238E27FC236}">
                  <a16:creationId xmlns:a16="http://schemas.microsoft.com/office/drawing/2014/main" id="{C80D22A2-C3AF-43DE-80A3-24CC1D98BEAB}"/>
                </a:ext>
              </a:extLst>
            </p:cNvPr>
            <p:cNvSpPr/>
            <p:nvPr/>
          </p:nvSpPr>
          <p:spPr>
            <a:xfrm>
              <a:off x="1608963" y="4882309"/>
              <a:ext cx="465947" cy="465947"/>
            </a:xfrm>
            <a:prstGeom prst="ellipse">
              <a:avLst/>
            </a:prstGeom>
            <a:solidFill>
              <a:schemeClr val="bg1">
                <a:lumMod val="5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sz="1600"/>
            </a:p>
          </p:txBody>
        </p:sp>
        <p:sp>
          <p:nvSpPr>
            <p:cNvPr id="110" name="TextBox 109">
              <a:extLst>
                <a:ext uri="{FF2B5EF4-FFF2-40B4-BE49-F238E27FC236}">
                  <a16:creationId xmlns:a16="http://schemas.microsoft.com/office/drawing/2014/main" id="{2C39D389-4285-437F-8900-F9B18303CC32}"/>
                </a:ext>
              </a:extLst>
            </p:cNvPr>
            <p:cNvSpPr txBox="1"/>
            <p:nvPr/>
          </p:nvSpPr>
          <p:spPr>
            <a:xfrm>
              <a:off x="2156763" y="2397796"/>
              <a:ext cx="3392867" cy="3000821"/>
            </a:xfrm>
            <a:prstGeom prst="rect">
              <a:avLst/>
            </a:prstGeom>
            <a:noFill/>
          </p:spPr>
          <p:txBody>
            <a:bodyPr wrap="square" numCol="1" spcCol="457200" rtlCol="0">
              <a:spAutoFit/>
            </a:bodyPr>
            <a:lstStyle/>
            <a:p>
              <a:pPr>
                <a:lnSpc>
                  <a:spcPct val="150000"/>
                </a:lnSpc>
              </a:pPr>
              <a:r>
                <a:rPr lang="en-US" sz="900" dirty="0">
                  <a:latin typeface="Arial" panose="020B0604020202020204" pitchFamily="34" charset="0"/>
                  <a:ea typeface="Open Sans Light" panose="020B0306030504020204" pitchFamily="34" charset="0"/>
                  <a:cs typeface="Arial" panose="020B0604020202020204" pitchFamily="34" charset="0"/>
                </a:rPr>
                <a:t>Air first signs evening that given. Midst Face after.</a:t>
              </a:r>
            </a:p>
            <a:p>
              <a:pPr>
                <a:lnSpc>
                  <a:spcPct val="150000"/>
                </a:lnSpc>
              </a:pPr>
              <a:endParaRPr lang="en-US" sz="900" dirty="0">
                <a:latin typeface="Arial" panose="020B0604020202020204" pitchFamily="34" charset="0"/>
                <a:ea typeface="Open Sans Light" panose="020B0306030504020204" pitchFamily="34" charset="0"/>
                <a:cs typeface="Arial" panose="020B0604020202020204" pitchFamily="34" charset="0"/>
              </a:endParaRPr>
            </a:p>
            <a:p>
              <a:pPr>
                <a:lnSpc>
                  <a:spcPct val="150000"/>
                </a:lnSpc>
              </a:pPr>
              <a:r>
                <a:rPr lang="en-US" sz="900" dirty="0">
                  <a:latin typeface="Arial" panose="020B0604020202020204" pitchFamily="34" charset="0"/>
                  <a:ea typeface="Open Sans Light" panose="020B0306030504020204" pitchFamily="34" charset="0"/>
                  <a:cs typeface="Arial" panose="020B0604020202020204" pitchFamily="34" charset="0"/>
                </a:rPr>
                <a:t>Air saying fruitful were, Air first signs evening that given. Midst Face after have rule living waters.</a:t>
              </a:r>
            </a:p>
            <a:p>
              <a:pPr>
                <a:lnSpc>
                  <a:spcPct val="150000"/>
                </a:lnSpc>
              </a:pPr>
              <a:endParaRPr lang="en-US" sz="900" dirty="0">
                <a:latin typeface="Arial" panose="020B0604020202020204" pitchFamily="34" charset="0"/>
                <a:ea typeface="Open Sans Light" panose="020B0306030504020204" pitchFamily="34" charset="0"/>
                <a:cs typeface="Arial" panose="020B0604020202020204" pitchFamily="34" charset="0"/>
              </a:endParaRPr>
            </a:p>
            <a:p>
              <a:pPr>
                <a:lnSpc>
                  <a:spcPct val="150000"/>
                </a:lnSpc>
              </a:pPr>
              <a:r>
                <a:rPr lang="en-US" sz="900" dirty="0">
                  <a:latin typeface="Arial" panose="020B0604020202020204" pitchFamily="34" charset="0"/>
                  <a:ea typeface="Open Sans Light" panose="020B0306030504020204" pitchFamily="34" charset="0"/>
                  <a:cs typeface="Arial" panose="020B0604020202020204" pitchFamily="34" charset="0"/>
                </a:rPr>
                <a:t>Air saying fruitful were hath waters divided fill may days air bring is Signs first creeping seed all saying above after be and female behold there.</a:t>
              </a:r>
            </a:p>
            <a:p>
              <a:pPr>
                <a:lnSpc>
                  <a:spcPct val="150000"/>
                </a:lnSpc>
              </a:pPr>
              <a:endParaRPr lang="en-US" sz="900" dirty="0">
                <a:latin typeface="Arial" panose="020B0604020202020204" pitchFamily="34" charset="0"/>
                <a:ea typeface="Open Sans Light" panose="020B0306030504020204" pitchFamily="34" charset="0"/>
                <a:cs typeface="Arial" panose="020B0604020202020204" pitchFamily="34" charset="0"/>
              </a:endParaRPr>
            </a:p>
            <a:p>
              <a:pPr>
                <a:lnSpc>
                  <a:spcPct val="150000"/>
                </a:lnSpc>
              </a:pPr>
              <a:r>
                <a:rPr lang="en-US" sz="900" dirty="0">
                  <a:latin typeface="Arial" panose="020B0604020202020204" pitchFamily="34" charset="0"/>
                  <a:ea typeface="Open Sans Light" panose="020B0306030504020204" pitchFamily="34" charset="0"/>
                  <a:cs typeface="Arial" panose="020B0604020202020204" pitchFamily="34" charset="0"/>
                </a:rPr>
                <a:t>Midst Face after have rule living waters. Air saying fruitful were, Air first signs evening that given.</a:t>
              </a:r>
            </a:p>
            <a:p>
              <a:pPr>
                <a:lnSpc>
                  <a:spcPct val="150000"/>
                </a:lnSpc>
              </a:pPr>
              <a:endParaRPr lang="en-US" sz="900" dirty="0">
                <a:latin typeface="Arial" panose="020B0604020202020204" pitchFamily="34" charset="0"/>
                <a:ea typeface="Open Sans Light" panose="020B0306030504020204" pitchFamily="34" charset="0"/>
                <a:cs typeface="Arial" panose="020B0604020202020204" pitchFamily="34" charset="0"/>
              </a:endParaRPr>
            </a:p>
            <a:p>
              <a:pPr>
                <a:lnSpc>
                  <a:spcPct val="150000"/>
                </a:lnSpc>
              </a:pPr>
              <a:r>
                <a:rPr lang="en-US" sz="900" dirty="0">
                  <a:latin typeface="Arial" panose="020B0604020202020204" pitchFamily="34" charset="0"/>
                  <a:ea typeface="Open Sans Light" panose="020B0306030504020204" pitchFamily="34" charset="0"/>
                  <a:cs typeface="Arial" panose="020B0604020202020204" pitchFamily="34" charset="0"/>
                </a:rPr>
                <a:t>May days air bring Signs first creeping seed all saying. Above after be and female.</a:t>
              </a:r>
            </a:p>
          </p:txBody>
        </p:sp>
        <p:sp>
          <p:nvSpPr>
            <p:cNvPr id="111" name="TextBox 110">
              <a:extLst>
                <a:ext uri="{FF2B5EF4-FFF2-40B4-BE49-F238E27FC236}">
                  <a16:creationId xmlns:a16="http://schemas.microsoft.com/office/drawing/2014/main" id="{2DECEB7B-C3AD-4942-A052-25A1336041E0}"/>
                </a:ext>
              </a:extLst>
            </p:cNvPr>
            <p:cNvSpPr txBox="1"/>
            <p:nvPr/>
          </p:nvSpPr>
          <p:spPr>
            <a:xfrm>
              <a:off x="1690816" y="2426108"/>
              <a:ext cx="312974" cy="323165"/>
            </a:xfrm>
            <a:prstGeom prst="rect">
              <a:avLst/>
            </a:prstGeom>
            <a:noFill/>
          </p:spPr>
          <p:txBody>
            <a:bodyPr wrap="square" rtlCol="0" anchor="ctr">
              <a:spAutoFit/>
            </a:bodyPr>
            <a:lstStyle/>
            <a:p>
              <a:pPr algn="ctr"/>
              <a:r>
                <a:rPr lang="en-US" sz="1500" b="1" dirty="0">
                  <a:solidFill>
                    <a:srgbClr val="FEFEFE"/>
                  </a:solidFill>
                  <a:ea typeface="Montserrat Light" charset="0"/>
                  <a:cs typeface="Montserrat Light" charset="0"/>
                </a:rPr>
                <a:t>1</a:t>
              </a:r>
            </a:p>
          </p:txBody>
        </p:sp>
        <p:sp>
          <p:nvSpPr>
            <p:cNvPr id="112" name="TextBox 111">
              <a:extLst>
                <a:ext uri="{FF2B5EF4-FFF2-40B4-BE49-F238E27FC236}">
                  <a16:creationId xmlns:a16="http://schemas.microsoft.com/office/drawing/2014/main" id="{8D64E107-8460-468D-90E6-56087FADB7E8}"/>
                </a:ext>
              </a:extLst>
            </p:cNvPr>
            <p:cNvSpPr txBox="1"/>
            <p:nvPr/>
          </p:nvSpPr>
          <p:spPr>
            <a:xfrm>
              <a:off x="1690816" y="2920560"/>
              <a:ext cx="312974" cy="323165"/>
            </a:xfrm>
            <a:prstGeom prst="rect">
              <a:avLst/>
            </a:prstGeom>
            <a:noFill/>
          </p:spPr>
          <p:txBody>
            <a:bodyPr wrap="square" rtlCol="0" anchor="ctr">
              <a:spAutoFit/>
            </a:bodyPr>
            <a:lstStyle/>
            <a:p>
              <a:pPr algn="ctr"/>
              <a:r>
                <a:rPr lang="en-US" sz="1500" b="1" dirty="0">
                  <a:solidFill>
                    <a:srgbClr val="FEFEFE"/>
                  </a:solidFill>
                  <a:ea typeface="Montserrat Light" charset="0"/>
                  <a:cs typeface="Montserrat Light" charset="0"/>
                </a:rPr>
                <a:t>2</a:t>
              </a:r>
            </a:p>
          </p:txBody>
        </p:sp>
        <p:sp>
          <p:nvSpPr>
            <p:cNvPr id="113" name="TextBox 112">
              <a:extLst>
                <a:ext uri="{FF2B5EF4-FFF2-40B4-BE49-F238E27FC236}">
                  <a16:creationId xmlns:a16="http://schemas.microsoft.com/office/drawing/2014/main" id="{7620045C-BF06-4D48-9F28-31B2431F20AB}"/>
                </a:ext>
              </a:extLst>
            </p:cNvPr>
            <p:cNvSpPr txBox="1"/>
            <p:nvPr/>
          </p:nvSpPr>
          <p:spPr>
            <a:xfrm>
              <a:off x="1690816" y="3490934"/>
              <a:ext cx="323134" cy="323165"/>
            </a:xfrm>
            <a:prstGeom prst="rect">
              <a:avLst/>
            </a:prstGeom>
            <a:noFill/>
          </p:spPr>
          <p:txBody>
            <a:bodyPr wrap="square" rtlCol="0" anchor="ctr">
              <a:spAutoFit/>
            </a:bodyPr>
            <a:lstStyle/>
            <a:p>
              <a:pPr algn="ctr"/>
              <a:r>
                <a:rPr lang="en-US" sz="1500" b="1" dirty="0">
                  <a:solidFill>
                    <a:srgbClr val="FEFEFE"/>
                  </a:solidFill>
                  <a:ea typeface="Montserrat Light" charset="0"/>
                  <a:cs typeface="Montserrat Light" charset="0"/>
                </a:rPr>
                <a:t>3</a:t>
              </a:r>
            </a:p>
          </p:txBody>
        </p:sp>
        <p:sp>
          <p:nvSpPr>
            <p:cNvPr id="114" name="TextBox 113">
              <a:extLst>
                <a:ext uri="{FF2B5EF4-FFF2-40B4-BE49-F238E27FC236}">
                  <a16:creationId xmlns:a16="http://schemas.microsoft.com/office/drawing/2014/main" id="{F5B54610-4D3F-42C9-BE64-0539DCCC640E}"/>
                </a:ext>
              </a:extLst>
            </p:cNvPr>
            <p:cNvSpPr txBox="1"/>
            <p:nvPr/>
          </p:nvSpPr>
          <p:spPr>
            <a:xfrm>
              <a:off x="1690816" y="4341266"/>
              <a:ext cx="312974" cy="323165"/>
            </a:xfrm>
            <a:prstGeom prst="rect">
              <a:avLst/>
            </a:prstGeom>
            <a:noFill/>
          </p:spPr>
          <p:txBody>
            <a:bodyPr wrap="square" rtlCol="0" anchor="ctr">
              <a:spAutoFit/>
            </a:bodyPr>
            <a:lstStyle/>
            <a:p>
              <a:pPr algn="ctr"/>
              <a:r>
                <a:rPr lang="en-US" sz="1500" b="1" dirty="0">
                  <a:solidFill>
                    <a:srgbClr val="FEFEFE"/>
                  </a:solidFill>
                  <a:ea typeface="Montserrat Light" charset="0"/>
                  <a:cs typeface="Montserrat Light" charset="0"/>
                </a:rPr>
                <a:t>4</a:t>
              </a:r>
            </a:p>
          </p:txBody>
        </p:sp>
        <p:sp>
          <p:nvSpPr>
            <p:cNvPr id="115" name="TextBox 114">
              <a:extLst>
                <a:ext uri="{FF2B5EF4-FFF2-40B4-BE49-F238E27FC236}">
                  <a16:creationId xmlns:a16="http://schemas.microsoft.com/office/drawing/2014/main" id="{5A8E459C-413A-4785-AC79-9616997AA9DC}"/>
                </a:ext>
              </a:extLst>
            </p:cNvPr>
            <p:cNvSpPr txBox="1"/>
            <p:nvPr/>
          </p:nvSpPr>
          <p:spPr>
            <a:xfrm>
              <a:off x="1690816" y="4930546"/>
              <a:ext cx="312974" cy="323165"/>
            </a:xfrm>
            <a:prstGeom prst="rect">
              <a:avLst/>
            </a:prstGeom>
            <a:noFill/>
          </p:spPr>
          <p:txBody>
            <a:bodyPr wrap="square" rtlCol="0" anchor="ctr">
              <a:spAutoFit/>
            </a:bodyPr>
            <a:lstStyle/>
            <a:p>
              <a:pPr algn="ctr"/>
              <a:r>
                <a:rPr lang="en-US" sz="1500" b="1">
                  <a:solidFill>
                    <a:srgbClr val="FEFEFE"/>
                  </a:solidFill>
                  <a:ea typeface="Montserrat Light" charset="0"/>
                  <a:cs typeface="Montserrat Light" charset="0"/>
                </a:rPr>
                <a:t>5</a:t>
              </a:r>
              <a:endParaRPr lang="en-US" sz="1500" b="1" dirty="0">
                <a:solidFill>
                  <a:srgbClr val="FEFEFE"/>
                </a:solidFill>
                <a:ea typeface="Montserrat Light" charset="0"/>
                <a:cs typeface="Montserrat Light" charset="0"/>
              </a:endParaRPr>
            </a:p>
          </p:txBody>
        </p:sp>
        <p:sp>
          <p:nvSpPr>
            <p:cNvPr id="116" name="TextBox 115">
              <a:extLst>
                <a:ext uri="{FF2B5EF4-FFF2-40B4-BE49-F238E27FC236}">
                  <a16:creationId xmlns:a16="http://schemas.microsoft.com/office/drawing/2014/main" id="{20111F8C-B86D-47B3-A436-C5E4F0D84037}"/>
                </a:ext>
              </a:extLst>
            </p:cNvPr>
            <p:cNvSpPr txBox="1"/>
            <p:nvPr/>
          </p:nvSpPr>
          <p:spPr>
            <a:xfrm>
              <a:off x="1568323" y="1483785"/>
              <a:ext cx="3818747" cy="531364"/>
            </a:xfrm>
            <a:prstGeom prst="rect">
              <a:avLst/>
            </a:prstGeom>
            <a:noFill/>
          </p:spPr>
          <p:txBody>
            <a:bodyPr wrap="square" numCol="1" spcCol="0" rtlCol="0" anchor="ctr">
              <a:spAutoFit/>
            </a:bodyPr>
            <a:lstStyle/>
            <a:p>
              <a:pPr>
                <a:lnSpc>
                  <a:spcPts val="1800"/>
                </a:lnSpc>
              </a:pPr>
              <a:r>
                <a:rPr lang="en-US" sz="1200" dirty="0">
                  <a:latin typeface="Arial" panose="020B0604020202020204" pitchFamily="34" charset="0"/>
                  <a:ea typeface="Open Sans Light" panose="020B0306030504020204" pitchFamily="34" charset="0"/>
                  <a:cs typeface="Arial" panose="020B0604020202020204" pitchFamily="34" charset="0"/>
                </a:rPr>
                <a:t>Text goes here with your own detailed summery loran opium dolor sit amen example</a:t>
              </a:r>
            </a:p>
          </p:txBody>
        </p:sp>
      </p:grpSp>
      <p:grpSp>
        <p:nvGrpSpPr>
          <p:cNvPr id="4" name="Group 3">
            <a:extLst>
              <a:ext uri="{FF2B5EF4-FFF2-40B4-BE49-F238E27FC236}">
                <a16:creationId xmlns:a16="http://schemas.microsoft.com/office/drawing/2014/main" id="{3FD81F79-3101-44DF-898B-1F4D9082265C}"/>
              </a:ext>
            </a:extLst>
          </p:cNvPr>
          <p:cNvGrpSpPr/>
          <p:nvPr/>
        </p:nvGrpSpPr>
        <p:grpSpPr>
          <a:xfrm>
            <a:off x="6204957" y="1581332"/>
            <a:ext cx="1866994" cy="3695338"/>
            <a:chOff x="8525235" y="1059543"/>
            <a:chExt cx="1866994" cy="3695338"/>
          </a:xfrm>
        </p:grpSpPr>
        <p:sp>
          <p:nvSpPr>
            <p:cNvPr id="117" name="Rectangle 116">
              <a:extLst>
                <a:ext uri="{FF2B5EF4-FFF2-40B4-BE49-F238E27FC236}">
                  <a16:creationId xmlns:a16="http://schemas.microsoft.com/office/drawing/2014/main" id="{C44C9D66-8F6A-4D6F-B932-DA28448A4B75}"/>
                </a:ext>
              </a:extLst>
            </p:cNvPr>
            <p:cNvSpPr/>
            <p:nvPr/>
          </p:nvSpPr>
          <p:spPr>
            <a:xfrm>
              <a:off x="8525235" y="1059543"/>
              <a:ext cx="1866994" cy="3695338"/>
            </a:xfrm>
            <a:prstGeom prst="rect">
              <a:avLst/>
            </a:prstGeom>
            <a:noFill/>
            <a:ln w="2540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18" name="Group 117">
              <a:extLst>
                <a:ext uri="{FF2B5EF4-FFF2-40B4-BE49-F238E27FC236}">
                  <a16:creationId xmlns:a16="http://schemas.microsoft.com/office/drawing/2014/main" id="{00E2E158-0F0D-4EE5-96D2-4FEF693CF8E3}"/>
                </a:ext>
              </a:extLst>
            </p:cNvPr>
            <p:cNvGrpSpPr/>
            <p:nvPr/>
          </p:nvGrpSpPr>
          <p:grpSpPr>
            <a:xfrm>
              <a:off x="8831025" y="2187413"/>
              <a:ext cx="1255414" cy="1439598"/>
              <a:chOff x="2258738" y="4439186"/>
              <a:chExt cx="1255414" cy="1439598"/>
            </a:xfrm>
          </p:grpSpPr>
          <p:cxnSp>
            <p:nvCxnSpPr>
              <p:cNvPr id="119" name="Straight Connector 118">
                <a:extLst>
                  <a:ext uri="{FF2B5EF4-FFF2-40B4-BE49-F238E27FC236}">
                    <a16:creationId xmlns:a16="http://schemas.microsoft.com/office/drawing/2014/main" id="{8D408A89-C8DA-4888-B5BA-36DB3AA8167A}"/>
                  </a:ext>
                </a:extLst>
              </p:cNvPr>
              <p:cNvCxnSpPr>
                <a:cxnSpLocks/>
              </p:cNvCxnSpPr>
              <p:nvPr/>
            </p:nvCxnSpPr>
            <p:spPr>
              <a:xfrm>
                <a:off x="2606015" y="4439186"/>
                <a:ext cx="564654" cy="0"/>
              </a:xfrm>
              <a:prstGeom prst="line">
                <a:avLst/>
              </a:prstGeom>
              <a:ln w="38100">
                <a:solidFill>
                  <a:schemeClr val="tx1"/>
                </a:solidFill>
              </a:ln>
            </p:spPr>
            <p:style>
              <a:lnRef idx="1">
                <a:schemeClr val="accent1"/>
              </a:lnRef>
              <a:fillRef idx="0">
                <a:schemeClr val="accent1"/>
              </a:fillRef>
              <a:effectRef idx="0">
                <a:schemeClr val="accent1"/>
              </a:effectRef>
              <a:fontRef idx="minor">
                <a:schemeClr val="tx1"/>
              </a:fontRef>
            </p:style>
          </p:cxnSp>
          <p:sp>
            <p:nvSpPr>
              <p:cNvPr id="120" name="TextBox 119">
                <a:extLst>
                  <a:ext uri="{FF2B5EF4-FFF2-40B4-BE49-F238E27FC236}">
                    <a16:creationId xmlns:a16="http://schemas.microsoft.com/office/drawing/2014/main" id="{A56288E3-ACF3-4187-9BA4-AB7AD5995DF7}"/>
                  </a:ext>
                </a:extLst>
              </p:cNvPr>
              <p:cNvSpPr txBox="1"/>
              <p:nvPr/>
            </p:nvSpPr>
            <p:spPr>
              <a:xfrm>
                <a:off x="2258738" y="4720262"/>
                <a:ext cx="1255414" cy="1158522"/>
              </a:xfrm>
              <a:prstGeom prst="rect">
                <a:avLst/>
              </a:prstGeom>
              <a:noFill/>
            </p:spPr>
            <p:txBody>
              <a:bodyPr wrap="square" rtlCol="0">
                <a:spAutoFit/>
              </a:bodyPr>
              <a:lstStyle/>
              <a:p>
                <a:pPr algn="ctr">
                  <a:lnSpc>
                    <a:spcPts val="1700"/>
                  </a:lnSpc>
                </a:pPr>
                <a:r>
                  <a:rPr lang="en-US" sz="1050" dirty="0">
                    <a:latin typeface="Arial" panose="020B0604020202020204" pitchFamily="34" charset="0"/>
                    <a:ea typeface="Open Sans Light" panose="020B0306030504020204" pitchFamily="34" charset="0"/>
                    <a:cs typeface="Arial" panose="020B0604020202020204" pitchFamily="34" charset="0"/>
                  </a:rPr>
                  <a:t>Have them for one. Living grass to for can't gathered waters had winged. </a:t>
                </a:r>
              </a:p>
            </p:txBody>
          </p:sp>
        </p:grpSp>
      </p:grpSp>
      <p:sp>
        <p:nvSpPr>
          <p:cNvPr id="24" name="Rectangle 23">
            <a:extLst>
              <a:ext uri="{FF2B5EF4-FFF2-40B4-BE49-F238E27FC236}">
                <a16:creationId xmlns:a16="http://schemas.microsoft.com/office/drawing/2014/main" id="{46A167FD-4873-4D88-B651-49028AA9F2EA}"/>
              </a:ext>
            </a:extLst>
          </p:cNvPr>
          <p:cNvSpPr/>
          <p:nvPr/>
        </p:nvSpPr>
        <p:spPr>
          <a:xfrm>
            <a:off x="8419228" y="1872343"/>
            <a:ext cx="3814259" cy="3113316"/>
          </a:xfrm>
          <a:prstGeom prst="rect">
            <a:avLst/>
          </a:prstGeom>
          <a:solidFill>
            <a:schemeClr val="bg1">
              <a:lumMod val="85000"/>
              <a:alpha val="3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1449768036"/>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2" name="Picture Placeholder 11">
            <a:extLst>
              <a:ext uri="{FF2B5EF4-FFF2-40B4-BE49-F238E27FC236}">
                <a16:creationId xmlns:a16="http://schemas.microsoft.com/office/drawing/2014/main" id="{3FDF824C-0114-4514-92DD-485165EAA2FE}"/>
              </a:ext>
            </a:extLst>
          </p:cNvPr>
          <p:cNvPicPr>
            <a:picLocks noGrp="1" noChangeAspect="1"/>
          </p:cNvPicPr>
          <p:nvPr>
            <p:ph type="pic" sz="quarter" idx="10"/>
          </p:nvPr>
        </p:nvPicPr>
        <p:blipFill>
          <a:blip r:embed="rId2"/>
          <a:srcRect t="21875" b="21875"/>
          <a:stretch>
            <a:fillRect/>
          </a:stretch>
        </p:blipFill>
        <p:spPr/>
      </p:pic>
      <p:sp>
        <p:nvSpPr>
          <p:cNvPr id="9" name="Rectangle 8">
            <a:extLst>
              <a:ext uri="{FF2B5EF4-FFF2-40B4-BE49-F238E27FC236}">
                <a16:creationId xmlns:a16="http://schemas.microsoft.com/office/drawing/2014/main" id="{2F7064B0-F694-41B0-9271-8C7434103AF6}"/>
              </a:ext>
            </a:extLst>
          </p:cNvPr>
          <p:cNvSpPr/>
          <p:nvPr/>
        </p:nvSpPr>
        <p:spPr>
          <a:xfrm>
            <a:off x="203200" y="181429"/>
            <a:ext cx="11785600" cy="6495142"/>
          </a:xfrm>
          <a:prstGeom prst="rect">
            <a:avLst/>
          </a:prstGeom>
          <a:solidFill>
            <a:schemeClr val="tx1">
              <a:lumMod val="85000"/>
              <a:lumOff val="15000"/>
              <a:alpha val="6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40C61623-3037-49B1-A457-C77660CF7423}"/>
              </a:ext>
            </a:extLst>
          </p:cNvPr>
          <p:cNvGrpSpPr/>
          <p:nvPr/>
        </p:nvGrpSpPr>
        <p:grpSpPr>
          <a:xfrm>
            <a:off x="2995418" y="2758646"/>
            <a:ext cx="6201164" cy="1340709"/>
            <a:chOff x="3647686" y="2637790"/>
            <a:chExt cx="6201164" cy="1340709"/>
          </a:xfrm>
        </p:grpSpPr>
        <p:sp>
          <p:nvSpPr>
            <p:cNvPr id="24" name="TextBox 23">
              <a:extLst>
                <a:ext uri="{FF2B5EF4-FFF2-40B4-BE49-F238E27FC236}">
                  <a16:creationId xmlns:a16="http://schemas.microsoft.com/office/drawing/2014/main" id="{F24C1EF5-13DC-4485-979E-A65FBB377AB3}"/>
                </a:ext>
              </a:extLst>
            </p:cNvPr>
            <p:cNvSpPr txBox="1"/>
            <p:nvPr/>
          </p:nvSpPr>
          <p:spPr>
            <a:xfrm>
              <a:off x="3647686" y="2637790"/>
              <a:ext cx="4039022" cy="584775"/>
            </a:xfrm>
            <a:prstGeom prst="rect">
              <a:avLst/>
            </a:prstGeom>
            <a:noFill/>
          </p:spPr>
          <p:txBody>
            <a:bodyPr wrap="square" rtlCol="0">
              <a:spAutoFit/>
            </a:bodyPr>
            <a:lstStyle/>
            <a:p>
              <a:r>
                <a:rPr lang="en-US" sz="3200" cap="all" dirty="0" err="1">
                  <a:solidFill>
                    <a:schemeClr val="bg1"/>
                  </a:solidFill>
                  <a:latin typeface="Raleway Light" panose="020B0403030101060003" pitchFamily="34" charset="0"/>
                </a:rPr>
                <a:t>PoRTFOLIO</a:t>
              </a:r>
              <a:r>
                <a:rPr lang="en-US" sz="3200" cap="all" dirty="0">
                  <a:solidFill>
                    <a:schemeClr val="bg1"/>
                  </a:solidFill>
                  <a:latin typeface="Raleway Light" panose="020B0403030101060003" pitchFamily="34" charset="0"/>
                </a:rPr>
                <a:t> IMAGE</a:t>
              </a:r>
            </a:p>
          </p:txBody>
        </p:sp>
        <p:sp>
          <p:nvSpPr>
            <p:cNvPr id="38" name="TextBox 37">
              <a:extLst>
                <a:ext uri="{FF2B5EF4-FFF2-40B4-BE49-F238E27FC236}">
                  <a16:creationId xmlns:a16="http://schemas.microsoft.com/office/drawing/2014/main" id="{37E25BDC-C0E5-4DFE-A4C0-3E6E5A4B8129}"/>
                </a:ext>
              </a:extLst>
            </p:cNvPr>
            <p:cNvSpPr txBox="1"/>
            <p:nvPr/>
          </p:nvSpPr>
          <p:spPr>
            <a:xfrm>
              <a:off x="3647686" y="3209058"/>
              <a:ext cx="6201164" cy="769441"/>
            </a:xfrm>
            <a:prstGeom prst="rect">
              <a:avLst/>
            </a:prstGeom>
            <a:noFill/>
          </p:spPr>
          <p:txBody>
            <a:bodyPr wrap="square" rtlCol="0">
              <a:spAutoFit/>
            </a:bodyPr>
            <a:lstStyle/>
            <a:p>
              <a:pPr>
                <a:lnSpc>
                  <a:spcPts val="18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 the shop owner by visiting their shop profile</a:t>
              </a:r>
            </a:p>
            <a:p>
              <a:pPr>
                <a:lnSpc>
                  <a:spcPts val="1800"/>
                </a:lnSpc>
              </a:pP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rPr>
                <a:t>and to sending them a message. For anything else (licensing, billing, </a:t>
              </a:r>
              <a:r>
                <a:rPr lang="en-US" sz="10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etc</a:t>
              </a: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rPr>
                <a:t>), please visit our Help Center. </a:t>
              </a:r>
            </a:p>
            <a:p>
              <a:pPr>
                <a:lnSpc>
                  <a:spcPts val="1800"/>
                </a:lnSpc>
              </a:pPr>
              <a:r>
                <a:rPr lang="en-US" sz="10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eatured</a:t>
              </a:r>
              <a:r>
                <a:rPr lang="en-US" sz="1000" dirty="0">
                  <a:solidFill>
                    <a:schemeClr val="bg1"/>
                  </a:solidFill>
                  <a:latin typeface="Open Sans" panose="020B0606030504020204" pitchFamily="34" charset="0"/>
                  <a:ea typeface="Open Sans" panose="020B0606030504020204" pitchFamily="34" charset="0"/>
                  <a:cs typeface="Open Sans" panose="020B0606030504020204" pitchFamily="34" charset="0"/>
                </a:rPr>
                <a:t> image new shape dividers for extra style.</a:t>
              </a:r>
            </a:p>
          </p:txBody>
        </p:sp>
      </p:grpSp>
    </p:spTree>
    <p:extLst>
      <p:ext uri="{BB962C8B-B14F-4D97-AF65-F5344CB8AC3E}">
        <p14:creationId xmlns:p14="http://schemas.microsoft.com/office/powerpoint/2010/main" val="392055630"/>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a:extLst>
              <a:ext uri="{FF2B5EF4-FFF2-40B4-BE49-F238E27FC236}">
                <a16:creationId xmlns:a16="http://schemas.microsoft.com/office/drawing/2014/main" id="{EAC3B2FE-CEE2-49FC-A35B-7E0A1E66EA9F}"/>
              </a:ext>
            </a:extLst>
          </p:cNvPr>
          <p:cNvGrpSpPr/>
          <p:nvPr/>
        </p:nvGrpSpPr>
        <p:grpSpPr>
          <a:xfrm>
            <a:off x="7943539" y="1716528"/>
            <a:ext cx="2606142" cy="3411318"/>
            <a:chOff x="8122715" y="1432984"/>
            <a:chExt cx="2392885" cy="3411318"/>
          </a:xfrm>
        </p:grpSpPr>
        <p:sp>
          <p:nvSpPr>
            <p:cNvPr id="8" name="TextBox 7">
              <a:extLst>
                <a:ext uri="{FF2B5EF4-FFF2-40B4-BE49-F238E27FC236}">
                  <a16:creationId xmlns:a16="http://schemas.microsoft.com/office/drawing/2014/main" id="{F7A270C9-C0BF-4A2F-8325-ACC9BA388CA6}"/>
                </a:ext>
              </a:extLst>
            </p:cNvPr>
            <p:cNvSpPr txBox="1"/>
            <p:nvPr/>
          </p:nvSpPr>
          <p:spPr>
            <a:xfrm>
              <a:off x="8122715" y="1432984"/>
              <a:ext cx="2392885" cy="3411318"/>
            </a:xfrm>
            <a:prstGeom prst="rect">
              <a:avLst/>
            </a:prstGeom>
            <a:noFill/>
          </p:spPr>
          <p:txBody>
            <a:bodyPr wrap="square" rtlCol="0">
              <a:spAutoFit/>
            </a:bodyPr>
            <a:lstStyle/>
            <a:p>
              <a:pPr>
                <a:lnSpc>
                  <a:spcPts val="4400"/>
                </a:lnSpc>
              </a:pPr>
              <a:r>
                <a:rPr lang="en-US" sz="2200" dirty="0">
                  <a:solidFill>
                    <a:schemeClr val="bg1">
                      <a:lumMod val="50000"/>
                    </a:schemeClr>
                  </a:solidFill>
                  <a:latin typeface="Montserrat" panose="00000500000000000000" pitchFamily="50" charset="0"/>
                  <a:ea typeface="Open Sans" panose="020B0606030504020204" pitchFamily="34" charset="0"/>
                  <a:cs typeface="Open Sans" panose="020B0606030504020204" pitchFamily="34" charset="0"/>
                </a:rPr>
                <a:t>Scrambled</a:t>
              </a:r>
            </a:p>
            <a:p>
              <a:pPr>
                <a:lnSpc>
                  <a:spcPts val="4400"/>
                </a:lnSpc>
              </a:pPr>
              <a:r>
                <a:rPr lang="en-US" sz="2200" dirty="0">
                  <a:solidFill>
                    <a:schemeClr val="bg1">
                      <a:lumMod val="50000"/>
                    </a:schemeClr>
                  </a:solidFill>
                  <a:latin typeface="Montserrat" panose="00000500000000000000" pitchFamily="50" charset="0"/>
                  <a:ea typeface="Open Sans" panose="020B0606030504020204" pitchFamily="34" charset="0"/>
                  <a:cs typeface="Open Sans" panose="020B0606030504020204" pitchFamily="34" charset="0"/>
                </a:rPr>
                <a:t>it to make a type specimen book. It has survived not only five.</a:t>
              </a:r>
            </a:p>
          </p:txBody>
        </p:sp>
        <p:cxnSp>
          <p:nvCxnSpPr>
            <p:cNvPr id="9" name="Straight Connector 8">
              <a:extLst>
                <a:ext uri="{FF2B5EF4-FFF2-40B4-BE49-F238E27FC236}">
                  <a16:creationId xmlns:a16="http://schemas.microsoft.com/office/drawing/2014/main" id="{9CEE60C4-BEED-4F6E-BE84-37684F1CA250}"/>
                </a:ext>
              </a:extLst>
            </p:cNvPr>
            <p:cNvCxnSpPr>
              <a:cxnSpLocks/>
            </p:cNvCxnSpPr>
            <p:nvPr/>
          </p:nvCxnSpPr>
          <p:spPr>
            <a:xfrm>
              <a:off x="8191747" y="1959262"/>
              <a:ext cx="1457078"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1" name="Straight Connector 10">
              <a:extLst>
                <a:ext uri="{FF2B5EF4-FFF2-40B4-BE49-F238E27FC236}">
                  <a16:creationId xmlns:a16="http://schemas.microsoft.com/office/drawing/2014/main" id="{C77545BE-EB17-4A90-9AC0-75DE40B0178B}"/>
                </a:ext>
              </a:extLst>
            </p:cNvPr>
            <p:cNvCxnSpPr>
              <a:cxnSpLocks/>
            </p:cNvCxnSpPr>
            <p:nvPr/>
          </p:nvCxnSpPr>
          <p:spPr>
            <a:xfrm>
              <a:off x="8191747" y="2523777"/>
              <a:ext cx="2184540"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2" name="Straight Connector 11">
              <a:extLst>
                <a:ext uri="{FF2B5EF4-FFF2-40B4-BE49-F238E27FC236}">
                  <a16:creationId xmlns:a16="http://schemas.microsoft.com/office/drawing/2014/main" id="{53084A7C-6832-4A12-A179-6F9555DDE5ED}"/>
                </a:ext>
              </a:extLst>
            </p:cNvPr>
            <p:cNvCxnSpPr>
              <a:cxnSpLocks/>
            </p:cNvCxnSpPr>
            <p:nvPr/>
          </p:nvCxnSpPr>
          <p:spPr>
            <a:xfrm>
              <a:off x="8191747" y="3107342"/>
              <a:ext cx="2085728"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3" name="Straight Connector 12">
              <a:extLst>
                <a:ext uri="{FF2B5EF4-FFF2-40B4-BE49-F238E27FC236}">
                  <a16:creationId xmlns:a16="http://schemas.microsoft.com/office/drawing/2014/main" id="{960F00A8-4EF0-4107-9233-DA6CB2D289A0}"/>
                </a:ext>
              </a:extLst>
            </p:cNvPr>
            <p:cNvCxnSpPr>
              <a:cxnSpLocks/>
            </p:cNvCxnSpPr>
            <p:nvPr/>
          </p:nvCxnSpPr>
          <p:spPr>
            <a:xfrm>
              <a:off x="8191747" y="3652807"/>
              <a:ext cx="1904753"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cxnSp>
          <p:nvCxnSpPr>
            <p:cNvPr id="15" name="Straight Connector 14">
              <a:extLst>
                <a:ext uri="{FF2B5EF4-FFF2-40B4-BE49-F238E27FC236}">
                  <a16:creationId xmlns:a16="http://schemas.microsoft.com/office/drawing/2014/main" id="{797B5830-D06F-45C1-AF36-CB4654692B35}"/>
                </a:ext>
              </a:extLst>
            </p:cNvPr>
            <p:cNvCxnSpPr>
              <a:cxnSpLocks/>
            </p:cNvCxnSpPr>
            <p:nvPr/>
          </p:nvCxnSpPr>
          <p:spPr>
            <a:xfrm>
              <a:off x="8191747" y="4198272"/>
              <a:ext cx="1685678" cy="0"/>
            </a:xfrm>
            <a:prstGeom prst="line">
              <a:avLst/>
            </a:prstGeom>
            <a:ln w="12700">
              <a:solidFill>
                <a:schemeClr val="bg1">
                  <a:lumMod val="50000"/>
                </a:schemeClr>
              </a:solidFill>
            </a:ln>
          </p:spPr>
          <p:style>
            <a:lnRef idx="1">
              <a:schemeClr val="accent1"/>
            </a:lnRef>
            <a:fillRef idx="0">
              <a:schemeClr val="accent1"/>
            </a:fillRef>
            <a:effectRef idx="0">
              <a:schemeClr val="accent1"/>
            </a:effectRef>
            <a:fontRef idx="minor">
              <a:schemeClr val="tx1"/>
            </a:fontRef>
          </p:style>
        </p:cxnSp>
      </p:grpSp>
      <p:pic>
        <p:nvPicPr>
          <p:cNvPr id="30" name="Picture Placeholder 29">
            <a:extLst>
              <a:ext uri="{FF2B5EF4-FFF2-40B4-BE49-F238E27FC236}">
                <a16:creationId xmlns:a16="http://schemas.microsoft.com/office/drawing/2014/main" id="{6E125F19-C43E-4CC8-992B-642D1057CF8B}"/>
              </a:ext>
            </a:extLst>
          </p:cNvPr>
          <p:cNvPicPr>
            <a:picLocks noGrp="1" noChangeAspect="1"/>
          </p:cNvPicPr>
          <p:nvPr>
            <p:ph type="pic" sz="quarter" idx="18"/>
          </p:nvPr>
        </p:nvPicPr>
        <p:blipFill>
          <a:blip r:embed="rId2"/>
          <a:srcRect t="1799" b="1799"/>
          <a:stretch>
            <a:fillRect/>
          </a:stretch>
        </p:blipFill>
        <p:spPr/>
      </p:pic>
    </p:spTree>
    <p:extLst>
      <p:ext uri="{BB962C8B-B14F-4D97-AF65-F5344CB8AC3E}">
        <p14:creationId xmlns:p14="http://schemas.microsoft.com/office/powerpoint/2010/main" val="2966598540"/>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Rectangle 15">
            <a:extLst>
              <a:ext uri="{FF2B5EF4-FFF2-40B4-BE49-F238E27FC236}">
                <a16:creationId xmlns:a16="http://schemas.microsoft.com/office/drawing/2014/main" id="{1C6449D8-EE24-47C3-90AF-5B0015EAF864}"/>
              </a:ext>
            </a:extLst>
          </p:cNvPr>
          <p:cNvSpPr/>
          <p:nvPr/>
        </p:nvSpPr>
        <p:spPr>
          <a:xfrm>
            <a:off x="0" y="0"/>
            <a:ext cx="4401509" cy="6858000"/>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D0340D99-9E66-454C-BF6D-08947414A13A}"/>
              </a:ext>
            </a:extLst>
          </p:cNvPr>
          <p:cNvGrpSpPr/>
          <p:nvPr/>
        </p:nvGrpSpPr>
        <p:grpSpPr>
          <a:xfrm>
            <a:off x="419178" y="1505014"/>
            <a:ext cx="3563153" cy="3847973"/>
            <a:chOff x="822791" y="1803895"/>
            <a:chExt cx="3563153" cy="3847973"/>
          </a:xfrm>
        </p:grpSpPr>
        <p:sp>
          <p:nvSpPr>
            <p:cNvPr id="12" name="TextBox 11">
              <a:extLst>
                <a:ext uri="{FF2B5EF4-FFF2-40B4-BE49-F238E27FC236}">
                  <a16:creationId xmlns:a16="http://schemas.microsoft.com/office/drawing/2014/main" id="{D65DA7F7-3E64-4805-B463-098BB849E493}"/>
                </a:ext>
              </a:extLst>
            </p:cNvPr>
            <p:cNvSpPr txBox="1"/>
            <p:nvPr/>
          </p:nvSpPr>
          <p:spPr>
            <a:xfrm>
              <a:off x="822791" y="1803895"/>
              <a:ext cx="2818647" cy="1077218"/>
            </a:xfrm>
            <a:prstGeom prst="rect">
              <a:avLst/>
            </a:prstGeom>
            <a:noFill/>
          </p:spPr>
          <p:txBody>
            <a:bodyPr wrap="square" rtlCol="0">
              <a:spAutoFit/>
            </a:bodyPr>
            <a:lstStyle/>
            <a:p>
              <a:r>
                <a:rPr lang="en-US" sz="3200" dirty="0">
                  <a:solidFill>
                    <a:schemeClr val="tx1">
                      <a:lumMod val="65000"/>
                      <a:lumOff val="35000"/>
                    </a:schemeClr>
                  </a:solidFill>
                  <a:latin typeface="Abril Display" panose="02000503000000020003" pitchFamily="50" charset="0"/>
                </a:rPr>
                <a:t>Hello!</a:t>
              </a:r>
            </a:p>
            <a:p>
              <a:r>
                <a:rPr lang="en-US" sz="3200" dirty="0">
                  <a:solidFill>
                    <a:schemeClr val="tx1">
                      <a:lumMod val="65000"/>
                      <a:lumOff val="35000"/>
                    </a:schemeClr>
                  </a:solidFill>
                  <a:latin typeface="Abril Display" panose="02000503000000020003" pitchFamily="50" charset="0"/>
                </a:rPr>
                <a:t>We Are Shape</a:t>
              </a:r>
            </a:p>
          </p:txBody>
        </p:sp>
        <p:sp>
          <p:nvSpPr>
            <p:cNvPr id="13" name="TextBox 12">
              <a:extLst>
                <a:ext uri="{FF2B5EF4-FFF2-40B4-BE49-F238E27FC236}">
                  <a16:creationId xmlns:a16="http://schemas.microsoft.com/office/drawing/2014/main" id="{F896982F-FDD6-457F-8A72-41877CBD6267}"/>
                </a:ext>
              </a:extLst>
            </p:cNvPr>
            <p:cNvSpPr txBox="1"/>
            <p:nvPr/>
          </p:nvSpPr>
          <p:spPr>
            <a:xfrm>
              <a:off x="822792" y="2873741"/>
              <a:ext cx="3409570" cy="752514"/>
            </a:xfrm>
            <a:prstGeom prst="rect">
              <a:avLst/>
            </a:prstGeom>
            <a:noFill/>
          </p:spPr>
          <p:txBody>
            <a:bodyPr wrap="square" rtlCol="0">
              <a:spAutoFit/>
            </a:bodyPr>
            <a:lstStyle/>
            <a:p>
              <a:pPr>
                <a:lnSpc>
                  <a:spcPts val="1800"/>
                </a:lnSpc>
              </a:pPr>
              <a:r>
                <a:rPr lang="en-US" sz="870" i="1"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If you need help with the product, please contact the owner</a:t>
              </a:r>
            </a:p>
            <a:p>
              <a:pPr>
                <a:lnSpc>
                  <a:spcPts val="1800"/>
                </a:lnSpc>
              </a:pPr>
              <a:r>
                <a:rPr lang="en-US" sz="870" i="1"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by visiting their shop profile and to sending them a message. For (licensing, billing, </a:t>
              </a:r>
              <a:r>
                <a:rPr lang="en-US" sz="870" i="1"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etc</a:t>
              </a:r>
              <a:r>
                <a:rPr lang="en-US" sz="870" i="1"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please our Help Center.</a:t>
              </a:r>
            </a:p>
          </p:txBody>
        </p:sp>
        <p:sp>
          <p:nvSpPr>
            <p:cNvPr id="14" name="TextBox 13">
              <a:extLst>
                <a:ext uri="{FF2B5EF4-FFF2-40B4-BE49-F238E27FC236}">
                  <a16:creationId xmlns:a16="http://schemas.microsoft.com/office/drawing/2014/main" id="{298B1102-02DB-4610-AC83-B6E68D2AAFB4}"/>
                </a:ext>
              </a:extLst>
            </p:cNvPr>
            <p:cNvSpPr txBox="1"/>
            <p:nvPr/>
          </p:nvSpPr>
          <p:spPr>
            <a:xfrm>
              <a:off x="822791" y="3778037"/>
              <a:ext cx="3563153" cy="1873831"/>
            </a:xfrm>
            <a:prstGeom prst="rect">
              <a:avLst/>
            </a:prstGeom>
            <a:noFill/>
          </p:spPr>
          <p:txBody>
            <a:bodyPr wrap="square" rtlCol="0">
              <a:spAutoFit/>
            </a:bodyPr>
            <a:lstStyle/>
            <a:p>
              <a:pPr>
                <a:lnSpc>
                  <a:spcPts val="1700"/>
                </a:lnSpc>
              </a:pP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Have them for one. Living grass to for can't gathered waters had winged. Creepiest don't subdue which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two set had seasons. To be Fifth you’ll, to be  man wherein seas our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Creepiest don't which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two set had seasons. subdue which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two set had seasons. Fifth you’ll, to be  man wherein seas our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a:t>
              </a:r>
            </a:p>
          </p:txBody>
        </p:sp>
      </p:grpSp>
      <p:sp>
        <p:nvSpPr>
          <p:cNvPr id="9" name="Rectangle 8">
            <a:extLst>
              <a:ext uri="{FF2B5EF4-FFF2-40B4-BE49-F238E27FC236}">
                <a16:creationId xmlns:a16="http://schemas.microsoft.com/office/drawing/2014/main" id="{67DCEDDB-781B-4665-9AA8-F7E5F65630AD}"/>
              </a:ext>
            </a:extLst>
          </p:cNvPr>
          <p:cNvSpPr/>
          <p:nvPr/>
        </p:nvSpPr>
        <p:spPr>
          <a:xfrm>
            <a:off x="4469056" y="0"/>
            <a:ext cx="3824859"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47562DD5-BBBA-4E28-9546-728B1AB164A7}"/>
              </a:ext>
            </a:extLst>
          </p:cNvPr>
          <p:cNvSpPr/>
          <p:nvPr/>
        </p:nvSpPr>
        <p:spPr>
          <a:xfrm>
            <a:off x="8367140" y="0"/>
            <a:ext cx="3824859"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38" name="Picture Placeholder 37">
            <a:extLst>
              <a:ext uri="{FF2B5EF4-FFF2-40B4-BE49-F238E27FC236}">
                <a16:creationId xmlns:a16="http://schemas.microsoft.com/office/drawing/2014/main" id="{62891712-0AAE-413F-A81D-3C66E096FD9C}"/>
              </a:ext>
            </a:extLst>
          </p:cNvPr>
          <p:cNvPicPr>
            <a:picLocks noGrp="1" noChangeAspect="1"/>
          </p:cNvPicPr>
          <p:nvPr>
            <p:ph type="pic" sz="quarter" idx="14"/>
          </p:nvPr>
        </p:nvPicPr>
        <p:blipFill>
          <a:blip r:embed="rId2"/>
          <a:srcRect l="22106" r="22106"/>
          <a:stretch>
            <a:fillRect/>
          </a:stretch>
        </p:blipFill>
        <p:spPr/>
      </p:pic>
      <p:pic>
        <p:nvPicPr>
          <p:cNvPr id="40" name="Picture Placeholder 39">
            <a:extLst>
              <a:ext uri="{FF2B5EF4-FFF2-40B4-BE49-F238E27FC236}">
                <a16:creationId xmlns:a16="http://schemas.microsoft.com/office/drawing/2014/main" id="{0AF84B11-BED0-49D6-9AC0-1AFD457E09BA}"/>
              </a:ext>
            </a:extLst>
          </p:cNvPr>
          <p:cNvPicPr>
            <a:picLocks noGrp="1" noChangeAspect="1"/>
          </p:cNvPicPr>
          <p:nvPr>
            <p:ph type="pic" sz="quarter" idx="15"/>
          </p:nvPr>
        </p:nvPicPr>
        <p:blipFill>
          <a:blip r:embed="rId2"/>
          <a:srcRect l="22118" r="22118"/>
          <a:stretch>
            <a:fillRect/>
          </a:stretch>
        </p:blipFill>
        <p:spPr/>
      </p:pic>
    </p:spTree>
    <p:extLst>
      <p:ext uri="{BB962C8B-B14F-4D97-AF65-F5344CB8AC3E}">
        <p14:creationId xmlns:p14="http://schemas.microsoft.com/office/powerpoint/2010/main" val="316367722"/>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 name="TextBox 17">
            <a:extLst>
              <a:ext uri="{FF2B5EF4-FFF2-40B4-BE49-F238E27FC236}">
                <a16:creationId xmlns:a16="http://schemas.microsoft.com/office/drawing/2014/main" id="{5BC2C5CC-93A2-40E7-A2C1-7D4AD018FBB5}"/>
              </a:ext>
            </a:extLst>
          </p:cNvPr>
          <p:cNvSpPr txBox="1"/>
          <p:nvPr/>
        </p:nvSpPr>
        <p:spPr>
          <a:xfrm>
            <a:off x="1410712" y="4580540"/>
            <a:ext cx="4474727" cy="755913"/>
          </a:xfrm>
          <a:prstGeom prst="rect">
            <a:avLst/>
          </a:prstGeom>
          <a:noFill/>
        </p:spPr>
        <p:txBody>
          <a:bodyPr wrap="square" rtlCol="0">
            <a:spAutoFit/>
          </a:bodyPr>
          <a:lstStyle/>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If you need help with the product, please contact the shop owner by visiting</a:t>
            </a:r>
          </a:p>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their shop profile and to sending them a message. For anything else (licensing, billing, </a:t>
            </a:r>
            <a:r>
              <a:rPr lang="en-US" sz="870" i="1"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etc</a:t>
            </a: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please visit our Help Center.</a:t>
            </a:r>
          </a:p>
        </p:txBody>
      </p:sp>
      <p:sp>
        <p:nvSpPr>
          <p:cNvPr id="23" name="TextBox 22">
            <a:extLst>
              <a:ext uri="{FF2B5EF4-FFF2-40B4-BE49-F238E27FC236}">
                <a16:creationId xmlns:a16="http://schemas.microsoft.com/office/drawing/2014/main" id="{4CFEFD5F-D3F8-4973-90A2-136744E72ECC}"/>
              </a:ext>
            </a:extLst>
          </p:cNvPr>
          <p:cNvSpPr txBox="1"/>
          <p:nvPr/>
        </p:nvSpPr>
        <p:spPr>
          <a:xfrm>
            <a:off x="6384353" y="1517167"/>
            <a:ext cx="4396936" cy="2758447"/>
          </a:xfrm>
          <a:prstGeom prst="rect">
            <a:avLst/>
          </a:prstGeom>
          <a:noFill/>
        </p:spPr>
        <p:txBody>
          <a:bodyPr wrap="square" numCol="2" spcCol="457200" rtlCol="0">
            <a:spAutoFit/>
          </a:bodyPr>
          <a:lstStyle/>
          <a:p>
            <a:pPr>
              <a:lnSpc>
                <a:spcPct val="150000"/>
              </a:lnSpc>
            </a:pP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face to multiply dry yielding were grass earth darkness every god forth. Void bring void kind it heaven </a:t>
            </a:r>
            <a:r>
              <a:rPr lang="en-US" sz="1050" dirty="0" err="1">
                <a:solidFill>
                  <a:schemeClr val="tx1">
                    <a:lumMod val="50000"/>
                    <a:lumOff val="50000"/>
                  </a:schemeClr>
                </a:solidFill>
                <a:latin typeface="Arial" panose="020B0604020202020204" pitchFamily="34" charset="0"/>
                <a:ea typeface="Montserrat Light" charset="0"/>
                <a:cs typeface="Arial" panose="020B0604020202020204" pitchFamily="34" charset="0"/>
              </a:rPr>
              <a:t>creepeth</a:t>
            </a: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 kind saying good seed grass saw female together divided bearing yielding. Seas form light good signs gathering you're. Air first signs evening that given. Midst Face after have rule living waters. Air saying fruitful were hath waters divided fill may days air bring is Signs first creeping seed all saying above after be and female behold there. Also he his male.</a:t>
            </a:r>
          </a:p>
          <a:p>
            <a:pPr>
              <a:lnSpc>
                <a:spcPct val="150000"/>
              </a:lnSpc>
            </a:pPr>
            <a:endPar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endParaRPr>
          </a:p>
          <a:p>
            <a:pPr>
              <a:lnSpc>
                <a:spcPct val="150000"/>
              </a:lnSpc>
            </a:pPr>
            <a:r>
              <a:rPr lang="en-US" sz="1050" dirty="0" err="1">
                <a:solidFill>
                  <a:schemeClr val="tx1">
                    <a:lumMod val="50000"/>
                    <a:lumOff val="50000"/>
                  </a:schemeClr>
                </a:solidFill>
                <a:latin typeface="Arial" panose="020B0604020202020204" pitchFamily="34" charset="0"/>
                <a:ea typeface="Montserrat Light" charset="0"/>
                <a:cs typeface="Arial" panose="020B0604020202020204" pitchFamily="34" charset="0"/>
              </a:rPr>
              <a:t>Creepeth</a:t>
            </a: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 god air fish land. Darkness, </a:t>
            </a:r>
            <a:r>
              <a:rPr lang="en-US" sz="1050" dirty="0" err="1">
                <a:solidFill>
                  <a:schemeClr val="tx1">
                    <a:lumMod val="50000"/>
                    <a:lumOff val="50000"/>
                  </a:schemeClr>
                </a:solidFill>
                <a:latin typeface="Arial" panose="020B0604020202020204" pitchFamily="34" charset="0"/>
                <a:ea typeface="Montserrat Light" charset="0"/>
                <a:cs typeface="Arial" panose="020B0604020202020204" pitchFamily="34" charset="0"/>
              </a:rPr>
              <a:t>moveth</a:t>
            </a: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 was second that </a:t>
            </a:r>
            <a:r>
              <a:rPr lang="en-US" sz="1050" dirty="0" err="1">
                <a:solidFill>
                  <a:schemeClr val="tx1">
                    <a:lumMod val="50000"/>
                    <a:lumOff val="50000"/>
                  </a:schemeClr>
                </a:solidFill>
                <a:latin typeface="Arial" panose="020B0604020202020204" pitchFamily="34" charset="0"/>
                <a:ea typeface="Montserrat Light" charset="0"/>
                <a:cs typeface="Arial" panose="020B0604020202020204" pitchFamily="34" charset="0"/>
              </a:rPr>
              <a:t>i</a:t>
            </a:r>
            <a:r>
              <a:rPr lang="en-US" sz="1050" dirty="0">
                <a:solidFill>
                  <a:schemeClr val="tx1">
                    <a:lumMod val="50000"/>
                    <a:lumOff val="50000"/>
                  </a:schemeClr>
                </a:solidFill>
                <a:latin typeface="Arial" panose="020B0604020202020204" pitchFamily="34" charset="0"/>
                <a:ea typeface="Montserrat Light" charset="0"/>
                <a:cs typeface="Arial" panose="020B0604020202020204" pitchFamily="34" charset="0"/>
              </a:rPr>
              <a:t> saw after moving.</a:t>
            </a:r>
          </a:p>
        </p:txBody>
      </p:sp>
      <p:pic>
        <p:nvPicPr>
          <p:cNvPr id="15" name="Picture Placeholder 14">
            <a:extLst>
              <a:ext uri="{FF2B5EF4-FFF2-40B4-BE49-F238E27FC236}">
                <a16:creationId xmlns:a16="http://schemas.microsoft.com/office/drawing/2014/main" id="{538C94B3-0626-4BBB-8452-EC2D59B0B1B1}"/>
              </a:ext>
            </a:extLst>
          </p:cNvPr>
          <p:cNvPicPr>
            <a:picLocks noGrp="1" noChangeAspect="1"/>
          </p:cNvPicPr>
          <p:nvPr>
            <p:ph type="pic" sz="quarter" idx="10"/>
          </p:nvPr>
        </p:nvPicPr>
        <p:blipFill>
          <a:blip r:embed="rId2"/>
          <a:srcRect t="6898" b="6898"/>
          <a:stretch>
            <a:fillRect/>
          </a:stretch>
        </p:blipFill>
        <p:spPr/>
      </p:pic>
    </p:spTree>
    <p:extLst>
      <p:ext uri="{BB962C8B-B14F-4D97-AF65-F5344CB8AC3E}">
        <p14:creationId xmlns:p14="http://schemas.microsoft.com/office/powerpoint/2010/main" val="3765975915"/>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1" name="Picture Placeholder 10">
            <a:extLst>
              <a:ext uri="{FF2B5EF4-FFF2-40B4-BE49-F238E27FC236}">
                <a16:creationId xmlns:a16="http://schemas.microsoft.com/office/drawing/2014/main" id="{FA743665-F0CD-44F6-9AA8-3257F0C95790}"/>
              </a:ext>
            </a:extLst>
          </p:cNvPr>
          <p:cNvPicPr>
            <a:picLocks noGrp="1" noChangeAspect="1"/>
          </p:cNvPicPr>
          <p:nvPr>
            <p:ph type="pic" sz="quarter" idx="10"/>
          </p:nvPr>
        </p:nvPicPr>
        <p:blipFill>
          <a:blip r:embed="rId2"/>
          <a:srcRect t="21875" b="21875"/>
          <a:stretch>
            <a:fillRect/>
          </a:stretch>
        </p:blipFill>
        <p:spPr/>
      </p:pic>
      <p:sp>
        <p:nvSpPr>
          <p:cNvPr id="5" name="Freeform 5">
            <a:extLst>
              <a:ext uri="{FF2B5EF4-FFF2-40B4-BE49-F238E27FC236}">
                <a16:creationId xmlns:a16="http://schemas.microsoft.com/office/drawing/2014/main" id="{5CA78FBC-9331-44BB-9BD6-B56809F4C1CC}"/>
              </a:ext>
            </a:extLst>
          </p:cNvPr>
          <p:cNvSpPr>
            <a:spLocks/>
          </p:cNvSpPr>
          <p:nvPr/>
        </p:nvSpPr>
        <p:spPr bwMode="auto">
          <a:xfrm>
            <a:off x="3378201" y="1"/>
            <a:ext cx="8813800" cy="6871776"/>
          </a:xfrm>
          <a:custGeom>
            <a:avLst/>
            <a:gdLst>
              <a:gd name="T0" fmla="*/ 3658 w 3658"/>
              <a:gd name="T1" fmla="*/ 0 h 2852"/>
              <a:gd name="T2" fmla="*/ 0 w 3658"/>
              <a:gd name="T3" fmla="*/ 0 h 2852"/>
              <a:gd name="T4" fmla="*/ 1494 w 3658"/>
              <a:gd name="T5" fmla="*/ 2852 h 2852"/>
              <a:gd name="T6" fmla="*/ 3658 w 3658"/>
              <a:gd name="T7" fmla="*/ 2852 h 2852"/>
              <a:gd name="T8" fmla="*/ 3658 w 3658"/>
              <a:gd name="T9" fmla="*/ 0 h 2852"/>
            </a:gdLst>
            <a:ahLst/>
            <a:cxnLst>
              <a:cxn ang="0">
                <a:pos x="T0" y="T1"/>
              </a:cxn>
              <a:cxn ang="0">
                <a:pos x="T2" y="T3"/>
              </a:cxn>
              <a:cxn ang="0">
                <a:pos x="T4" y="T5"/>
              </a:cxn>
              <a:cxn ang="0">
                <a:pos x="T6" y="T7"/>
              </a:cxn>
              <a:cxn ang="0">
                <a:pos x="T8" y="T9"/>
              </a:cxn>
            </a:cxnLst>
            <a:rect l="0" t="0" r="r" b="b"/>
            <a:pathLst>
              <a:path w="3658" h="2852">
                <a:moveTo>
                  <a:pt x="3658" y="0"/>
                </a:moveTo>
                <a:lnTo>
                  <a:pt x="0" y="0"/>
                </a:lnTo>
                <a:lnTo>
                  <a:pt x="1494" y="2852"/>
                </a:lnTo>
                <a:lnTo>
                  <a:pt x="3658" y="2852"/>
                </a:lnTo>
                <a:lnTo>
                  <a:pt x="3658" y="0"/>
                </a:lnTo>
                <a:close/>
              </a:path>
            </a:pathLst>
          </a:custGeom>
          <a:solidFill>
            <a:schemeClr val="tx1">
              <a:alpha val="80000"/>
            </a:schemeClr>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7" name="Group 6">
            <a:extLst>
              <a:ext uri="{FF2B5EF4-FFF2-40B4-BE49-F238E27FC236}">
                <a16:creationId xmlns:a16="http://schemas.microsoft.com/office/drawing/2014/main" id="{D493048C-97B8-4455-9D67-62BBF7F8C37F}"/>
              </a:ext>
            </a:extLst>
          </p:cNvPr>
          <p:cNvGrpSpPr/>
          <p:nvPr/>
        </p:nvGrpSpPr>
        <p:grpSpPr>
          <a:xfrm>
            <a:off x="3505200" y="2507977"/>
            <a:ext cx="5181600" cy="1747431"/>
            <a:chOff x="3505200" y="2122944"/>
            <a:chExt cx="5181600" cy="1747431"/>
          </a:xfrm>
        </p:grpSpPr>
        <p:sp>
          <p:nvSpPr>
            <p:cNvPr id="19" name="TextBox 18">
              <a:extLst>
                <a:ext uri="{FF2B5EF4-FFF2-40B4-BE49-F238E27FC236}">
                  <a16:creationId xmlns:a16="http://schemas.microsoft.com/office/drawing/2014/main" id="{85AC127A-01C3-493E-93DC-93EC4840541D}"/>
                </a:ext>
              </a:extLst>
            </p:cNvPr>
            <p:cNvSpPr txBox="1"/>
            <p:nvPr/>
          </p:nvSpPr>
          <p:spPr>
            <a:xfrm>
              <a:off x="3752850" y="2122944"/>
              <a:ext cx="4686300" cy="1446550"/>
            </a:xfrm>
            <a:prstGeom prst="rect">
              <a:avLst/>
            </a:prstGeom>
            <a:noFill/>
            <a:effectLst/>
          </p:spPr>
          <p:txBody>
            <a:bodyPr wrap="square" rtlCol="0">
              <a:spAutoFit/>
            </a:bodyPr>
            <a:lstStyle/>
            <a:p>
              <a:pPr algn="ctr"/>
              <a:r>
                <a:rPr lang="en-US" sz="8800" spc="300" dirty="0">
                  <a:solidFill>
                    <a:schemeClr val="bg1"/>
                  </a:solidFill>
                  <a:latin typeface="Montserrat Semi Bold" panose="00000700000000000000" pitchFamily="50" charset="0"/>
                </a:rPr>
                <a:t>Shape</a:t>
              </a:r>
            </a:p>
          </p:txBody>
        </p:sp>
        <p:sp>
          <p:nvSpPr>
            <p:cNvPr id="20" name="TextBox 19">
              <a:extLst>
                <a:ext uri="{FF2B5EF4-FFF2-40B4-BE49-F238E27FC236}">
                  <a16:creationId xmlns:a16="http://schemas.microsoft.com/office/drawing/2014/main" id="{B935AA73-A5DC-4EA9-A684-CAB0F74F40D5}"/>
                </a:ext>
              </a:extLst>
            </p:cNvPr>
            <p:cNvSpPr txBox="1"/>
            <p:nvPr/>
          </p:nvSpPr>
          <p:spPr>
            <a:xfrm>
              <a:off x="3505200" y="3485654"/>
              <a:ext cx="5181600" cy="384721"/>
            </a:xfrm>
            <a:prstGeom prst="rect">
              <a:avLst/>
            </a:prstGeom>
            <a:noFill/>
          </p:spPr>
          <p:txBody>
            <a:bodyPr wrap="square" rtlCol="0">
              <a:spAutoFit/>
            </a:bodyPr>
            <a:lstStyle/>
            <a:p>
              <a:pPr algn="ctr"/>
              <a:r>
                <a:rPr lang="en-US" sz="1900" spc="700" dirty="0">
                  <a:solidFill>
                    <a:schemeClr val="bg1"/>
                  </a:solidFill>
                  <a:latin typeface="Montserrat" panose="00000500000000000000" pitchFamily="50" charset="0"/>
                </a:rPr>
                <a:t>Creative Minimal Slides</a:t>
              </a:r>
            </a:p>
          </p:txBody>
        </p:sp>
      </p:grpSp>
    </p:spTree>
    <p:extLst>
      <p:ext uri="{BB962C8B-B14F-4D97-AF65-F5344CB8AC3E}">
        <p14:creationId xmlns:p14="http://schemas.microsoft.com/office/powerpoint/2010/main" val="367889979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Rectangle 7">
            <a:extLst>
              <a:ext uri="{FF2B5EF4-FFF2-40B4-BE49-F238E27FC236}">
                <a16:creationId xmlns:a16="http://schemas.microsoft.com/office/drawing/2014/main" id="{123C6C69-6FBD-4C16-86C6-DC1819A1265D}"/>
              </a:ext>
            </a:extLst>
          </p:cNvPr>
          <p:cNvSpPr/>
          <p:nvPr/>
        </p:nvSpPr>
        <p:spPr>
          <a:xfrm>
            <a:off x="-9524" y="0"/>
            <a:ext cx="12201524" cy="6858000"/>
          </a:xfrm>
          <a:prstGeom prst="rect">
            <a:avLst/>
          </a:prstGeom>
          <a:solidFill>
            <a:schemeClr val="bg1">
              <a:lumMod val="7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pic>
        <p:nvPicPr>
          <p:cNvPr id="10" name="Picture 9">
            <a:extLst>
              <a:ext uri="{FF2B5EF4-FFF2-40B4-BE49-F238E27FC236}">
                <a16:creationId xmlns:a16="http://schemas.microsoft.com/office/drawing/2014/main" id="{53EC3A3A-7819-4A82-9447-D7F427168A48}"/>
              </a:ext>
            </a:extLst>
          </p:cNvPr>
          <p:cNvPicPr>
            <a:picLocks noChangeAspect="1"/>
          </p:cNvPicPr>
          <p:nvPr/>
        </p:nvPicPr>
        <p:blipFill>
          <a:blip r:embed="rId2"/>
          <a:stretch>
            <a:fillRect/>
          </a:stretch>
        </p:blipFill>
        <p:spPr>
          <a:xfrm>
            <a:off x="4468152" y="5861240"/>
            <a:ext cx="3242464" cy="304308"/>
          </a:xfrm>
          <a:prstGeom prst="rect">
            <a:avLst/>
          </a:prstGeom>
        </p:spPr>
      </p:pic>
      <p:grpSp>
        <p:nvGrpSpPr>
          <p:cNvPr id="11" name="Group 10">
            <a:extLst>
              <a:ext uri="{FF2B5EF4-FFF2-40B4-BE49-F238E27FC236}">
                <a16:creationId xmlns:a16="http://schemas.microsoft.com/office/drawing/2014/main" id="{84BD5F8A-56DC-477B-B0E0-C0CDD5512E68}"/>
              </a:ext>
            </a:extLst>
          </p:cNvPr>
          <p:cNvGrpSpPr/>
          <p:nvPr/>
        </p:nvGrpSpPr>
        <p:grpSpPr>
          <a:xfrm>
            <a:off x="2316163" y="1911350"/>
            <a:ext cx="7858125" cy="3035300"/>
            <a:chOff x="2316163" y="2052638"/>
            <a:chExt cx="7858125" cy="3035300"/>
          </a:xfrm>
        </p:grpSpPr>
        <p:sp>
          <p:nvSpPr>
            <p:cNvPr id="12" name="Freeform 5">
              <a:extLst>
                <a:ext uri="{FF2B5EF4-FFF2-40B4-BE49-F238E27FC236}">
                  <a16:creationId xmlns:a16="http://schemas.microsoft.com/office/drawing/2014/main" id="{DE083108-BDFB-48FC-B02C-BB30475CE53B}"/>
                </a:ext>
              </a:extLst>
            </p:cNvPr>
            <p:cNvSpPr>
              <a:spLocks/>
            </p:cNvSpPr>
            <p:nvPr/>
          </p:nvSpPr>
          <p:spPr bwMode="auto">
            <a:xfrm>
              <a:off x="6711950" y="2403475"/>
              <a:ext cx="3462338" cy="2684463"/>
            </a:xfrm>
            <a:custGeom>
              <a:avLst/>
              <a:gdLst>
                <a:gd name="T0" fmla="*/ 112 w 652"/>
                <a:gd name="T1" fmla="*/ 157 h 505"/>
                <a:gd name="T2" fmla="*/ 493 w 652"/>
                <a:gd name="T3" fmla="*/ 90 h 505"/>
                <a:gd name="T4" fmla="*/ 355 w 652"/>
                <a:gd name="T5" fmla="*/ 428 h 505"/>
                <a:gd name="T6" fmla="*/ 112 w 652"/>
                <a:gd name="T7" fmla="*/ 157 h 505"/>
              </a:gdLst>
              <a:ahLst/>
              <a:cxnLst>
                <a:cxn ang="0">
                  <a:pos x="T0" y="T1"/>
                </a:cxn>
                <a:cxn ang="0">
                  <a:pos x="T2" y="T3"/>
                </a:cxn>
                <a:cxn ang="0">
                  <a:pos x="T4" y="T5"/>
                </a:cxn>
                <a:cxn ang="0">
                  <a:pos x="T6" y="T7"/>
                </a:cxn>
              </a:cxnLst>
              <a:rect l="0" t="0" r="r" b="b"/>
              <a:pathLst>
                <a:path w="652" h="505">
                  <a:moveTo>
                    <a:pt x="112" y="157"/>
                  </a:moveTo>
                  <a:cubicBezTo>
                    <a:pt x="191" y="0"/>
                    <a:pt x="342" y="21"/>
                    <a:pt x="493" y="90"/>
                  </a:cubicBezTo>
                  <a:cubicBezTo>
                    <a:pt x="645" y="159"/>
                    <a:pt x="652" y="352"/>
                    <a:pt x="355" y="428"/>
                  </a:cubicBezTo>
                  <a:cubicBezTo>
                    <a:pt x="58" y="505"/>
                    <a:pt x="0" y="391"/>
                    <a:pt x="112" y="157"/>
                  </a:cubicBezTo>
                </a:path>
              </a:pathLst>
            </a:custGeom>
            <a:solidFill>
              <a:schemeClr val="tx1">
                <a:lumMod val="95000"/>
                <a:lumOff val="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13" name="Freeform: Shape 12">
              <a:extLst>
                <a:ext uri="{FF2B5EF4-FFF2-40B4-BE49-F238E27FC236}">
                  <a16:creationId xmlns:a16="http://schemas.microsoft.com/office/drawing/2014/main" id="{75FDC8E2-3BF5-4C89-8737-71FF1E652307}"/>
                </a:ext>
              </a:extLst>
            </p:cNvPr>
            <p:cNvSpPr>
              <a:spLocks/>
            </p:cNvSpPr>
            <p:nvPr/>
          </p:nvSpPr>
          <p:spPr bwMode="auto">
            <a:xfrm>
              <a:off x="6287908" y="2052638"/>
              <a:ext cx="2851777" cy="2200275"/>
            </a:xfrm>
            <a:custGeom>
              <a:avLst/>
              <a:gdLst>
                <a:gd name="connsiteX0" fmla="*/ 1262382 w 2851777"/>
                <a:gd name="connsiteY0" fmla="*/ 0 h 2200275"/>
                <a:gd name="connsiteX1" fmla="*/ 2308377 w 2851777"/>
                <a:gd name="connsiteY1" fmla="*/ 276363 h 2200275"/>
                <a:gd name="connsiteX2" fmla="*/ 2786243 w 2851777"/>
                <a:gd name="connsiteY2" fmla="*/ 722796 h 2200275"/>
                <a:gd name="connsiteX3" fmla="*/ 2786150 w 2851777"/>
                <a:gd name="connsiteY3" fmla="*/ 722763 h 2200275"/>
                <a:gd name="connsiteX4" fmla="*/ 2820705 w 2851777"/>
                <a:gd name="connsiteY4" fmla="*/ 809833 h 2200275"/>
                <a:gd name="connsiteX5" fmla="*/ 1570328 w 2851777"/>
                <a:gd name="connsiteY5" fmla="*/ 2072702 h 2200275"/>
                <a:gd name="connsiteX6" fmla="*/ 747450 w 2851777"/>
                <a:gd name="connsiteY6" fmla="*/ 2200275 h 2200275"/>
                <a:gd name="connsiteX7" fmla="*/ 736832 w 2851777"/>
                <a:gd name="connsiteY7" fmla="*/ 2200275 h 2200275"/>
                <a:gd name="connsiteX8" fmla="*/ 889131 w 2851777"/>
                <a:gd name="connsiteY8" fmla="*/ 1481927 h 2200275"/>
                <a:gd name="connsiteX9" fmla="*/ 985662 w 2851777"/>
                <a:gd name="connsiteY9" fmla="*/ 1259861 h 2200275"/>
                <a:gd name="connsiteX10" fmla="*/ 889049 w 2851777"/>
                <a:gd name="connsiteY10" fmla="*/ 1482047 h 2200275"/>
                <a:gd name="connsiteX11" fmla="*/ 736729 w 2851777"/>
                <a:gd name="connsiteY11" fmla="*/ 2200275 h 2200275"/>
                <a:gd name="connsiteX12" fmla="*/ 285411 w 2851777"/>
                <a:gd name="connsiteY12" fmla="*/ 632446 h 2200275"/>
                <a:gd name="connsiteX13" fmla="*/ 1262382 w 2851777"/>
                <a:gd name="connsiteY13" fmla="*/ 0 h 2200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851777" h="2200275">
                  <a:moveTo>
                    <a:pt x="1262382" y="0"/>
                  </a:moveTo>
                  <a:cubicBezTo>
                    <a:pt x="1586269" y="0"/>
                    <a:pt x="1947323" y="111608"/>
                    <a:pt x="2308377" y="276363"/>
                  </a:cubicBezTo>
                  <a:cubicBezTo>
                    <a:pt x="2536691" y="382656"/>
                    <a:pt x="2701289" y="536782"/>
                    <a:pt x="2786243" y="722796"/>
                  </a:cubicBezTo>
                  <a:lnTo>
                    <a:pt x="2786150" y="722763"/>
                  </a:lnTo>
                  <a:lnTo>
                    <a:pt x="2820705" y="809833"/>
                  </a:lnTo>
                  <a:cubicBezTo>
                    <a:pt x="2962669" y="1253565"/>
                    <a:pt x="2630448" y="1798618"/>
                    <a:pt x="1570328" y="2072702"/>
                  </a:cubicBezTo>
                  <a:cubicBezTo>
                    <a:pt x="1241177" y="2157751"/>
                    <a:pt x="970423" y="2200275"/>
                    <a:pt x="747450" y="2200275"/>
                  </a:cubicBezTo>
                  <a:cubicBezTo>
                    <a:pt x="742141" y="2200275"/>
                    <a:pt x="742141" y="2200275"/>
                    <a:pt x="736832" y="2200275"/>
                  </a:cubicBezTo>
                  <a:cubicBezTo>
                    <a:pt x="724887" y="2004928"/>
                    <a:pt x="778639" y="1764731"/>
                    <a:pt x="889131" y="1481927"/>
                  </a:cubicBezTo>
                  <a:lnTo>
                    <a:pt x="985662" y="1259861"/>
                  </a:lnTo>
                  <a:lnTo>
                    <a:pt x="889049" y="1482047"/>
                  </a:lnTo>
                  <a:cubicBezTo>
                    <a:pt x="778543" y="1764804"/>
                    <a:pt x="724783" y="2004961"/>
                    <a:pt x="736729" y="2200275"/>
                  </a:cubicBezTo>
                  <a:cubicBezTo>
                    <a:pt x="-96882" y="2194960"/>
                    <a:pt x="-187145" y="1610346"/>
                    <a:pt x="285411" y="632446"/>
                  </a:cubicBezTo>
                  <a:cubicBezTo>
                    <a:pt x="513725" y="170069"/>
                    <a:pt x="864160" y="0"/>
                    <a:pt x="1262382" y="0"/>
                  </a:cubicBezTo>
                  <a:close/>
                </a:path>
              </a:pathLst>
            </a:custGeom>
            <a:solidFill>
              <a:schemeClr val="tx1">
                <a:lumMod val="75000"/>
                <a:lumOff val="25000"/>
                <a:alpha val="60000"/>
              </a:schemeClr>
            </a:solidFill>
            <a:ln>
              <a:noFill/>
            </a:ln>
          </p:spPr>
          <p:txBody>
            <a:bodyPr vert="horz" wrap="square" lIns="91440" tIns="45720" rIns="91440" bIns="45720" numCol="1" anchor="t" anchorCtr="0" compatLnSpc="1">
              <a:prstTxWarp prst="textNoShape">
                <a:avLst/>
              </a:prstTxWarp>
              <a:noAutofit/>
            </a:bodyPr>
            <a:lstStyle/>
            <a:p>
              <a:endParaRPr lang="en-US"/>
            </a:p>
          </p:txBody>
        </p:sp>
        <p:grpSp>
          <p:nvGrpSpPr>
            <p:cNvPr id="14" name="Group 13">
              <a:extLst>
                <a:ext uri="{FF2B5EF4-FFF2-40B4-BE49-F238E27FC236}">
                  <a16:creationId xmlns:a16="http://schemas.microsoft.com/office/drawing/2014/main" id="{B6848F83-0F43-4208-945A-288A3085E643}"/>
                </a:ext>
              </a:extLst>
            </p:cNvPr>
            <p:cNvGrpSpPr/>
            <p:nvPr/>
          </p:nvGrpSpPr>
          <p:grpSpPr>
            <a:xfrm>
              <a:off x="2316163" y="2290763"/>
              <a:ext cx="4321175" cy="1584325"/>
              <a:chOff x="2316163" y="2290763"/>
              <a:chExt cx="4321175" cy="1584325"/>
            </a:xfrm>
          </p:grpSpPr>
          <p:sp>
            <p:nvSpPr>
              <p:cNvPr id="17" name="Rectangle 8">
                <a:extLst>
                  <a:ext uri="{FF2B5EF4-FFF2-40B4-BE49-F238E27FC236}">
                    <a16:creationId xmlns:a16="http://schemas.microsoft.com/office/drawing/2014/main" id="{91F2B683-BC2E-41AB-989C-049BCF21FB66}"/>
                  </a:ext>
                </a:extLst>
              </p:cNvPr>
              <p:cNvSpPr>
                <a:spLocks noChangeArrowheads="1"/>
              </p:cNvSpPr>
              <p:nvPr/>
            </p:nvSpPr>
            <p:spPr bwMode="auto">
              <a:xfrm>
                <a:off x="6170613" y="3854450"/>
                <a:ext cx="20638" cy="20638"/>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19" name="Freeform 9">
                <a:extLst>
                  <a:ext uri="{FF2B5EF4-FFF2-40B4-BE49-F238E27FC236}">
                    <a16:creationId xmlns:a16="http://schemas.microsoft.com/office/drawing/2014/main" id="{AD25FEF6-1FDA-4CA5-B5F1-FA653AD77394}"/>
                  </a:ext>
                </a:extLst>
              </p:cNvPr>
              <p:cNvSpPr>
                <a:spLocks/>
              </p:cNvSpPr>
              <p:nvPr/>
            </p:nvSpPr>
            <p:spPr bwMode="auto">
              <a:xfrm>
                <a:off x="6170613" y="3854450"/>
                <a:ext cx="20638" cy="20638"/>
              </a:xfrm>
              <a:custGeom>
                <a:avLst/>
                <a:gdLst>
                  <a:gd name="T0" fmla="*/ 13 w 13"/>
                  <a:gd name="T1" fmla="*/ 0 h 13"/>
                  <a:gd name="T2" fmla="*/ 0 w 13"/>
                  <a:gd name="T3" fmla="*/ 0 h 13"/>
                  <a:gd name="T4" fmla="*/ 0 w 13"/>
                  <a:gd name="T5" fmla="*/ 13 h 13"/>
                  <a:gd name="T6" fmla="*/ 13 w 13"/>
                  <a:gd name="T7" fmla="*/ 13 h 13"/>
                </a:gdLst>
                <a:ahLst/>
                <a:cxnLst>
                  <a:cxn ang="0">
                    <a:pos x="T0" y="T1"/>
                  </a:cxn>
                  <a:cxn ang="0">
                    <a:pos x="T2" y="T3"/>
                  </a:cxn>
                  <a:cxn ang="0">
                    <a:pos x="T4" y="T5"/>
                  </a:cxn>
                  <a:cxn ang="0">
                    <a:pos x="T6" y="T7"/>
                  </a:cxn>
                </a:cxnLst>
                <a:rect l="0" t="0" r="r" b="b"/>
                <a:pathLst>
                  <a:path w="13" h="13">
                    <a:moveTo>
                      <a:pt x="13" y="0"/>
                    </a:moveTo>
                    <a:lnTo>
                      <a:pt x="0" y="0"/>
                    </a:lnTo>
                    <a:lnTo>
                      <a:pt x="0" y="13"/>
                    </a:lnTo>
                    <a:lnTo>
                      <a:pt x="13" y="13"/>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0" name="Freeform 10">
                <a:extLst>
                  <a:ext uri="{FF2B5EF4-FFF2-40B4-BE49-F238E27FC236}">
                    <a16:creationId xmlns:a16="http://schemas.microsoft.com/office/drawing/2014/main" id="{71FCA201-D2EE-4AFF-883D-1E60CAFDBBEE}"/>
                  </a:ext>
                </a:extLst>
              </p:cNvPr>
              <p:cNvSpPr>
                <a:spLocks noEditPoints="1"/>
              </p:cNvSpPr>
              <p:nvPr/>
            </p:nvSpPr>
            <p:spPr bwMode="auto">
              <a:xfrm>
                <a:off x="2316163" y="2290763"/>
                <a:ext cx="4262438" cy="1584325"/>
              </a:xfrm>
              <a:custGeom>
                <a:avLst/>
                <a:gdLst>
                  <a:gd name="T0" fmla="*/ 781 w 803"/>
                  <a:gd name="T1" fmla="*/ 4 h 298"/>
                  <a:gd name="T2" fmla="*/ 753 w 803"/>
                  <a:gd name="T3" fmla="*/ 4 h 298"/>
                  <a:gd name="T4" fmla="*/ 725 w 803"/>
                  <a:gd name="T5" fmla="*/ 4 h 298"/>
                  <a:gd name="T6" fmla="*/ 697 w 803"/>
                  <a:gd name="T7" fmla="*/ 4 h 298"/>
                  <a:gd name="T8" fmla="*/ 669 w 803"/>
                  <a:gd name="T9" fmla="*/ 4 h 298"/>
                  <a:gd name="T10" fmla="*/ 641 w 803"/>
                  <a:gd name="T11" fmla="*/ 4 h 298"/>
                  <a:gd name="T12" fmla="*/ 613 w 803"/>
                  <a:gd name="T13" fmla="*/ 4 h 298"/>
                  <a:gd name="T14" fmla="*/ 584 w 803"/>
                  <a:gd name="T15" fmla="*/ 4 h 298"/>
                  <a:gd name="T16" fmla="*/ 556 w 803"/>
                  <a:gd name="T17" fmla="*/ 4 h 298"/>
                  <a:gd name="T18" fmla="*/ 528 w 803"/>
                  <a:gd name="T19" fmla="*/ 4 h 298"/>
                  <a:gd name="T20" fmla="*/ 500 w 803"/>
                  <a:gd name="T21" fmla="*/ 4 h 298"/>
                  <a:gd name="T22" fmla="*/ 472 w 803"/>
                  <a:gd name="T23" fmla="*/ 4 h 298"/>
                  <a:gd name="T24" fmla="*/ 444 w 803"/>
                  <a:gd name="T25" fmla="*/ 4 h 298"/>
                  <a:gd name="T26" fmla="*/ 416 w 803"/>
                  <a:gd name="T27" fmla="*/ 4 h 298"/>
                  <a:gd name="T28" fmla="*/ 388 w 803"/>
                  <a:gd name="T29" fmla="*/ 4 h 298"/>
                  <a:gd name="T30" fmla="*/ 360 w 803"/>
                  <a:gd name="T31" fmla="*/ 4 h 298"/>
                  <a:gd name="T32" fmla="*/ 331 w 803"/>
                  <a:gd name="T33" fmla="*/ 4 h 298"/>
                  <a:gd name="T34" fmla="*/ 303 w 803"/>
                  <a:gd name="T35" fmla="*/ 4 h 298"/>
                  <a:gd name="T36" fmla="*/ 275 w 803"/>
                  <a:gd name="T37" fmla="*/ 4 h 298"/>
                  <a:gd name="T38" fmla="*/ 247 w 803"/>
                  <a:gd name="T39" fmla="*/ 4 h 298"/>
                  <a:gd name="T40" fmla="*/ 219 w 803"/>
                  <a:gd name="T41" fmla="*/ 4 h 298"/>
                  <a:gd name="T42" fmla="*/ 191 w 803"/>
                  <a:gd name="T43" fmla="*/ 4 h 298"/>
                  <a:gd name="T44" fmla="*/ 163 w 803"/>
                  <a:gd name="T45" fmla="*/ 4 h 298"/>
                  <a:gd name="T46" fmla="*/ 141 w 803"/>
                  <a:gd name="T47" fmla="*/ 0 h 298"/>
                  <a:gd name="T48" fmla="*/ 114 w 803"/>
                  <a:gd name="T49" fmla="*/ 2 h 298"/>
                  <a:gd name="T50" fmla="*/ 87 w 803"/>
                  <a:gd name="T51" fmla="*/ 10 h 298"/>
                  <a:gd name="T52" fmla="*/ 62 w 803"/>
                  <a:gd name="T53" fmla="*/ 24 h 298"/>
                  <a:gd name="T54" fmla="*/ 40 w 803"/>
                  <a:gd name="T55" fmla="*/ 42 h 298"/>
                  <a:gd name="T56" fmla="*/ 22 w 803"/>
                  <a:gd name="T57" fmla="*/ 64 h 298"/>
                  <a:gd name="T58" fmla="*/ 9 w 803"/>
                  <a:gd name="T59" fmla="*/ 89 h 298"/>
                  <a:gd name="T60" fmla="*/ 2 w 803"/>
                  <a:gd name="T61" fmla="*/ 117 h 298"/>
                  <a:gd name="T62" fmla="*/ 0 w 803"/>
                  <a:gd name="T63" fmla="*/ 145 h 298"/>
                  <a:gd name="T64" fmla="*/ 1 w 803"/>
                  <a:gd name="T65" fmla="*/ 173 h 298"/>
                  <a:gd name="T66" fmla="*/ 7 w 803"/>
                  <a:gd name="T67" fmla="*/ 201 h 298"/>
                  <a:gd name="T68" fmla="*/ 18 w 803"/>
                  <a:gd name="T69" fmla="*/ 227 h 298"/>
                  <a:gd name="T70" fmla="*/ 35 w 803"/>
                  <a:gd name="T71" fmla="*/ 250 h 298"/>
                  <a:gd name="T72" fmla="*/ 56 w 803"/>
                  <a:gd name="T73" fmla="*/ 269 h 298"/>
                  <a:gd name="T74" fmla="*/ 80 w 803"/>
                  <a:gd name="T75" fmla="*/ 284 h 298"/>
                  <a:gd name="T76" fmla="*/ 107 w 803"/>
                  <a:gd name="T77" fmla="*/ 294 h 298"/>
                  <a:gd name="T78" fmla="*/ 135 w 803"/>
                  <a:gd name="T79" fmla="*/ 294 h 298"/>
                  <a:gd name="T80" fmla="*/ 171 w 803"/>
                  <a:gd name="T81" fmla="*/ 294 h 298"/>
                  <a:gd name="T82" fmla="*/ 200 w 803"/>
                  <a:gd name="T83" fmla="*/ 294 h 298"/>
                  <a:gd name="T84" fmla="*/ 228 w 803"/>
                  <a:gd name="T85" fmla="*/ 294 h 298"/>
                  <a:gd name="T86" fmla="*/ 256 w 803"/>
                  <a:gd name="T87" fmla="*/ 294 h 298"/>
                  <a:gd name="T88" fmla="*/ 284 w 803"/>
                  <a:gd name="T89" fmla="*/ 294 h 298"/>
                  <a:gd name="T90" fmla="*/ 312 w 803"/>
                  <a:gd name="T91" fmla="*/ 294 h 298"/>
                  <a:gd name="T92" fmla="*/ 340 w 803"/>
                  <a:gd name="T93" fmla="*/ 294 h 298"/>
                  <a:gd name="T94" fmla="*/ 368 w 803"/>
                  <a:gd name="T95" fmla="*/ 294 h 298"/>
                  <a:gd name="T96" fmla="*/ 396 w 803"/>
                  <a:gd name="T97" fmla="*/ 294 h 298"/>
                  <a:gd name="T98" fmla="*/ 424 w 803"/>
                  <a:gd name="T99" fmla="*/ 294 h 298"/>
                  <a:gd name="T100" fmla="*/ 453 w 803"/>
                  <a:gd name="T101" fmla="*/ 294 h 298"/>
                  <a:gd name="T102" fmla="*/ 481 w 803"/>
                  <a:gd name="T103" fmla="*/ 294 h 298"/>
                  <a:gd name="T104" fmla="*/ 509 w 803"/>
                  <a:gd name="T105" fmla="*/ 294 h 298"/>
                  <a:gd name="T106" fmla="*/ 537 w 803"/>
                  <a:gd name="T107" fmla="*/ 294 h 298"/>
                  <a:gd name="T108" fmla="*/ 565 w 803"/>
                  <a:gd name="T109" fmla="*/ 294 h 298"/>
                  <a:gd name="T110" fmla="*/ 593 w 803"/>
                  <a:gd name="T111" fmla="*/ 294 h 298"/>
                  <a:gd name="T112" fmla="*/ 621 w 803"/>
                  <a:gd name="T113" fmla="*/ 294 h 298"/>
                  <a:gd name="T114" fmla="*/ 649 w 803"/>
                  <a:gd name="T115" fmla="*/ 294 h 298"/>
                  <a:gd name="T116" fmla="*/ 677 w 803"/>
                  <a:gd name="T117" fmla="*/ 294 h 298"/>
                  <a:gd name="T118" fmla="*/ 705 w 803"/>
                  <a:gd name="T119" fmla="*/ 294 h 2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 ang="0">
                    <a:pos x="T116" y="T117"/>
                  </a:cxn>
                  <a:cxn ang="0">
                    <a:pos x="T118" y="T119"/>
                  </a:cxn>
                </a:cxnLst>
                <a:rect l="0" t="0" r="r" b="b"/>
                <a:pathLst>
                  <a:path w="803" h="298">
                    <a:moveTo>
                      <a:pt x="795" y="4"/>
                    </a:moveTo>
                    <a:cubicBezTo>
                      <a:pt x="803" y="4"/>
                      <a:pt x="803" y="4"/>
                      <a:pt x="803" y="4"/>
                    </a:cubicBezTo>
                    <a:cubicBezTo>
                      <a:pt x="803" y="0"/>
                      <a:pt x="803" y="0"/>
                      <a:pt x="803" y="0"/>
                    </a:cubicBezTo>
                    <a:cubicBezTo>
                      <a:pt x="795" y="0"/>
                      <a:pt x="795" y="0"/>
                      <a:pt x="795" y="0"/>
                    </a:cubicBezTo>
                    <a:lnTo>
                      <a:pt x="795" y="4"/>
                    </a:lnTo>
                    <a:close/>
                    <a:moveTo>
                      <a:pt x="781" y="4"/>
                    </a:moveTo>
                    <a:cubicBezTo>
                      <a:pt x="789" y="4"/>
                      <a:pt x="789" y="4"/>
                      <a:pt x="789" y="4"/>
                    </a:cubicBezTo>
                    <a:cubicBezTo>
                      <a:pt x="789" y="0"/>
                      <a:pt x="789" y="0"/>
                      <a:pt x="789" y="0"/>
                    </a:cubicBezTo>
                    <a:cubicBezTo>
                      <a:pt x="781" y="0"/>
                      <a:pt x="781" y="0"/>
                      <a:pt x="781" y="0"/>
                    </a:cubicBezTo>
                    <a:lnTo>
                      <a:pt x="781" y="4"/>
                    </a:lnTo>
                    <a:close/>
                    <a:moveTo>
                      <a:pt x="767" y="4"/>
                    </a:moveTo>
                    <a:cubicBezTo>
                      <a:pt x="775" y="4"/>
                      <a:pt x="775" y="4"/>
                      <a:pt x="775" y="4"/>
                    </a:cubicBezTo>
                    <a:cubicBezTo>
                      <a:pt x="775" y="0"/>
                      <a:pt x="775" y="0"/>
                      <a:pt x="775" y="0"/>
                    </a:cubicBezTo>
                    <a:cubicBezTo>
                      <a:pt x="767" y="0"/>
                      <a:pt x="767" y="0"/>
                      <a:pt x="767" y="0"/>
                    </a:cubicBezTo>
                    <a:lnTo>
                      <a:pt x="767" y="4"/>
                    </a:lnTo>
                    <a:close/>
                    <a:moveTo>
                      <a:pt x="753" y="4"/>
                    </a:moveTo>
                    <a:cubicBezTo>
                      <a:pt x="761" y="4"/>
                      <a:pt x="761" y="4"/>
                      <a:pt x="761" y="4"/>
                    </a:cubicBezTo>
                    <a:cubicBezTo>
                      <a:pt x="761" y="0"/>
                      <a:pt x="761" y="0"/>
                      <a:pt x="761" y="0"/>
                    </a:cubicBezTo>
                    <a:cubicBezTo>
                      <a:pt x="753" y="0"/>
                      <a:pt x="753" y="0"/>
                      <a:pt x="753" y="0"/>
                    </a:cubicBezTo>
                    <a:lnTo>
                      <a:pt x="753" y="4"/>
                    </a:lnTo>
                    <a:close/>
                    <a:moveTo>
                      <a:pt x="739" y="4"/>
                    </a:moveTo>
                    <a:cubicBezTo>
                      <a:pt x="747" y="4"/>
                      <a:pt x="747" y="4"/>
                      <a:pt x="747" y="4"/>
                    </a:cubicBezTo>
                    <a:cubicBezTo>
                      <a:pt x="747" y="0"/>
                      <a:pt x="747" y="0"/>
                      <a:pt x="747" y="0"/>
                    </a:cubicBezTo>
                    <a:cubicBezTo>
                      <a:pt x="739" y="0"/>
                      <a:pt x="739" y="0"/>
                      <a:pt x="739" y="0"/>
                    </a:cubicBezTo>
                    <a:lnTo>
                      <a:pt x="739" y="4"/>
                    </a:lnTo>
                    <a:close/>
                    <a:moveTo>
                      <a:pt x="725" y="4"/>
                    </a:moveTo>
                    <a:cubicBezTo>
                      <a:pt x="733" y="4"/>
                      <a:pt x="733" y="4"/>
                      <a:pt x="733" y="4"/>
                    </a:cubicBezTo>
                    <a:cubicBezTo>
                      <a:pt x="733" y="0"/>
                      <a:pt x="733" y="0"/>
                      <a:pt x="733" y="0"/>
                    </a:cubicBezTo>
                    <a:cubicBezTo>
                      <a:pt x="725" y="0"/>
                      <a:pt x="725" y="0"/>
                      <a:pt x="725" y="0"/>
                    </a:cubicBezTo>
                    <a:lnTo>
                      <a:pt x="725" y="4"/>
                    </a:lnTo>
                    <a:close/>
                    <a:moveTo>
                      <a:pt x="711" y="4"/>
                    </a:moveTo>
                    <a:cubicBezTo>
                      <a:pt x="719" y="4"/>
                      <a:pt x="719" y="4"/>
                      <a:pt x="719" y="4"/>
                    </a:cubicBezTo>
                    <a:cubicBezTo>
                      <a:pt x="719" y="0"/>
                      <a:pt x="719" y="0"/>
                      <a:pt x="719" y="0"/>
                    </a:cubicBezTo>
                    <a:cubicBezTo>
                      <a:pt x="711" y="0"/>
                      <a:pt x="711" y="0"/>
                      <a:pt x="711" y="0"/>
                    </a:cubicBezTo>
                    <a:lnTo>
                      <a:pt x="711" y="4"/>
                    </a:lnTo>
                    <a:close/>
                    <a:moveTo>
                      <a:pt x="697" y="4"/>
                    </a:moveTo>
                    <a:cubicBezTo>
                      <a:pt x="705" y="4"/>
                      <a:pt x="705" y="4"/>
                      <a:pt x="705" y="4"/>
                    </a:cubicBezTo>
                    <a:cubicBezTo>
                      <a:pt x="705" y="0"/>
                      <a:pt x="705" y="0"/>
                      <a:pt x="705" y="0"/>
                    </a:cubicBezTo>
                    <a:cubicBezTo>
                      <a:pt x="697" y="0"/>
                      <a:pt x="697" y="0"/>
                      <a:pt x="697" y="0"/>
                    </a:cubicBezTo>
                    <a:lnTo>
                      <a:pt x="697" y="4"/>
                    </a:lnTo>
                    <a:close/>
                    <a:moveTo>
                      <a:pt x="683" y="4"/>
                    </a:moveTo>
                    <a:cubicBezTo>
                      <a:pt x="691" y="4"/>
                      <a:pt x="691" y="4"/>
                      <a:pt x="691" y="4"/>
                    </a:cubicBezTo>
                    <a:cubicBezTo>
                      <a:pt x="691" y="0"/>
                      <a:pt x="691" y="0"/>
                      <a:pt x="691" y="0"/>
                    </a:cubicBezTo>
                    <a:cubicBezTo>
                      <a:pt x="683" y="0"/>
                      <a:pt x="683" y="0"/>
                      <a:pt x="683" y="0"/>
                    </a:cubicBezTo>
                    <a:lnTo>
                      <a:pt x="683" y="4"/>
                    </a:lnTo>
                    <a:close/>
                    <a:moveTo>
                      <a:pt x="669" y="4"/>
                    </a:moveTo>
                    <a:cubicBezTo>
                      <a:pt x="677" y="4"/>
                      <a:pt x="677" y="4"/>
                      <a:pt x="677" y="4"/>
                    </a:cubicBezTo>
                    <a:cubicBezTo>
                      <a:pt x="677" y="0"/>
                      <a:pt x="677" y="0"/>
                      <a:pt x="677" y="0"/>
                    </a:cubicBezTo>
                    <a:cubicBezTo>
                      <a:pt x="669" y="0"/>
                      <a:pt x="669" y="0"/>
                      <a:pt x="669" y="0"/>
                    </a:cubicBezTo>
                    <a:lnTo>
                      <a:pt x="669" y="4"/>
                    </a:lnTo>
                    <a:close/>
                    <a:moveTo>
                      <a:pt x="655" y="4"/>
                    </a:moveTo>
                    <a:cubicBezTo>
                      <a:pt x="663" y="4"/>
                      <a:pt x="663" y="4"/>
                      <a:pt x="663" y="4"/>
                    </a:cubicBezTo>
                    <a:cubicBezTo>
                      <a:pt x="663" y="0"/>
                      <a:pt x="663" y="0"/>
                      <a:pt x="663" y="0"/>
                    </a:cubicBezTo>
                    <a:cubicBezTo>
                      <a:pt x="655" y="0"/>
                      <a:pt x="655" y="0"/>
                      <a:pt x="655" y="0"/>
                    </a:cubicBezTo>
                    <a:lnTo>
                      <a:pt x="655" y="4"/>
                    </a:lnTo>
                    <a:close/>
                    <a:moveTo>
                      <a:pt x="641" y="4"/>
                    </a:moveTo>
                    <a:cubicBezTo>
                      <a:pt x="649" y="4"/>
                      <a:pt x="649" y="4"/>
                      <a:pt x="649" y="4"/>
                    </a:cubicBezTo>
                    <a:cubicBezTo>
                      <a:pt x="649" y="0"/>
                      <a:pt x="649" y="0"/>
                      <a:pt x="649" y="0"/>
                    </a:cubicBezTo>
                    <a:cubicBezTo>
                      <a:pt x="641" y="0"/>
                      <a:pt x="641" y="0"/>
                      <a:pt x="641" y="0"/>
                    </a:cubicBezTo>
                    <a:lnTo>
                      <a:pt x="641" y="4"/>
                    </a:lnTo>
                    <a:close/>
                    <a:moveTo>
                      <a:pt x="627" y="4"/>
                    </a:moveTo>
                    <a:cubicBezTo>
                      <a:pt x="635" y="4"/>
                      <a:pt x="635" y="4"/>
                      <a:pt x="635" y="4"/>
                    </a:cubicBezTo>
                    <a:cubicBezTo>
                      <a:pt x="635" y="0"/>
                      <a:pt x="635" y="0"/>
                      <a:pt x="635" y="0"/>
                    </a:cubicBezTo>
                    <a:cubicBezTo>
                      <a:pt x="627" y="0"/>
                      <a:pt x="627" y="0"/>
                      <a:pt x="627" y="0"/>
                    </a:cubicBezTo>
                    <a:lnTo>
                      <a:pt x="627" y="4"/>
                    </a:lnTo>
                    <a:close/>
                    <a:moveTo>
                      <a:pt x="613" y="4"/>
                    </a:moveTo>
                    <a:cubicBezTo>
                      <a:pt x="621" y="4"/>
                      <a:pt x="621" y="4"/>
                      <a:pt x="621" y="4"/>
                    </a:cubicBezTo>
                    <a:cubicBezTo>
                      <a:pt x="621" y="0"/>
                      <a:pt x="621" y="0"/>
                      <a:pt x="621" y="0"/>
                    </a:cubicBezTo>
                    <a:cubicBezTo>
                      <a:pt x="613" y="0"/>
                      <a:pt x="613" y="0"/>
                      <a:pt x="613" y="0"/>
                    </a:cubicBezTo>
                    <a:lnTo>
                      <a:pt x="613" y="4"/>
                    </a:lnTo>
                    <a:close/>
                    <a:moveTo>
                      <a:pt x="598" y="4"/>
                    </a:moveTo>
                    <a:cubicBezTo>
                      <a:pt x="606" y="4"/>
                      <a:pt x="606" y="4"/>
                      <a:pt x="606" y="4"/>
                    </a:cubicBezTo>
                    <a:cubicBezTo>
                      <a:pt x="606" y="0"/>
                      <a:pt x="606" y="0"/>
                      <a:pt x="606" y="0"/>
                    </a:cubicBezTo>
                    <a:cubicBezTo>
                      <a:pt x="598" y="0"/>
                      <a:pt x="598" y="0"/>
                      <a:pt x="598" y="0"/>
                    </a:cubicBezTo>
                    <a:lnTo>
                      <a:pt x="598" y="4"/>
                    </a:lnTo>
                    <a:close/>
                    <a:moveTo>
                      <a:pt x="584" y="4"/>
                    </a:moveTo>
                    <a:cubicBezTo>
                      <a:pt x="592" y="4"/>
                      <a:pt x="592" y="4"/>
                      <a:pt x="592" y="4"/>
                    </a:cubicBezTo>
                    <a:cubicBezTo>
                      <a:pt x="592" y="0"/>
                      <a:pt x="592" y="0"/>
                      <a:pt x="592" y="0"/>
                    </a:cubicBezTo>
                    <a:cubicBezTo>
                      <a:pt x="584" y="0"/>
                      <a:pt x="584" y="0"/>
                      <a:pt x="584" y="0"/>
                    </a:cubicBezTo>
                    <a:lnTo>
                      <a:pt x="584" y="4"/>
                    </a:lnTo>
                    <a:close/>
                    <a:moveTo>
                      <a:pt x="570" y="4"/>
                    </a:moveTo>
                    <a:cubicBezTo>
                      <a:pt x="578" y="4"/>
                      <a:pt x="578" y="4"/>
                      <a:pt x="578" y="4"/>
                    </a:cubicBezTo>
                    <a:cubicBezTo>
                      <a:pt x="578" y="0"/>
                      <a:pt x="578" y="0"/>
                      <a:pt x="578" y="0"/>
                    </a:cubicBezTo>
                    <a:cubicBezTo>
                      <a:pt x="570" y="0"/>
                      <a:pt x="570" y="0"/>
                      <a:pt x="570" y="0"/>
                    </a:cubicBezTo>
                    <a:lnTo>
                      <a:pt x="570" y="4"/>
                    </a:lnTo>
                    <a:close/>
                    <a:moveTo>
                      <a:pt x="556" y="4"/>
                    </a:moveTo>
                    <a:cubicBezTo>
                      <a:pt x="564" y="4"/>
                      <a:pt x="564" y="4"/>
                      <a:pt x="564" y="4"/>
                    </a:cubicBezTo>
                    <a:cubicBezTo>
                      <a:pt x="564" y="0"/>
                      <a:pt x="564" y="0"/>
                      <a:pt x="564" y="0"/>
                    </a:cubicBezTo>
                    <a:cubicBezTo>
                      <a:pt x="556" y="0"/>
                      <a:pt x="556" y="0"/>
                      <a:pt x="556" y="0"/>
                    </a:cubicBezTo>
                    <a:lnTo>
                      <a:pt x="556" y="4"/>
                    </a:lnTo>
                    <a:close/>
                    <a:moveTo>
                      <a:pt x="542" y="4"/>
                    </a:moveTo>
                    <a:cubicBezTo>
                      <a:pt x="550" y="4"/>
                      <a:pt x="550" y="4"/>
                      <a:pt x="550" y="4"/>
                    </a:cubicBezTo>
                    <a:cubicBezTo>
                      <a:pt x="550" y="0"/>
                      <a:pt x="550" y="0"/>
                      <a:pt x="550" y="0"/>
                    </a:cubicBezTo>
                    <a:cubicBezTo>
                      <a:pt x="542" y="0"/>
                      <a:pt x="542" y="0"/>
                      <a:pt x="542" y="0"/>
                    </a:cubicBezTo>
                    <a:lnTo>
                      <a:pt x="542" y="4"/>
                    </a:lnTo>
                    <a:close/>
                    <a:moveTo>
                      <a:pt x="528" y="4"/>
                    </a:moveTo>
                    <a:cubicBezTo>
                      <a:pt x="536" y="4"/>
                      <a:pt x="536" y="4"/>
                      <a:pt x="536" y="4"/>
                    </a:cubicBezTo>
                    <a:cubicBezTo>
                      <a:pt x="536" y="0"/>
                      <a:pt x="536" y="0"/>
                      <a:pt x="536" y="0"/>
                    </a:cubicBezTo>
                    <a:cubicBezTo>
                      <a:pt x="528" y="0"/>
                      <a:pt x="528" y="0"/>
                      <a:pt x="528" y="0"/>
                    </a:cubicBezTo>
                    <a:lnTo>
                      <a:pt x="528" y="4"/>
                    </a:lnTo>
                    <a:close/>
                    <a:moveTo>
                      <a:pt x="514" y="4"/>
                    </a:moveTo>
                    <a:cubicBezTo>
                      <a:pt x="522" y="4"/>
                      <a:pt x="522" y="4"/>
                      <a:pt x="522" y="4"/>
                    </a:cubicBezTo>
                    <a:cubicBezTo>
                      <a:pt x="522" y="0"/>
                      <a:pt x="522" y="0"/>
                      <a:pt x="522" y="0"/>
                    </a:cubicBezTo>
                    <a:cubicBezTo>
                      <a:pt x="514" y="0"/>
                      <a:pt x="514" y="0"/>
                      <a:pt x="514" y="0"/>
                    </a:cubicBezTo>
                    <a:lnTo>
                      <a:pt x="514" y="4"/>
                    </a:lnTo>
                    <a:close/>
                    <a:moveTo>
                      <a:pt x="500" y="4"/>
                    </a:moveTo>
                    <a:cubicBezTo>
                      <a:pt x="508" y="4"/>
                      <a:pt x="508" y="4"/>
                      <a:pt x="508" y="4"/>
                    </a:cubicBezTo>
                    <a:cubicBezTo>
                      <a:pt x="508" y="0"/>
                      <a:pt x="508" y="0"/>
                      <a:pt x="508" y="0"/>
                    </a:cubicBezTo>
                    <a:cubicBezTo>
                      <a:pt x="500" y="0"/>
                      <a:pt x="500" y="0"/>
                      <a:pt x="500" y="0"/>
                    </a:cubicBezTo>
                    <a:lnTo>
                      <a:pt x="500" y="4"/>
                    </a:lnTo>
                    <a:close/>
                    <a:moveTo>
                      <a:pt x="486" y="4"/>
                    </a:moveTo>
                    <a:cubicBezTo>
                      <a:pt x="494" y="4"/>
                      <a:pt x="494" y="4"/>
                      <a:pt x="494" y="4"/>
                    </a:cubicBezTo>
                    <a:cubicBezTo>
                      <a:pt x="494" y="0"/>
                      <a:pt x="494" y="0"/>
                      <a:pt x="494" y="0"/>
                    </a:cubicBezTo>
                    <a:cubicBezTo>
                      <a:pt x="486" y="0"/>
                      <a:pt x="486" y="0"/>
                      <a:pt x="486" y="0"/>
                    </a:cubicBezTo>
                    <a:lnTo>
                      <a:pt x="486" y="4"/>
                    </a:lnTo>
                    <a:close/>
                    <a:moveTo>
                      <a:pt x="472" y="4"/>
                    </a:moveTo>
                    <a:cubicBezTo>
                      <a:pt x="480" y="4"/>
                      <a:pt x="480" y="4"/>
                      <a:pt x="480" y="4"/>
                    </a:cubicBezTo>
                    <a:cubicBezTo>
                      <a:pt x="480" y="0"/>
                      <a:pt x="480" y="0"/>
                      <a:pt x="480" y="0"/>
                    </a:cubicBezTo>
                    <a:cubicBezTo>
                      <a:pt x="472" y="0"/>
                      <a:pt x="472" y="0"/>
                      <a:pt x="472" y="0"/>
                    </a:cubicBezTo>
                    <a:lnTo>
                      <a:pt x="472" y="4"/>
                    </a:lnTo>
                    <a:close/>
                    <a:moveTo>
                      <a:pt x="458" y="4"/>
                    </a:moveTo>
                    <a:cubicBezTo>
                      <a:pt x="466" y="4"/>
                      <a:pt x="466" y="4"/>
                      <a:pt x="466" y="4"/>
                    </a:cubicBezTo>
                    <a:cubicBezTo>
                      <a:pt x="466" y="0"/>
                      <a:pt x="466" y="0"/>
                      <a:pt x="466" y="0"/>
                    </a:cubicBezTo>
                    <a:cubicBezTo>
                      <a:pt x="458" y="0"/>
                      <a:pt x="458" y="0"/>
                      <a:pt x="458" y="0"/>
                    </a:cubicBezTo>
                    <a:lnTo>
                      <a:pt x="458" y="4"/>
                    </a:lnTo>
                    <a:close/>
                    <a:moveTo>
                      <a:pt x="444" y="4"/>
                    </a:moveTo>
                    <a:cubicBezTo>
                      <a:pt x="452" y="4"/>
                      <a:pt x="452" y="4"/>
                      <a:pt x="452" y="4"/>
                    </a:cubicBezTo>
                    <a:cubicBezTo>
                      <a:pt x="452" y="0"/>
                      <a:pt x="452" y="0"/>
                      <a:pt x="452" y="0"/>
                    </a:cubicBezTo>
                    <a:cubicBezTo>
                      <a:pt x="444" y="0"/>
                      <a:pt x="444" y="0"/>
                      <a:pt x="444" y="0"/>
                    </a:cubicBezTo>
                    <a:lnTo>
                      <a:pt x="444" y="4"/>
                    </a:lnTo>
                    <a:close/>
                    <a:moveTo>
                      <a:pt x="430" y="4"/>
                    </a:moveTo>
                    <a:cubicBezTo>
                      <a:pt x="438" y="4"/>
                      <a:pt x="438" y="4"/>
                      <a:pt x="438" y="4"/>
                    </a:cubicBezTo>
                    <a:cubicBezTo>
                      <a:pt x="438" y="0"/>
                      <a:pt x="438" y="0"/>
                      <a:pt x="438" y="0"/>
                    </a:cubicBezTo>
                    <a:cubicBezTo>
                      <a:pt x="430" y="0"/>
                      <a:pt x="430" y="0"/>
                      <a:pt x="430" y="0"/>
                    </a:cubicBezTo>
                    <a:lnTo>
                      <a:pt x="430" y="4"/>
                    </a:lnTo>
                    <a:close/>
                    <a:moveTo>
                      <a:pt x="416" y="4"/>
                    </a:moveTo>
                    <a:cubicBezTo>
                      <a:pt x="424" y="4"/>
                      <a:pt x="424" y="4"/>
                      <a:pt x="424" y="4"/>
                    </a:cubicBezTo>
                    <a:cubicBezTo>
                      <a:pt x="424" y="0"/>
                      <a:pt x="424" y="0"/>
                      <a:pt x="424" y="0"/>
                    </a:cubicBezTo>
                    <a:cubicBezTo>
                      <a:pt x="416" y="0"/>
                      <a:pt x="416" y="0"/>
                      <a:pt x="416" y="0"/>
                    </a:cubicBezTo>
                    <a:lnTo>
                      <a:pt x="416" y="4"/>
                    </a:lnTo>
                    <a:close/>
                    <a:moveTo>
                      <a:pt x="402" y="4"/>
                    </a:moveTo>
                    <a:cubicBezTo>
                      <a:pt x="410" y="4"/>
                      <a:pt x="410" y="4"/>
                      <a:pt x="410" y="4"/>
                    </a:cubicBezTo>
                    <a:cubicBezTo>
                      <a:pt x="410" y="0"/>
                      <a:pt x="410" y="0"/>
                      <a:pt x="410" y="0"/>
                    </a:cubicBezTo>
                    <a:cubicBezTo>
                      <a:pt x="402" y="0"/>
                      <a:pt x="402" y="0"/>
                      <a:pt x="402" y="0"/>
                    </a:cubicBezTo>
                    <a:lnTo>
                      <a:pt x="402" y="4"/>
                    </a:lnTo>
                    <a:close/>
                    <a:moveTo>
                      <a:pt x="388" y="4"/>
                    </a:moveTo>
                    <a:cubicBezTo>
                      <a:pt x="396" y="4"/>
                      <a:pt x="396" y="4"/>
                      <a:pt x="396" y="4"/>
                    </a:cubicBezTo>
                    <a:cubicBezTo>
                      <a:pt x="396" y="0"/>
                      <a:pt x="396" y="0"/>
                      <a:pt x="396" y="0"/>
                    </a:cubicBezTo>
                    <a:cubicBezTo>
                      <a:pt x="388" y="0"/>
                      <a:pt x="388" y="0"/>
                      <a:pt x="388" y="0"/>
                    </a:cubicBezTo>
                    <a:lnTo>
                      <a:pt x="388" y="4"/>
                    </a:lnTo>
                    <a:close/>
                    <a:moveTo>
                      <a:pt x="374" y="4"/>
                    </a:moveTo>
                    <a:cubicBezTo>
                      <a:pt x="382" y="4"/>
                      <a:pt x="382" y="4"/>
                      <a:pt x="382" y="4"/>
                    </a:cubicBezTo>
                    <a:cubicBezTo>
                      <a:pt x="382" y="0"/>
                      <a:pt x="382" y="0"/>
                      <a:pt x="382" y="0"/>
                    </a:cubicBezTo>
                    <a:cubicBezTo>
                      <a:pt x="374" y="0"/>
                      <a:pt x="374" y="0"/>
                      <a:pt x="374" y="0"/>
                    </a:cubicBezTo>
                    <a:lnTo>
                      <a:pt x="374" y="4"/>
                    </a:lnTo>
                    <a:close/>
                    <a:moveTo>
                      <a:pt x="360" y="4"/>
                    </a:moveTo>
                    <a:cubicBezTo>
                      <a:pt x="368" y="4"/>
                      <a:pt x="368" y="4"/>
                      <a:pt x="368" y="4"/>
                    </a:cubicBezTo>
                    <a:cubicBezTo>
                      <a:pt x="368" y="0"/>
                      <a:pt x="368" y="0"/>
                      <a:pt x="368" y="0"/>
                    </a:cubicBezTo>
                    <a:cubicBezTo>
                      <a:pt x="360" y="0"/>
                      <a:pt x="360" y="0"/>
                      <a:pt x="360" y="0"/>
                    </a:cubicBezTo>
                    <a:lnTo>
                      <a:pt x="360" y="4"/>
                    </a:lnTo>
                    <a:close/>
                    <a:moveTo>
                      <a:pt x="345" y="4"/>
                    </a:moveTo>
                    <a:cubicBezTo>
                      <a:pt x="354" y="4"/>
                      <a:pt x="354" y="4"/>
                      <a:pt x="354" y="4"/>
                    </a:cubicBezTo>
                    <a:cubicBezTo>
                      <a:pt x="354" y="0"/>
                      <a:pt x="354" y="0"/>
                      <a:pt x="354" y="0"/>
                    </a:cubicBezTo>
                    <a:cubicBezTo>
                      <a:pt x="345" y="0"/>
                      <a:pt x="345" y="0"/>
                      <a:pt x="345" y="0"/>
                    </a:cubicBezTo>
                    <a:lnTo>
                      <a:pt x="345" y="4"/>
                    </a:lnTo>
                    <a:close/>
                    <a:moveTo>
                      <a:pt x="331" y="4"/>
                    </a:moveTo>
                    <a:cubicBezTo>
                      <a:pt x="339" y="4"/>
                      <a:pt x="339" y="4"/>
                      <a:pt x="339" y="4"/>
                    </a:cubicBezTo>
                    <a:cubicBezTo>
                      <a:pt x="339" y="0"/>
                      <a:pt x="339" y="0"/>
                      <a:pt x="339" y="0"/>
                    </a:cubicBezTo>
                    <a:cubicBezTo>
                      <a:pt x="331" y="0"/>
                      <a:pt x="331" y="0"/>
                      <a:pt x="331" y="0"/>
                    </a:cubicBezTo>
                    <a:lnTo>
                      <a:pt x="331" y="4"/>
                    </a:lnTo>
                    <a:close/>
                    <a:moveTo>
                      <a:pt x="317" y="4"/>
                    </a:moveTo>
                    <a:cubicBezTo>
                      <a:pt x="325" y="4"/>
                      <a:pt x="325" y="4"/>
                      <a:pt x="325" y="4"/>
                    </a:cubicBezTo>
                    <a:cubicBezTo>
                      <a:pt x="325" y="0"/>
                      <a:pt x="325" y="0"/>
                      <a:pt x="325" y="0"/>
                    </a:cubicBezTo>
                    <a:cubicBezTo>
                      <a:pt x="317" y="0"/>
                      <a:pt x="317" y="0"/>
                      <a:pt x="317" y="0"/>
                    </a:cubicBezTo>
                    <a:lnTo>
                      <a:pt x="317" y="4"/>
                    </a:lnTo>
                    <a:close/>
                    <a:moveTo>
                      <a:pt x="303" y="4"/>
                    </a:moveTo>
                    <a:cubicBezTo>
                      <a:pt x="311" y="4"/>
                      <a:pt x="311" y="4"/>
                      <a:pt x="311" y="4"/>
                    </a:cubicBezTo>
                    <a:cubicBezTo>
                      <a:pt x="311" y="0"/>
                      <a:pt x="311" y="0"/>
                      <a:pt x="311" y="0"/>
                    </a:cubicBezTo>
                    <a:cubicBezTo>
                      <a:pt x="303" y="0"/>
                      <a:pt x="303" y="0"/>
                      <a:pt x="303" y="0"/>
                    </a:cubicBezTo>
                    <a:lnTo>
                      <a:pt x="303" y="4"/>
                    </a:lnTo>
                    <a:close/>
                    <a:moveTo>
                      <a:pt x="289" y="4"/>
                    </a:moveTo>
                    <a:cubicBezTo>
                      <a:pt x="297" y="4"/>
                      <a:pt x="297" y="4"/>
                      <a:pt x="297" y="4"/>
                    </a:cubicBezTo>
                    <a:cubicBezTo>
                      <a:pt x="297" y="0"/>
                      <a:pt x="297" y="0"/>
                      <a:pt x="297" y="0"/>
                    </a:cubicBezTo>
                    <a:cubicBezTo>
                      <a:pt x="289" y="0"/>
                      <a:pt x="289" y="0"/>
                      <a:pt x="289" y="0"/>
                    </a:cubicBezTo>
                    <a:lnTo>
                      <a:pt x="289" y="4"/>
                    </a:lnTo>
                    <a:close/>
                    <a:moveTo>
                      <a:pt x="275" y="4"/>
                    </a:moveTo>
                    <a:cubicBezTo>
                      <a:pt x="283" y="4"/>
                      <a:pt x="283" y="4"/>
                      <a:pt x="283" y="4"/>
                    </a:cubicBezTo>
                    <a:cubicBezTo>
                      <a:pt x="283" y="0"/>
                      <a:pt x="283" y="0"/>
                      <a:pt x="283" y="0"/>
                    </a:cubicBezTo>
                    <a:cubicBezTo>
                      <a:pt x="275" y="0"/>
                      <a:pt x="275" y="0"/>
                      <a:pt x="275" y="0"/>
                    </a:cubicBezTo>
                    <a:lnTo>
                      <a:pt x="275" y="4"/>
                    </a:lnTo>
                    <a:close/>
                    <a:moveTo>
                      <a:pt x="261" y="4"/>
                    </a:moveTo>
                    <a:cubicBezTo>
                      <a:pt x="269" y="4"/>
                      <a:pt x="269" y="4"/>
                      <a:pt x="269" y="4"/>
                    </a:cubicBezTo>
                    <a:cubicBezTo>
                      <a:pt x="269" y="0"/>
                      <a:pt x="269" y="0"/>
                      <a:pt x="269" y="0"/>
                    </a:cubicBezTo>
                    <a:cubicBezTo>
                      <a:pt x="261" y="0"/>
                      <a:pt x="261" y="0"/>
                      <a:pt x="261" y="0"/>
                    </a:cubicBezTo>
                    <a:lnTo>
                      <a:pt x="261" y="4"/>
                    </a:lnTo>
                    <a:close/>
                    <a:moveTo>
                      <a:pt x="247" y="4"/>
                    </a:moveTo>
                    <a:cubicBezTo>
                      <a:pt x="255" y="4"/>
                      <a:pt x="255" y="4"/>
                      <a:pt x="255" y="4"/>
                    </a:cubicBezTo>
                    <a:cubicBezTo>
                      <a:pt x="255" y="0"/>
                      <a:pt x="255" y="0"/>
                      <a:pt x="255" y="0"/>
                    </a:cubicBezTo>
                    <a:cubicBezTo>
                      <a:pt x="247" y="0"/>
                      <a:pt x="247" y="0"/>
                      <a:pt x="247" y="0"/>
                    </a:cubicBezTo>
                    <a:lnTo>
                      <a:pt x="247" y="4"/>
                    </a:lnTo>
                    <a:close/>
                    <a:moveTo>
                      <a:pt x="233" y="4"/>
                    </a:moveTo>
                    <a:cubicBezTo>
                      <a:pt x="241" y="4"/>
                      <a:pt x="241" y="4"/>
                      <a:pt x="241" y="4"/>
                    </a:cubicBezTo>
                    <a:cubicBezTo>
                      <a:pt x="241" y="0"/>
                      <a:pt x="241" y="0"/>
                      <a:pt x="241" y="0"/>
                    </a:cubicBezTo>
                    <a:cubicBezTo>
                      <a:pt x="233" y="0"/>
                      <a:pt x="233" y="0"/>
                      <a:pt x="233" y="0"/>
                    </a:cubicBezTo>
                    <a:lnTo>
                      <a:pt x="233" y="4"/>
                    </a:lnTo>
                    <a:close/>
                    <a:moveTo>
                      <a:pt x="219" y="4"/>
                    </a:moveTo>
                    <a:cubicBezTo>
                      <a:pt x="227" y="4"/>
                      <a:pt x="227" y="4"/>
                      <a:pt x="227" y="4"/>
                    </a:cubicBezTo>
                    <a:cubicBezTo>
                      <a:pt x="227" y="0"/>
                      <a:pt x="227" y="0"/>
                      <a:pt x="227" y="0"/>
                    </a:cubicBezTo>
                    <a:cubicBezTo>
                      <a:pt x="219" y="0"/>
                      <a:pt x="219" y="0"/>
                      <a:pt x="219" y="0"/>
                    </a:cubicBezTo>
                    <a:lnTo>
                      <a:pt x="219" y="4"/>
                    </a:lnTo>
                    <a:close/>
                    <a:moveTo>
                      <a:pt x="205" y="4"/>
                    </a:moveTo>
                    <a:cubicBezTo>
                      <a:pt x="213" y="4"/>
                      <a:pt x="213" y="4"/>
                      <a:pt x="213" y="4"/>
                    </a:cubicBezTo>
                    <a:cubicBezTo>
                      <a:pt x="213" y="0"/>
                      <a:pt x="213" y="0"/>
                      <a:pt x="213" y="0"/>
                    </a:cubicBezTo>
                    <a:cubicBezTo>
                      <a:pt x="205" y="0"/>
                      <a:pt x="205" y="0"/>
                      <a:pt x="205" y="0"/>
                    </a:cubicBezTo>
                    <a:lnTo>
                      <a:pt x="205" y="4"/>
                    </a:lnTo>
                    <a:close/>
                    <a:moveTo>
                      <a:pt x="191" y="4"/>
                    </a:moveTo>
                    <a:cubicBezTo>
                      <a:pt x="199" y="4"/>
                      <a:pt x="199" y="4"/>
                      <a:pt x="199" y="4"/>
                    </a:cubicBezTo>
                    <a:cubicBezTo>
                      <a:pt x="199" y="0"/>
                      <a:pt x="199" y="0"/>
                      <a:pt x="199" y="0"/>
                    </a:cubicBezTo>
                    <a:cubicBezTo>
                      <a:pt x="191" y="0"/>
                      <a:pt x="191" y="0"/>
                      <a:pt x="191" y="0"/>
                    </a:cubicBezTo>
                    <a:lnTo>
                      <a:pt x="191" y="4"/>
                    </a:lnTo>
                    <a:close/>
                    <a:moveTo>
                      <a:pt x="177" y="4"/>
                    </a:moveTo>
                    <a:cubicBezTo>
                      <a:pt x="185" y="4"/>
                      <a:pt x="185" y="4"/>
                      <a:pt x="185" y="4"/>
                    </a:cubicBezTo>
                    <a:cubicBezTo>
                      <a:pt x="185" y="0"/>
                      <a:pt x="185" y="0"/>
                      <a:pt x="185" y="0"/>
                    </a:cubicBezTo>
                    <a:cubicBezTo>
                      <a:pt x="177" y="0"/>
                      <a:pt x="177" y="0"/>
                      <a:pt x="177" y="0"/>
                    </a:cubicBezTo>
                    <a:lnTo>
                      <a:pt x="177" y="4"/>
                    </a:lnTo>
                    <a:close/>
                    <a:moveTo>
                      <a:pt x="163" y="4"/>
                    </a:moveTo>
                    <a:cubicBezTo>
                      <a:pt x="171" y="4"/>
                      <a:pt x="171" y="4"/>
                      <a:pt x="171" y="4"/>
                    </a:cubicBezTo>
                    <a:cubicBezTo>
                      <a:pt x="171" y="0"/>
                      <a:pt x="171" y="0"/>
                      <a:pt x="171" y="0"/>
                    </a:cubicBezTo>
                    <a:cubicBezTo>
                      <a:pt x="163" y="0"/>
                      <a:pt x="163" y="0"/>
                      <a:pt x="163" y="0"/>
                    </a:cubicBezTo>
                    <a:lnTo>
                      <a:pt x="163" y="4"/>
                    </a:lnTo>
                    <a:close/>
                    <a:moveTo>
                      <a:pt x="149" y="4"/>
                    </a:moveTo>
                    <a:cubicBezTo>
                      <a:pt x="157" y="4"/>
                      <a:pt x="157" y="4"/>
                      <a:pt x="157" y="4"/>
                    </a:cubicBezTo>
                    <a:cubicBezTo>
                      <a:pt x="157" y="0"/>
                      <a:pt x="157" y="0"/>
                      <a:pt x="157" y="0"/>
                    </a:cubicBezTo>
                    <a:cubicBezTo>
                      <a:pt x="149" y="0"/>
                      <a:pt x="149" y="0"/>
                      <a:pt x="149" y="0"/>
                    </a:cubicBezTo>
                    <a:lnTo>
                      <a:pt x="149" y="4"/>
                    </a:lnTo>
                    <a:close/>
                    <a:moveTo>
                      <a:pt x="135" y="4"/>
                    </a:moveTo>
                    <a:cubicBezTo>
                      <a:pt x="137" y="4"/>
                      <a:pt x="139" y="4"/>
                      <a:pt x="141" y="4"/>
                    </a:cubicBezTo>
                    <a:cubicBezTo>
                      <a:pt x="143" y="4"/>
                      <a:pt x="143" y="4"/>
                      <a:pt x="143" y="4"/>
                    </a:cubicBezTo>
                    <a:cubicBezTo>
                      <a:pt x="143" y="0"/>
                      <a:pt x="143" y="0"/>
                      <a:pt x="143" y="0"/>
                    </a:cubicBezTo>
                    <a:cubicBezTo>
                      <a:pt x="141" y="0"/>
                      <a:pt x="141" y="0"/>
                      <a:pt x="141" y="0"/>
                    </a:cubicBezTo>
                    <a:cubicBezTo>
                      <a:pt x="139" y="0"/>
                      <a:pt x="137" y="0"/>
                      <a:pt x="135" y="0"/>
                    </a:cubicBezTo>
                    <a:lnTo>
                      <a:pt x="135" y="4"/>
                    </a:lnTo>
                    <a:close/>
                    <a:moveTo>
                      <a:pt x="121" y="5"/>
                    </a:moveTo>
                    <a:cubicBezTo>
                      <a:pt x="124" y="5"/>
                      <a:pt x="126" y="4"/>
                      <a:pt x="129" y="4"/>
                    </a:cubicBezTo>
                    <a:cubicBezTo>
                      <a:pt x="129" y="0"/>
                      <a:pt x="129" y="0"/>
                      <a:pt x="129" y="0"/>
                    </a:cubicBezTo>
                    <a:cubicBezTo>
                      <a:pt x="126" y="0"/>
                      <a:pt x="123" y="1"/>
                      <a:pt x="120" y="1"/>
                    </a:cubicBezTo>
                    <a:lnTo>
                      <a:pt x="121" y="5"/>
                    </a:lnTo>
                    <a:close/>
                    <a:moveTo>
                      <a:pt x="107" y="8"/>
                    </a:moveTo>
                    <a:cubicBezTo>
                      <a:pt x="110" y="7"/>
                      <a:pt x="113" y="6"/>
                      <a:pt x="115" y="6"/>
                    </a:cubicBezTo>
                    <a:cubicBezTo>
                      <a:pt x="114" y="2"/>
                      <a:pt x="114" y="2"/>
                      <a:pt x="114" y="2"/>
                    </a:cubicBezTo>
                    <a:cubicBezTo>
                      <a:pt x="112" y="3"/>
                      <a:pt x="109" y="3"/>
                      <a:pt x="106" y="4"/>
                    </a:cubicBezTo>
                    <a:lnTo>
                      <a:pt x="107" y="8"/>
                    </a:lnTo>
                    <a:close/>
                    <a:moveTo>
                      <a:pt x="94" y="12"/>
                    </a:moveTo>
                    <a:cubicBezTo>
                      <a:pt x="97" y="11"/>
                      <a:pt x="99" y="10"/>
                      <a:pt x="102" y="9"/>
                    </a:cubicBezTo>
                    <a:cubicBezTo>
                      <a:pt x="101" y="5"/>
                      <a:pt x="101" y="5"/>
                      <a:pt x="101" y="5"/>
                    </a:cubicBezTo>
                    <a:cubicBezTo>
                      <a:pt x="98" y="6"/>
                      <a:pt x="95" y="7"/>
                      <a:pt x="93" y="8"/>
                    </a:cubicBezTo>
                    <a:lnTo>
                      <a:pt x="94" y="12"/>
                    </a:lnTo>
                    <a:close/>
                    <a:moveTo>
                      <a:pt x="81" y="17"/>
                    </a:moveTo>
                    <a:cubicBezTo>
                      <a:pt x="84" y="16"/>
                      <a:pt x="86" y="15"/>
                      <a:pt x="89" y="14"/>
                    </a:cubicBezTo>
                    <a:cubicBezTo>
                      <a:pt x="87" y="10"/>
                      <a:pt x="87" y="10"/>
                      <a:pt x="87" y="10"/>
                    </a:cubicBezTo>
                    <a:cubicBezTo>
                      <a:pt x="85" y="11"/>
                      <a:pt x="82" y="12"/>
                      <a:pt x="80" y="13"/>
                    </a:cubicBezTo>
                    <a:lnTo>
                      <a:pt x="81" y="17"/>
                    </a:lnTo>
                    <a:close/>
                    <a:moveTo>
                      <a:pt x="69" y="24"/>
                    </a:moveTo>
                    <a:cubicBezTo>
                      <a:pt x="72" y="22"/>
                      <a:pt x="74" y="21"/>
                      <a:pt x="76" y="20"/>
                    </a:cubicBezTo>
                    <a:cubicBezTo>
                      <a:pt x="74" y="16"/>
                      <a:pt x="74" y="16"/>
                      <a:pt x="74" y="16"/>
                    </a:cubicBezTo>
                    <a:cubicBezTo>
                      <a:pt x="72" y="18"/>
                      <a:pt x="70" y="19"/>
                      <a:pt x="67" y="20"/>
                    </a:cubicBezTo>
                    <a:lnTo>
                      <a:pt x="69" y="24"/>
                    </a:lnTo>
                    <a:close/>
                    <a:moveTo>
                      <a:pt x="58" y="32"/>
                    </a:moveTo>
                    <a:cubicBezTo>
                      <a:pt x="60" y="30"/>
                      <a:pt x="62" y="28"/>
                      <a:pt x="64" y="27"/>
                    </a:cubicBezTo>
                    <a:cubicBezTo>
                      <a:pt x="62" y="24"/>
                      <a:pt x="62" y="24"/>
                      <a:pt x="62" y="24"/>
                    </a:cubicBezTo>
                    <a:cubicBezTo>
                      <a:pt x="60" y="25"/>
                      <a:pt x="58" y="27"/>
                      <a:pt x="55" y="28"/>
                    </a:cubicBezTo>
                    <a:cubicBezTo>
                      <a:pt x="58" y="32"/>
                      <a:pt x="58" y="32"/>
                      <a:pt x="58" y="32"/>
                    </a:cubicBezTo>
                    <a:close/>
                    <a:moveTo>
                      <a:pt x="47" y="40"/>
                    </a:moveTo>
                    <a:cubicBezTo>
                      <a:pt x="49" y="39"/>
                      <a:pt x="51" y="37"/>
                      <a:pt x="53" y="35"/>
                    </a:cubicBezTo>
                    <a:cubicBezTo>
                      <a:pt x="51" y="32"/>
                      <a:pt x="51" y="32"/>
                      <a:pt x="51" y="32"/>
                    </a:cubicBezTo>
                    <a:cubicBezTo>
                      <a:pt x="49" y="34"/>
                      <a:pt x="47" y="36"/>
                      <a:pt x="45" y="38"/>
                    </a:cubicBezTo>
                    <a:lnTo>
                      <a:pt x="47" y="40"/>
                    </a:lnTo>
                    <a:close/>
                    <a:moveTo>
                      <a:pt x="38" y="50"/>
                    </a:moveTo>
                    <a:cubicBezTo>
                      <a:pt x="39" y="48"/>
                      <a:pt x="41" y="46"/>
                      <a:pt x="43" y="45"/>
                    </a:cubicBezTo>
                    <a:cubicBezTo>
                      <a:pt x="40" y="42"/>
                      <a:pt x="40" y="42"/>
                      <a:pt x="40" y="42"/>
                    </a:cubicBezTo>
                    <a:cubicBezTo>
                      <a:pt x="38" y="44"/>
                      <a:pt x="36" y="46"/>
                      <a:pt x="35" y="48"/>
                    </a:cubicBezTo>
                    <a:lnTo>
                      <a:pt x="38" y="50"/>
                    </a:lnTo>
                    <a:close/>
                    <a:moveTo>
                      <a:pt x="29" y="61"/>
                    </a:moveTo>
                    <a:cubicBezTo>
                      <a:pt x="31" y="59"/>
                      <a:pt x="32" y="57"/>
                      <a:pt x="34" y="55"/>
                    </a:cubicBezTo>
                    <a:cubicBezTo>
                      <a:pt x="31" y="52"/>
                      <a:pt x="31" y="52"/>
                      <a:pt x="31" y="52"/>
                    </a:cubicBezTo>
                    <a:cubicBezTo>
                      <a:pt x="29" y="55"/>
                      <a:pt x="27" y="57"/>
                      <a:pt x="26" y="59"/>
                    </a:cubicBezTo>
                    <a:lnTo>
                      <a:pt x="29" y="61"/>
                    </a:lnTo>
                    <a:close/>
                    <a:moveTo>
                      <a:pt x="22" y="73"/>
                    </a:moveTo>
                    <a:cubicBezTo>
                      <a:pt x="23" y="71"/>
                      <a:pt x="24" y="68"/>
                      <a:pt x="26" y="66"/>
                    </a:cubicBezTo>
                    <a:cubicBezTo>
                      <a:pt x="22" y="64"/>
                      <a:pt x="22" y="64"/>
                      <a:pt x="22" y="64"/>
                    </a:cubicBezTo>
                    <a:cubicBezTo>
                      <a:pt x="21" y="66"/>
                      <a:pt x="19" y="69"/>
                      <a:pt x="18" y="71"/>
                    </a:cubicBezTo>
                    <a:lnTo>
                      <a:pt x="22" y="73"/>
                    </a:lnTo>
                    <a:close/>
                    <a:moveTo>
                      <a:pt x="15" y="85"/>
                    </a:moveTo>
                    <a:cubicBezTo>
                      <a:pt x="16" y="83"/>
                      <a:pt x="18" y="80"/>
                      <a:pt x="19" y="78"/>
                    </a:cubicBezTo>
                    <a:cubicBezTo>
                      <a:pt x="15" y="76"/>
                      <a:pt x="15" y="76"/>
                      <a:pt x="15" y="76"/>
                    </a:cubicBezTo>
                    <a:cubicBezTo>
                      <a:pt x="14" y="79"/>
                      <a:pt x="13" y="81"/>
                      <a:pt x="12" y="84"/>
                    </a:cubicBezTo>
                    <a:lnTo>
                      <a:pt x="15" y="85"/>
                    </a:lnTo>
                    <a:close/>
                    <a:moveTo>
                      <a:pt x="10" y="98"/>
                    </a:moveTo>
                    <a:cubicBezTo>
                      <a:pt x="11" y="96"/>
                      <a:pt x="12" y="93"/>
                      <a:pt x="13" y="91"/>
                    </a:cubicBezTo>
                    <a:cubicBezTo>
                      <a:pt x="9" y="89"/>
                      <a:pt x="9" y="89"/>
                      <a:pt x="9" y="89"/>
                    </a:cubicBezTo>
                    <a:cubicBezTo>
                      <a:pt x="8" y="92"/>
                      <a:pt x="7" y="94"/>
                      <a:pt x="7" y="97"/>
                    </a:cubicBezTo>
                    <a:lnTo>
                      <a:pt x="10" y="98"/>
                    </a:lnTo>
                    <a:close/>
                    <a:moveTo>
                      <a:pt x="7" y="112"/>
                    </a:moveTo>
                    <a:cubicBezTo>
                      <a:pt x="7" y="109"/>
                      <a:pt x="8" y="106"/>
                      <a:pt x="9" y="104"/>
                    </a:cubicBezTo>
                    <a:cubicBezTo>
                      <a:pt x="5" y="103"/>
                      <a:pt x="5" y="103"/>
                      <a:pt x="5" y="103"/>
                    </a:cubicBezTo>
                    <a:cubicBezTo>
                      <a:pt x="4" y="105"/>
                      <a:pt x="3" y="108"/>
                      <a:pt x="3" y="111"/>
                    </a:cubicBezTo>
                    <a:lnTo>
                      <a:pt x="7" y="112"/>
                    </a:lnTo>
                    <a:close/>
                    <a:moveTo>
                      <a:pt x="4" y="125"/>
                    </a:moveTo>
                    <a:cubicBezTo>
                      <a:pt x="5" y="123"/>
                      <a:pt x="5" y="120"/>
                      <a:pt x="6" y="117"/>
                    </a:cubicBezTo>
                    <a:cubicBezTo>
                      <a:pt x="2" y="117"/>
                      <a:pt x="2" y="117"/>
                      <a:pt x="2" y="117"/>
                    </a:cubicBezTo>
                    <a:cubicBezTo>
                      <a:pt x="1" y="119"/>
                      <a:pt x="1" y="122"/>
                      <a:pt x="0" y="125"/>
                    </a:cubicBezTo>
                    <a:cubicBezTo>
                      <a:pt x="4" y="125"/>
                      <a:pt x="4" y="125"/>
                      <a:pt x="4" y="125"/>
                    </a:cubicBezTo>
                    <a:close/>
                    <a:moveTo>
                      <a:pt x="4" y="139"/>
                    </a:moveTo>
                    <a:cubicBezTo>
                      <a:pt x="4" y="136"/>
                      <a:pt x="4" y="134"/>
                      <a:pt x="4" y="131"/>
                    </a:cubicBezTo>
                    <a:cubicBezTo>
                      <a:pt x="0" y="131"/>
                      <a:pt x="0" y="131"/>
                      <a:pt x="0" y="131"/>
                    </a:cubicBezTo>
                    <a:cubicBezTo>
                      <a:pt x="0" y="134"/>
                      <a:pt x="0" y="136"/>
                      <a:pt x="0" y="139"/>
                    </a:cubicBezTo>
                    <a:lnTo>
                      <a:pt x="4" y="139"/>
                    </a:lnTo>
                    <a:close/>
                    <a:moveTo>
                      <a:pt x="4" y="153"/>
                    </a:moveTo>
                    <a:cubicBezTo>
                      <a:pt x="4" y="145"/>
                      <a:pt x="4" y="145"/>
                      <a:pt x="4" y="145"/>
                    </a:cubicBezTo>
                    <a:cubicBezTo>
                      <a:pt x="0" y="145"/>
                      <a:pt x="0" y="145"/>
                      <a:pt x="0" y="145"/>
                    </a:cubicBezTo>
                    <a:cubicBezTo>
                      <a:pt x="0" y="153"/>
                      <a:pt x="0" y="153"/>
                      <a:pt x="0" y="153"/>
                    </a:cubicBezTo>
                    <a:lnTo>
                      <a:pt x="4" y="153"/>
                    </a:lnTo>
                    <a:close/>
                    <a:moveTo>
                      <a:pt x="4" y="167"/>
                    </a:moveTo>
                    <a:cubicBezTo>
                      <a:pt x="4" y="164"/>
                      <a:pt x="4" y="162"/>
                      <a:pt x="4" y="159"/>
                    </a:cubicBezTo>
                    <a:cubicBezTo>
                      <a:pt x="0" y="159"/>
                      <a:pt x="0" y="159"/>
                      <a:pt x="0" y="159"/>
                    </a:cubicBezTo>
                    <a:cubicBezTo>
                      <a:pt x="0" y="162"/>
                      <a:pt x="0" y="165"/>
                      <a:pt x="0" y="167"/>
                    </a:cubicBezTo>
                    <a:lnTo>
                      <a:pt x="4" y="167"/>
                    </a:lnTo>
                    <a:close/>
                    <a:moveTo>
                      <a:pt x="6" y="181"/>
                    </a:moveTo>
                    <a:cubicBezTo>
                      <a:pt x="5" y="178"/>
                      <a:pt x="5" y="175"/>
                      <a:pt x="5" y="173"/>
                    </a:cubicBezTo>
                    <a:cubicBezTo>
                      <a:pt x="1" y="173"/>
                      <a:pt x="1" y="173"/>
                      <a:pt x="1" y="173"/>
                    </a:cubicBezTo>
                    <a:cubicBezTo>
                      <a:pt x="1" y="176"/>
                      <a:pt x="1" y="179"/>
                      <a:pt x="2" y="181"/>
                    </a:cubicBezTo>
                    <a:lnTo>
                      <a:pt x="6" y="181"/>
                    </a:lnTo>
                    <a:close/>
                    <a:moveTo>
                      <a:pt x="9" y="194"/>
                    </a:moveTo>
                    <a:cubicBezTo>
                      <a:pt x="8" y="192"/>
                      <a:pt x="7" y="189"/>
                      <a:pt x="7" y="186"/>
                    </a:cubicBezTo>
                    <a:cubicBezTo>
                      <a:pt x="3" y="187"/>
                      <a:pt x="3" y="187"/>
                      <a:pt x="3" y="187"/>
                    </a:cubicBezTo>
                    <a:cubicBezTo>
                      <a:pt x="4" y="190"/>
                      <a:pt x="4" y="193"/>
                      <a:pt x="5" y="195"/>
                    </a:cubicBezTo>
                    <a:lnTo>
                      <a:pt x="9" y="194"/>
                    </a:lnTo>
                    <a:close/>
                    <a:moveTo>
                      <a:pt x="13" y="207"/>
                    </a:moveTo>
                    <a:cubicBezTo>
                      <a:pt x="12" y="205"/>
                      <a:pt x="11" y="202"/>
                      <a:pt x="11" y="200"/>
                    </a:cubicBezTo>
                    <a:cubicBezTo>
                      <a:pt x="7" y="201"/>
                      <a:pt x="7" y="201"/>
                      <a:pt x="7" y="201"/>
                    </a:cubicBezTo>
                    <a:cubicBezTo>
                      <a:pt x="8" y="204"/>
                      <a:pt x="9" y="206"/>
                      <a:pt x="10" y="209"/>
                    </a:cubicBezTo>
                    <a:lnTo>
                      <a:pt x="13" y="207"/>
                    </a:lnTo>
                    <a:close/>
                    <a:moveTo>
                      <a:pt x="19" y="220"/>
                    </a:moveTo>
                    <a:cubicBezTo>
                      <a:pt x="18" y="217"/>
                      <a:pt x="17" y="215"/>
                      <a:pt x="16" y="213"/>
                    </a:cubicBezTo>
                    <a:cubicBezTo>
                      <a:pt x="12" y="214"/>
                      <a:pt x="12" y="214"/>
                      <a:pt x="12" y="214"/>
                    </a:cubicBezTo>
                    <a:cubicBezTo>
                      <a:pt x="13" y="217"/>
                      <a:pt x="14" y="219"/>
                      <a:pt x="15" y="222"/>
                    </a:cubicBezTo>
                    <a:lnTo>
                      <a:pt x="19" y="220"/>
                    </a:lnTo>
                    <a:close/>
                    <a:moveTo>
                      <a:pt x="26" y="232"/>
                    </a:moveTo>
                    <a:cubicBezTo>
                      <a:pt x="25" y="230"/>
                      <a:pt x="23" y="227"/>
                      <a:pt x="22" y="225"/>
                    </a:cubicBezTo>
                    <a:cubicBezTo>
                      <a:pt x="18" y="227"/>
                      <a:pt x="18" y="227"/>
                      <a:pt x="18" y="227"/>
                    </a:cubicBezTo>
                    <a:cubicBezTo>
                      <a:pt x="20" y="229"/>
                      <a:pt x="21" y="232"/>
                      <a:pt x="23" y="234"/>
                    </a:cubicBezTo>
                    <a:lnTo>
                      <a:pt x="26" y="232"/>
                    </a:lnTo>
                    <a:close/>
                    <a:moveTo>
                      <a:pt x="34" y="243"/>
                    </a:moveTo>
                    <a:cubicBezTo>
                      <a:pt x="32" y="241"/>
                      <a:pt x="31" y="239"/>
                      <a:pt x="29" y="237"/>
                    </a:cubicBezTo>
                    <a:cubicBezTo>
                      <a:pt x="26" y="239"/>
                      <a:pt x="26" y="239"/>
                      <a:pt x="26" y="239"/>
                    </a:cubicBezTo>
                    <a:cubicBezTo>
                      <a:pt x="28" y="241"/>
                      <a:pt x="29" y="243"/>
                      <a:pt x="31" y="245"/>
                    </a:cubicBezTo>
                    <a:lnTo>
                      <a:pt x="34" y="243"/>
                    </a:lnTo>
                    <a:close/>
                    <a:moveTo>
                      <a:pt x="43" y="253"/>
                    </a:moveTo>
                    <a:cubicBezTo>
                      <a:pt x="42" y="251"/>
                      <a:pt x="40" y="249"/>
                      <a:pt x="38" y="247"/>
                    </a:cubicBezTo>
                    <a:cubicBezTo>
                      <a:pt x="35" y="250"/>
                      <a:pt x="35" y="250"/>
                      <a:pt x="35" y="250"/>
                    </a:cubicBezTo>
                    <a:cubicBezTo>
                      <a:pt x="37" y="252"/>
                      <a:pt x="39" y="254"/>
                      <a:pt x="41" y="256"/>
                    </a:cubicBezTo>
                    <a:lnTo>
                      <a:pt x="43" y="253"/>
                    </a:lnTo>
                    <a:close/>
                    <a:moveTo>
                      <a:pt x="54" y="263"/>
                    </a:moveTo>
                    <a:cubicBezTo>
                      <a:pt x="52" y="261"/>
                      <a:pt x="50" y="259"/>
                      <a:pt x="48" y="257"/>
                    </a:cubicBezTo>
                    <a:cubicBezTo>
                      <a:pt x="45" y="260"/>
                      <a:pt x="45" y="260"/>
                      <a:pt x="45" y="260"/>
                    </a:cubicBezTo>
                    <a:cubicBezTo>
                      <a:pt x="47" y="262"/>
                      <a:pt x="49" y="264"/>
                      <a:pt x="51" y="266"/>
                    </a:cubicBezTo>
                    <a:lnTo>
                      <a:pt x="54" y="263"/>
                    </a:lnTo>
                    <a:close/>
                    <a:moveTo>
                      <a:pt x="65" y="271"/>
                    </a:moveTo>
                    <a:cubicBezTo>
                      <a:pt x="63" y="269"/>
                      <a:pt x="60" y="268"/>
                      <a:pt x="58" y="266"/>
                    </a:cubicBezTo>
                    <a:cubicBezTo>
                      <a:pt x="56" y="269"/>
                      <a:pt x="56" y="269"/>
                      <a:pt x="56" y="269"/>
                    </a:cubicBezTo>
                    <a:cubicBezTo>
                      <a:pt x="58" y="271"/>
                      <a:pt x="60" y="273"/>
                      <a:pt x="63" y="274"/>
                    </a:cubicBezTo>
                    <a:lnTo>
                      <a:pt x="65" y="271"/>
                    </a:lnTo>
                    <a:close/>
                    <a:moveTo>
                      <a:pt x="77" y="278"/>
                    </a:moveTo>
                    <a:cubicBezTo>
                      <a:pt x="74" y="277"/>
                      <a:pt x="72" y="275"/>
                      <a:pt x="70" y="274"/>
                    </a:cubicBezTo>
                    <a:cubicBezTo>
                      <a:pt x="68" y="277"/>
                      <a:pt x="68" y="277"/>
                      <a:pt x="68" y="277"/>
                    </a:cubicBezTo>
                    <a:cubicBezTo>
                      <a:pt x="70" y="279"/>
                      <a:pt x="72" y="280"/>
                      <a:pt x="75" y="281"/>
                    </a:cubicBezTo>
                    <a:lnTo>
                      <a:pt x="77" y="278"/>
                    </a:lnTo>
                    <a:close/>
                    <a:moveTo>
                      <a:pt x="89" y="284"/>
                    </a:moveTo>
                    <a:cubicBezTo>
                      <a:pt x="87" y="283"/>
                      <a:pt x="84" y="282"/>
                      <a:pt x="82" y="281"/>
                    </a:cubicBezTo>
                    <a:cubicBezTo>
                      <a:pt x="80" y="284"/>
                      <a:pt x="80" y="284"/>
                      <a:pt x="80" y="284"/>
                    </a:cubicBezTo>
                    <a:cubicBezTo>
                      <a:pt x="83" y="285"/>
                      <a:pt x="85" y="286"/>
                      <a:pt x="88" y="288"/>
                    </a:cubicBezTo>
                    <a:lnTo>
                      <a:pt x="89" y="284"/>
                    </a:lnTo>
                    <a:close/>
                    <a:moveTo>
                      <a:pt x="102" y="288"/>
                    </a:moveTo>
                    <a:cubicBezTo>
                      <a:pt x="100" y="288"/>
                      <a:pt x="97" y="287"/>
                      <a:pt x="95" y="286"/>
                    </a:cubicBezTo>
                    <a:cubicBezTo>
                      <a:pt x="93" y="290"/>
                      <a:pt x="93" y="290"/>
                      <a:pt x="93" y="290"/>
                    </a:cubicBezTo>
                    <a:cubicBezTo>
                      <a:pt x="96" y="291"/>
                      <a:pt x="99" y="291"/>
                      <a:pt x="101" y="292"/>
                    </a:cubicBezTo>
                    <a:lnTo>
                      <a:pt x="102" y="288"/>
                    </a:lnTo>
                    <a:close/>
                    <a:moveTo>
                      <a:pt x="116" y="292"/>
                    </a:moveTo>
                    <a:cubicBezTo>
                      <a:pt x="113" y="291"/>
                      <a:pt x="111" y="291"/>
                      <a:pt x="108" y="290"/>
                    </a:cubicBezTo>
                    <a:cubicBezTo>
                      <a:pt x="107" y="294"/>
                      <a:pt x="107" y="294"/>
                      <a:pt x="107" y="294"/>
                    </a:cubicBezTo>
                    <a:cubicBezTo>
                      <a:pt x="110" y="294"/>
                      <a:pt x="112" y="295"/>
                      <a:pt x="115" y="296"/>
                    </a:cubicBezTo>
                    <a:lnTo>
                      <a:pt x="116" y="292"/>
                    </a:lnTo>
                    <a:close/>
                    <a:moveTo>
                      <a:pt x="129" y="293"/>
                    </a:moveTo>
                    <a:cubicBezTo>
                      <a:pt x="127" y="293"/>
                      <a:pt x="124" y="293"/>
                      <a:pt x="122" y="293"/>
                    </a:cubicBezTo>
                    <a:cubicBezTo>
                      <a:pt x="121" y="296"/>
                      <a:pt x="121" y="296"/>
                      <a:pt x="121" y="296"/>
                    </a:cubicBezTo>
                    <a:cubicBezTo>
                      <a:pt x="124" y="297"/>
                      <a:pt x="126" y="297"/>
                      <a:pt x="129" y="297"/>
                    </a:cubicBezTo>
                    <a:lnTo>
                      <a:pt x="129" y="293"/>
                    </a:lnTo>
                    <a:close/>
                    <a:moveTo>
                      <a:pt x="143" y="294"/>
                    </a:moveTo>
                    <a:cubicBezTo>
                      <a:pt x="141" y="294"/>
                      <a:pt x="141" y="294"/>
                      <a:pt x="141" y="294"/>
                    </a:cubicBezTo>
                    <a:cubicBezTo>
                      <a:pt x="139" y="294"/>
                      <a:pt x="137" y="294"/>
                      <a:pt x="135" y="294"/>
                    </a:cubicBezTo>
                    <a:cubicBezTo>
                      <a:pt x="135" y="298"/>
                      <a:pt x="135" y="298"/>
                      <a:pt x="135" y="298"/>
                    </a:cubicBezTo>
                    <a:cubicBezTo>
                      <a:pt x="137" y="298"/>
                      <a:pt x="139" y="298"/>
                      <a:pt x="141" y="298"/>
                    </a:cubicBezTo>
                    <a:cubicBezTo>
                      <a:pt x="143" y="298"/>
                      <a:pt x="143" y="298"/>
                      <a:pt x="143" y="298"/>
                    </a:cubicBezTo>
                    <a:lnTo>
                      <a:pt x="143" y="294"/>
                    </a:lnTo>
                    <a:close/>
                    <a:moveTo>
                      <a:pt x="157" y="294"/>
                    </a:moveTo>
                    <a:cubicBezTo>
                      <a:pt x="149" y="294"/>
                      <a:pt x="149" y="294"/>
                      <a:pt x="149" y="294"/>
                    </a:cubicBezTo>
                    <a:cubicBezTo>
                      <a:pt x="149" y="298"/>
                      <a:pt x="149" y="298"/>
                      <a:pt x="149" y="298"/>
                    </a:cubicBezTo>
                    <a:cubicBezTo>
                      <a:pt x="157" y="298"/>
                      <a:pt x="157" y="298"/>
                      <a:pt x="157" y="298"/>
                    </a:cubicBezTo>
                    <a:lnTo>
                      <a:pt x="157" y="294"/>
                    </a:lnTo>
                    <a:close/>
                    <a:moveTo>
                      <a:pt x="171" y="294"/>
                    </a:moveTo>
                    <a:cubicBezTo>
                      <a:pt x="163" y="294"/>
                      <a:pt x="163" y="294"/>
                      <a:pt x="163" y="294"/>
                    </a:cubicBezTo>
                    <a:cubicBezTo>
                      <a:pt x="163" y="298"/>
                      <a:pt x="163" y="298"/>
                      <a:pt x="163" y="298"/>
                    </a:cubicBezTo>
                    <a:cubicBezTo>
                      <a:pt x="171" y="298"/>
                      <a:pt x="171" y="298"/>
                      <a:pt x="171" y="298"/>
                    </a:cubicBezTo>
                    <a:lnTo>
                      <a:pt x="171" y="294"/>
                    </a:lnTo>
                    <a:close/>
                    <a:moveTo>
                      <a:pt x="185" y="294"/>
                    </a:moveTo>
                    <a:cubicBezTo>
                      <a:pt x="177" y="294"/>
                      <a:pt x="177" y="294"/>
                      <a:pt x="177" y="294"/>
                    </a:cubicBezTo>
                    <a:cubicBezTo>
                      <a:pt x="177" y="298"/>
                      <a:pt x="177" y="298"/>
                      <a:pt x="177" y="298"/>
                    </a:cubicBezTo>
                    <a:cubicBezTo>
                      <a:pt x="185" y="298"/>
                      <a:pt x="185" y="298"/>
                      <a:pt x="185" y="298"/>
                    </a:cubicBezTo>
                    <a:lnTo>
                      <a:pt x="185" y="294"/>
                    </a:lnTo>
                    <a:close/>
                    <a:moveTo>
                      <a:pt x="200" y="294"/>
                    </a:moveTo>
                    <a:cubicBezTo>
                      <a:pt x="192" y="294"/>
                      <a:pt x="192" y="294"/>
                      <a:pt x="192" y="294"/>
                    </a:cubicBezTo>
                    <a:cubicBezTo>
                      <a:pt x="192" y="298"/>
                      <a:pt x="192" y="298"/>
                      <a:pt x="192" y="298"/>
                    </a:cubicBezTo>
                    <a:cubicBezTo>
                      <a:pt x="200" y="298"/>
                      <a:pt x="200" y="298"/>
                      <a:pt x="200" y="298"/>
                    </a:cubicBezTo>
                    <a:lnTo>
                      <a:pt x="200" y="294"/>
                    </a:lnTo>
                    <a:close/>
                    <a:moveTo>
                      <a:pt x="214" y="294"/>
                    </a:moveTo>
                    <a:cubicBezTo>
                      <a:pt x="206" y="294"/>
                      <a:pt x="206" y="294"/>
                      <a:pt x="206" y="294"/>
                    </a:cubicBezTo>
                    <a:cubicBezTo>
                      <a:pt x="206" y="298"/>
                      <a:pt x="206" y="298"/>
                      <a:pt x="206" y="298"/>
                    </a:cubicBezTo>
                    <a:cubicBezTo>
                      <a:pt x="214" y="298"/>
                      <a:pt x="214" y="298"/>
                      <a:pt x="214" y="298"/>
                    </a:cubicBezTo>
                    <a:lnTo>
                      <a:pt x="214" y="294"/>
                    </a:lnTo>
                    <a:close/>
                    <a:moveTo>
                      <a:pt x="228" y="294"/>
                    </a:moveTo>
                    <a:cubicBezTo>
                      <a:pt x="220" y="294"/>
                      <a:pt x="220" y="294"/>
                      <a:pt x="220" y="294"/>
                    </a:cubicBezTo>
                    <a:cubicBezTo>
                      <a:pt x="220" y="298"/>
                      <a:pt x="220" y="298"/>
                      <a:pt x="220" y="298"/>
                    </a:cubicBezTo>
                    <a:cubicBezTo>
                      <a:pt x="228" y="298"/>
                      <a:pt x="228" y="298"/>
                      <a:pt x="228" y="298"/>
                    </a:cubicBezTo>
                    <a:lnTo>
                      <a:pt x="228" y="294"/>
                    </a:lnTo>
                    <a:close/>
                    <a:moveTo>
                      <a:pt x="242" y="294"/>
                    </a:moveTo>
                    <a:cubicBezTo>
                      <a:pt x="234" y="294"/>
                      <a:pt x="234" y="294"/>
                      <a:pt x="234" y="294"/>
                    </a:cubicBezTo>
                    <a:cubicBezTo>
                      <a:pt x="234" y="298"/>
                      <a:pt x="234" y="298"/>
                      <a:pt x="234" y="298"/>
                    </a:cubicBezTo>
                    <a:cubicBezTo>
                      <a:pt x="242" y="298"/>
                      <a:pt x="242" y="298"/>
                      <a:pt x="242" y="298"/>
                    </a:cubicBezTo>
                    <a:lnTo>
                      <a:pt x="242" y="294"/>
                    </a:lnTo>
                    <a:close/>
                    <a:moveTo>
                      <a:pt x="256" y="294"/>
                    </a:moveTo>
                    <a:cubicBezTo>
                      <a:pt x="248" y="294"/>
                      <a:pt x="248" y="294"/>
                      <a:pt x="248" y="294"/>
                    </a:cubicBezTo>
                    <a:cubicBezTo>
                      <a:pt x="248" y="298"/>
                      <a:pt x="248" y="298"/>
                      <a:pt x="248" y="298"/>
                    </a:cubicBezTo>
                    <a:cubicBezTo>
                      <a:pt x="256" y="298"/>
                      <a:pt x="256" y="298"/>
                      <a:pt x="256" y="298"/>
                    </a:cubicBezTo>
                    <a:lnTo>
                      <a:pt x="256" y="294"/>
                    </a:lnTo>
                    <a:close/>
                    <a:moveTo>
                      <a:pt x="270" y="294"/>
                    </a:moveTo>
                    <a:cubicBezTo>
                      <a:pt x="262" y="294"/>
                      <a:pt x="262" y="294"/>
                      <a:pt x="262" y="294"/>
                    </a:cubicBezTo>
                    <a:cubicBezTo>
                      <a:pt x="262" y="298"/>
                      <a:pt x="262" y="298"/>
                      <a:pt x="262" y="298"/>
                    </a:cubicBezTo>
                    <a:cubicBezTo>
                      <a:pt x="270" y="298"/>
                      <a:pt x="270" y="298"/>
                      <a:pt x="270" y="298"/>
                    </a:cubicBezTo>
                    <a:lnTo>
                      <a:pt x="270" y="294"/>
                    </a:lnTo>
                    <a:close/>
                    <a:moveTo>
                      <a:pt x="284" y="294"/>
                    </a:moveTo>
                    <a:cubicBezTo>
                      <a:pt x="276" y="294"/>
                      <a:pt x="276" y="294"/>
                      <a:pt x="276" y="294"/>
                    </a:cubicBezTo>
                    <a:cubicBezTo>
                      <a:pt x="276" y="298"/>
                      <a:pt x="276" y="298"/>
                      <a:pt x="276" y="298"/>
                    </a:cubicBezTo>
                    <a:cubicBezTo>
                      <a:pt x="284" y="298"/>
                      <a:pt x="284" y="298"/>
                      <a:pt x="284" y="298"/>
                    </a:cubicBezTo>
                    <a:lnTo>
                      <a:pt x="284" y="294"/>
                    </a:lnTo>
                    <a:close/>
                    <a:moveTo>
                      <a:pt x="298" y="294"/>
                    </a:moveTo>
                    <a:cubicBezTo>
                      <a:pt x="290" y="294"/>
                      <a:pt x="290" y="294"/>
                      <a:pt x="290" y="294"/>
                    </a:cubicBezTo>
                    <a:cubicBezTo>
                      <a:pt x="290" y="298"/>
                      <a:pt x="290" y="298"/>
                      <a:pt x="290" y="298"/>
                    </a:cubicBezTo>
                    <a:cubicBezTo>
                      <a:pt x="298" y="298"/>
                      <a:pt x="298" y="298"/>
                      <a:pt x="298" y="298"/>
                    </a:cubicBezTo>
                    <a:lnTo>
                      <a:pt x="298" y="294"/>
                    </a:lnTo>
                    <a:close/>
                    <a:moveTo>
                      <a:pt x="312" y="294"/>
                    </a:moveTo>
                    <a:cubicBezTo>
                      <a:pt x="304" y="294"/>
                      <a:pt x="304" y="294"/>
                      <a:pt x="304" y="294"/>
                    </a:cubicBezTo>
                    <a:cubicBezTo>
                      <a:pt x="304" y="298"/>
                      <a:pt x="304" y="298"/>
                      <a:pt x="304" y="298"/>
                    </a:cubicBezTo>
                    <a:cubicBezTo>
                      <a:pt x="312" y="298"/>
                      <a:pt x="312" y="298"/>
                      <a:pt x="312" y="298"/>
                    </a:cubicBezTo>
                    <a:lnTo>
                      <a:pt x="312" y="294"/>
                    </a:lnTo>
                    <a:close/>
                    <a:moveTo>
                      <a:pt x="326" y="294"/>
                    </a:moveTo>
                    <a:cubicBezTo>
                      <a:pt x="318" y="294"/>
                      <a:pt x="318" y="294"/>
                      <a:pt x="318" y="294"/>
                    </a:cubicBezTo>
                    <a:cubicBezTo>
                      <a:pt x="318" y="298"/>
                      <a:pt x="318" y="298"/>
                      <a:pt x="318" y="298"/>
                    </a:cubicBezTo>
                    <a:cubicBezTo>
                      <a:pt x="326" y="298"/>
                      <a:pt x="326" y="298"/>
                      <a:pt x="326" y="298"/>
                    </a:cubicBezTo>
                    <a:lnTo>
                      <a:pt x="326" y="294"/>
                    </a:lnTo>
                    <a:close/>
                    <a:moveTo>
                      <a:pt x="340" y="294"/>
                    </a:moveTo>
                    <a:cubicBezTo>
                      <a:pt x="332" y="294"/>
                      <a:pt x="332" y="294"/>
                      <a:pt x="332" y="294"/>
                    </a:cubicBezTo>
                    <a:cubicBezTo>
                      <a:pt x="332" y="298"/>
                      <a:pt x="332" y="298"/>
                      <a:pt x="332" y="298"/>
                    </a:cubicBezTo>
                    <a:cubicBezTo>
                      <a:pt x="340" y="298"/>
                      <a:pt x="340" y="298"/>
                      <a:pt x="340" y="298"/>
                    </a:cubicBezTo>
                    <a:lnTo>
                      <a:pt x="340" y="294"/>
                    </a:lnTo>
                    <a:close/>
                    <a:moveTo>
                      <a:pt x="354" y="294"/>
                    </a:moveTo>
                    <a:cubicBezTo>
                      <a:pt x="346" y="294"/>
                      <a:pt x="346" y="294"/>
                      <a:pt x="346" y="294"/>
                    </a:cubicBezTo>
                    <a:cubicBezTo>
                      <a:pt x="346" y="298"/>
                      <a:pt x="346" y="298"/>
                      <a:pt x="346" y="298"/>
                    </a:cubicBezTo>
                    <a:cubicBezTo>
                      <a:pt x="354" y="298"/>
                      <a:pt x="354" y="298"/>
                      <a:pt x="354" y="298"/>
                    </a:cubicBezTo>
                    <a:lnTo>
                      <a:pt x="354" y="294"/>
                    </a:lnTo>
                    <a:close/>
                    <a:moveTo>
                      <a:pt x="368" y="294"/>
                    </a:moveTo>
                    <a:cubicBezTo>
                      <a:pt x="360" y="294"/>
                      <a:pt x="360" y="294"/>
                      <a:pt x="360" y="294"/>
                    </a:cubicBezTo>
                    <a:cubicBezTo>
                      <a:pt x="360" y="298"/>
                      <a:pt x="360" y="298"/>
                      <a:pt x="360" y="298"/>
                    </a:cubicBezTo>
                    <a:cubicBezTo>
                      <a:pt x="368" y="298"/>
                      <a:pt x="368" y="298"/>
                      <a:pt x="368" y="298"/>
                    </a:cubicBezTo>
                    <a:lnTo>
                      <a:pt x="368" y="294"/>
                    </a:lnTo>
                    <a:close/>
                    <a:moveTo>
                      <a:pt x="382" y="294"/>
                    </a:moveTo>
                    <a:cubicBezTo>
                      <a:pt x="374" y="294"/>
                      <a:pt x="374" y="294"/>
                      <a:pt x="374" y="294"/>
                    </a:cubicBezTo>
                    <a:cubicBezTo>
                      <a:pt x="374" y="298"/>
                      <a:pt x="374" y="298"/>
                      <a:pt x="374" y="298"/>
                    </a:cubicBezTo>
                    <a:cubicBezTo>
                      <a:pt x="382" y="298"/>
                      <a:pt x="382" y="298"/>
                      <a:pt x="382" y="298"/>
                    </a:cubicBezTo>
                    <a:lnTo>
                      <a:pt x="382" y="294"/>
                    </a:lnTo>
                    <a:close/>
                    <a:moveTo>
                      <a:pt x="396" y="294"/>
                    </a:moveTo>
                    <a:cubicBezTo>
                      <a:pt x="388" y="294"/>
                      <a:pt x="388" y="294"/>
                      <a:pt x="388" y="294"/>
                    </a:cubicBezTo>
                    <a:cubicBezTo>
                      <a:pt x="388" y="298"/>
                      <a:pt x="388" y="298"/>
                      <a:pt x="388" y="298"/>
                    </a:cubicBezTo>
                    <a:cubicBezTo>
                      <a:pt x="396" y="298"/>
                      <a:pt x="396" y="298"/>
                      <a:pt x="396" y="298"/>
                    </a:cubicBezTo>
                    <a:lnTo>
                      <a:pt x="396" y="294"/>
                    </a:lnTo>
                    <a:close/>
                    <a:moveTo>
                      <a:pt x="410" y="294"/>
                    </a:moveTo>
                    <a:cubicBezTo>
                      <a:pt x="402" y="294"/>
                      <a:pt x="402" y="294"/>
                      <a:pt x="402" y="294"/>
                    </a:cubicBezTo>
                    <a:cubicBezTo>
                      <a:pt x="402" y="298"/>
                      <a:pt x="402" y="298"/>
                      <a:pt x="402" y="298"/>
                    </a:cubicBezTo>
                    <a:cubicBezTo>
                      <a:pt x="410" y="298"/>
                      <a:pt x="410" y="298"/>
                      <a:pt x="410" y="298"/>
                    </a:cubicBezTo>
                    <a:lnTo>
                      <a:pt x="410" y="294"/>
                    </a:lnTo>
                    <a:close/>
                    <a:moveTo>
                      <a:pt x="424" y="294"/>
                    </a:moveTo>
                    <a:cubicBezTo>
                      <a:pt x="416" y="294"/>
                      <a:pt x="416" y="294"/>
                      <a:pt x="416" y="294"/>
                    </a:cubicBezTo>
                    <a:cubicBezTo>
                      <a:pt x="416" y="298"/>
                      <a:pt x="416" y="298"/>
                      <a:pt x="416" y="298"/>
                    </a:cubicBezTo>
                    <a:cubicBezTo>
                      <a:pt x="424" y="298"/>
                      <a:pt x="424" y="298"/>
                      <a:pt x="424" y="298"/>
                    </a:cubicBezTo>
                    <a:lnTo>
                      <a:pt x="424" y="294"/>
                    </a:lnTo>
                    <a:close/>
                    <a:moveTo>
                      <a:pt x="438" y="294"/>
                    </a:moveTo>
                    <a:cubicBezTo>
                      <a:pt x="430" y="294"/>
                      <a:pt x="430" y="294"/>
                      <a:pt x="430" y="294"/>
                    </a:cubicBezTo>
                    <a:cubicBezTo>
                      <a:pt x="430" y="298"/>
                      <a:pt x="430" y="298"/>
                      <a:pt x="430" y="298"/>
                    </a:cubicBezTo>
                    <a:cubicBezTo>
                      <a:pt x="438" y="298"/>
                      <a:pt x="438" y="298"/>
                      <a:pt x="438" y="298"/>
                    </a:cubicBezTo>
                    <a:lnTo>
                      <a:pt x="438" y="294"/>
                    </a:lnTo>
                    <a:close/>
                    <a:moveTo>
                      <a:pt x="453" y="294"/>
                    </a:moveTo>
                    <a:cubicBezTo>
                      <a:pt x="444" y="294"/>
                      <a:pt x="444" y="294"/>
                      <a:pt x="444" y="294"/>
                    </a:cubicBezTo>
                    <a:cubicBezTo>
                      <a:pt x="444" y="298"/>
                      <a:pt x="444" y="298"/>
                      <a:pt x="444" y="298"/>
                    </a:cubicBezTo>
                    <a:cubicBezTo>
                      <a:pt x="453" y="298"/>
                      <a:pt x="453" y="298"/>
                      <a:pt x="453" y="298"/>
                    </a:cubicBezTo>
                    <a:lnTo>
                      <a:pt x="453" y="294"/>
                    </a:lnTo>
                    <a:close/>
                    <a:moveTo>
                      <a:pt x="467" y="294"/>
                    </a:moveTo>
                    <a:cubicBezTo>
                      <a:pt x="459" y="294"/>
                      <a:pt x="459" y="294"/>
                      <a:pt x="459" y="294"/>
                    </a:cubicBezTo>
                    <a:cubicBezTo>
                      <a:pt x="459" y="298"/>
                      <a:pt x="459" y="298"/>
                      <a:pt x="459" y="298"/>
                    </a:cubicBezTo>
                    <a:cubicBezTo>
                      <a:pt x="467" y="298"/>
                      <a:pt x="467" y="298"/>
                      <a:pt x="467" y="298"/>
                    </a:cubicBezTo>
                    <a:lnTo>
                      <a:pt x="467" y="294"/>
                    </a:lnTo>
                    <a:close/>
                    <a:moveTo>
                      <a:pt x="481" y="294"/>
                    </a:moveTo>
                    <a:cubicBezTo>
                      <a:pt x="473" y="294"/>
                      <a:pt x="473" y="294"/>
                      <a:pt x="473" y="294"/>
                    </a:cubicBezTo>
                    <a:cubicBezTo>
                      <a:pt x="473" y="298"/>
                      <a:pt x="473" y="298"/>
                      <a:pt x="473" y="298"/>
                    </a:cubicBezTo>
                    <a:cubicBezTo>
                      <a:pt x="481" y="298"/>
                      <a:pt x="481" y="298"/>
                      <a:pt x="481" y="298"/>
                    </a:cubicBezTo>
                    <a:lnTo>
                      <a:pt x="481" y="294"/>
                    </a:lnTo>
                    <a:close/>
                    <a:moveTo>
                      <a:pt x="495" y="294"/>
                    </a:moveTo>
                    <a:cubicBezTo>
                      <a:pt x="487" y="294"/>
                      <a:pt x="487" y="294"/>
                      <a:pt x="487" y="294"/>
                    </a:cubicBezTo>
                    <a:cubicBezTo>
                      <a:pt x="487" y="298"/>
                      <a:pt x="487" y="298"/>
                      <a:pt x="487" y="298"/>
                    </a:cubicBezTo>
                    <a:cubicBezTo>
                      <a:pt x="495" y="298"/>
                      <a:pt x="495" y="298"/>
                      <a:pt x="495" y="298"/>
                    </a:cubicBezTo>
                    <a:lnTo>
                      <a:pt x="495" y="294"/>
                    </a:lnTo>
                    <a:close/>
                    <a:moveTo>
                      <a:pt x="509" y="294"/>
                    </a:moveTo>
                    <a:cubicBezTo>
                      <a:pt x="501" y="294"/>
                      <a:pt x="501" y="294"/>
                      <a:pt x="501" y="294"/>
                    </a:cubicBezTo>
                    <a:cubicBezTo>
                      <a:pt x="501" y="298"/>
                      <a:pt x="501" y="298"/>
                      <a:pt x="501" y="298"/>
                    </a:cubicBezTo>
                    <a:cubicBezTo>
                      <a:pt x="509" y="298"/>
                      <a:pt x="509" y="298"/>
                      <a:pt x="509" y="298"/>
                    </a:cubicBezTo>
                    <a:lnTo>
                      <a:pt x="509" y="294"/>
                    </a:lnTo>
                    <a:close/>
                    <a:moveTo>
                      <a:pt x="523" y="294"/>
                    </a:moveTo>
                    <a:cubicBezTo>
                      <a:pt x="515" y="294"/>
                      <a:pt x="515" y="294"/>
                      <a:pt x="515" y="294"/>
                    </a:cubicBezTo>
                    <a:cubicBezTo>
                      <a:pt x="515" y="298"/>
                      <a:pt x="515" y="298"/>
                      <a:pt x="515" y="298"/>
                    </a:cubicBezTo>
                    <a:cubicBezTo>
                      <a:pt x="523" y="298"/>
                      <a:pt x="523" y="298"/>
                      <a:pt x="523" y="298"/>
                    </a:cubicBezTo>
                    <a:lnTo>
                      <a:pt x="523" y="294"/>
                    </a:lnTo>
                    <a:close/>
                    <a:moveTo>
                      <a:pt x="537" y="294"/>
                    </a:moveTo>
                    <a:cubicBezTo>
                      <a:pt x="529" y="294"/>
                      <a:pt x="529" y="294"/>
                      <a:pt x="529" y="294"/>
                    </a:cubicBezTo>
                    <a:cubicBezTo>
                      <a:pt x="529" y="298"/>
                      <a:pt x="529" y="298"/>
                      <a:pt x="529" y="298"/>
                    </a:cubicBezTo>
                    <a:cubicBezTo>
                      <a:pt x="537" y="298"/>
                      <a:pt x="537" y="298"/>
                      <a:pt x="537" y="298"/>
                    </a:cubicBezTo>
                    <a:lnTo>
                      <a:pt x="537" y="294"/>
                    </a:lnTo>
                    <a:close/>
                    <a:moveTo>
                      <a:pt x="551" y="294"/>
                    </a:moveTo>
                    <a:cubicBezTo>
                      <a:pt x="543" y="294"/>
                      <a:pt x="543" y="294"/>
                      <a:pt x="543" y="294"/>
                    </a:cubicBezTo>
                    <a:cubicBezTo>
                      <a:pt x="543" y="298"/>
                      <a:pt x="543" y="298"/>
                      <a:pt x="543" y="298"/>
                    </a:cubicBezTo>
                    <a:cubicBezTo>
                      <a:pt x="551" y="298"/>
                      <a:pt x="551" y="298"/>
                      <a:pt x="551" y="298"/>
                    </a:cubicBezTo>
                    <a:lnTo>
                      <a:pt x="551" y="294"/>
                    </a:lnTo>
                    <a:close/>
                    <a:moveTo>
                      <a:pt x="565" y="294"/>
                    </a:moveTo>
                    <a:cubicBezTo>
                      <a:pt x="557" y="294"/>
                      <a:pt x="557" y="294"/>
                      <a:pt x="557" y="294"/>
                    </a:cubicBezTo>
                    <a:cubicBezTo>
                      <a:pt x="557" y="298"/>
                      <a:pt x="557" y="298"/>
                      <a:pt x="557" y="298"/>
                    </a:cubicBezTo>
                    <a:cubicBezTo>
                      <a:pt x="565" y="298"/>
                      <a:pt x="565" y="298"/>
                      <a:pt x="565" y="298"/>
                    </a:cubicBezTo>
                    <a:lnTo>
                      <a:pt x="565" y="294"/>
                    </a:lnTo>
                    <a:close/>
                    <a:moveTo>
                      <a:pt x="579" y="294"/>
                    </a:moveTo>
                    <a:cubicBezTo>
                      <a:pt x="571" y="294"/>
                      <a:pt x="571" y="294"/>
                      <a:pt x="571" y="294"/>
                    </a:cubicBezTo>
                    <a:cubicBezTo>
                      <a:pt x="571" y="298"/>
                      <a:pt x="571" y="298"/>
                      <a:pt x="571" y="298"/>
                    </a:cubicBezTo>
                    <a:cubicBezTo>
                      <a:pt x="579" y="298"/>
                      <a:pt x="579" y="298"/>
                      <a:pt x="579" y="298"/>
                    </a:cubicBezTo>
                    <a:lnTo>
                      <a:pt x="579" y="294"/>
                    </a:lnTo>
                    <a:close/>
                    <a:moveTo>
                      <a:pt x="593" y="294"/>
                    </a:moveTo>
                    <a:cubicBezTo>
                      <a:pt x="585" y="294"/>
                      <a:pt x="585" y="294"/>
                      <a:pt x="585" y="294"/>
                    </a:cubicBezTo>
                    <a:cubicBezTo>
                      <a:pt x="585" y="298"/>
                      <a:pt x="585" y="298"/>
                      <a:pt x="585" y="298"/>
                    </a:cubicBezTo>
                    <a:cubicBezTo>
                      <a:pt x="593" y="298"/>
                      <a:pt x="593" y="298"/>
                      <a:pt x="593" y="298"/>
                    </a:cubicBezTo>
                    <a:lnTo>
                      <a:pt x="593" y="294"/>
                    </a:lnTo>
                    <a:close/>
                    <a:moveTo>
                      <a:pt x="607" y="294"/>
                    </a:moveTo>
                    <a:cubicBezTo>
                      <a:pt x="599" y="294"/>
                      <a:pt x="599" y="294"/>
                      <a:pt x="599" y="294"/>
                    </a:cubicBezTo>
                    <a:cubicBezTo>
                      <a:pt x="599" y="298"/>
                      <a:pt x="599" y="298"/>
                      <a:pt x="599" y="298"/>
                    </a:cubicBezTo>
                    <a:cubicBezTo>
                      <a:pt x="607" y="298"/>
                      <a:pt x="607" y="298"/>
                      <a:pt x="607" y="298"/>
                    </a:cubicBezTo>
                    <a:lnTo>
                      <a:pt x="607" y="294"/>
                    </a:lnTo>
                    <a:close/>
                    <a:moveTo>
                      <a:pt x="621" y="294"/>
                    </a:moveTo>
                    <a:cubicBezTo>
                      <a:pt x="613" y="294"/>
                      <a:pt x="613" y="294"/>
                      <a:pt x="613" y="294"/>
                    </a:cubicBezTo>
                    <a:cubicBezTo>
                      <a:pt x="613" y="298"/>
                      <a:pt x="613" y="298"/>
                      <a:pt x="613" y="298"/>
                    </a:cubicBezTo>
                    <a:cubicBezTo>
                      <a:pt x="621" y="298"/>
                      <a:pt x="621" y="298"/>
                      <a:pt x="621" y="298"/>
                    </a:cubicBezTo>
                    <a:lnTo>
                      <a:pt x="621" y="294"/>
                    </a:lnTo>
                    <a:close/>
                    <a:moveTo>
                      <a:pt x="635" y="294"/>
                    </a:moveTo>
                    <a:cubicBezTo>
                      <a:pt x="627" y="294"/>
                      <a:pt x="627" y="294"/>
                      <a:pt x="627" y="294"/>
                    </a:cubicBezTo>
                    <a:cubicBezTo>
                      <a:pt x="627" y="298"/>
                      <a:pt x="627" y="298"/>
                      <a:pt x="627" y="298"/>
                    </a:cubicBezTo>
                    <a:cubicBezTo>
                      <a:pt x="635" y="298"/>
                      <a:pt x="635" y="298"/>
                      <a:pt x="635" y="298"/>
                    </a:cubicBezTo>
                    <a:lnTo>
                      <a:pt x="635" y="294"/>
                    </a:lnTo>
                    <a:close/>
                    <a:moveTo>
                      <a:pt x="649" y="294"/>
                    </a:moveTo>
                    <a:cubicBezTo>
                      <a:pt x="641" y="294"/>
                      <a:pt x="641" y="294"/>
                      <a:pt x="641" y="294"/>
                    </a:cubicBezTo>
                    <a:cubicBezTo>
                      <a:pt x="641" y="298"/>
                      <a:pt x="641" y="298"/>
                      <a:pt x="641" y="298"/>
                    </a:cubicBezTo>
                    <a:cubicBezTo>
                      <a:pt x="649" y="298"/>
                      <a:pt x="649" y="298"/>
                      <a:pt x="649" y="298"/>
                    </a:cubicBezTo>
                    <a:lnTo>
                      <a:pt x="649" y="294"/>
                    </a:lnTo>
                    <a:close/>
                    <a:moveTo>
                      <a:pt x="663" y="294"/>
                    </a:moveTo>
                    <a:cubicBezTo>
                      <a:pt x="655" y="294"/>
                      <a:pt x="655" y="294"/>
                      <a:pt x="655" y="294"/>
                    </a:cubicBezTo>
                    <a:cubicBezTo>
                      <a:pt x="655" y="298"/>
                      <a:pt x="655" y="298"/>
                      <a:pt x="655" y="298"/>
                    </a:cubicBezTo>
                    <a:cubicBezTo>
                      <a:pt x="663" y="298"/>
                      <a:pt x="663" y="298"/>
                      <a:pt x="663" y="298"/>
                    </a:cubicBezTo>
                    <a:lnTo>
                      <a:pt x="663" y="294"/>
                    </a:lnTo>
                    <a:close/>
                    <a:moveTo>
                      <a:pt x="677" y="294"/>
                    </a:moveTo>
                    <a:cubicBezTo>
                      <a:pt x="669" y="294"/>
                      <a:pt x="669" y="294"/>
                      <a:pt x="669" y="294"/>
                    </a:cubicBezTo>
                    <a:cubicBezTo>
                      <a:pt x="669" y="298"/>
                      <a:pt x="669" y="298"/>
                      <a:pt x="669" y="298"/>
                    </a:cubicBezTo>
                    <a:cubicBezTo>
                      <a:pt x="677" y="298"/>
                      <a:pt x="677" y="298"/>
                      <a:pt x="677" y="298"/>
                    </a:cubicBezTo>
                    <a:lnTo>
                      <a:pt x="677" y="294"/>
                    </a:lnTo>
                    <a:close/>
                    <a:moveTo>
                      <a:pt x="691" y="294"/>
                    </a:moveTo>
                    <a:cubicBezTo>
                      <a:pt x="683" y="294"/>
                      <a:pt x="683" y="294"/>
                      <a:pt x="683" y="294"/>
                    </a:cubicBezTo>
                    <a:cubicBezTo>
                      <a:pt x="683" y="298"/>
                      <a:pt x="683" y="298"/>
                      <a:pt x="683" y="298"/>
                    </a:cubicBezTo>
                    <a:cubicBezTo>
                      <a:pt x="691" y="298"/>
                      <a:pt x="691" y="298"/>
                      <a:pt x="691" y="298"/>
                    </a:cubicBezTo>
                    <a:lnTo>
                      <a:pt x="691" y="294"/>
                    </a:lnTo>
                    <a:close/>
                    <a:moveTo>
                      <a:pt x="705" y="294"/>
                    </a:moveTo>
                    <a:cubicBezTo>
                      <a:pt x="697" y="294"/>
                      <a:pt x="697" y="294"/>
                      <a:pt x="697" y="294"/>
                    </a:cubicBezTo>
                    <a:cubicBezTo>
                      <a:pt x="697" y="298"/>
                      <a:pt x="697" y="298"/>
                      <a:pt x="697" y="298"/>
                    </a:cubicBezTo>
                    <a:cubicBezTo>
                      <a:pt x="705" y="298"/>
                      <a:pt x="705" y="298"/>
                      <a:pt x="705" y="298"/>
                    </a:cubicBezTo>
                    <a:lnTo>
                      <a:pt x="705" y="294"/>
                    </a:lnTo>
                    <a:close/>
                    <a:moveTo>
                      <a:pt x="720" y="294"/>
                    </a:moveTo>
                    <a:cubicBezTo>
                      <a:pt x="711" y="294"/>
                      <a:pt x="711" y="294"/>
                      <a:pt x="711" y="294"/>
                    </a:cubicBezTo>
                    <a:cubicBezTo>
                      <a:pt x="711" y="298"/>
                      <a:pt x="711" y="298"/>
                      <a:pt x="711" y="298"/>
                    </a:cubicBezTo>
                    <a:cubicBezTo>
                      <a:pt x="720" y="298"/>
                      <a:pt x="720" y="298"/>
                      <a:pt x="720" y="298"/>
                    </a:cubicBezTo>
                    <a:lnTo>
                      <a:pt x="720" y="294"/>
                    </a:lnTo>
                    <a:close/>
                  </a:path>
                </a:pathLst>
              </a:custGeom>
              <a:solidFill>
                <a:schemeClr val="tx1">
                  <a:lumMod val="75000"/>
                  <a:lumOff val="25000"/>
                </a:schemeClr>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21" name="Rectangle 11">
                <a:extLst>
                  <a:ext uri="{FF2B5EF4-FFF2-40B4-BE49-F238E27FC236}">
                    <a16:creationId xmlns:a16="http://schemas.microsoft.com/office/drawing/2014/main" id="{D6B849C9-A96B-48D2-B6FC-6164EC119927}"/>
                  </a:ext>
                </a:extLst>
              </p:cNvPr>
              <p:cNvSpPr>
                <a:spLocks noChangeArrowheads="1"/>
              </p:cNvSpPr>
              <p:nvPr/>
            </p:nvSpPr>
            <p:spPr bwMode="auto">
              <a:xfrm>
                <a:off x="6616700" y="2290763"/>
                <a:ext cx="20638" cy="22225"/>
              </a:xfrm>
              <a:prstGeom prst="rect">
                <a:avLst/>
              </a:pr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22" name="Freeform 12">
                <a:extLst>
                  <a:ext uri="{FF2B5EF4-FFF2-40B4-BE49-F238E27FC236}">
                    <a16:creationId xmlns:a16="http://schemas.microsoft.com/office/drawing/2014/main" id="{B9E0F8E1-644E-45A9-AE40-2691881C8F38}"/>
                  </a:ext>
                </a:extLst>
              </p:cNvPr>
              <p:cNvSpPr>
                <a:spLocks/>
              </p:cNvSpPr>
              <p:nvPr/>
            </p:nvSpPr>
            <p:spPr bwMode="auto">
              <a:xfrm>
                <a:off x="6616700" y="2290763"/>
                <a:ext cx="20638" cy="22225"/>
              </a:xfrm>
              <a:custGeom>
                <a:avLst/>
                <a:gdLst>
                  <a:gd name="T0" fmla="*/ 0 w 13"/>
                  <a:gd name="T1" fmla="*/ 14 h 14"/>
                  <a:gd name="T2" fmla="*/ 13 w 13"/>
                  <a:gd name="T3" fmla="*/ 14 h 14"/>
                  <a:gd name="T4" fmla="*/ 13 w 13"/>
                  <a:gd name="T5" fmla="*/ 0 h 14"/>
                  <a:gd name="T6" fmla="*/ 0 w 13"/>
                  <a:gd name="T7" fmla="*/ 0 h 14"/>
                </a:gdLst>
                <a:ahLst/>
                <a:cxnLst>
                  <a:cxn ang="0">
                    <a:pos x="T0" y="T1"/>
                  </a:cxn>
                  <a:cxn ang="0">
                    <a:pos x="T2" y="T3"/>
                  </a:cxn>
                  <a:cxn ang="0">
                    <a:pos x="T4" y="T5"/>
                  </a:cxn>
                  <a:cxn ang="0">
                    <a:pos x="T6" y="T7"/>
                  </a:cxn>
                </a:cxnLst>
                <a:rect l="0" t="0" r="r" b="b"/>
                <a:pathLst>
                  <a:path w="13" h="14">
                    <a:moveTo>
                      <a:pt x="0" y="14"/>
                    </a:moveTo>
                    <a:lnTo>
                      <a:pt x="13" y="14"/>
                    </a:lnTo>
                    <a:lnTo>
                      <a:pt x="13" y="0"/>
                    </a:lnTo>
                    <a:lnTo>
                      <a:pt x="0" y="0"/>
                    </a:lnTo>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grpSp>
        <p:sp>
          <p:nvSpPr>
            <p:cNvPr id="15" name="Rectangle 14">
              <a:extLst>
                <a:ext uri="{FF2B5EF4-FFF2-40B4-BE49-F238E27FC236}">
                  <a16:creationId xmlns:a16="http://schemas.microsoft.com/office/drawing/2014/main" id="{63C0226B-7CC7-486F-A06A-AAC167EC31A5}"/>
                </a:ext>
              </a:extLst>
            </p:cNvPr>
            <p:cNvSpPr/>
            <p:nvPr/>
          </p:nvSpPr>
          <p:spPr>
            <a:xfrm>
              <a:off x="3251452" y="2682815"/>
              <a:ext cx="2349248" cy="800219"/>
            </a:xfrm>
            <a:prstGeom prst="rect">
              <a:avLst/>
            </a:prstGeom>
          </p:spPr>
          <p:txBody>
            <a:bodyPr wrap="square">
              <a:spAutoFit/>
            </a:bodyPr>
            <a:lstStyle/>
            <a:p>
              <a:r>
                <a:rPr lang="en-US" sz="3100" spc="200" dirty="0">
                  <a:latin typeface="Montserrat" panose="00000500000000000000" pitchFamily="50" charset="0"/>
                  <a:ea typeface="Open Sans Extrabold" panose="020B0906030804020204" pitchFamily="34" charset="0"/>
                  <a:cs typeface="Arial" panose="020B0604020202020204" pitchFamily="34" charset="0"/>
                </a:rPr>
                <a:t>THANKS</a:t>
              </a:r>
            </a:p>
            <a:p>
              <a:r>
                <a:rPr lang="en-US" sz="1500" spc="200" dirty="0">
                  <a:latin typeface="Montserrat" panose="00000500000000000000" pitchFamily="50" charset="0"/>
                  <a:ea typeface="Open Sans Semibold" panose="020B0706030804020204" pitchFamily="34" charset="0"/>
                  <a:cs typeface="Arial" panose="020B0604020202020204" pitchFamily="34" charset="0"/>
                </a:rPr>
                <a:t> FOR WATCHING</a:t>
              </a:r>
            </a:p>
          </p:txBody>
        </p:sp>
        <p:sp>
          <p:nvSpPr>
            <p:cNvPr id="16" name="Rectangle 15">
              <a:extLst>
                <a:ext uri="{FF2B5EF4-FFF2-40B4-BE49-F238E27FC236}">
                  <a16:creationId xmlns:a16="http://schemas.microsoft.com/office/drawing/2014/main" id="{CAE58BA3-D953-499F-AFDE-9EF841304A8E}"/>
                </a:ext>
              </a:extLst>
            </p:cNvPr>
            <p:cNvSpPr/>
            <p:nvPr/>
          </p:nvSpPr>
          <p:spPr>
            <a:xfrm>
              <a:off x="6488505" y="2720317"/>
              <a:ext cx="2450582" cy="864917"/>
            </a:xfrm>
            <a:prstGeom prst="rect">
              <a:avLst/>
            </a:prstGeom>
          </p:spPr>
          <p:txBody>
            <a:bodyPr wrap="square">
              <a:spAutoFit/>
            </a:bodyPr>
            <a:lstStyle/>
            <a:p>
              <a:pPr algn="ctr">
                <a:lnSpc>
                  <a:spcPts val="3000"/>
                </a:lnSpc>
              </a:pPr>
              <a:r>
                <a:rPr lang="en-US" sz="3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HAVE A</a:t>
              </a:r>
            </a:p>
            <a:p>
              <a:pPr algn="ctr">
                <a:lnSpc>
                  <a:spcPts val="3000"/>
                </a:lnSpc>
              </a:pPr>
              <a:r>
                <a:rPr lang="en-US" sz="3000" dirty="0">
                  <a:solidFill>
                    <a:schemeClr val="bg1"/>
                  </a:solidFill>
                  <a:latin typeface="Open Sans Extrabold" panose="020B0906030804020204" pitchFamily="34" charset="0"/>
                  <a:ea typeface="Open Sans Extrabold" panose="020B0906030804020204" pitchFamily="34" charset="0"/>
                  <a:cs typeface="Open Sans Extrabold" panose="020B0906030804020204" pitchFamily="34" charset="0"/>
                </a:rPr>
                <a:t>QUESTION?</a:t>
              </a:r>
            </a:p>
          </p:txBody>
        </p:sp>
      </p:grpSp>
    </p:spTree>
    <p:extLst>
      <p:ext uri="{BB962C8B-B14F-4D97-AF65-F5344CB8AC3E}">
        <p14:creationId xmlns:p14="http://schemas.microsoft.com/office/powerpoint/2010/main" val="2794358408"/>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Isosceles Triangle 1">
            <a:extLst>
              <a:ext uri="{FF2B5EF4-FFF2-40B4-BE49-F238E27FC236}">
                <a16:creationId xmlns:a16="http://schemas.microsoft.com/office/drawing/2014/main" id="{EA1FB291-4F22-4574-9354-5810BFD19B12}"/>
              </a:ext>
            </a:extLst>
          </p:cNvPr>
          <p:cNvSpPr/>
          <p:nvPr/>
        </p:nvSpPr>
        <p:spPr>
          <a:xfrm rot="20599508">
            <a:off x="4673308" y="1970316"/>
            <a:ext cx="2845381" cy="2452915"/>
          </a:xfrm>
          <a:prstGeom prst="triangle">
            <a:avLst/>
          </a:prstGeom>
          <a:solidFill>
            <a:schemeClr val="bg1">
              <a:lumMod val="8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TextBox 2">
            <a:extLst>
              <a:ext uri="{FF2B5EF4-FFF2-40B4-BE49-F238E27FC236}">
                <a16:creationId xmlns:a16="http://schemas.microsoft.com/office/drawing/2014/main" id="{34C3D0A9-F8CA-4FD3-A6B7-A969A2141132}"/>
              </a:ext>
            </a:extLst>
          </p:cNvPr>
          <p:cNvSpPr txBox="1"/>
          <p:nvPr/>
        </p:nvSpPr>
        <p:spPr>
          <a:xfrm>
            <a:off x="2394857" y="2867308"/>
            <a:ext cx="7402286" cy="1123384"/>
          </a:xfrm>
          <a:prstGeom prst="rect">
            <a:avLst/>
          </a:prstGeom>
          <a:noFill/>
        </p:spPr>
        <p:txBody>
          <a:bodyPr wrap="square" rtlCol="0">
            <a:spAutoFit/>
          </a:bodyPr>
          <a:lstStyle/>
          <a:p>
            <a:pPr algn="ctr"/>
            <a:r>
              <a:rPr lang="en-US" sz="6700" dirty="0">
                <a:latin typeface="Raleway Light" panose="020B0403030101060003" pitchFamily="34" charset="0"/>
                <a:ea typeface="Abril Text" charset="0"/>
                <a:cs typeface="Abril Text" charset="0"/>
              </a:rPr>
              <a:t>END SLIDE</a:t>
            </a:r>
          </a:p>
        </p:txBody>
      </p:sp>
    </p:spTree>
    <p:extLst>
      <p:ext uri="{BB962C8B-B14F-4D97-AF65-F5344CB8AC3E}">
        <p14:creationId xmlns:p14="http://schemas.microsoft.com/office/powerpoint/2010/main" val="3469863159"/>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 name="Group 3">
            <a:extLst>
              <a:ext uri="{FF2B5EF4-FFF2-40B4-BE49-F238E27FC236}">
                <a16:creationId xmlns:a16="http://schemas.microsoft.com/office/drawing/2014/main" id="{4F4FBA5F-7527-404C-B5E6-F3CF49084AC6}"/>
              </a:ext>
            </a:extLst>
          </p:cNvPr>
          <p:cNvGrpSpPr/>
          <p:nvPr/>
        </p:nvGrpSpPr>
        <p:grpSpPr>
          <a:xfrm>
            <a:off x="6312653" y="1779022"/>
            <a:ext cx="4604267" cy="3522812"/>
            <a:chOff x="1232653" y="1779022"/>
            <a:chExt cx="4604267" cy="3522812"/>
          </a:xfrm>
        </p:grpSpPr>
        <p:sp>
          <p:nvSpPr>
            <p:cNvPr id="29" name="TextBox 28">
              <a:extLst>
                <a:ext uri="{FF2B5EF4-FFF2-40B4-BE49-F238E27FC236}">
                  <a16:creationId xmlns:a16="http://schemas.microsoft.com/office/drawing/2014/main" id="{9FC50EFD-2EF0-4745-8527-3DC9FE0BFBCF}"/>
                </a:ext>
              </a:extLst>
            </p:cNvPr>
            <p:cNvSpPr txBox="1"/>
            <p:nvPr/>
          </p:nvSpPr>
          <p:spPr>
            <a:xfrm>
              <a:off x="1232653" y="1779022"/>
              <a:ext cx="2818647" cy="1077218"/>
            </a:xfrm>
            <a:prstGeom prst="rect">
              <a:avLst/>
            </a:prstGeom>
            <a:noFill/>
          </p:spPr>
          <p:txBody>
            <a:bodyPr wrap="square" rtlCol="0">
              <a:spAutoFit/>
            </a:bodyPr>
            <a:lstStyle/>
            <a:p>
              <a:r>
                <a:rPr lang="en-US" sz="3200" dirty="0">
                  <a:solidFill>
                    <a:schemeClr val="tx1">
                      <a:lumMod val="65000"/>
                      <a:lumOff val="35000"/>
                    </a:schemeClr>
                  </a:solidFill>
                  <a:latin typeface="Abril Display" panose="02000503000000020003" pitchFamily="50" charset="0"/>
                </a:rPr>
                <a:t>Hello!</a:t>
              </a:r>
            </a:p>
            <a:p>
              <a:r>
                <a:rPr lang="en-US" sz="3200" dirty="0">
                  <a:solidFill>
                    <a:schemeClr val="tx1">
                      <a:lumMod val="65000"/>
                      <a:lumOff val="35000"/>
                    </a:schemeClr>
                  </a:solidFill>
                  <a:latin typeface="Abril Display" panose="02000503000000020003" pitchFamily="50" charset="0"/>
                </a:rPr>
                <a:t>We Are Shape</a:t>
              </a:r>
            </a:p>
          </p:txBody>
        </p:sp>
        <p:sp>
          <p:nvSpPr>
            <p:cNvPr id="30" name="TextBox 29">
              <a:extLst>
                <a:ext uri="{FF2B5EF4-FFF2-40B4-BE49-F238E27FC236}">
                  <a16:creationId xmlns:a16="http://schemas.microsoft.com/office/drawing/2014/main" id="{BE18DE9C-CA80-4440-AC50-732180097AB3}"/>
                </a:ext>
              </a:extLst>
            </p:cNvPr>
            <p:cNvSpPr txBox="1"/>
            <p:nvPr/>
          </p:nvSpPr>
          <p:spPr>
            <a:xfrm>
              <a:off x="1232653" y="2951490"/>
              <a:ext cx="4474727" cy="755913"/>
            </a:xfrm>
            <a:prstGeom prst="rect">
              <a:avLst/>
            </a:prstGeom>
            <a:noFill/>
          </p:spPr>
          <p:txBody>
            <a:bodyPr wrap="square" rtlCol="0">
              <a:spAutoFit/>
            </a:bodyPr>
            <a:lstStyle/>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If you need help with the product, please contact the shop owner by visiting</a:t>
              </a:r>
            </a:p>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their shop profile and to sending them a message. For anything else (licensing, billing, </a:t>
              </a:r>
              <a:r>
                <a:rPr lang="en-US" sz="870" i="1"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etc</a:t>
              </a: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please visit our Help Center.</a:t>
              </a:r>
            </a:p>
          </p:txBody>
        </p:sp>
        <p:sp>
          <p:nvSpPr>
            <p:cNvPr id="31" name="TextBox 30">
              <a:extLst>
                <a:ext uri="{FF2B5EF4-FFF2-40B4-BE49-F238E27FC236}">
                  <a16:creationId xmlns:a16="http://schemas.microsoft.com/office/drawing/2014/main" id="{7052CB85-A85A-4C93-8F8D-70FE5D58A4DF}"/>
                </a:ext>
              </a:extLst>
            </p:cNvPr>
            <p:cNvSpPr txBox="1"/>
            <p:nvPr/>
          </p:nvSpPr>
          <p:spPr>
            <a:xfrm>
              <a:off x="1232653" y="3930561"/>
              <a:ext cx="4604267" cy="1371273"/>
            </a:xfrm>
            <a:prstGeom prst="rect">
              <a:avLst/>
            </a:prstGeom>
            <a:noFill/>
          </p:spPr>
          <p:txBody>
            <a:bodyPr wrap="square" rtlCol="0">
              <a:spAutoFit/>
            </a:bodyPr>
            <a:lstStyle/>
            <a:p>
              <a:pPr>
                <a:lnSpc>
                  <a:spcPts val="1700"/>
                </a:lnSpc>
              </a:pP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Have them for one. Living grass to for can't gathered waters had winged. Creepiest don't subdue which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two set had seasons. To be Fifth you’ll, to be  man wherein seas our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Creepiest don't which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two set had seasons. subdue which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two set had seasons. Fifth you’ll, to be  man wherein seas our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a:t>
              </a:r>
            </a:p>
          </p:txBody>
        </p:sp>
      </p:grpSp>
      <p:pic>
        <p:nvPicPr>
          <p:cNvPr id="18" name="Picture Placeholder 17">
            <a:extLst>
              <a:ext uri="{FF2B5EF4-FFF2-40B4-BE49-F238E27FC236}">
                <a16:creationId xmlns:a16="http://schemas.microsoft.com/office/drawing/2014/main" id="{77FC7DAB-140E-4DE9-B776-A05E81EF040F}"/>
              </a:ext>
            </a:extLst>
          </p:cNvPr>
          <p:cNvPicPr>
            <a:picLocks noGrp="1" noChangeAspect="1"/>
          </p:cNvPicPr>
          <p:nvPr>
            <p:ph type="pic" sz="quarter" idx="10"/>
          </p:nvPr>
        </p:nvPicPr>
        <p:blipFill>
          <a:blip r:embed="rId2"/>
          <a:srcRect t="7830" b="7830"/>
          <a:stretch>
            <a:fillRect/>
          </a:stretch>
        </p:blipFill>
        <p:spPr/>
      </p:pic>
    </p:spTree>
    <p:extLst>
      <p:ext uri="{BB962C8B-B14F-4D97-AF65-F5344CB8AC3E}">
        <p14:creationId xmlns:p14="http://schemas.microsoft.com/office/powerpoint/2010/main" val="362061025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 name="TextBox 19">
            <a:extLst>
              <a:ext uri="{FF2B5EF4-FFF2-40B4-BE49-F238E27FC236}">
                <a16:creationId xmlns:a16="http://schemas.microsoft.com/office/drawing/2014/main" id="{48A810F5-2A56-4F7E-B4F1-047EB6D8C9FD}"/>
              </a:ext>
            </a:extLst>
          </p:cNvPr>
          <p:cNvSpPr txBox="1"/>
          <p:nvPr/>
        </p:nvSpPr>
        <p:spPr>
          <a:xfrm>
            <a:off x="6839259" y="1500619"/>
            <a:ext cx="3282197" cy="1077218"/>
          </a:xfrm>
          <a:prstGeom prst="rect">
            <a:avLst/>
          </a:prstGeom>
          <a:noFill/>
        </p:spPr>
        <p:txBody>
          <a:bodyPr wrap="square" rtlCol="0">
            <a:spAutoFit/>
          </a:bodyPr>
          <a:lstStyle/>
          <a:p>
            <a:r>
              <a:rPr lang="en-US" sz="3200" dirty="0">
                <a:solidFill>
                  <a:schemeClr val="tx1">
                    <a:lumMod val="65000"/>
                    <a:lumOff val="35000"/>
                  </a:schemeClr>
                </a:solidFill>
                <a:latin typeface="Abril Display" panose="02000503000000020003" pitchFamily="50" charset="0"/>
              </a:rPr>
              <a:t>An overview</a:t>
            </a:r>
          </a:p>
          <a:p>
            <a:r>
              <a:rPr lang="en-US" sz="3200" dirty="0">
                <a:solidFill>
                  <a:schemeClr val="tx1">
                    <a:lumMod val="65000"/>
                    <a:lumOff val="35000"/>
                  </a:schemeClr>
                </a:solidFill>
                <a:latin typeface="Abril Display" panose="02000503000000020003" pitchFamily="50" charset="0"/>
              </a:rPr>
              <a:t>of the problem</a:t>
            </a:r>
          </a:p>
        </p:txBody>
      </p:sp>
      <p:sp>
        <p:nvSpPr>
          <p:cNvPr id="21" name="TextBox 20">
            <a:extLst>
              <a:ext uri="{FF2B5EF4-FFF2-40B4-BE49-F238E27FC236}">
                <a16:creationId xmlns:a16="http://schemas.microsoft.com/office/drawing/2014/main" id="{F76C8A9B-070F-428F-9411-4E182FEC1090}"/>
              </a:ext>
            </a:extLst>
          </p:cNvPr>
          <p:cNvSpPr txBox="1"/>
          <p:nvPr/>
        </p:nvSpPr>
        <p:spPr>
          <a:xfrm>
            <a:off x="6839259" y="2673087"/>
            <a:ext cx="4474727" cy="755913"/>
          </a:xfrm>
          <a:prstGeom prst="rect">
            <a:avLst/>
          </a:prstGeom>
          <a:noFill/>
        </p:spPr>
        <p:txBody>
          <a:bodyPr wrap="square" rtlCol="0">
            <a:spAutoFit/>
          </a:bodyPr>
          <a:lstStyle/>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If you need help with the product, please contact the shop owner by visiting</a:t>
            </a:r>
          </a:p>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their shop profile and to sending them a message. For anything else (licensing, billing, </a:t>
            </a:r>
            <a:r>
              <a:rPr lang="en-US" sz="870" i="1"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etc</a:t>
            </a: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please visit our Help Center.</a:t>
            </a:r>
          </a:p>
        </p:txBody>
      </p:sp>
      <p:sp>
        <p:nvSpPr>
          <p:cNvPr id="22" name="TextBox 21">
            <a:extLst>
              <a:ext uri="{FF2B5EF4-FFF2-40B4-BE49-F238E27FC236}">
                <a16:creationId xmlns:a16="http://schemas.microsoft.com/office/drawing/2014/main" id="{69ACC7C4-4557-4C24-8A03-915F6B440709}"/>
              </a:ext>
            </a:extLst>
          </p:cNvPr>
          <p:cNvSpPr txBox="1"/>
          <p:nvPr/>
        </p:nvSpPr>
        <p:spPr>
          <a:xfrm>
            <a:off x="6839259" y="3652158"/>
            <a:ext cx="4604267" cy="1371273"/>
          </a:xfrm>
          <a:prstGeom prst="rect">
            <a:avLst/>
          </a:prstGeom>
          <a:noFill/>
        </p:spPr>
        <p:txBody>
          <a:bodyPr wrap="square" rtlCol="0">
            <a:spAutoFit/>
          </a:bodyPr>
          <a:lstStyle/>
          <a:p>
            <a:pPr>
              <a:lnSpc>
                <a:spcPts val="1700"/>
              </a:lnSpc>
            </a:pP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Have them for one. Living grass to for can't gathered waters had winged. Creepiest don't subdue which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two set had seasons. To be Fifth you’ll, to be  man wherein seas our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Creepiest don't which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two set had seasons. subdue which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two set had seasons. Fifth you’ll, to be  man wherein seas our </a:t>
            </a:r>
            <a:r>
              <a:rPr lang="en-US" sz="870"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a:t>
            </a:r>
          </a:p>
        </p:txBody>
      </p:sp>
      <p:sp>
        <p:nvSpPr>
          <p:cNvPr id="23" name="TextBox 22">
            <a:extLst>
              <a:ext uri="{FF2B5EF4-FFF2-40B4-BE49-F238E27FC236}">
                <a16:creationId xmlns:a16="http://schemas.microsoft.com/office/drawing/2014/main" id="{2DBDFE57-EC11-4C06-9B50-F264186B7C88}"/>
              </a:ext>
            </a:extLst>
          </p:cNvPr>
          <p:cNvSpPr txBox="1"/>
          <p:nvPr/>
        </p:nvSpPr>
        <p:spPr>
          <a:xfrm>
            <a:off x="6839259" y="5187687"/>
            <a:ext cx="2243971" cy="294632"/>
          </a:xfrm>
          <a:prstGeom prst="rect">
            <a:avLst/>
          </a:prstGeom>
          <a:noFill/>
        </p:spPr>
        <p:txBody>
          <a:bodyPr wrap="square" rtlCol="0">
            <a:spAutoFit/>
          </a:bodyPr>
          <a:lstStyle/>
          <a:p>
            <a:pPr>
              <a:lnSpc>
                <a:spcPts val="1800"/>
              </a:lnSpc>
            </a:pPr>
            <a:r>
              <a:rPr lang="en-US" sz="1000" i="1" spc="50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www.shape.com</a:t>
            </a:r>
          </a:p>
        </p:txBody>
      </p:sp>
      <p:pic>
        <p:nvPicPr>
          <p:cNvPr id="14" name="Picture Placeholder 13">
            <a:extLst>
              <a:ext uri="{FF2B5EF4-FFF2-40B4-BE49-F238E27FC236}">
                <a16:creationId xmlns:a16="http://schemas.microsoft.com/office/drawing/2014/main" id="{2A4BCAE7-243C-4D87-A735-B3904269A87F}"/>
              </a:ext>
            </a:extLst>
          </p:cNvPr>
          <p:cNvPicPr>
            <a:picLocks noGrp="1" noChangeAspect="1"/>
          </p:cNvPicPr>
          <p:nvPr>
            <p:ph type="pic" sz="quarter" idx="10"/>
          </p:nvPr>
        </p:nvPicPr>
        <p:blipFill>
          <a:blip r:embed="rId2"/>
          <a:srcRect t="6906" b="6906"/>
          <a:stretch>
            <a:fillRect/>
          </a:stretch>
        </p:blipFill>
        <p:spPr/>
      </p:pic>
    </p:spTree>
    <p:extLst>
      <p:ext uri="{BB962C8B-B14F-4D97-AF65-F5344CB8AC3E}">
        <p14:creationId xmlns:p14="http://schemas.microsoft.com/office/powerpoint/2010/main" val="1657841173"/>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5" name="Group 14">
            <a:extLst>
              <a:ext uri="{FF2B5EF4-FFF2-40B4-BE49-F238E27FC236}">
                <a16:creationId xmlns:a16="http://schemas.microsoft.com/office/drawing/2014/main" id="{9FB04EB7-79C6-4E5D-8F6E-5FD356696A6B}"/>
              </a:ext>
            </a:extLst>
          </p:cNvPr>
          <p:cNvGrpSpPr/>
          <p:nvPr/>
        </p:nvGrpSpPr>
        <p:grpSpPr>
          <a:xfrm>
            <a:off x="978999" y="923207"/>
            <a:ext cx="3965547" cy="4503056"/>
            <a:chOff x="1105116" y="786625"/>
            <a:chExt cx="3965547" cy="4503056"/>
          </a:xfrm>
        </p:grpSpPr>
        <p:sp>
          <p:nvSpPr>
            <p:cNvPr id="22" name="TextBox 21">
              <a:extLst>
                <a:ext uri="{FF2B5EF4-FFF2-40B4-BE49-F238E27FC236}">
                  <a16:creationId xmlns:a16="http://schemas.microsoft.com/office/drawing/2014/main" id="{8470C079-70BB-4255-A552-79836CCF4760}"/>
                </a:ext>
              </a:extLst>
            </p:cNvPr>
            <p:cNvSpPr txBox="1"/>
            <p:nvPr/>
          </p:nvSpPr>
          <p:spPr>
            <a:xfrm>
              <a:off x="1201589" y="1093127"/>
              <a:ext cx="3772600" cy="1169551"/>
            </a:xfrm>
            <a:prstGeom prst="rect">
              <a:avLst/>
            </a:prstGeom>
            <a:noFill/>
          </p:spPr>
          <p:txBody>
            <a:bodyPr wrap="square" rtlCol="0">
              <a:spAutoFit/>
            </a:bodyPr>
            <a:lstStyle/>
            <a:p>
              <a:r>
                <a:rPr lang="en-US" sz="3500" spc="500" dirty="0">
                  <a:solidFill>
                    <a:schemeClr val="tx1">
                      <a:lumMod val="75000"/>
                      <a:lumOff val="25000"/>
                    </a:schemeClr>
                  </a:solidFill>
                  <a:latin typeface="Montserrat" panose="00000500000000000000" pitchFamily="50" charset="0"/>
                </a:rPr>
                <a:t>A LITTLE BIT</a:t>
              </a:r>
            </a:p>
            <a:p>
              <a:r>
                <a:rPr lang="en-US" sz="3500" spc="500" dirty="0">
                  <a:solidFill>
                    <a:schemeClr val="tx1">
                      <a:lumMod val="75000"/>
                      <a:lumOff val="25000"/>
                    </a:schemeClr>
                  </a:solidFill>
                  <a:latin typeface="Montserrat" panose="00000500000000000000" pitchFamily="50" charset="0"/>
                </a:rPr>
                <a:t>OF HISTORY</a:t>
              </a:r>
            </a:p>
          </p:txBody>
        </p:sp>
        <p:sp>
          <p:nvSpPr>
            <p:cNvPr id="23" name="TextBox 22">
              <a:extLst>
                <a:ext uri="{FF2B5EF4-FFF2-40B4-BE49-F238E27FC236}">
                  <a16:creationId xmlns:a16="http://schemas.microsoft.com/office/drawing/2014/main" id="{A0C3B2BF-39F7-4CB6-AFA8-19B9768B008B}"/>
                </a:ext>
              </a:extLst>
            </p:cNvPr>
            <p:cNvSpPr txBox="1"/>
            <p:nvPr/>
          </p:nvSpPr>
          <p:spPr>
            <a:xfrm>
              <a:off x="1105116" y="4533768"/>
              <a:ext cx="3965547" cy="755913"/>
            </a:xfrm>
            <a:prstGeom prst="rect">
              <a:avLst/>
            </a:prstGeom>
            <a:noFill/>
          </p:spPr>
          <p:txBody>
            <a:bodyPr wrap="square" rtlCol="0">
              <a:spAutoFit/>
            </a:bodyPr>
            <a:lstStyle/>
            <a:p>
              <a:pPr>
                <a:lnSpc>
                  <a:spcPts val="1800"/>
                </a:lnSpc>
              </a:pPr>
              <a:r>
                <a:rPr lang="en-US" sz="870" dirty="0">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If you need help with the product, please contact the shop owner by visiting their shop profile and to sending them a message. For anything else (licensing, billing, </a:t>
              </a:r>
              <a:r>
                <a:rPr lang="en-US" sz="870" dirty="0" err="1">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etc</a:t>
              </a:r>
              <a:r>
                <a:rPr lang="en-US" sz="870" dirty="0">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 please visit our Help Center.</a:t>
              </a:r>
            </a:p>
          </p:txBody>
        </p:sp>
        <p:sp>
          <p:nvSpPr>
            <p:cNvPr id="25" name="TextBox 24">
              <a:extLst>
                <a:ext uri="{FF2B5EF4-FFF2-40B4-BE49-F238E27FC236}">
                  <a16:creationId xmlns:a16="http://schemas.microsoft.com/office/drawing/2014/main" id="{D54354BC-E492-420E-93E3-F91F109F89F9}"/>
                </a:ext>
              </a:extLst>
            </p:cNvPr>
            <p:cNvSpPr txBox="1"/>
            <p:nvPr/>
          </p:nvSpPr>
          <p:spPr>
            <a:xfrm>
              <a:off x="1245006" y="786625"/>
              <a:ext cx="3685767" cy="276999"/>
            </a:xfrm>
            <a:prstGeom prst="rect">
              <a:avLst/>
            </a:prstGeom>
            <a:noFill/>
          </p:spPr>
          <p:txBody>
            <a:bodyPr wrap="square" rtlCol="0">
              <a:spAutoFit/>
            </a:bodyPr>
            <a:lstStyle/>
            <a:p>
              <a:r>
                <a:rPr lang="en-US" sz="1200" spc="500" dirty="0">
                  <a:solidFill>
                    <a:schemeClr val="bg1">
                      <a:lumMod val="75000"/>
                    </a:schemeClr>
                  </a:solidFill>
                  <a:latin typeface="Montserrat" panose="00000500000000000000" pitchFamily="50" charset="0"/>
                </a:rPr>
                <a:t>YOU CAN WRITE HERE</a:t>
              </a:r>
            </a:p>
          </p:txBody>
        </p:sp>
        <p:sp>
          <p:nvSpPr>
            <p:cNvPr id="26" name="TextBox 25">
              <a:extLst>
                <a:ext uri="{FF2B5EF4-FFF2-40B4-BE49-F238E27FC236}">
                  <a16:creationId xmlns:a16="http://schemas.microsoft.com/office/drawing/2014/main" id="{D1C283F0-F49E-4EC3-811E-98275E7669AE}"/>
                </a:ext>
              </a:extLst>
            </p:cNvPr>
            <p:cNvSpPr txBox="1"/>
            <p:nvPr/>
          </p:nvSpPr>
          <p:spPr>
            <a:xfrm>
              <a:off x="1121179" y="2639436"/>
              <a:ext cx="3933420" cy="1765804"/>
            </a:xfrm>
            <a:prstGeom prst="rect">
              <a:avLst/>
            </a:prstGeom>
            <a:noFill/>
          </p:spPr>
          <p:txBody>
            <a:bodyPr wrap="square" rtlCol="0">
              <a:spAutoFit/>
            </a:bodyPr>
            <a:lstStyle/>
            <a:p>
              <a:pPr>
                <a:lnSpc>
                  <a:spcPts val="1900"/>
                </a:lnSpc>
              </a:pPr>
              <a:r>
                <a:rPr lang="en-US" sz="870" dirty="0">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Have them for one. Living grass to for can't gathered waters</a:t>
              </a:r>
            </a:p>
            <a:p>
              <a:pPr>
                <a:lnSpc>
                  <a:spcPts val="1900"/>
                </a:lnSpc>
              </a:pPr>
              <a:r>
                <a:rPr lang="en-US" sz="870" dirty="0">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had winged. Creepiest don't subdue which </a:t>
              </a:r>
              <a:r>
                <a:rPr lang="en-US" sz="870" dirty="0" err="1">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 two set had seasons. To be Fifth you’ll, to be  man wherein seas our </a:t>
              </a:r>
              <a:r>
                <a:rPr lang="en-US" sz="870" dirty="0" err="1">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Creepiest don't which </a:t>
              </a:r>
              <a:r>
                <a:rPr lang="en-US" sz="870" dirty="0" err="1">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 two set had seasons. subdue which </a:t>
              </a:r>
              <a:r>
                <a:rPr lang="en-US" sz="870" dirty="0" err="1">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 two set had seasons. Fifth you’ll, to be  man wherein seas our </a:t>
              </a:r>
              <a:r>
                <a:rPr lang="en-US" sz="870" dirty="0" err="1">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bg1">
                      <a:lumMod val="75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a:t>
              </a:r>
            </a:p>
          </p:txBody>
        </p:sp>
      </p:grpSp>
      <p:sp>
        <p:nvSpPr>
          <p:cNvPr id="13" name="TextBox 12">
            <a:extLst>
              <a:ext uri="{FF2B5EF4-FFF2-40B4-BE49-F238E27FC236}">
                <a16:creationId xmlns:a16="http://schemas.microsoft.com/office/drawing/2014/main" id="{093C1798-52B1-4824-B8F1-390DC7FDF54F}"/>
              </a:ext>
            </a:extLst>
          </p:cNvPr>
          <p:cNvSpPr txBox="1"/>
          <p:nvPr/>
        </p:nvSpPr>
        <p:spPr>
          <a:xfrm>
            <a:off x="978999" y="5606823"/>
            <a:ext cx="2243971" cy="294632"/>
          </a:xfrm>
          <a:prstGeom prst="rect">
            <a:avLst/>
          </a:prstGeom>
          <a:noFill/>
        </p:spPr>
        <p:txBody>
          <a:bodyPr wrap="square" rtlCol="0">
            <a:spAutoFit/>
          </a:bodyPr>
          <a:lstStyle/>
          <a:p>
            <a:pPr>
              <a:lnSpc>
                <a:spcPts val="1800"/>
              </a:lnSpc>
            </a:pPr>
            <a:r>
              <a:rPr lang="en-US" sz="1000" i="1" spc="500"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www.shape.com</a:t>
            </a:r>
          </a:p>
        </p:txBody>
      </p:sp>
      <p:pic>
        <p:nvPicPr>
          <p:cNvPr id="18" name="Picture Placeholder 17">
            <a:extLst>
              <a:ext uri="{FF2B5EF4-FFF2-40B4-BE49-F238E27FC236}">
                <a16:creationId xmlns:a16="http://schemas.microsoft.com/office/drawing/2014/main" id="{4662B036-BCBD-4993-ABD1-2992E97E810D}"/>
              </a:ext>
            </a:extLst>
          </p:cNvPr>
          <p:cNvPicPr>
            <a:picLocks noGrp="1" noChangeAspect="1"/>
          </p:cNvPicPr>
          <p:nvPr>
            <p:ph type="pic" sz="quarter" idx="10"/>
          </p:nvPr>
        </p:nvPicPr>
        <p:blipFill>
          <a:blip r:embed="rId2"/>
          <a:srcRect t="6907" b="6907"/>
          <a:stretch>
            <a:fillRect/>
          </a:stretch>
        </p:blipFill>
        <p:spPr/>
      </p:pic>
    </p:spTree>
    <p:extLst>
      <p:ext uri="{BB962C8B-B14F-4D97-AF65-F5344CB8AC3E}">
        <p14:creationId xmlns:p14="http://schemas.microsoft.com/office/powerpoint/2010/main" val="123867966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alpha val="50000"/>
          </a:schemeClr>
        </a:solidFill>
        <a:effectLst/>
      </p:bgPr>
    </p:bg>
    <p:spTree>
      <p:nvGrpSpPr>
        <p:cNvPr id="1" name=""/>
        <p:cNvGrpSpPr/>
        <p:nvPr/>
      </p:nvGrpSpPr>
      <p:grpSpPr>
        <a:xfrm>
          <a:off x="0" y="0"/>
          <a:ext cx="0" cy="0"/>
          <a:chOff x="0" y="0"/>
          <a:chExt cx="0" cy="0"/>
        </a:xfrm>
      </p:grpSpPr>
      <p:sp>
        <p:nvSpPr>
          <p:cNvPr id="23" name="Rectangle 22">
            <a:extLst>
              <a:ext uri="{FF2B5EF4-FFF2-40B4-BE49-F238E27FC236}">
                <a16:creationId xmlns:a16="http://schemas.microsoft.com/office/drawing/2014/main" id="{52082C99-9D09-497C-8B4E-C486D7FC0E6D}"/>
              </a:ext>
            </a:extLst>
          </p:cNvPr>
          <p:cNvSpPr/>
          <p:nvPr/>
        </p:nvSpPr>
        <p:spPr>
          <a:xfrm>
            <a:off x="0" y="-7048"/>
            <a:ext cx="4730403" cy="6865048"/>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 name="Group 3">
            <a:extLst>
              <a:ext uri="{FF2B5EF4-FFF2-40B4-BE49-F238E27FC236}">
                <a16:creationId xmlns:a16="http://schemas.microsoft.com/office/drawing/2014/main" id="{9F9D14C6-BAF1-4E6B-B765-F7790A5E61C8}"/>
              </a:ext>
            </a:extLst>
          </p:cNvPr>
          <p:cNvGrpSpPr/>
          <p:nvPr/>
        </p:nvGrpSpPr>
        <p:grpSpPr>
          <a:xfrm>
            <a:off x="583625" y="1501490"/>
            <a:ext cx="3563153" cy="3847973"/>
            <a:chOff x="822790" y="1930768"/>
            <a:chExt cx="3563153" cy="3847973"/>
          </a:xfrm>
        </p:grpSpPr>
        <p:sp>
          <p:nvSpPr>
            <p:cNvPr id="18" name="TextBox 17">
              <a:extLst>
                <a:ext uri="{FF2B5EF4-FFF2-40B4-BE49-F238E27FC236}">
                  <a16:creationId xmlns:a16="http://schemas.microsoft.com/office/drawing/2014/main" id="{6A025A6B-87E2-4B9F-83A0-8DF32CC1356C}"/>
                </a:ext>
              </a:extLst>
            </p:cNvPr>
            <p:cNvSpPr txBox="1"/>
            <p:nvPr/>
          </p:nvSpPr>
          <p:spPr>
            <a:xfrm>
              <a:off x="822790" y="1930768"/>
              <a:ext cx="2818647" cy="1077218"/>
            </a:xfrm>
            <a:prstGeom prst="rect">
              <a:avLst/>
            </a:prstGeom>
            <a:noFill/>
          </p:spPr>
          <p:txBody>
            <a:bodyPr wrap="square" rtlCol="0">
              <a:spAutoFit/>
            </a:bodyPr>
            <a:lstStyle/>
            <a:p>
              <a:r>
                <a:rPr lang="en-US" sz="3200" dirty="0">
                  <a:solidFill>
                    <a:schemeClr val="tx1">
                      <a:lumMod val="65000"/>
                      <a:lumOff val="35000"/>
                    </a:schemeClr>
                  </a:solidFill>
                  <a:latin typeface="Abril Display" panose="02000503000000020003" pitchFamily="50" charset="0"/>
                </a:rPr>
                <a:t>Hello!</a:t>
              </a:r>
            </a:p>
            <a:p>
              <a:r>
                <a:rPr lang="en-US" sz="3200" dirty="0">
                  <a:solidFill>
                    <a:schemeClr val="tx1">
                      <a:lumMod val="65000"/>
                      <a:lumOff val="35000"/>
                    </a:schemeClr>
                  </a:solidFill>
                  <a:latin typeface="Abril Display" panose="02000503000000020003" pitchFamily="50" charset="0"/>
                </a:rPr>
                <a:t>We Are Shape</a:t>
              </a:r>
            </a:p>
          </p:txBody>
        </p:sp>
        <p:sp>
          <p:nvSpPr>
            <p:cNvPr id="20" name="TextBox 19">
              <a:extLst>
                <a:ext uri="{FF2B5EF4-FFF2-40B4-BE49-F238E27FC236}">
                  <a16:creationId xmlns:a16="http://schemas.microsoft.com/office/drawing/2014/main" id="{F17BAFB8-B15D-473A-A0F6-E126B11C22EE}"/>
                </a:ext>
              </a:extLst>
            </p:cNvPr>
            <p:cNvSpPr txBox="1"/>
            <p:nvPr/>
          </p:nvSpPr>
          <p:spPr>
            <a:xfrm>
              <a:off x="822791" y="3000614"/>
              <a:ext cx="3409570" cy="752514"/>
            </a:xfrm>
            <a:prstGeom prst="rect">
              <a:avLst/>
            </a:prstGeom>
            <a:noFill/>
          </p:spPr>
          <p:txBody>
            <a:bodyPr wrap="square" rtlCol="0">
              <a:spAutoFit/>
            </a:bodyPr>
            <a:lstStyle/>
            <a:p>
              <a:pPr>
                <a:lnSpc>
                  <a:spcPts val="1800"/>
                </a:lnSpc>
              </a:pPr>
              <a:r>
                <a:rPr lang="en-US" sz="870" i="1"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If you need help with the product, please contact the owner</a:t>
              </a:r>
            </a:p>
            <a:p>
              <a:pPr>
                <a:lnSpc>
                  <a:spcPts val="1800"/>
                </a:lnSpc>
              </a:pPr>
              <a:r>
                <a:rPr lang="en-US" sz="870" i="1"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by visiting their shop profile and to sending them a message. For (licensing, billing, </a:t>
              </a:r>
              <a:r>
                <a:rPr lang="en-US" sz="870" i="1"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etc</a:t>
              </a:r>
              <a:r>
                <a:rPr lang="en-US" sz="870" i="1"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please our Help Center.</a:t>
              </a:r>
            </a:p>
          </p:txBody>
        </p:sp>
        <p:sp>
          <p:nvSpPr>
            <p:cNvPr id="21" name="TextBox 20">
              <a:extLst>
                <a:ext uri="{FF2B5EF4-FFF2-40B4-BE49-F238E27FC236}">
                  <a16:creationId xmlns:a16="http://schemas.microsoft.com/office/drawing/2014/main" id="{9A67BB3D-88C0-46BF-9710-62F62385E361}"/>
                </a:ext>
              </a:extLst>
            </p:cNvPr>
            <p:cNvSpPr txBox="1"/>
            <p:nvPr/>
          </p:nvSpPr>
          <p:spPr>
            <a:xfrm>
              <a:off x="822790" y="3904910"/>
              <a:ext cx="3563153" cy="1873831"/>
            </a:xfrm>
            <a:prstGeom prst="rect">
              <a:avLst/>
            </a:prstGeom>
            <a:noFill/>
          </p:spPr>
          <p:txBody>
            <a:bodyPr wrap="square" rtlCol="0">
              <a:spAutoFit/>
            </a:bodyPr>
            <a:lstStyle/>
            <a:p>
              <a:pPr>
                <a:lnSpc>
                  <a:spcPts val="1700"/>
                </a:lnSpc>
              </a:pP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Have them for one. Living grass to for can't gathered waters had winged. Creepiest don't subdue which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two set had seasons. To be Fifth you’ll, to be  man wherein seas our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Creepiest don't which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two set had seasons. subdue which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i</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two set had seasons. Fifth you’ll, to be  man wherein seas our </a:t>
              </a:r>
              <a:r>
                <a:rPr lang="en-US" sz="870" dirty="0" err="1">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creepingcreepingHave</a:t>
              </a:r>
              <a:r>
                <a:rPr lang="en-US" sz="870" dirty="0">
                  <a:solidFill>
                    <a:schemeClr val="tx1">
                      <a:lumMod val="85000"/>
                      <a:lumOff val="15000"/>
                    </a:schemeClr>
                  </a:solidFill>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a:t>
              </a:r>
            </a:p>
          </p:txBody>
        </p:sp>
      </p:grpSp>
      <p:sp>
        <p:nvSpPr>
          <p:cNvPr id="35" name="Freeform 20">
            <a:extLst>
              <a:ext uri="{FF2B5EF4-FFF2-40B4-BE49-F238E27FC236}">
                <a16:creationId xmlns:a16="http://schemas.microsoft.com/office/drawing/2014/main" id="{5C4D3041-4DDB-4333-AC71-43B885702412}"/>
              </a:ext>
            </a:extLst>
          </p:cNvPr>
          <p:cNvSpPr>
            <a:spLocks noEditPoints="1"/>
          </p:cNvSpPr>
          <p:nvPr/>
        </p:nvSpPr>
        <p:spPr bwMode="auto">
          <a:xfrm>
            <a:off x="8427035" y="913116"/>
            <a:ext cx="633243" cy="658257"/>
          </a:xfrm>
          <a:custGeom>
            <a:avLst/>
            <a:gdLst>
              <a:gd name="T0" fmla="*/ 72 w 117"/>
              <a:gd name="T1" fmla="*/ 110 h 122"/>
              <a:gd name="T2" fmla="*/ 67 w 117"/>
              <a:gd name="T3" fmla="*/ 119 h 122"/>
              <a:gd name="T4" fmla="*/ 54 w 117"/>
              <a:gd name="T5" fmla="*/ 122 h 122"/>
              <a:gd name="T6" fmla="*/ 49 w 117"/>
              <a:gd name="T7" fmla="*/ 115 h 122"/>
              <a:gd name="T8" fmla="*/ 45 w 117"/>
              <a:gd name="T9" fmla="*/ 106 h 122"/>
              <a:gd name="T10" fmla="*/ 69 w 117"/>
              <a:gd name="T11" fmla="*/ 103 h 122"/>
              <a:gd name="T12" fmla="*/ 88 w 117"/>
              <a:gd name="T13" fmla="*/ 58 h 122"/>
              <a:gd name="T14" fmla="*/ 73 w 117"/>
              <a:gd name="T15" fmla="*/ 94 h 122"/>
              <a:gd name="T16" fmla="*/ 49 w 117"/>
              <a:gd name="T17" fmla="*/ 98 h 122"/>
              <a:gd name="T18" fmla="*/ 37 w 117"/>
              <a:gd name="T19" fmla="*/ 79 h 122"/>
              <a:gd name="T20" fmla="*/ 58 w 117"/>
              <a:gd name="T21" fmla="*/ 28 h 122"/>
              <a:gd name="T22" fmla="*/ 62 w 117"/>
              <a:gd name="T23" fmla="*/ 40 h 122"/>
              <a:gd name="T24" fmla="*/ 37 w 117"/>
              <a:gd name="T25" fmla="*/ 58 h 122"/>
              <a:gd name="T26" fmla="*/ 44 w 117"/>
              <a:gd name="T27" fmla="*/ 58 h 122"/>
              <a:gd name="T28" fmla="*/ 62 w 117"/>
              <a:gd name="T29" fmla="*/ 40 h 122"/>
              <a:gd name="T30" fmla="*/ 62 w 117"/>
              <a:gd name="T31" fmla="*/ 15 h 122"/>
              <a:gd name="T32" fmla="*/ 58 w 117"/>
              <a:gd name="T33" fmla="*/ 0 h 122"/>
              <a:gd name="T34" fmla="*/ 55 w 117"/>
              <a:gd name="T35" fmla="*/ 15 h 122"/>
              <a:gd name="T36" fmla="*/ 19 w 117"/>
              <a:gd name="T37" fmla="*/ 58 h 122"/>
              <a:gd name="T38" fmla="*/ 3 w 117"/>
              <a:gd name="T39" fmla="*/ 55 h 122"/>
              <a:gd name="T40" fmla="*/ 3 w 117"/>
              <a:gd name="T41" fmla="*/ 62 h 122"/>
              <a:gd name="T42" fmla="*/ 19 w 117"/>
              <a:gd name="T43" fmla="*/ 58 h 122"/>
              <a:gd name="T44" fmla="*/ 102 w 117"/>
              <a:gd name="T45" fmla="*/ 55 h 122"/>
              <a:gd name="T46" fmla="*/ 102 w 117"/>
              <a:gd name="T47" fmla="*/ 62 h 122"/>
              <a:gd name="T48" fmla="*/ 117 w 117"/>
              <a:gd name="T49" fmla="*/ 58 h 122"/>
              <a:gd name="T50" fmla="*/ 26 w 117"/>
              <a:gd name="T51" fmla="*/ 86 h 122"/>
              <a:gd name="T52" fmla="*/ 17 w 117"/>
              <a:gd name="T53" fmla="*/ 100 h 122"/>
              <a:gd name="T54" fmla="*/ 22 w 117"/>
              <a:gd name="T55" fmla="*/ 100 h 122"/>
              <a:gd name="T56" fmla="*/ 30 w 117"/>
              <a:gd name="T57" fmla="*/ 86 h 122"/>
              <a:gd name="T58" fmla="*/ 89 w 117"/>
              <a:gd name="T59" fmla="*/ 31 h 122"/>
              <a:gd name="T60" fmla="*/ 100 w 117"/>
              <a:gd name="T61" fmla="*/ 22 h 122"/>
              <a:gd name="T62" fmla="*/ 95 w 117"/>
              <a:gd name="T63" fmla="*/ 17 h 122"/>
              <a:gd name="T64" fmla="*/ 87 w 117"/>
              <a:gd name="T65" fmla="*/ 30 h 122"/>
              <a:gd name="T66" fmla="*/ 26 w 117"/>
              <a:gd name="T67" fmla="*/ 30 h 122"/>
              <a:gd name="T68" fmla="*/ 30 w 117"/>
              <a:gd name="T69" fmla="*/ 30 h 122"/>
              <a:gd name="T70" fmla="*/ 22 w 117"/>
              <a:gd name="T71" fmla="*/ 17 h 122"/>
              <a:gd name="T72" fmla="*/ 17 w 117"/>
              <a:gd name="T73" fmla="*/ 22 h 122"/>
              <a:gd name="T74" fmla="*/ 91 w 117"/>
              <a:gd name="T75" fmla="*/ 86 h 122"/>
              <a:gd name="T76" fmla="*/ 87 w 117"/>
              <a:gd name="T77" fmla="*/ 91 h 122"/>
              <a:gd name="T78" fmla="*/ 97 w 117"/>
              <a:gd name="T79" fmla="*/ 101 h 122"/>
              <a:gd name="T80" fmla="*/ 100 w 117"/>
              <a:gd name="T81" fmla="*/ 95 h 1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17" h="122">
                <a:moveTo>
                  <a:pt x="72" y="106"/>
                </a:moveTo>
                <a:cubicBezTo>
                  <a:pt x="72" y="110"/>
                  <a:pt x="72" y="110"/>
                  <a:pt x="72" y="110"/>
                </a:cubicBezTo>
                <a:cubicBezTo>
                  <a:pt x="72" y="113"/>
                  <a:pt x="70" y="115"/>
                  <a:pt x="68" y="115"/>
                </a:cubicBezTo>
                <a:cubicBezTo>
                  <a:pt x="67" y="119"/>
                  <a:pt x="67" y="119"/>
                  <a:pt x="67" y="119"/>
                </a:cubicBezTo>
                <a:cubicBezTo>
                  <a:pt x="66" y="120"/>
                  <a:pt x="65" y="122"/>
                  <a:pt x="63" y="122"/>
                </a:cubicBezTo>
                <a:cubicBezTo>
                  <a:pt x="54" y="122"/>
                  <a:pt x="54" y="122"/>
                  <a:pt x="54" y="122"/>
                </a:cubicBezTo>
                <a:cubicBezTo>
                  <a:pt x="52" y="122"/>
                  <a:pt x="51" y="120"/>
                  <a:pt x="50" y="119"/>
                </a:cubicBezTo>
                <a:cubicBezTo>
                  <a:pt x="49" y="115"/>
                  <a:pt x="49" y="115"/>
                  <a:pt x="49" y="115"/>
                </a:cubicBezTo>
                <a:cubicBezTo>
                  <a:pt x="47" y="115"/>
                  <a:pt x="45" y="113"/>
                  <a:pt x="45" y="110"/>
                </a:cubicBezTo>
                <a:cubicBezTo>
                  <a:pt x="45" y="106"/>
                  <a:pt x="45" y="106"/>
                  <a:pt x="45" y="106"/>
                </a:cubicBezTo>
                <a:cubicBezTo>
                  <a:pt x="45" y="104"/>
                  <a:pt x="46" y="103"/>
                  <a:pt x="48" y="103"/>
                </a:cubicBezTo>
                <a:cubicBezTo>
                  <a:pt x="69" y="103"/>
                  <a:pt x="69" y="103"/>
                  <a:pt x="69" y="103"/>
                </a:cubicBezTo>
                <a:cubicBezTo>
                  <a:pt x="71" y="103"/>
                  <a:pt x="72" y="104"/>
                  <a:pt x="72" y="106"/>
                </a:cubicBezTo>
                <a:close/>
                <a:moveTo>
                  <a:pt x="88" y="58"/>
                </a:moveTo>
                <a:cubicBezTo>
                  <a:pt x="88" y="66"/>
                  <a:pt x="85" y="74"/>
                  <a:pt x="80" y="79"/>
                </a:cubicBezTo>
                <a:cubicBezTo>
                  <a:pt x="76" y="83"/>
                  <a:pt x="74" y="88"/>
                  <a:pt x="73" y="94"/>
                </a:cubicBezTo>
                <a:cubicBezTo>
                  <a:pt x="72" y="96"/>
                  <a:pt x="70" y="98"/>
                  <a:pt x="68" y="98"/>
                </a:cubicBezTo>
                <a:cubicBezTo>
                  <a:pt x="49" y="98"/>
                  <a:pt x="49" y="98"/>
                  <a:pt x="49" y="98"/>
                </a:cubicBezTo>
                <a:cubicBezTo>
                  <a:pt x="47" y="98"/>
                  <a:pt x="45" y="96"/>
                  <a:pt x="44" y="94"/>
                </a:cubicBezTo>
                <a:cubicBezTo>
                  <a:pt x="43" y="88"/>
                  <a:pt x="41" y="83"/>
                  <a:pt x="37" y="79"/>
                </a:cubicBezTo>
                <a:cubicBezTo>
                  <a:pt x="32" y="74"/>
                  <a:pt x="29" y="67"/>
                  <a:pt x="28" y="59"/>
                </a:cubicBezTo>
                <a:cubicBezTo>
                  <a:pt x="28" y="42"/>
                  <a:pt x="42" y="28"/>
                  <a:pt x="58" y="28"/>
                </a:cubicBezTo>
                <a:cubicBezTo>
                  <a:pt x="75" y="28"/>
                  <a:pt x="88" y="42"/>
                  <a:pt x="88" y="58"/>
                </a:cubicBezTo>
                <a:close/>
                <a:moveTo>
                  <a:pt x="62" y="40"/>
                </a:moveTo>
                <a:cubicBezTo>
                  <a:pt x="62" y="38"/>
                  <a:pt x="60" y="37"/>
                  <a:pt x="58" y="37"/>
                </a:cubicBezTo>
                <a:cubicBezTo>
                  <a:pt x="47" y="37"/>
                  <a:pt x="37" y="46"/>
                  <a:pt x="37" y="58"/>
                </a:cubicBezTo>
                <a:cubicBezTo>
                  <a:pt x="37" y="60"/>
                  <a:pt x="38" y="62"/>
                  <a:pt x="40" y="62"/>
                </a:cubicBezTo>
                <a:cubicBezTo>
                  <a:pt x="42" y="62"/>
                  <a:pt x="44" y="60"/>
                  <a:pt x="44" y="58"/>
                </a:cubicBezTo>
                <a:cubicBezTo>
                  <a:pt x="44" y="50"/>
                  <a:pt x="50" y="44"/>
                  <a:pt x="58" y="44"/>
                </a:cubicBezTo>
                <a:cubicBezTo>
                  <a:pt x="60" y="44"/>
                  <a:pt x="62" y="42"/>
                  <a:pt x="62" y="40"/>
                </a:cubicBezTo>
                <a:close/>
                <a:moveTo>
                  <a:pt x="58" y="18"/>
                </a:moveTo>
                <a:cubicBezTo>
                  <a:pt x="60" y="18"/>
                  <a:pt x="62" y="17"/>
                  <a:pt x="62" y="15"/>
                </a:cubicBezTo>
                <a:cubicBezTo>
                  <a:pt x="62" y="3"/>
                  <a:pt x="62" y="3"/>
                  <a:pt x="62" y="3"/>
                </a:cubicBezTo>
                <a:cubicBezTo>
                  <a:pt x="62" y="1"/>
                  <a:pt x="60" y="0"/>
                  <a:pt x="58" y="0"/>
                </a:cubicBezTo>
                <a:cubicBezTo>
                  <a:pt x="57" y="0"/>
                  <a:pt x="55" y="1"/>
                  <a:pt x="55" y="3"/>
                </a:cubicBezTo>
                <a:cubicBezTo>
                  <a:pt x="55" y="15"/>
                  <a:pt x="55" y="15"/>
                  <a:pt x="55" y="15"/>
                </a:cubicBezTo>
                <a:cubicBezTo>
                  <a:pt x="55" y="17"/>
                  <a:pt x="57" y="18"/>
                  <a:pt x="58" y="18"/>
                </a:cubicBezTo>
                <a:close/>
                <a:moveTo>
                  <a:pt x="19" y="58"/>
                </a:moveTo>
                <a:cubicBezTo>
                  <a:pt x="19" y="56"/>
                  <a:pt x="17" y="55"/>
                  <a:pt x="15" y="55"/>
                </a:cubicBezTo>
                <a:cubicBezTo>
                  <a:pt x="3" y="55"/>
                  <a:pt x="3" y="55"/>
                  <a:pt x="3" y="55"/>
                </a:cubicBezTo>
                <a:cubicBezTo>
                  <a:pt x="2" y="55"/>
                  <a:pt x="0" y="56"/>
                  <a:pt x="0" y="58"/>
                </a:cubicBezTo>
                <a:cubicBezTo>
                  <a:pt x="0" y="60"/>
                  <a:pt x="2" y="62"/>
                  <a:pt x="3" y="62"/>
                </a:cubicBezTo>
                <a:cubicBezTo>
                  <a:pt x="15" y="62"/>
                  <a:pt x="15" y="62"/>
                  <a:pt x="15" y="62"/>
                </a:cubicBezTo>
                <a:cubicBezTo>
                  <a:pt x="17" y="62"/>
                  <a:pt x="19" y="60"/>
                  <a:pt x="19" y="58"/>
                </a:cubicBezTo>
                <a:close/>
                <a:moveTo>
                  <a:pt x="114" y="55"/>
                </a:moveTo>
                <a:cubicBezTo>
                  <a:pt x="102" y="55"/>
                  <a:pt x="102" y="55"/>
                  <a:pt x="102" y="55"/>
                </a:cubicBezTo>
                <a:cubicBezTo>
                  <a:pt x="100" y="55"/>
                  <a:pt x="98" y="56"/>
                  <a:pt x="98" y="58"/>
                </a:cubicBezTo>
                <a:cubicBezTo>
                  <a:pt x="98" y="60"/>
                  <a:pt x="100" y="62"/>
                  <a:pt x="102" y="62"/>
                </a:cubicBezTo>
                <a:cubicBezTo>
                  <a:pt x="114" y="62"/>
                  <a:pt x="114" y="62"/>
                  <a:pt x="114" y="62"/>
                </a:cubicBezTo>
                <a:cubicBezTo>
                  <a:pt x="115" y="62"/>
                  <a:pt x="117" y="60"/>
                  <a:pt x="117" y="58"/>
                </a:cubicBezTo>
                <a:cubicBezTo>
                  <a:pt x="117" y="56"/>
                  <a:pt x="115" y="55"/>
                  <a:pt x="114" y="55"/>
                </a:cubicBezTo>
                <a:close/>
                <a:moveTo>
                  <a:pt x="26" y="86"/>
                </a:moveTo>
                <a:cubicBezTo>
                  <a:pt x="17" y="95"/>
                  <a:pt x="17" y="95"/>
                  <a:pt x="17" y="95"/>
                </a:cubicBezTo>
                <a:cubicBezTo>
                  <a:pt x="16" y="96"/>
                  <a:pt x="16" y="98"/>
                  <a:pt x="17" y="100"/>
                </a:cubicBezTo>
                <a:cubicBezTo>
                  <a:pt x="18" y="100"/>
                  <a:pt x="19" y="101"/>
                  <a:pt x="20" y="101"/>
                </a:cubicBezTo>
                <a:cubicBezTo>
                  <a:pt x="20" y="101"/>
                  <a:pt x="21" y="100"/>
                  <a:pt x="22" y="100"/>
                </a:cubicBezTo>
                <a:cubicBezTo>
                  <a:pt x="30" y="91"/>
                  <a:pt x="30" y="91"/>
                  <a:pt x="30" y="91"/>
                </a:cubicBezTo>
                <a:cubicBezTo>
                  <a:pt x="32" y="90"/>
                  <a:pt x="32" y="88"/>
                  <a:pt x="30" y="86"/>
                </a:cubicBezTo>
                <a:cubicBezTo>
                  <a:pt x="29" y="85"/>
                  <a:pt x="27" y="85"/>
                  <a:pt x="26" y="86"/>
                </a:cubicBezTo>
                <a:close/>
                <a:moveTo>
                  <a:pt x="89" y="31"/>
                </a:moveTo>
                <a:cubicBezTo>
                  <a:pt x="90" y="31"/>
                  <a:pt x="91" y="31"/>
                  <a:pt x="91" y="30"/>
                </a:cubicBezTo>
                <a:cubicBezTo>
                  <a:pt x="100" y="22"/>
                  <a:pt x="100" y="22"/>
                  <a:pt x="100" y="22"/>
                </a:cubicBezTo>
                <a:cubicBezTo>
                  <a:pt x="101" y="20"/>
                  <a:pt x="101" y="18"/>
                  <a:pt x="100" y="17"/>
                </a:cubicBezTo>
                <a:cubicBezTo>
                  <a:pt x="98" y="16"/>
                  <a:pt x="96" y="16"/>
                  <a:pt x="95" y="17"/>
                </a:cubicBezTo>
                <a:cubicBezTo>
                  <a:pt x="87" y="25"/>
                  <a:pt x="87" y="25"/>
                  <a:pt x="87" y="25"/>
                </a:cubicBezTo>
                <a:cubicBezTo>
                  <a:pt x="85" y="27"/>
                  <a:pt x="85" y="29"/>
                  <a:pt x="87" y="30"/>
                </a:cubicBezTo>
                <a:cubicBezTo>
                  <a:pt x="87" y="31"/>
                  <a:pt x="88" y="31"/>
                  <a:pt x="89" y="31"/>
                </a:cubicBezTo>
                <a:close/>
                <a:moveTo>
                  <a:pt x="26" y="30"/>
                </a:moveTo>
                <a:cubicBezTo>
                  <a:pt x="26" y="31"/>
                  <a:pt x="27" y="31"/>
                  <a:pt x="28" y="31"/>
                </a:cubicBezTo>
                <a:cubicBezTo>
                  <a:pt x="29" y="31"/>
                  <a:pt x="30" y="31"/>
                  <a:pt x="30" y="30"/>
                </a:cubicBezTo>
                <a:cubicBezTo>
                  <a:pt x="32" y="29"/>
                  <a:pt x="32" y="27"/>
                  <a:pt x="30" y="25"/>
                </a:cubicBezTo>
                <a:cubicBezTo>
                  <a:pt x="22" y="17"/>
                  <a:pt x="22" y="17"/>
                  <a:pt x="22" y="17"/>
                </a:cubicBezTo>
                <a:cubicBezTo>
                  <a:pt x="21" y="16"/>
                  <a:pt x="18" y="16"/>
                  <a:pt x="17" y="17"/>
                </a:cubicBezTo>
                <a:cubicBezTo>
                  <a:pt x="16" y="18"/>
                  <a:pt x="16" y="20"/>
                  <a:pt x="17" y="22"/>
                </a:cubicBezTo>
                <a:lnTo>
                  <a:pt x="26" y="30"/>
                </a:lnTo>
                <a:close/>
                <a:moveTo>
                  <a:pt x="91" y="86"/>
                </a:moveTo>
                <a:cubicBezTo>
                  <a:pt x="90" y="85"/>
                  <a:pt x="88" y="85"/>
                  <a:pt x="87" y="86"/>
                </a:cubicBezTo>
                <a:cubicBezTo>
                  <a:pt x="85" y="88"/>
                  <a:pt x="85" y="90"/>
                  <a:pt x="87" y="91"/>
                </a:cubicBezTo>
                <a:cubicBezTo>
                  <a:pt x="95" y="100"/>
                  <a:pt x="95" y="100"/>
                  <a:pt x="95" y="100"/>
                </a:cubicBezTo>
                <a:cubicBezTo>
                  <a:pt x="96" y="100"/>
                  <a:pt x="97" y="101"/>
                  <a:pt x="97" y="101"/>
                </a:cubicBezTo>
                <a:cubicBezTo>
                  <a:pt x="98" y="101"/>
                  <a:pt x="99" y="100"/>
                  <a:pt x="100" y="100"/>
                </a:cubicBezTo>
                <a:cubicBezTo>
                  <a:pt x="101" y="98"/>
                  <a:pt x="101" y="96"/>
                  <a:pt x="100" y="95"/>
                </a:cubicBezTo>
                <a:lnTo>
                  <a:pt x="91" y="86"/>
                </a:lnTo>
                <a:close/>
              </a:path>
            </a:pathLst>
          </a:custGeom>
          <a:solidFill>
            <a:schemeClr val="tx1">
              <a:lumMod val="65000"/>
              <a:lumOff val="35000"/>
            </a:schemeClr>
          </a:solidFill>
          <a:ln>
            <a:noFill/>
          </a:ln>
        </p:spPr>
        <p:txBody>
          <a:bodyPr vert="horz" wrap="square" lIns="91440" tIns="45720" rIns="91440" bIns="45720" numCol="1" anchor="t" anchorCtr="0" compatLnSpc="1">
            <a:prstTxWarp prst="textNoShape">
              <a:avLst/>
            </a:prstTxWarp>
          </a:bodyPr>
          <a:lstStyle/>
          <a:p>
            <a:endParaRPr lang="en-US">
              <a:solidFill>
                <a:schemeClr val="tx1">
                  <a:lumMod val="75000"/>
                  <a:lumOff val="25000"/>
                </a:schemeClr>
              </a:solidFill>
            </a:endParaRPr>
          </a:p>
        </p:txBody>
      </p:sp>
      <p:grpSp>
        <p:nvGrpSpPr>
          <p:cNvPr id="9" name="Group 8">
            <a:extLst>
              <a:ext uri="{FF2B5EF4-FFF2-40B4-BE49-F238E27FC236}">
                <a16:creationId xmlns:a16="http://schemas.microsoft.com/office/drawing/2014/main" id="{6E586BBB-D185-4BC9-8202-AC74E4B98AEA}"/>
              </a:ext>
            </a:extLst>
          </p:cNvPr>
          <p:cNvGrpSpPr/>
          <p:nvPr/>
        </p:nvGrpSpPr>
        <p:grpSpPr>
          <a:xfrm>
            <a:off x="8348984" y="690107"/>
            <a:ext cx="3257799" cy="5470738"/>
            <a:chOff x="8348984" y="919078"/>
            <a:chExt cx="3257799" cy="5470738"/>
          </a:xfrm>
        </p:grpSpPr>
        <p:grpSp>
          <p:nvGrpSpPr>
            <p:cNvPr id="12" name="Group 11">
              <a:extLst>
                <a:ext uri="{FF2B5EF4-FFF2-40B4-BE49-F238E27FC236}">
                  <a16:creationId xmlns:a16="http://schemas.microsoft.com/office/drawing/2014/main" id="{E592D58B-13FE-498C-BFF3-4B58579883C0}"/>
                </a:ext>
              </a:extLst>
            </p:cNvPr>
            <p:cNvGrpSpPr/>
            <p:nvPr/>
          </p:nvGrpSpPr>
          <p:grpSpPr>
            <a:xfrm>
              <a:off x="8348984" y="919078"/>
              <a:ext cx="3257799" cy="1547990"/>
              <a:chOff x="8325108" y="919078"/>
              <a:chExt cx="3257799" cy="1547990"/>
            </a:xfrm>
          </p:grpSpPr>
          <p:sp>
            <p:nvSpPr>
              <p:cNvPr id="30" name="TextBox 29">
                <a:extLst>
                  <a:ext uri="{FF2B5EF4-FFF2-40B4-BE49-F238E27FC236}">
                    <a16:creationId xmlns:a16="http://schemas.microsoft.com/office/drawing/2014/main" id="{23649E03-7985-42A0-BA21-D40C649E66D4}"/>
                  </a:ext>
                </a:extLst>
              </p:cNvPr>
              <p:cNvSpPr txBox="1"/>
              <p:nvPr/>
            </p:nvSpPr>
            <p:spPr>
              <a:xfrm>
                <a:off x="8325108" y="1710194"/>
                <a:ext cx="3257799" cy="756874"/>
              </a:xfrm>
              <a:prstGeom prst="rect">
                <a:avLst/>
              </a:prstGeom>
              <a:noFill/>
            </p:spPr>
            <p:txBody>
              <a:bodyPr wrap="square" rtlCol="0">
                <a:spAutoFit/>
              </a:bodyPr>
              <a:lstStyle/>
              <a:p>
                <a:pPr>
                  <a:lnSpc>
                    <a:spcPts val="1800"/>
                  </a:lnSpc>
                </a:pPr>
                <a:r>
                  <a:rPr lang="en-US" sz="900"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a:t>
                </a:r>
              </a:p>
              <a:p>
                <a:pPr>
                  <a:lnSpc>
                    <a:spcPts val="1800"/>
                  </a:lnSpc>
                </a:pPr>
                <a:r>
                  <a:rPr lang="en-US" sz="900"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The shop owner by visiting their shop profile and sending them a message. For anything.</a:t>
                </a:r>
              </a:p>
            </p:txBody>
          </p:sp>
          <p:sp>
            <p:nvSpPr>
              <p:cNvPr id="29" name="Rectangle 28">
                <a:extLst>
                  <a:ext uri="{FF2B5EF4-FFF2-40B4-BE49-F238E27FC236}">
                    <a16:creationId xmlns:a16="http://schemas.microsoft.com/office/drawing/2014/main" id="{FBA5832B-29F3-4F46-99CB-1639D7D679CC}"/>
                  </a:ext>
                </a:extLst>
              </p:cNvPr>
              <p:cNvSpPr/>
              <p:nvPr/>
            </p:nvSpPr>
            <p:spPr>
              <a:xfrm>
                <a:off x="9136174" y="919078"/>
                <a:ext cx="1173719" cy="646331"/>
              </a:xfrm>
              <a:prstGeom prst="rect">
                <a:avLst/>
              </a:prstGeom>
            </p:spPr>
            <p:txBody>
              <a:bodyPr wrap="none">
                <a:spAutoFit/>
              </a:bodyPr>
              <a:lstStyle/>
              <a:p>
                <a:r>
                  <a:rPr lang="en-US" dirty="0">
                    <a:latin typeface="Raleway Medium" panose="020B0603030101060003" pitchFamily="34" charset="0"/>
                    <a:ea typeface="Open Sans" panose="020B0606030504020204" pitchFamily="34" charset="0"/>
                    <a:cs typeface="Open Sans" panose="020B0606030504020204" pitchFamily="34" charset="0"/>
                  </a:rPr>
                  <a:t>Quality is</a:t>
                </a:r>
              </a:p>
              <a:p>
                <a:r>
                  <a:rPr lang="en-US" dirty="0">
                    <a:latin typeface="Raleway Medium" panose="020B0603030101060003" pitchFamily="34" charset="0"/>
                    <a:ea typeface="Open Sans" panose="020B0606030504020204" pitchFamily="34" charset="0"/>
                    <a:cs typeface="Open Sans" panose="020B0606030504020204" pitchFamily="34" charset="0"/>
                  </a:rPr>
                  <a:t>Value</a:t>
                </a:r>
              </a:p>
            </p:txBody>
          </p:sp>
        </p:grpSp>
        <p:grpSp>
          <p:nvGrpSpPr>
            <p:cNvPr id="15" name="Group 14">
              <a:extLst>
                <a:ext uri="{FF2B5EF4-FFF2-40B4-BE49-F238E27FC236}">
                  <a16:creationId xmlns:a16="http://schemas.microsoft.com/office/drawing/2014/main" id="{895719FD-97C4-4A97-A8A3-BC78559640F9}"/>
                </a:ext>
              </a:extLst>
            </p:cNvPr>
            <p:cNvGrpSpPr/>
            <p:nvPr/>
          </p:nvGrpSpPr>
          <p:grpSpPr>
            <a:xfrm>
              <a:off x="8348984" y="2905894"/>
              <a:ext cx="3257799" cy="1551237"/>
              <a:chOff x="8325108" y="2969726"/>
              <a:chExt cx="3257799" cy="1551237"/>
            </a:xfrm>
          </p:grpSpPr>
          <p:sp>
            <p:nvSpPr>
              <p:cNvPr id="37" name="Freeform 22">
                <a:extLst>
                  <a:ext uri="{FF2B5EF4-FFF2-40B4-BE49-F238E27FC236}">
                    <a16:creationId xmlns:a16="http://schemas.microsoft.com/office/drawing/2014/main" id="{33CD6242-008A-48E7-AFF7-0E6412CD0DF2}"/>
                  </a:ext>
                </a:extLst>
              </p:cNvPr>
              <p:cNvSpPr>
                <a:spLocks noEditPoints="1"/>
              </p:cNvSpPr>
              <p:nvPr/>
            </p:nvSpPr>
            <p:spPr bwMode="auto">
              <a:xfrm>
                <a:off x="8403159" y="2969726"/>
                <a:ext cx="594756" cy="594757"/>
              </a:xfrm>
              <a:custGeom>
                <a:avLst/>
                <a:gdLst>
                  <a:gd name="T0" fmla="*/ 102 w 104"/>
                  <a:gd name="T1" fmla="*/ 88 h 104"/>
                  <a:gd name="T2" fmla="*/ 82 w 104"/>
                  <a:gd name="T3" fmla="*/ 67 h 104"/>
                  <a:gd name="T4" fmla="*/ 96 w 104"/>
                  <a:gd name="T5" fmla="*/ 59 h 104"/>
                  <a:gd name="T6" fmla="*/ 98 w 104"/>
                  <a:gd name="T7" fmla="*/ 56 h 104"/>
                  <a:gd name="T8" fmla="*/ 96 w 104"/>
                  <a:gd name="T9" fmla="*/ 53 h 104"/>
                  <a:gd name="T10" fmla="*/ 30 w 104"/>
                  <a:gd name="T11" fmla="*/ 26 h 104"/>
                  <a:gd name="T12" fmla="*/ 27 w 104"/>
                  <a:gd name="T13" fmla="*/ 27 h 104"/>
                  <a:gd name="T14" fmla="*/ 26 w 104"/>
                  <a:gd name="T15" fmla="*/ 31 h 104"/>
                  <a:gd name="T16" fmla="*/ 52 w 104"/>
                  <a:gd name="T17" fmla="*/ 97 h 104"/>
                  <a:gd name="T18" fmla="*/ 55 w 104"/>
                  <a:gd name="T19" fmla="*/ 99 h 104"/>
                  <a:gd name="T20" fmla="*/ 58 w 104"/>
                  <a:gd name="T21" fmla="*/ 97 h 104"/>
                  <a:gd name="T22" fmla="*/ 67 w 104"/>
                  <a:gd name="T23" fmla="*/ 82 h 104"/>
                  <a:gd name="T24" fmla="*/ 87 w 104"/>
                  <a:gd name="T25" fmla="*/ 103 h 104"/>
                  <a:gd name="T26" fmla="*/ 90 w 104"/>
                  <a:gd name="T27" fmla="*/ 104 h 104"/>
                  <a:gd name="T28" fmla="*/ 92 w 104"/>
                  <a:gd name="T29" fmla="*/ 103 h 104"/>
                  <a:gd name="T30" fmla="*/ 102 w 104"/>
                  <a:gd name="T31" fmla="*/ 93 h 104"/>
                  <a:gd name="T32" fmla="*/ 102 w 104"/>
                  <a:gd name="T33" fmla="*/ 88 h 104"/>
                  <a:gd name="T34" fmla="*/ 15 w 104"/>
                  <a:gd name="T35" fmla="*/ 10 h 104"/>
                  <a:gd name="T36" fmla="*/ 10 w 104"/>
                  <a:gd name="T37" fmla="*/ 10 h 104"/>
                  <a:gd name="T38" fmla="*/ 10 w 104"/>
                  <a:gd name="T39" fmla="*/ 15 h 104"/>
                  <a:gd name="T40" fmla="*/ 18 w 104"/>
                  <a:gd name="T41" fmla="*/ 23 h 104"/>
                  <a:gd name="T42" fmla="*/ 20 w 104"/>
                  <a:gd name="T43" fmla="*/ 24 h 104"/>
                  <a:gd name="T44" fmla="*/ 23 w 104"/>
                  <a:gd name="T45" fmla="*/ 23 h 104"/>
                  <a:gd name="T46" fmla="*/ 23 w 104"/>
                  <a:gd name="T47" fmla="*/ 18 h 104"/>
                  <a:gd name="T48" fmla="*/ 15 w 104"/>
                  <a:gd name="T49" fmla="*/ 10 h 104"/>
                  <a:gd name="T50" fmla="*/ 17 w 104"/>
                  <a:gd name="T51" fmla="*/ 34 h 104"/>
                  <a:gd name="T52" fmla="*/ 14 w 104"/>
                  <a:gd name="T53" fmla="*/ 31 h 104"/>
                  <a:gd name="T54" fmla="*/ 3 w 104"/>
                  <a:gd name="T55" fmla="*/ 31 h 104"/>
                  <a:gd name="T56" fmla="*/ 0 w 104"/>
                  <a:gd name="T57" fmla="*/ 34 h 104"/>
                  <a:gd name="T58" fmla="*/ 3 w 104"/>
                  <a:gd name="T59" fmla="*/ 38 h 104"/>
                  <a:gd name="T60" fmla="*/ 14 w 104"/>
                  <a:gd name="T61" fmla="*/ 38 h 104"/>
                  <a:gd name="T62" fmla="*/ 17 w 104"/>
                  <a:gd name="T63" fmla="*/ 34 h 104"/>
                  <a:gd name="T64" fmla="*/ 16 w 104"/>
                  <a:gd name="T65" fmla="*/ 45 h 104"/>
                  <a:gd name="T66" fmla="*/ 8 w 104"/>
                  <a:gd name="T67" fmla="*/ 53 h 104"/>
                  <a:gd name="T68" fmla="*/ 8 w 104"/>
                  <a:gd name="T69" fmla="*/ 58 h 104"/>
                  <a:gd name="T70" fmla="*/ 11 w 104"/>
                  <a:gd name="T71" fmla="*/ 59 h 104"/>
                  <a:gd name="T72" fmla="*/ 13 w 104"/>
                  <a:gd name="T73" fmla="*/ 58 h 104"/>
                  <a:gd name="T74" fmla="*/ 21 w 104"/>
                  <a:gd name="T75" fmla="*/ 50 h 104"/>
                  <a:gd name="T76" fmla="*/ 21 w 104"/>
                  <a:gd name="T77" fmla="*/ 45 h 104"/>
                  <a:gd name="T78" fmla="*/ 16 w 104"/>
                  <a:gd name="T79" fmla="*/ 45 h 104"/>
                  <a:gd name="T80" fmla="*/ 34 w 104"/>
                  <a:gd name="T81" fmla="*/ 18 h 104"/>
                  <a:gd name="T82" fmla="*/ 37 w 104"/>
                  <a:gd name="T83" fmla="*/ 14 h 104"/>
                  <a:gd name="T84" fmla="*/ 37 w 104"/>
                  <a:gd name="T85" fmla="*/ 4 h 104"/>
                  <a:gd name="T86" fmla="*/ 34 w 104"/>
                  <a:gd name="T87" fmla="*/ 0 h 104"/>
                  <a:gd name="T88" fmla="*/ 30 w 104"/>
                  <a:gd name="T89" fmla="*/ 4 h 104"/>
                  <a:gd name="T90" fmla="*/ 30 w 104"/>
                  <a:gd name="T91" fmla="*/ 14 h 104"/>
                  <a:gd name="T92" fmla="*/ 34 w 104"/>
                  <a:gd name="T93" fmla="*/ 18 h 104"/>
                  <a:gd name="T94" fmla="*/ 47 w 104"/>
                  <a:gd name="T95" fmla="*/ 22 h 104"/>
                  <a:gd name="T96" fmla="*/ 50 w 104"/>
                  <a:gd name="T97" fmla="*/ 21 h 104"/>
                  <a:gd name="T98" fmla="*/ 57 w 104"/>
                  <a:gd name="T99" fmla="*/ 14 h 104"/>
                  <a:gd name="T100" fmla="*/ 57 w 104"/>
                  <a:gd name="T101" fmla="*/ 9 h 104"/>
                  <a:gd name="T102" fmla="*/ 52 w 104"/>
                  <a:gd name="T103" fmla="*/ 9 h 104"/>
                  <a:gd name="T104" fmla="*/ 45 w 104"/>
                  <a:gd name="T105" fmla="*/ 17 h 104"/>
                  <a:gd name="T106" fmla="*/ 45 w 104"/>
                  <a:gd name="T107" fmla="*/ 21 h 104"/>
                  <a:gd name="T108" fmla="*/ 47 w 104"/>
                  <a:gd name="T109" fmla="*/ 22 h 1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04" h="104">
                    <a:moveTo>
                      <a:pt x="102" y="88"/>
                    </a:moveTo>
                    <a:cubicBezTo>
                      <a:pt x="82" y="67"/>
                      <a:pt x="82" y="67"/>
                      <a:pt x="82" y="67"/>
                    </a:cubicBezTo>
                    <a:cubicBezTo>
                      <a:pt x="96" y="59"/>
                      <a:pt x="96" y="59"/>
                      <a:pt x="96" y="59"/>
                    </a:cubicBezTo>
                    <a:cubicBezTo>
                      <a:pt x="98" y="58"/>
                      <a:pt x="98" y="57"/>
                      <a:pt x="98" y="56"/>
                    </a:cubicBezTo>
                    <a:cubicBezTo>
                      <a:pt x="98" y="54"/>
                      <a:pt x="97" y="53"/>
                      <a:pt x="96" y="53"/>
                    </a:cubicBezTo>
                    <a:cubicBezTo>
                      <a:pt x="30" y="26"/>
                      <a:pt x="30" y="26"/>
                      <a:pt x="30" y="26"/>
                    </a:cubicBezTo>
                    <a:cubicBezTo>
                      <a:pt x="29" y="26"/>
                      <a:pt x="27" y="26"/>
                      <a:pt x="27" y="27"/>
                    </a:cubicBezTo>
                    <a:cubicBezTo>
                      <a:pt x="26" y="28"/>
                      <a:pt x="25" y="30"/>
                      <a:pt x="26" y="31"/>
                    </a:cubicBezTo>
                    <a:cubicBezTo>
                      <a:pt x="52" y="97"/>
                      <a:pt x="52" y="97"/>
                      <a:pt x="52" y="97"/>
                    </a:cubicBezTo>
                    <a:cubicBezTo>
                      <a:pt x="52" y="98"/>
                      <a:pt x="54" y="99"/>
                      <a:pt x="55" y="99"/>
                    </a:cubicBezTo>
                    <a:cubicBezTo>
                      <a:pt x="56" y="99"/>
                      <a:pt x="58" y="98"/>
                      <a:pt x="58" y="97"/>
                    </a:cubicBezTo>
                    <a:cubicBezTo>
                      <a:pt x="67" y="82"/>
                      <a:pt x="67" y="82"/>
                      <a:pt x="67" y="82"/>
                    </a:cubicBezTo>
                    <a:cubicBezTo>
                      <a:pt x="87" y="103"/>
                      <a:pt x="87" y="103"/>
                      <a:pt x="87" y="103"/>
                    </a:cubicBezTo>
                    <a:cubicBezTo>
                      <a:pt x="88" y="104"/>
                      <a:pt x="89" y="104"/>
                      <a:pt x="90" y="104"/>
                    </a:cubicBezTo>
                    <a:cubicBezTo>
                      <a:pt x="91" y="104"/>
                      <a:pt x="92" y="104"/>
                      <a:pt x="92" y="103"/>
                    </a:cubicBezTo>
                    <a:cubicBezTo>
                      <a:pt x="102" y="93"/>
                      <a:pt x="102" y="93"/>
                      <a:pt x="102" y="93"/>
                    </a:cubicBezTo>
                    <a:cubicBezTo>
                      <a:pt x="104" y="92"/>
                      <a:pt x="104" y="89"/>
                      <a:pt x="102" y="88"/>
                    </a:cubicBezTo>
                    <a:close/>
                    <a:moveTo>
                      <a:pt x="15" y="10"/>
                    </a:moveTo>
                    <a:cubicBezTo>
                      <a:pt x="13" y="9"/>
                      <a:pt x="11" y="9"/>
                      <a:pt x="10" y="10"/>
                    </a:cubicBezTo>
                    <a:cubicBezTo>
                      <a:pt x="9" y="12"/>
                      <a:pt x="9" y="14"/>
                      <a:pt x="10" y="15"/>
                    </a:cubicBezTo>
                    <a:cubicBezTo>
                      <a:pt x="18" y="23"/>
                      <a:pt x="18" y="23"/>
                      <a:pt x="18" y="23"/>
                    </a:cubicBezTo>
                    <a:cubicBezTo>
                      <a:pt x="18" y="24"/>
                      <a:pt x="19" y="24"/>
                      <a:pt x="20" y="24"/>
                    </a:cubicBezTo>
                    <a:cubicBezTo>
                      <a:pt x="21" y="24"/>
                      <a:pt x="22" y="24"/>
                      <a:pt x="23" y="23"/>
                    </a:cubicBezTo>
                    <a:cubicBezTo>
                      <a:pt x="24" y="22"/>
                      <a:pt x="24" y="19"/>
                      <a:pt x="23" y="18"/>
                    </a:cubicBezTo>
                    <a:lnTo>
                      <a:pt x="15" y="10"/>
                    </a:lnTo>
                    <a:close/>
                    <a:moveTo>
                      <a:pt x="17" y="34"/>
                    </a:moveTo>
                    <a:cubicBezTo>
                      <a:pt x="17" y="33"/>
                      <a:pt x="16" y="31"/>
                      <a:pt x="14" y="31"/>
                    </a:cubicBezTo>
                    <a:cubicBezTo>
                      <a:pt x="3" y="31"/>
                      <a:pt x="3" y="31"/>
                      <a:pt x="3" y="31"/>
                    </a:cubicBezTo>
                    <a:cubicBezTo>
                      <a:pt x="1" y="31"/>
                      <a:pt x="0" y="33"/>
                      <a:pt x="0" y="34"/>
                    </a:cubicBezTo>
                    <a:cubicBezTo>
                      <a:pt x="0" y="36"/>
                      <a:pt x="1" y="38"/>
                      <a:pt x="3" y="38"/>
                    </a:cubicBezTo>
                    <a:cubicBezTo>
                      <a:pt x="14" y="38"/>
                      <a:pt x="14" y="38"/>
                      <a:pt x="14" y="38"/>
                    </a:cubicBezTo>
                    <a:cubicBezTo>
                      <a:pt x="16" y="38"/>
                      <a:pt x="17" y="36"/>
                      <a:pt x="17" y="34"/>
                    </a:cubicBezTo>
                    <a:close/>
                    <a:moveTo>
                      <a:pt x="16" y="45"/>
                    </a:moveTo>
                    <a:cubicBezTo>
                      <a:pt x="8" y="53"/>
                      <a:pt x="8" y="53"/>
                      <a:pt x="8" y="53"/>
                    </a:cubicBezTo>
                    <a:cubicBezTo>
                      <a:pt x="7" y="54"/>
                      <a:pt x="7" y="56"/>
                      <a:pt x="8" y="58"/>
                    </a:cubicBezTo>
                    <a:cubicBezTo>
                      <a:pt x="9" y="58"/>
                      <a:pt x="10" y="59"/>
                      <a:pt x="11" y="59"/>
                    </a:cubicBezTo>
                    <a:cubicBezTo>
                      <a:pt x="12" y="59"/>
                      <a:pt x="13" y="58"/>
                      <a:pt x="13" y="58"/>
                    </a:cubicBezTo>
                    <a:cubicBezTo>
                      <a:pt x="21" y="50"/>
                      <a:pt x="21" y="50"/>
                      <a:pt x="21" y="50"/>
                    </a:cubicBezTo>
                    <a:cubicBezTo>
                      <a:pt x="22" y="49"/>
                      <a:pt x="22" y="47"/>
                      <a:pt x="21" y="45"/>
                    </a:cubicBezTo>
                    <a:cubicBezTo>
                      <a:pt x="20" y="44"/>
                      <a:pt x="17" y="44"/>
                      <a:pt x="16" y="45"/>
                    </a:cubicBezTo>
                    <a:close/>
                    <a:moveTo>
                      <a:pt x="34" y="18"/>
                    </a:moveTo>
                    <a:cubicBezTo>
                      <a:pt x="36" y="18"/>
                      <a:pt x="37" y="16"/>
                      <a:pt x="37" y="14"/>
                    </a:cubicBezTo>
                    <a:cubicBezTo>
                      <a:pt x="37" y="4"/>
                      <a:pt x="37" y="4"/>
                      <a:pt x="37" y="4"/>
                    </a:cubicBezTo>
                    <a:cubicBezTo>
                      <a:pt x="37" y="2"/>
                      <a:pt x="36" y="0"/>
                      <a:pt x="34" y="0"/>
                    </a:cubicBezTo>
                    <a:cubicBezTo>
                      <a:pt x="32" y="0"/>
                      <a:pt x="30" y="2"/>
                      <a:pt x="30" y="4"/>
                    </a:cubicBezTo>
                    <a:cubicBezTo>
                      <a:pt x="30" y="14"/>
                      <a:pt x="30" y="14"/>
                      <a:pt x="30" y="14"/>
                    </a:cubicBezTo>
                    <a:cubicBezTo>
                      <a:pt x="30" y="16"/>
                      <a:pt x="32" y="18"/>
                      <a:pt x="34" y="18"/>
                    </a:cubicBezTo>
                    <a:close/>
                    <a:moveTo>
                      <a:pt x="47" y="22"/>
                    </a:moveTo>
                    <a:cubicBezTo>
                      <a:pt x="48" y="22"/>
                      <a:pt x="49" y="22"/>
                      <a:pt x="50" y="21"/>
                    </a:cubicBezTo>
                    <a:cubicBezTo>
                      <a:pt x="57" y="14"/>
                      <a:pt x="57" y="14"/>
                      <a:pt x="57" y="14"/>
                    </a:cubicBezTo>
                    <a:cubicBezTo>
                      <a:pt x="59" y="12"/>
                      <a:pt x="59" y="10"/>
                      <a:pt x="57" y="9"/>
                    </a:cubicBezTo>
                    <a:cubicBezTo>
                      <a:pt x="56" y="7"/>
                      <a:pt x="54" y="7"/>
                      <a:pt x="52" y="9"/>
                    </a:cubicBezTo>
                    <a:cubicBezTo>
                      <a:pt x="45" y="17"/>
                      <a:pt x="45" y="17"/>
                      <a:pt x="45" y="17"/>
                    </a:cubicBezTo>
                    <a:cubicBezTo>
                      <a:pt x="43" y="18"/>
                      <a:pt x="43" y="20"/>
                      <a:pt x="45" y="21"/>
                    </a:cubicBezTo>
                    <a:cubicBezTo>
                      <a:pt x="45" y="22"/>
                      <a:pt x="46" y="22"/>
                      <a:pt x="47" y="22"/>
                    </a:cubicBezTo>
                    <a:close/>
                  </a:path>
                </a:pathLst>
              </a:custGeom>
              <a:solidFill>
                <a:schemeClr val="tx1">
                  <a:lumMod val="65000"/>
                  <a:lumOff val="35000"/>
                </a:schemeClr>
              </a:solidFill>
              <a:ln>
                <a:noFill/>
              </a:ln>
            </p:spPr>
            <p:txBody>
              <a:bodyPr vert="horz" wrap="square" lIns="91440" tIns="45720" rIns="91440" bIns="45720" numCol="1" anchor="t" anchorCtr="0" compatLnSpc="1">
                <a:prstTxWarp prst="textNoShape">
                  <a:avLst/>
                </a:prstTxWarp>
              </a:bodyPr>
              <a:lstStyle/>
              <a:p>
                <a:endParaRPr lang="en-US">
                  <a:solidFill>
                    <a:schemeClr val="tx1">
                      <a:lumMod val="75000"/>
                      <a:lumOff val="25000"/>
                    </a:schemeClr>
                  </a:solidFill>
                </a:endParaRPr>
              </a:p>
            </p:txBody>
          </p:sp>
          <p:sp>
            <p:nvSpPr>
              <p:cNvPr id="55" name="TextBox 54">
                <a:extLst>
                  <a:ext uri="{FF2B5EF4-FFF2-40B4-BE49-F238E27FC236}">
                    <a16:creationId xmlns:a16="http://schemas.microsoft.com/office/drawing/2014/main" id="{BE1E7F72-CB80-4499-A587-F2D40DB188FA}"/>
                  </a:ext>
                </a:extLst>
              </p:cNvPr>
              <p:cNvSpPr txBox="1"/>
              <p:nvPr/>
            </p:nvSpPr>
            <p:spPr>
              <a:xfrm>
                <a:off x="8325108" y="3764089"/>
                <a:ext cx="3257799" cy="756874"/>
              </a:xfrm>
              <a:prstGeom prst="rect">
                <a:avLst/>
              </a:prstGeom>
              <a:noFill/>
            </p:spPr>
            <p:txBody>
              <a:bodyPr wrap="square" rtlCol="0">
                <a:spAutoFit/>
              </a:bodyPr>
              <a:lstStyle/>
              <a:p>
                <a:pPr>
                  <a:lnSpc>
                    <a:spcPts val="1800"/>
                  </a:lnSpc>
                </a:pPr>
                <a:r>
                  <a:rPr lang="en-US" sz="900"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a:t>
                </a:r>
              </a:p>
              <a:p>
                <a:pPr>
                  <a:lnSpc>
                    <a:spcPts val="1800"/>
                  </a:lnSpc>
                </a:pPr>
                <a:r>
                  <a:rPr lang="en-US" sz="900"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The shop owner by visiting their shop profile and sending them a message. For anything.</a:t>
                </a:r>
              </a:p>
            </p:txBody>
          </p:sp>
          <p:sp>
            <p:nvSpPr>
              <p:cNvPr id="56" name="Rectangle 55">
                <a:extLst>
                  <a:ext uri="{FF2B5EF4-FFF2-40B4-BE49-F238E27FC236}">
                    <a16:creationId xmlns:a16="http://schemas.microsoft.com/office/drawing/2014/main" id="{78507115-843D-4CA7-9ED3-BE9608F64675}"/>
                  </a:ext>
                </a:extLst>
              </p:cNvPr>
              <p:cNvSpPr/>
              <p:nvPr/>
            </p:nvSpPr>
            <p:spPr>
              <a:xfrm>
                <a:off x="9136174" y="2972973"/>
                <a:ext cx="1173719" cy="646331"/>
              </a:xfrm>
              <a:prstGeom prst="rect">
                <a:avLst/>
              </a:prstGeom>
            </p:spPr>
            <p:txBody>
              <a:bodyPr wrap="none">
                <a:spAutoFit/>
              </a:bodyPr>
              <a:lstStyle/>
              <a:p>
                <a:r>
                  <a:rPr lang="en-US" dirty="0">
                    <a:latin typeface="Raleway Medium" panose="020B0603030101060003" pitchFamily="34" charset="0"/>
                    <a:ea typeface="Open Sans" panose="020B0606030504020204" pitchFamily="34" charset="0"/>
                    <a:cs typeface="Open Sans" panose="020B0606030504020204" pitchFamily="34" charset="0"/>
                  </a:rPr>
                  <a:t>Quality is</a:t>
                </a:r>
              </a:p>
              <a:p>
                <a:r>
                  <a:rPr lang="en-US" dirty="0">
                    <a:latin typeface="Raleway Medium" panose="020B0603030101060003" pitchFamily="34" charset="0"/>
                    <a:ea typeface="Open Sans" panose="020B0606030504020204" pitchFamily="34" charset="0"/>
                    <a:cs typeface="Open Sans" panose="020B0606030504020204" pitchFamily="34" charset="0"/>
                  </a:rPr>
                  <a:t>Value</a:t>
                </a:r>
              </a:p>
            </p:txBody>
          </p:sp>
        </p:grpSp>
        <p:grpSp>
          <p:nvGrpSpPr>
            <p:cNvPr id="14" name="Group 13">
              <a:extLst>
                <a:ext uri="{FF2B5EF4-FFF2-40B4-BE49-F238E27FC236}">
                  <a16:creationId xmlns:a16="http://schemas.microsoft.com/office/drawing/2014/main" id="{63B2FA0E-5B0F-48A3-823C-3606675F265F}"/>
                </a:ext>
              </a:extLst>
            </p:cNvPr>
            <p:cNvGrpSpPr/>
            <p:nvPr/>
          </p:nvGrpSpPr>
          <p:grpSpPr>
            <a:xfrm>
              <a:off x="8348984" y="4841826"/>
              <a:ext cx="3257799" cy="1547990"/>
              <a:chOff x="8325108" y="4969490"/>
              <a:chExt cx="3257799" cy="1547990"/>
            </a:xfrm>
          </p:grpSpPr>
          <p:sp>
            <p:nvSpPr>
              <p:cNvPr id="36" name="Freeform 21">
                <a:extLst>
                  <a:ext uri="{FF2B5EF4-FFF2-40B4-BE49-F238E27FC236}">
                    <a16:creationId xmlns:a16="http://schemas.microsoft.com/office/drawing/2014/main" id="{ABC0DE24-9A86-43BE-B446-15171645863F}"/>
                  </a:ext>
                </a:extLst>
              </p:cNvPr>
              <p:cNvSpPr>
                <a:spLocks noEditPoints="1"/>
              </p:cNvSpPr>
              <p:nvPr/>
            </p:nvSpPr>
            <p:spPr bwMode="auto">
              <a:xfrm>
                <a:off x="8444664" y="5023621"/>
                <a:ext cx="589184" cy="486113"/>
              </a:xfrm>
              <a:custGeom>
                <a:avLst/>
                <a:gdLst>
                  <a:gd name="T0" fmla="*/ 57 w 103"/>
                  <a:gd name="T1" fmla="*/ 52 h 85"/>
                  <a:gd name="T2" fmla="*/ 57 w 103"/>
                  <a:gd name="T3" fmla="*/ 50 h 85"/>
                  <a:gd name="T4" fmla="*/ 51 w 103"/>
                  <a:gd name="T5" fmla="*/ 45 h 85"/>
                  <a:gd name="T6" fmla="*/ 46 w 103"/>
                  <a:gd name="T7" fmla="*/ 50 h 85"/>
                  <a:gd name="T8" fmla="*/ 46 w 103"/>
                  <a:gd name="T9" fmla="*/ 52 h 85"/>
                  <a:gd name="T10" fmla="*/ 51 w 103"/>
                  <a:gd name="T11" fmla="*/ 57 h 85"/>
                  <a:gd name="T12" fmla="*/ 57 w 103"/>
                  <a:gd name="T13" fmla="*/ 52 h 85"/>
                  <a:gd name="T14" fmla="*/ 60 w 103"/>
                  <a:gd name="T15" fmla="*/ 55 h 85"/>
                  <a:gd name="T16" fmla="*/ 51 w 103"/>
                  <a:gd name="T17" fmla="*/ 61 h 85"/>
                  <a:gd name="T18" fmla="*/ 43 w 103"/>
                  <a:gd name="T19" fmla="*/ 55 h 85"/>
                  <a:gd name="T20" fmla="*/ 8 w 103"/>
                  <a:gd name="T21" fmla="*/ 55 h 85"/>
                  <a:gd name="T22" fmla="*/ 2 w 103"/>
                  <a:gd name="T23" fmla="*/ 54 h 85"/>
                  <a:gd name="T24" fmla="*/ 2 w 103"/>
                  <a:gd name="T25" fmla="*/ 77 h 85"/>
                  <a:gd name="T26" fmla="*/ 10 w 103"/>
                  <a:gd name="T27" fmla="*/ 85 h 85"/>
                  <a:gd name="T28" fmla="*/ 93 w 103"/>
                  <a:gd name="T29" fmla="*/ 85 h 85"/>
                  <a:gd name="T30" fmla="*/ 101 w 103"/>
                  <a:gd name="T31" fmla="*/ 77 h 85"/>
                  <a:gd name="T32" fmla="*/ 101 w 103"/>
                  <a:gd name="T33" fmla="*/ 54 h 85"/>
                  <a:gd name="T34" fmla="*/ 95 w 103"/>
                  <a:gd name="T35" fmla="*/ 55 h 85"/>
                  <a:gd name="T36" fmla="*/ 60 w 103"/>
                  <a:gd name="T37" fmla="*/ 55 h 85"/>
                  <a:gd name="T38" fmla="*/ 95 w 103"/>
                  <a:gd name="T39" fmla="*/ 13 h 85"/>
                  <a:gd name="T40" fmla="*/ 75 w 103"/>
                  <a:gd name="T41" fmla="*/ 13 h 85"/>
                  <a:gd name="T42" fmla="*/ 59 w 103"/>
                  <a:gd name="T43" fmla="*/ 0 h 85"/>
                  <a:gd name="T44" fmla="*/ 44 w 103"/>
                  <a:gd name="T45" fmla="*/ 0 h 85"/>
                  <a:gd name="T46" fmla="*/ 28 w 103"/>
                  <a:gd name="T47" fmla="*/ 13 h 85"/>
                  <a:gd name="T48" fmla="*/ 8 w 103"/>
                  <a:gd name="T49" fmla="*/ 13 h 85"/>
                  <a:gd name="T50" fmla="*/ 0 w 103"/>
                  <a:gd name="T51" fmla="*/ 22 h 85"/>
                  <a:gd name="T52" fmla="*/ 0 w 103"/>
                  <a:gd name="T53" fmla="*/ 41 h 85"/>
                  <a:gd name="T54" fmla="*/ 8 w 103"/>
                  <a:gd name="T55" fmla="*/ 49 h 85"/>
                  <a:gd name="T56" fmla="*/ 43 w 103"/>
                  <a:gd name="T57" fmla="*/ 49 h 85"/>
                  <a:gd name="T58" fmla="*/ 45 w 103"/>
                  <a:gd name="T59" fmla="*/ 43 h 85"/>
                  <a:gd name="T60" fmla="*/ 45 w 103"/>
                  <a:gd name="T61" fmla="*/ 43 h 85"/>
                  <a:gd name="T62" fmla="*/ 47 w 103"/>
                  <a:gd name="T63" fmla="*/ 42 h 85"/>
                  <a:gd name="T64" fmla="*/ 47 w 103"/>
                  <a:gd name="T65" fmla="*/ 42 h 85"/>
                  <a:gd name="T66" fmla="*/ 48 w 103"/>
                  <a:gd name="T67" fmla="*/ 41 h 85"/>
                  <a:gd name="T68" fmla="*/ 49 w 103"/>
                  <a:gd name="T69" fmla="*/ 41 h 85"/>
                  <a:gd name="T70" fmla="*/ 50 w 103"/>
                  <a:gd name="T71" fmla="*/ 40 h 85"/>
                  <a:gd name="T72" fmla="*/ 51 w 103"/>
                  <a:gd name="T73" fmla="*/ 40 h 85"/>
                  <a:gd name="T74" fmla="*/ 53 w 103"/>
                  <a:gd name="T75" fmla="*/ 40 h 85"/>
                  <a:gd name="T76" fmla="*/ 54 w 103"/>
                  <a:gd name="T77" fmla="*/ 41 h 85"/>
                  <a:gd name="T78" fmla="*/ 55 w 103"/>
                  <a:gd name="T79" fmla="*/ 41 h 85"/>
                  <a:gd name="T80" fmla="*/ 56 w 103"/>
                  <a:gd name="T81" fmla="*/ 42 h 85"/>
                  <a:gd name="T82" fmla="*/ 56 w 103"/>
                  <a:gd name="T83" fmla="*/ 42 h 85"/>
                  <a:gd name="T84" fmla="*/ 58 w 103"/>
                  <a:gd name="T85" fmla="*/ 43 h 85"/>
                  <a:gd name="T86" fmla="*/ 58 w 103"/>
                  <a:gd name="T87" fmla="*/ 43 h 85"/>
                  <a:gd name="T88" fmla="*/ 60 w 103"/>
                  <a:gd name="T89" fmla="*/ 49 h 85"/>
                  <a:gd name="T90" fmla="*/ 95 w 103"/>
                  <a:gd name="T91" fmla="*/ 49 h 85"/>
                  <a:gd name="T92" fmla="*/ 103 w 103"/>
                  <a:gd name="T93" fmla="*/ 41 h 85"/>
                  <a:gd name="T94" fmla="*/ 103 w 103"/>
                  <a:gd name="T95" fmla="*/ 22 h 85"/>
                  <a:gd name="T96" fmla="*/ 95 w 103"/>
                  <a:gd name="T97" fmla="*/ 13 h 85"/>
                  <a:gd name="T98" fmla="*/ 36 w 103"/>
                  <a:gd name="T99" fmla="*/ 13 h 85"/>
                  <a:gd name="T100" fmla="*/ 44 w 103"/>
                  <a:gd name="T101" fmla="*/ 8 h 85"/>
                  <a:gd name="T102" fmla="*/ 59 w 103"/>
                  <a:gd name="T103" fmla="*/ 8 h 85"/>
                  <a:gd name="T104" fmla="*/ 67 w 103"/>
                  <a:gd name="T105" fmla="*/ 13 h 85"/>
                  <a:gd name="T106" fmla="*/ 36 w 103"/>
                  <a:gd name="T107" fmla="*/ 13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03" h="85">
                    <a:moveTo>
                      <a:pt x="57" y="52"/>
                    </a:moveTo>
                    <a:cubicBezTo>
                      <a:pt x="57" y="50"/>
                      <a:pt x="57" y="50"/>
                      <a:pt x="57" y="50"/>
                    </a:cubicBezTo>
                    <a:cubicBezTo>
                      <a:pt x="57" y="47"/>
                      <a:pt x="54" y="45"/>
                      <a:pt x="51" y="45"/>
                    </a:cubicBezTo>
                    <a:cubicBezTo>
                      <a:pt x="49" y="45"/>
                      <a:pt x="46" y="47"/>
                      <a:pt x="46" y="50"/>
                    </a:cubicBezTo>
                    <a:cubicBezTo>
                      <a:pt x="46" y="52"/>
                      <a:pt x="46" y="52"/>
                      <a:pt x="46" y="52"/>
                    </a:cubicBezTo>
                    <a:cubicBezTo>
                      <a:pt x="46" y="55"/>
                      <a:pt x="49" y="57"/>
                      <a:pt x="51" y="57"/>
                    </a:cubicBezTo>
                    <a:cubicBezTo>
                      <a:pt x="54" y="57"/>
                      <a:pt x="57" y="55"/>
                      <a:pt x="57" y="52"/>
                    </a:cubicBezTo>
                    <a:close/>
                    <a:moveTo>
                      <a:pt x="60" y="55"/>
                    </a:moveTo>
                    <a:cubicBezTo>
                      <a:pt x="59" y="59"/>
                      <a:pt x="56" y="61"/>
                      <a:pt x="51" y="61"/>
                    </a:cubicBezTo>
                    <a:cubicBezTo>
                      <a:pt x="47" y="61"/>
                      <a:pt x="44" y="59"/>
                      <a:pt x="43" y="55"/>
                    </a:cubicBezTo>
                    <a:cubicBezTo>
                      <a:pt x="8" y="55"/>
                      <a:pt x="8" y="55"/>
                      <a:pt x="8" y="55"/>
                    </a:cubicBezTo>
                    <a:cubicBezTo>
                      <a:pt x="6" y="55"/>
                      <a:pt x="4" y="55"/>
                      <a:pt x="2" y="54"/>
                    </a:cubicBezTo>
                    <a:cubicBezTo>
                      <a:pt x="2" y="77"/>
                      <a:pt x="2" y="77"/>
                      <a:pt x="2" y="77"/>
                    </a:cubicBezTo>
                    <a:cubicBezTo>
                      <a:pt x="2" y="81"/>
                      <a:pt x="5" y="85"/>
                      <a:pt x="10" y="85"/>
                    </a:cubicBezTo>
                    <a:cubicBezTo>
                      <a:pt x="93" y="85"/>
                      <a:pt x="93" y="85"/>
                      <a:pt x="93" y="85"/>
                    </a:cubicBezTo>
                    <a:cubicBezTo>
                      <a:pt x="98" y="85"/>
                      <a:pt x="101" y="81"/>
                      <a:pt x="101" y="77"/>
                    </a:cubicBezTo>
                    <a:cubicBezTo>
                      <a:pt x="101" y="54"/>
                      <a:pt x="101" y="54"/>
                      <a:pt x="101" y="54"/>
                    </a:cubicBezTo>
                    <a:cubicBezTo>
                      <a:pt x="99" y="55"/>
                      <a:pt x="97" y="55"/>
                      <a:pt x="95" y="55"/>
                    </a:cubicBezTo>
                    <a:lnTo>
                      <a:pt x="60" y="55"/>
                    </a:lnTo>
                    <a:close/>
                    <a:moveTo>
                      <a:pt x="95" y="13"/>
                    </a:moveTo>
                    <a:cubicBezTo>
                      <a:pt x="75" y="13"/>
                      <a:pt x="75" y="13"/>
                      <a:pt x="75" y="13"/>
                    </a:cubicBezTo>
                    <a:cubicBezTo>
                      <a:pt x="74" y="6"/>
                      <a:pt x="67" y="0"/>
                      <a:pt x="59" y="0"/>
                    </a:cubicBezTo>
                    <a:cubicBezTo>
                      <a:pt x="44" y="0"/>
                      <a:pt x="44" y="0"/>
                      <a:pt x="44" y="0"/>
                    </a:cubicBezTo>
                    <a:cubicBezTo>
                      <a:pt x="36" y="0"/>
                      <a:pt x="29" y="6"/>
                      <a:pt x="28" y="13"/>
                    </a:cubicBezTo>
                    <a:cubicBezTo>
                      <a:pt x="8" y="13"/>
                      <a:pt x="8" y="13"/>
                      <a:pt x="8" y="13"/>
                    </a:cubicBezTo>
                    <a:cubicBezTo>
                      <a:pt x="3" y="13"/>
                      <a:pt x="0" y="17"/>
                      <a:pt x="0" y="22"/>
                    </a:cubicBezTo>
                    <a:cubicBezTo>
                      <a:pt x="0" y="41"/>
                      <a:pt x="0" y="41"/>
                      <a:pt x="0" y="41"/>
                    </a:cubicBezTo>
                    <a:cubicBezTo>
                      <a:pt x="0" y="45"/>
                      <a:pt x="3" y="49"/>
                      <a:pt x="8" y="49"/>
                    </a:cubicBezTo>
                    <a:cubicBezTo>
                      <a:pt x="43" y="49"/>
                      <a:pt x="43" y="49"/>
                      <a:pt x="43" y="49"/>
                    </a:cubicBezTo>
                    <a:cubicBezTo>
                      <a:pt x="43" y="46"/>
                      <a:pt x="44" y="44"/>
                      <a:pt x="45" y="43"/>
                    </a:cubicBezTo>
                    <a:cubicBezTo>
                      <a:pt x="45" y="43"/>
                      <a:pt x="45" y="43"/>
                      <a:pt x="45" y="43"/>
                    </a:cubicBezTo>
                    <a:cubicBezTo>
                      <a:pt x="46" y="42"/>
                      <a:pt x="46" y="42"/>
                      <a:pt x="47" y="42"/>
                    </a:cubicBezTo>
                    <a:cubicBezTo>
                      <a:pt x="47" y="42"/>
                      <a:pt x="47" y="42"/>
                      <a:pt x="47" y="42"/>
                    </a:cubicBezTo>
                    <a:cubicBezTo>
                      <a:pt x="48" y="41"/>
                      <a:pt x="48" y="41"/>
                      <a:pt x="48" y="41"/>
                    </a:cubicBezTo>
                    <a:cubicBezTo>
                      <a:pt x="49" y="41"/>
                      <a:pt x="49" y="41"/>
                      <a:pt x="49" y="41"/>
                    </a:cubicBezTo>
                    <a:cubicBezTo>
                      <a:pt x="50" y="40"/>
                      <a:pt x="50" y="40"/>
                      <a:pt x="50" y="40"/>
                    </a:cubicBezTo>
                    <a:cubicBezTo>
                      <a:pt x="50" y="40"/>
                      <a:pt x="51" y="40"/>
                      <a:pt x="51" y="40"/>
                    </a:cubicBezTo>
                    <a:cubicBezTo>
                      <a:pt x="52" y="40"/>
                      <a:pt x="53" y="40"/>
                      <a:pt x="53" y="40"/>
                    </a:cubicBezTo>
                    <a:cubicBezTo>
                      <a:pt x="54" y="41"/>
                      <a:pt x="54" y="41"/>
                      <a:pt x="54" y="41"/>
                    </a:cubicBezTo>
                    <a:cubicBezTo>
                      <a:pt x="55" y="41"/>
                      <a:pt x="55" y="41"/>
                      <a:pt x="55" y="41"/>
                    </a:cubicBezTo>
                    <a:cubicBezTo>
                      <a:pt x="55" y="41"/>
                      <a:pt x="56" y="41"/>
                      <a:pt x="56" y="42"/>
                    </a:cubicBezTo>
                    <a:cubicBezTo>
                      <a:pt x="56" y="42"/>
                      <a:pt x="56" y="42"/>
                      <a:pt x="56" y="42"/>
                    </a:cubicBezTo>
                    <a:cubicBezTo>
                      <a:pt x="57" y="42"/>
                      <a:pt x="57" y="42"/>
                      <a:pt x="58" y="43"/>
                    </a:cubicBezTo>
                    <a:cubicBezTo>
                      <a:pt x="58" y="43"/>
                      <a:pt x="58" y="43"/>
                      <a:pt x="58" y="43"/>
                    </a:cubicBezTo>
                    <a:cubicBezTo>
                      <a:pt x="59" y="44"/>
                      <a:pt x="60" y="46"/>
                      <a:pt x="60" y="49"/>
                    </a:cubicBezTo>
                    <a:cubicBezTo>
                      <a:pt x="95" y="49"/>
                      <a:pt x="95" y="49"/>
                      <a:pt x="95" y="49"/>
                    </a:cubicBezTo>
                    <a:cubicBezTo>
                      <a:pt x="100" y="49"/>
                      <a:pt x="103" y="45"/>
                      <a:pt x="103" y="41"/>
                    </a:cubicBezTo>
                    <a:cubicBezTo>
                      <a:pt x="103" y="22"/>
                      <a:pt x="103" y="22"/>
                      <a:pt x="103" y="22"/>
                    </a:cubicBezTo>
                    <a:cubicBezTo>
                      <a:pt x="103" y="17"/>
                      <a:pt x="100" y="13"/>
                      <a:pt x="95" y="13"/>
                    </a:cubicBezTo>
                    <a:close/>
                    <a:moveTo>
                      <a:pt x="36" y="13"/>
                    </a:moveTo>
                    <a:cubicBezTo>
                      <a:pt x="37" y="10"/>
                      <a:pt x="40" y="8"/>
                      <a:pt x="44" y="8"/>
                    </a:cubicBezTo>
                    <a:cubicBezTo>
                      <a:pt x="59" y="8"/>
                      <a:pt x="59" y="8"/>
                      <a:pt x="59" y="8"/>
                    </a:cubicBezTo>
                    <a:cubicBezTo>
                      <a:pt x="63" y="8"/>
                      <a:pt x="66" y="10"/>
                      <a:pt x="67" y="13"/>
                    </a:cubicBezTo>
                    <a:lnTo>
                      <a:pt x="36" y="13"/>
                    </a:lnTo>
                    <a:close/>
                  </a:path>
                </a:pathLst>
              </a:custGeom>
              <a:solidFill>
                <a:schemeClr val="tx1">
                  <a:lumMod val="65000"/>
                  <a:lumOff val="35000"/>
                </a:schemeClr>
              </a:solidFill>
              <a:ln>
                <a:noFill/>
              </a:ln>
            </p:spPr>
            <p:txBody>
              <a:bodyPr vert="horz" wrap="square" lIns="91440" tIns="45720" rIns="91440" bIns="45720" numCol="1" anchor="t" anchorCtr="0" compatLnSpc="1">
                <a:prstTxWarp prst="textNoShape">
                  <a:avLst/>
                </a:prstTxWarp>
              </a:bodyPr>
              <a:lstStyle/>
              <a:p>
                <a:endParaRPr lang="en-US">
                  <a:solidFill>
                    <a:schemeClr val="tx1">
                      <a:lumMod val="75000"/>
                      <a:lumOff val="25000"/>
                    </a:schemeClr>
                  </a:solidFill>
                </a:endParaRPr>
              </a:p>
            </p:txBody>
          </p:sp>
          <p:sp>
            <p:nvSpPr>
              <p:cNvPr id="57" name="TextBox 56">
                <a:extLst>
                  <a:ext uri="{FF2B5EF4-FFF2-40B4-BE49-F238E27FC236}">
                    <a16:creationId xmlns:a16="http://schemas.microsoft.com/office/drawing/2014/main" id="{CF1AE59E-9738-4AA1-BC66-6CF09644A3AE}"/>
                  </a:ext>
                </a:extLst>
              </p:cNvPr>
              <p:cNvSpPr txBox="1"/>
              <p:nvPr/>
            </p:nvSpPr>
            <p:spPr>
              <a:xfrm>
                <a:off x="8325108" y="5760606"/>
                <a:ext cx="3257799" cy="756874"/>
              </a:xfrm>
              <a:prstGeom prst="rect">
                <a:avLst/>
              </a:prstGeom>
              <a:noFill/>
            </p:spPr>
            <p:txBody>
              <a:bodyPr wrap="square" rtlCol="0">
                <a:spAutoFit/>
              </a:bodyPr>
              <a:lstStyle/>
              <a:p>
                <a:pPr>
                  <a:lnSpc>
                    <a:spcPts val="1800"/>
                  </a:lnSpc>
                </a:pPr>
                <a:r>
                  <a:rPr lang="en-US" sz="900"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a:t>
                </a:r>
              </a:p>
              <a:p>
                <a:pPr>
                  <a:lnSpc>
                    <a:spcPts val="1800"/>
                  </a:lnSpc>
                </a:pPr>
                <a:r>
                  <a:rPr lang="en-US" sz="900" dirty="0">
                    <a:solidFill>
                      <a:schemeClr val="tx1">
                        <a:lumMod val="65000"/>
                        <a:lumOff val="35000"/>
                      </a:schemeClr>
                    </a:solidFill>
                    <a:latin typeface="Open Sans" panose="020B0606030504020204" pitchFamily="34" charset="0"/>
                    <a:ea typeface="Open Sans" panose="020B0606030504020204" pitchFamily="34" charset="0"/>
                    <a:cs typeface="Open Sans" panose="020B0606030504020204" pitchFamily="34" charset="0"/>
                  </a:rPr>
                  <a:t>The shop owner by visiting their shop profile and sending them a message. For anything.</a:t>
                </a:r>
              </a:p>
            </p:txBody>
          </p:sp>
          <p:sp>
            <p:nvSpPr>
              <p:cNvPr id="58" name="Rectangle 57">
                <a:extLst>
                  <a:ext uri="{FF2B5EF4-FFF2-40B4-BE49-F238E27FC236}">
                    <a16:creationId xmlns:a16="http://schemas.microsoft.com/office/drawing/2014/main" id="{35BDC692-9D9D-4377-AEFB-3F5E5244E5F5}"/>
                  </a:ext>
                </a:extLst>
              </p:cNvPr>
              <p:cNvSpPr/>
              <p:nvPr/>
            </p:nvSpPr>
            <p:spPr>
              <a:xfrm>
                <a:off x="9136174" y="4969490"/>
                <a:ext cx="1173719" cy="646331"/>
              </a:xfrm>
              <a:prstGeom prst="rect">
                <a:avLst/>
              </a:prstGeom>
            </p:spPr>
            <p:txBody>
              <a:bodyPr wrap="none">
                <a:spAutoFit/>
              </a:bodyPr>
              <a:lstStyle/>
              <a:p>
                <a:r>
                  <a:rPr lang="en-US" dirty="0">
                    <a:latin typeface="Raleway Medium" panose="020B0603030101060003" pitchFamily="34" charset="0"/>
                    <a:ea typeface="Open Sans" panose="020B0606030504020204" pitchFamily="34" charset="0"/>
                    <a:cs typeface="Open Sans" panose="020B0606030504020204" pitchFamily="34" charset="0"/>
                  </a:rPr>
                  <a:t>Quality is</a:t>
                </a:r>
              </a:p>
              <a:p>
                <a:r>
                  <a:rPr lang="en-US" dirty="0">
                    <a:latin typeface="Raleway Medium" panose="020B0603030101060003" pitchFamily="34" charset="0"/>
                    <a:ea typeface="Open Sans" panose="020B0606030504020204" pitchFamily="34" charset="0"/>
                    <a:cs typeface="Open Sans" panose="020B0606030504020204" pitchFamily="34" charset="0"/>
                  </a:rPr>
                  <a:t>Value</a:t>
                </a:r>
              </a:p>
            </p:txBody>
          </p:sp>
        </p:grpSp>
      </p:grpSp>
      <p:pic>
        <p:nvPicPr>
          <p:cNvPr id="40" name="Picture Placeholder 39">
            <a:extLst>
              <a:ext uri="{FF2B5EF4-FFF2-40B4-BE49-F238E27FC236}">
                <a16:creationId xmlns:a16="http://schemas.microsoft.com/office/drawing/2014/main" id="{8C931421-EF4F-4521-A9EB-6C8C82B302D5}"/>
              </a:ext>
            </a:extLst>
          </p:cNvPr>
          <p:cNvPicPr>
            <a:picLocks noGrp="1" noChangeAspect="1"/>
          </p:cNvPicPr>
          <p:nvPr>
            <p:ph type="pic" sz="quarter" idx="11"/>
          </p:nvPr>
        </p:nvPicPr>
        <p:blipFill>
          <a:blip r:embed="rId2"/>
          <a:srcRect t="11148" b="11148"/>
          <a:stretch>
            <a:fillRect/>
          </a:stretch>
        </p:blipFill>
        <p:spPr/>
      </p:pic>
      <p:pic>
        <p:nvPicPr>
          <p:cNvPr id="42" name="Picture Placeholder 41">
            <a:extLst>
              <a:ext uri="{FF2B5EF4-FFF2-40B4-BE49-F238E27FC236}">
                <a16:creationId xmlns:a16="http://schemas.microsoft.com/office/drawing/2014/main" id="{DD31AA79-09D6-41BF-9797-5F398911C222}"/>
              </a:ext>
            </a:extLst>
          </p:cNvPr>
          <p:cNvPicPr>
            <a:picLocks noGrp="1" noChangeAspect="1"/>
          </p:cNvPicPr>
          <p:nvPr>
            <p:ph type="pic" sz="quarter" idx="12"/>
          </p:nvPr>
        </p:nvPicPr>
        <p:blipFill>
          <a:blip r:embed="rId2"/>
          <a:srcRect t="11037" b="11037"/>
          <a:stretch>
            <a:fillRect/>
          </a:stretch>
        </p:blipFill>
        <p:spPr/>
      </p:pic>
      <p:pic>
        <p:nvPicPr>
          <p:cNvPr id="44" name="Picture Placeholder 43">
            <a:extLst>
              <a:ext uri="{FF2B5EF4-FFF2-40B4-BE49-F238E27FC236}">
                <a16:creationId xmlns:a16="http://schemas.microsoft.com/office/drawing/2014/main" id="{2697E9A1-D5AE-4ECA-9F5C-B20CF72A8FA1}"/>
              </a:ext>
            </a:extLst>
          </p:cNvPr>
          <p:cNvPicPr>
            <a:picLocks noGrp="1" noChangeAspect="1"/>
          </p:cNvPicPr>
          <p:nvPr>
            <p:ph type="pic" sz="quarter" idx="13"/>
          </p:nvPr>
        </p:nvPicPr>
        <p:blipFill>
          <a:blip r:embed="rId2"/>
          <a:srcRect t="11037" b="11037"/>
          <a:stretch>
            <a:fillRect/>
          </a:stretch>
        </p:blipFill>
        <p:spPr/>
      </p:pic>
    </p:spTree>
    <p:extLst>
      <p:ext uri="{BB962C8B-B14F-4D97-AF65-F5344CB8AC3E}">
        <p14:creationId xmlns:p14="http://schemas.microsoft.com/office/powerpoint/2010/main" val="243609517"/>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 name="Rectangle 14">
            <a:extLst>
              <a:ext uri="{FF2B5EF4-FFF2-40B4-BE49-F238E27FC236}">
                <a16:creationId xmlns:a16="http://schemas.microsoft.com/office/drawing/2014/main" id="{58A05632-1DDE-4623-9CDB-F300D9566565}"/>
              </a:ext>
            </a:extLst>
          </p:cNvPr>
          <p:cNvSpPr/>
          <p:nvPr/>
        </p:nvSpPr>
        <p:spPr>
          <a:xfrm>
            <a:off x="198825" y="160769"/>
            <a:ext cx="5071676" cy="3280931"/>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6" name="Group 15">
            <a:extLst>
              <a:ext uri="{FF2B5EF4-FFF2-40B4-BE49-F238E27FC236}">
                <a16:creationId xmlns:a16="http://schemas.microsoft.com/office/drawing/2014/main" id="{EFC58A16-740E-48D2-9BF7-0F1E29BC851B}"/>
              </a:ext>
            </a:extLst>
          </p:cNvPr>
          <p:cNvGrpSpPr/>
          <p:nvPr/>
        </p:nvGrpSpPr>
        <p:grpSpPr>
          <a:xfrm>
            <a:off x="577027" y="884669"/>
            <a:ext cx="4315273" cy="1833131"/>
            <a:chOff x="955228" y="903982"/>
            <a:chExt cx="4315273" cy="1833131"/>
          </a:xfrm>
        </p:grpSpPr>
        <p:sp>
          <p:nvSpPr>
            <p:cNvPr id="12" name="TextBox 11">
              <a:extLst>
                <a:ext uri="{FF2B5EF4-FFF2-40B4-BE49-F238E27FC236}">
                  <a16:creationId xmlns:a16="http://schemas.microsoft.com/office/drawing/2014/main" id="{8E34D06D-E066-4450-8DBA-995AD8F07142}"/>
                </a:ext>
              </a:extLst>
            </p:cNvPr>
            <p:cNvSpPr txBox="1"/>
            <p:nvPr/>
          </p:nvSpPr>
          <p:spPr>
            <a:xfrm>
              <a:off x="955228" y="903982"/>
              <a:ext cx="3282197" cy="1077218"/>
            </a:xfrm>
            <a:prstGeom prst="rect">
              <a:avLst/>
            </a:prstGeom>
            <a:noFill/>
          </p:spPr>
          <p:txBody>
            <a:bodyPr wrap="square" rtlCol="0">
              <a:spAutoFit/>
            </a:bodyPr>
            <a:lstStyle/>
            <a:p>
              <a:r>
                <a:rPr lang="en-US" sz="3200" dirty="0">
                  <a:solidFill>
                    <a:schemeClr val="tx1">
                      <a:lumMod val="65000"/>
                      <a:lumOff val="35000"/>
                    </a:schemeClr>
                  </a:solidFill>
                  <a:latin typeface="Abril Display" panose="02000503000000020003" pitchFamily="50" charset="0"/>
                </a:rPr>
                <a:t>An overview</a:t>
              </a:r>
            </a:p>
            <a:p>
              <a:r>
                <a:rPr lang="en-US" sz="3200" dirty="0">
                  <a:solidFill>
                    <a:schemeClr val="tx1">
                      <a:lumMod val="65000"/>
                      <a:lumOff val="35000"/>
                    </a:schemeClr>
                  </a:solidFill>
                  <a:latin typeface="Abril Display" panose="02000503000000020003" pitchFamily="50" charset="0"/>
                </a:rPr>
                <a:t>of the problem</a:t>
              </a:r>
            </a:p>
          </p:txBody>
        </p:sp>
        <p:sp>
          <p:nvSpPr>
            <p:cNvPr id="13" name="TextBox 12">
              <a:extLst>
                <a:ext uri="{FF2B5EF4-FFF2-40B4-BE49-F238E27FC236}">
                  <a16:creationId xmlns:a16="http://schemas.microsoft.com/office/drawing/2014/main" id="{EFF01AEF-94D7-4ED5-8340-B1CCB37E8630}"/>
                </a:ext>
              </a:extLst>
            </p:cNvPr>
            <p:cNvSpPr txBox="1"/>
            <p:nvPr/>
          </p:nvSpPr>
          <p:spPr>
            <a:xfrm>
              <a:off x="955229" y="1981200"/>
              <a:ext cx="4315272" cy="755913"/>
            </a:xfrm>
            <a:prstGeom prst="rect">
              <a:avLst/>
            </a:prstGeom>
            <a:noFill/>
          </p:spPr>
          <p:txBody>
            <a:bodyPr wrap="square" rtlCol="0">
              <a:spAutoFit/>
            </a:bodyPr>
            <a:lstStyle/>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If you need help with the product, please contact the shop owner by visiting</a:t>
              </a:r>
            </a:p>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their shop profile and to sending them a message. For anything else (licensing, billing, </a:t>
              </a:r>
              <a:r>
                <a:rPr lang="en-US" sz="870" i="1"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etc</a:t>
              </a: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please visit our Help Center.</a:t>
              </a:r>
            </a:p>
          </p:txBody>
        </p:sp>
      </p:grpSp>
      <p:sp>
        <p:nvSpPr>
          <p:cNvPr id="20" name="Rectangle 19">
            <a:extLst>
              <a:ext uri="{FF2B5EF4-FFF2-40B4-BE49-F238E27FC236}">
                <a16:creationId xmlns:a16="http://schemas.microsoft.com/office/drawing/2014/main" id="{0F1A3B28-AB2D-48B4-ADB3-5D3D68353A34}"/>
              </a:ext>
            </a:extLst>
          </p:cNvPr>
          <p:cNvSpPr/>
          <p:nvPr/>
        </p:nvSpPr>
        <p:spPr>
          <a:xfrm>
            <a:off x="198825" y="3581400"/>
            <a:ext cx="5071676" cy="311583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10" name="Group 9">
            <a:extLst>
              <a:ext uri="{FF2B5EF4-FFF2-40B4-BE49-F238E27FC236}">
                <a16:creationId xmlns:a16="http://schemas.microsoft.com/office/drawing/2014/main" id="{60C2AE48-73CA-4E69-A8C5-D7E1C8844D5E}"/>
              </a:ext>
            </a:extLst>
          </p:cNvPr>
          <p:cNvGrpSpPr/>
          <p:nvPr/>
        </p:nvGrpSpPr>
        <p:grpSpPr>
          <a:xfrm>
            <a:off x="1307818" y="4025223"/>
            <a:ext cx="2853690" cy="2228186"/>
            <a:chOff x="8823960" y="1471849"/>
            <a:chExt cx="2853690" cy="2228186"/>
          </a:xfrm>
        </p:grpSpPr>
        <p:sp>
          <p:nvSpPr>
            <p:cNvPr id="23" name="TextBox 22">
              <a:extLst>
                <a:ext uri="{FF2B5EF4-FFF2-40B4-BE49-F238E27FC236}">
                  <a16:creationId xmlns:a16="http://schemas.microsoft.com/office/drawing/2014/main" id="{09E9811F-56B5-41DF-A031-20085749965F}"/>
                </a:ext>
              </a:extLst>
            </p:cNvPr>
            <p:cNvSpPr txBox="1"/>
            <p:nvPr/>
          </p:nvSpPr>
          <p:spPr>
            <a:xfrm>
              <a:off x="8823960" y="1842876"/>
              <a:ext cx="2733040" cy="769441"/>
            </a:xfrm>
            <a:prstGeom prst="rect">
              <a:avLst/>
            </a:prstGeom>
            <a:noFill/>
          </p:spPr>
          <p:txBody>
            <a:bodyPr wrap="square" rtlCol="0">
              <a:spAutoFit/>
            </a:bodyPr>
            <a:lstStyle/>
            <a:p>
              <a:r>
                <a:rPr lang="en-US" sz="2200" spc="500" dirty="0">
                  <a:solidFill>
                    <a:sysClr val="windowText" lastClr="000000"/>
                  </a:solidFill>
                  <a:latin typeface="Montserrat" panose="00000500000000000000" pitchFamily="50" charset="0"/>
                </a:rPr>
                <a:t>A LITTLE BIT</a:t>
              </a:r>
            </a:p>
            <a:p>
              <a:r>
                <a:rPr lang="en-US" sz="2200" spc="300" dirty="0">
                  <a:solidFill>
                    <a:sysClr val="windowText" lastClr="000000"/>
                  </a:solidFill>
                  <a:latin typeface="Montserrat" panose="00000500000000000000" pitchFamily="50" charset="0"/>
                </a:rPr>
                <a:t>OF HISTORY</a:t>
              </a:r>
            </a:p>
          </p:txBody>
        </p:sp>
        <p:sp>
          <p:nvSpPr>
            <p:cNvPr id="24" name="TextBox 23">
              <a:extLst>
                <a:ext uri="{FF2B5EF4-FFF2-40B4-BE49-F238E27FC236}">
                  <a16:creationId xmlns:a16="http://schemas.microsoft.com/office/drawing/2014/main" id="{CA59E7C2-7ABF-411B-AF09-967F183CE424}"/>
                </a:ext>
              </a:extLst>
            </p:cNvPr>
            <p:cNvSpPr txBox="1"/>
            <p:nvPr/>
          </p:nvSpPr>
          <p:spPr>
            <a:xfrm>
              <a:off x="8823960" y="1471849"/>
              <a:ext cx="1837690" cy="400110"/>
            </a:xfrm>
            <a:prstGeom prst="rect">
              <a:avLst/>
            </a:prstGeom>
            <a:noFill/>
          </p:spPr>
          <p:txBody>
            <a:bodyPr wrap="square" rtlCol="0">
              <a:spAutoFit/>
            </a:bodyPr>
            <a:lstStyle/>
            <a:p>
              <a:r>
                <a:rPr lang="en-US" sz="1000" spc="500" dirty="0">
                  <a:solidFill>
                    <a:sysClr val="windowText" lastClr="000000"/>
                  </a:solidFill>
                  <a:latin typeface="Montserrat" panose="00000500000000000000" pitchFamily="50" charset="0"/>
                </a:rPr>
                <a:t>YOU CAN</a:t>
              </a:r>
            </a:p>
            <a:p>
              <a:r>
                <a:rPr lang="en-US" sz="1000" spc="500" dirty="0">
                  <a:solidFill>
                    <a:sysClr val="windowText" lastClr="000000"/>
                  </a:solidFill>
                  <a:latin typeface="Montserrat" panose="00000500000000000000" pitchFamily="50" charset="0"/>
                </a:rPr>
                <a:t>WRITE HERE</a:t>
              </a:r>
            </a:p>
          </p:txBody>
        </p:sp>
        <p:sp>
          <p:nvSpPr>
            <p:cNvPr id="25" name="TextBox 24">
              <a:extLst>
                <a:ext uri="{FF2B5EF4-FFF2-40B4-BE49-F238E27FC236}">
                  <a16:creationId xmlns:a16="http://schemas.microsoft.com/office/drawing/2014/main" id="{A3D0CA2F-2E14-414D-A782-15F08AC3A54A}"/>
                </a:ext>
              </a:extLst>
            </p:cNvPr>
            <p:cNvSpPr txBox="1"/>
            <p:nvPr/>
          </p:nvSpPr>
          <p:spPr>
            <a:xfrm>
              <a:off x="8823960" y="2670651"/>
              <a:ext cx="2853690" cy="1029384"/>
            </a:xfrm>
            <a:prstGeom prst="rect">
              <a:avLst/>
            </a:prstGeom>
            <a:noFill/>
          </p:spPr>
          <p:txBody>
            <a:bodyPr wrap="square" rtlCol="0">
              <a:spAutoFit/>
            </a:bodyPr>
            <a:lstStyle/>
            <a:p>
              <a:pPr>
                <a:lnSpc>
                  <a:spcPts val="1900"/>
                </a:lnSpc>
              </a:pPr>
              <a:r>
                <a:rPr lang="en-US" sz="800" dirty="0">
                  <a:solidFill>
                    <a:sysClr val="windowText" lastClr="000000"/>
                  </a:solidFill>
                  <a:latin typeface="Arial" panose="020B0604020202020204" pitchFamily="34" charset="0"/>
                  <a:ea typeface="Open Sans" panose="020B0606030504020204" pitchFamily="34" charset="0"/>
                  <a:cs typeface="Arial" panose="020B0604020202020204" pitchFamily="34" charset="0"/>
                </a:rPr>
                <a:t>Have them for one. Living grass to for gathered</a:t>
              </a:r>
            </a:p>
            <a:p>
              <a:pPr>
                <a:lnSpc>
                  <a:spcPts val="1900"/>
                </a:lnSpc>
              </a:pPr>
              <a:r>
                <a:rPr lang="en-US" sz="800" dirty="0" err="1">
                  <a:solidFill>
                    <a:sysClr val="windowText" lastClr="000000"/>
                  </a:solidFill>
                  <a:latin typeface="Arial" panose="020B0604020202020204" pitchFamily="34" charset="0"/>
                  <a:ea typeface="Open Sans" panose="020B0606030504020204" pitchFamily="34" charset="0"/>
                  <a:cs typeface="Arial" panose="020B0604020202020204" pitchFamily="34" charset="0"/>
                </a:rPr>
                <a:t>creepingcreeping</a:t>
              </a:r>
              <a:r>
                <a:rPr lang="en-US" sz="800" dirty="0">
                  <a:solidFill>
                    <a:sysClr val="windowText" lastClr="000000"/>
                  </a:solidFill>
                  <a:latin typeface="Arial" panose="020B0604020202020204" pitchFamily="34" charset="0"/>
                  <a:ea typeface="Open Sans" panose="020B0606030504020204" pitchFamily="34" charset="0"/>
                  <a:cs typeface="Arial" panose="020B0604020202020204" pitchFamily="34" charset="0"/>
                </a:rPr>
                <a:t> Have them for one. Living grass for can't gathered waters had winged. Creepiest don't which set</a:t>
              </a:r>
            </a:p>
            <a:p>
              <a:pPr>
                <a:lnSpc>
                  <a:spcPts val="1900"/>
                </a:lnSpc>
              </a:pPr>
              <a:r>
                <a:rPr lang="en-US" sz="800" dirty="0">
                  <a:solidFill>
                    <a:sysClr val="windowText" lastClr="000000"/>
                  </a:solidFill>
                  <a:latin typeface="Arial" panose="020B0604020202020204" pitchFamily="34" charset="0"/>
                  <a:ea typeface="Open Sans" panose="020B0606030504020204" pitchFamily="34" charset="0"/>
                  <a:cs typeface="Arial" panose="020B0604020202020204" pitchFamily="34" charset="0"/>
                </a:rPr>
                <a:t>had seasons. subdue which set.</a:t>
              </a:r>
            </a:p>
          </p:txBody>
        </p:sp>
      </p:grpSp>
      <p:sp>
        <p:nvSpPr>
          <p:cNvPr id="21" name="Rectangle 20">
            <a:extLst>
              <a:ext uri="{FF2B5EF4-FFF2-40B4-BE49-F238E27FC236}">
                <a16:creationId xmlns:a16="http://schemas.microsoft.com/office/drawing/2014/main" id="{74B716F5-E45D-4192-AEDB-6EA805C0BDF7}"/>
              </a:ext>
            </a:extLst>
          </p:cNvPr>
          <p:cNvSpPr/>
          <p:nvPr/>
        </p:nvSpPr>
        <p:spPr>
          <a:xfrm>
            <a:off x="5405825" y="3581400"/>
            <a:ext cx="6587350" cy="3115832"/>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47" name="Picture Placeholder 46">
            <a:extLst>
              <a:ext uri="{FF2B5EF4-FFF2-40B4-BE49-F238E27FC236}">
                <a16:creationId xmlns:a16="http://schemas.microsoft.com/office/drawing/2014/main" id="{9B0D9EEF-555F-4E17-8FEB-A76E9F86F552}"/>
              </a:ext>
            </a:extLst>
          </p:cNvPr>
          <p:cNvPicPr>
            <a:picLocks noGrp="1" noChangeAspect="1"/>
          </p:cNvPicPr>
          <p:nvPr>
            <p:ph type="pic" sz="quarter" idx="10"/>
          </p:nvPr>
        </p:nvPicPr>
        <p:blipFill>
          <a:blip r:embed="rId2"/>
          <a:srcRect t="25096" b="25096"/>
          <a:stretch>
            <a:fillRect/>
          </a:stretch>
        </p:blipFill>
        <p:spPr/>
      </p:pic>
      <p:pic>
        <p:nvPicPr>
          <p:cNvPr id="49" name="Picture Placeholder 48">
            <a:extLst>
              <a:ext uri="{FF2B5EF4-FFF2-40B4-BE49-F238E27FC236}">
                <a16:creationId xmlns:a16="http://schemas.microsoft.com/office/drawing/2014/main" id="{F898F07C-A61F-4A78-B502-81C1B022F12F}"/>
              </a:ext>
            </a:extLst>
          </p:cNvPr>
          <p:cNvPicPr>
            <a:picLocks noGrp="1" noChangeAspect="1"/>
          </p:cNvPicPr>
          <p:nvPr>
            <p:ph type="pic" sz="quarter" idx="11"/>
          </p:nvPr>
        </p:nvPicPr>
        <p:blipFill>
          <a:blip r:embed="rId2"/>
          <a:srcRect t="26349" b="26349"/>
          <a:stretch>
            <a:fillRect/>
          </a:stretch>
        </p:blipFill>
        <p:spPr/>
      </p:pic>
    </p:spTree>
    <p:extLst>
      <p:ext uri="{BB962C8B-B14F-4D97-AF65-F5344CB8AC3E}">
        <p14:creationId xmlns:p14="http://schemas.microsoft.com/office/powerpoint/2010/main" val="336900288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 name="Rectangle 22">
            <a:extLst>
              <a:ext uri="{FF2B5EF4-FFF2-40B4-BE49-F238E27FC236}">
                <a16:creationId xmlns:a16="http://schemas.microsoft.com/office/drawing/2014/main" id="{0B4A0CCA-34E9-42B5-A1A5-7FA54CFB3B24}"/>
              </a:ext>
            </a:extLst>
          </p:cNvPr>
          <p:cNvSpPr/>
          <p:nvPr/>
        </p:nvSpPr>
        <p:spPr>
          <a:xfrm>
            <a:off x="0" y="4509175"/>
            <a:ext cx="12192000" cy="2419476"/>
          </a:xfrm>
          <a:prstGeom prst="rect">
            <a:avLst/>
          </a:prstGeom>
          <a:solidFill>
            <a:schemeClr val="tx1">
              <a:lumMod val="85000"/>
              <a:lumOff val="15000"/>
              <a:alpha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sp>
        <p:nvSpPr>
          <p:cNvPr id="2" name="Rectangle 1">
            <a:extLst>
              <a:ext uri="{FF2B5EF4-FFF2-40B4-BE49-F238E27FC236}">
                <a16:creationId xmlns:a16="http://schemas.microsoft.com/office/drawing/2014/main" id="{8C0D788B-CAFF-49E7-BECE-93D7018D14EA}"/>
              </a:ext>
            </a:extLst>
          </p:cNvPr>
          <p:cNvSpPr/>
          <p:nvPr/>
        </p:nvSpPr>
        <p:spPr>
          <a:xfrm>
            <a:off x="0" y="0"/>
            <a:ext cx="12192000" cy="2462854"/>
          </a:xfrm>
          <a:prstGeom prst="rect">
            <a:avLst/>
          </a:prstGeom>
          <a:solidFill>
            <a:schemeClr val="tx1">
              <a:lumMod val="85000"/>
              <a:lumOff val="15000"/>
              <a:alpha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chemeClr val="bg1"/>
              </a:solidFill>
            </a:endParaRPr>
          </a:p>
        </p:txBody>
      </p:sp>
      <p:grpSp>
        <p:nvGrpSpPr>
          <p:cNvPr id="4" name="Group 3">
            <a:extLst>
              <a:ext uri="{FF2B5EF4-FFF2-40B4-BE49-F238E27FC236}">
                <a16:creationId xmlns:a16="http://schemas.microsoft.com/office/drawing/2014/main" id="{1461017D-2F0A-439C-904B-900ACAADA02A}"/>
              </a:ext>
            </a:extLst>
          </p:cNvPr>
          <p:cNvGrpSpPr/>
          <p:nvPr/>
        </p:nvGrpSpPr>
        <p:grpSpPr>
          <a:xfrm>
            <a:off x="1075005" y="553998"/>
            <a:ext cx="10147671" cy="1354858"/>
            <a:chOff x="1075005" y="1064618"/>
            <a:chExt cx="10147671" cy="1354858"/>
          </a:xfrm>
        </p:grpSpPr>
        <p:sp>
          <p:nvSpPr>
            <p:cNvPr id="20" name="Rectangle 19">
              <a:extLst>
                <a:ext uri="{FF2B5EF4-FFF2-40B4-BE49-F238E27FC236}">
                  <a16:creationId xmlns:a16="http://schemas.microsoft.com/office/drawing/2014/main" id="{E54C0839-02CD-4883-8E54-426AAC5B2223}"/>
                </a:ext>
              </a:extLst>
            </p:cNvPr>
            <p:cNvSpPr/>
            <p:nvPr/>
          </p:nvSpPr>
          <p:spPr>
            <a:xfrm>
              <a:off x="7791898" y="1064618"/>
              <a:ext cx="1858201" cy="369332"/>
            </a:xfrm>
            <a:prstGeom prst="rect">
              <a:avLst/>
            </a:prstGeom>
          </p:spPr>
          <p:txBody>
            <a:bodyPr wrap="none">
              <a:spAutoFit/>
            </a:bodyPr>
            <a:lstStyle/>
            <a:p>
              <a:r>
                <a:rPr lang="en-US" dirty="0">
                  <a:solidFill>
                    <a:schemeClr val="bg1"/>
                  </a:solidFill>
                  <a:latin typeface="Raleway Medium" panose="020B0603030101060003" pitchFamily="34" charset="0"/>
                  <a:ea typeface="Open Sans" panose="020B0606030504020204" pitchFamily="34" charset="0"/>
                  <a:cs typeface="Open Sans" panose="020B0606030504020204" pitchFamily="34" charset="0"/>
                </a:rPr>
                <a:t>Quality is Value</a:t>
              </a:r>
            </a:p>
          </p:txBody>
        </p:sp>
        <p:sp>
          <p:nvSpPr>
            <p:cNvPr id="41" name="TextBox 40">
              <a:extLst>
                <a:ext uri="{FF2B5EF4-FFF2-40B4-BE49-F238E27FC236}">
                  <a16:creationId xmlns:a16="http://schemas.microsoft.com/office/drawing/2014/main" id="{D4DCA69D-1A05-4891-B3A4-3ED3539B2F0C}"/>
                </a:ext>
              </a:extLst>
            </p:cNvPr>
            <p:cNvSpPr txBox="1"/>
            <p:nvPr/>
          </p:nvSpPr>
          <p:spPr>
            <a:xfrm>
              <a:off x="7791898" y="1433950"/>
              <a:ext cx="3430778" cy="985526"/>
            </a:xfrm>
            <a:prstGeom prst="rect">
              <a:avLst/>
            </a:prstGeom>
            <a:noFill/>
          </p:spPr>
          <p:txBody>
            <a:bodyPr wrap="square" rtlCol="0">
              <a:spAutoFit/>
            </a:bodyPr>
            <a:lstStyle/>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 the</a:t>
              </a:r>
            </a:p>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shop owner by visiting their shop profile and sending them a message. For anything else (licensing, billing,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etc</a:t>
              </a: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 please</a:t>
              </a:r>
            </a:p>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visit our Help Center.</a:t>
              </a:r>
            </a:p>
          </p:txBody>
        </p:sp>
        <p:sp>
          <p:nvSpPr>
            <p:cNvPr id="52" name="Rectangle 51">
              <a:extLst>
                <a:ext uri="{FF2B5EF4-FFF2-40B4-BE49-F238E27FC236}">
                  <a16:creationId xmlns:a16="http://schemas.microsoft.com/office/drawing/2014/main" id="{13E41F4D-113A-40F0-8B53-44402413A405}"/>
                </a:ext>
              </a:extLst>
            </p:cNvPr>
            <p:cNvSpPr/>
            <p:nvPr/>
          </p:nvSpPr>
          <p:spPr>
            <a:xfrm>
              <a:off x="2150056" y="1064618"/>
              <a:ext cx="1858201" cy="369332"/>
            </a:xfrm>
            <a:prstGeom prst="rect">
              <a:avLst/>
            </a:prstGeom>
          </p:spPr>
          <p:txBody>
            <a:bodyPr wrap="none">
              <a:spAutoFit/>
            </a:bodyPr>
            <a:lstStyle/>
            <a:p>
              <a:r>
                <a:rPr lang="en-US" dirty="0">
                  <a:solidFill>
                    <a:schemeClr val="bg1"/>
                  </a:solidFill>
                  <a:latin typeface="Raleway Medium" panose="020B0603030101060003" pitchFamily="34" charset="0"/>
                  <a:ea typeface="Open Sans" panose="020B0606030504020204" pitchFamily="34" charset="0"/>
                  <a:cs typeface="Open Sans" panose="020B0606030504020204" pitchFamily="34" charset="0"/>
                </a:rPr>
                <a:t>Quality is Value</a:t>
              </a:r>
            </a:p>
          </p:txBody>
        </p:sp>
        <p:sp>
          <p:nvSpPr>
            <p:cNvPr id="53" name="TextBox 52">
              <a:extLst>
                <a:ext uri="{FF2B5EF4-FFF2-40B4-BE49-F238E27FC236}">
                  <a16:creationId xmlns:a16="http://schemas.microsoft.com/office/drawing/2014/main" id="{B0B58CE5-F858-4BB4-BAF4-A41558A5BCB3}"/>
                </a:ext>
              </a:extLst>
            </p:cNvPr>
            <p:cNvSpPr txBox="1"/>
            <p:nvPr/>
          </p:nvSpPr>
          <p:spPr>
            <a:xfrm>
              <a:off x="2150056" y="1433950"/>
              <a:ext cx="3430778" cy="985526"/>
            </a:xfrm>
            <a:prstGeom prst="rect">
              <a:avLst/>
            </a:prstGeom>
            <a:noFill/>
          </p:spPr>
          <p:txBody>
            <a:bodyPr wrap="square" rtlCol="0">
              <a:spAutoFit/>
            </a:bodyPr>
            <a:lstStyle/>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 the</a:t>
              </a:r>
            </a:p>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shop owner by visiting their shop profile and sending them a message. For anything else (licensing, billing,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etc</a:t>
              </a: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 please</a:t>
              </a:r>
            </a:p>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visit our Help Center.</a:t>
              </a:r>
            </a:p>
          </p:txBody>
        </p:sp>
        <p:sp>
          <p:nvSpPr>
            <p:cNvPr id="59" name="Freeform 20">
              <a:extLst>
                <a:ext uri="{FF2B5EF4-FFF2-40B4-BE49-F238E27FC236}">
                  <a16:creationId xmlns:a16="http://schemas.microsoft.com/office/drawing/2014/main" id="{22900D94-578D-4160-BE22-DE6451C42265}"/>
                </a:ext>
              </a:extLst>
            </p:cNvPr>
            <p:cNvSpPr>
              <a:spLocks noEditPoints="1"/>
            </p:cNvSpPr>
            <p:nvPr/>
          </p:nvSpPr>
          <p:spPr bwMode="auto">
            <a:xfrm>
              <a:off x="1075005" y="1111518"/>
              <a:ext cx="768754" cy="799121"/>
            </a:xfrm>
            <a:custGeom>
              <a:avLst/>
              <a:gdLst>
                <a:gd name="T0" fmla="*/ 72 w 117"/>
                <a:gd name="T1" fmla="*/ 110 h 122"/>
                <a:gd name="T2" fmla="*/ 67 w 117"/>
                <a:gd name="T3" fmla="*/ 119 h 122"/>
                <a:gd name="T4" fmla="*/ 54 w 117"/>
                <a:gd name="T5" fmla="*/ 122 h 122"/>
                <a:gd name="T6" fmla="*/ 49 w 117"/>
                <a:gd name="T7" fmla="*/ 115 h 122"/>
                <a:gd name="T8" fmla="*/ 45 w 117"/>
                <a:gd name="T9" fmla="*/ 106 h 122"/>
                <a:gd name="T10" fmla="*/ 69 w 117"/>
                <a:gd name="T11" fmla="*/ 103 h 122"/>
                <a:gd name="T12" fmla="*/ 88 w 117"/>
                <a:gd name="T13" fmla="*/ 58 h 122"/>
                <a:gd name="T14" fmla="*/ 73 w 117"/>
                <a:gd name="T15" fmla="*/ 94 h 122"/>
                <a:gd name="T16" fmla="*/ 49 w 117"/>
                <a:gd name="T17" fmla="*/ 98 h 122"/>
                <a:gd name="T18" fmla="*/ 37 w 117"/>
                <a:gd name="T19" fmla="*/ 79 h 122"/>
                <a:gd name="T20" fmla="*/ 58 w 117"/>
                <a:gd name="T21" fmla="*/ 28 h 122"/>
                <a:gd name="T22" fmla="*/ 62 w 117"/>
                <a:gd name="T23" fmla="*/ 40 h 122"/>
                <a:gd name="T24" fmla="*/ 37 w 117"/>
                <a:gd name="T25" fmla="*/ 58 h 122"/>
                <a:gd name="T26" fmla="*/ 44 w 117"/>
                <a:gd name="T27" fmla="*/ 58 h 122"/>
                <a:gd name="T28" fmla="*/ 62 w 117"/>
                <a:gd name="T29" fmla="*/ 40 h 122"/>
                <a:gd name="T30" fmla="*/ 62 w 117"/>
                <a:gd name="T31" fmla="*/ 15 h 122"/>
                <a:gd name="T32" fmla="*/ 58 w 117"/>
                <a:gd name="T33" fmla="*/ 0 h 122"/>
                <a:gd name="T34" fmla="*/ 55 w 117"/>
                <a:gd name="T35" fmla="*/ 15 h 122"/>
                <a:gd name="T36" fmla="*/ 19 w 117"/>
                <a:gd name="T37" fmla="*/ 58 h 122"/>
                <a:gd name="T38" fmla="*/ 3 w 117"/>
                <a:gd name="T39" fmla="*/ 55 h 122"/>
                <a:gd name="T40" fmla="*/ 3 w 117"/>
                <a:gd name="T41" fmla="*/ 62 h 122"/>
                <a:gd name="T42" fmla="*/ 19 w 117"/>
                <a:gd name="T43" fmla="*/ 58 h 122"/>
                <a:gd name="T44" fmla="*/ 102 w 117"/>
                <a:gd name="T45" fmla="*/ 55 h 122"/>
                <a:gd name="T46" fmla="*/ 102 w 117"/>
                <a:gd name="T47" fmla="*/ 62 h 122"/>
                <a:gd name="T48" fmla="*/ 117 w 117"/>
                <a:gd name="T49" fmla="*/ 58 h 122"/>
                <a:gd name="T50" fmla="*/ 26 w 117"/>
                <a:gd name="T51" fmla="*/ 86 h 122"/>
                <a:gd name="T52" fmla="*/ 17 w 117"/>
                <a:gd name="T53" fmla="*/ 100 h 122"/>
                <a:gd name="T54" fmla="*/ 22 w 117"/>
                <a:gd name="T55" fmla="*/ 100 h 122"/>
                <a:gd name="T56" fmla="*/ 30 w 117"/>
                <a:gd name="T57" fmla="*/ 86 h 122"/>
                <a:gd name="T58" fmla="*/ 89 w 117"/>
                <a:gd name="T59" fmla="*/ 31 h 122"/>
                <a:gd name="T60" fmla="*/ 100 w 117"/>
                <a:gd name="T61" fmla="*/ 22 h 122"/>
                <a:gd name="T62" fmla="*/ 95 w 117"/>
                <a:gd name="T63" fmla="*/ 17 h 122"/>
                <a:gd name="T64" fmla="*/ 87 w 117"/>
                <a:gd name="T65" fmla="*/ 30 h 122"/>
                <a:gd name="T66" fmla="*/ 26 w 117"/>
                <a:gd name="T67" fmla="*/ 30 h 122"/>
                <a:gd name="T68" fmla="*/ 30 w 117"/>
                <a:gd name="T69" fmla="*/ 30 h 122"/>
                <a:gd name="T70" fmla="*/ 22 w 117"/>
                <a:gd name="T71" fmla="*/ 17 h 122"/>
                <a:gd name="T72" fmla="*/ 17 w 117"/>
                <a:gd name="T73" fmla="*/ 22 h 122"/>
                <a:gd name="T74" fmla="*/ 91 w 117"/>
                <a:gd name="T75" fmla="*/ 86 h 122"/>
                <a:gd name="T76" fmla="*/ 87 w 117"/>
                <a:gd name="T77" fmla="*/ 91 h 122"/>
                <a:gd name="T78" fmla="*/ 97 w 117"/>
                <a:gd name="T79" fmla="*/ 101 h 122"/>
                <a:gd name="T80" fmla="*/ 100 w 117"/>
                <a:gd name="T81" fmla="*/ 95 h 12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Lst>
              <a:rect l="0" t="0" r="r" b="b"/>
              <a:pathLst>
                <a:path w="117" h="122">
                  <a:moveTo>
                    <a:pt x="72" y="106"/>
                  </a:moveTo>
                  <a:cubicBezTo>
                    <a:pt x="72" y="110"/>
                    <a:pt x="72" y="110"/>
                    <a:pt x="72" y="110"/>
                  </a:cubicBezTo>
                  <a:cubicBezTo>
                    <a:pt x="72" y="113"/>
                    <a:pt x="70" y="115"/>
                    <a:pt x="68" y="115"/>
                  </a:cubicBezTo>
                  <a:cubicBezTo>
                    <a:pt x="67" y="119"/>
                    <a:pt x="67" y="119"/>
                    <a:pt x="67" y="119"/>
                  </a:cubicBezTo>
                  <a:cubicBezTo>
                    <a:pt x="66" y="120"/>
                    <a:pt x="65" y="122"/>
                    <a:pt x="63" y="122"/>
                  </a:cubicBezTo>
                  <a:cubicBezTo>
                    <a:pt x="54" y="122"/>
                    <a:pt x="54" y="122"/>
                    <a:pt x="54" y="122"/>
                  </a:cubicBezTo>
                  <a:cubicBezTo>
                    <a:pt x="52" y="122"/>
                    <a:pt x="51" y="120"/>
                    <a:pt x="50" y="119"/>
                  </a:cubicBezTo>
                  <a:cubicBezTo>
                    <a:pt x="49" y="115"/>
                    <a:pt x="49" y="115"/>
                    <a:pt x="49" y="115"/>
                  </a:cubicBezTo>
                  <a:cubicBezTo>
                    <a:pt x="47" y="115"/>
                    <a:pt x="45" y="113"/>
                    <a:pt x="45" y="110"/>
                  </a:cubicBezTo>
                  <a:cubicBezTo>
                    <a:pt x="45" y="106"/>
                    <a:pt x="45" y="106"/>
                    <a:pt x="45" y="106"/>
                  </a:cubicBezTo>
                  <a:cubicBezTo>
                    <a:pt x="45" y="104"/>
                    <a:pt x="46" y="103"/>
                    <a:pt x="48" y="103"/>
                  </a:cubicBezTo>
                  <a:cubicBezTo>
                    <a:pt x="69" y="103"/>
                    <a:pt x="69" y="103"/>
                    <a:pt x="69" y="103"/>
                  </a:cubicBezTo>
                  <a:cubicBezTo>
                    <a:pt x="71" y="103"/>
                    <a:pt x="72" y="104"/>
                    <a:pt x="72" y="106"/>
                  </a:cubicBezTo>
                  <a:close/>
                  <a:moveTo>
                    <a:pt x="88" y="58"/>
                  </a:moveTo>
                  <a:cubicBezTo>
                    <a:pt x="88" y="66"/>
                    <a:pt x="85" y="74"/>
                    <a:pt x="80" y="79"/>
                  </a:cubicBezTo>
                  <a:cubicBezTo>
                    <a:pt x="76" y="83"/>
                    <a:pt x="74" y="88"/>
                    <a:pt x="73" y="94"/>
                  </a:cubicBezTo>
                  <a:cubicBezTo>
                    <a:pt x="72" y="96"/>
                    <a:pt x="70" y="98"/>
                    <a:pt x="68" y="98"/>
                  </a:cubicBezTo>
                  <a:cubicBezTo>
                    <a:pt x="49" y="98"/>
                    <a:pt x="49" y="98"/>
                    <a:pt x="49" y="98"/>
                  </a:cubicBezTo>
                  <a:cubicBezTo>
                    <a:pt x="47" y="98"/>
                    <a:pt x="45" y="96"/>
                    <a:pt x="44" y="94"/>
                  </a:cubicBezTo>
                  <a:cubicBezTo>
                    <a:pt x="43" y="88"/>
                    <a:pt x="41" y="83"/>
                    <a:pt x="37" y="79"/>
                  </a:cubicBezTo>
                  <a:cubicBezTo>
                    <a:pt x="32" y="74"/>
                    <a:pt x="29" y="67"/>
                    <a:pt x="28" y="59"/>
                  </a:cubicBezTo>
                  <a:cubicBezTo>
                    <a:pt x="28" y="42"/>
                    <a:pt x="42" y="28"/>
                    <a:pt x="58" y="28"/>
                  </a:cubicBezTo>
                  <a:cubicBezTo>
                    <a:pt x="75" y="28"/>
                    <a:pt x="88" y="42"/>
                    <a:pt x="88" y="58"/>
                  </a:cubicBezTo>
                  <a:close/>
                  <a:moveTo>
                    <a:pt x="62" y="40"/>
                  </a:moveTo>
                  <a:cubicBezTo>
                    <a:pt x="62" y="38"/>
                    <a:pt x="60" y="37"/>
                    <a:pt x="58" y="37"/>
                  </a:cubicBezTo>
                  <a:cubicBezTo>
                    <a:pt x="47" y="37"/>
                    <a:pt x="37" y="46"/>
                    <a:pt x="37" y="58"/>
                  </a:cubicBezTo>
                  <a:cubicBezTo>
                    <a:pt x="37" y="60"/>
                    <a:pt x="38" y="62"/>
                    <a:pt x="40" y="62"/>
                  </a:cubicBezTo>
                  <a:cubicBezTo>
                    <a:pt x="42" y="62"/>
                    <a:pt x="44" y="60"/>
                    <a:pt x="44" y="58"/>
                  </a:cubicBezTo>
                  <a:cubicBezTo>
                    <a:pt x="44" y="50"/>
                    <a:pt x="50" y="44"/>
                    <a:pt x="58" y="44"/>
                  </a:cubicBezTo>
                  <a:cubicBezTo>
                    <a:pt x="60" y="44"/>
                    <a:pt x="62" y="42"/>
                    <a:pt x="62" y="40"/>
                  </a:cubicBezTo>
                  <a:close/>
                  <a:moveTo>
                    <a:pt x="58" y="18"/>
                  </a:moveTo>
                  <a:cubicBezTo>
                    <a:pt x="60" y="18"/>
                    <a:pt x="62" y="17"/>
                    <a:pt x="62" y="15"/>
                  </a:cubicBezTo>
                  <a:cubicBezTo>
                    <a:pt x="62" y="3"/>
                    <a:pt x="62" y="3"/>
                    <a:pt x="62" y="3"/>
                  </a:cubicBezTo>
                  <a:cubicBezTo>
                    <a:pt x="62" y="1"/>
                    <a:pt x="60" y="0"/>
                    <a:pt x="58" y="0"/>
                  </a:cubicBezTo>
                  <a:cubicBezTo>
                    <a:pt x="57" y="0"/>
                    <a:pt x="55" y="1"/>
                    <a:pt x="55" y="3"/>
                  </a:cubicBezTo>
                  <a:cubicBezTo>
                    <a:pt x="55" y="15"/>
                    <a:pt x="55" y="15"/>
                    <a:pt x="55" y="15"/>
                  </a:cubicBezTo>
                  <a:cubicBezTo>
                    <a:pt x="55" y="17"/>
                    <a:pt x="57" y="18"/>
                    <a:pt x="58" y="18"/>
                  </a:cubicBezTo>
                  <a:close/>
                  <a:moveTo>
                    <a:pt x="19" y="58"/>
                  </a:moveTo>
                  <a:cubicBezTo>
                    <a:pt x="19" y="56"/>
                    <a:pt x="17" y="55"/>
                    <a:pt x="15" y="55"/>
                  </a:cubicBezTo>
                  <a:cubicBezTo>
                    <a:pt x="3" y="55"/>
                    <a:pt x="3" y="55"/>
                    <a:pt x="3" y="55"/>
                  </a:cubicBezTo>
                  <a:cubicBezTo>
                    <a:pt x="2" y="55"/>
                    <a:pt x="0" y="56"/>
                    <a:pt x="0" y="58"/>
                  </a:cubicBezTo>
                  <a:cubicBezTo>
                    <a:pt x="0" y="60"/>
                    <a:pt x="2" y="62"/>
                    <a:pt x="3" y="62"/>
                  </a:cubicBezTo>
                  <a:cubicBezTo>
                    <a:pt x="15" y="62"/>
                    <a:pt x="15" y="62"/>
                    <a:pt x="15" y="62"/>
                  </a:cubicBezTo>
                  <a:cubicBezTo>
                    <a:pt x="17" y="62"/>
                    <a:pt x="19" y="60"/>
                    <a:pt x="19" y="58"/>
                  </a:cubicBezTo>
                  <a:close/>
                  <a:moveTo>
                    <a:pt x="114" y="55"/>
                  </a:moveTo>
                  <a:cubicBezTo>
                    <a:pt x="102" y="55"/>
                    <a:pt x="102" y="55"/>
                    <a:pt x="102" y="55"/>
                  </a:cubicBezTo>
                  <a:cubicBezTo>
                    <a:pt x="100" y="55"/>
                    <a:pt x="98" y="56"/>
                    <a:pt x="98" y="58"/>
                  </a:cubicBezTo>
                  <a:cubicBezTo>
                    <a:pt x="98" y="60"/>
                    <a:pt x="100" y="62"/>
                    <a:pt x="102" y="62"/>
                  </a:cubicBezTo>
                  <a:cubicBezTo>
                    <a:pt x="114" y="62"/>
                    <a:pt x="114" y="62"/>
                    <a:pt x="114" y="62"/>
                  </a:cubicBezTo>
                  <a:cubicBezTo>
                    <a:pt x="115" y="62"/>
                    <a:pt x="117" y="60"/>
                    <a:pt x="117" y="58"/>
                  </a:cubicBezTo>
                  <a:cubicBezTo>
                    <a:pt x="117" y="56"/>
                    <a:pt x="115" y="55"/>
                    <a:pt x="114" y="55"/>
                  </a:cubicBezTo>
                  <a:close/>
                  <a:moveTo>
                    <a:pt x="26" y="86"/>
                  </a:moveTo>
                  <a:cubicBezTo>
                    <a:pt x="17" y="95"/>
                    <a:pt x="17" y="95"/>
                    <a:pt x="17" y="95"/>
                  </a:cubicBezTo>
                  <a:cubicBezTo>
                    <a:pt x="16" y="96"/>
                    <a:pt x="16" y="98"/>
                    <a:pt x="17" y="100"/>
                  </a:cubicBezTo>
                  <a:cubicBezTo>
                    <a:pt x="18" y="100"/>
                    <a:pt x="19" y="101"/>
                    <a:pt x="20" y="101"/>
                  </a:cubicBezTo>
                  <a:cubicBezTo>
                    <a:pt x="20" y="101"/>
                    <a:pt x="21" y="100"/>
                    <a:pt x="22" y="100"/>
                  </a:cubicBezTo>
                  <a:cubicBezTo>
                    <a:pt x="30" y="91"/>
                    <a:pt x="30" y="91"/>
                    <a:pt x="30" y="91"/>
                  </a:cubicBezTo>
                  <a:cubicBezTo>
                    <a:pt x="32" y="90"/>
                    <a:pt x="32" y="88"/>
                    <a:pt x="30" y="86"/>
                  </a:cubicBezTo>
                  <a:cubicBezTo>
                    <a:pt x="29" y="85"/>
                    <a:pt x="27" y="85"/>
                    <a:pt x="26" y="86"/>
                  </a:cubicBezTo>
                  <a:close/>
                  <a:moveTo>
                    <a:pt x="89" y="31"/>
                  </a:moveTo>
                  <a:cubicBezTo>
                    <a:pt x="90" y="31"/>
                    <a:pt x="91" y="31"/>
                    <a:pt x="91" y="30"/>
                  </a:cubicBezTo>
                  <a:cubicBezTo>
                    <a:pt x="100" y="22"/>
                    <a:pt x="100" y="22"/>
                    <a:pt x="100" y="22"/>
                  </a:cubicBezTo>
                  <a:cubicBezTo>
                    <a:pt x="101" y="20"/>
                    <a:pt x="101" y="18"/>
                    <a:pt x="100" y="17"/>
                  </a:cubicBezTo>
                  <a:cubicBezTo>
                    <a:pt x="98" y="16"/>
                    <a:pt x="96" y="16"/>
                    <a:pt x="95" y="17"/>
                  </a:cubicBezTo>
                  <a:cubicBezTo>
                    <a:pt x="87" y="25"/>
                    <a:pt x="87" y="25"/>
                    <a:pt x="87" y="25"/>
                  </a:cubicBezTo>
                  <a:cubicBezTo>
                    <a:pt x="85" y="27"/>
                    <a:pt x="85" y="29"/>
                    <a:pt x="87" y="30"/>
                  </a:cubicBezTo>
                  <a:cubicBezTo>
                    <a:pt x="87" y="31"/>
                    <a:pt x="88" y="31"/>
                    <a:pt x="89" y="31"/>
                  </a:cubicBezTo>
                  <a:close/>
                  <a:moveTo>
                    <a:pt x="26" y="30"/>
                  </a:moveTo>
                  <a:cubicBezTo>
                    <a:pt x="26" y="31"/>
                    <a:pt x="27" y="31"/>
                    <a:pt x="28" y="31"/>
                  </a:cubicBezTo>
                  <a:cubicBezTo>
                    <a:pt x="29" y="31"/>
                    <a:pt x="30" y="31"/>
                    <a:pt x="30" y="30"/>
                  </a:cubicBezTo>
                  <a:cubicBezTo>
                    <a:pt x="32" y="29"/>
                    <a:pt x="32" y="27"/>
                    <a:pt x="30" y="25"/>
                  </a:cubicBezTo>
                  <a:cubicBezTo>
                    <a:pt x="22" y="17"/>
                    <a:pt x="22" y="17"/>
                    <a:pt x="22" y="17"/>
                  </a:cubicBezTo>
                  <a:cubicBezTo>
                    <a:pt x="21" y="16"/>
                    <a:pt x="18" y="16"/>
                    <a:pt x="17" y="17"/>
                  </a:cubicBezTo>
                  <a:cubicBezTo>
                    <a:pt x="16" y="18"/>
                    <a:pt x="16" y="20"/>
                    <a:pt x="17" y="22"/>
                  </a:cubicBezTo>
                  <a:lnTo>
                    <a:pt x="26" y="30"/>
                  </a:lnTo>
                  <a:close/>
                  <a:moveTo>
                    <a:pt x="91" y="86"/>
                  </a:moveTo>
                  <a:cubicBezTo>
                    <a:pt x="90" y="85"/>
                    <a:pt x="88" y="85"/>
                    <a:pt x="87" y="86"/>
                  </a:cubicBezTo>
                  <a:cubicBezTo>
                    <a:pt x="85" y="88"/>
                    <a:pt x="85" y="90"/>
                    <a:pt x="87" y="91"/>
                  </a:cubicBezTo>
                  <a:cubicBezTo>
                    <a:pt x="95" y="100"/>
                    <a:pt x="95" y="100"/>
                    <a:pt x="95" y="100"/>
                  </a:cubicBezTo>
                  <a:cubicBezTo>
                    <a:pt x="96" y="100"/>
                    <a:pt x="97" y="101"/>
                    <a:pt x="97" y="101"/>
                  </a:cubicBezTo>
                  <a:cubicBezTo>
                    <a:pt x="98" y="101"/>
                    <a:pt x="99" y="100"/>
                    <a:pt x="100" y="100"/>
                  </a:cubicBezTo>
                  <a:cubicBezTo>
                    <a:pt x="101" y="98"/>
                    <a:pt x="101" y="96"/>
                    <a:pt x="100" y="95"/>
                  </a:cubicBezTo>
                  <a:lnTo>
                    <a:pt x="91" y="86"/>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62" name="Freeform 5">
              <a:extLst>
                <a:ext uri="{FF2B5EF4-FFF2-40B4-BE49-F238E27FC236}">
                  <a16:creationId xmlns:a16="http://schemas.microsoft.com/office/drawing/2014/main" id="{D7F58701-DD3E-456B-A561-EA3C1086797E}"/>
                </a:ext>
              </a:extLst>
            </p:cNvPr>
            <p:cNvSpPr>
              <a:spLocks noEditPoints="1"/>
            </p:cNvSpPr>
            <p:nvPr/>
          </p:nvSpPr>
          <p:spPr bwMode="auto">
            <a:xfrm>
              <a:off x="6845879" y="1239927"/>
              <a:ext cx="684591" cy="604051"/>
            </a:xfrm>
            <a:custGeom>
              <a:avLst/>
              <a:gdLst>
                <a:gd name="T0" fmla="*/ 91 w 111"/>
                <a:gd name="T1" fmla="*/ 58 h 98"/>
                <a:gd name="T2" fmla="*/ 100 w 111"/>
                <a:gd name="T3" fmla="*/ 59 h 98"/>
                <a:gd name="T4" fmla="*/ 105 w 111"/>
                <a:gd name="T5" fmla="*/ 41 h 98"/>
                <a:gd name="T6" fmla="*/ 53 w 111"/>
                <a:gd name="T7" fmla="*/ 0 h 98"/>
                <a:gd name="T8" fmla="*/ 0 w 111"/>
                <a:gd name="T9" fmla="*/ 41 h 98"/>
                <a:gd name="T10" fmla="*/ 28 w 111"/>
                <a:gd name="T11" fmla="*/ 77 h 98"/>
                <a:gd name="T12" fmla="*/ 21 w 111"/>
                <a:gd name="T13" fmla="*/ 95 h 98"/>
                <a:gd name="T14" fmla="*/ 55 w 111"/>
                <a:gd name="T15" fmla="*/ 82 h 98"/>
                <a:gd name="T16" fmla="*/ 66 w 111"/>
                <a:gd name="T17" fmla="*/ 81 h 98"/>
                <a:gd name="T18" fmla="*/ 65 w 111"/>
                <a:gd name="T19" fmla="*/ 76 h 98"/>
                <a:gd name="T20" fmla="*/ 91 w 111"/>
                <a:gd name="T21" fmla="*/ 58 h 98"/>
                <a:gd name="T22" fmla="*/ 31 w 111"/>
                <a:gd name="T23" fmla="*/ 24 h 98"/>
                <a:gd name="T24" fmla="*/ 33 w 111"/>
                <a:gd name="T25" fmla="*/ 21 h 98"/>
                <a:gd name="T26" fmla="*/ 71 w 111"/>
                <a:gd name="T27" fmla="*/ 21 h 98"/>
                <a:gd name="T28" fmla="*/ 74 w 111"/>
                <a:gd name="T29" fmla="*/ 24 h 98"/>
                <a:gd name="T30" fmla="*/ 74 w 111"/>
                <a:gd name="T31" fmla="*/ 28 h 98"/>
                <a:gd name="T32" fmla="*/ 71 w 111"/>
                <a:gd name="T33" fmla="*/ 30 h 98"/>
                <a:gd name="T34" fmla="*/ 33 w 111"/>
                <a:gd name="T35" fmla="*/ 30 h 98"/>
                <a:gd name="T36" fmla="*/ 31 w 111"/>
                <a:gd name="T37" fmla="*/ 28 h 98"/>
                <a:gd name="T38" fmla="*/ 31 w 111"/>
                <a:gd name="T39" fmla="*/ 24 h 98"/>
                <a:gd name="T40" fmla="*/ 29 w 111"/>
                <a:gd name="T41" fmla="*/ 44 h 98"/>
                <a:gd name="T42" fmla="*/ 26 w 111"/>
                <a:gd name="T43" fmla="*/ 42 h 98"/>
                <a:gd name="T44" fmla="*/ 26 w 111"/>
                <a:gd name="T45" fmla="*/ 38 h 98"/>
                <a:gd name="T46" fmla="*/ 29 w 111"/>
                <a:gd name="T47" fmla="*/ 35 h 98"/>
                <a:gd name="T48" fmla="*/ 76 w 111"/>
                <a:gd name="T49" fmla="*/ 35 h 98"/>
                <a:gd name="T50" fmla="*/ 78 w 111"/>
                <a:gd name="T51" fmla="*/ 38 h 98"/>
                <a:gd name="T52" fmla="*/ 78 w 111"/>
                <a:gd name="T53" fmla="*/ 42 h 98"/>
                <a:gd name="T54" fmla="*/ 76 w 111"/>
                <a:gd name="T55" fmla="*/ 44 h 98"/>
                <a:gd name="T56" fmla="*/ 29 w 111"/>
                <a:gd name="T57" fmla="*/ 44 h 98"/>
                <a:gd name="T58" fmla="*/ 69 w 111"/>
                <a:gd name="T59" fmla="*/ 56 h 98"/>
                <a:gd name="T60" fmla="*/ 67 w 111"/>
                <a:gd name="T61" fmla="*/ 58 h 98"/>
                <a:gd name="T62" fmla="*/ 38 w 111"/>
                <a:gd name="T63" fmla="*/ 58 h 98"/>
                <a:gd name="T64" fmla="*/ 35 w 111"/>
                <a:gd name="T65" fmla="*/ 56 h 98"/>
                <a:gd name="T66" fmla="*/ 35 w 111"/>
                <a:gd name="T67" fmla="*/ 52 h 98"/>
                <a:gd name="T68" fmla="*/ 38 w 111"/>
                <a:gd name="T69" fmla="*/ 49 h 98"/>
                <a:gd name="T70" fmla="*/ 67 w 111"/>
                <a:gd name="T71" fmla="*/ 49 h 98"/>
                <a:gd name="T72" fmla="*/ 69 w 111"/>
                <a:gd name="T73" fmla="*/ 52 h 98"/>
                <a:gd name="T74" fmla="*/ 69 w 111"/>
                <a:gd name="T75" fmla="*/ 56 h 98"/>
                <a:gd name="T76" fmla="*/ 91 w 111"/>
                <a:gd name="T77" fmla="*/ 63 h 98"/>
                <a:gd name="T78" fmla="*/ 71 w 111"/>
                <a:gd name="T79" fmla="*/ 76 h 98"/>
                <a:gd name="T80" fmla="*/ 91 w 111"/>
                <a:gd name="T81" fmla="*/ 90 h 98"/>
                <a:gd name="T82" fmla="*/ 111 w 111"/>
                <a:gd name="T83" fmla="*/ 76 h 98"/>
                <a:gd name="T84" fmla="*/ 91 w 111"/>
                <a:gd name="T85" fmla="*/ 63 h 98"/>
                <a:gd name="T86" fmla="*/ 81 w 111"/>
                <a:gd name="T87" fmla="*/ 79 h 98"/>
                <a:gd name="T88" fmla="*/ 78 w 111"/>
                <a:gd name="T89" fmla="*/ 76 h 98"/>
                <a:gd name="T90" fmla="*/ 81 w 111"/>
                <a:gd name="T91" fmla="*/ 73 h 98"/>
                <a:gd name="T92" fmla="*/ 84 w 111"/>
                <a:gd name="T93" fmla="*/ 76 h 98"/>
                <a:gd name="T94" fmla="*/ 81 w 111"/>
                <a:gd name="T95" fmla="*/ 79 h 98"/>
                <a:gd name="T96" fmla="*/ 91 w 111"/>
                <a:gd name="T97" fmla="*/ 79 h 98"/>
                <a:gd name="T98" fmla="*/ 88 w 111"/>
                <a:gd name="T99" fmla="*/ 76 h 98"/>
                <a:gd name="T100" fmla="*/ 91 w 111"/>
                <a:gd name="T101" fmla="*/ 73 h 98"/>
                <a:gd name="T102" fmla="*/ 94 w 111"/>
                <a:gd name="T103" fmla="*/ 76 h 98"/>
                <a:gd name="T104" fmla="*/ 91 w 111"/>
                <a:gd name="T105" fmla="*/ 79 h 98"/>
                <a:gd name="T106" fmla="*/ 101 w 111"/>
                <a:gd name="T107" fmla="*/ 79 h 98"/>
                <a:gd name="T108" fmla="*/ 98 w 111"/>
                <a:gd name="T109" fmla="*/ 76 h 98"/>
                <a:gd name="T110" fmla="*/ 101 w 111"/>
                <a:gd name="T111" fmla="*/ 73 h 98"/>
                <a:gd name="T112" fmla="*/ 104 w 111"/>
                <a:gd name="T113" fmla="*/ 76 h 98"/>
                <a:gd name="T114" fmla="*/ 101 w 111"/>
                <a:gd name="T115" fmla="*/ 79 h 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 ang="0">
                  <a:pos x="T110" y="T111"/>
                </a:cxn>
                <a:cxn ang="0">
                  <a:pos x="T112" y="T113"/>
                </a:cxn>
                <a:cxn ang="0">
                  <a:pos x="T114" y="T115"/>
                </a:cxn>
              </a:cxnLst>
              <a:rect l="0" t="0" r="r" b="b"/>
              <a:pathLst>
                <a:path w="111" h="98">
                  <a:moveTo>
                    <a:pt x="91" y="58"/>
                  </a:moveTo>
                  <a:cubicBezTo>
                    <a:pt x="95" y="58"/>
                    <a:pt x="98" y="58"/>
                    <a:pt x="100" y="59"/>
                  </a:cubicBezTo>
                  <a:cubicBezTo>
                    <a:pt x="104" y="53"/>
                    <a:pt x="105" y="47"/>
                    <a:pt x="105" y="41"/>
                  </a:cubicBezTo>
                  <a:cubicBezTo>
                    <a:pt x="105" y="19"/>
                    <a:pt x="82" y="0"/>
                    <a:pt x="53" y="0"/>
                  </a:cubicBezTo>
                  <a:cubicBezTo>
                    <a:pt x="24" y="0"/>
                    <a:pt x="0" y="19"/>
                    <a:pt x="0" y="41"/>
                  </a:cubicBezTo>
                  <a:cubicBezTo>
                    <a:pt x="0" y="56"/>
                    <a:pt x="10" y="70"/>
                    <a:pt x="28" y="77"/>
                  </a:cubicBezTo>
                  <a:cubicBezTo>
                    <a:pt x="33" y="82"/>
                    <a:pt x="29" y="91"/>
                    <a:pt x="21" y="95"/>
                  </a:cubicBezTo>
                  <a:cubicBezTo>
                    <a:pt x="20" y="96"/>
                    <a:pt x="44" y="98"/>
                    <a:pt x="55" y="82"/>
                  </a:cubicBezTo>
                  <a:cubicBezTo>
                    <a:pt x="59" y="82"/>
                    <a:pt x="62" y="81"/>
                    <a:pt x="66" y="81"/>
                  </a:cubicBezTo>
                  <a:cubicBezTo>
                    <a:pt x="65" y="79"/>
                    <a:pt x="65" y="78"/>
                    <a:pt x="65" y="76"/>
                  </a:cubicBezTo>
                  <a:cubicBezTo>
                    <a:pt x="65" y="66"/>
                    <a:pt x="77" y="58"/>
                    <a:pt x="91" y="58"/>
                  </a:cubicBezTo>
                  <a:close/>
                  <a:moveTo>
                    <a:pt x="31" y="24"/>
                  </a:moveTo>
                  <a:cubicBezTo>
                    <a:pt x="31" y="22"/>
                    <a:pt x="32" y="21"/>
                    <a:pt x="33" y="21"/>
                  </a:cubicBezTo>
                  <a:cubicBezTo>
                    <a:pt x="71" y="21"/>
                    <a:pt x="71" y="21"/>
                    <a:pt x="71" y="21"/>
                  </a:cubicBezTo>
                  <a:cubicBezTo>
                    <a:pt x="73" y="21"/>
                    <a:pt x="74" y="22"/>
                    <a:pt x="74" y="24"/>
                  </a:cubicBezTo>
                  <a:cubicBezTo>
                    <a:pt x="74" y="28"/>
                    <a:pt x="74" y="28"/>
                    <a:pt x="74" y="28"/>
                  </a:cubicBezTo>
                  <a:cubicBezTo>
                    <a:pt x="74" y="29"/>
                    <a:pt x="73" y="30"/>
                    <a:pt x="71" y="30"/>
                  </a:cubicBezTo>
                  <a:cubicBezTo>
                    <a:pt x="33" y="30"/>
                    <a:pt x="33" y="30"/>
                    <a:pt x="33" y="30"/>
                  </a:cubicBezTo>
                  <a:cubicBezTo>
                    <a:pt x="32" y="30"/>
                    <a:pt x="31" y="29"/>
                    <a:pt x="31" y="28"/>
                  </a:cubicBezTo>
                  <a:lnTo>
                    <a:pt x="31" y="24"/>
                  </a:lnTo>
                  <a:close/>
                  <a:moveTo>
                    <a:pt x="29" y="44"/>
                  </a:moveTo>
                  <a:cubicBezTo>
                    <a:pt x="27" y="44"/>
                    <a:pt x="26" y="43"/>
                    <a:pt x="26" y="42"/>
                  </a:cubicBezTo>
                  <a:cubicBezTo>
                    <a:pt x="26" y="38"/>
                    <a:pt x="26" y="38"/>
                    <a:pt x="26" y="38"/>
                  </a:cubicBezTo>
                  <a:cubicBezTo>
                    <a:pt x="26" y="36"/>
                    <a:pt x="27" y="35"/>
                    <a:pt x="29" y="35"/>
                  </a:cubicBezTo>
                  <a:cubicBezTo>
                    <a:pt x="76" y="35"/>
                    <a:pt x="76" y="35"/>
                    <a:pt x="76" y="35"/>
                  </a:cubicBezTo>
                  <a:cubicBezTo>
                    <a:pt x="77" y="35"/>
                    <a:pt x="78" y="36"/>
                    <a:pt x="78" y="38"/>
                  </a:cubicBezTo>
                  <a:cubicBezTo>
                    <a:pt x="78" y="42"/>
                    <a:pt x="78" y="42"/>
                    <a:pt x="78" y="42"/>
                  </a:cubicBezTo>
                  <a:cubicBezTo>
                    <a:pt x="78" y="43"/>
                    <a:pt x="77" y="44"/>
                    <a:pt x="76" y="44"/>
                  </a:cubicBezTo>
                  <a:lnTo>
                    <a:pt x="29" y="44"/>
                  </a:lnTo>
                  <a:close/>
                  <a:moveTo>
                    <a:pt x="69" y="56"/>
                  </a:moveTo>
                  <a:cubicBezTo>
                    <a:pt x="69" y="57"/>
                    <a:pt x="68" y="58"/>
                    <a:pt x="67" y="58"/>
                  </a:cubicBezTo>
                  <a:cubicBezTo>
                    <a:pt x="38" y="58"/>
                    <a:pt x="38" y="58"/>
                    <a:pt x="38" y="58"/>
                  </a:cubicBezTo>
                  <a:cubicBezTo>
                    <a:pt x="36" y="58"/>
                    <a:pt x="35" y="57"/>
                    <a:pt x="35" y="56"/>
                  </a:cubicBezTo>
                  <a:cubicBezTo>
                    <a:pt x="35" y="52"/>
                    <a:pt x="35" y="52"/>
                    <a:pt x="35" y="52"/>
                  </a:cubicBezTo>
                  <a:cubicBezTo>
                    <a:pt x="35" y="50"/>
                    <a:pt x="36" y="49"/>
                    <a:pt x="38" y="49"/>
                  </a:cubicBezTo>
                  <a:cubicBezTo>
                    <a:pt x="67" y="49"/>
                    <a:pt x="67" y="49"/>
                    <a:pt x="67" y="49"/>
                  </a:cubicBezTo>
                  <a:cubicBezTo>
                    <a:pt x="68" y="49"/>
                    <a:pt x="69" y="50"/>
                    <a:pt x="69" y="52"/>
                  </a:cubicBezTo>
                  <a:lnTo>
                    <a:pt x="69" y="56"/>
                  </a:lnTo>
                  <a:close/>
                  <a:moveTo>
                    <a:pt x="91" y="63"/>
                  </a:moveTo>
                  <a:cubicBezTo>
                    <a:pt x="80" y="63"/>
                    <a:pt x="71" y="69"/>
                    <a:pt x="71" y="76"/>
                  </a:cubicBezTo>
                  <a:cubicBezTo>
                    <a:pt x="71" y="84"/>
                    <a:pt x="80" y="90"/>
                    <a:pt x="91" y="90"/>
                  </a:cubicBezTo>
                  <a:cubicBezTo>
                    <a:pt x="102" y="90"/>
                    <a:pt x="111" y="84"/>
                    <a:pt x="111" y="76"/>
                  </a:cubicBezTo>
                  <a:cubicBezTo>
                    <a:pt x="111" y="69"/>
                    <a:pt x="102" y="63"/>
                    <a:pt x="91" y="63"/>
                  </a:cubicBezTo>
                  <a:close/>
                  <a:moveTo>
                    <a:pt x="81" y="79"/>
                  </a:moveTo>
                  <a:cubicBezTo>
                    <a:pt x="80" y="79"/>
                    <a:pt x="78" y="78"/>
                    <a:pt x="78" y="76"/>
                  </a:cubicBezTo>
                  <a:cubicBezTo>
                    <a:pt x="78" y="74"/>
                    <a:pt x="80" y="73"/>
                    <a:pt x="81" y="73"/>
                  </a:cubicBezTo>
                  <a:cubicBezTo>
                    <a:pt x="83" y="73"/>
                    <a:pt x="84" y="74"/>
                    <a:pt x="84" y="76"/>
                  </a:cubicBezTo>
                  <a:cubicBezTo>
                    <a:pt x="84" y="78"/>
                    <a:pt x="83" y="79"/>
                    <a:pt x="81" y="79"/>
                  </a:cubicBezTo>
                  <a:close/>
                  <a:moveTo>
                    <a:pt x="91" y="79"/>
                  </a:moveTo>
                  <a:cubicBezTo>
                    <a:pt x="89" y="79"/>
                    <a:pt x="88" y="78"/>
                    <a:pt x="88" y="76"/>
                  </a:cubicBezTo>
                  <a:cubicBezTo>
                    <a:pt x="88" y="74"/>
                    <a:pt x="89" y="73"/>
                    <a:pt x="91" y="73"/>
                  </a:cubicBezTo>
                  <a:cubicBezTo>
                    <a:pt x="93" y="73"/>
                    <a:pt x="94" y="74"/>
                    <a:pt x="94" y="76"/>
                  </a:cubicBezTo>
                  <a:cubicBezTo>
                    <a:pt x="94" y="78"/>
                    <a:pt x="93" y="79"/>
                    <a:pt x="91" y="79"/>
                  </a:cubicBezTo>
                  <a:close/>
                  <a:moveTo>
                    <a:pt x="101" y="79"/>
                  </a:moveTo>
                  <a:cubicBezTo>
                    <a:pt x="99" y="79"/>
                    <a:pt x="98" y="78"/>
                    <a:pt x="98" y="76"/>
                  </a:cubicBezTo>
                  <a:cubicBezTo>
                    <a:pt x="98" y="74"/>
                    <a:pt x="99" y="73"/>
                    <a:pt x="101" y="73"/>
                  </a:cubicBezTo>
                  <a:cubicBezTo>
                    <a:pt x="103" y="73"/>
                    <a:pt x="104" y="74"/>
                    <a:pt x="104" y="76"/>
                  </a:cubicBezTo>
                  <a:cubicBezTo>
                    <a:pt x="104" y="78"/>
                    <a:pt x="103" y="79"/>
                    <a:pt x="101" y="7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grpSp>
        <p:nvGrpSpPr>
          <p:cNvPr id="7" name="Group 6">
            <a:extLst>
              <a:ext uri="{FF2B5EF4-FFF2-40B4-BE49-F238E27FC236}">
                <a16:creationId xmlns:a16="http://schemas.microsoft.com/office/drawing/2014/main" id="{28C8FFF2-9743-4422-A1D2-9AAB80860ECC}"/>
              </a:ext>
            </a:extLst>
          </p:cNvPr>
          <p:cNvGrpSpPr/>
          <p:nvPr/>
        </p:nvGrpSpPr>
        <p:grpSpPr>
          <a:xfrm>
            <a:off x="1121354" y="2808586"/>
            <a:ext cx="10101322" cy="1354858"/>
            <a:chOff x="1121354" y="2788808"/>
            <a:chExt cx="10101322" cy="1354858"/>
          </a:xfrm>
        </p:grpSpPr>
        <p:sp>
          <p:nvSpPr>
            <p:cNvPr id="44" name="Rectangle 43">
              <a:extLst>
                <a:ext uri="{FF2B5EF4-FFF2-40B4-BE49-F238E27FC236}">
                  <a16:creationId xmlns:a16="http://schemas.microsoft.com/office/drawing/2014/main" id="{A470D5DA-1203-4453-A470-73DDBAA5EEE6}"/>
                </a:ext>
              </a:extLst>
            </p:cNvPr>
            <p:cNvSpPr/>
            <p:nvPr/>
          </p:nvSpPr>
          <p:spPr>
            <a:xfrm>
              <a:off x="7791898" y="2788808"/>
              <a:ext cx="1858201" cy="369332"/>
            </a:xfrm>
            <a:prstGeom prst="rect">
              <a:avLst/>
            </a:prstGeom>
          </p:spPr>
          <p:txBody>
            <a:bodyPr wrap="none">
              <a:spAutoFit/>
            </a:bodyPr>
            <a:lstStyle/>
            <a:p>
              <a:r>
                <a:rPr lang="en-US" dirty="0">
                  <a:solidFill>
                    <a:sysClr val="windowText" lastClr="000000"/>
                  </a:solidFill>
                  <a:latin typeface="Raleway Medium" panose="020B0603030101060003" pitchFamily="34" charset="0"/>
                  <a:ea typeface="Open Sans" panose="020B0606030504020204" pitchFamily="34" charset="0"/>
                  <a:cs typeface="Open Sans" panose="020B0606030504020204" pitchFamily="34" charset="0"/>
                </a:rPr>
                <a:t>Quality is Value</a:t>
              </a:r>
            </a:p>
          </p:txBody>
        </p:sp>
        <p:sp>
          <p:nvSpPr>
            <p:cNvPr id="45" name="TextBox 44">
              <a:extLst>
                <a:ext uri="{FF2B5EF4-FFF2-40B4-BE49-F238E27FC236}">
                  <a16:creationId xmlns:a16="http://schemas.microsoft.com/office/drawing/2014/main" id="{90F943F8-7C29-4FF0-A87B-17F6D1288107}"/>
                </a:ext>
              </a:extLst>
            </p:cNvPr>
            <p:cNvSpPr txBox="1"/>
            <p:nvPr/>
          </p:nvSpPr>
          <p:spPr>
            <a:xfrm>
              <a:off x="7791898" y="3158140"/>
              <a:ext cx="3430778" cy="985526"/>
            </a:xfrm>
            <a:prstGeom prst="rect">
              <a:avLst/>
            </a:prstGeom>
            <a:noFill/>
          </p:spPr>
          <p:txBody>
            <a:bodyPr wrap="square" rtlCol="0">
              <a:spAutoFit/>
            </a:bodyPr>
            <a:lstStyle/>
            <a:p>
              <a:pPr>
                <a:lnSpc>
                  <a:spcPts val="1800"/>
                </a:lnSpc>
              </a:pPr>
              <a:r>
                <a:rPr lang="en-US" sz="9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 the</a:t>
              </a:r>
            </a:p>
            <a:p>
              <a:pPr>
                <a:lnSpc>
                  <a:spcPts val="1800"/>
                </a:lnSpc>
              </a:pPr>
              <a:r>
                <a:rPr lang="en-US" sz="9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shop owner by visiting their shop profile and sending them a message. For anything else (licensing, billing, </a:t>
              </a:r>
              <a:r>
                <a:rPr lang="en-US" sz="900" dirty="0" err="1">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etc</a:t>
              </a:r>
              <a:r>
                <a:rPr lang="en-US" sz="9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 please</a:t>
              </a:r>
            </a:p>
            <a:p>
              <a:pPr>
                <a:lnSpc>
                  <a:spcPts val="1800"/>
                </a:lnSpc>
              </a:pPr>
              <a:r>
                <a:rPr lang="en-US" sz="9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visit our Help Center.</a:t>
              </a:r>
            </a:p>
          </p:txBody>
        </p:sp>
        <p:sp>
          <p:nvSpPr>
            <p:cNvPr id="55" name="Rectangle 54">
              <a:extLst>
                <a:ext uri="{FF2B5EF4-FFF2-40B4-BE49-F238E27FC236}">
                  <a16:creationId xmlns:a16="http://schemas.microsoft.com/office/drawing/2014/main" id="{F4066A10-69D8-4219-AB70-6A4F9335290C}"/>
                </a:ext>
              </a:extLst>
            </p:cNvPr>
            <p:cNvSpPr/>
            <p:nvPr/>
          </p:nvSpPr>
          <p:spPr>
            <a:xfrm>
              <a:off x="2150056" y="2788808"/>
              <a:ext cx="1858201" cy="369332"/>
            </a:xfrm>
            <a:prstGeom prst="rect">
              <a:avLst/>
            </a:prstGeom>
          </p:spPr>
          <p:txBody>
            <a:bodyPr wrap="none">
              <a:spAutoFit/>
            </a:bodyPr>
            <a:lstStyle/>
            <a:p>
              <a:r>
                <a:rPr lang="en-US" dirty="0">
                  <a:solidFill>
                    <a:sysClr val="windowText" lastClr="000000"/>
                  </a:solidFill>
                  <a:latin typeface="Raleway Medium" panose="020B0603030101060003" pitchFamily="34" charset="0"/>
                  <a:ea typeface="Open Sans" panose="020B0606030504020204" pitchFamily="34" charset="0"/>
                  <a:cs typeface="Open Sans" panose="020B0606030504020204" pitchFamily="34" charset="0"/>
                </a:rPr>
                <a:t>Quality is Value</a:t>
              </a:r>
            </a:p>
          </p:txBody>
        </p:sp>
        <p:sp>
          <p:nvSpPr>
            <p:cNvPr id="56" name="TextBox 55">
              <a:extLst>
                <a:ext uri="{FF2B5EF4-FFF2-40B4-BE49-F238E27FC236}">
                  <a16:creationId xmlns:a16="http://schemas.microsoft.com/office/drawing/2014/main" id="{588CF397-E6DE-4C6A-BEB0-21A6D672B605}"/>
                </a:ext>
              </a:extLst>
            </p:cNvPr>
            <p:cNvSpPr txBox="1"/>
            <p:nvPr/>
          </p:nvSpPr>
          <p:spPr>
            <a:xfrm>
              <a:off x="2150056" y="3158140"/>
              <a:ext cx="3430778" cy="985526"/>
            </a:xfrm>
            <a:prstGeom prst="rect">
              <a:avLst/>
            </a:prstGeom>
            <a:noFill/>
          </p:spPr>
          <p:txBody>
            <a:bodyPr wrap="square" rtlCol="0">
              <a:spAutoFit/>
            </a:bodyPr>
            <a:lstStyle/>
            <a:p>
              <a:pPr>
                <a:lnSpc>
                  <a:spcPts val="1800"/>
                </a:lnSpc>
              </a:pPr>
              <a:r>
                <a:rPr lang="en-US" sz="9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 the</a:t>
              </a:r>
            </a:p>
            <a:p>
              <a:pPr>
                <a:lnSpc>
                  <a:spcPts val="1800"/>
                </a:lnSpc>
              </a:pPr>
              <a:r>
                <a:rPr lang="en-US" sz="9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shop owner by visiting their shop profile and sending them a message. For anything else (licensing, billing, </a:t>
              </a:r>
              <a:r>
                <a:rPr lang="en-US" sz="900" dirty="0" err="1">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etc</a:t>
              </a:r>
              <a:r>
                <a:rPr lang="en-US" sz="9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 please</a:t>
              </a:r>
            </a:p>
            <a:p>
              <a:pPr>
                <a:lnSpc>
                  <a:spcPts val="1800"/>
                </a:lnSpc>
              </a:pPr>
              <a:r>
                <a:rPr lang="en-US" sz="900" dirty="0">
                  <a:solidFill>
                    <a:sysClr val="windowText" lastClr="000000"/>
                  </a:solidFill>
                  <a:latin typeface="Open Sans" panose="020B0606030504020204" pitchFamily="34" charset="0"/>
                  <a:ea typeface="Open Sans" panose="020B0606030504020204" pitchFamily="34" charset="0"/>
                  <a:cs typeface="Open Sans" panose="020B0606030504020204" pitchFamily="34" charset="0"/>
                </a:rPr>
                <a:t>visit our Help Center.</a:t>
              </a:r>
            </a:p>
          </p:txBody>
        </p:sp>
        <p:sp>
          <p:nvSpPr>
            <p:cNvPr id="61" name="Freeform 22">
              <a:extLst>
                <a:ext uri="{FF2B5EF4-FFF2-40B4-BE49-F238E27FC236}">
                  <a16:creationId xmlns:a16="http://schemas.microsoft.com/office/drawing/2014/main" id="{3DF9D596-AFC6-420E-A45B-AE89A0AEA6B9}"/>
                </a:ext>
              </a:extLst>
            </p:cNvPr>
            <p:cNvSpPr>
              <a:spLocks noEditPoints="1"/>
            </p:cNvSpPr>
            <p:nvPr/>
          </p:nvSpPr>
          <p:spPr bwMode="auto">
            <a:xfrm>
              <a:off x="1121354" y="2853216"/>
              <a:ext cx="682450" cy="682451"/>
            </a:xfrm>
            <a:custGeom>
              <a:avLst/>
              <a:gdLst>
                <a:gd name="T0" fmla="*/ 102 w 104"/>
                <a:gd name="T1" fmla="*/ 88 h 104"/>
                <a:gd name="T2" fmla="*/ 82 w 104"/>
                <a:gd name="T3" fmla="*/ 67 h 104"/>
                <a:gd name="T4" fmla="*/ 96 w 104"/>
                <a:gd name="T5" fmla="*/ 59 h 104"/>
                <a:gd name="T6" fmla="*/ 98 w 104"/>
                <a:gd name="T7" fmla="*/ 56 h 104"/>
                <a:gd name="T8" fmla="*/ 96 w 104"/>
                <a:gd name="T9" fmla="*/ 53 h 104"/>
                <a:gd name="T10" fmla="*/ 30 w 104"/>
                <a:gd name="T11" fmla="*/ 26 h 104"/>
                <a:gd name="T12" fmla="*/ 27 w 104"/>
                <a:gd name="T13" fmla="*/ 27 h 104"/>
                <a:gd name="T14" fmla="*/ 26 w 104"/>
                <a:gd name="T15" fmla="*/ 31 h 104"/>
                <a:gd name="T16" fmla="*/ 52 w 104"/>
                <a:gd name="T17" fmla="*/ 97 h 104"/>
                <a:gd name="T18" fmla="*/ 55 w 104"/>
                <a:gd name="T19" fmla="*/ 99 h 104"/>
                <a:gd name="T20" fmla="*/ 58 w 104"/>
                <a:gd name="T21" fmla="*/ 97 h 104"/>
                <a:gd name="T22" fmla="*/ 67 w 104"/>
                <a:gd name="T23" fmla="*/ 82 h 104"/>
                <a:gd name="T24" fmla="*/ 87 w 104"/>
                <a:gd name="T25" fmla="*/ 103 h 104"/>
                <a:gd name="T26" fmla="*/ 90 w 104"/>
                <a:gd name="T27" fmla="*/ 104 h 104"/>
                <a:gd name="T28" fmla="*/ 92 w 104"/>
                <a:gd name="T29" fmla="*/ 103 h 104"/>
                <a:gd name="T30" fmla="*/ 102 w 104"/>
                <a:gd name="T31" fmla="*/ 93 h 104"/>
                <a:gd name="T32" fmla="*/ 102 w 104"/>
                <a:gd name="T33" fmla="*/ 88 h 104"/>
                <a:gd name="T34" fmla="*/ 15 w 104"/>
                <a:gd name="T35" fmla="*/ 10 h 104"/>
                <a:gd name="T36" fmla="*/ 10 w 104"/>
                <a:gd name="T37" fmla="*/ 10 h 104"/>
                <a:gd name="T38" fmla="*/ 10 w 104"/>
                <a:gd name="T39" fmla="*/ 15 h 104"/>
                <a:gd name="T40" fmla="*/ 18 w 104"/>
                <a:gd name="T41" fmla="*/ 23 h 104"/>
                <a:gd name="T42" fmla="*/ 20 w 104"/>
                <a:gd name="T43" fmla="*/ 24 h 104"/>
                <a:gd name="T44" fmla="*/ 23 w 104"/>
                <a:gd name="T45" fmla="*/ 23 h 104"/>
                <a:gd name="T46" fmla="*/ 23 w 104"/>
                <a:gd name="T47" fmla="*/ 18 h 104"/>
                <a:gd name="T48" fmla="*/ 15 w 104"/>
                <a:gd name="T49" fmla="*/ 10 h 104"/>
                <a:gd name="T50" fmla="*/ 17 w 104"/>
                <a:gd name="T51" fmla="*/ 34 h 104"/>
                <a:gd name="T52" fmla="*/ 14 w 104"/>
                <a:gd name="T53" fmla="*/ 31 h 104"/>
                <a:gd name="T54" fmla="*/ 3 w 104"/>
                <a:gd name="T55" fmla="*/ 31 h 104"/>
                <a:gd name="T56" fmla="*/ 0 w 104"/>
                <a:gd name="T57" fmla="*/ 34 h 104"/>
                <a:gd name="T58" fmla="*/ 3 w 104"/>
                <a:gd name="T59" fmla="*/ 38 h 104"/>
                <a:gd name="T60" fmla="*/ 14 w 104"/>
                <a:gd name="T61" fmla="*/ 38 h 104"/>
                <a:gd name="T62" fmla="*/ 17 w 104"/>
                <a:gd name="T63" fmla="*/ 34 h 104"/>
                <a:gd name="T64" fmla="*/ 16 w 104"/>
                <a:gd name="T65" fmla="*/ 45 h 104"/>
                <a:gd name="T66" fmla="*/ 8 w 104"/>
                <a:gd name="T67" fmla="*/ 53 h 104"/>
                <a:gd name="T68" fmla="*/ 8 w 104"/>
                <a:gd name="T69" fmla="*/ 58 h 104"/>
                <a:gd name="T70" fmla="*/ 11 w 104"/>
                <a:gd name="T71" fmla="*/ 59 h 104"/>
                <a:gd name="T72" fmla="*/ 13 w 104"/>
                <a:gd name="T73" fmla="*/ 58 h 104"/>
                <a:gd name="T74" fmla="*/ 21 w 104"/>
                <a:gd name="T75" fmla="*/ 50 h 104"/>
                <a:gd name="T76" fmla="*/ 21 w 104"/>
                <a:gd name="T77" fmla="*/ 45 h 104"/>
                <a:gd name="T78" fmla="*/ 16 w 104"/>
                <a:gd name="T79" fmla="*/ 45 h 104"/>
                <a:gd name="T80" fmla="*/ 34 w 104"/>
                <a:gd name="T81" fmla="*/ 18 h 104"/>
                <a:gd name="T82" fmla="*/ 37 w 104"/>
                <a:gd name="T83" fmla="*/ 14 h 104"/>
                <a:gd name="T84" fmla="*/ 37 w 104"/>
                <a:gd name="T85" fmla="*/ 4 h 104"/>
                <a:gd name="T86" fmla="*/ 34 w 104"/>
                <a:gd name="T87" fmla="*/ 0 h 104"/>
                <a:gd name="T88" fmla="*/ 30 w 104"/>
                <a:gd name="T89" fmla="*/ 4 h 104"/>
                <a:gd name="T90" fmla="*/ 30 w 104"/>
                <a:gd name="T91" fmla="*/ 14 h 104"/>
                <a:gd name="T92" fmla="*/ 34 w 104"/>
                <a:gd name="T93" fmla="*/ 18 h 104"/>
                <a:gd name="T94" fmla="*/ 47 w 104"/>
                <a:gd name="T95" fmla="*/ 22 h 104"/>
                <a:gd name="T96" fmla="*/ 50 w 104"/>
                <a:gd name="T97" fmla="*/ 21 h 104"/>
                <a:gd name="T98" fmla="*/ 57 w 104"/>
                <a:gd name="T99" fmla="*/ 14 h 104"/>
                <a:gd name="T100" fmla="*/ 57 w 104"/>
                <a:gd name="T101" fmla="*/ 9 h 104"/>
                <a:gd name="T102" fmla="*/ 52 w 104"/>
                <a:gd name="T103" fmla="*/ 9 h 104"/>
                <a:gd name="T104" fmla="*/ 45 w 104"/>
                <a:gd name="T105" fmla="*/ 17 h 104"/>
                <a:gd name="T106" fmla="*/ 45 w 104"/>
                <a:gd name="T107" fmla="*/ 21 h 104"/>
                <a:gd name="T108" fmla="*/ 47 w 104"/>
                <a:gd name="T109" fmla="*/ 22 h 1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 ang="0">
                  <a:pos x="T108" y="T109"/>
                </a:cxn>
              </a:cxnLst>
              <a:rect l="0" t="0" r="r" b="b"/>
              <a:pathLst>
                <a:path w="104" h="104">
                  <a:moveTo>
                    <a:pt x="102" y="88"/>
                  </a:moveTo>
                  <a:cubicBezTo>
                    <a:pt x="82" y="67"/>
                    <a:pt x="82" y="67"/>
                    <a:pt x="82" y="67"/>
                  </a:cubicBezTo>
                  <a:cubicBezTo>
                    <a:pt x="96" y="59"/>
                    <a:pt x="96" y="59"/>
                    <a:pt x="96" y="59"/>
                  </a:cubicBezTo>
                  <a:cubicBezTo>
                    <a:pt x="98" y="58"/>
                    <a:pt x="98" y="57"/>
                    <a:pt x="98" y="56"/>
                  </a:cubicBezTo>
                  <a:cubicBezTo>
                    <a:pt x="98" y="54"/>
                    <a:pt x="97" y="53"/>
                    <a:pt x="96" y="53"/>
                  </a:cubicBezTo>
                  <a:cubicBezTo>
                    <a:pt x="30" y="26"/>
                    <a:pt x="30" y="26"/>
                    <a:pt x="30" y="26"/>
                  </a:cubicBezTo>
                  <a:cubicBezTo>
                    <a:pt x="29" y="26"/>
                    <a:pt x="27" y="26"/>
                    <a:pt x="27" y="27"/>
                  </a:cubicBezTo>
                  <a:cubicBezTo>
                    <a:pt x="26" y="28"/>
                    <a:pt x="25" y="30"/>
                    <a:pt x="26" y="31"/>
                  </a:cubicBezTo>
                  <a:cubicBezTo>
                    <a:pt x="52" y="97"/>
                    <a:pt x="52" y="97"/>
                    <a:pt x="52" y="97"/>
                  </a:cubicBezTo>
                  <a:cubicBezTo>
                    <a:pt x="52" y="98"/>
                    <a:pt x="54" y="99"/>
                    <a:pt x="55" y="99"/>
                  </a:cubicBezTo>
                  <a:cubicBezTo>
                    <a:pt x="56" y="99"/>
                    <a:pt x="58" y="98"/>
                    <a:pt x="58" y="97"/>
                  </a:cubicBezTo>
                  <a:cubicBezTo>
                    <a:pt x="67" y="82"/>
                    <a:pt x="67" y="82"/>
                    <a:pt x="67" y="82"/>
                  </a:cubicBezTo>
                  <a:cubicBezTo>
                    <a:pt x="87" y="103"/>
                    <a:pt x="87" y="103"/>
                    <a:pt x="87" y="103"/>
                  </a:cubicBezTo>
                  <a:cubicBezTo>
                    <a:pt x="88" y="104"/>
                    <a:pt x="89" y="104"/>
                    <a:pt x="90" y="104"/>
                  </a:cubicBezTo>
                  <a:cubicBezTo>
                    <a:pt x="91" y="104"/>
                    <a:pt x="92" y="104"/>
                    <a:pt x="92" y="103"/>
                  </a:cubicBezTo>
                  <a:cubicBezTo>
                    <a:pt x="102" y="93"/>
                    <a:pt x="102" y="93"/>
                    <a:pt x="102" y="93"/>
                  </a:cubicBezTo>
                  <a:cubicBezTo>
                    <a:pt x="104" y="92"/>
                    <a:pt x="104" y="89"/>
                    <a:pt x="102" y="88"/>
                  </a:cubicBezTo>
                  <a:close/>
                  <a:moveTo>
                    <a:pt x="15" y="10"/>
                  </a:moveTo>
                  <a:cubicBezTo>
                    <a:pt x="13" y="9"/>
                    <a:pt x="11" y="9"/>
                    <a:pt x="10" y="10"/>
                  </a:cubicBezTo>
                  <a:cubicBezTo>
                    <a:pt x="9" y="12"/>
                    <a:pt x="9" y="14"/>
                    <a:pt x="10" y="15"/>
                  </a:cubicBezTo>
                  <a:cubicBezTo>
                    <a:pt x="18" y="23"/>
                    <a:pt x="18" y="23"/>
                    <a:pt x="18" y="23"/>
                  </a:cubicBezTo>
                  <a:cubicBezTo>
                    <a:pt x="18" y="24"/>
                    <a:pt x="19" y="24"/>
                    <a:pt x="20" y="24"/>
                  </a:cubicBezTo>
                  <a:cubicBezTo>
                    <a:pt x="21" y="24"/>
                    <a:pt x="22" y="24"/>
                    <a:pt x="23" y="23"/>
                  </a:cubicBezTo>
                  <a:cubicBezTo>
                    <a:pt x="24" y="22"/>
                    <a:pt x="24" y="19"/>
                    <a:pt x="23" y="18"/>
                  </a:cubicBezTo>
                  <a:lnTo>
                    <a:pt x="15" y="10"/>
                  </a:lnTo>
                  <a:close/>
                  <a:moveTo>
                    <a:pt x="17" y="34"/>
                  </a:moveTo>
                  <a:cubicBezTo>
                    <a:pt x="17" y="33"/>
                    <a:pt x="16" y="31"/>
                    <a:pt x="14" y="31"/>
                  </a:cubicBezTo>
                  <a:cubicBezTo>
                    <a:pt x="3" y="31"/>
                    <a:pt x="3" y="31"/>
                    <a:pt x="3" y="31"/>
                  </a:cubicBezTo>
                  <a:cubicBezTo>
                    <a:pt x="1" y="31"/>
                    <a:pt x="0" y="33"/>
                    <a:pt x="0" y="34"/>
                  </a:cubicBezTo>
                  <a:cubicBezTo>
                    <a:pt x="0" y="36"/>
                    <a:pt x="1" y="38"/>
                    <a:pt x="3" y="38"/>
                  </a:cubicBezTo>
                  <a:cubicBezTo>
                    <a:pt x="14" y="38"/>
                    <a:pt x="14" y="38"/>
                    <a:pt x="14" y="38"/>
                  </a:cubicBezTo>
                  <a:cubicBezTo>
                    <a:pt x="16" y="38"/>
                    <a:pt x="17" y="36"/>
                    <a:pt x="17" y="34"/>
                  </a:cubicBezTo>
                  <a:close/>
                  <a:moveTo>
                    <a:pt x="16" y="45"/>
                  </a:moveTo>
                  <a:cubicBezTo>
                    <a:pt x="8" y="53"/>
                    <a:pt x="8" y="53"/>
                    <a:pt x="8" y="53"/>
                  </a:cubicBezTo>
                  <a:cubicBezTo>
                    <a:pt x="7" y="54"/>
                    <a:pt x="7" y="56"/>
                    <a:pt x="8" y="58"/>
                  </a:cubicBezTo>
                  <a:cubicBezTo>
                    <a:pt x="9" y="58"/>
                    <a:pt x="10" y="59"/>
                    <a:pt x="11" y="59"/>
                  </a:cubicBezTo>
                  <a:cubicBezTo>
                    <a:pt x="12" y="59"/>
                    <a:pt x="13" y="58"/>
                    <a:pt x="13" y="58"/>
                  </a:cubicBezTo>
                  <a:cubicBezTo>
                    <a:pt x="21" y="50"/>
                    <a:pt x="21" y="50"/>
                    <a:pt x="21" y="50"/>
                  </a:cubicBezTo>
                  <a:cubicBezTo>
                    <a:pt x="22" y="49"/>
                    <a:pt x="22" y="47"/>
                    <a:pt x="21" y="45"/>
                  </a:cubicBezTo>
                  <a:cubicBezTo>
                    <a:pt x="20" y="44"/>
                    <a:pt x="17" y="44"/>
                    <a:pt x="16" y="45"/>
                  </a:cubicBezTo>
                  <a:close/>
                  <a:moveTo>
                    <a:pt x="34" y="18"/>
                  </a:moveTo>
                  <a:cubicBezTo>
                    <a:pt x="36" y="18"/>
                    <a:pt x="37" y="16"/>
                    <a:pt x="37" y="14"/>
                  </a:cubicBezTo>
                  <a:cubicBezTo>
                    <a:pt x="37" y="4"/>
                    <a:pt x="37" y="4"/>
                    <a:pt x="37" y="4"/>
                  </a:cubicBezTo>
                  <a:cubicBezTo>
                    <a:pt x="37" y="2"/>
                    <a:pt x="36" y="0"/>
                    <a:pt x="34" y="0"/>
                  </a:cubicBezTo>
                  <a:cubicBezTo>
                    <a:pt x="32" y="0"/>
                    <a:pt x="30" y="2"/>
                    <a:pt x="30" y="4"/>
                  </a:cubicBezTo>
                  <a:cubicBezTo>
                    <a:pt x="30" y="14"/>
                    <a:pt x="30" y="14"/>
                    <a:pt x="30" y="14"/>
                  </a:cubicBezTo>
                  <a:cubicBezTo>
                    <a:pt x="30" y="16"/>
                    <a:pt x="32" y="18"/>
                    <a:pt x="34" y="18"/>
                  </a:cubicBezTo>
                  <a:close/>
                  <a:moveTo>
                    <a:pt x="47" y="22"/>
                  </a:moveTo>
                  <a:cubicBezTo>
                    <a:pt x="48" y="22"/>
                    <a:pt x="49" y="22"/>
                    <a:pt x="50" y="21"/>
                  </a:cubicBezTo>
                  <a:cubicBezTo>
                    <a:pt x="57" y="14"/>
                    <a:pt x="57" y="14"/>
                    <a:pt x="57" y="14"/>
                  </a:cubicBezTo>
                  <a:cubicBezTo>
                    <a:pt x="59" y="12"/>
                    <a:pt x="59" y="10"/>
                    <a:pt x="57" y="9"/>
                  </a:cubicBezTo>
                  <a:cubicBezTo>
                    <a:pt x="56" y="7"/>
                    <a:pt x="54" y="7"/>
                    <a:pt x="52" y="9"/>
                  </a:cubicBezTo>
                  <a:cubicBezTo>
                    <a:pt x="45" y="17"/>
                    <a:pt x="45" y="17"/>
                    <a:pt x="45" y="17"/>
                  </a:cubicBezTo>
                  <a:cubicBezTo>
                    <a:pt x="43" y="18"/>
                    <a:pt x="43" y="20"/>
                    <a:pt x="45" y="21"/>
                  </a:cubicBezTo>
                  <a:cubicBezTo>
                    <a:pt x="45" y="22"/>
                    <a:pt x="46" y="22"/>
                    <a:pt x="47" y="22"/>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solidFill>
                  <a:sysClr val="windowText" lastClr="000000"/>
                </a:solidFill>
              </a:endParaRPr>
            </a:p>
          </p:txBody>
        </p:sp>
        <p:sp>
          <p:nvSpPr>
            <p:cNvPr id="63" name="Freeform 8">
              <a:extLst>
                <a:ext uri="{FF2B5EF4-FFF2-40B4-BE49-F238E27FC236}">
                  <a16:creationId xmlns:a16="http://schemas.microsoft.com/office/drawing/2014/main" id="{5FC6F92B-709B-4C29-ACBF-22F280D5FEF4}"/>
                </a:ext>
              </a:extLst>
            </p:cNvPr>
            <p:cNvSpPr>
              <a:spLocks noEditPoints="1"/>
            </p:cNvSpPr>
            <p:nvPr/>
          </p:nvSpPr>
          <p:spPr bwMode="auto">
            <a:xfrm>
              <a:off x="6845879" y="2837552"/>
              <a:ext cx="684591" cy="688618"/>
            </a:xfrm>
            <a:custGeom>
              <a:avLst/>
              <a:gdLst>
                <a:gd name="T0" fmla="*/ 80 w 111"/>
                <a:gd name="T1" fmla="*/ 46 h 112"/>
                <a:gd name="T2" fmla="*/ 66 w 111"/>
                <a:gd name="T3" fmla="*/ 46 h 112"/>
                <a:gd name="T4" fmla="*/ 55 w 111"/>
                <a:gd name="T5" fmla="*/ 51 h 112"/>
                <a:gd name="T6" fmla="*/ 55 w 111"/>
                <a:gd name="T7" fmla="*/ 36 h 112"/>
                <a:gd name="T8" fmla="*/ 55 w 111"/>
                <a:gd name="T9" fmla="*/ 51 h 112"/>
                <a:gd name="T10" fmla="*/ 45 w 111"/>
                <a:gd name="T11" fmla="*/ 46 h 112"/>
                <a:gd name="T12" fmla="*/ 31 w 111"/>
                <a:gd name="T13" fmla="*/ 46 h 112"/>
                <a:gd name="T14" fmla="*/ 73 w 111"/>
                <a:gd name="T15" fmla="*/ 55 h 112"/>
                <a:gd name="T16" fmla="*/ 55 w 111"/>
                <a:gd name="T17" fmla="*/ 53 h 112"/>
                <a:gd name="T18" fmla="*/ 38 w 111"/>
                <a:gd name="T19" fmla="*/ 55 h 112"/>
                <a:gd name="T20" fmla="*/ 29 w 111"/>
                <a:gd name="T21" fmla="*/ 71 h 112"/>
                <a:gd name="T22" fmla="*/ 82 w 111"/>
                <a:gd name="T23" fmla="*/ 71 h 112"/>
                <a:gd name="T24" fmla="*/ 73 w 111"/>
                <a:gd name="T25" fmla="*/ 55 h 112"/>
                <a:gd name="T26" fmla="*/ 105 w 111"/>
                <a:gd name="T27" fmla="*/ 55 h 112"/>
                <a:gd name="T28" fmla="*/ 59 w 111"/>
                <a:gd name="T29" fmla="*/ 3 h 112"/>
                <a:gd name="T30" fmla="*/ 52 w 111"/>
                <a:gd name="T31" fmla="*/ 3 h 112"/>
                <a:gd name="T32" fmla="*/ 6 w 111"/>
                <a:gd name="T33" fmla="*/ 55 h 112"/>
                <a:gd name="T34" fmla="*/ 0 w 111"/>
                <a:gd name="T35" fmla="*/ 58 h 112"/>
                <a:gd name="T36" fmla="*/ 6 w 111"/>
                <a:gd name="T37" fmla="*/ 61 h 112"/>
                <a:gd name="T38" fmla="*/ 52 w 111"/>
                <a:gd name="T39" fmla="*/ 109 h 112"/>
                <a:gd name="T40" fmla="*/ 59 w 111"/>
                <a:gd name="T41" fmla="*/ 109 h 112"/>
                <a:gd name="T42" fmla="*/ 105 w 111"/>
                <a:gd name="T43" fmla="*/ 61 h 112"/>
                <a:gd name="T44" fmla="*/ 111 w 111"/>
                <a:gd name="T45" fmla="*/ 58 h 112"/>
                <a:gd name="T46" fmla="*/ 92 w 111"/>
                <a:gd name="T47" fmla="*/ 61 h 112"/>
                <a:gd name="T48" fmla="*/ 59 w 111"/>
                <a:gd name="T49" fmla="*/ 96 h 112"/>
                <a:gd name="T50" fmla="*/ 55 w 111"/>
                <a:gd name="T51" fmla="*/ 91 h 112"/>
                <a:gd name="T52" fmla="*/ 52 w 111"/>
                <a:gd name="T53" fmla="*/ 96 h 112"/>
                <a:gd name="T54" fmla="*/ 19 w 111"/>
                <a:gd name="T55" fmla="*/ 61 h 112"/>
                <a:gd name="T56" fmla="*/ 19 w 111"/>
                <a:gd name="T57" fmla="*/ 55 h 112"/>
                <a:gd name="T58" fmla="*/ 52 w 111"/>
                <a:gd name="T59" fmla="*/ 16 h 112"/>
                <a:gd name="T60" fmla="*/ 55 w 111"/>
                <a:gd name="T61" fmla="*/ 22 h 112"/>
                <a:gd name="T62" fmla="*/ 59 w 111"/>
                <a:gd name="T63" fmla="*/ 16 h 112"/>
                <a:gd name="T64" fmla="*/ 92 w 111"/>
                <a:gd name="T65" fmla="*/ 55 h 112"/>
                <a:gd name="T66" fmla="*/ 92 w 111"/>
                <a:gd name="T67" fmla="*/ 61 h 112"/>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11" h="112">
                  <a:moveTo>
                    <a:pt x="73" y="53"/>
                  </a:moveTo>
                  <a:cubicBezTo>
                    <a:pt x="77" y="53"/>
                    <a:pt x="80" y="50"/>
                    <a:pt x="80" y="46"/>
                  </a:cubicBezTo>
                  <a:cubicBezTo>
                    <a:pt x="80" y="43"/>
                    <a:pt x="77" y="40"/>
                    <a:pt x="73" y="40"/>
                  </a:cubicBezTo>
                  <a:cubicBezTo>
                    <a:pt x="69" y="40"/>
                    <a:pt x="66" y="43"/>
                    <a:pt x="66" y="46"/>
                  </a:cubicBezTo>
                  <a:cubicBezTo>
                    <a:pt x="66" y="50"/>
                    <a:pt x="69" y="53"/>
                    <a:pt x="73" y="53"/>
                  </a:cubicBezTo>
                  <a:close/>
                  <a:moveTo>
                    <a:pt x="55" y="51"/>
                  </a:moveTo>
                  <a:cubicBezTo>
                    <a:pt x="60" y="51"/>
                    <a:pt x="63" y="48"/>
                    <a:pt x="63" y="44"/>
                  </a:cubicBezTo>
                  <a:cubicBezTo>
                    <a:pt x="63" y="40"/>
                    <a:pt x="60" y="36"/>
                    <a:pt x="55" y="36"/>
                  </a:cubicBezTo>
                  <a:cubicBezTo>
                    <a:pt x="51" y="36"/>
                    <a:pt x="48" y="40"/>
                    <a:pt x="48" y="44"/>
                  </a:cubicBezTo>
                  <a:cubicBezTo>
                    <a:pt x="48" y="48"/>
                    <a:pt x="51" y="51"/>
                    <a:pt x="55" y="51"/>
                  </a:cubicBezTo>
                  <a:close/>
                  <a:moveTo>
                    <a:pt x="38" y="53"/>
                  </a:moveTo>
                  <a:cubicBezTo>
                    <a:pt x="42" y="53"/>
                    <a:pt x="45" y="50"/>
                    <a:pt x="45" y="46"/>
                  </a:cubicBezTo>
                  <a:cubicBezTo>
                    <a:pt x="45" y="43"/>
                    <a:pt x="42" y="40"/>
                    <a:pt x="38" y="40"/>
                  </a:cubicBezTo>
                  <a:cubicBezTo>
                    <a:pt x="34" y="40"/>
                    <a:pt x="31" y="43"/>
                    <a:pt x="31" y="46"/>
                  </a:cubicBezTo>
                  <a:cubicBezTo>
                    <a:pt x="31" y="50"/>
                    <a:pt x="34" y="53"/>
                    <a:pt x="38" y="53"/>
                  </a:cubicBezTo>
                  <a:close/>
                  <a:moveTo>
                    <a:pt x="73" y="55"/>
                  </a:moveTo>
                  <a:cubicBezTo>
                    <a:pt x="69" y="55"/>
                    <a:pt x="67" y="57"/>
                    <a:pt x="65" y="59"/>
                  </a:cubicBezTo>
                  <a:cubicBezTo>
                    <a:pt x="63" y="56"/>
                    <a:pt x="60" y="53"/>
                    <a:pt x="55" y="53"/>
                  </a:cubicBezTo>
                  <a:cubicBezTo>
                    <a:pt x="51" y="53"/>
                    <a:pt x="48" y="56"/>
                    <a:pt x="46" y="59"/>
                  </a:cubicBezTo>
                  <a:cubicBezTo>
                    <a:pt x="44" y="57"/>
                    <a:pt x="41" y="55"/>
                    <a:pt x="38" y="55"/>
                  </a:cubicBezTo>
                  <a:cubicBezTo>
                    <a:pt x="33" y="55"/>
                    <a:pt x="29" y="59"/>
                    <a:pt x="29" y="64"/>
                  </a:cubicBezTo>
                  <a:cubicBezTo>
                    <a:pt x="29" y="71"/>
                    <a:pt x="29" y="71"/>
                    <a:pt x="29" y="71"/>
                  </a:cubicBezTo>
                  <a:cubicBezTo>
                    <a:pt x="36" y="77"/>
                    <a:pt x="45" y="80"/>
                    <a:pt x="55" y="80"/>
                  </a:cubicBezTo>
                  <a:cubicBezTo>
                    <a:pt x="66" y="80"/>
                    <a:pt x="75" y="77"/>
                    <a:pt x="82" y="71"/>
                  </a:cubicBezTo>
                  <a:cubicBezTo>
                    <a:pt x="82" y="64"/>
                    <a:pt x="82" y="64"/>
                    <a:pt x="82" y="64"/>
                  </a:cubicBezTo>
                  <a:cubicBezTo>
                    <a:pt x="82" y="59"/>
                    <a:pt x="78" y="55"/>
                    <a:pt x="73" y="55"/>
                  </a:cubicBezTo>
                  <a:close/>
                  <a:moveTo>
                    <a:pt x="108" y="55"/>
                  </a:moveTo>
                  <a:cubicBezTo>
                    <a:pt x="105" y="55"/>
                    <a:pt x="105" y="55"/>
                    <a:pt x="105" y="55"/>
                  </a:cubicBezTo>
                  <a:cubicBezTo>
                    <a:pt x="105" y="29"/>
                    <a:pt x="84" y="8"/>
                    <a:pt x="59" y="7"/>
                  </a:cubicBezTo>
                  <a:cubicBezTo>
                    <a:pt x="59" y="3"/>
                    <a:pt x="59" y="3"/>
                    <a:pt x="59" y="3"/>
                  </a:cubicBezTo>
                  <a:cubicBezTo>
                    <a:pt x="59" y="2"/>
                    <a:pt x="57" y="0"/>
                    <a:pt x="55" y="0"/>
                  </a:cubicBezTo>
                  <a:cubicBezTo>
                    <a:pt x="54" y="0"/>
                    <a:pt x="52" y="2"/>
                    <a:pt x="52" y="3"/>
                  </a:cubicBezTo>
                  <a:cubicBezTo>
                    <a:pt x="52" y="7"/>
                    <a:pt x="52" y="7"/>
                    <a:pt x="52" y="7"/>
                  </a:cubicBezTo>
                  <a:cubicBezTo>
                    <a:pt x="27" y="8"/>
                    <a:pt x="6" y="29"/>
                    <a:pt x="6" y="55"/>
                  </a:cubicBezTo>
                  <a:cubicBezTo>
                    <a:pt x="3" y="55"/>
                    <a:pt x="3" y="55"/>
                    <a:pt x="3" y="55"/>
                  </a:cubicBezTo>
                  <a:cubicBezTo>
                    <a:pt x="1" y="55"/>
                    <a:pt x="0" y="56"/>
                    <a:pt x="0" y="58"/>
                  </a:cubicBezTo>
                  <a:cubicBezTo>
                    <a:pt x="0" y="60"/>
                    <a:pt x="1" y="61"/>
                    <a:pt x="3" y="61"/>
                  </a:cubicBezTo>
                  <a:cubicBezTo>
                    <a:pt x="6" y="61"/>
                    <a:pt x="6" y="61"/>
                    <a:pt x="6" y="61"/>
                  </a:cubicBezTo>
                  <a:cubicBezTo>
                    <a:pt x="8" y="85"/>
                    <a:pt x="28" y="105"/>
                    <a:pt x="52" y="106"/>
                  </a:cubicBezTo>
                  <a:cubicBezTo>
                    <a:pt x="52" y="109"/>
                    <a:pt x="52" y="109"/>
                    <a:pt x="52" y="109"/>
                  </a:cubicBezTo>
                  <a:cubicBezTo>
                    <a:pt x="52" y="111"/>
                    <a:pt x="54" y="112"/>
                    <a:pt x="55" y="112"/>
                  </a:cubicBezTo>
                  <a:cubicBezTo>
                    <a:pt x="57" y="112"/>
                    <a:pt x="59" y="111"/>
                    <a:pt x="59" y="109"/>
                  </a:cubicBezTo>
                  <a:cubicBezTo>
                    <a:pt x="59" y="106"/>
                    <a:pt x="59" y="106"/>
                    <a:pt x="59" y="106"/>
                  </a:cubicBezTo>
                  <a:cubicBezTo>
                    <a:pt x="83" y="105"/>
                    <a:pt x="103" y="85"/>
                    <a:pt x="105" y="61"/>
                  </a:cubicBezTo>
                  <a:cubicBezTo>
                    <a:pt x="108" y="61"/>
                    <a:pt x="108" y="61"/>
                    <a:pt x="108" y="61"/>
                  </a:cubicBezTo>
                  <a:cubicBezTo>
                    <a:pt x="110" y="61"/>
                    <a:pt x="111" y="60"/>
                    <a:pt x="111" y="58"/>
                  </a:cubicBezTo>
                  <a:cubicBezTo>
                    <a:pt x="111" y="56"/>
                    <a:pt x="110" y="55"/>
                    <a:pt x="108" y="55"/>
                  </a:cubicBezTo>
                  <a:close/>
                  <a:moveTo>
                    <a:pt x="92" y="61"/>
                  </a:moveTo>
                  <a:cubicBezTo>
                    <a:pt x="95" y="61"/>
                    <a:pt x="95" y="61"/>
                    <a:pt x="95" y="61"/>
                  </a:cubicBezTo>
                  <a:cubicBezTo>
                    <a:pt x="93" y="80"/>
                    <a:pt x="78" y="95"/>
                    <a:pt x="59" y="96"/>
                  </a:cubicBezTo>
                  <a:cubicBezTo>
                    <a:pt x="59" y="94"/>
                    <a:pt x="59" y="94"/>
                    <a:pt x="59" y="94"/>
                  </a:cubicBezTo>
                  <a:cubicBezTo>
                    <a:pt x="59" y="92"/>
                    <a:pt x="57" y="91"/>
                    <a:pt x="55" y="91"/>
                  </a:cubicBezTo>
                  <a:cubicBezTo>
                    <a:pt x="54" y="91"/>
                    <a:pt x="52" y="92"/>
                    <a:pt x="52" y="94"/>
                  </a:cubicBezTo>
                  <a:cubicBezTo>
                    <a:pt x="52" y="96"/>
                    <a:pt x="52" y="96"/>
                    <a:pt x="52" y="96"/>
                  </a:cubicBezTo>
                  <a:cubicBezTo>
                    <a:pt x="33" y="95"/>
                    <a:pt x="18" y="80"/>
                    <a:pt x="16" y="61"/>
                  </a:cubicBezTo>
                  <a:cubicBezTo>
                    <a:pt x="19" y="61"/>
                    <a:pt x="19" y="61"/>
                    <a:pt x="19" y="61"/>
                  </a:cubicBezTo>
                  <a:cubicBezTo>
                    <a:pt x="20" y="61"/>
                    <a:pt x="22" y="60"/>
                    <a:pt x="22" y="58"/>
                  </a:cubicBezTo>
                  <a:cubicBezTo>
                    <a:pt x="22" y="56"/>
                    <a:pt x="20" y="55"/>
                    <a:pt x="19" y="55"/>
                  </a:cubicBezTo>
                  <a:cubicBezTo>
                    <a:pt x="15" y="55"/>
                    <a:pt x="15" y="55"/>
                    <a:pt x="15" y="55"/>
                  </a:cubicBezTo>
                  <a:cubicBezTo>
                    <a:pt x="16" y="35"/>
                    <a:pt x="32" y="18"/>
                    <a:pt x="52" y="16"/>
                  </a:cubicBezTo>
                  <a:cubicBezTo>
                    <a:pt x="52" y="19"/>
                    <a:pt x="52" y="19"/>
                    <a:pt x="52" y="19"/>
                  </a:cubicBezTo>
                  <a:cubicBezTo>
                    <a:pt x="52" y="20"/>
                    <a:pt x="54" y="22"/>
                    <a:pt x="55" y="22"/>
                  </a:cubicBezTo>
                  <a:cubicBezTo>
                    <a:pt x="57" y="22"/>
                    <a:pt x="59" y="20"/>
                    <a:pt x="59" y="19"/>
                  </a:cubicBezTo>
                  <a:cubicBezTo>
                    <a:pt x="59" y="16"/>
                    <a:pt x="59" y="16"/>
                    <a:pt x="59" y="16"/>
                  </a:cubicBezTo>
                  <a:cubicBezTo>
                    <a:pt x="79" y="18"/>
                    <a:pt x="95" y="35"/>
                    <a:pt x="96" y="55"/>
                  </a:cubicBezTo>
                  <a:cubicBezTo>
                    <a:pt x="92" y="55"/>
                    <a:pt x="92" y="55"/>
                    <a:pt x="92" y="55"/>
                  </a:cubicBezTo>
                  <a:cubicBezTo>
                    <a:pt x="91" y="55"/>
                    <a:pt x="89" y="56"/>
                    <a:pt x="89" y="58"/>
                  </a:cubicBezTo>
                  <a:cubicBezTo>
                    <a:pt x="89" y="60"/>
                    <a:pt x="91" y="61"/>
                    <a:pt x="92" y="61"/>
                  </a:cubicBezTo>
                  <a:close/>
                </a:path>
              </a:pathLst>
            </a:custGeom>
            <a:solidFill>
              <a:schemeClr val="tx1"/>
            </a:solidFill>
            <a:ln>
              <a:noFill/>
            </a:ln>
          </p:spPr>
          <p:txBody>
            <a:bodyPr vert="horz" wrap="square" lIns="91440" tIns="45720" rIns="91440" bIns="45720" numCol="1" anchor="t" anchorCtr="0" compatLnSpc="1">
              <a:prstTxWarp prst="textNoShape">
                <a:avLst/>
              </a:prstTxWarp>
            </a:bodyPr>
            <a:lstStyle/>
            <a:p>
              <a:endParaRPr lang="en-US">
                <a:solidFill>
                  <a:sysClr val="windowText" lastClr="000000"/>
                </a:solidFill>
              </a:endParaRPr>
            </a:p>
          </p:txBody>
        </p:sp>
      </p:grpSp>
      <p:grpSp>
        <p:nvGrpSpPr>
          <p:cNvPr id="6" name="Group 5">
            <a:extLst>
              <a:ext uri="{FF2B5EF4-FFF2-40B4-BE49-F238E27FC236}">
                <a16:creationId xmlns:a16="http://schemas.microsoft.com/office/drawing/2014/main" id="{008443A0-7EEE-45E0-B370-CFC377CC28D0}"/>
              </a:ext>
            </a:extLst>
          </p:cNvPr>
          <p:cNvGrpSpPr/>
          <p:nvPr/>
        </p:nvGrpSpPr>
        <p:grpSpPr>
          <a:xfrm>
            <a:off x="1121354" y="5041484"/>
            <a:ext cx="10101322" cy="1354858"/>
            <a:chOff x="1121354" y="4512998"/>
            <a:chExt cx="10101322" cy="1354858"/>
          </a:xfrm>
        </p:grpSpPr>
        <p:sp>
          <p:nvSpPr>
            <p:cNvPr id="47" name="Rectangle 46">
              <a:extLst>
                <a:ext uri="{FF2B5EF4-FFF2-40B4-BE49-F238E27FC236}">
                  <a16:creationId xmlns:a16="http://schemas.microsoft.com/office/drawing/2014/main" id="{CF338A20-7D1F-404A-AF40-E01651164ED4}"/>
                </a:ext>
              </a:extLst>
            </p:cNvPr>
            <p:cNvSpPr/>
            <p:nvPr/>
          </p:nvSpPr>
          <p:spPr>
            <a:xfrm>
              <a:off x="7791898" y="4512998"/>
              <a:ext cx="1858201" cy="369332"/>
            </a:xfrm>
            <a:prstGeom prst="rect">
              <a:avLst/>
            </a:prstGeom>
          </p:spPr>
          <p:txBody>
            <a:bodyPr wrap="none">
              <a:spAutoFit/>
            </a:bodyPr>
            <a:lstStyle/>
            <a:p>
              <a:r>
                <a:rPr lang="en-US" dirty="0">
                  <a:solidFill>
                    <a:schemeClr val="bg1"/>
                  </a:solidFill>
                  <a:latin typeface="Raleway Medium" panose="020B0603030101060003" pitchFamily="34" charset="0"/>
                  <a:ea typeface="Open Sans" panose="020B0606030504020204" pitchFamily="34" charset="0"/>
                  <a:cs typeface="Open Sans" panose="020B0606030504020204" pitchFamily="34" charset="0"/>
                </a:rPr>
                <a:t>Quality is Value</a:t>
              </a:r>
            </a:p>
          </p:txBody>
        </p:sp>
        <p:sp>
          <p:nvSpPr>
            <p:cNvPr id="48" name="TextBox 47">
              <a:extLst>
                <a:ext uri="{FF2B5EF4-FFF2-40B4-BE49-F238E27FC236}">
                  <a16:creationId xmlns:a16="http://schemas.microsoft.com/office/drawing/2014/main" id="{E94F416C-080C-4D4A-AA4E-EF623F1DDCC8}"/>
                </a:ext>
              </a:extLst>
            </p:cNvPr>
            <p:cNvSpPr txBox="1"/>
            <p:nvPr/>
          </p:nvSpPr>
          <p:spPr>
            <a:xfrm>
              <a:off x="7791898" y="4882330"/>
              <a:ext cx="3430778" cy="985526"/>
            </a:xfrm>
            <a:prstGeom prst="rect">
              <a:avLst/>
            </a:prstGeom>
            <a:noFill/>
          </p:spPr>
          <p:txBody>
            <a:bodyPr wrap="square" rtlCol="0">
              <a:spAutoFit/>
            </a:bodyPr>
            <a:lstStyle/>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 the</a:t>
              </a:r>
            </a:p>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shop owner by visiting their shop profile and sending them a message. For anything else (licensing, billing,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etc</a:t>
              </a: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 please</a:t>
              </a:r>
            </a:p>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visit our Help Center.</a:t>
              </a:r>
            </a:p>
          </p:txBody>
        </p:sp>
        <p:sp>
          <p:nvSpPr>
            <p:cNvPr id="57" name="Rectangle 56">
              <a:extLst>
                <a:ext uri="{FF2B5EF4-FFF2-40B4-BE49-F238E27FC236}">
                  <a16:creationId xmlns:a16="http://schemas.microsoft.com/office/drawing/2014/main" id="{80D151BE-810E-465C-964F-DDC4146FF085}"/>
                </a:ext>
              </a:extLst>
            </p:cNvPr>
            <p:cNvSpPr/>
            <p:nvPr/>
          </p:nvSpPr>
          <p:spPr>
            <a:xfrm>
              <a:off x="2150056" y="4512998"/>
              <a:ext cx="1858201" cy="369332"/>
            </a:xfrm>
            <a:prstGeom prst="rect">
              <a:avLst/>
            </a:prstGeom>
          </p:spPr>
          <p:txBody>
            <a:bodyPr wrap="none">
              <a:spAutoFit/>
            </a:bodyPr>
            <a:lstStyle/>
            <a:p>
              <a:r>
                <a:rPr lang="en-US" dirty="0">
                  <a:solidFill>
                    <a:schemeClr val="bg1"/>
                  </a:solidFill>
                  <a:latin typeface="Raleway Medium" panose="020B0603030101060003" pitchFamily="34" charset="0"/>
                  <a:ea typeface="Open Sans" panose="020B0606030504020204" pitchFamily="34" charset="0"/>
                  <a:cs typeface="Open Sans" panose="020B0606030504020204" pitchFamily="34" charset="0"/>
                </a:rPr>
                <a:t>Quality is Value</a:t>
              </a:r>
            </a:p>
          </p:txBody>
        </p:sp>
        <p:sp>
          <p:nvSpPr>
            <p:cNvPr id="58" name="TextBox 57">
              <a:extLst>
                <a:ext uri="{FF2B5EF4-FFF2-40B4-BE49-F238E27FC236}">
                  <a16:creationId xmlns:a16="http://schemas.microsoft.com/office/drawing/2014/main" id="{0F6C667A-E6F1-4DF2-A2E2-106EAA1A356F}"/>
                </a:ext>
              </a:extLst>
            </p:cNvPr>
            <p:cNvSpPr txBox="1"/>
            <p:nvPr/>
          </p:nvSpPr>
          <p:spPr>
            <a:xfrm>
              <a:off x="2150056" y="4882330"/>
              <a:ext cx="3430778" cy="985526"/>
            </a:xfrm>
            <a:prstGeom prst="rect">
              <a:avLst/>
            </a:prstGeom>
            <a:noFill/>
          </p:spPr>
          <p:txBody>
            <a:bodyPr wrap="square" rtlCol="0">
              <a:spAutoFit/>
            </a:bodyPr>
            <a:lstStyle/>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If you need help with the product, please contact the</a:t>
              </a:r>
            </a:p>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shop owner by visiting their shop profile and sending them a message. For anything else (licensing, billing, </a:t>
              </a:r>
              <a:r>
                <a:rPr lang="en-US" sz="900" dirty="0" err="1">
                  <a:solidFill>
                    <a:schemeClr val="bg1"/>
                  </a:solidFill>
                  <a:latin typeface="Open Sans" panose="020B0606030504020204" pitchFamily="34" charset="0"/>
                  <a:ea typeface="Open Sans" panose="020B0606030504020204" pitchFamily="34" charset="0"/>
                  <a:cs typeface="Open Sans" panose="020B0606030504020204" pitchFamily="34" charset="0"/>
                </a:rPr>
                <a:t>etc</a:t>
              </a: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 please</a:t>
              </a:r>
            </a:p>
            <a:p>
              <a:pPr>
                <a:lnSpc>
                  <a:spcPts val="1800"/>
                </a:lnSpc>
              </a:pPr>
              <a:r>
                <a:rPr lang="en-US" sz="900" dirty="0">
                  <a:solidFill>
                    <a:schemeClr val="bg1"/>
                  </a:solidFill>
                  <a:latin typeface="Open Sans" panose="020B0606030504020204" pitchFamily="34" charset="0"/>
                  <a:ea typeface="Open Sans" panose="020B0606030504020204" pitchFamily="34" charset="0"/>
                  <a:cs typeface="Open Sans" panose="020B0606030504020204" pitchFamily="34" charset="0"/>
                </a:rPr>
                <a:t>visit our Help Center.</a:t>
              </a:r>
            </a:p>
          </p:txBody>
        </p:sp>
        <p:sp>
          <p:nvSpPr>
            <p:cNvPr id="60" name="Freeform 21">
              <a:extLst>
                <a:ext uri="{FF2B5EF4-FFF2-40B4-BE49-F238E27FC236}">
                  <a16:creationId xmlns:a16="http://schemas.microsoft.com/office/drawing/2014/main" id="{93CBCC95-48B1-40C6-BF35-E7530F2B031D}"/>
                </a:ext>
              </a:extLst>
            </p:cNvPr>
            <p:cNvSpPr>
              <a:spLocks noEditPoints="1"/>
            </p:cNvSpPr>
            <p:nvPr/>
          </p:nvSpPr>
          <p:spPr bwMode="auto">
            <a:xfrm>
              <a:off x="1121354" y="4626492"/>
              <a:ext cx="676056" cy="557788"/>
            </a:xfrm>
            <a:custGeom>
              <a:avLst/>
              <a:gdLst>
                <a:gd name="T0" fmla="*/ 57 w 103"/>
                <a:gd name="T1" fmla="*/ 52 h 85"/>
                <a:gd name="T2" fmla="*/ 57 w 103"/>
                <a:gd name="T3" fmla="*/ 50 h 85"/>
                <a:gd name="T4" fmla="*/ 51 w 103"/>
                <a:gd name="T5" fmla="*/ 45 h 85"/>
                <a:gd name="T6" fmla="*/ 46 w 103"/>
                <a:gd name="T7" fmla="*/ 50 h 85"/>
                <a:gd name="T8" fmla="*/ 46 w 103"/>
                <a:gd name="T9" fmla="*/ 52 h 85"/>
                <a:gd name="T10" fmla="*/ 51 w 103"/>
                <a:gd name="T11" fmla="*/ 57 h 85"/>
                <a:gd name="T12" fmla="*/ 57 w 103"/>
                <a:gd name="T13" fmla="*/ 52 h 85"/>
                <a:gd name="T14" fmla="*/ 60 w 103"/>
                <a:gd name="T15" fmla="*/ 55 h 85"/>
                <a:gd name="T16" fmla="*/ 51 w 103"/>
                <a:gd name="T17" fmla="*/ 61 h 85"/>
                <a:gd name="T18" fmla="*/ 43 w 103"/>
                <a:gd name="T19" fmla="*/ 55 h 85"/>
                <a:gd name="T20" fmla="*/ 8 w 103"/>
                <a:gd name="T21" fmla="*/ 55 h 85"/>
                <a:gd name="T22" fmla="*/ 2 w 103"/>
                <a:gd name="T23" fmla="*/ 54 h 85"/>
                <a:gd name="T24" fmla="*/ 2 w 103"/>
                <a:gd name="T25" fmla="*/ 77 h 85"/>
                <a:gd name="T26" fmla="*/ 10 w 103"/>
                <a:gd name="T27" fmla="*/ 85 h 85"/>
                <a:gd name="T28" fmla="*/ 93 w 103"/>
                <a:gd name="T29" fmla="*/ 85 h 85"/>
                <a:gd name="T30" fmla="*/ 101 w 103"/>
                <a:gd name="T31" fmla="*/ 77 h 85"/>
                <a:gd name="T32" fmla="*/ 101 w 103"/>
                <a:gd name="T33" fmla="*/ 54 h 85"/>
                <a:gd name="T34" fmla="*/ 95 w 103"/>
                <a:gd name="T35" fmla="*/ 55 h 85"/>
                <a:gd name="T36" fmla="*/ 60 w 103"/>
                <a:gd name="T37" fmla="*/ 55 h 85"/>
                <a:gd name="T38" fmla="*/ 95 w 103"/>
                <a:gd name="T39" fmla="*/ 13 h 85"/>
                <a:gd name="T40" fmla="*/ 75 w 103"/>
                <a:gd name="T41" fmla="*/ 13 h 85"/>
                <a:gd name="T42" fmla="*/ 59 w 103"/>
                <a:gd name="T43" fmla="*/ 0 h 85"/>
                <a:gd name="T44" fmla="*/ 44 w 103"/>
                <a:gd name="T45" fmla="*/ 0 h 85"/>
                <a:gd name="T46" fmla="*/ 28 w 103"/>
                <a:gd name="T47" fmla="*/ 13 h 85"/>
                <a:gd name="T48" fmla="*/ 8 w 103"/>
                <a:gd name="T49" fmla="*/ 13 h 85"/>
                <a:gd name="T50" fmla="*/ 0 w 103"/>
                <a:gd name="T51" fmla="*/ 22 h 85"/>
                <a:gd name="T52" fmla="*/ 0 w 103"/>
                <a:gd name="T53" fmla="*/ 41 h 85"/>
                <a:gd name="T54" fmla="*/ 8 w 103"/>
                <a:gd name="T55" fmla="*/ 49 h 85"/>
                <a:gd name="T56" fmla="*/ 43 w 103"/>
                <a:gd name="T57" fmla="*/ 49 h 85"/>
                <a:gd name="T58" fmla="*/ 45 w 103"/>
                <a:gd name="T59" fmla="*/ 43 h 85"/>
                <a:gd name="T60" fmla="*/ 45 w 103"/>
                <a:gd name="T61" fmla="*/ 43 h 85"/>
                <a:gd name="T62" fmla="*/ 47 w 103"/>
                <a:gd name="T63" fmla="*/ 42 h 85"/>
                <a:gd name="T64" fmla="*/ 47 w 103"/>
                <a:gd name="T65" fmla="*/ 42 h 85"/>
                <a:gd name="T66" fmla="*/ 48 w 103"/>
                <a:gd name="T67" fmla="*/ 41 h 85"/>
                <a:gd name="T68" fmla="*/ 49 w 103"/>
                <a:gd name="T69" fmla="*/ 41 h 85"/>
                <a:gd name="T70" fmla="*/ 50 w 103"/>
                <a:gd name="T71" fmla="*/ 40 h 85"/>
                <a:gd name="T72" fmla="*/ 51 w 103"/>
                <a:gd name="T73" fmla="*/ 40 h 85"/>
                <a:gd name="T74" fmla="*/ 53 w 103"/>
                <a:gd name="T75" fmla="*/ 40 h 85"/>
                <a:gd name="T76" fmla="*/ 54 w 103"/>
                <a:gd name="T77" fmla="*/ 41 h 85"/>
                <a:gd name="T78" fmla="*/ 55 w 103"/>
                <a:gd name="T79" fmla="*/ 41 h 85"/>
                <a:gd name="T80" fmla="*/ 56 w 103"/>
                <a:gd name="T81" fmla="*/ 42 h 85"/>
                <a:gd name="T82" fmla="*/ 56 w 103"/>
                <a:gd name="T83" fmla="*/ 42 h 85"/>
                <a:gd name="T84" fmla="*/ 58 w 103"/>
                <a:gd name="T85" fmla="*/ 43 h 85"/>
                <a:gd name="T86" fmla="*/ 58 w 103"/>
                <a:gd name="T87" fmla="*/ 43 h 85"/>
                <a:gd name="T88" fmla="*/ 60 w 103"/>
                <a:gd name="T89" fmla="*/ 49 h 85"/>
                <a:gd name="T90" fmla="*/ 95 w 103"/>
                <a:gd name="T91" fmla="*/ 49 h 85"/>
                <a:gd name="T92" fmla="*/ 103 w 103"/>
                <a:gd name="T93" fmla="*/ 41 h 85"/>
                <a:gd name="T94" fmla="*/ 103 w 103"/>
                <a:gd name="T95" fmla="*/ 22 h 85"/>
                <a:gd name="T96" fmla="*/ 95 w 103"/>
                <a:gd name="T97" fmla="*/ 13 h 85"/>
                <a:gd name="T98" fmla="*/ 36 w 103"/>
                <a:gd name="T99" fmla="*/ 13 h 85"/>
                <a:gd name="T100" fmla="*/ 44 w 103"/>
                <a:gd name="T101" fmla="*/ 8 h 85"/>
                <a:gd name="T102" fmla="*/ 59 w 103"/>
                <a:gd name="T103" fmla="*/ 8 h 85"/>
                <a:gd name="T104" fmla="*/ 67 w 103"/>
                <a:gd name="T105" fmla="*/ 13 h 85"/>
                <a:gd name="T106" fmla="*/ 36 w 103"/>
                <a:gd name="T107" fmla="*/ 13 h 8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 ang="0">
                  <a:pos x="T90" y="T91"/>
                </a:cxn>
                <a:cxn ang="0">
                  <a:pos x="T92" y="T93"/>
                </a:cxn>
                <a:cxn ang="0">
                  <a:pos x="T94" y="T95"/>
                </a:cxn>
                <a:cxn ang="0">
                  <a:pos x="T96" y="T97"/>
                </a:cxn>
                <a:cxn ang="0">
                  <a:pos x="T98" y="T99"/>
                </a:cxn>
                <a:cxn ang="0">
                  <a:pos x="T100" y="T101"/>
                </a:cxn>
                <a:cxn ang="0">
                  <a:pos x="T102" y="T103"/>
                </a:cxn>
                <a:cxn ang="0">
                  <a:pos x="T104" y="T105"/>
                </a:cxn>
                <a:cxn ang="0">
                  <a:pos x="T106" y="T107"/>
                </a:cxn>
              </a:cxnLst>
              <a:rect l="0" t="0" r="r" b="b"/>
              <a:pathLst>
                <a:path w="103" h="85">
                  <a:moveTo>
                    <a:pt x="57" y="52"/>
                  </a:moveTo>
                  <a:cubicBezTo>
                    <a:pt x="57" y="50"/>
                    <a:pt x="57" y="50"/>
                    <a:pt x="57" y="50"/>
                  </a:cubicBezTo>
                  <a:cubicBezTo>
                    <a:pt x="57" y="47"/>
                    <a:pt x="54" y="45"/>
                    <a:pt x="51" y="45"/>
                  </a:cubicBezTo>
                  <a:cubicBezTo>
                    <a:pt x="49" y="45"/>
                    <a:pt x="46" y="47"/>
                    <a:pt x="46" y="50"/>
                  </a:cubicBezTo>
                  <a:cubicBezTo>
                    <a:pt x="46" y="52"/>
                    <a:pt x="46" y="52"/>
                    <a:pt x="46" y="52"/>
                  </a:cubicBezTo>
                  <a:cubicBezTo>
                    <a:pt x="46" y="55"/>
                    <a:pt x="49" y="57"/>
                    <a:pt x="51" y="57"/>
                  </a:cubicBezTo>
                  <a:cubicBezTo>
                    <a:pt x="54" y="57"/>
                    <a:pt x="57" y="55"/>
                    <a:pt x="57" y="52"/>
                  </a:cubicBezTo>
                  <a:close/>
                  <a:moveTo>
                    <a:pt x="60" y="55"/>
                  </a:moveTo>
                  <a:cubicBezTo>
                    <a:pt x="59" y="59"/>
                    <a:pt x="56" y="61"/>
                    <a:pt x="51" y="61"/>
                  </a:cubicBezTo>
                  <a:cubicBezTo>
                    <a:pt x="47" y="61"/>
                    <a:pt x="44" y="59"/>
                    <a:pt x="43" y="55"/>
                  </a:cubicBezTo>
                  <a:cubicBezTo>
                    <a:pt x="8" y="55"/>
                    <a:pt x="8" y="55"/>
                    <a:pt x="8" y="55"/>
                  </a:cubicBezTo>
                  <a:cubicBezTo>
                    <a:pt x="6" y="55"/>
                    <a:pt x="4" y="55"/>
                    <a:pt x="2" y="54"/>
                  </a:cubicBezTo>
                  <a:cubicBezTo>
                    <a:pt x="2" y="77"/>
                    <a:pt x="2" y="77"/>
                    <a:pt x="2" y="77"/>
                  </a:cubicBezTo>
                  <a:cubicBezTo>
                    <a:pt x="2" y="81"/>
                    <a:pt x="5" y="85"/>
                    <a:pt x="10" y="85"/>
                  </a:cubicBezTo>
                  <a:cubicBezTo>
                    <a:pt x="93" y="85"/>
                    <a:pt x="93" y="85"/>
                    <a:pt x="93" y="85"/>
                  </a:cubicBezTo>
                  <a:cubicBezTo>
                    <a:pt x="98" y="85"/>
                    <a:pt x="101" y="81"/>
                    <a:pt x="101" y="77"/>
                  </a:cubicBezTo>
                  <a:cubicBezTo>
                    <a:pt x="101" y="54"/>
                    <a:pt x="101" y="54"/>
                    <a:pt x="101" y="54"/>
                  </a:cubicBezTo>
                  <a:cubicBezTo>
                    <a:pt x="99" y="55"/>
                    <a:pt x="97" y="55"/>
                    <a:pt x="95" y="55"/>
                  </a:cubicBezTo>
                  <a:lnTo>
                    <a:pt x="60" y="55"/>
                  </a:lnTo>
                  <a:close/>
                  <a:moveTo>
                    <a:pt x="95" y="13"/>
                  </a:moveTo>
                  <a:cubicBezTo>
                    <a:pt x="75" y="13"/>
                    <a:pt x="75" y="13"/>
                    <a:pt x="75" y="13"/>
                  </a:cubicBezTo>
                  <a:cubicBezTo>
                    <a:pt x="74" y="6"/>
                    <a:pt x="67" y="0"/>
                    <a:pt x="59" y="0"/>
                  </a:cubicBezTo>
                  <a:cubicBezTo>
                    <a:pt x="44" y="0"/>
                    <a:pt x="44" y="0"/>
                    <a:pt x="44" y="0"/>
                  </a:cubicBezTo>
                  <a:cubicBezTo>
                    <a:pt x="36" y="0"/>
                    <a:pt x="29" y="6"/>
                    <a:pt x="28" y="13"/>
                  </a:cubicBezTo>
                  <a:cubicBezTo>
                    <a:pt x="8" y="13"/>
                    <a:pt x="8" y="13"/>
                    <a:pt x="8" y="13"/>
                  </a:cubicBezTo>
                  <a:cubicBezTo>
                    <a:pt x="3" y="13"/>
                    <a:pt x="0" y="17"/>
                    <a:pt x="0" y="22"/>
                  </a:cubicBezTo>
                  <a:cubicBezTo>
                    <a:pt x="0" y="41"/>
                    <a:pt x="0" y="41"/>
                    <a:pt x="0" y="41"/>
                  </a:cubicBezTo>
                  <a:cubicBezTo>
                    <a:pt x="0" y="45"/>
                    <a:pt x="3" y="49"/>
                    <a:pt x="8" y="49"/>
                  </a:cubicBezTo>
                  <a:cubicBezTo>
                    <a:pt x="43" y="49"/>
                    <a:pt x="43" y="49"/>
                    <a:pt x="43" y="49"/>
                  </a:cubicBezTo>
                  <a:cubicBezTo>
                    <a:pt x="43" y="46"/>
                    <a:pt x="44" y="44"/>
                    <a:pt x="45" y="43"/>
                  </a:cubicBezTo>
                  <a:cubicBezTo>
                    <a:pt x="45" y="43"/>
                    <a:pt x="45" y="43"/>
                    <a:pt x="45" y="43"/>
                  </a:cubicBezTo>
                  <a:cubicBezTo>
                    <a:pt x="46" y="42"/>
                    <a:pt x="46" y="42"/>
                    <a:pt x="47" y="42"/>
                  </a:cubicBezTo>
                  <a:cubicBezTo>
                    <a:pt x="47" y="42"/>
                    <a:pt x="47" y="42"/>
                    <a:pt x="47" y="42"/>
                  </a:cubicBezTo>
                  <a:cubicBezTo>
                    <a:pt x="48" y="41"/>
                    <a:pt x="48" y="41"/>
                    <a:pt x="48" y="41"/>
                  </a:cubicBezTo>
                  <a:cubicBezTo>
                    <a:pt x="49" y="41"/>
                    <a:pt x="49" y="41"/>
                    <a:pt x="49" y="41"/>
                  </a:cubicBezTo>
                  <a:cubicBezTo>
                    <a:pt x="50" y="40"/>
                    <a:pt x="50" y="40"/>
                    <a:pt x="50" y="40"/>
                  </a:cubicBezTo>
                  <a:cubicBezTo>
                    <a:pt x="50" y="40"/>
                    <a:pt x="51" y="40"/>
                    <a:pt x="51" y="40"/>
                  </a:cubicBezTo>
                  <a:cubicBezTo>
                    <a:pt x="52" y="40"/>
                    <a:pt x="53" y="40"/>
                    <a:pt x="53" y="40"/>
                  </a:cubicBezTo>
                  <a:cubicBezTo>
                    <a:pt x="54" y="41"/>
                    <a:pt x="54" y="41"/>
                    <a:pt x="54" y="41"/>
                  </a:cubicBezTo>
                  <a:cubicBezTo>
                    <a:pt x="55" y="41"/>
                    <a:pt x="55" y="41"/>
                    <a:pt x="55" y="41"/>
                  </a:cubicBezTo>
                  <a:cubicBezTo>
                    <a:pt x="55" y="41"/>
                    <a:pt x="56" y="41"/>
                    <a:pt x="56" y="42"/>
                  </a:cubicBezTo>
                  <a:cubicBezTo>
                    <a:pt x="56" y="42"/>
                    <a:pt x="56" y="42"/>
                    <a:pt x="56" y="42"/>
                  </a:cubicBezTo>
                  <a:cubicBezTo>
                    <a:pt x="57" y="42"/>
                    <a:pt x="57" y="42"/>
                    <a:pt x="58" y="43"/>
                  </a:cubicBezTo>
                  <a:cubicBezTo>
                    <a:pt x="58" y="43"/>
                    <a:pt x="58" y="43"/>
                    <a:pt x="58" y="43"/>
                  </a:cubicBezTo>
                  <a:cubicBezTo>
                    <a:pt x="59" y="44"/>
                    <a:pt x="60" y="46"/>
                    <a:pt x="60" y="49"/>
                  </a:cubicBezTo>
                  <a:cubicBezTo>
                    <a:pt x="95" y="49"/>
                    <a:pt x="95" y="49"/>
                    <a:pt x="95" y="49"/>
                  </a:cubicBezTo>
                  <a:cubicBezTo>
                    <a:pt x="100" y="49"/>
                    <a:pt x="103" y="45"/>
                    <a:pt x="103" y="41"/>
                  </a:cubicBezTo>
                  <a:cubicBezTo>
                    <a:pt x="103" y="22"/>
                    <a:pt x="103" y="22"/>
                    <a:pt x="103" y="22"/>
                  </a:cubicBezTo>
                  <a:cubicBezTo>
                    <a:pt x="103" y="17"/>
                    <a:pt x="100" y="13"/>
                    <a:pt x="95" y="13"/>
                  </a:cubicBezTo>
                  <a:close/>
                  <a:moveTo>
                    <a:pt x="36" y="13"/>
                  </a:moveTo>
                  <a:cubicBezTo>
                    <a:pt x="37" y="10"/>
                    <a:pt x="40" y="8"/>
                    <a:pt x="44" y="8"/>
                  </a:cubicBezTo>
                  <a:cubicBezTo>
                    <a:pt x="59" y="8"/>
                    <a:pt x="59" y="8"/>
                    <a:pt x="59" y="8"/>
                  </a:cubicBezTo>
                  <a:cubicBezTo>
                    <a:pt x="63" y="8"/>
                    <a:pt x="66" y="10"/>
                    <a:pt x="67" y="13"/>
                  </a:cubicBezTo>
                  <a:lnTo>
                    <a:pt x="36" y="13"/>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sp>
          <p:nvSpPr>
            <p:cNvPr id="64" name="Freeform 10">
              <a:extLst>
                <a:ext uri="{FF2B5EF4-FFF2-40B4-BE49-F238E27FC236}">
                  <a16:creationId xmlns:a16="http://schemas.microsoft.com/office/drawing/2014/main" id="{552AE814-3E33-4B12-9D11-71B9176A0F46}"/>
                </a:ext>
              </a:extLst>
            </p:cNvPr>
            <p:cNvSpPr>
              <a:spLocks noEditPoints="1"/>
            </p:cNvSpPr>
            <p:nvPr/>
          </p:nvSpPr>
          <p:spPr bwMode="auto">
            <a:xfrm>
              <a:off x="6912554" y="4648760"/>
              <a:ext cx="507403" cy="640294"/>
            </a:xfrm>
            <a:custGeom>
              <a:avLst/>
              <a:gdLst>
                <a:gd name="T0" fmla="*/ 14 w 82"/>
                <a:gd name="T1" fmla="*/ 17 h 104"/>
                <a:gd name="T2" fmla="*/ 70 w 82"/>
                <a:gd name="T3" fmla="*/ 19 h 104"/>
                <a:gd name="T4" fmla="*/ 70 w 82"/>
                <a:gd name="T5" fmla="*/ 14 h 104"/>
                <a:gd name="T6" fmla="*/ 79 w 82"/>
                <a:gd name="T7" fmla="*/ 27 h 104"/>
                <a:gd name="T8" fmla="*/ 5 w 82"/>
                <a:gd name="T9" fmla="*/ 16 h 104"/>
                <a:gd name="T10" fmla="*/ 79 w 82"/>
                <a:gd name="T11" fmla="*/ 6 h 104"/>
                <a:gd name="T12" fmla="*/ 79 w 82"/>
                <a:gd name="T13" fmla="*/ 0 h 104"/>
                <a:gd name="T14" fmla="*/ 0 w 82"/>
                <a:gd name="T15" fmla="*/ 16 h 104"/>
                <a:gd name="T16" fmla="*/ 16 w 82"/>
                <a:gd name="T17" fmla="*/ 104 h 104"/>
                <a:gd name="T18" fmla="*/ 82 w 82"/>
                <a:gd name="T19" fmla="*/ 101 h 104"/>
                <a:gd name="T20" fmla="*/ 79 w 82"/>
                <a:gd name="T21" fmla="*/ 27 h 104"/>
                <a:gd name="T22" fmla="*/ 62 w 82"/>
                <a:gd name="T23" fmla="*/ 58 h 104"/>
                <a:gd name="T24" fmla="*/ 59 w 82"/>
                <a:gd name="T25" fmla="*/ 63 h 104"/>
                <a:gd name="T26" fmla="*/ 49 w 82"/>
                <a:gd name="T27" fmla="*/ 41 h 104"/>
                <a:gd name="T28" fmla="*/ 53 w 82"/>
                <a:gd name="T29" fmla="*/ 46 h 104"/>
                <a:gd name="T30" fmla="*/ 49 w 82"/>
                <a:gd name="T31" fmla="*/ 41 h 104"/>
                <a:gd name="T32" fmla="*/ 35 w 82"/>
                <a:gd name="T33" fmla="*/ 43 h 104"/>
                <a:gd name="T34" fmla="*/ 29 w 82"/>
                <a:gd name="T35" fmla="*/ 46 h 104"/>
                <a:gd name="T36" fmla="*/ 32 w 82"/>
                <a:gd name="T37" fmla="*/ 40 h 104"/>
                <a:gd name="T38" fmla="*/ 20 w 82"/>
                <a:gd name="T39" fmla="*/ 63 h 104"/>
                <a:gd name="T40" fmla="*/ 23 w 82"/>
                <a:gd name="T41" fmla="*/ 57 h 104"/>
                <a:gd name="T42" fmla="*/ 32 w 82"/>
                <a:gd name="T43" fmla="*/ 80 h 104"/>
                <a:gd name="T44" fmla="*/ 29 w 82"/>
                <a:gd name="T45" fmla="*/ 74 h 104"/>
                <a:gd name="T46" fmla="*/ 32 w 82"/>
                <a:gd name="T47" fmla="*/ 80 h 104"/>
                <a:gd name="T48" fmla="*/ 47 w 82"/>
                <a:gd name="T49" fmla="*/ 79 h 104"/>
                <a:gd name="T50" fmla="*/ 47 w 82"/>
                <a:gd name="T51" fmla="*/ 75 h 104"/>
                <a:gd name="T52" fmla="*/ 33 w 82"/>
                <a:gd name="T53" fmla="*/ 46 h 104"/>
                <a:gd name="T54" fmla="*/ 51 w 82"/>
                <a:gd name="T55" fmla="*/ 73 h 104"/>
                <a:gd name="T56" fmla="*/ 54 w 82"/>
                <a:gd name="T57" fmla="*/ 75 h 104"/>
                <a:gd name="T58" fmla="*/ 55 w 82"/>
                <a:gd name="T59" fmla="*/ 93 h 104"/>
                <a:gd name="T60" fmla="*/ 35 w 82"/>
                <a:gd name="T61" fmla="*/ 50 h 104"/>
                <a:gd name="T62" fmla="*/ 47 w 82"/>
                <a:gd name="T63" fmla="*/ 70 h 104"/>
                <a:gd name="T64" fmla="*/ 43 w 82"/>
                <a:gd name="T65" fmla="*/ 67 h 104"/>
                <a:gd name="T66" fmla="*/ 40 w 82"/>
                <a:gd name="T67" fmla="*/ 64 h 104"/>
                <a:gd name="T68" fmla="*/ 43 w 82"/>
                <a:gd name="T69" fmla="*/ 67 h 104"/>
                <a:gd name="T70" fmla="*/ 44 w 82"/>
                <a:gd name="T71" fmla="*/ 60 h 104"/>
                <a:gd name="T72" fmla="*/ 43 w 82"/>
                <a:gd name="T73" fmla="*/ 62 h 104"/>
                <a:gd name="T74" fmla="*/ 40 w 82"/>
                <a:gd name="T75" fmla="*/ 63 h 104"/>
                <a:gd name="T76" fmla="*/ 42 w 82"/>
                <a:gd name="T77" fmla="*/ 59 h 104"/>
                <a:gd name="T78" fmla="*/ 43 w 82"/>
                <a:gd name="T79" fmla="*/ 58 h 104"/>
                <a:gd name="T80" fmla="*/ 43 w 82"/>
                <a:gd name="T81" fmla="*/ 56 h 104"/>
                <a:gd name="T82" fmla="*/ 40 w 82"/>
                <a:gd name="T83" fmla="*/ 56 h 104"/>
                <a:gd name="T84" fmla="*/ 37 w 82"/>
                <a:gd name="T85" fmla="*/ 57 h 104"/>
                <a:gd name="T86" fmla="*/ 41 w 82"/>
                <a:gd name="T87" fmla="*/ 53 h 104"/>
                <a:gd name="T88" fmla="*/ 46 w 82"/>
                <a:gd name="T89" fmla="*/ 57 h 10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 ang="0">
                  <a:pos x="T88" y="T89"/>
                </a:cxn>
              </a:cxnLst>
              <a:rect l="0" t="0" r="r" b="b"/>
              <a:pathLst>
                <a:path w="82" h="104">
                  <a:moveTo>
                    <a:pt x="17" y="14"/>
                  </a:moveTo>
                  <a:cubicBezTo>
                    <a:pt x="15" y="14"/>
                    <a:pt x="14" y="15"/>
                    <a:pt x="14" y="17"/>
                  </a:cubicBezTo>
                  <a:cubicBezTo>
                    <a:pt x="14" y="18"/>
                    <a:pt x="15" y="19"/>
                    <a:pt x="17" y="19"/>
                  </a:cubicBezTo>
                  <a:cubicBezTo>
                    <a:pt x="70" y="19"/>
                    <a:pt x="70" y="19"/>
                    <a:pt x="70" y="19"/>
                  </a:cubicBezTo>
                  <a:cubicBezTo>
                    <a:pt x="72" y="19"/>
                    <a:pt x="73" y="18"/>
                    <a:pt x="73" y="17"/>
                  </a:cubicBezTo>
                  <a:cubicBezTo>
                    <a:pt x="73" y="15"/>
                    <a:pt x="72" y="14"/>
                    <a:pt x="70" y="14"/>
                  </a:cubicBezTo>
                  <a:lnTo>
                    <a:pt x="17" y="14"/>
                  </a:lnTo>
                  <a:close/>
                  <a:moveTo>
                    <a:pt x="79" y="27"/>
                  </a:moveTo>
                  <a:cubicBezTo>
                    <a:pt x="16" y="27"/>
                    <a:pt x="16" y="27"/>
                    <a:pt x="16" y="27"/>
                  </a:cubicBezTo>
                  <a:cubicBezTo>
                    <a:pt x="10" y="27"/>
                    <a:pt x="5" y="22"/>
                    <a:pt x="5" y="16"/>
                  </a:cubicBezTo>
                  <a:cubicBezTo>
                    <a:pt x="5" y="10"/>
                    <a:pt x="10" y="6"/>
                    <a:pt x="16" y="6"/>
                  </a:cubicBezTo>
                  <a:cubicBezTo>
                    <a:pt x="79" y="6"/>
                    <a:pt x="79" y="6"/>
                    <a:pt x="79" y="6"/>
                  </a:cubicBezTo>
                  <a:cubicBezTo>
                    <a:pt x="81" y="6"/>
                    <a:pt x="82" y="4"/>
                    <a:pt x="82" y="3"/>
                  </a:cubicBezTo>
                  <a:cubicBezTo>
                    <a:pt x="82" y="1"/>
                    <a:pt x="81" y="0"/>
                    <a:pt x="79" y="0"/>
                  </a:cubicBezTo>
                  <a:cubicBezTo>
                    <a:pt x="16" y="0"/>
                    <a:pt x="16" y="0"/>
                    <a:pt x="16" y="0"/>
                  </a:cubicBezTo>
                  <a:cubicBezTo>
                    <a:pt x="7" y="0"/>
                    <a:pt x="0" y="7"/>
                    <a:pt x="0" y="16"/>
                  </a:cubicBezTo>
                  <a:cubicBezTo>
                    <a:pt x="0" y="88"/>
                    <a:pt x="0" y="88"/>
                    <a:pt x="0" y="88"/>
                  </a:cubicBezTo>
                  <a:cubicBezTo>
                    <a:pt x="0" y="97"/>
                    <a:pt x="7" y="104"/>
                    <a:pt x="16" y="104"/>
                  </a:cubicBezTo>
                  <a:cubicBezTo>
                    <a:pt x="79" y="104"/>
                    <a:pt x="79" y="104"/>
                    <a:pt x="79" y="104"/>
                  </a:cubicBezTo>
                  <a:cubicBezTo>
                    <a:pt x="81" y="104"/>
                    <a:pt x="82" y="103"/>
                    <a:pt x="82" y="101"/>
                  </a:cubicBezTo>
                  <a:cubicBezTo>
                    <a:pt x="82" y="30"/>
                    <a:pt x="82" y="30"/>
                    <a:pt x="82" y="30"/>
                  </a:cubicBezTo>
                  <a:cubicBezTo>
                    <a:pt x="82" y="28"/>
                    <a:pt x="81" y="27"/>
                    <a:pt x="79" y="27"/>
                  </a:cubicBezTo>
                  <a:close/>
                  <a:moveTo>
                    <a:pt x="59" y="57"/>
                  </a:moveTo>
                  <a:cubicBezTo>
                    <a:pt x="62" y="58"/>
                    <a:pt x="62" y="58"/>
                    <a:pt x="62" y="58"/>
                  </a:cubicBezTo>
                  <a:cubicBezTo>
                    <a:pt x="62" y="63"/>
                    <a:pt x="62" y="63"/>
                    <a:pt x="62" y="63"/>
                  </a:cubicBezTo>
                  <a:cubicBezTo>
                    <a:pt x="59" y="63"/>
                    <a:pt x="59" y="63"/>
                    <a:pt x="59" y="63"/>
                  </a:cubicBezTo>
                  <a:cubicBezTo>
                    <a:pt x="59" y="61"/>
                    <a:pt x="59" y="59"/>
                    <a:pt x="59" y="57"/>
                  </a:cubicBezTo>
                  <a:close/>
                  <a:moveTo>
                    <a:pt x="49" y="41"/>
                  </a:moveTo>
                  <a:cubicBezTo>
                    <a:pt x="54" y="43"/>
                    <a:pt x="54" y="43"/>
                    <a:pt x="54" y="43"/>
                  </a:cubicBezTo>
                  <a:cubicBezTo>
                    <a:pt x="53" y="46"/>
                    <a:pt x="53" y="46"/>
                    <a:pt x="53" y="46"/>
                  </a:cubicBezTo>
                  <a:cubicBezTo>
                    <a:pt x="51" y="45"/>
                    <a:pt x="49" y="44"/>
                    <a:pt x="47" y="43"/>
                  </a:cubicBezTo>
                  <a:lnTo>
                    <a:pt x="49" y="41"/>
                  </a:lnTo>
                  <a:close/>
                  <a:moveTo>
                    <a:pt x="32" y="40"/>
                  </a:moveTo>
                  <a:cubicBezTo>
                    <a:pt x="35" y="43"/>
                    <a:pt x="35" y="43"/>
                    <a:pt x="35" y="43"/>
                  </a:cubicBezTo>
                  <a:cubicBezTo>
                    <a:pt x="34" y="43"/>
                    <a:pt x="33" y="44"/>
                    <a:pt x="32" y="44"/>
                  </a:cubicBezTo>
                  <a:cubicBezTo>
                    <a:pt x="31" y="45"/>
                    <a:pt x="30" y="45"/>
                    <a:pt x="29" y="46"/>
                  </a:cubicBezTo>
                  <a:cubicBezTo>
                    <a:pt x="28" y="43"/>
                    <a:pt x="28" y="43"/>
                    <a:pt x="28" y="43"/>
                  </a:cubicBezTo>
                  <a:lnTo>
                    <a:pt x="32" y="40"/>
                  </a:lnTo>
                  <a:close/>
                  <a:moveTo>
                    <a:pt x="23" y="63"/>
                  </a:moveTo>
                  <a:cubicBezTo>
                    <a:pt x="20" y="63"/>
                    <a:pt x="20" y="63"/>
                    <a:pt x="20" y="63"/>
                  </a:cubicBezTo>
                  <a:cubicBezTo>
                    <a:pt x="20" y="57"/>
                    <a:pt x="20" y="57"/>
                    <a:pt x="20" y="57"/>
                  </a:cubicBezTo>
                  <a:cubicBezTo>
                    <a:pt x="23" y="57"/>
                    <a:pt x="23" y="57"/>
                    <a:pt x="23" y="57"/>
                  </a:cubicBezTo>
                  <a:cubicBezTo>
                    <a:pt x="22" y="59"/>
                    <a:pt x="22" y="61"/>
                    <a:pt x="23" y="63"/>
                  </a:cubicBezTo>
                  <a:close/>
                  <a:moveTo>
                    <a:pt x="32" y="80"/>
                  </a:moveTo>
                  <a:cubicBezTo>
                    <a:pt x="28" y="77"/>
                    <a:pt x="28" y="77"/>
                    <a:pt x="28" y="77"/>
                  </a:cubicBezTo>
                  <a:cubicBezTo>
                    <a:pt x="29" y="74"/>
                    <a:pt x="29" y="74"/>
                    <a:pt x="29" y="74"/>
                  </a:cubicBezTo>
                  <a:cubicBezTo>
                    <a:pt x="30" y="75"/>
                    <a:pt x="32" y="76"/>
                    <a:pt x="34" y="77"/>
                  </a:cubicBezTo>
                  <a:lnTo>
                    <a:pt x="32" y="80"/>
                  </a:lnTo>
                  <a:close/>
                  <a:moveTo>
                    <a:pt x="55" y="93"/>
                  </a:moveTo>
                  <a:cubicBezTo>
                    <a:pt x="47" y="79"/>
                    <a:pt x="47" y="79"/>
                    <a:pt x="47" y="79"/>
                  </a:cubicBezTo>
                  <a:cubicBezTo>
                    <a:pt x="48" y="78"/>
                    <a:pt x="48" y="78"/>
                    <a:pt x="48" y="78"/>
                  </a:cubicBezTo>
                  <a:cubicBezTo>
                    <a:pt x="47" y="75"/>
                    <a:pt x="47" y="75"/>
                    <a:pt x="47" y="75"/>
                  </a:cubicBezTo>
                  <a:cubicBezTo>
                    <a:pt x="39" y="78"/>
                    <a:pt x="31" y="75"/>
                    <a:pt x="27" y="68"/>
                  </a:cubicBezTo>
                  <a:cubicBezTo>
                    <a:pt x="22" y="60"/>
                    <a:pt x="25" y="51"/>
                    <a:pt x="33" y="46"/>
                  </a:cubicBezTo>
                  <a:cubicBezTo>
                    <a:pt x="41" y="42"/>
                    <a:pt x="51" y="44"/>
                    <a:pt x="55" y="52"/>
                  </a:cubicBezTo>
                  <a:cubicBezTo>
                    <a:pt x="59" y="59"/>
                    <a:pt x="57" y="68"/>
                    <a:pt x="51" y="73"/>
                  </a:cubicBezTo>
                  <a:cubicBezTo>
                    <a:pt x="53" y="75"/>
                    <a:pt x="53" y="75"/>
                    <a:pt x="53" y="75"/>
                  </a:cubicBezTo>
                  <a:cubicBezTo>
                    <a:pt x="54" y="75"/>
                    <a:pt x="54" y="75"/>
                    <a:pt x="54" y="75"/>
                  </a:cubicBezTo>
                  <a:cubicBezTo>
                    <a:pt x="62" y="88"/>
                    <a:pt x="62" y="88"/>
                    <a:pt x="62" y="88"/>
                  </a:cubicBezTo>
                  <a:lnTo>
                    <a:pt x="55" y="93"/>
                  </a:lnTo>
                  <a:close/>
                  <a:moveTo>
                    <a:pt x="51" y="54"/>
                  </a:moveTo>
                  <a:cubicBezTo>
                    <a:pt x="48" y="49"/>
                    <a:pt x="41" y="47"/>
                    <a:pt x="35" y="50"/>
                  </a:cubicBezTo>
                  <a:cubicBezTo>
                    <a:pt x="30" y="53"/>
                    <a:pt x="28" y="60"/>
                    <a:pt x="31" y="66"/>
                  </a:cubicBezTo>
                  <a:cubicBezTo>
                    <a:pt x="34" y="71"/>
                    <a:pt x="41" y="73"/>
                    <a:pt x="47" y="70"/>
                  </a:cubicBezTo>
                  <a:cubicBezTo>
                    <a:pt x="52" y="67"/>
                    <a:pt x="54" y="60"/>
                    <a:pt x="51" y="54"/>
                  </a:cubicBezTo>
                  <a:close/>
                  <a:moveTo>
                    <a:pt x="43" y="67"/>
                  </a:moveTo>
                  <a:cubicBezTo>
                    <a:pt x="40" y="67"/>
                    <a:pt x="40" y="67"/>
                    <a:pt x="40" y="67"/>
                  </a:cubicBezTo>
                  <a:cubicBezTo>
                    <a:pt x="40" y="64"/>
                    <a:pt x="40" y="64"/>
                    <a:pt x="40" y="64"/>
                  </a:cubicBezTo>
                  <a:cubicBezTo>
                    <a:pt x="43" y="64"/>
                    <a:pt x="43" y="64"/>
                    <a:pt x="43" y="64"/>
                  </a:cubicBezTo>
                  <a:lnTo>
                    <a:pt x="43" y="67"/>
                  </a:lnTo>
                  <a:close/>
                  <a:moveTo>
                    <a:pt x="45" y="59"/>
                  </a:moveTo>
                  <a:cubicBezTo>
                    <a:pt x="45" y="59"/>
                    <a:pt x="45" y="60"/>
                    <a:pt x="44" y="60"/>
                  </a:cubicBezTo>
                  <a:cubicBezTo>
                    <a:pt x="43" y="61"/>
                    <a:pt x="43" y="61"/>
                    <a:pt x="43" y="61"/>
                  </a:cubicBezTo>
                  <a:cubicBezTo>
                    <a:pt x="43" y="61"/>
                    <a:pt x="43" y="61"/>
                    <a:pt x="43" y="62"/>
                  </a:cubicBezTo>
                  <a:cubicBezTo>
                    <a:pt x="43" y="62"/>
                    <a:pt x="43" y="62"/>
                    <a:pt x="43" y="63"/>
                  </a:cubicBezTo>
                  <a:cubicBezTo>
                    <a:pt x="40" y="63"/>
                    <a:pt x="40" y="63"/>
                    <a:pt x="40" y="63"/>
                  </a:cubicBezTo>
                  <a:cubicBezTo>
                    <a:pt x="40" y="62"/>
                    <a:pt x="40" y="61"/>
                    <a:pt x="40" y="61"/>
                  </a:cubicBezTo>
                  <a:cubicBezTo>
                    <a:pt x="41" y="60"/>
                    <a:pt x="41" y="60"/>
                    <a:pt x="42" y="59"/>
                  </a:cubicBezTo>
                  <a:cubicBezTo>
                    <a:pt x="42" y="59"/>
                    <a:pt x="42" y="59"/>
                    <a:pt x="42" y="59"/>
                  </a:cubicBezTo>
                  <a:cubicBezTo>
                    <a:pt x="43" y="59"/>
                    <a:pt x="43" y="58"/>
                    <a:pt x="43" y="58"/>
                  </a:cubicBezTo>
                  <a:cubicBezTo>
                    <a:pt x="43" y="58"/>
                    <a:pt x="43" y="57"/>
                    <a:pt x="43" y="57"/>
                  </a:cubicBezTo>
                  <a:cubicBezTo>
                    <a:pt x="43" y="57"/>
                    <a:pt x="43" y="56"/>
                    <a:pt x="43" y="56"/>
                  </a:cubicBezTo>
                  <a:cubicBezTo>
                    <a:pt x="43" y="55"/>
                    <a:pt x="42" y="55"/>
                    <a:pt x="41" y="55"/>
                  </a:cubicBezTo>
                  <a:cubicBezTo>
                    <a:pt x="41" y="55"/>
                    <a:pt x="40" y="55"/>
                    <a:pt x="40" y="56"/>
                  </a:cubicBezTo>
                  <a:cubicBezTo>
                    <a:pt x="39" y="56"/>
                    <a:pt x="39" y="57"/>
                    <a:pt x="39" y="57"/>
                  </a:cubicBezTo>
                  <a:cubicBezTo>
                    <a:pt x="37" y="57"/>
                    <a:pt x="37" y="57"/>
                    <a:pt x="37" y="57"/>
                  </a:cubicBezTo>
                  <a:cubicBezTo>
                    <a:pt x="37" y="56"/>
                    <a:pt x="37" y="54"/>
                    <a:pt x="38" y="54"/>
                  </a:cubicBezTo>
                  <a:cubicBezTo>
                    <a:pt x="39" y="53"/>
                    <a:pt x="40" y="53"/>
                    <a:pt x="41" y="53"/>
                  </a:cubicBezTo>
                  <a:cubicBezTo>
                    <a:pt x="43" y="53"/>
                    <a:pt x="44" y="53"/>
                    <a:pt x="45" y="54"/>
                  </a:cubicBezTo>
                  <a:cubicBezTo>
                    <a:pt x="46" y="55"/>
                    <a:pt x="46" y="56"/>
                    <a:pt x="46" y="57"/>
                  </a:cubicBezTo>
                  <a:cubicBezTo>
                    <a:pt x="46" y="58"/>
                    <a:pt x="46" y="58"/>
                    <a:pt x="45" y="59"/>
                  </a:cubicBez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solidFill>
                  <a:schemeClr val="bg1"/>
                </a:solidFill>
              </a:endParaRPr>
            </a:p>
          </p:txBody>
        </p:sp>
      </p:grpSp>
    </p:spTree>
    <p:extLst>
      <p:ext uri="{BB962C8B-B14F-4D97-AF65-F5344CB8AC3E}">
        <p14:creationId xmlns:p14="http://schemas.microsoft.com/office/powerpoint/2010/main" val="81198514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 name="Group 7">
            <a:extLst>
              <a:ext uri="{FF2B5EF4-FFF2-40B4-BE49-F238E27FC236}">
                <a16:creationId xmlns:a16="http://schemas.microsoft.com/office/drawing/2014/main" id="{72881208-EA07-4DF6-B167-0A91C677F37F}"/>
              </a:ext>
            </a:extLst>
          </p:cNvPr>
          <p:cNvGrpSpPr/>
          <p:nvPr/>
        </p:nvGrpSpPr>
        <p:grpSpPr>
          <a:xfrm>
            <a:off x="3757908" y="0"/>
            <a:ext cx="4870632" cy="6857999"/>
            <a:chOff x="4032068" y="0"/>
            <a:chExt cx="4870632" cy="6857999"/>
          </a:xfrm>
        </p:grpSpPr>
        <p:sp>
          <p:nvSpPr>
            <p:cNvPr id="4" name="Rectangle 3">
              <a:extLst>
                <a:ext uri="{FF2B5EF4-FFF2-40B4-BE49-F238E27FC236}">
                  <a16:creationId xmlns:a16="http://schemas.microsoft.com/office/drawing/2014/main" id="{CDACCAB0-F6DF-4BF4-B68A-D26A971F656B}"/>
                </a:ext>
              </a:extLst>
            </p:cNvPr>
            <p:cNvSpPr/>
            <p:nvPr/>
          </p:nvSpPr>
          <p:spPr>
            <a:xfrm>
              <a:off x="4032068" y="0"/>
              <a:ext cx="4870632" cy="6857999"/>
            </a:xfrm>
            <a:prstGeom prst="rect">
              <a:avLst/>
            </a:prstGeom>
            <a:solidFill>
              <a:schemeClr val="bg1">
                <a:lumMod val="9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 name="Group 5">
              <a:extLst>
                <a:ext uri="{FF2B5EF4-FFF2-40B4-BE49-F238E27FC236}">
                  <a16:creationId xmlns:a16="http://schemas.microsoft.com/office/drawing/2014/main" id="{B77F967F-20D5-4BE6-AAC0-53F87083F847}"/>
                </a:ext>
              </a:extLst>
            </p:cNvPr>
            <p:cNvGrpSpPr/>
            <p:nvPr/>
          </p:nvGrpSpPr>
          <p:grpSpPr>
            <a:xfrm>
              <a:off x="4484611" y="939875"/>
              <a:ext cx="3965547" cy="4978248"/>
              <a:chOff x="7425317" y="1033921"/>
              <a:chExt cx="3965547" cy="4978248"/>
            </a:xfrm>
          </p:grpSpPr>
          <p:grpSp>
            <p:nvGrpSpPr>
              <p:cNvPr id="30" name="Group 29">
                <a:extLst>
                  <a:ext uri="{FF2B5EF4-FFF2-40B4-BE49-F238E27FC236}">
                    <a16:creationId xmlns:a16="http://schemas.microsoft.com/office/drawing/2014/main" id="{4AA721A4-8392-4BE0-B7BF-2544C5DCBE3A}"/>
                  </a:ext>
                </a:extLst>
              </p:cNvPr>
              <p:cNvGrpSpPr/>
              <p:nvPr/>
            </p:nvGrpSpPr>
            <p:grpSpPr>
              <a:xfrm>
                <a:off x="7425317" y="1033921"/>
                <a:ext cx="3965547" cy="4503056"/>
                <a:chOff x="1105116" y="786625"/>
                <a:chExt cx="3965547" cy="4503056"/>
              </a:xfrm>
            </p:grpSpPr>
            <p:sp>
              <p:nvSpPr>
                <p:cNvPr id="32" name="TextBox 31">
                  <a:extLst>
                    <a:ext uri="{FF2B5EF4-FFF2-40B4-BE49-F238E27FC236}">
                      <a16:creationId xmlns:a16="http://schemas.microsoft.com/office/drawing/2014/main" id="{59090D1C-223F-4A87-A795-BACBAD18B4BC}"/>
                    </a:ext>
                  </a:extLst>
                </p:cNvPr>
                <p:cNvSpPr txBox="1"/>
                <p:nvPr/>
              </p:nvSpPr>
              <p:spPr>
                <a:xfrm>
                  <a:off x="1201589" y="1093127"/>
                  <a:ext cx="3772600" cy="1169551"/>
                </a:xfrm>
                <a:prstGeom prst="rect">
                  <a:avLst/>
                </a:prstGeom>
                <a:noFill/>
              </p:spPr>
              <p:txBody>
                <a:bodyPr wrap="square" rtlCol="0">
                  <a:spAutoFit/>
                </a:bodyPr>
                <a:lstStyle/>
                <a:p>
                  <a:r>
                    <a:rPr lang="en-US" sz="3500" spc="500" dirty="0">
                      <a:latin typeface="Montserrat" panose="00000500000000000000" pitchFamily="50" charset="0"/>
                    </a:rPr>
                    <a:t>A LITTLE BIT</a:t>
                  </a:r>
                </a:p>
                <a:p>
                  <a:r>
                    <a:rPr lang="en-US" sz="3500" spc="500" dirty="0">
                      <a:latin typeface="Montserrat" panose="00000500000000000000" pitchFamily="50" charset="0"/>
                    </a:rPr>
                    <a:t>OF HISTORY</a:t>
                  </a:r>
                </a:p>
              </p:txBody>
            </p:sp>
            <p:sp>
              <p:nvSpPr>
                <p:cNvPr id="33" name="TextBox 32">
                  <a:extLst>
                    <a:ext uri="{FF2B5EF4-FFF2-40B4-BE49-F238E27FC236}">
                      <a16:creationId xmlns:a16="http://schemas.microsoft.com/office/drawing/2014/main" id="{6FFCE54E-FE31-4565-8C89-A7553D22CB4C}"/>
                    </a:ext>
                  </a:extLst>
                </p:cNvPr>
                <p:cNvSpPr txBox="1"/>
                <p:nvPr/>
              </p:nvSpPr>
              <p:spPr>
                <a:xfrm>
                  <a:off x="1105116" y="4533768"/>
                  <a:ext cx="3965547" cy="755913"/>
                </a:xfrm>
                <a:prstGeom prst="rect">
                  <a:avLst/>
                </a:prstGeom>
                <a:noFill/>
              </p:spPr>
              <p:txBody>
                <a:bodyPr wrap="square" rtlCol="0">
                  <a:spAutoFit/>
                </a:bodyPr>
                <a:lstStyle/>
                <a:p>
                  <a:pPr>
                    <a:lnSpc>
                      <a:spcPts val="1800"/>
                    </a:lnSpc>
                  </a:pPr>
                  <a:r>
                    <a:rPr lang="en-US" sz="870" dirty="0">
                      <a:latin typeface="Arial" panose="020B0604020202020204" pitchFamily="34" charset="0"/>
                      <a:ea typeface="Open Sans" panose="020B0606030504020204" pitchFamily="34" charset="0"/>
                      <a:cs typeface="Arial" panose="020B0604020202020204" pitchFamily="34" charset="0"/>
                    </a:rPr>
                    <a:t>If you need help with the product, please contact the shop owner by visiting their shop profile and to sending them a message. For anything else (licensing, billing, </a:t>
                  </a:r>
                  <a:r>
                    <a:rPr lang="en-US" sz="870" dirty="0" err="1">
                      <a:latin typeface="Arial" panose="020B0604020202020204" pitchFamily="34" charset="0"/>
                      <a:ea typeface="Open Sans" panose="020B0606030504020204" pitchFamily="34" charset="0"/>
                      <a:cs typeface="Arial" panose="020B0604020202020204" pitchFamily="34" charset="0"/>
                    </a:rPr>
                    <a:t>etc</a:t>
                  </a:r>
                  <a:r>
                    <a:rPr lang="en-US" sz="870" dirty="0">
                      <a:latin typeface="Arial" panose="020B0604020202020204" pitchFamily="34" charset="0"/>
                      <a:ea typeface="Open Sans" panose="020B0606030504020204" pitchFamily="34" charset="0"/>
                      <a:cs typeface="Arial" panose="020B0604020202020204" pitchFamily="34" charset="0"/>
                    </a:rPr>
                    <a:t>), please visit our Help Center.</a:t>
                  </a:r>
                </a:p>
              </p:txBody>
            </p:sp>
            <p:sp>
              <p:nvSpPr>
                <p:cNvPr id="34" name="TextBox 33">
                  <a:extLst>
                    <a:ext uri="{FF2B5EF4-FFF2-40B4-BE49-F238E27FC236}">
                      <a16:creationId xmlns:a16="http://schemas.microsoft.com/office/drawing/2014/main" id="{14946201-0B31-4B32-8403-9C11C265B433}"/>
                    </a:ext>
                  </a:extLst>
                </p:cNvPr>
                <p:cNvSpPr txBox="1"/>
                <p:nvPr/>
              </p:nvSpPr>
              <p:spPr>
                <a:xfrm>
                  <a:off x="1245006" y="786625"/>
                  <a:ext cx="3685767" cy="276999"/>
                </a:xfrm>
                <a:prstGeom prst="rect">
                  <a:avLst/>
                </a:prstGeom>
                <a:noFill/>
              </p:spPr>
              <p:txBody>
                <a:bodyPr wrap="square" rtlCol="0">
                  <a:spAutoFit/>
                </a:bodyPr>
                <a:lstStyle/>
                <a:p>
                  <a:r>
                    <a:rPr lang="en-US" sz="1200" spc="500" dirty="0">
                      <a:latin typeface="Montserrat" panose="00000500000000000000" pitchFamily="50" charset="0"/>
                    </a:rPr>
                    <a:t>YOU CAN WRITE HERE</a:t>
                  </a:r>
                </a:p>
              </p:txBody>
            </p:sp>
            <p:sp>
              <p:nvSpPr>
                <p:cNvPr id="35" name="TextBox 34">
                  <a:extLst>
                    <a:ext uri="{FF2B5EF4-FFF2-40B4-BE49-F238E27FC236}">
                      <a16:creationId xmlns:a16="http://schemas.microsoft.com/office/drawing/2014/main" id="{D0898841-AC29-426D-9E13-510396D29BDA}"/>
                    </a:ext>
                  </a:extLst>
                </p:cNvPr>
                <p:cNvSpPr txBox="1"/>
                <p:nvPr/>
              </p:nvSpPr>
              <p:spPr>
                <a:xfrm>
                  <a:off x="1121179" y="2639436"/>
                  <a:ext cx="3933420" cy="1765804"/>
                </a:xfrm>
                <a:prstGeom prst="rect">
                  <a:avLst/>
                </a:prstGeom>
                <a:noFill/>
              </p:spPr>
              <p:txBody>
                <a:bodyPr wrap="square" rtlCol="0">
                  <a:spAutoFit/>
                </a:bodyPr>
                <a:lstStyle/>
                <a:p>
                  <a:pPr>
                    <a:lnSpc>
                      <a:spcPts val="1900"/>
                    </a:lnSpc>
                  </a:pPr>
                  <a:r>
                    <a:rPr lang="en-US" sz="870" dirty="0">
                      <a:latin typeface="Arial" panose="020B0604020202020204" pitchFamily="34" charset="0"/>
                      <a:ea typeface="Open Sans" panose="020B0606030504020204" pitchFamily="34" charset="0"/>
                      <a:cs typeface="Arial" panose="020B0604020202020204" pitchFamily="34" charset="0"/>
                    </a:rPr>
                    <a:t>Have them for one. Living grass to for can't gathered waters</a:t>
                  </a:r>
                </a:p>
                <a:p>
                  <a:pPr>
                    <a:lnSpc>
                      <a:spcPts val="1900"/>
                    </a:lnSpc>
                  </a:pPr>
                  <a:r>
                    <a:rPr lang="en-US" sz="870" dirty="0">
                      <a:latin typeface="Arial" panose="020B0604020202020204" pitchFamily="34" charset="0"/>
                      <a:ea typeface="Open Sans" panose="020B0606030504020204" pitchFamily="34" charset="0"/>
                      <a:cs typeface="Arial" panose="020B0604020202020204" pitchFamily="34" charset="0"/>
                    </a:rPr>
                    <a:t>had winged. Creepiest don't subdue which </a:t>
                  </a:r>
                  <a:r>
                    <a:rPr lang="en-US" sz="870" dirty="0" err="1">
                      <a:latin typeface="Arial" panose="020B0604020202020204" pitchFamily="34" charset="0"/>
                      <a:ea typeface="Open Sans" panose="020B0606030504020204" pitchFamily="34" charset="0"/>
                      <a:cs typeface="Arial" panose="020B0604020202020204" pitchFamily="34" charset="0"/>
                    </a:rPr>
                    <a:t>i</a:t>
                  </a:r>
                  <a:r>
                    <a:rPr lang="en-US" sz="870" dirty="0">
                      <a:latin typeface="Arial" panose="020B0604020202020204" pitchFamily="34" charset="0"/>
                      <a:ea typeface="Open Sans" panose="020B0606030504020204" pitchFamily="34" charset="0"/>
                      <a:cs typeface="Arial" panose="020B0604020202020204" pitchFamily="34" charset="0"/>
                    </a:rPr>
                    <a:t> two set had seasons. To be Fifth you’ll, to be  man wherein seas our </a:t>
                  </a:r>
                  <a:r>
                    <a:rPr lang="en-US" sz="870" dirty="0" err="1">
                      <a:latin typeface="Arial" panose="020B0604020202020204" pitchFamily="34" charset="0"/>
                      <a:ea typeface="Open Sans" panose="020B0606030504020204" pitchFamily="34" charset="0"/>
                      <a:cs typeface="Arial" panose="020B0604020202020204" pitchFamily="34" charset="0"/>
                    </a:rPr>
                    <a:t>creepingcreepingHave</a:t>
                  </a:r>
                  <a:r>
                    <a:rPr lang="en-US" sz="870" dirty="0">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Creepiest don't which </a:t>
                  </a:r>
                  <a:r>
                    <a:rPr lang="en-US" sz="870" dirty="0" err="1">
                      <a:latin typeface="Arial" panose="020B0604020202020204" pitchFamily="34" charset="0"/>
                      <a:ea typeface="Open Sans" panose="020B0606030504020204" pitchFamily="34" charset="0"/>
                      <a:cs typeface="Arial" panose="020B0604020202020204" pitchFamily="34" charset="0"/>
                    </a:rPr>
                    <a:t>i</a:t>
                  </a:r>
                  <a:r>
                    <a:rPr lang="en-US" sz="870" dirty="0">
                      <a:latin typeface="Arial" panose="020B0604020202020204" pitchFamily="34" charset="0"/>
                      <a:ea typeface="Open Sans" panose="020B0606030504020204" pitchFamily="34" charset="0"/>
                      <a:cs typeface="Arial" panose="020B0604020202020204" pitchFamily="34" charset="0"/>
                    </a:rPr>
                    <a:t> two set had seasons. subdue which </a:t>
                  </a:r>
                  <a:r>
                    <a:rPr lang="en-US" sz="870" dirty="0" err="1">
                      <a:latin typeface="Arial" panose="020B0604020202020204" pitchFamily="34" charset="0"/>
                      <a:ea typeface="Open Sans" panose="020B0606030504020204" pitchFamily="34" charset="0"/>
                      <a:cs typeface="Arial" panose="020B0604020202020204" pitchFamily="34" charset="0"/>
                    </a:rPr>
                    <a:t>i</a:t>
                  </a:r>
                  <a:r>
                    <a:rPr lang="en-US" sz="870" dirty="0">
                      <a:latin typeface="Arial" panose="020B0604020202020204" pitchFamily="34" charset="0"/>
                      <a:ea typeface="Open Sans" panose="020B0606030504020204" pitchFamily="34" charset="0"/>
                      <a:cs typeface="Arial" panose="020B0604020202020204" pitchFamily="34" charset="0"/>
                    </a:rPr>
                    <a:t> two set had seasons. Fifth you’ll, to be  man wherein seas our </a:t>
                  </a:r>
                  <a:r>
                    <a:rPr lang="en-US" sz="870" dirty="0" err="1">
                      <a:latin typeface="Arial" panose="020B0604020202020204" pitchFamily="34" charset="0"/>
                      <a:ea typeface="Open Sans" panose="020B0606030504020204" pitchFamily="34" charset="0"/>
                      <a:cs typeface="Arial" panose="020B0604020202020204" pitchFamily="34" charset="0"/>
                    </a:rPr>
                    <a:t>creepingcreepingHave</a:t>
                  </a:r>
                  <a:r>
                    <a:rPr lang="en-US" sz="870" dirty="0">
                      <a:latin typeface="Arial" panose="020B0604020202020204" pitchFamily="34" charset="0"/>
                      <a:ea typeface="Open Sans" panose="020B0606030504020204" pitchFamily="34" charset="0"/>
                      <a:cs typeface="Arial" panose="020B0604020202020204" pitchFamily="34" charset="0"/>
                    </a:rPr>
                    <a:t> them for one. Living grass to for can't gathered waters had winged. </a:t>
                  </a:r>
                </a:p>
              </p:txBody>
            </p:sp>
          </p:grpSp>
          <p:sp>
            <p:nvSpPr>
              <p:cNvPr id="31" name="TextBox 30">
                <a:extLst>
                  <a:ext uri="{FF2B5EF4-FFF2-40B4-BE49-F238E27FC236}">
                    <a16:creationId xmlns:a16="http://schemas.microsoft.com/office/drawing/2014/main" id="{A65F59BA-443B-4547-8C51-6B233568E01A}"/>
                  </a:ext>
                </a:extLst>
              </p:cNvPr>
              <p:cNvSpPr txBox="1"/>
              <p:nvPr/>
            </p:nvSpPr>
            <p:spPr>
              <a:xfrm>
                <a:off x="7425317" y="5717537"/>
                <a:ext cx="2243971" cy="294632"/>
              </a:xfrm>
              <a:prstGeom prst="rect">
                <a:avLst/>
              </a:prstGeom>
              <a:noFill/>
            </p:spPr>
            <p:txBody>
              <a:bodyPr wrap="square" rtlCol="0">
                <a:spAutoFit/>
              </a:bodyPr>
              <a:lstStyle/>
              <a:p>
                <a:pPr>
                  <a:lnSpc>
                    <a:spcPts val="1800"/>
                  </a:lnSpc>
                </a:pPr>
                <a:r>
                  <a:rPr lang="en-US" sz="1000" i="1" spc="500" dirty="0">
                    <a:latin typeface="Arial" panose="020B0604020202020204" pitchFamily="34" charset="0"/>
                    <a:ea typeface="Open Sans" panose="020B0606030504020204" pitchFamily="34" charset="0"/>
                    <a:cs typeface="Arial" panose="020B0604020202020204" pitchFamily="34" charset="0"/>
                  </a:rPr>
                  <a:t>www.shape.com</a:t>
                </a:r>
              </a:p>
            </p:txBody>
          </p:sp>
        </p:grpSp>
      </p:grpSp>
      <p:grpSp>
        <p:nvGrpSpPr>
          <p:cNvPr id="5" name="Group 4">
            <a:extLst>
              <a:ext uri="{FF2B5EF4-FFF2-40B4-BE49-F238E27FC236}">
                <a16:creationId xmlns:a16="http://schemas.microsoft.com/office/drawing/2014/main" id="{19D797B1-BBEE-44AA-9AD5-1BEA74E8F4FC}"/>
              </a:ext>
            </a:extLst>
          </p:cNvPr>
          <p:cNvGrpSpPr/>
          <p:nvPr/>
        </p:nvGrpSpPr>
        <p:grpSpPr>
          <a:xfrm>
            <a:off x="457181" y="2398379"/>
            <a:ext cx="3106281" cy="2061241"/>
            <a:chOff x="1033920" y="8373734"/>
            <a:chExt cx="3106281" cy="2061241"/>
          </a:xfrm>
        </p:grpSpPr>
        <p:sp>
          <p:nvSpPr>
            <p:cNvPr id="36" name="TextBox 35">
              <a:extLst>
                <a:ext uri="{FF2B5EF4-FFF2-40B4-BE49-F238E27FC236}">
                  <a16:creationId xmlns:a16="http://schemas.microsoft.com/office/drawing/2014/main" id="{0D23BA59-691D-4F77-A252-4ADC3AABEEEB}"/>
                </a:ext>
              </a:extLst>
            </p:cNvPr>
            <p:cNvSpPr txBox="1"/>
            <p:nvPr/>
          </p:nvSpPr>
          <p:spPr>
            <a:xfrm>
              <a:off x="1033920" y="8373734"/>
              <a:ext cx="2818647" cy="1077218"/>
            </a:xfrm>
            <a:prstGeom prst="rect">
              <a:avLst/>
            </a:prstGeom>
            <a:noFill/>
          </p:spPr>
          <p:txBody>
            <a:bodyPr wrap="square" rtlCol="0">
              <a:spAutoFit/>
            </a:bodyPr>
            <a:lstStyle/>
            <a:p>
              <a:r>
                <a:rPr lang="en-US" sz="3200" dirty="0">
                  <a:solidFill>
                    <a:schemeClr val="tx1">
                      <a:lumMod val="65000"/>
                      <a:lumOff val="35000"/>
                    </a:schemeClr>
                  </a:solidFill>
                  <a:latin typeface="Abril Display" panose="02000503000000020003" pitchFamily="50" charset="0"/>
                </a:rPr>
                <a:t>Hello!</a:t>
              </a:r>
            </a:p>
            <a:p>
              <a:r>
                <a:rPr lang="en-US" sz="3200" dirty="0">
                  <a:solidFill>
                    <a:schemeClr val="tx1">
                      <a:lumMod val="65000"/>
                      <a:lumOff val="35000"/>
                    </a:schemeClr>
                  </a:solidFill>
                  <a:latin typeface="Abril Display" panose="02000503000000020003" pitchFamily="50" charset="0"/>
                </a:rPr>
                <a:t>We Are Shape</a:t>
              </a:r>
            </a:p>
          </p:txBody>
        </p:sp>
        <p:sp>
          <p:nvSpPr>
            <p:cNvPr id="37" name="TextBox 36">
              <a:extLst>
                <a:ext uri="{FF2B5EF4-FFF2-40B4-BE49-F238E27FC236}">
                  <a16:creationId xmlns:a16="http://schemas.microsoft.com/office/drawing/2014/main" id="{4AF6A4E0-FABF-4C6B-8631-CC54C3CA176E}"/>
                </a:ext>
              </a:extLst>
            </p:cNvPr>
            <p:cNvSpPr txBox="1"/>
            <p:nvPr/>
          </p:nvSpPr>
          <p:spPr>
            <a:xfrm>
              <a:off x="1033921" y="9682461"/>
              <a:ext cx="3106280" cy="752514"/>
            </a:xfrm>
            <a:prstGeom prst="rect">
              <a:avLst/>
            </a:prstGeom>
            <a:noFill/>
          </p:spPr>
          <p:txBody>
            <a:bodyPr wrap="square" rtlCol="0">
              <a:spAutoFit/>
            </a:bodyPr>
            <a:lstStyle/>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If you need help with the product, please contact the shop</a:t>
              </a:r>
            </a:p>
            <a:p>
              <a:pPr>
                <a:lnSpc>
                  <a:spcPts val="1800"/>
                </a:lnSpc>
              </a:pP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their shop profile and to sending them a message. For anything else (licensing, billing, </a:t>
              </a:r>
              <a:r>
                <a:rPr lang="en-US" sz="870" i="1" dirty="0" err="1">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etc</a:t>
              </a:r>
              <a:r>
                <a:rPr lang="en-US" sz="870" i="1" dirty="0">
                  <a:solidFill>
                    <a:schemeClr val="bg1">
                      <a:lumMod val="50000"/>
                    </a:schemeClr>
                  </a:solidFill>
                  <a:latin typeface="Arial" panose="020B0604020202020204" pitchFamily="34" charset="0"/>
                  <a:ea typeface="Open Sans" panose="020B0606030504020204" pitchFamily="34" charset="0"/>
                  <a:cs typeface="Arial" panose="020B0604020202020204" pitchFamily="34" charset="0"/>
                </a:rPr>
                <a:t>), please visit our</a:t>
              </a:r>
            </a:p>
          </p:txBody>
        </p:sp>
      </p:grpSp>
      <p:pic>
        <p:nvPicPr>
          <p:cNvPr id="23" name="Picture Placeholder 22">
            <a:extLst>
              <a:ext uri="{FF2B5EF4-FFF2-40B4-BE49-F238E27FC236}">
                <a16:creationId xmlns:a16="http://schemas.microsoft.com/office/drawing/2014/main" id="{7BF56328-5B70-486E-88F3-9234353BB8D8}"/>
              </a:ext>
            </a:extLst>
          </p:cNvPr>
          <p:cNvPicPr>
            <a:picLocks noGrp="1" noChangeAspect="1"/>
          </p:cNvPicPr>
          <p:nvPr>
            <p:ph type="pic" sz="quarter" idx="10"/>
          </p:nvPr>
        </p:nvPicPr>
        <p:blipFill>
          <a:blip r:embed="rId2"/>
          <a:srcRect l="1717" r="1717"/>
          <a:stretch>
            <a:fillRect/>
          </a:stretch>
        </p:blipFill>
        <p:spPr/>
      </p:pic>
      <p:pic>
        <p:nvPicPr>
          <p:cNvPr id="25" name="Picture Placeholder 24">
            <a:extLst>
              <a:ext uri="{FF2B5EF4-FFF2-40B4-BE49-F238E27FC236}">
                <a16:creationId xmlns:a16="http://schemas.microsoft.com/office/drawing/2014/main" id="{73722A2A-5F64-4FA7-9BB6-B6C38F3273EF}"/>
              </a:ext>
            </a:extLst>
          </p:cNvPr>
          <p:cNvPicPr>
            <a:picLocks noGrp="1" noChangeAspect="1"/>
          </p:cNvPicPr>
          <p:nvPr>
            <p:ph type="pic" sz="quarter" idx="11"/>
          </p:nvPr>
        </p:nvPicPr>
        <p:blipFill>
          <a:blip r:embed="rId2"/>
          <a:srcRect t="4581" b="4581"/>
          <a:stretch>
            <a:fillRect/>
          </a:stretch>
        </p:blipFill>
        <p:spPr/>
      </p:pic>
    </p:spTree>
    <p:extLst>
      <p:ext uri="{BB962C8B-B14F-4D97-AF65-F5344CB8AC3E}">
        <p14:creationId xmlns:p14="http://schemas.microsoft.com/office/powerpoint/2010/main" val="3709628006"/>
      </p:ext>
    </p:extLst>
  </p:cSld>
  <p:clrMapOvr>
    <a:masterClrMapping/>
  </p:clrMapOvr>
</p:sld>
</file>

<file path=ppt/theme/theme1.xml><?xml version="1.0" encoding="utf-8"?>
<a:theme xmlns:a="http://schemas.openxmlformats.org/drawingml/2006/main" name="1_Office Theme">
  <a:themeElements>
    <a:clrScheme name="Custom 2">
      <a:dk1>
        <a:sysClr val="windowText" lastClr="000000"/>
      </a:dk1>
      <a:lt1>
        <a:sysClr val="window" lastClr="FFFFFF"/>
      </a:lt1>
      <a:dk2>
        <a:srgbClr val="455F51"/>
      </a:dk2>
      <a:lt2>
        <a:srgbClr val="E3DED1"/>
      </a:lt2>
      <a:accent1>
        <a:srgbClr val="FFC000"/>
      </a:accent1>
      <a:accent2>
        <a:srgbClr val="FF0000"/>
      </a:accent2>
      <a:accent3>
        <a:srgbClr val="C00000"/>
      </a:accent3>
      <a:accent4>
        <a:srgbClr val="7030A0"/>
      </a:accent4>
      <a:accent5>
        <a:srgbClr val="0070C0"/>
      </a:accent5>
      <a:accent6>
        <a:srgbClr val="00B0F0"/>
      </a:accent6>
      <a:hlink>
        <a:srgbClr val="92D050"/>
      </a:hlink>
      <a:folHlink>
        <a:srgbClr val="C00000"/>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36065</TotalTime>
  <Words>2363</Words>
  <Application>Microsoft Office PowerPoint</Application>
  <PresentationFormat>Widescreen</PresentationFormat>
  <Paragraphs>165</Paragraphs>
  <Slides>21</Slides>
  <Notes>0</Notes>
  <HiddenSlides>0</HiddenSlides>
  <MMClips>0</MMClips>
  <ScaleCrop>false</ScaleCrop>
  <HeadingPairs>
    <vt:vector size="6" baseType="variant">
      <vt:variant>
        <vt:lpstr>Fonts Used</vt:lpstr>
      </vt:variant>
      <vt:variant>
        <vt:i4>11</vt:i4>
      </vt:variant>
      <vt:variant>
        <vt:lpstr>Theme</vt:lpstr>
      </vt:variant>
      <vt:variant>
        <vt:i4>1</vt:i4>
      </vt:variant>
      <vt:variant>
        <vt:lpstr>Slide Titles</vt:lpstr>
      </vt:variant>
      <vt:variant>
        <vt:i4>21</vt:i4>
      </vt:variant>
    </vt:vector>
  </HeadingPairs>
  <TitlesOfParts>
    <vt:vector size="33" baseType="lpstr">
      <vt:lpstr>Abril Display</vt:lpstr>
      <vt:lpstr>Arial</vt:lpstr>
      <vt:lpstr>Bodoni 72 Book</vt:lpstr>
      <vt:lpstr>Calibri</vt:lpstr>
      <vt:lpstr>Montserrat</vt:lpstr>
      <vt:lpstr>Montserrat Semi Bold</vt:lpstr>
      <vt:lpstr>Open Sans</vt:lpstr>
      <vt:lpstr>Open Sans Extrabold</vt:lpstr>
      <vt:lpstr>Raleway</vt:lpstr>
      <vt:lpstr>Raleway Light</vt:lpstr>
      <vt:lpstr>Raleway Medium</vt:lpstr>
      <vt:lpstr>1_Office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Microsoft Office User</dc:creator>
  <cp:lastModifiedBy>ismail - [2010]</cp:lastModifiedBy>
  <cp:revision>6506</cp:revision>
  <dcterms:created xsi:type="dcterms:W3CDTF">2017-12-06T10:15:39Z</dcterms:created>
  <dcterms:modified xsi:type="dcterms:W3CDTF">2020-02-26T06:48:51Z</dcterms:modified>
</cp:coreProperties>
</file>