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4"/>
  </p:notesMasterIdLst>
  <p:handoutMasterIdLst>
    <p:handoutMasterId r:id="rId25"/>
  </p:handoutMasterIdLst>
  <p:sldIdLst>
    <p:sldId id="438" r:id="rId2"/>
    <p:sldId id="364" r:id="rId3"/>
    <p:sldId id="365" r:id="rId4"/>
    <p:sldId id="439" r:id="rId5"/>
    <p:sldId id="440" r:id="rId6"/>
    <p:sldId id="441" r:id="rId7"/>
    <p:sldId id="442" r:id="rId8"/>
    <p:sldId id="443" r:id="rId9"/>
    <p:sldId id="366" r:id="rId10"/>
    <p:sldId id="445" r:id="rId11"/>
    <p:sldId id="448" r:id="rId12"/>
    <p:sldId id="444" r:id="rId13"/>
    <p:sldId id="447" r:id="rId14"/>
    <p:sldId id="446" r:id="rId15"/>
    <p:sldId id="449" r:id="rId16"/>
    <p:sldId id="453" r:id="rId17"/>
    <p:sldId id="452" r:id="rId18"/>
    <p:sldId id="458" r:id="rId19"/>
    <p:sldId id="460" r:id="rId20"/>
    <p:sldId id="463" r:id="rId21"/>
    <p:sldId id="461" r:id="rId22"/>
    <p:sldId id="459"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52" autoAdjust="0"/>
    <p:restoredTop sz="96532" autoAdjust="0"/>
  </p:normalViewPr>
  <p:slideViewPr>
    <p:cSldViewPr snapToGrid="0" snapToObjects="1">
      <p:cViewPr>
        <p:scale>
          <a:sx n="75" d="100"/>
          <a:sy n="75" d="100"/>
        </p:scale>
        <p:origin x="1500" y="9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1" d="100"/>
          <a:sy n="91" d="100"/>
        </p:scale>
        <p:origin x="2898"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3/9/2020</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3/9/2020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581F7C-1D07-BA46-A5B5-F41F280D9362}" type="slidenum">
              <a:rPr lang="en-US" smtClean="0"/>
              <a:t>12</a:t>
            </a:fld>
            <a:endParaRPr lang="en-US"/>
          </a:p>
        </p:txBody>
      </p:sp>
    </p:spTree>
    <p:extLst>
      <p:ext uri="{BB962C8B-B14F-4D97-AF65-F5344CB8AC3E}">
        <p14:creationId xmlns:p14="http://schemas.microsoft.com/office/powerpoint/2010/main" val="3728413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581F7C-1D07-BA46-A5B5-F41F280D9362}" type="slidenum">
              <a:rPr lang="en-US" smtClean="0"/>
              <a:t>13</a:t>
            </a:fld>
            <a:endParaRPr lang="en-US"/>
          </a:p>
        </p:txBody>
      </p:sp>
    </p:spTree>
    <p:extLst>
      <p:ext uri="{BB962C8B-B14F-4D97-AF65-F5344CB8AC3E}">
        <p14:creationId xmlns:p14="http://schemas.microsoft.com/office/powerpoint/2010/main" val="3079309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316371" y="6432607"/>
            <a:ext cx="2596763" cy="276224"/>
          </a:xfrm>
          <a:prstGeom prst="rect">
            <a:avLst/>
          </a:prstGeom>
        </p:spPr>
        <p:txBody>
          <a:bodyPr/>
          <a:lstStyle/>
          <a:p>
            <a:endParaRPr lang="en-US" dirty="0"/>
          </a:p>
        </p:txBody>
      </p:sp>
      <p:sp>
        <p:nvSpPr>
          <p:cNvPr id="7" name="Title Placeholder 1"/>
          <p:cNvSpPr>
            <a:spLocks noGrp="1"/>
          </p:cNvSpPr>
          <p:nvPr>
            <p:ph type="title"/>
          </p:nvPr>
        </p:nvSpPr>
        <p:spPr>
          <a:xfrm>
            <a:off x="838200" y="365125"/>
            <a:ext cx="10515600" cy="596983"/>
          </a:xfrm>
          <a:prstGeom prst="rect">
            <a:avLst/>
          </a:prstGeom>
        </p:spPr>
        <p:txBody>
          <a:bodyPr vert="horz" lIns="91440" tIns="45720" rIns="91440" bIns="45720" rtlCol="0" anchor="ctr">
            <a:normAutofit/>
          </a:bodyPr>
          <a:lstStyle/>
          <a:p>
            <a:r>
              <a:rPr lang="en-US"/>
              <a:t>Click to edit Master title style</a:t>
            </a:r>
          </a:p>
        </p:txBody>
      </p:sp>
      <p:sp>
        <p:nvSpPr>
          <p:cNvPr id="12" name="Slide Number Placeholder 21">
            <a:extLst>
              <a:ext uri="{FF2B5EF4-FFF2-40B4-BE49-F238E27FC236}">
                <a16:creationId xmlns:a16="http://schemas.microsoft.com/office/drawing/2014/main" id="{36838F4C-DE0D-46AA-88D7-D9CA5E0E7D4A}"/>
              </a:ext>
            </a:extLst>
          </p:cNvPr>
          <p:cNvSpPr>
            <a:spLocks noGrp="1"/>
          </p:cNvSpPr>
          <p:nvPr>
            <p:ph type="sldNum" sz="quarter" idx="4"/>
          </p:nvPr>
        </p:nvSpPr>
        <p:spPr>
          <a:xfrm>
            <a:off x="11404107" y="395328"/>
            <a:ext cx="375514" cy="365125"/>
          </a:xfrm>
          <a:prstGeom prst="rect">
            <a:avLst/>
          </a:prstGeom>
        </p:spPr>
        <p:txBody>
          <a:bodyPr vert="horz" lIns="91440" tIns="45720" rIns="91440" bIns="45720" rtlCol="0" anchor="ctr"/>
          <a:lstStyle>
            <a:lvl1pPr algn="r">
              <a:defRPr sz="1200">
                <a:solidFill>
                  <a:schemeClr val="bg1"/>
                </a:solidFill>
              </a:defRPr>
            </a:lvl1pPr>
          </a:lstStyle>
          <a:p>
            <a:fld id="{F2013BF4-5CFC-41F7-AD2A-79B49FE18922}"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9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3FAA6744-10EC-4134-B9D8-86EB2A326058}"/>
              </a:ext>
            </a:extLst>
          </p:cNvPr>
          <p:cNvSpPr>
            <a:spLocks noGrp="1"/>
          </p:cNvSpPr>
          <p:nvPr>
            <p:ph type="pic" sz="quarter" idx="17"/>
          </p:nvPr>
        </p:nvSpPr>
        <p:spPr>
          <a:xfrm>
            <a:off x="2244016" y="2438401"/>
            <a:ext cx="7703968" cy="2886314"/>
          </a:xfrm>
          <a:custGeom>
            <a:avLst/>
            <a:gdLst>
              <a:gd name="connsiteX0" fmla="*/ 0 w 7703968"/>
              <a:gd name="connsiteY0" fmla="*/ 0 h 2886314"/>
              <a:gd name="connsiteX1" fmla="*/ 7703968 w 7703968"/>
              <a:gd name="connsiteY1" fmla="*/ 0 h 2886314"/>
              <a:gd name="connsiteX2" fmla="*/ 7703968 w 7703968"/>
              <a:gd name="connsiteY2" fmla="*/ 2886314 h 2886314"/>
              <a:gd name="connsiteX3" fmla="*/ 0 w 7703968"/>
              <a:gd name="connsiteY3" fmla="*/ 2886314 h 2886314"/>
            </a:gdLst>
            <a:ahLst/>
            <a:cxnLst>
              <a:cxn ang="0">
                <a:pos x="connsiteX0" y="connsiteY0"/>
              </a:cxn>
              <a:cxn ang="0">
                <a:pos x="connsiteX1" y="connsiteY1"/>
              </a:cxn>
              <a:cxn ang="0">
                <a:pos x="connsiteX2" y="connsiteY2"/>
              </a:cxn>
              <a:cxn ang="0">
                <a:pos x="connsiteX3" y="connsiteY3"/>
              </a:cxn>
            </a:cxnLst>
            <a:rect l="l" t="t" r="r" b="b"/>
            <a:pathLst>
              <a:path w="7703968" h="2886314">
                <a:moveTo>
                  <a:pt x="0" y="0"/>
                </a:moveTo>
                <a:lnTo>
                  <a:pt x="7703968" y="0"/>
                </a:lnTo>
                <a:lnTo>
                  <a:pt x="7703968" y="2886314"/>
                </a:lnTo>
                <a:lnTo>
                  <a:pt x="0" y="2886314"/>
                </a:lnTo>
                <a:close/>
              </a:path>
            </a:pathLst>
          </a:custGeom>
        </p:spPr>
      </p:sp>
    </p:spTree>
    <p:extLst>
      <p:ext uri="{BB962C8B-B14F-4D97-AF65-F5344CB8AC3E}">
        <p14:creationId xmlns:p14="http://schemas.microsoft.com/office/powerpoint/2010/main" val="2964628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4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A02BBC8-3380-4FC3-BF85-B8EF559F8D7F}"/>
              </a:ext>
            </a:extLst>
          </p:cNvPr>
          <p:cNvSpPr>
            <a:spLocks noGrp="1"/>
          </p:cNvSpPr>
          <p:nvPr>
            <p:ph type="pic" sz="quarter" idx="17"/>
          </p:nvPr>
        </p:nvSpPr>
        <p:spPr>
          <a:xfrm>
            <a:off x="1571653" y="2709866"/>
            <a:ext cx="4461503" cy="3354513"/>
          </a:xfrm>
          <a:custGeom>
            <a:avLst/>
            <a:gdLst>
              <a:gd name="connsiteX0" fmla="*/ 838628 w 4461503"/>
              <a:gd name="connsiteY0" fmla="*/ 0 h 3354513"/>
              <a:gd name="connsiteX1" fmla="*/ 4461503 w 4461503"/>
              <a:gd name="connsiteY1" fmla="*/ 0 h 3354513"/>
              <a:gd name="connsiteX2" fmla="*/ 3622875 w 4461503"/>
              <a:gd name="connsiteY2" fmla="*/ 3354513 h 3354513"/>
              <a:gd name="connsiteX3" fmla="*/ 0 w 4461503"/>
              <a:gd name="connsiteY3" fmla="*/ 3354513 h 3354513"/>
            </a:gdLst>
            <a:ahLst/>
            <a:cxnLst>
              <a:cxn ang="0">
                <a:pos x="connsiteX0" y="connsiteY0"/>
              </a:cxn>
              <a:cxn ang="0">
                <a:pos x="connsiteX1" y="connsiteY1"/>
              </a:cxn>
              <a:cxn ang="0">
                <a:pos x="connsiteX2" y="connsiteY2"/>
              </a:cxn>
              <a:cxn ang="0">
                <a:pos x="connsiteX3" y="connsiteY3"/>
              </a:cxn>
            </a:cxnLst>
            <a:rect l="l" t="t" r="r" b="b"/>
            <a:pathLst>
              <a:path w="4461503" h="3354513">
                <a:moveTo>
                  <a:pt x="838628" y="0"/>
                </a:moveTo>
                <a:lnTo>
                  <a:pt x="4461503" y="0"/>
                </a:lnTo>
                <a:lnTo>
                  <a:pt x="3622875" y="3354513"/>
                </a:lnTo>
                <a:lnTo>
                  <a:pt x="0" y="3354513"/>
                </a:lnTo>
                <a:close/>
              </a:path>
            </a:pathLst>
          </a:custGeom>
        </p:spPr>
      </p:sp>
    </p:spTree>
    <p:extLst>
      <p:ext uri="{BB962C8B-B14F-4D97-AF65-F5344CB8AC3E}">
        <p14:creationId xmlns:p14="http://schemas.microsoft.com/office/powerpoint/2010/main" val="16613928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5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1179797F-CCA6-4575-B054-D0A46F4388AF}"/>
              </a:ext>
            </a:extLst>
          </p:cNvPr>
          <p:cNvSpPr>
            <a:spLocks noGrp="1"/>
          </p:cNvSpPr>
          <p:nvPr>
            <p:ph type="pic" sz="quarter" idx="17"/>
          </p:nvPr>
        </p:nvSpPr>
        <p:spPr>
          <a:xfrm>
            <a:off x="6063670" y="576895"/>
            <a:ext cx="5445900" cy="5671505"/>
          </a:xfrm>
          <a:custGeom>
            <a:avLst/>
            <a:gdLst>
              <a:gd name="connsiteX0" fmla="*/ 0 w 5445900"/>
              <a:gd name="connsiteY0" fmla="*/ 0 h 5671505"/>
              <a:gd name="connsiteX1" fmla="*/ 5445900 w 5445900"/>
              <a:gd name="connsiteY1" fmla="*/ 0 h 5671505"/>
              <a:gd name="connsiteX2" fmla="*/ 5445900 w 5445900"/>
              <a:gd name="connsiteY2" fmla="*/ 5671505 h 5671505"/>
              <a:gd name="connsiteX3" fmla="*/ 0 w 5445900"/>
              <a:gd name="connsiteY3" fmla="*/ 5671505 h 5671505"/>
            </a:gdLst>
            <a:ahLst/>
            <a:cxnLst>
              <a:cxn ang="0">
                <a:pos x="connsiteX0" y="connsiteY0"/>
              </a:cxn>
              <a:cxn ang="0">
                <a:pos x="connsiteX1" y="connsiteY1"/>
              </a:cxn>
              <a:cxn ang="0">
                <a:pos x="connsiteX2" y="connsiteY2"/>
              </a:cxn>
              <a:cxn ang="0">
                <a:pos x="connsiteX3" y="connsiteY3"/>
              </a:cxn>
            </a:cxnLst>
            <a:rect l="l" t="t" r="r" b="b"/>
            <a:pathLst>
              <a:path w="5445900" h="5671505">
                <a:moveTo>
                  <a:pt x="0" y="0"/>
                </a:moveTo>
                <a:lnTo>
                  <a:pt x="5445900" y="0"/>
                </a:lnTo>
                <a:lnTo>
                  <a:pt x="5445900" y="5671505"/>
                </a:lnTo>
                <a:lnTo>
                  <a:pt x="0" y="5671505"/>
                </a:lnTo>
                <a:close/>
              </a:path>
            </a:pathLst>
          </a:custGeom>
        </p:spPr>
      </p:sp>
    </p:spTree>
    <p:extLst>
      <p:ext uri="{BB962C8B-B14F-4D97-AF65-F5344CB8AC3E}">
        <p14:creationId xmlns:p14="http://schemas.microsoft.com/office/powerpoint/2010/main" val="27149315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6_Full Image">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AE7CFC55-8621-4AA2-9A67-2997043D6024}"/>
              </a:ext>
            </a:extLst>
          </p:cNvPr>
          <p:cNvSpPr>
            <a:spLocks noGrp="1"/>
          </p:cNvSpPr>
          <p:nvPr>
            <p:ph type="pic" sz="quarter" idx="18"/>
          </p:nvPr>
        </p:nvSpPr>
        <p:spPr>
          <a:xfrm>
            <a:off x="9018104" y="797272"/>
            <a:ext cx="2419950" cy="5094374"/>
          </a:xfrm>
          <a:custGeom>
            <a:avLst/>
            <a:gdLst>
              <a:gd name="connsiteX0" fmla="*/ 0 w 2419950"/>
              <a:gd name="connsiteY0" fmla="*/ 0 h 5094374"/>
              <a:gd name="connsiteX1" fmla="*/ 2419950 w 2419950"/>
              <a:gd name="connsiteY1" fmla="*/ 0 h 5094374"/>
              <a:gd name="connsiteX2" fmla="*/ 2419950 w 2419950"/>
              <a:gd name="connsiteY2" fmla="*/ 5094374 h 5094374"/>
              <a:gd name="connsiteX3" fmla="*/ 0 w 2419950"/>
              <a:gd name="connsiteY3" fmla="*/ 5094374 h 5094374"/>
            </a:gdLst>
            <a:ahLst/>
            <a:cxnLst>
              <a:cxn ang="0">
                <a:pos x="connsiteX0" y="connsiteY0"/>
              </a:cxn>
              <a:cxn ang="0">
                <a:pos x="connsiteX1" y="connsiteY1"/>
              </a:cxn>
              <a:cxn ang="0">
                <a:pos x="connsiteX2" y="connsiteY2"/>
              </a:cxn>
              <a:cxn ang="0">
                <a:pos x="connsiteX3" y="connsiteY3"/>
              </a:cxn>
            </a:cxnLst>
            <a:rect l="l" t="t" r="r" b="b"/>
            <a:pathLst>
              <a:path w="2419950" h="5094374">
                <a:moveTo>
                  <a:pt x="0" y="0"/>
                </a:moveTo>
                <a:lnTo>
                  <a:pt x="2419950" y="0"/>
                </a:lnTo>
                <a:lnTo>
                  <a:pt x="2419950" y="5094374"/>
                </a:lnTo>
                <a:lnTo>
                  <a:pt x="0" y="5094374"/>
                </a:lnTo>
                <a:close/>
              </a:path>
            </a:pathLst>
          </a:custGeom>
        </p:spPr>
      </p:sp>
      <p:sp>
        <p:nvSpPr>
          <p:cNvPr id="7" name="Freeform: Shape 6">
            <a:extLst>
              <a:ext uri="{FF2B5EF4-FFF2-40B4-BE49-F238E27FC236}">
                <a16:creationId xmlns:a16="http://schemas.microsoft.com/office/drawing/2014/main" id="{485B41BB-686A-427B-A0FE-9EFB0E87EAB8}"/>
              </a:ext>
            </a:extLst>
          </p:cNvPr>
          <p:cNvSpPr>
            <a:spLocks noGrp="1"/>
          </p:cNvSpPr>
          <p:nvPr>
            <p:ph type="pic" sz="quarter" idx="17"/>
          </p:nvPr>
        </p:nvSpPr>
        <p:spPr>
          <a:xfrm>
            <a:off x="6508151" y="797272"/>
            <a:ext cx="2419950" cy="5094374"/>
          </a:xfrm>
          <a:custGeom>
            <a:avLst/>
            <a:gdLst>
              <a:gd name="connsiteX0" fmla="*/ 0 w 2419950"/>
              <a:gd name="connsiteY0" fmla="*/ 0 h 5094374"/>
              <a:gd name="connsiteX1" fmla="*/ 2419950 w 2419950"/>
              <a:gd name="connsiteY1" fmla="*/ 0 h 5094374"/>
              <a:gd name="connsiteX2" fmla="*/ 2419950 w 2419950"/>
              <a:gd name="connsiteY2" fmla="*/ 5094374 h 5094374"/>
              <a:gd name="connsiteX3" fmla="*/ 0 w 2419950"/>
              <a:gd name="connsiteY3" fmla="*/ 5094374 h 5094374"/>
            </a:gdLst>
            <a:ahLst/>
            <a:cxnLst>
              <a:cxn ang="0">
                <a:pos x="connsiteX0" y="connsiteY0"/>
              </a:cxn>
              <a:cxn ang="0">
                <a:pos x="connsiteX1" y="connsiteY1"/>
              </a:cxn>
              <a:cxn ang="0">
                <a:pos x="connsiteX2" y="connsiteY2"/>
              </a:cxn>
              <a:cxn ang="0">
                <a:pos x="connsiteX3" y="connsiteY3"/>
              </a:cxn>
            </a:cxnLst>
            <a:rect l="l" t="t" r="r" b="b"/>
            <a:pathLst>
              <a:path w="2419950" h="5094374">
                <a:moveTo>
                  <a:pt x="0" y="0"/>
                </a:moveTo>
                <a:lnTo>
                  <a:pt x="2419950" y="0"/>
                </a:lnTo>
                <a:lnTo>
                  <a:pt x="2419950" y="5094374"/>
                </a:lnTo>
                <a:lnTo>
                  <a:pt x="0" y="5094374"/>
                </a:lnTo>
                <a:close/>
              </a:path>
            </a:pathLst>
          </a:custGeom>
        </p:spPr>
      </p:sp>
    </p:spTree>
    <p:extLst>
      <p:ext uri="{BB962C8B-B14F-4D97-AF65-F5344CB8AC3E}">
        <p14:creationId xmlns:p14="http://schemas.microsoft.com/office/powerpoint/2010/main" val="32098916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7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0BD50E30-42E2-4A0E-B92D-98DAAEC1E687}"/>
              </a:ext>
            </a:extLst>
          </p:cNvPr>
          <p:cNvSpPr>
            <a:spLocks noGrp="1"/>
          </p:cNvSpPr>
          <p:nvPr>
            <p:ph type="pic" sz="quarter" idx="17"/>
          </p:nvPr>
        </p:nvSpPr>
        <p:spPr>
          <a:xfrm>
            <a:off x="752476" y="3248025"/>
            <a:ext cx="5057775" cy="2876550"/>
          </a:xfrm>
          <a:custGeom>
            <a:avLst/>
            <a:gdLst>
              <a:gd name="connsiteX0" fmla="*/ 0 w 5057775"/>
              <a:gd name="connsiteY0" fmla="*/ 0 h 2876550"/>
              <a:gd name="connsiteX1" fmla="*/ 5057775 w 5057775"/>
              <a:gd name="connsiteY1" fmla="*/ 0 h 2876550"/>
              <a:gd name="connsiteX2" fmla="*/ 5057775 w 5057775"/>
              <a:gd name="connsiteY2" fmla="*/ 2876550 h 2876550"/>
              <a:gd name="connsiteX3" fmla="*/ 0 w 5057775"/>
              <a:gd name="connsiteY3" fmla="*/ 2876550 h 2876550"/>
            </a:gdLst>
            <a:ahLst/>
            <a:cxnLst>
              <a:cxn ang="0">
                <a:pos x="connsiteX0" y="connsiteY0"/>
              </a:cxn>
              <a:cxn ang="0">
                <a:pos x="connsiteX1" y="connsiteY1"/>
              </a:cxn>
              <a:cxn ang="0">
                <a:pos x="connsiteX2" y="connsiteY2"/>
              </a:cxn>
              <a:cxn ang="0">
                <a:pos x="connsiteX3" y="connsiteY3"/>
              </a:cxn>
            </a:cxnLst>
            <a:rect l="l" t="t" r="r" b="b"/>
            <a:pathLst>
              <a:path w="5057775" h="2876550">
                <a:moveTo>
                  <a:pt x="0" y="0"/>
                </a:moveTo>
                <a:lnTo>
                  <a:pt x="5057775" y="0"/>
                </a:lnTo>
                <a:lnTo>
                  <a:pt x="5057775" y="2876550"/>
                </a:lnTo>
                <a:lnTo>
                  <a:pt x="0" y="2876550"/>
                </a:lnTo>
                <a:close/>
              </a:path>
            </a:pathLst>
          </a:custGeom>
        </p:spPr>
      </p:sp>
    </p:spTree>
    <p:extLst>
      <p:ext uri="{BB962C8B-B14F-4D97-AF65-F5344CB8AC3E}">
        <p14:creationId xmlns:p14="http://schemas.microsoft.com/office/powerpoint/2010/main" val="24975135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9_Full Image">
    <p:spTree>
      <p:nvGrpSpPr>
        <p:cNvPr id="1" name=""/>
        <p:cNvGrpSpPr/>
        <p:nvPr/>
      </p:nvGrpSpPr>
      <p:grpSpPr>
        <a:xfrm>
          <a:off x="0" y="0"/>
          <a:ext cx="0" cy="0"/>
          <a:chOff x="0" y="0"/>
          <a:chExt cx="0" cy="0"/>
        </a:xfrm>
      </p:grpSpPr>
      <p:sp>
        <p:nvSpPr>
          <p:cNvPr id="6" name="Picture Placeholder 12">
            <a:extLst>
              <a:ext uri="{FF2B5EF4-FFF2-40B4-BE49-F238E27FC236}">
                <a16:creationId xmlns:a16="http://schemas.microsoft.com/office/drawing/2014/main" id="{9EE777F0-87D8-4D33-B6E6-6DD15E51FE80}"/>
              </a:ext>
            </a:extLst>
          </p:cNvPr>
          <p:cNvSpPr>
            <a:spLocks noGrp="1"/>
          </p:cNvSpPr>
          <p:nvPr>
            <p:ph type="pic" sz="quarter" idx="11"/>
          </p:nvPr>
        </p:nvSpPr>
        <p:spPr>
          <a:xfrm>
            <a:off x="1087407"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8" name="Picture Placeholder 13">
            <a:extLst>
              <a:ext uri="{FF2B5EF4-FFF2-40B4-BE49-F238E27FC236}">
                <a16:creationId xmlns:a16="http://schemas.microsoft.com/office/drawing/2014/main" id="{19FA0D92-1457-4F92-9A9B-D505A017DAA6}"/>
              </a:ext>
            </a:extLst>
          </p:cNvPr>
          <p:cNvSpPr>
            <a:spLocks noGrp="1"/>
          </p:cNvSpPr>
          <p:nvPr>
            <p:ph type="pic" sz="quarter" idx="12"/>
          </p:nvPr>
        </p:nvSpPr>
        <p:spPr>
          <a:xfrm>
            <a:off x="3731697"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9" name="Picture Placeholder 14">
            <a:extLst>
              <a:ext uri="{FF2B5EF4-FFF2-40B4-BE49-F238E27FC236}">
                <a16:creationId xmlns:a16="http://schemas.microsoft.com/office/drawing/2014/main" id="{CE3B9CBE-B6F5-49AF-A833-4538273FF201}"/>
              </a:ext>
            </a:extLst>
          </p:cNvPr>
          <p:cNvSpPr>
            <a:spLocks noGrp="1"/>
          </p:cNvSpPr>
          <p:nvPr>
            <p:ph type="pic" sz="quarter" idx="13"/>
          </p:nvPr>
        </p:nvSpPr>
        <p:spPr>
          <a:xfrm>
            <a:off x="6375988"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10" name="Picture Placeholder 15">
            <a:extLst>
              <a:ext uri="{FF2B5EF4-FFF2-40B4-BE49-F238E27FC236}">
                <a16:creationId xmlns:a16="http://schemas.microsoft.com/office/drawing/2014/main" id="{47AC2BC4-63E0-4828-A785-A10874275C5C}"/>
              </a:ext>
            </a:extLst>
          </p:cNvPr>
          <p:cNvSpPr>
            <a:spLocks noGrp="1"/>
          </p:cNvSpPr>
          <p:nvPr>
            <p:ph type="pic" sz="quarter" idx="14"/>
          </p:nvPr>
        </p:nvSpPr>
        <p:spPr>
          <a:xfrm>
            <a:off x="9101533"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514595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8_Full Image">
    <p:spTree>
      <p:nvGrpSpPr>
        <p:cNvPr id="1" name=""/>
        <p:cNvGrpSpPr/>
        <p:nvPr/>
      </p:nvGrpSpPr>
      <p:grpSpPr>
        <a:xfrm>
          <a:off x="0" y="0"/>
          <a:ext cx="0" cy="0"/>
          <a:chOff x="0" y="0"/>
          <a:chExt cx="0" cy="0"/>
        </a:xfrm>
      </p:grpSpPr>
      <p:sp>
        <p:nvSpPr>
          <p:cNvPr id="3" name="Picture Placeholder 16">
            <a:extLst>
              <a:ext uri="{FF2B5EF4-FFF2-40B4-BE49-F238E27FC236}">
                <a16:creationId xmlns:a16="http://schemas.microsoft.com/office/drawing/2014/main" id="{8C83C720-F3F1-42F1-9D7C-A4BBE37EC88B}"/>
              </a:ext>
            </a:extLst>
          </p:cNvPr>
          <p:cNvSpPr>
            <a:spLocks noGrp="1"/>
          </p:cNvSpPr>
          <p:nvPr>
            <p:ph type="pic" sz="quarter" idx="11"/>
          </p:nvPr>
        </p:nvSpPr>
        <p:spPr>
          <a:xfrm>
            <a:off x="3614970" y="2099719"/>
            <a:ext cx="2453871" cy="2127559"/>
          </a:xfrm>
          <a:custGeom>
            <a:avLst/>
            <a:gdLst>
              <a:gd name="connsiteX0" fmla="*/ 0 w 2453871"/>
              <a:gd name="connsiteY0" fmla="*/ 0 h 2127559"/>
              <a:gd name="connsiteX1" fmla="*/ 2453871 w 2453871"/>
              <a:gd name="connsiteY1" fmla="*/ 0 h 2127559"/>
              <a:gd name="connsiteX2" fmla="*/ 2453871 w 2453871"/>
              <a:gd name="connsiteY2" fmla="*/ 2127559 h 2127559"/>
              <a:gd name="connsiteX3" fmla="*/ 0 w 2453871"/>
              <a:gd name="connsiteY3" fmla="*/ 2127559 h 2127559"/>
            </a:gdLst>
            <a:ahLst/>
            <a:cxnLst>
              <a:cxn ang="0">
                <a:pos x="connsiteX0" y="connsiteY0"/>
              </a:cxn>
              <a:cxn ang="0">
                <a:pos x="connsiteX1" y="connsiteY1"/>
              </a:cxn>
              <a:cxn ang="0">
                <a:pos x="connsiteX2" y="connsiteY2"/>
              </a:cxn>
              <a:cxn ang="0">
                <a:pos x="connsiteX3" y="connsiteY3"/>
              </a:cxn>
            </a:cxnLst>
            <a:rect l="l" t="t" r="r" b="b"/>
            <a:pathLst>
              <a:path w="2453871" h="2127559">
                <a:moveTo>
                  <a:pt x="0" y="0"/>
                </a:moveTo>
                <a:lnTo>
                  <a:pt x="2453871" y="0"/>
                </a:lnTo>
                <a:lnTo>
                  <a:pt x="2453871" y="2127559"/>
                </a:lnTo>
                <a:lnTo>
                  <a:pt x="0" y="2127559"/>
                </a:lnTo>
                <a:close/>
              </a:path>
            </a:pathLst>
          </a:custGeom>
        </p:spPr>
        <p:txBody>
          <a:bodyPr wrap="square" anchor="ctr">
            <a:noAutofit/>
          </a:bodyPr>
          <a:lstStyle/>
          <a:p>
            <a:endParaRPr lang="en-US" dirty="0"/>
          </a:p>
        </p:txBody>
      </p:sp>
      <p:sp>
        <p:nvSpPr>
          <p:cNvPr id="4" name="Picture Placeholder 17">
            <a:extLst>
              <a:ext uri="{FF2B5EF4-FFF2-40B4-BE49-F238E27FC236}">
                <a16:creationId xmlns:a16="http://schemas.microsoft.com/office/drawing/2014/main" id="{E8856883-B64F-4667-AC8E-7F589F37E47A}"/>
              </a:ext>
            </a:extLst>
          </p:cNvPr>
          <p:cNvSpPr>
            <a:spLocks noGrp="1"/>
          </p:cNvSpPr>
          <p:nvPr>
            <p:ph type="pic" sz="quarter" idx="12"/>
          </p:nvPr>
        </p:nvSpPr>
        <p:spPr>
          <a:xfrm>
            <a:off x="6114585" y="2099719"/>
            <a:ext cx="2453871" cy="2127559"/>
          </a:xfrm>
          <a:custGeom>
            <a:avLst/>
            <a:gdLst>
              <a:gd name="connsiteX0" fmla="*/ 0 w 2453871"/>
              <a:gd name="connsiteY0" fmla="*/ 0 h 2127559"/>
              <a:gd name="connsiteX1" fmla="*/ 2453871 w 2453871"/>
              <a:gd name="connsiteY1" fmla="*/ 0 h 2127559"/>
              <a:gd name="connsiteX2" fmla="*/ 2453871 w 2453871"/>
              <a:gd name="connsiteY2" fmla="*/ 2127559 h 2127559"/>
              <a:gd name="connsiteX3" fmla="*/ 0 w 2453871"/>
              <a:gd name="connsiteY3" fmla="*/ 2127559 h 2127559"/>
            </a:gdLst>
            <a:ahLst/>
            <a:cxnLst>
              <a:cxn ang="0">
                <a:pos x="connsiteX0" y="connsiteY0"/>
              </a:cxn>
              <a:cxn ang="0">
                <a:pos x="connsiteX1" y="connsiteY1"/>
              </a:cxn>
              <a:cxn ang="0">
                <a:pos x="connsiteX2" y="connsiteY2"/>
              </a:cxn>
              <a:cxn ang="0">
                <a:pos x="connsiteX3" y="connsiteY3"/>
              </a:cxn>
            </a:cxnLst>
            <a:rect l="l" t="t" r="r" b="b"/>
            <a:pathLst>
              <a:path w="2453871" h="2127559">
                <a:moveTo>
                  <a:pt x="0" y="0"/>
                </a:moveTo>
                <a:lnTo>
                  <a:pt x="2453871" y="0"/>
                </a:lnTo>
                <a:lnTo>
                  <a:pt x="2453871" y="2127559"/>
                </a:lnTo>
                <a:lnTo>
                  <a:pt x="0" y="2127559"/>
                </a:lnTo>
                <a:close/>
              </a:path>
            </a:pathLst>
          </a:custGeom>
        </p:spPr>
        <p:txBody>
          <a:bodyPr wrap="square" anchor="ctr">
            <a:noAutofit/>
          </a:bodyPr>
          <a:lstStyle/>
          <a:p>
            <a:endParaRPr lang="en-US" dirty="0"/>
          </a:p>
        </p:txBody>
      </p:sp>
      <p:sp>
        <p:nvSpPr>
          <p:cNvPr id="5" name="Picture Placeholder 21">
            <a:extLst>
              <a:ext uri="{FF2B5EF4-FFF2-40B4-BE49-F238E27FC236}">
                <a16:creationId xmlns:a16="http://schemas.microsoft.com/office/drawing/2014/main" id="{B0B52BE6-87C0-4134-B0EE-7C0CBD303901}"/>
              </a:ext>
            </a:extLst>
          </p:cNvPr>
          <p:cNvSpPr>
            <a:spLocks noGrp="1"/>
          </p:cNvSpPr>
          <p:nvPr>
            <p:ph type="pic" sz="quarter" idx="13"/>
          </p:nvPr>
        </p:nvSpPr>
        <p:spPr>
          <a:xfrm>
            <a:off x="8621918" y="2099719"/>
            <a:ext cx="2553077" cy="2127559"/>
          </a:xfrm>
          <a:custGeom>
            <a:avLst/>
            <a:gdLst>
              <a:gd name="connsiteX0" fmla="*/ 0 w 2553077"/>
              <a:gd name="connsiteY0" fmla="*/ 0 h 2127559"/>
              <a:gd name="connsiteX1" fmla="*/ 2553077 w 2553077"/>
              <a:gd name="connsiteY1" fmla="*/ 0 h 2127559"/>
              <a:gd name="connsiteX2" fmla="*/ 2553077 w 2553077"/>
              <a:gd name="connsiteY2" fmla="*/ 2127559 h 2127559"/>
              <a:gd name="connsiteX3" fmla="*/ 0 w 2553077"/>
              <a:gd name="connsiteY3" fmla="*/ 2127559 h 2127559"/>
            </a:gdLst>
            <a:ahLst/>
            <a:cxnLst>
              <a:cxn ang="0">
                <a:pos x="connsiteX0" y="connsiteY0"/>
              </a:cxn>
              <a:cxn ang="0">
                <a:pos x="connsiteX1" y="connsiteY1"/>
              </a:cxn>
              <a:cxn ang="0">
                <a:pos x="connsiteX2" y="connsiteY2"/>
              </a:cxn>
              <a:cxn ang="0">
                <a:pos x="connsiteX3" y="connsiteY3"/>
              </a:cxn>
            </a:cxnLst>
            <a:rect l="l" t="t" r="r" b="b"/>
            <a:pathLst>
              <a:path w="2553077" h="2127559">
                <a:moveTo>
                  <a:pt x="0" y="0"/>
                </a:moveTo>
                <a:lnTo>
                  <a:pt x="2553077" y="0"/>
                </a:lnTo>
                <a:lnTo>
                  <a:pt x="2553077" y="2127559"/>
                </a:lnTo>
                <a:lnTo>
                  <a:pt x="0" y="2127559"/>
                </a:lnTo>
                <a:close/>
              </a:path>
            </a:pathLst>
          </a:custGeom>
        </p:spPr>
        <p:txBody>
          <a:bodyPr wrap="square" anchor="ctr">
            <a:noAutofit/>
          </a:bodyPr>
          <a:lstStyle/>
          <a:p>
            <a:endParaRPr lang="en-US" dirty="0"/>
          </a:p>
        </p:txBody>
      </p:sp>
      <p:sp>
        <p:nvSpPr>
          <p:cNvPr id="7" name="Picture Placeholder 15">
            <a:extLst>
              <a:ext uri="{FF2B5EF4-FFF2-40B4-BE49-F238E27FC236}">
                <a16:creationId xmlns:a16="http://schemas.microsoft.com/office/drawing/2014/main" id="{DCC06AFD-9B9F-4905-A455-4511BDDF18BA}"/>
              </a:ext>
            </a:extLst>
          </p:cNvPr>
          <p:cNvSpPr>
            <a:spLocks noGrp="1"/>
          </p:cNvSpPr>
          <p:nvPr>
            <p:ph type="pic" sz="quarter" idx="10"/>
          </p:nvPr>
        </p:nvSpPr>
        <p:spPr>
          <a:xfrm>
            <a:off x="1016149" y="2099719"/>
            <a:ext cx="2553077" cy="2127559"/>
          </a:xfrm>
          <a:custGeom>
            <a:avLst/>
            <a:gdLst>
              <a:gd name="connsiteX0" fmla="*/ 0 w 2553077"/>
              <a:gd name="connsiteY0" fmla="*/ 0 h 2127559"/>
              <a:gd name="connsiteX1" fmla="*/ 2553077 w 2553077"/>
              <a:gd name="connsiteY1" fmla="*/ 0 h 2127559"/>
              <a:gd name="connsiteX2" fmla="*/ 2553077 w 2553077"/>
              <a:gd name="connsiteY2" fmla="*/ 2127559 h 2127559"/>
              <a:gd name="connsiteX3" fmla="*/ 0 w 2553077"/>
              <a:gd name="connsiteY3" fmla="*/ 2127559 h 2127559"/>
            </a:gdLst>
            <a:ahLst/>
            <a:cxnLst>
              <a:cxn ang="0">
                <a:pos x="connsiteX0" y="connsiteY0"/>
              </a:cxn>
              <a:cxn ang="0">
                <a:pos x="connsiteX1" y="connsiteY1"/>
              </a:cxn>
              <a:cxn ang="0">
                <a:pos x="connsiteX2" y="connsiteY2"/>
              </a:cxn>
              <a:cxn ang="0">
                <a:pos x="connsiteX3" y="connsiteY3"/>
              </a:cxn>
            </a:cxnLst>
            <a:rect l="l" t="t" r="r" b="b"/>
            <a:pathLst>
              <a:path w="2553077" h="2127559">
                <a:moveTo>
                  <a:pt x="0" y="0"/>
                </a:moveTo>
                <a:lnTo>
                  <a:pt x="2553077" y="0"/>
                </a:lnTo>
                <a:lnTo>
                  <a:pt x="2553077" y="2127559"/>
                </a:lnTo>
                <a:lnTo>
                  <a:pt x="0" y="2127559"/>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060490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8_Full Imag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37A317B2-5725-4472-B784-A0B6DC6C558D}"/>
              </a:ext>
            </a:extLst>
          </p:cNvPr>
          <p:cNvSpPr>
            <a:spLocks noGrp="1"/>
          </p:cNvSpPr>
          <p:nvPr>
            <p:ph type="pic" sz="quarter" idx="13"/>
          </p:nvPr>
        </p:nvSpPr>
        <p:spPr>
          <a:xfrm>
            <a:off x="8264026" y="2209806"/>
            <a:ext cx="2626725" cy="2626725"/>
          </a:xfrm>
          <a:custGeom>
            <a:avLst/>
            <a:gdLst>
              <a:gd name="connsiteX0" fmla="*/ 1313363 w 2626725"/>
              <a:gd name="connsiteY0" fmla="*/ 0 h 2626725"/>
              <a:gd name="connsiteX1" fmla="*/ 2626725 w 2626725"/>
              <a:gd name="connsiteY1" fmla="*/ 1313363 h 2626725"/>
              <a:gd name="connsiteX2" fmla="*/ 1313363 w 2626725"/>
              <a:gd name="connsiteY2" fmla="*/ 2626725 h 2626725"/>
              <a:gd name="connsiteX3" fmla="*/ 0 w 2626725"/>
              <a:gd name="connsiteY3" fmla="*/ 1313363 h 2626725"/>
            </a:gdLst>
            <a:ahLst/>
            <a:cxnLst>
              <a:cxn ang="0">
                <a:pos x="connsiteX0" y="connsiteY0"/>
              </a:cxn>
              <a:cxn ang="0">
                <a:pos x="connsiteX1" y="connsiteY1"/>
              </a:cxn>
              <a:cxn ang="0">
                <a:pos x="connsiteX2" y="connsiteY2"/>
              </a:cxn>
              <a:cxn ang="0">
                <a:pos x="connsiteX3" y="connsiteY3"/>
              </a:cxn>
            </a:cxnLst>
            <a:rect l="l" t="t" r="r" b="b"/>
            <a:pathLst>
              <a:path w="2626725" h="2626725">
                <a:moveTo>
                  <a:pt x="1313363" y="0"/>
                </a:moveTo>
                <a:lnTo>
                  <a:pt x="2626725" y="1313363"/>
                </a:lnTo>
                <a:lnTo>
                  <a:pt x="1313363" y="2626725"/>
                </a:lnTo>
                <a:lnTo>
                  <a:pt x="0" y="1313363"/>
                </a:lnTo>
                <a:close/>
              </a:path>
            </a:pathLst>
          </a:custGeom>
        </p:spPr>
        <p:txBody>
          <a:bodyPr wrap="square" anchor="ctr">
            <a:noAutofit/>
          </a:bodyPr>
          <a:lstStyle/>
          <a:p>
            <a:endParaRPr lang="en-US" dirty="0"/>
          </a:p>
        </p:txBody>
      </p:sp>
      <p:sp>
        <p:nvSpPr>
          <p:cNvPr id="17" name="Picture Placeholder 16">
            <a:extLst>
              <a:ext uri="{FF2B5EF4-FFF2-40B4-BE49-F238E27FC236}">
                <a16:creationId xmlns:a16="http://schemas.microsoft.com/office/drawing/2014/main" id="{D5C2B1B5-2A7B-4C85-8C84-44B655499449}"/>
              </a:ext>
            </a:extLst>
          </p:cNvPr>
          <p:cNvSpPr>
            <a:spLocks noGrp="1"/>
          </p:cNvSpPr>
          <p:nvPr>
            <p:ph type="pic" sz="quarter" idx="11"/>
          </p:nvPr>
        </p:nvSpPr>
        <p:spPr>
          <a:xfrm>
            <a:off x="3041943" y="3314702"/>
            <a:ext cx="2626725" cy="2626725"/>
          </a:xfrm>
          <a:custGeom>
            <a:avLst/>
            <a:gdLst>
              <a:gd name="connsiteX0" fmla="*/ 1313363 w 2626725"/>
              <a:gd name="connsiteY0" fmla="*/ 0 h 2626725"/>
              <a:gd name="connsiteX1" fmla="*/ 2626725 w 2626725"/>
              <a:gd name="connsiteY1" fmla="*/ 1313363 h 2626725"/>
              <a:gd name="connsiteX2" fmla="*/ 1313363 w 2626725"/>
              <a:gd name="connsiteY2" fmla="*/ 2626725 h 2626725"/>
              <a:gd name="connsiteX3" fmla="*/ 0 w 2626725"/>
              <a:gd name="connsiteY3" fmla="*/ 1313363 h 2626725"/>
            </a:gdLst>
            <a:ahLst/>
            <a:cxnLst>
              <a:cxn ang="0">
                <a:pos x="connsiteX0" y="connsiteY0"/>
              </a:cxn>
              <a:cxn ang="0">
                <a:pos x="connsiteX1" y="connsiteY1"/>
              </a:cxn>
              <a:cxn ang="0">
                <a:pos x="connsiteX2" y="connsiteY2"/>
              </a:cxn>
              <a:cxn ang="0">
                <a:pos x="connsiteX3" y="connsiteY3"/>
              </a:cxn>
            </a:cxnLst>
            <a:rect l="l" t="t" r="r" b="b"/>
            <a:pathLst>
              <a:path w="2626725" h="2626725">
                <a:moveTo>
                  <a:pt x="1313363" y="0"/>
                </a:moveTo>
                <a:lnTo>
                  <a:pt x="2626725" y="1313363"/>
                </a:lnTo>
                <a:lnTo>
                  <a:pt x="1313363" y="2626725"/>
                </a:lnTo>
                <a:lnTo>
                  <a:pt x="0" y="1313363"/>
                </a:lnTo>
                <a:close/>
              </a:path>
            </a:pathLst>
          </a:custGeom>
        </p:spPr>
        <p:txBody>
          <a:bodyPr wrap="square" anchor="ctr">
            <a:noAutofit/>
          </a:bodyPr>
          <a:lstStyle/>
          <a:p>
            <a:endParaRPr lang="en-US" dirty="0"/>
          </a:p>
        </p:txBody>
      </p:sp>
      <p:sp>
        <p:nvSpPr>
          <p:cNvPr id="15" name="Picture Placeholder 14">
            <a:extLst>
              <a:ext uri="{FF2B5EF4-FFF2-40B4-BE49-F238E27FC236}">
                <a16:creationId xmlns:a16="http://schemas.microsoft.com/office/drawing/2014/main" id="{C35E1C72-D751-4058-9FD9-316B13763263}"/>
              </a:ext>
            </a:extLst>
          </p:cNvPr>
          <p:cNvSpPr>
            <a:spLocks noGrp="1"/>
          </p:cNvSpPr>
          <p:nvPr>
            <p:ph type="pic" sz="quarter" idx="12"/>
          </p:nvPr>
        </p:nvSpPr>
        <p:spPr>
          <a:xfrm>
            <a:off x="6523331" y="3314702"/>
            <a:ext cx="2626725" cy="2626725"/>
          </a:xfrm>
          <a:custGeom>
            <a:avLst/>
            <a:gdLst>
              <a:gd name="connsiteX0" fmla="*/ 1313363 w 2626725"/>
              <a:gd name="connsiteY0" fmla="*/ 0 h 2626725"/>
              <a:gd name="connsiteX1" fmla="*/ 2626725 w 2626725"/>
              <a:gd name="connsiteY1" fmla="*/ 1313363 h 2626725"/>
              <a:gd name="connsiteX2" fmla="*/ 1313363 w 2626725"/>
              <a:gd name="connsiteY2" fmla="*/ 2626725 h 2626725"/>
              <a:gd name="connsiteX3" fmla="*/ 0 w 2626725"/>
              <a:gd name="connsiteY3" fmla="*/ 1313363 h 2626725"/>
            </a:gdLst>
            <a:ahLst/>
            <a:cxnLst>
              <a:cxn ang="0">
                <a:pos x="connsiteX0" y="connsiteY0"/>
              </a:cxn>
              <a:cxn ang="0">
                <a:pos x="connsiteX1" y="connsiteY1"/>
              </a:cxn>
              <a:cxn ang="0">
                <a:pos x="connsiteX2" y="connsiteY2"/>
              </a:cxn>
              <a:cxn ang="0">
                <a:pos x="connsiteX3" y="connsiteY3"/>
              </a:cxn>
            </a:cxnLst>
            <a:rect l="l" t="t" r="r" b="b"/>
            <a:pathLst>
              <a:path w="2626725" h="2626725">
                <a:moveTo>
                  <a:pt x="1313363" y="0"/>
                </a:moveTo>
                <a:lnTo>
                  <a:pt x="2626725" y="1313363"/>
                </a:lnTo>
                <a:lnTo>
                  <a:pt x="1313363" y="2626725"/>
                </a:lnTo>
                <a:lnTo>
                  <a:pt x="0" y="1313363"/>
                </a:lnTo>
                <a:close/>
              </a:path>
            </a:pathLst>
          </a:custGeom>
        </p:spPr>
        <p:txBody>
          <a:bodyPr wrap="square" anchor="ctr">
            <a:noAutofit/>
          </a:bodyPr>
          <a:lstStyle/>
          <a:p>
            <a:endParaRPr lang="en-US" dirty="0"/>
          </a:p>
        </p:txBody>
      </p:sp>
      <p:sp>
        <p:nvSpPr>
          <p:cNvPr id="19" name="Picture Placeholder 18">
            <a:extLst>
              <a:ext uri="{FF2B5EF4-FFF2-40B4-BE49-F238E27FC236}">
                <a16:creationId xmlns:a16="http://schemas.microsoft.com/office/drawing/2014/main" id="{1C6E6760-F657-46CE-A3B0-2030318C1F68}"/>
              </a:ext>
            </a:extLst>
          </p:cNvPr>
          <p:cNvSpPr>
            <a:spLocks noGrp="1"/>
          </p:cNvSpPr>
          <p:nvPr>
            <p:ph type="pic" sz="quarter" idx="10"/>
          </p:nvPr>
        </p:nvSpPr>
        <p:spPr>
          <a:xfrm>
            <a:off x="1301249" y="2171703"/>
            <a:ext cx="2626725" cy="2626725"/>
          </a:xfrm>
          <a:custGeom>
            <a:avLst/>
            <a:gdLst>
              <a:gd name="connsiteX0" fmla="*/ 1313363 w 2626725"/>
              <a:gd name="connsiteY0" fmla="*/ 0 h 2626725"/>
              <a:gd name="connsiteX1" fmla="*/ 2626725 w 2626725"/>
              <a:gd name="connsiteY1" fmla="*/ 1313363 h 2626725"/>
              <a:gd name="connsiteX2" fmla="*/ 1313363 w 2626725"/>
              <a:gd name="connsiteY2" fmla="*/ 2626725 h 2626725"/>
              <a:gd name="connsiteX3" fmla="*/ 0 w 2626725"/>
              <a:gd name="connsiteY3" fmla="*/ 1313363 h 2626725"/>
            </a:gdLst>
            <a:ahLst/>
            <a:cxnLst>
              <a:cxn ang="0">
                <a:pos x="connsiteX0" y="connsiteY0"/>
              </a:cxn>
              <a:cxn ang="0">
                <a:pos x="connsiteX1" y="connsiteY1"/>
              </a:cxn>
              <a:cxn ang="0">
                <a:pos x="connsiteX2" y="connsiteY2"/>
              </a:cxn>
              <a:cxn ang="0">
                <a:pos x="connsiteX3" y="connsiteY3"/>
              </a:cxn>
            </a:cxnLst>
            <a:rect l="l" t="t" r="r" b="b"/>
            <a:pathLst>
              <a:path w="2626725" h="2626725">
                <a:moveTo>
                  <a:pt x="1313363" y="0"/>
                </a:moveTo>
                <a:lnTo>
                  <a:pt x="2626725" y="1313363"/>
                </a:lnTo>
                <a:lnTo>
                  <a:pt x="1313363" y="2626725"/>
                </a:lnTo>
                <a:lnTo>
                  <a:pt x="0" y="1313363"/>
                </a:lnTo>
                <a:close/>
              </a:path>
            </a:pathLst>
          </a:custGeom>
        </p:spPr>
        <p:txBody>
          <a:bodyPr wrap="square" anchor="ctr">
            <a:noAutofit/>
          </a:bodyPr>
          <a:lstStyle/>
          <a:p>
            <a:endParaRPr lang="en-US" dirty="0"/>
          </a:p>
        </p:txBody>
      </p:sp>
      <p:sp>
        <p:nvSpPr>
          <p:cNvPr id="16" name="Picture Placeholder 15">
            <a:extLst>
              <a:ext uri="{FF2B5EF4-FFF2-40B4-BE49-F238E27FC236}">
                <a16:creationId xmlns:a16="http://schemas.microsoft.com/office/drawing/2014/main" id="{0055D923-8866-40BE-9CD6-03A1E4E5A776}"/>
              </a:ext>
            </a:extLst>
          </p:cNvPr>
          <p:cNvSpPr>
            <a:spLocks noGrp="1"/>
          </p:cNvSpPr>
          <p:nvPr>
            <p:ph type="pic" sz="quarter" idx="14"/>
          </p:nvPr>
        </p:nvSpPr>
        <p:spPr>
          <a:xfrm>
            <a:off x="4782637" y="2190754"/>
            <a:ext cx="2626725" cy="2626725"/>
          </a:xfrm>
          <a:custGeom>
            <a:avLst/>
            <a:gdLst>
              <a:gd name="connsiteX0" fmla="*/ 1313363 w 2626725"/>
              <a:gd name="connsiteY0" fmla="*/ 0 h 2626725"/>
              <a:gd name="connsiteX1" fmla="*/ 2626725 w 2626725"/>
              <a:gd name="connsiteY1" fmla="*/ 1313363 h 2626725"/>
              <a:gd name="connsiteX2" fmla="*/ 1313363 w 2626725"/>
              <a:gd name="connsiteY2" fmla="*/ 2626725 h 2626725"/>
              <a:gd name="connsiteX3" fmla="*/ 0 w 2626725"/>
              <a:gd name="connsiteY3" fmla="*/ 1313363 h 2626725"/>
            </a:gdLst>
            <a:ahLst/>
            <a:cxnLst>
              <a:cxn ang="0">
                <a:pos x="connsiteX0" y="connsiteY0"/>
              </a:cxn>
              <a:cxn ang="0">
                <a:pos x="connsiteX1" y="connsiteY1"/>
              </a:cxn>
              <a:cxn ang="0">
                <a:pos x="connsiteX2" y="connsiteY2"/>
              </a:cxn>
              <a:cxn ang="0">
                <a:pos x="connsiteX3" y="connsiteY3"/>
              </a:cxn>
            </a:cxnLst>
            <a:rect l="l" t="t" r="r" b="b"/>
            <a:pathLst>
              <a:path w="2626725" h="2626725">
                <a:moveTo>
                  <a:pt x="1313363" y="0"/>
                </a:moveTo>
                <a:lnTo>
                  <a:pt x="2626725" y="1313363"/>
                </a:lnTo>
                <a:lnTo>
                  <a:pt x="1313363" y="2626725"/>
                </a:lnTo>
                <a:lnTo>
                  <a:pt x="0" y="1313363"/>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9715965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0_Full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E974F86C-0074-47F3-A0BE-DE024D65CEA2}"/>
              </a:ext>
            </a:extLst>
          </p:cNvPr>
          <p:cNvSpPr>
            <a:spLocks noGrp="1"/>
          </p:cNvSpPr>
          <p:nvPr>
            <p:ph type="pic" sz="quarter" idx="12"/>
          </p:nvPr>
        </p:nvSpPr>
        <p:spPr>
          <a:xfrm>
            <a:off x="5573895" y="1904806"/>
            <a:ext cx="1965960" cy="1965960"/>
          </a:xfrm>
          <a:prstGeom prst="ellipse">
            <a:avLst/>
          </a:prstGeom>
        </p:spPr>
        <p:txBody>
          <a:bodyPr anchor="ctr">
            <a:normAutofit/>
          </a:bodyPr>
          <a:lstStyle>
            <a:lvl1pPr marL="0" indent="0" algn="ctr">
              <a:buNone/>
              <a:defRPr sz="1200"/>
            </a:lvl1pPr>
          </a:lstStyle>
          <a:p>
            <a:endParaRPr lang="en-US" dirty="0"/>
          </a:p>
        </p:txBody>
      </p:sp>
      <p:sp>
        <p:nvSpPr>
          <p:cNvPr id="11" name="Picture Placeholder 2">
            <a:extLst>
              <a:ext uri="{FF2B5EF4-FFF2-40B4-BE49-F238E27FC236}">
                <a16:creationId xmlns:a16="http://schemas.microsoft.com/office/drawing/2014/main" id="{BE2C5740-E550-4E7B-8D15-5C8358F797D4}"/>
              </a:ext>
            </a:extLst>
          </p:cNvPr>
          <p:cNvSpPr>
            <a:spLocks noGrp="1"/>
          </p:cNvSpPr>
          <p:nvPr>
            <p:ph type="pic" sz="quarter" idx="13"/>
          </p:nvPr>
        </p:nvSpPr>
        <p:spPr>
          <a:xfrm>
            <a:off x="3090226" y="2524786"/>
            <a:ext cx="1965960" cy="1965960"/>
          </a:xfrm>
          <a:prstGeom prst="ellipse">
            <a:avLst/>
          </a:prstGeom>
        </p:spPr>
        <p:txBody>
          <a:bodyPr anchor="ctr">
            <a:normAutofit/>
          </a:bodyPr>
          <a:lstStyle>
            <a:lvl1pPr marL="0" indent="0" algn="ctr">
              <a:buNone/>
              <a:defRPr sz="1200"/>
            </a:lvl1pPr>
          </a:lstStyle>
          <a:p>
            <a:endParaRPr lang="en-US" dirty="0"/>
          </a:p>
        </p:txBody>
      </p:sp>
      <p:sp>
        <p:nvSpPr>
          <p:cNvPr id="12" name="Picture Placeholder 2">
            <a:extLst>
              <a:ext uri="{FF2B5EF4-FFF2-40B4-BE49-F238E27FC236}">
                <a16:creationId xmlns:a16="http://schemas.microsoft.com/office/drawing/2014/main" id="{ADBF3FE1-4283-4BC9-9FC6-2C48E4C89364}"/>
              </a:ext>
            </a:extLst>
          </p:cNvPr>
          <p:cNvSpPr>
            <a:spLocks noGrp="1"/>
          </p:cNvSpPr>
          <p:nvPr>
            <p:ph type="pic" sz="quarter" idx="14"/>
          </p:nvPr>
        </p:nvSpPr>
        <p:spPr>
          <a:xfrm>
            <a:off x="4990029" y="4411980"/>
            <a:ext cx="1965960" cy="1965960"/>
          </a:xfrm>
          <a:prstGeom prst="ellipse">
            <a:avLst/>
          </a:prstGeom>
        </p:spPr>
        <p:txBody>
          <a:bodyPr anchor="ctr">
            <a:normAutofit/>
          </a:bodyPr>
          <a:lstStyle>
            <a:lvl1pPr marL="0" indent="0" algn="ctr">
              <a:buNone/>
              <a:defRPr sz="1200"/>
            </a:lvl1pPr>
          </a:lstStyle>
          <a:p>
            <a:endParaRPr lang="en-US" dirty="0"/>
          </a:p>
        </p:txBody>
      </p:sp>
      <p:sp>
        <p:nvSpPr>
          <p:cNvPr id="13" name="Picture Placeholder 2">
            <a:extLst>
              <a:ext uri="{FF2B5EF4-FFF2-40B4-BE49-F238E27FC236}">
                <a16:creationId xmlns:a16="http://schemas.microsoft.com/office/drawing/2014/main" id="{BE68C3A6-9355-468E-ABAC-A81D5B212B12}"/>
              </a:ext>
            </a:extLst>
          </p:cNvPr>
          <p:cNvSpPr>
            <a:spLocks noGrp="1"/>
          </p:cNvSpPr>
          <p:nvPr>
            <p:ph type="pic" sz="quarter" idx="15"/>
          </p:nvPr>
        </p:nvSpPr>
        <p:spPr>
          <a:xfrm>
            <a:off x="7407541" y="3603074"/>
            <a:ext cx="1965960" cy="1965960"/>
          </a:xfrm>
          <a:prstGeom prst="ellipse">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2403801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1_Full Imag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D88F08D6-38CC-48BA-B50D-8B6C2464C7CD}"/>
              </a:ext>
            </a:extLst>
          </p:cNvPr>
          <p:cNvSpPr>
            <a:spLocks noGrp="1"/>
          </p:cNvSpPr>
          <p:nvPr>
            <p:ph type="pic" sz="quarter" idx="11"/>
          </p:nvPr>
        </p:nvSpPr>
        <p:spPr>
          <a:xfrm>
            <a:off x="1641409" y="2181105"/>
            <a:ext cx="1645920" cy="1645920"/>
          </a:xfrm>
          <a:prstGeom prst="rect">
            <a:avLst/>
          </a:prstGeom>
        </p:spPr>
        <p:txBody>
          <a:bodyPr anchor="ctr">
            <a:normAutofit/>
          </a:bodyPr>
          <a:lstStyle>
            <a:lvl1pPr marL="0" indent="0" algn="ctr">
              <a:buNone/>
              <a:defRPr sz="1200"/>
            </a:lvl1pPr>
          </a:lstStyle>
          <a:p>
            <a:endParaRPr lang="en-US" dirty="0"/>
          </a:p>
        </p:txBody>
      </p:sp>
      <p:sp>
        <p:nvSpPr>
          <p:cNvPr id="8" name="Picture Placeholder 2">
            <a:extLst>
              <a:ext uri="{FF2B5EF4-FFF2-40B4-BE49-F238E27FC236}">
                <a16:creationId xmlns:a16="http://schemas.microsoft.com/office/drawing/2014/main" id="{F5707C86-DAC5-445B-8D87-F9B116478754}"/>
              </a:ext>
            </a:extLst>
          </p:cNvPr>
          <p:cNvSpPr>
            <a:spLocks noGrp="1"/>
          </p:cNvSpPr>
          <p:nvPr>
            <p:ph type="pic" sz="quarter" idx="12"/>
          </p:nvPr>
        </p:nvSpPr>
        <p:spPr>
          <a:xfrm>
            <a:off x="1641409" y="3862002"/>
            <a:ext cx="1645920" cy="1645920"/>
          </a:xfrm>
          <a:prstGeom prst="rect">
            <a:avLst/>
          </a:prstGeom>
        </p:spPr>
        <p:txBody>
          <a:bodyPr anchor="ctr">
            <a:normAutofit/>
          </a:bodyPr>
          <a:lstStyle>
            <a:lvl1pPr marL="0" indent="0" algn="ctr">
              <a:buNone/>
              <a:defRPr sz="1200"/>
            </a:lvl1pPr>
          </a:lstStyle>
          <a:p>
            <a:endParaRPr lang="en-US" dirty="0"/>
          </a:p>
        </p:txBody>
      </p:sp>
      <p:sp>
        <p:nvSpPr>
          <p:cNvPr id="9" name="Picture Placeholder 2">
            <a:extLst>
              <a:ext uri="{FF2B5EF4-FFF2-40B4-BE49-F238E27FC236}">
                <a16:creationId xmlns:a16="http://schemas.microsoft.com/office/drawing/2014/main" id="{FDDE173E-517B-489E-83C0-CE617F077F51}"/>
              </a:ext>
            </a:extLst>
          </p:cNvPr>
          <p:cNvSpPr>
            <a:spLocks noGrp="1"/>
          </p:cNvSpPr>
          <p:nvPr>
            <p:ph type="pic" sz="quarter" idx="13"/>
          </p:nvPr>
        </p:nvSpPr>
        <p:spPr>
          <a:xfrm>
            <a:off x="6114500" y="2181105"/>
            <a:ext cx="1645920" cy="1645920"/>
          </a:xfrm>
          <a:prstGeom prst="rect">
            <a:avLst/>
          </a:prstGeom>
        </p:spPr>
        <p:txBody>
          <a:bodyPr anchor="ctr">
            <a:normAutofit/>
          </a:bodyPr>
          <a:lstStyle>
            <a:lvl1pPr marL="0" indent="0" algn="ctr">
              <a:buNone/>
              <a:defRPr sz="1200"/>
            </a:lvl1pPr>
          </a:lstStyle>
          <a:p>
            <a:endParaRPr lang="en-US" dirty="0"/>
          </a:p>
        </p:txBody>
      </p:sp>
      <p:sp>
        <p:nvSpPr>
          <p:cNvPr id="10" name="Picture Placeholder 2">
            <a:extLst>
              <a:ext uri="{FF2B5EF4-FFF2-40B4-BE49-F238E27FC236}">
                <a16:creationId xmlns:a16="http://schemas.microsoft.com/office/drawing/2014/main" id="{C8BF03F5-E580-45EF-B623-AFC93AC6D71B}"/>
              </a:ext>
            </a:extLst>
          </p:cNvPr>
          <p:cNvSpPr>
            <a:spLocks noGrp="1"/>
          </p:cNvSpPr>
          <p:nvPr>
            <p:ph type="pic" sz="quarter" idx="14"/>
          </p:nvPr>
        </p:nvSpPr>
        <p:spPr>
          <a:xfrm>
            <a:off x="6114500" y="3862002"/>
            <a:ext cx="1645920" cy="164592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270988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0704BEA8-4216-4291-B7A8-07A3B1974C95}"/>
              </a:ext>
            </a:extLst>
          </p:cNvPr>
          <p:cNvSpPr>
            <a:spLocks noGrp="1"/>
          </p:cNvSpPr>
          <p:nvPr>
            <p:ph type="pic" sz="quarter" idx="10"/>
          </p:nvPr>
        </p:nvSpPr>
        <p:spPr>
          <a:xfrm>
            <a:off x="0" y="0"/>
            <a:ext cx="12192000" cy="6858000"/>
          </a:xfrm>
          <a:prstGeom prst="rect">
            <a:avLst/>
          </a:prstGeom>
        </p:spPr>
        <p:txBody>
          <a:bodyPr anchor="ctr"/>
          <a:lstStyle/>
          <a:p>
            <a:endParaRPr lang="en-US"/>
          </a:p>
        </p:txBody>
      </p:sp>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04107" y="395328"/>
            <a:ext cx="375514" cy="365125"/>
          </a:xfrm>
          <a:prstGeom prst="rect">
            <a:avLst/>
          </a:prstGeom>
        </p:spPr>
        <p:txBody>
          <a:bodyPr vert="horz" lIns="91440" tIns="45720" rIns="91440" bIns="45720" rtlCol="0" anchor="ctr"/>
          <a:lstStyle>
            <a:lvl1pPr algn="r">
              <a:defRPr sz="1200">
                <a:solidFill>
                  <a:schemeClr val="bg1"/>
                </a:solidFill>
              </a:defRPr>
            </a:lvl1pPr>
          </a:lstStyle>
          <a:p>
            <a:fld id="{F2013BF4-5CFC-41F7-AD2A-79B49FE18922}" type="slidenum">
              <a:rPr lang="en-US" smtClean="0"/>
              <a:pPr/>
              <a:t>‹#›</a:t>
            </a:fld>
            <a:endParaRPr lang="en-US" dirty="0"/>
          </a:p>
        </p:txBody>
      </p:sp>
    </p:spTree>
    <p:extLst>
      <p:ext uri="{BB962C8B-B14F-4D97-AF65-F5344CB8AC3E}">
        <p14:creationId xmlns:p14="http://schemas.microsoft.com/office/powerpoint/2010/main" val="870007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2_Full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031F1253-9BEC-4ED2-AA0E-CAEDB97DB400}"/>
              </a:ext>
            </a:extLst>
          </p:cNvPr>
          <p:cNvSpPr>
            <a:spLocks noGrp="1"/>
          </p:cNvSpPr>
          <p:nvPr>
            <p:ph type="pic" sz="quarter" idx="27"/>
          </p:nvPr>
        </p:nvSpPr>
        <p:spPr>
          <a:xfrm>
            <a:off x="560831" y="3429000"/>
            <a:ext cx="11069553" cy="2910840"/>
          </a:xfrm>
          <a:prstGeom prst="rect">
            <a:avLst/>
          </a:prstGeom>
        </p:spPr>
        <p:txBody>
          <a:bodyPr anchor="ctr">
            <a:normAutofit/>
          </a:bodyPr>
          <a:lstStyle>
            <a:lvl1pPr marL="0" indent="0" algn="ctr">
              <a:buNone/>
              <a:defRPr sz="1200"/>
            </a:lvl1pPr>
          </a:lstStyle>
          <a:p>
            <a:endParaRPr lang="en-US" dirty="0"/>
          </a:p>
        </p:txBody>
      </p:sp>
      <p:sp>
        <p:nvSpPr>
          <p:cNvPr id="11" name="Picture Placeholder 2">
            <a:extLst>
              <a:ext uri="{FF2B5EF4-FFF2-40B4-BE49-F238E27FC236}">
                <a16:creationId xmlns:a16="http://schemas.microsoft.com/office/drawing/2014/main" id="{C0C8F3C2-CB87-4DF8-A5E3-64EEF5E13418}"/>
              </a:ext>
            </a:extLst>
          </p:cNvPr>
          <p:cNvSpPr>
            <a:spLocks noGrp="1"/>
          </p:cNvSpPr>
          <p:nvPr>
            <p:ph type="pic" sz="quarter" idx="28"/>
          </p:nvPr>
        </p:nvSpPr>
        <p:spPr>
          <a:xfrm>
            <a:off x="8544262" y="545594"/>
            <a:ext cx="3078202" cy="2883406"/>
          </a:xfrm>
          <a:prstGeom prst="rect">
            <a:avLst/>
          </a:prstGeom>
        </p:spPr>
        <p:txBody>
          <a:bodyPr anchor="ctr">
            <a:normAutofit/>
          </a:bodyPr>
          <a:lstStyle>
            <a:lvl1pPr marL="0" indent="0" algn="ctr">
              <a:buNone/>
              <a:defRPr sz="1200"/>
            </a:lvl1pPr>
          </a:lstStyle>
          <a:p>
            <a:endParaRPr lang="en-US" dirty="0"/>
          </a:p>
        </p:txBody>
      </p:sp>
      <p:sp>
        <p:nvSpPr>
          <p:cNvPr id="12" name="Picture Placeholder 2">
            <a:extLst>
              <a:ext uri="{FF2B5EF4-FFF2-40B4-BE49-F238E27FC236}">
                <a16:creationId xmlns:a16="http://schemas.microsoft.com/office/drawing/2014/main" id="{4212C148-22EC-43EF-9F3E-5397E972A40E}"/>
              </a:ext>
            </a:extLst>
          </p:cNvPr>
          <p:cNvSpPr>
            <a:spLocks noGrp="1"/>
          </p:cNvSpPr>
          <p:nvPr>
            <p:ph type="pic" sz="quarter" idx="29"/>
          </p:nvPr>
        </p:nvSpPr>
        <p:spPr>
          <a:xfrm>
            <a:off x="5470332" y="545594"/>
            <a:ext cx="3078202" cy="2883406"/>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7580164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3_Full Image">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FA5528F9-F333-475F-B24F-F20411E99375}"/>
              </a:ext>
            </a:extLst>
          </p:cNvPr>
          <p:cNvSpPr>
            <a:spLocks noGrp="1"/>
          </p:cNvSpPr>
          <p:nvPr>
            <p:ph type="pic" sz="quarter" idx="28"/>
          </p:nvPr>
        </p:nvSpPr>
        <p:spPr>
          <a:xfrm>
            <a:off x="7144513" y="646176"/>
            <a:ext cx="4477952" cy="4395984"/>
          </a:xfrm>
          <a:prstGeom prst="rect">
            <a:avLst/>
          </a:prstGeom>
        </p:spPr>
        <p:txBody>
          <a:bodyPr anchor="ctr">
            <a:normAutofit/>
          </a:bodyPr>
          <a:lstStyle>
            <a:lvl1pPr marL="0" indent="0" algn="ctr">
              <a:buNone/>
              <a:defRPr sz="1200"/>
            </a:lvl1pPr>
          </a:lstStyle>
          <a:p>
            <a:endParaRPr lang="en-US" dirty="0"/>
          </a:p>
        </p:txBody>
      </p:sp>
      <p:sp>
        <p:nvSpPr>
          <p:cNvPr id="6" name="Picture Placeholder 2">
            <a:extLst>
              <a:ext uri="{FF2B5EF4-FFF2-40B4-BE49-F238E27FC236}">
                <a16:creationId xmlns:a16="http://schemas.microsoft.com/office/drawing/2014/main" id="{D307B260-1D18-4592-B120-C09D3BC1A9D2}"/>
              </a:ext>
            </a:extLst>
          </p:cNvPr>
          <p:cNvSpPr>
            <a:spLocks noGrp="1"/>
          </p:cNvSpPr>
          <p:nvPr>
            <p:ph type="pic" sz="quarter" idx="29"/>
          </p:nvPr>
        </p:nvSpPr>
        <p:spPr>
          <a:xfrm>
            <a:off x="4424241" y="1865376"/>
            <a:ext cx="2720271" cy="4498848"/>
          </a:xfrm>
          <a:prstGeom prst="rect">
            <a:avLst/>
          </a:prstGeom>
        </p:spPr>
        <p:txBody>
          <a:bodyPr anchor="ctr">
            <a:normAutofit/>
          </a:bodyPr>
          <a:lstStyle>
            <a:lvl1pPr marL="0" indent="0" algn="ctr">
              <a:buNone/>
              <a:defRPr sz="1200"/>
            </a:lvl1pPr>
          </a:lstStyle>
          <a:p>
            <a:endParaRPr lang="en-US" dirty="0"/>
          </a:p>
        </p:txBody>
      </p:sp>
      <p:sp>
        <p:nvSpPr>
          <p:cNvPr id="8" name="Picture Placeholder 2">
            <a:extLst>
              <a:ext uri="{FF2B5EF4-FFF2-40B4-BE49-F238E27FC236}">
                <a16:creationId xmlns:a16="http://schemas.microsoft.com/office/drawing/2014/main" id="{9C2F30EC-9534-4F8F-AF8A-F2A0B225BAA2}"/>
              </a:ext>
            </a:extLst>
          </p:cNvPr>
          <p:cNvSpPr>
            <a:spLocks noGrp="1"/>
          </p:cNvSpPr>
          <p:nvPr>
            <p:ph type="pic" sz="quarter" idx="31"/>
          </p:nvPr>
        </p:nvSpPr>
        <p:spPr>
          <a:xfrm>
            <a:off x="569535" y="1865376"/>
            <a:ext cx="3854706" cy="3176784"/>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9273649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4_Full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936404A9-DF18-4B79-9084-73A0D567E794}"/>
              </a:ext>
            </a:extLst>
          </p:cNvPr>
          <p:cNvSpPr>
            <a:spLocks noGrp="1"/>
          </p:cNvSpPr>
          <p:nvPr>
            <p:ph type="pic" sz="quarter" idx="37"/>
          </p:nvPr>
        </p:nvSpPr>
        <p:spPr>
          <a:xfrm>
            <a:off x="0" y="0"/>
            <a:ext cx="12192000" cy="4590288"/>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5686462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5_Full Image">
    <p:spTree>
      <p:nvGrpSpPr>
        <p:cNvPr id="1" name=""/>
        <p:cNvGrpSpPr/>
        <p:nvPr/>
      </p:nvGrpSpPr>
      <p:grpSpPr>
        <a:xfrm>
          <a:off x="0" y="0"/>
          <a:ext cx="0" cy="0"/>
          <a:chOff x="0" y="0"/>
          <a:chExt cx="0" cy="0"/>
        </a:xfrm>
      </p:grpSpPr>
      <p:sp>
        <p:nvSpPr>
          <p:cNvPr id="3" name="Picture Placeholder 11">
            <a:extLst>
              <a:ext uri="{FF2B5EF4-FFF2-40B4-BE49-F238E27FC236}">
                <a16:creationId xmlns:a16="http://schemas.microsoft.com/office/drawing/2014/main" id="{EB8B3F1C-2387-45A3-AD52-C150031D8CDF}"/>
              </a:ext>
            </a:extLst>
          </p:cNvPr>
          <p:cNvSpPr>
            <a:spLocks noGrp="1"/>
          </p:cNvSpPr>
          <p:nvPr>
            <p:ph type="pic" sz="quarter" idx="16"/>
          </p:nvPr>
        </p:nvSpPr>
        <p:spPr>
          <a:xfrm>
            <a:off x="3124200" y="825500"/>
            <a:ext cx="2184400" cy="5207000"/>
          </a:xfrm>
          <a:custGeom>
            <a:avLst/>
            <a:gdLst>
              <a:gd name="connsiteX0" fmla="*/ 0 w 2184400"/>
              <a:gd name="connsiteY0" fmla="*/ 0 h 5207000"/>
              <a:gd name="connsiteX1" fmla="*/ 2184400 w 2184400"/>
              <a:gd name="connsiteY1" fmla="*/ 0 h 5207000"/>
              <a:gd name="connsiteX2" fmla="*/ 2184400 w 2184400"/>
              <a:gd name="connsiteY2" fmla="*/ 5207000 h 5207000"/>
              <a:gd name="connsiteX3" fmla="*/ 0 w 2184400"/>
              <a:gd name="connsiteY3" fmla="*/ 5207000 h 5207000"/>
            </a:gdLst>
            <a:ahLst/>
            <a:cxnLst>
              <a:cxn ang="0">
                <a:pos x="connsiteX0" y="connsiteY0"/>
              </a:cxn>
              <a:cxn ang="0">
                <a:pos x="connsiteX1" y="connsiteY1"/>
              </a:cxn>
              <a:cxn ang="0">
                <a:pos x="connsiteX2" y="connsiteY2"/>
              </a:cxn>
              <a:cxn ang="0">
                <a:pos x="connsiteX3" y="connsiteY3"/>
              </a:cxn>
            </a:cxnLst>
            <a:rect l="l" t="t" r="r" b="b"/>
            <a:pathLst>
              <a:path w="2184400" h="5207000">
                <a:moveTo>
                  <a:pt x="0" y="0"/>
                </a:moveTo>
                <a:lnTo>
                  <a:pt x="2184400" y="0"/>
                </a:lnTo>
                <a:lnTo>
                  <a:pt x="2184400" y="5207000"/>
                </a:lnTo>
                <a:lnTo>
                  <a:pt x="0" y="5207000"/>
                </a:lnTo>
                <a:close/>
              </a:path>
            </a:pathLst>
          </a:custGeom>
        </p:spPr>
        <p:txBody>
          <a:bodyPr wrap="square" anchor="ctr">
            <a:noAutofit/>
          </a:bodyPr>
          <a:lstStyle>
            <a:lvl1pPr marL="0" indent="0" algn="ctr">
              <a:buNone/>
              <a:defRPr sz="1200"/>
            </a:lvl1pPr>
          </a:lstStyle>
          <a:p>
            <a:endParaRPr lang="en-US" dirty="0"/>
          </a:p>
        </p:txBody>
      </p:sp>
      <p:sp>
        <p:nvSpPr>
          <p:cNvPr id="4" name="Picture Placeholder 10">
            <a:extLst>
              <a:ext uri="{FF2B5EF4-FFF2-40B4-BE49-F238E27FC236}">
                <a16:creationId xmlns:a16="http://schemas.microsoft.com/office/drawing/2014/main" id="{0F23F0A4-5F65-40DB-9ADA-C64789E332AB}"/>
              </a:ext>
            </a:extLst>
          </p:cNvPr>
          <p:cNvSpPr>
            <a:spLocks noGrp="1"/>
          </p:cNvSpPr>
          <p:nvPr>
            <p:ph type="pic" sz="quarter" idx="18"/>
          </p:nvPr>
        </p:nvSpPr>
        <p:spPr>
          <a:xfrm>
            <a:off x="5308600" y="825500"/>
            <a:ext cx="2184400" cy="5207000"/>
          </a:xfrm>
          <a:custGeom>
            <a:avLst/>
            <a:gdLst>
              <a:gd name="connsiteX0" fmla="*/ 0 w 2184400"/>
              <a:gd name="connsiteY0" fmla="*/ 0 h 5207000"/>
              <a:gd name="connsiteX1" fmla="*/ 2184400 w 2184400"/>
              <a:gd name="connsiteY1" fmla="*/ 0 h 5207000"/>
              <a:gd name="connsiteX2" fmla="*/ 2184400 w 2184400"/>
              <a:gd name="connsiteY2" fmla="*/ 5207000 h 5207000"/>
              <a:gd name="connsiteX3" fmla="*/ 0 w 2184400"/>
              <a:gd name="connsiteY3" fmla="*/ 5207000 h 5207000"/>
            </a:gdLst>
            <a:ahLst/>
            <a:cxnLst>
              <a:cxn ang="0">
                <a:pos x="connsiteX0" y="connsiteY0"/>
              </a:cxn>
              <a:cxn ang="0">
                <a:pos x="connsiteX1" y="connsiteY1"/>
              </a:cxn>
              <a:cxn ang="0">
                <a:pos x="connsiteX2" y="connsiteY2"/>
              </a:cxn>
              <a:cxn ang="0">
                <a:pos x="connsiteX3" y="connsiteY3"/>
              </a:cxn>
            </a:cxnLst>
            <a:rect l="l" t="t" r="r" b="b"/>
            <a:pathLst>
              <a:path w="2184400" h="5207000">
                <a:moveTo>
                  <a:pt x="0" y="0"/>
                </a:moveTo>
                <a:lnTo>
                  <a:pt x="2184400" y="0"/>
                </a:lnTo>
                <a:lnTo>
                  <a:pt x="2184400" y="5207000"/>
                </a:lnTo>
                <a:lnTo>
                  <a:pt x="0" y="5207000"/>
                </a:lnTo>
                <a:close/>
              </a:path>
            </a:pathLst>
          </a:custGeom>
        </p:spPr>
        <p:txBody>
          <a:bodyPr wrap="square" anchor="ctr">
            <a:noAutofit/>
          </a:bodyPr>
          <a:lstStyle>
            <a:lvl1pPr marL="0" indent="0" algn="ctr">
              <a:buNone/>
              <a:defRPr sz="1200"/>
            </a:lvl1pPr>
          </a:lstStyle>
          <a:p>
            <a:endParaRPr lang="en-US" dirty="0"/>
          </a:p>
        </p:txBody>
      </p:sp>
      <p:sp>
        <p:nvSpPr>
          <p:cNvPr id="5" name="Picture Placeholder 12">
            <a:extLst>
              <a:ext uri="{FF2B5EF4-FFF2-40B4-BE49-F238E27FC236}">
                <a16:creationId xmlns:a16="http://schemas.microsoft.com/office/drawing/2014/main" id="{4BF39B6A-B8D6-420E-AABE-A6813A813730}"/>
              </a:ext>
            </a:extLst>
          </p:cNvPr>
          <p:cNvSpPr>
            <a:spLocks noGrp="1"/>
          </p:cNvSpPr>
          <p:nvPr>
            <p:ph type="pic" sz="quarter" idx="17"/>
          </p:nvPr>
        </p:nvSpPr>
        <p:spPr>
          <a:xfrm>
            <a:off x="939800" y="825500"/>
            <a:ext cx="2184400" cy="5207000"/>
          </a:xfrm>
          <a:custGeom>
            <a:avLst/>
            <a:gdLst>
              <a:gd name="connsiteX0" fmla="*/ 0 w 2184400"/>
              <a:gd name="connsiteY0" fmla="*/ 0 h 5207000"/>
              <a:gd name="connsiteX1" fmla="*/ 2184400 w 2184400"/>
              <a:gd name="connsiteY1" fmla="*/ 0 h 5207000"/>
              <a:gd name="connsiteX2" fmla="*/ 2184400 w 2184400"/>
              <a:gd name="connsiteY2" fmla="*/ 5207000 h 5207000"/>
              <a:gd name="connsiteX3" fmla="*/ 0 w 2184400"/>
              <a:gd name="connsiteY3" fmla="*/ 5207000 h 5207000"/>
            </a:gdLst>
            <a:ahLst/>
            <a:cxnLst>
              <a:cxn ang="0">
                <a:pos x="connsiteX0" y="connsiteY0"/>
              </a:cxn>
              <a:cxn ang="0">
                <a:pos x="connsiteX1" y="connsiteY1"/>
              </a:cxn>
              <a:cxn ang="0">
                <a:pos x="connsiteX2" y="connsiteY2"/>
              </a:cxn>
              <a:cxn ang="0">
                <a:pos x="connsiteX3" y="connsiteY3"/>
              </a:cxn>
            </a:cxnLst>
            <a:rect l="l" t="t" r="r" b="b"/>
            <a:pathLst>
              <a:path w="2184400" h="5207000">
                <a:moveTo>
                  <a:pt x="0" y="0"/>
                </a:moveTo>
                <a:lnTo>
                  <a:pt x="2184400" y="0"/>
                </a:lnTo>
                <a:lnTo>
                  <a:pt x="2184400" y="5207000"/>
                </a:lnTo>
                <a:lnTo>
                  <a:pt x="0" y="5207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3028961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0_Full Image">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171120C9-89DE-4EBC-AEB3-7E7D68F9CCE4}"/>
              </a:ext>
            </a:extLst>
          </p:cNvPr>
          <p:cNvSpPr>
            <a:spLocks noGrp="1"/>
          </p:cNvSpPr>
          <p:nvPr>
            <p:ph type="pic" sz="quarter" idx="32"/>
          </p:nvPr>
        </p:nvSpPr>
        <p:spPr>
          <a:xfrm>
            <a:off x="569535" y="474555"/>
            <a:ext cx="3685473" cy="2954445"/>
          </a:xfrm>
          <a:prstGeom prst="rect">
            <a:avLst/>
          </a:prstGeom>
        </p:spPr>
        <p:txBody>
          <a:bodyPr anchor="ctr">
            <a:normAutofit/>
          </a:bodyPr>
          <a:lstStyle>
            <a:lvl1pPr marL="0" indent="0" algn="ctr">
              <a:buNone/>
              <a:defRPr sz="1200"/>
            </a:lvl1pPr>
          </a:lstStyle>
          <a:p>
            <a:endParaRPr lang="en-US" dirty="0"/>
          </a:p>
        </p:txBody>
      </p:sp>
      <p:sp>
        <p:nvSpPr>
          <p:cNvPr id="9" name="Picture Placeholder 2">
            <a:extLst>
              <a:ext uri="{FF2B5EF4-FFF2-40B4-BE49-F238E27FC236}">
                <a16:creationId xmlns:a16="http://schemas.microsoft.com/office/drawing/2014/main" id="{A8946DD2-C70E-4671-9494-B4B8A0CBF7CA}"/>
              </a:ext>
            </a:extLst>
          </p:cNvPr>
          <p:cNvSpPr>
            <a:spLocks noGrp="1"/>
          </p:cNvSpPr>
          <p:nvPr>
            <p:ph type="pic" sz="quarter" idx="33"/>
          </p:nvPr>
        </p:nvSpPr>
        <p:spPr>
          <a:xfrm>
            <a:off x="4253263" y="474555"/>
            <a:ext cx="3685473" cy="2954445"/>
          </a:xfrm>
          <a:prstGeom prst="rect">
            <a:avLst/>
          </a:prstGeom>
        </p:spPr>
        <p:txBody>
          <a:bodyPr anchor="ctr">
            <a:normAutofit/>
          </a:bodyPr>
          <a:lstStyle>
            <a:lvl1pPr marL="0" indent="0" algn="ctr">
              <a:buNone/>
              <a:defRPr sz="1200"/>
            </a:lvl1pPr>
          </a:lstStyle>
          <a:p>
            <a:endParaRPr lang="en-US" dirty="0"/>
          </a:p>
        </p:txBody>
      </p:sp>
      <p:sp>
        <p:nvSpPr>
          <p:cNvPr id="10" name="Picture Placeholder 2">
            <a:extLst>
              <a:ext uri="{FF2B5EF4-FFF2-40B4-BE49-F238E27FC236}">
                <a16:creationId xmlns:a16="http://schemas.microsoft.com/office/drawing/2014/main" id="{65A87CC6-2E54-4A42-86E9-71CF80D9042F}"/>
              </a:ext>
            </a:extLst>
          </p:cNvPr>
          <p:cNvSpPr>
            <a:spLocks noGrp="1"/>
          </p:cNvSpPr>
          <p:nvPr>
            <p:ph type="pic" sz="quarter" idx="34"/>
          </p:nvPr>
        </p:nvSpPr>
        <p:spPr>
          <a:xfrm>
            <a:off x="7936991" y="474555"/>
            <a:ext cx="3685473" cy="2954445"/>
          </a:xfrm>
          <a:prstGeom prst="rect">
            <a:avLst/>
          </a:prstGeom>
        </p:spPr>
        <p:txBody>
          <a:bodyPr anchor="ctr">
            <a:normAutofit/>
          </a:bodyPr>
          <a:lstStyle>
            <a:lvl1pPr marL="0" indent="0" algn="ctr">
              <a:buNone/>
              <a:defRPr sz="1200"/>
            </a:lvl1pPr>
          </a:lstStyle>
          <a:p>
            <a:endParaRPr lang="en-US" dirty="0"/>
          </a:p>
        </p:txBody>
      </p:sp>
      <p:sp>
        <p:nvSpPr>
          <p:cNvPr id="11" name="Picture Placeholder 2">
            <a:extLst>
              <a:ext uri="{FF2B5EF4-FFF2-40B4-BE49-F238E27FC236}">
                <a16:creationId xmlns:a16="http://schemas.microsoft.com/office/drawing/2014/main" id="{022A53E6-BCFE-445F-82B0-CCD1B94CA7BE}"/>
              </a:ext>
            </a:extLst>
          </p:cNvPr>
          <p:cNvSpPr>
            <a:spLocks noGrp="1"/>
          </p:cNvSpPr>
          <p:nvPr>
            <p:ph type="pic" sz="quarter" idx="35"/>
          </p:nvPr>
        </p:nvSpPr>
        <p:spPr>
          <a:xfrm>
            <a:off x="569535" y="3429000"/>
            <a:ext cx="7367456" cy="2954445"/>
          </a:xfrm>
          <a:prstGeom prst="rect">
            <a:avLst/>
          </a:prstGeom>
        </p:spPr>
        <p:txBody>
          <a:bodyPr anchor="ctr">
            <a:normAutofit/>
          </a:bodyPr>
          <a:lstStyle>
            <a:lvl1pPr marL="0" indent="0" algn="ctr">
              <a:buNone/>
              <a:defRPr sz="1200"/>
            </a:lvl1pPr>
          </a:lstStyle>
          <a:p>
            <a:endParaRPr lang="en-US" dirty="0"/>
          </a:p>
        </p:txBody>
      </p:sp>
      <p:sp>
        <p:nvSpPr>
          <p:cNvPr id="12" name="Picture Placeholder 2">
            <a:extLst>
              <a:ext uri="{FF2B5EF4-FFF2-40B4-BE49-F238E27FC236}">
                <a16:creationId xmlns:a16="http://schemas.microsoft.com/office/drawing/2014/main" id="{75B71AB0-A885-4266-B1B3-036D748B47A7}"/>
              </a:ext>
            </a:extLst>
          </p:cNvPr>
          <p:cNvSpPr>
            <a:spLocks noGrp="1"/>
          </p:cNvSpPr>
          <p:nvPr>
            <p:ph type="pic" sz="quarter" idx="37"/>
          </p:nvPr>
        </p:nvSpPr>
        <p:spPr>
          <a:xfrm>
            <a:off x="7936991" y="3429000"/>
            <a:ext cx="3685473" cy="2954445"/>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6926629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6_Full Image">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1C370845-4D7B-4186-B279-E3728DB4203B}"/>
              </a:ext>
            </a:extLst>
          </p:cNvPr>
          <p:cNvSpPr>
            <a:spLocks noGrp="1"/>
          </p:cNvSpPr>
          <p:nvPr>
            <p:ph type="pic" sz="quarter" idx="17"/>
          </p:nvPr>
        </p:nvSpPr>
        <p:spPr>
          <a:xfrm>
            <a:off x="1471135" y="1961864"/>
            <a:ext cx="2934274" cy="2934272"/>
          </a:xfrm>
          <a:prstGeom prst="ellipse">
            <a:avLst/>
          </a:prstGeom>
        </p:spPr>
        <p:txBody>
          <a:bodyPr anchor="ctr">
            <a:normAutofit/>
          </a:bodyPr>
          <a:lstStyle>
            <a:lvl1pPr marL="0" indent="0" algn="ctr">
              <a:buNone/>
              <a:defRPr sz="1200">
                <a:solidFill>
                  <a:schemeClr val="bg2"/>
                </a:solidFill>
              </a:defRPr>
            </a:lvl1pPr>
          </a:lstStyle>
          <a:p>
            <a:endParaRPr lang="en-US"/>
          </a:p>
        </p:txBody>
      </p:sp>
      <p:sp>
        <p:nvSpPr>
          <p:cNvPr id="7" name="Picture Placeholder 3">
            <a:extLst>
              <a:ext uri="{FF2B5EF4-FFF2-40B4-BE49-F238E27FC236}">
                <a16:creationId xmlns:a16="http://schemas.microsoft.com/office/drawing/2014/main" id="{9A6EDC51-D23F-42EA-9FC3-6603A7C4739A}"/>
              </a:ext>
            </a:extLst>
          </p:cNvPr>
          <p:cNvSpPr>
            <a:spLocks noGrp="1"/>
          </p:cNvSpPr>
          <p:nvPr>
            <p:ph type="pic" sz="quarter" idx="18"/>
          </p:nvPr>
        </p:nvSpPr>
        <p:spPr>
          <a:xfrm>
            <a:off x="4628863" y="1961864"/>
            <a:ext cx="2934274" cy="2934272"/>
          </a:xfrm>
          <a:prstGeom prst="ellipse">
            <a:avLst/>
          </a:prstGeom>
        </p:spPr>
        <p:txBody>
          <a:bodyPr anchor="ctr">
            <a:normAutofit/>
          </a:bodyPr>
          <a:lstStyle>
            <a:lvl1pPr marL="0" indent="0" algn="ctr">
              <a:buNone/>
              <a:defRPr sz="1200">
                <a:solidFill>
                  <a:schemeClr val="bg2"/>
                </a:solidFill>
              </a:defRPr>
            </a:lvl1pPr>
          </a:lstStyle>
          <a:p>
            <a:endParaRPr lang="en-US"/>
          </a:p>
        </p:txBody>
      </p:sp>
      <p:sp>
        <p:nvSpPr>
          <p:cNvPr id="8" name="Picture Placeholder 3">
            <a:extLst>
              <a:ext uri="{FF2B5EF4-FFF2-40B4-BE49-F238E27FC236}">
                <a16:creationId xmlns:a16="http://schemas.microsoft.com/office/drawing/2014/main" id="{CF97E43C-D008-4AC5-BC8D-913D50049E47}"/>
              </a:ext>
            </a:extLst>
          </p:cNvPr>
          <p:cNvSpPr>
            <a:spLocks noGrp="1"/>
          </p:cNvSpPr>
          <p:nvPr>
            <p:ph type="pic" sz="quarter" idx="19"/>
          </p:nvPr>
        </p:nvSpPr>
        <p:spPr>
          <a:xfrm>
            <a:off x="7786591" y="1961864"/>
            <a:ext cx="2934274" cy="2934272"/>
          </a:xfrm>
          <a:prstGeom prst="ellipse">
            <a:avLst/>
          </a:prstGeom>
        </p:spPr>
        <p:txBody>
          <a:bodyPr anchor="ctr">
            <a:normAutofit/>
          </a:bodyPr>
          <a:lstStyle>
            <a:lvl1pPr marL="0" indent="0" algn="ctr">
              <a:buNone/>
              <a:defRPr sz="1200">
                <a:solidFill>
                  <a:schemeClr val="bg2"/>
                </a:solidFill>
              </a:defRPr>
            </a:lvl1pPr>
          </a:lstStyle>
          <a:p>
            <a:endParaRPr lang="en-US"/>
          </a:p>
        </p:txBody>
      </p:sp>
    </p:spTree>
    <p:extLst>
      <p:ext uri="{BB962C8B-B14F-4D97-AF65-F5344CB8AC3E}">
        <p14:creationId xmlns:p14="http://schemas.microsoft.com/office/powerpoint/2010/main" val="37647423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7_Full Image">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C89E4737-1A1A-487C-8EAD-8A04345DBC65}"/>
              </a:ext>
            </a:extLst>
          </p:cNvPr>
          <p:cNvSpPr>
            <a:spLocks noGrp="1"/>
          </p:cNvSpPr>
          <p:nvPr>
            <p:ph type="pic" sz="quarter" idx="32"/>
          </p:nvPr>
        </p:nvSpPr>
        <p:spPr>
          <a:xfrm>
            <a:off x="569535" y="474555"/>
            <a:ext cx="3685473" cy="2954445"/>
          </a:xfrm>
          <a:prstGeom prst="rect">
            <a:avLst/>
          </a:prstGeom>
        </p:spPr>
        <p:txBody>
          <a:bodyPr anchor="ctr">
            <a:normAutofit/>
          </a:bodyPr>
          <a:lstStyle>
            <a:lvl1pPr marL="0" indent="0" algn="ctr">
              <a:buNone/>
              <a:defRPr sz="1200"/>
            </a:lvl1pPr>
          </a:lstStyle>
          <a:p>
            <a:endParaRPr lang="en-US" dirty="0"/>
          </a:p>
        </p:txBody>
      </p:sp>
      <p:sp>
        <p:nvSpPr>
          <p:cNvPr id="9" name="Picture Placeholder 2">
            <a:extLst>
              <a:ext uri="{FF2B5EF4-FFF2-40B4-BE49-F238E27FC236}">
                <a16:creationId xmlns:a16="http://schemas.microsoft.com/office/drawing/2014/main" id="{9F11BDB6-DB48-46B9-835F-CD7745BAF097}"/>
              </a:ext>
            </a:extLst>
          </p:cNvPr>
          <p:cNvSpPr>
            <a:spLocks noGrp="1"/>
          </p:cNvSpPr>
          <p:nvPr>
            <p:ph type="pic" sz="quarter" idx="33"/>
          </p:nvPr>
        </p:nvSpPr>
        <p:spPr>
          <a:xfrm>
            <a:off x="4253263" y="474555"/>
            <a:ext cx="3685473" cy="2954445"/>
          </a:xfrm>
          <a:prstGeom prst="rect">
            <a:avLst/>
          </a:prstGeom>
        </p:spPr>
        <p:txBody>
          <a:bodyPr anchor="ctr">
            <a:normAutofit/>
          </a:bodyPr>
          <a:lstStyle>
            <a:lvl1pPr marL="0" indent="0" algn="ctr">
              <a:buNone/>
              <a:defRPr sz="1200"/>
            </a:lvl1pPr>
          </a:lstStyle>
          <a:p>
            <a:endParaRPr lang="en-US" dirty="0"/>
          </a:p>
        </p:txBody>
      </p:sp>
      <p:sp>
        <p:nvSpPr>
          <p:cNvPr id="10" name="Picture Placeholder 2">
            <a:extLst>
              <a:ext uri="{FF2B5EF4-FFF2-40B4-BE49-F238E27FC236}">
                <a16:creationId xmlns:a16="http://schemas.microsoft.com/office/drawing/2014/main" id="{C71AC73E-E9D0-40C2-8204-45E397FC17A3}"/>
              </a:ext>
            </a:extLst>
          </p:cNvPr>
          <p:cNvSpPr>
            <a:spLocks noGrp="1"/>
          </p:cNvSpPr>
          <p:nvPr>
            <p:ph type="pic" sz="quarter" idx="34"/>
          </p:nvPr>
        </p:nvSpPr>
        <p:spPr>
          <a:xfrm>
            <a:off x="7936991" y="474555"/>
            <a:ext cx="3685473" cy="2954445"/>
          </a:xfrm>
          <a:prstGeom prst="rect">
            <a:avLst/>
          </a:prstGeom>
        </p:spPr>
        <p:txBody>
          <a:bodyPr anchor="ctr">
            <a:normAutofit/>
          </a:bodyPr>
          <a:lstStyle>
            <a:lvl1pPr marL="0" indent="0" algn="ctr">
              <a:buNone/>
              <a:defRPr sz="1200"/>
            </a:lvl1pPr>
          </a:lstStyle>
          <a:p>
            <a:endParaRPr lang="en-US" dirty="0"/>
          </a:p>
        </p:txBody>
      </p:sp>
      <p:sp>
        <p:nvSpPr>
          <p:cNvPr id="11" name="Picture Placeholder 2">
            <a:extLst>
              <a:ext uri="{FF2B5EF4-FFF2-40B4-BE49-F238E27FC236}">
                <a16:creationId xmlns:a16="http://schemas.microsoft.com/office/drawing/2014/main" id="{08D9BFA6-2F7E-4E53-B293-2846A4B23169}"/>
              </a:ext>
            </a:extLst>
          </p:cNvPr>
          <p:cNvSpPr>
            <a:spLocks noGrp="1"/>
          </p:cNvSpPr>
          <p:nvPr>
            <p:ph type="pic" sz="quarter" idx="35"/>
          </p:nvPr>
        </p:nvSpPr>
        <p:spPr>
          <a:xfrm>
            <a:off x="569535" y="3429000"/>
            <a:ext cx="6136065" cy="2954445"/>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6315789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9_Full Image">
    <p:spTree>
      <p:nvGrpSpPr>
        <p:cNvPr id="1" name=""/>
        <p:cNvGrpSpPr/>
        <p:nvPr/>
      </p:nvGrpSpPr>
      <p:grpSpPr>
        <a:xfrm>
          <a:off x="0" y="0"/>
          <a:ext cx="0" cy="0"/>
          <a:chOff x="0" y="0"/>
          <a:chExt cx="0" cy="0"/>
        </a:xfrm>
      </p:grpSpPr>
      <p:sp>
        <p:nvSpPr>
          <p:cNvPr id="6" name="Picture Placeholder 10">
            <a:extLst>
              <a:ext uri="{FF2B5EF4-FFF2-40B4-BE49-F238E27FC236}">
                <a16:creationId xmlns:a16="http://schemas.microsoft.com/office/drawing/2014/main" id="{B2EA1436-C800-4EAB-92FF-7245F6115565}"/>
              </a:ext>
            </a:extLst>
          </p:cNvPr>
          <p:cNvSpPr>
            <a:spLocks noGrp="1"/>
          </p:cNvSpPr>
          <p:nvPr>
            <p:ph type="pic" sz="quarter" idx="13"/>
          </p:nvPr>
        </p:nvSpPr>
        <p:spPr>
          <a:xfrm>
            <a:off x="4794250" y="1430338"/>
            <a:ext cx="2689225" cy="3095625"/>
          </a:xfrm>
          <a:custGeom>
            <a:avLst/>
            <a:gdLst>
              <a:gd name="connsiteX0" fmla="*/ 0 w 2689225"/>
              <a:gd name="connsiteY0" fmla="*/ 0 h 3095625"/>
              <a:gd name="connsiteX1" fmla="*/ 2689225 w 2689225"/>
              <a:gd name="connsiteY1" fmla="*/ 0 h 3095625"/>
              <a:gd name="connsiteX2" fmla="*/ 2689225 w 2689225"/>
              <a:gd name="connsiteY2" fmla="*/ 3095625 h 3095625"/>
              <a:gd name="connsiteX3" fmla="*/ 0 w 2689225"/>
              <a:gd name="connsiteY3" fmla="*/ 3095625 h 3095625"/>
            </a:gdLst>
            <a:ahLst/>
            <a:cxnLst>
              <a:cxn ang="0">
                <a:pos x="connsiteX0" y="connsiteY0"/>
              </a:cxn>
              <a:cxn ang="0">
                <a:pos x="connsiteX1" y="connsiteY1"/>
              </a:cxn>
              <a:cxn ang="0">
                <a:pos x="connsiteX2" y="connsiteY2"/>
              </a:cxn>
              <a:cxn ang="0">
                <a:pos x="connsiteX3" y="connsiteY3"/>
              </a:cxn>
            </a:cxnLst>
            <a:rect l="l" t="t" r="r" b="b"/>
            <a:pathLst>
              <a:path w="2689225" h="3095625">
                <a:moveTo>
                  <a:pt x="0" y="0"/>
                </a:moveTo>
                <a:lnTo>
                  <a:pt x="2689225" y="0"/>
                </a:lnTo>
                <a:lnTo>
                  <a:pt x="2689225" y="3095625"/>
                </a:lnTo>
                <a:lnTo>
                  <a:pt x="0" y="3095625"/>
                </a:lnTo>
                <a:close/>
              </a:path>
            </a:pathLst>
          </a:custGeom>
        </p:spPr>
        <p:txBody>
          <a:bodyPr wrap="square" anchor="ctr">
            <a:noAutofit/>
          </a:bodyPr>
          <a:lstStyle/>
          <a:p>
            <a:endParaRPr lang="en-US" dirty="0"/>
          </a:p>
        </p:txBody>
      </p:sp>
      <p:sp>
        <p:nvSpPr>
          <p:cNvPr id="7" name="Picture Placeholder 15">
            <a:extLst>
              <a:ext uri="{FF2B5EF4-FFF2-40B4-BE49-F238E27FC236}">
                <a16:creationId xmlns:a16="http://schemas.microsoft.com/office/drawing/2014/main" id="{407378FE-EEFA-4C03-96EA-AA47D688EB5F}"/>
              </a:ext>
            </a:extLst>
          </p:cNvPr>
          <p:cNvSpPr>
            <a:spLocks noGrp="1"/>
          </p:cNvSpPr>
          <p:nvPr>
            <p:ph type="pic" sz="quarter" idx="12"/>
          </p:nvPr>
        </p:nvSpPr>
        <p:spPr>
          <a:xfrm>
            <a:off x="7569201" y="1430338"/>
            <a:ext cx="3933825" cy="4737100"/>
          </a:xfrm>
          <a:custGeom>
            <a:avLst/>
            <a:gdLst>
              <a:gd name="connsiteX0" fmla="*/ 0 w 3933825"/>
              <a:gd name="connsiteY0" fmla="*/ 0 h 4737100"/>
              <a:gd name="connsiteX1" fmla="*/ 3933825 w 3933825"/>
              <a:gd name="connsiteY1" fmla="*/ 0 h 4737100"/>
              <a:gd name="connsiteX2" fmla="*/ 3933825 w 3933825"/>
              <a:gd name="connsiteY2" fmla="*/ 4737100 h 4737100"/>
              <a:gd name="connsiteX3" fmla="*/ 0 w 3933825"/>
              <a:gd name="connsiteY3" fmla="*/ 4737100 h 4737100"/>
            </a:gdLst>
            <a:ahLst/>
            <a:cxnLst>
              <a:cxn ang="0">
                <a:pos x="connsiteX0" y="connsiteY0"/>
              </a:cxn>
              <a:cxn ang="0">
                <a:pos x="connsiteX1" y="connsiteY1"/>
              </a:cxn>
              <a:cxn ang="0">
                <a:pos x="connsiteX2" y="connsiteY2"/>
              </a:cxn>
              <a:cxn ang="0">
                <a:pos x="connsiteX3" y="connsiteY3"/>
              </a:cxn>
            </a:cxnLst>
            <a:rect l="l" t="t" r="r" b="b"/>
            <a:pathLst>
              <a:path w="3933825" h="4737100">
                <a:moveTo>
                  <a:pt x="0" y="0"/>
                </a:moveTo>
                <a:lnTo>
                  <a:pt x="3933825" y="0"/>
                </a:lnTo>
                <a:lnTo>
                  <a:pt x="3933825" y="4737100"/>
                </a:lnTo>
                <a:lnTo>
                  <a:pt x="0" y="4737100"/>
                </a:lnTo>
                <a:close/>
              </a:path>
            </a:pathLst>
          </a:custGeom>
        </p:spPr>
        <p:txBody>
          <a:bodyPr wrap="square" anchor="ctr">
            <a:noAutofit/>
          </a:bodyPr>
          <a:lstStyle/>
          <a:p>
            <a:endParaRPr lang="en-US" dirty="0"/>
          </a:p>
        </p:txBody>
      </p:sp>
      <p:sp>
        <p:nvSpPr>
          <p:cNvPr id="8" name="Picture Placeholder 13">
            <a:extLst>
              <a:ext uri="{FF2B5EF4-FFF2-40B4-BE49-F238E27FC236}">
                <a16:creationId xmlns:a16="http://schemas.microsoft.com/office/drawing/2014/main" id="{B406A680-284D-4184-97D9-15A2366359E8}"/>
              </a:ext>
            </a:extLst>
          </p:cNvPr>
          <p:cNvSpPr>
            <a:spLocks noGrp="1"/>
          </p:cNvSpPr>
          <p:nvPr>
            <p:ph type="pic" sz="quarter" idx="11"/>
          </p:nvPr>
        </p:nvSpPr>
        <p:spPr>
          <a:xfrm>
            <a:off x="688975" y="1430339"/>
            <a:ext cx="4019550" cy="1598613"/>
          </a:xfrm>
          <a:custGeom>
            <a:avLst/>
            <a:gdLst>
              <a:gd name="connsiteX0" fmla="*/ 0 w 4019550"/>
              <a:gd name="connsiteY0" fmla="*/ 0 h 1598613"/>
              <a:gd name="connsiteX1" fmla="*/ 4019550 w 4019550"/>
              <a:gd name="connsiteY1" fmla="*/ 0 h 1598613"/>
              <a:gd name="connsiteX2" fmla="*/ 4019550 w 4019550"/>
              <a:gd name="connsiteY2" fmla="*/ 1598613 h 1598613"/>
              <a:gd name="connsiteX3" fmla="*/ 0 w 4019550"/>
              <a:gd name="connsiteY3" fmla="*/ 1598613 h 1598613"/>
            </a:gdLst>
            <a:ahLst/>
            <a:cxnLst>
              <a:cxn ang="0">
                <a:pos x="connsiteX0" y="connsiteY0"/>
              </a:cxn>
              <a:cxn ang="0">
                <a:pos x="connsiteX1" y="connsiteY1"/>
              </a:cxn>
              <a:cxn ang="0">
                <a:pos x="connsiteX2" y="connsiteY2"/>
              </a:cxn>
              <a:cxn ang="0">
                <a:pos x="connsiteX3" y="connsiteY3"/>
              </a:cxn>
            </a:cxnLst>
            <a:rect l="l" t="t" r="r" b="b"/>
            <a:pathLst>
              <a:path w="4019550" h="1598613">
                <a:moveTo>
                  <a:pt x="0" y="0"/>
                </a:moveTo>
                <a:lnTo>
                  <a:pt x="4019550" y="0"/>
                </a:lnTo>
                <a:lnTo>
                  <a:pt x="4019550" y="1598613"/>
                </a:lnTo>
                <a:lnTo>
                  <a:pt x="0" y="1598613"/>
                </a:lnTo>
                <a:close/>
              </a:path>
            </a:pathLst>
          </a:custGeom>
        </p:spPr>
        <p:txBody>
          <a:bodyPr wrap="square" anchor="ctr">
            <a:noAutofit/>
          </a:bodyPr>
          <a:lstStyle/>
          <a:p>
            <a:endParaRPr lang="en-US" dirty="0"/>
          </a:p>
        </p:txBody>
      </p:sp>
      <p:sp>
        <p:nvSpPr>
          <p:cNvPr id="12" name="Picture Placeholder 14">
            <a:extLst>
              <a:ext uri="{FF2B5EF4-FFF2-40B4-BE49-F238E27FC236}">
                <a16:creationId xmlns:a16="http://schemas.microsoft.com/office/drawing/2014/main" id="{A2D57FF1-D3A9-48CD-9B86-9B37A4B1BA9F}"/>
              </a:ext>
            </a:extLst>
          </p:cNvPr>
          <p:cNvSpPr>
            <a:spLocks noGrp="1"/>
          </p:cNvSpPr>
          <p:nvPr>
            <p:ph type="pic" sz="quarter" idx="14"/>
          </p:nvPr>
        </p:nvSpPr>
        <p:spPr>
          <a:xfrm>
            <a:off x="688975" y="3114675"/>
            <a:ext cx="4019550" cy="1411288"/>
          </a:xfrm>
          <a:custGeom>
            <a:avLst/>
            <a:gdLst>
              <a:gd name="connsiteX0" fmla="*/ 0 w 4019550"/>
              <a:gd name="connsiteY0" fmla="*/ 0 h 1411288"/>
              <a:gd name="connsiteX1" fmla="*/ 4019550 w 4019550"/>
              <a:gd name="connsiteY1" fmla="*/ 0 h 1411288"/>
              <a:gd name="connsiteX2" fmla="*/ 4019550 w 4019550"/>
              <a:gd name="connsiteY2" fmla="*/ 1411288 h 1411288"/>
              <a:gd name="connsiteX3" fmla="*/ 0 w 4019550"/>
              <a:gd name="connsiteY3" fmla="*/ 1411288 h 1411288"/>
            </a:gdLst>
            <a:ahLst/>
            <a:cxnLst>
              <a:cxn ang="0">
                <a:pos x="connsiteX0" y="connsiteY0"/>
              </a:cxn>
              <a:cxn ang="0">
                <a:pos x="connsiteX1" y="connsiteY1"/>
              </a:cxn>
              <a:cxn ang="0">
                <a:pos x="connsiteX2" y="connsiteY2"/>
              </a:cxn>
              <a:cxn ang="0">
                <a:pos x="connsiteX3" y="connsiteY3"/>
              </a:cxn>
            </a:cxnLst>
            <a:rect l="l" t="t" r="r" b="b"/>
            <a:pathLst>
              <a:path w="4019550" h="1411288">
                <a:moveTo>
                  <a:pt x="0" y="0"/>
                </a:moveTo>
                <a:lnTo>
                  <a:pt x="4019550" y="0"/>
                </a:lnTo>
                <a:lnTo>
                  <a:pt x="4019550" y="1411288"/>
                </a:lnTo>
                <a:lnTo>
                  <a:pt x="0" y="1411288"/>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9677765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51_Full Image">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8D30B6A1-DC04-4A82-99B9-FA4950539D6E}"/>
              </a:ext>
            </a:extLst>
          </p:cNvPr>
          <p:cNvSpPr>
            <a:spLocks noGrp="1"/>
          </p:cNvSpPr>
          <p:nvPr>
            <p:ph type="pic" sz="quarter" idx="14"/>
          </p:nvPr>
        </p:nvSpPr>
        <p:spPr>
          <a:xfrm>
            <a:off x="1535089" y="3081159"/>
            <a:ext cx="4227713" cy="1471777"/>
          </a:xfrm>
          <a:custGeom>
            <a:avLst/>
            <a:gdLst>
              <a:gd name="connsiteX0" fmla="*/ 0 w 4227713"/>
              <a:gd name="connsiteY0" fmla="*/ 0 h 1471777"/>
              <a:gd name="connsiteX1" fmla="*/ 4227713 w 4227713"/>
              <a:gd name="connsiteY1" fmla="*/ 0 h 1471777"/>
              <a:gd name="connsiteX2" fmla="*/ 4227713 w 4227713"/>
              <a:gd name="connsiteY2" fmla="*/ 1471777 h 1471777"/>
              <a:gd name="connsiteX3" fmla="*/ 0 w 4227713"/>
              <a:gd name="connsiteY3" fmla="*/ 1471777 h 1471777"/>
            </a:gdLst>
            <a:ahLst/>
            <a:cxnLst>
              <a:cxn ang="0">
                <a:pos x="connsiteX0" y="connsiteY0"/>
              </a:cxn>
              <a:cxn ang="0">
                <a:pos x="connsiteX1" y="connsiteY1"/>
              </a:cxn>
              <a:cxn ang="0">
                <a:pos x="connsiteX2" y="connsiteY2"/>
              </a:cxn>
              <a:cxn ang="0">
                <a:pos x="connsiteX3" y="connsiteY3"/>
              </a:cxn>
            </a:cxnLst>
            <a:rect l="l" t="t" r="r" b="b"/>
            <a:pathLst>
              <a:path w="4227713" h="1471777">
                <a:moveTo>
                  <a:pt x="0" y="0"/>
                </a:moveTo>
                <a:lnTo>
                  <a:pt x="4227713" y="0"/>
                </a:lnTo>
                <a:lnTo>
                  <a:pt x="4227713" y="1471777"/>
                </a:lnTo>
                <a:lnTo>
                  <a:pt x="0" y="1471777"/>
                </a:lnTo>
                <a:close/>
              </a:path>
            </a:pathLst>
          </a:custGeom>
        </p:spPr>
        <p:txBody>
          <a:bodyPr wrap="square" anchor="ctr">
            <a:noAutofit/>
          </a:bodyPr>
          <a:lstStyle/>
          <a:p>
            <a:endParaRPr lang="en-US" dirty="0"/>
          </a:p>
        </p:txBody>
      </p:sp>
      <p:sp>
        <p:nvSpPr>
          <p:cNvPr id="16" name="Picture Placeholder 15">
            <a:extLst>
              <a:ext uri="{FF2B5EF4-FFF2-40B4-BE49-F238E27FC236}">
                <a16:creationId xmlns:a16="http://schemas.microsoft.com/office/drawing/2014/main" id="{0F8ECA8B-47DA-469A-BEF9-7D9AA2A01B9B}"/>
              </a:ext>
            </a:extLst>
          </p:cNvPr>
          <p:cNvSpPr>
            <a:spLocks noGrp="1"/>
          </p:cNvSpPr>
          <p:nvPr>
            <p:ph type="pic" sz="quarter" idx="15"/>
          </p:nvPr>
        </p:nvSpPr>
        <p:spPr>
          <a:xfrm>
            <a:off x="6429199" y="4858665"/>
            <a:ext cx="4240414" cy="1471777"/>
          </a:xfrm>
          <a:custGeom>
            <a:avLst/>
            <a:gdLst>
              <a:gd name="connsiteX0" fmla="*/ 0 w 4240414"/>
              <a:gd name="connsiteY0" fmla="*/ 0 h 1471777"/>
              <a:gd name="connsiteX1" fmla="*/ 4240414 w 4240414"/>
              <a:gd name="connsiteY1" fmla="*/ 0 h 1471777"/>
              <a:gd name="connsiteX2" fmla="*/ 4240414 w 4240414"/>
              <a:gd name="connsiteY2" fmla="*/ 1471777 h 1471777"/>
              <a:gd name="connsiteX3" fmla="*/ 0 w 4240414"/>
              <a:gd name="connsiteY3" fmla="*/ 1471777 h 1471777"/>
            </a:gdLst>
            <a:ahLst/>
            <a:cxnLst>
              <a:cxn ang="0">
                <a:pos x="connsiteX0" y="connsiteY0"/>
              </a:cxn>
              <a:cxn ang="0">
                <a:pos x="connsiteX1" y="connsiteY1"/>
              </a:cxn>
              <a:cxn ang="0">
                <a:pos x="connsiteX2" y="connsiteY2"/>
              </a:cxn>
              <a:cxn ang="0">
                <a:pos x="connsiteX3" y="connsiteY3"/>
              </a:cxn>
            </a:cxnLst>
            <a:rect l="l" t="t" r="r" b="b"/>
            <a:pathLst>
              <a:path w="4240414" h="1471777">
                <a:moveTo>
                  <a:pt x="0" y="0"/>
                </a:moveTo>
                <a:lnTo>
                  <a:pt x="4240414" y="0"/>
                </a:lnTo>
                <a:lnTo>
                  <a:pt x="4240414" y="1471777"/>
                </a:lnTo>
                <a:lnTo>
                  <a:pt x="0" y="1471777"/>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5401334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2_Full Image">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8D30B6A1-DC04-4A82-99B9-FA4950539D6E}"/>
              </a:ext>
            </a:extLst>
          </p:cNvPr>
          <p:cNvSpPr>
            <a:spLocks noGrp="1"/>
          </p:cNvSpPr>
          <p:nvPr>
            <p:ph type="pic" sz="quarter" idx="14"/>
          </p:nvPr>
        </p:nvSpPr>
        <p:spPr>
          <a:xfrm>
            <a:off x="1535089" y="3081159"/>
            <a:ext cx="4227713" cy="1471777"/>
          </a:xfrm>
          <a:custGeom>
            <a:avLst/>
            <a:gdLst>
              <a:gd name="connsiteX0" fmla="*/ 0 w 4227713"/>
              <a:gd name="connsiteY0" fmla="*/ 0 h 1471777"/>
              <a:gd name="connsiteX1" fmla="*/ 4227713 w 4227713"/>
              <a:gd name="connsiteY1" fmla="*/ 0 h 1471777"/>
              <a:gd name="connsiteX2" fmla="*/ 4227713 w 4227713"/>
              <a:gd name="connsiteY2" fmla="*/ 1471777 h 1471777"/>
              <a:gd name="connsiteX3" fmla="*/ 0 w 4227713"/>
              <a:gd name="connsiteY3" fmla="*/ 1471777 h 1471777"/>
            </a:gdLst>
            <a:ahLst/>
            <a:cxnLst>
              <a:cxn ang="0">
                <a:pos x="connsiteX0" y="connsiteY0"/>
              </a:cxn>
              <a:cxn ang="0">
                <a:pos x="connsiteX1" y="connsiteY1"/>
              </a:cxn>
              <a:cxn ang="0">
                <a:pos x="connsiteX2" y="connsiteY2"/>
              </a:cxn>
              <a:cxn ang="0">
                <a:pos x="connsiteX3" y="connsiteY3"/>
              </a:cxn>
            </a:cxnLst>
            <a:rect l="l" t="t" r="r" b="b"/>
            <a:pathLst>
              <a:path w="4227713" h="1471777">
                <a:moveTo>
                  <a:pt x="0" y="0"/>
                </a:moveTo>
                <a:lnTo>
                  <a:pt x="4227713" y="0"/>
                </a:lnTo>
                <a:lnTo>
                  <a:pt x="4227713" y="1471777"/>
                </a:lnTo>
                <a:lnTo>
                  <a:pt x="0" y="1471777"/>
                </a:lnTo>
                <a:close/>
              </a:path>
            </a:pathLst>
          </a:custGeom>
        </p:spPr>
        <p:txBody>
          <a:bodyPr wrap="square" anchor="ctr">
            <a:noAutofit/>
          </a:bodyPr>
          <a:lstStyle/>
          <a:p>
            <a:endParaRPr lang="en-US" dirty="0"/>
          </a:p>
        </p:txBody>
      </p:sp>
      <p:sp>
        <p:nvSpPr>
          <p:cNvPr id="16" name="Picture Placeholder 15">
            <a:extLst>
              <a:ext uri="{FF2B5EF4-FFF2-40B4-BE49-F238E27FC236}">
                <a16:creationId xmlns:a16="http://schemas.microsoft.com/office/drawing/2014/main" id="{0F8ECA8B-47DA-469A-BEF9-7D9AA2A01B9B}"/>
              </a:ext>
            </a:extLst>
          </p:cNvPr>
          <p:cNvSpPr>
            <a:spLocks noGrp="1"/>
          </p:cNvSpPr>
          <p:nvPr>
            <p:ph type="pic" sz="quarter" idx="15"/>
          </p:nvPr>
        </p:nvSpPr>
        <p:spPr>
          <a:xfrm>
            <a:off x="6429199" y="4858665"/>
            <a:ext cx="4240414" cy="1471777"/>
          </a:xfrm>
          <a:custGeom>
            <a:avLst/>
            <a:gdLst>
              <a:gd name="connsiteX0" fmla="*/ 0 w 4240414"/>
              <a:gd name="connsiteY0" fmla="*/ 0 h 1471777"/>
              <a:gd name="connsiteX1" fmla="*/ 4240414 w 4240414"/>
              <a:gd name="connsiteY1" fmla="*/ 0 h 1471777"/>
              <a:gd name="connsiteX2" fmla="*/ 4240414 w 4240414"/>
              <a:gd name="connsiteY2" fmla="*/ 1471777 h 1471777"/>
              <a:gd name="connsiteX3" fmla="*/ 0 w 4240414"/>
              <a:gd name="connsiteY3" fmla="*/ 1471777 h 1471777"/>
            </a:gdLst>
            <a:ahLst/>
            <a:cxnLst>
              <a:cxn ang="0">
                <a:pos x="connsiteX0" y="connsiteY0"/>
              </a:cxn>
              <a:cxn ang="0">
                <a:pos x="connsiteX1" y="connsiteY1"/>
              </a:cxn>
              <a:cxn ang="0">
                <a:pos x="connsiteX2" y="connsiteY2"/>
              </a:cxn>
              <a:cxn ang="0">
                <a:pos x="connsiteX3" y="connsiteY3"/>
              </a:cxn>
            </a:cxnLst>
            <a:rect l="l" t="t" r="r" b="b"/>
            <a:pathLst>
              <a:path w="4240414" h="1471777">
                <a:moveTo>
                  <a:pt x="0" y="0"/>
                </a:moveTo>
                <a:lnTo>
                  <a:pt x="4240414" y="0"/>
                </a:lnTo>
                <a:lnTo>
                  <a:pt x="4240414" y="1471777"/>
                </a:lnTo>
                <a:lnTo>
                  <a:pt x="0" y="1471777"/>
                </a:lnTo>
                <a:close/>
              </a:path>
            </a:pathLst>
          </a:custGeom>
        </p:spPr>
        <p:txBody>
          <a:bodyPr wrap="square" anchor="ctr">
            <a:noAutofit/>
          </a:bodyPr>
          <a:lstStyle/>
          <a:p>
            <a:endParaRPr lang="en-US" dirty="0"/>
          </a:p>
        </p:txBody>
      </p:sp>
      <p:sp>
        <p:nvSpPr>
          <p:cNvPr id="7" name="Picture Placeholder 6">
            <a:extLst>
              <a:ext uri="{FF2B5EF4-FFF2-40B4-BE49-F238E27FC236}">
                <a16:creationId xmlns:a16="http://schemas.microsoft.com/office/drawing/2014/main" id="{F1299C3D-A78D-4EA7-8CF7-DA8351D059B5}"/>
              </a:ext>
            </a:extLst>
          </p:cNvPr>
          <p:cNvSpPr>
            <a:spLocks noGrp="1"/>
          </p:cNvSpPr>
          <p:nvPr>
            <p:ph type="pic" sz="quarter" idx="16"/>
          </p:nvPr>
        </p:nvSpPr>
        <p:spPr>
          <a:xfrm>
            <a:off x="6429199" y="1118859"/>
            <a:ext cx="4227713" cy="1471777"/>
          </a:xfrm>
          <a:custGeom>
            <a:avLst/>
            <a:gdLst>
              <a:gd name="connsiteX0" fmla="*/ 0 w 4227713"/>
              <a:gd name="connsiteY0" fmla="*/ 0 h 1471777"/>
              <a:gd name="connsiteX1" fmla="*/ 4227713 w 4227713"/>
              <a:gd name="connsiteY1" fmla="*/ 0 h 1471777"/>
              <a:gd name="connsiteX2" fmla="*/ 4227713 w 4227713"/>
              <a:gd name="connsiteY2" fmla="*/ 1471777 h 1471777"/>
              <a:gd name="connsiteX3" fmla="*/ 0 w 4227713"/>
              <a:gd name="connsiteY3" fmla="*/ 1471777 h 1471777"/>
            </a:gdLst>
            <a:ahLst/>
            <a:cxnLst>
              <a:cxn ang="0">
                <a:pos x="connsiteX0" y="connsiteY0"/>
              </a:cxn>
              <a:cxn ang="0">
                <a:pos x="connsiteX1" y="connsiteY1"/>
              </a:cxn>
              <a:cxn ang="0">
                <a:pos x="connsiteX2" y="connsiteY2"/>
              </a:cxn>
              <a:cxn ang="0">
                <a:pos x="connsiteX3" y="connsiteY3"/>
              </a:cxn>
            </a:cxnLst>
            <a:rect l="l" t="t" r="r" b="b"/>
            <a:pathLst>
              <a:path w="4227713" h="1471777">
                <a:moveTo>
                  <a:pt x="0" y="0"/>
                </a:moveTo>
                <a:lnTo>
                  <a:pt x="4227713" y="0"/>
                </a:lnTo>
                <a:lnTo>
                  <a:pt x="4227713" y="1471777"/>
                </a:lnTo>
                <a:lnTo>
                  <a:pt x="0" y="1471777"/>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015649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0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EB7095C-68DC-41E5-A322-48C2DAD508B0}"/>
              </a:ext>
            </a:extLst>
          </p:cNvPr>
          <p:cNvSpPr>
            <a:spLocks noGrp="1"/>
          </p:cNvSpPr>
          <p:nvPr>
            <p:ph type="pic" sz="quarter" idx="17"/>
          </p:nvPr>
        </p:nvSpPr>
        <p:spPr>
          <a:xfrm>
            <a:off x="0" y="2463800"/>
            <a:ext cx="12192000" cy="3263900"/>
          </a:xfrm>
          <a:custGeom>
            <a:avLst/>
            <a:gdLst>
              <a:gd name="connsiteX0" fmla="*/ 0 w 12192000"/>
              <a:gd name="connsiteY0" fmla="*/ 0 h 3765685"/>
              <a:gd name="connsiteX1" fmla="*/ 12192000 w 12192000"/>
              <a:gd name="connsiteY1" fmla="*/ 0 h 3765685"/>
              <a:gd name="connsiteX2" fmla="*/ 12192000 w 12192000"/>
              <a:gd name="connsiteY2" fmla="*/ 3765685 h 3765685"/>
              <a:gd name="connsiteX3" fmla="*/ 0 w 12192000"/>
              <a:gd name="connsiteY3" fmla="*/ 3765685 h 3765685"/>
            </a:gdLst>
            <a:ahLst/>
            <a:cxnLst>
              <a:cxn ang="0">
                <a:pos x="connsiteX0" y="connsiteY0"/>
              </a:cxn>
              <a:cxn ang="0">
                <a:pos x="connsiteX1" y="connsiteY1"/>
              </a:cxn>
              <a:cxn ang="0">
                <a:pos x="connsiteX2" y="connsiteY2"/>
              </a:cxn>
              <a:cxn ang="0">
                <a:pos x="connsiteX3" y="connsiteY3"/>
              </a:cxn>
            </a:cxnLst>
            <a:rect l="l" t="t" r="r" b="b"/>
            <a:pathLst>
              <a:path w="12192000" h="3765685">
                <a:moveTo>
                  <a:pt x="0" y="0"/>
                </a:moveTo>
                <a:lnTo>
                  <a:pt x="12192000" y="0"/>
                </a:lnTo>
                <a:lnTo>
                  <a:pt x="12192000" y="3765685"/>
                </a:lnTo>
                <a:lnTo>
                  <a:pt x="0" y="3765685"/>
                </a:lnTo>
                <a:close/>
              </a:path>
            </a:pathLst>
          </a:custGeom>
        </p:spPr>
      </p:sp>
    </p:spTree>
    <p:extLst>
      <p:ext uri="{BB962C8B-B14F-4D97-AF65-F5344CB8AC3E}">
        <p14:creationId xmlns:p14="http://schemas.microsoft.com/office/powerpoint/2010/main" val="36218864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3_Full Image">
    <p:spTree>
      <p:nvGrpSpPr>
        <p:cNvPr id="1" name=""/>
        <p:cNvGrpSpPr/>
        <p:nvPr/>
      </p:nvGrpSpPr>
      <p:grpSpPr>
        <a:xfrm>
          <a:off x="0" y="0"/>
          <a:ext cx="0" cy="0"/>
          <a:chOff x="0" y="0"/>
          <a:chExt cx="0" cy="0"/>
        </a:xfrm>
      </p:grpSpPr>
      <p:sp>
        <p:nvSpPr>
          <p:cNvPr id="6" name="Picture Placeholder 6">
            <a:extLst>
              <a:ext uri="{FF2B5EF4-FFF2-40B4-BE49-F238E27FC236}">
                <a16:creationId xmlns:a16="http://schemas.microsoft.com/office/drawing/2014/main" id="{4AEDD60B-FEDD-41B2-9741-059650683C63}"/>
              </a:ext>
            </a:extLst>
          </p:cNvPr>
          <p:cNvSpPr>
            <a:spLocks noGrp="1"/>
          </p:cNvSpPr>
          <p:nvPr>
            <p:ph type="pic" sz="quarter" idx="10"/>
          </p:nvPr>
        </p:nvSpPr>
        <p:spPr>
          <a:xfrm>
            <a:off x="-752516" y="-650517"/>
            <a:ext cx="6717886" cy="8159034"/>
          </a:xfrm>
          <a:custGeom>
            <a:avLst/>
            <a:gdLst>
              <a:gd name="connsiteX0" fmla="*/ 1771028 w 3322637"/>
              <a:gd name="connsiteY0" fmla="*/ 0 h 4035425"/>
              <a:gd name="connsiteX1" fmla="*/ 3322637 w 3322637"/>
              <a:gd name="connsiteY1" fmla="*/ 454320 h 4035425"/>
              <a:gd name="connsiteX2" fmla="*/ 2915144 w 3322637"/>
              <a:gd name="connsiteY2" fmla="*/ 1356277 h 4035425"/>
              <a:gd name="connsiteX3" fmla="*/ 1683260 w 3322637"/>
              <a:gd name="connsiteY3" fmla="*/ 918661 h 4035425"/>
              <a:gd name="connsiteX4" fmla="*/ 1376073 w 3322637"/>
              <a:gd name="connsiteY4" fmla="*/ 1132458 h 4035425"/>
              <a:gd name="connsiteX5" fmla="*/ 3313233 w 3322637"/>
              <a:gd name="connsiteY5" fmla="*/ 2796069 h 4035425"/>
              <a:gd name="connsiteX6" fmla="*/ 1783566 w 3322637"/>
              <a:gd name="connsiteY6" fmla="*/ 4035425 h 4035425"/>
              <a:gd name="connsiteX7" fmla="*/ 0 w 3322637"/>
              <a:gd name="connsiteY7" fmla="*/ 3410736 h 4035425"/>
              <a:gd name="connsiteX8" fmla="*/ 413763 w 3322637"/>
              <a:gd name="connsiteY8" fmla="*/ 2518800 h 4035425"/>
              <a:gd name="connsiteX9" fmla="*/ 1792970 w 3322637"/>
              <a:gd name="connsiteY9" fmla="*/ 3123446 h 4035425"/>
              <a:gd name="connsiteX10" fmla="*/ 2175387 w 3322637"/>
              <a:gd name="connsiteY10" fmla="*/ 2856199 h 4035425"/>
              <a:gd name="connsiteX11" fmla="*/ 238227 w 3322637"/>
              <a:gd name="connsiteY11" fmla="*/ 1246038 h 4035425"/>
              <a:gd name="connsiteX12" fmla="*/ 1771028 w 3322637"/>
              <a:gd name="connsiteY12" fmla="*/ 0 h 403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22637" h="4035425">
                <a:moveTo>
                  <a:pt x="1771028" y="0"/>
                </a:moveTo>
                <a:cubicBezTo>
                  <a:pt x="2338384" y="0"/>
                  <a:pt x="2921413" y="180392"/>
                  <a:pt x="3322637" y="454320"/>
                </a:cubicBezTo>
                <a:cubicBezTo>
                  <a:pt x="2915144" y="1356277"/>
                  <a:pt x="2915144" y="1356277"/>
                  <a:pt x="2915144" y="1356277"/>
                </a:cubicBezTo>
                <a:cubicBezTo>
                  <a:pt x="2535862" y="1125777"/>
                  <a:pt x="1993582" y="918661"/>
                  <a:pt x="1683260" y="918661"/>
                </a:cubicBezTo>
                <a:cubicBezTo>
                  <a:pt x="1498321" y="918661"/>
                  <a:pt x="1376073" y="985472"/>
                  <a:pt x="1376073" y="1132458"/>
                </a:cubicBezTo>
                <a:cubicBezTo>
                  <a:pt x="1376073" y="1713720"/>
                  <a:pt x="3313233" y="1369639"/>
                  <a:pt x="3313233" y="2796069"/>
                </a:cubicBezTo>
                <a:cubicBezTo>
                  <a:pt x="3313233" y="3634555"/>
                  <a:pt x="2614226" y="4035425"/>
                  <a:pt x="1783566" y="4035425"/>
                </a:cubicBezTo>
                <a:cubicBezTo>
                  <a:pt x="1153519" y="4035425"/>
                  <a:pt x="467050" y="3798244"/>
                  <a:pt x="0" y="3410736"/>
                </a:cubicBezTo>
                <a:cubicBezTo>
                  <a:pt x="413763" y="2518800"/>
                  <a:pt x="413763" y="2518800"/>
                  <a:pt x="413763" y="2518800"/>
                </a:cubicBezTo>
                <a:cubicBezTo>
                  <a:pt x="793045" y="2862880"/>
                  <a:pt x="1413688" y="3123446"/>
                  <a:pt x="1792970" y="3123446"/>
                </a:cubicBezTo>
                <a:cubicBezTo>
                  <a:pt x="2024928" y="3123446"/>
                  <a:pt x="2175387" y="3036591"/>
                  <a:pt x="2175387" y="2856199"/>
                </a:cubicBezTo>
                <a:cubicBezTo>
                  <a:pt x="2175387" y="2258235"/>
                  <a:pt x="238227" y="2635721"/>
                  <a:pt x="238227" y="1246038"/>
                </a:cubicBezTo>
                <a:cubicBezTo>
                  <a:pt x="238227" y="484385"/>
                  <a:pt x="846332" y="0"/>
                  <a:pt x="1771028" y="0"/>
                </a:cubicBezTo>
                <a:close/>
              </a:path>
            </a:pathLst>
          </a:custGeom>
        </p:spPr>
        <p:txBody>
          <a:bodyPr wrap="square" anchor="ctr">
            <a:noAutofit/>
          </a:bodyPr>
          <a:lstStyle/>
          <a:p>
            <a:endParaRPr lang="en-US"/>
          </a:p>
        </p:txBody>
      </p:sp>
    </p:spTree>
    <p:extLst>
      <p:ext uri="{BB962C8B-B14F-4D97-AF65-F5344CB8AC3E}">
        <p14:creationId xmlns:p14="http://schemas.microsoft.com/office/powerpoint/2010/main" val="11277130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4_Full Image">
    <p:spTree>
      <p:nvGrpSpPr>
        <p:cNvPr id="1" name=""/>
        <p:cNvGrpSpPr/>
        <p:nvPr/>
      </p:nvGrpSpPr>
      <p:grpSpPr>
        <a:xfrm>
          <a:off x="0" y="0"/>
          <a:ext cx="0" cy="0"/>
          <a:chOff x="0" y="0"/>
          <a:chExt cx="0" cy="0"/>
        </a:xfrm>
      </p:grpSpPr>
      <p:sp>
        <p:nvSpPr>
          <p:cNvPr id="4" name="Picture Placeholder 7">
            <a:extLst>
              <a:ext uri="{FF2B5EF4-FFF2-40B4-BE49-F238E27FC236}">
                <a16:creationId xmlns:a16="http://schemas.microsoft.com/office/drawing/2014/main" id="{D8DE59B0-C6D0-450D-8C0D-DE22569AE14B}"/>
              </a:ext>
            </a:extLst>
          </p:cNvPr>
          <p:cNvSpPr>
            <a:spLocks noGrp="1"/>
          </p:cNvSpPr>
          <p:nvPr>
            <p:ph type="pic" sz="quarter" idx="19"/>
          </p:nvPr>
        </p:nvSpPr>
        <p:spPr>
          <a:xfrm>
            <a:off x="-2017538" y="676423"/>
            <a:ext cx="8740484" cy="5505154"/>
          </a:xfrm>
          <a:custGeom>
            <a:avLst/>
            <a:gdLst>
              <a:gd name="connsiteX0" fmla="*/ 0 w 4181102"/>
              <a:gd name="connsiteY0" fmla="*/ 0 h 2633448"/>
              <a:gd name="connsiteX1" fmla="*/ 854867 w 4181102"/>
              <a:gd name="connsiteY1" fmla="*/ 0 h 2633448"/>
              <a:gd name="connsiteX2" fmla="*/ 1285169 w 4181102"/>
              <a:gd name="connsiteY2" fmla="*/ 1498885 h 2633448"/>
              <a:gd name="connsiteX3" fmla="*/ 1741289 w 4181102"/>
              <a:gd name="connsiteY3" fmla="*/ 0 h 2633448"/>
              <a:gd name="connsiteX4" fmla="*/ 2505793 w 4181102"/>
              <a:gd name="connsiteY4" fmla="*/ 0 h 2633448"/>
              <a:gd name="connsiteX5" fmla="*/ 2936095 w 4181102"/>
              <a:gd name="connsiteY5" fmla="*/ 1516097 h 2633448"/>
              <a:gd name="connsiteX6" fmla="*/ 3389346 w 4181102"/>
              <a:gd name="connsiteY6" fmla="*/ 0 h 2633448"/>
              <a:gd name="connsiteX7" fmla="*/ 4181102 w 4181102"/>
              <a:gd name="connsiteY7" fmla="*/ 0 h 2633448"/>
              <a:gd name="connsiteX8" fmla="*/ 3389346 w 4181102"/>
              <a:gd name="connsiteY8" fmla="*/ 2633448 h 2633448"/>
              <a:gd name="connsiteX9" fmla="*/ 2497187 w 4181102"/>
              <a:gd name="connsiteY9" fmla="*/ 2633448 h 2633448"/>
              <a:gd name="connsiteX10" fmla="*/ 2099874 w 4181102"/>
              <a:gd name="connsiteY10" fmla="*/ 1226361 h 2633448"/>
              <a:gd name="connsiteX11" fmla="*/ 1681047 w 4181102"/>
              <a:gd name="connsiteY11" fmla="*/ 2633448 h 2633448"/>
              <a:gd name="connsiteX12" fmla="*/ 788887 w 4181102"/>
              <a:gd name="connsiteY12" fmla="*/ 2633448 h 2633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81102" h="2633448">
                <a:moveTo>
                  <a:pt x="0" y="0"/>
                </a:moveTo>
                <a:lnTo>
                  <a:pt x="854867" y="0"/>
                </a:lnTo>
                <a:lnTo>
                  <a:pt x="1285169" y="1498885"/>
                </a:lnTo>
                <a:lnTo>
                  <a:pt x="1741289" y="0"/>
                </a:lnTo>
                <a:lnTo>
                  <a:pt x="2505793" y="0"/>
                </a:lnTo>
                <a:lnTo>
                  <a:pt x="2936095" y="1516097"/>
                </a:lnTo>
                <a:lnTo>
                  <a:pt x="3389346" y="0"/>
                </a:lnTo>
                <a:lnTo>
                  <a:pt x="4181102" y="0"/>
                </a:lnTo>
                <a:lnTo>
                  <a:pt x="3389346" y="2633448"/>
                </a:lnTo>
                <a:lnTo>
                  <a:pt x="2497187" y="2633448"/>
                </a:lnTo>
                <a:lnTo>
                  <a:pt x="2099874" y="1226361"/>
                </a:lnTo>
                <a:lnTo>
                  <a:pt x="1681047" y="2633448"/>
                </a:lnTo>
                <a:lnTo>
                  <a:pt x="788887" y="2633448"/>
                </a:lnTo>
                <a:close/>
              </a:path>
            </a:pathLst>
          </a:custGeom>
        </p:spPr>
        <p:txBody>
          <a:bodyPr wrap="square" anchor="ctr">
            <a:noAutofit/>
          </a:bodyPr>
          <a:lstStyle>
            <a:lvl1pPr marL="0" indent="0" algn="ctr">
              <a:buNone/>
              <a:defRPr sz="1200">
                <a:solidFill>
                  <a:schemeClr val="bg2"/>
                </a:solidFill>
              </a:defRPr>
            </a:lvl1pPr>
          </a:lstStyle>
          <a:p>
            <a:endParaRPr lang="en-US"/>
          </a:p>
        </p:txBody>
      </p:sp>
    </p:spTree>
    <p:extLst>
      <p:ext uri="{BB962C8B-B14F-4D97-AF65-F5344CB8AC3E}">
        <p14:creationId xmlns:p14="http://schemas.microsoft.com/office/powerpoint/2010/main" val="1774889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5_Full Image">
    <p:spTree>
      <p:nvGrpSpPr>
        <p:cNvPr id="1" name=""/>
        <p:cNvGrpSpPr/>
        <p:nvPr/>
      </p:nvGrpSpPr>
      <p:grpSpPr>
        <a:xfrm>
          <a:off x="0" y="0"/>
          <a:ext cx="0" cy="0"/>
          <a:chOff x="0" y="0"/>
          <a:chExt cx="0" cy="0"/>
        </a:xfrm>
      </p:grpSpPr>
      <p:sp>
        <p:nvSpPr>
          <p:cNvPr id="5" name="Picture Placeholder 12">
            <a:extLst>
              <a:ext uri="{FF2B5EF4-FFF2-40B4-BE49-F238E27FC236}">
                <a16:creationId xmlns:a16="http://schemas.microsoft.com/office/drawing/2014/main" id="{A80CE818-D994-4748-BC25-F1435A76EC7C}"/>
              </a:ext>
            </a:extLst>
          </p:cNvPr>
          <p:cNvSpPr>
            <a:spLocks noGrp="1"/>
          </p:cNvSpPr>
          <p:nvPr>
            <p:ph type="pic" sz="quarter" idx="34"/>
          </p:nvPr>
        </p:nvSpPr>
        <p:spPr>
          <a:xfrm>
            <a:off x="-582728" y="-173038"/>
            <a:ext cx="7206910" cy="7204078"/>
          </a:xfrm>
          <a:custGeom>
            <a:avLst/>
            <a:gdLst>
              <a:gd name="connsiteX0" fmla="*/ 2035739 w 4037012"/>
              <a:gd name="connsiteY0" fmla="*/ 982663 h 4035425"/>
              <a:gd name="connsiteX1" fmla="*/ 1123950 w 4037012"/>
              <a:gd name="connsiteY1" fmla="*/ 2011742 h 4035425"/>
              <a:gd name="connsiteX2" fmla="*/ 2035739 w 4037012"/>
              <a:gd name="connsiteY2" fmla="*/ 3057526 h 4035425"/>
              <a:gd name="connsiteX3" fmla="*/ 2913062 w 4037012"/>
              <a:gd name="connsiteY3" fmla="*/ 2011742 h 4035425"/>
              <a:gd name="connsiteX4" fmla="*/ 2035739 w 4037012"/>
              <a:gd name="connsiteY4" fmla="*/ 982663 h 4035425"/>
              <a:gd name="connsiteX5" fmla="*/ 2020072 w 4037012"/>
              <a:gd name="connsiteY5" fmla="*/ 0 h 4035425"/>
              <a:gd name="connsiteX6" fmla="*/ 4037012 w 4037012"/>
              <a:gd name="connsiteY6" fmla="*/ 2007691 h 4035425"/>
              <a:gd name="connsiteX7" fmla="*/ 2020072 w 4037012"/>
              <a:gd name="connsiteY7" fmla="*/ 4035425 h 4035425"/>
              <a:gd name="connsiteX8" fmla="*/ 0 w 4037012"/>
              <a:gd name="connsiteY8" fmla="*/ 2007691 h 4035425"/>
              <a:gd name="connsiteX9" fmla="*/ 2020072 w 4037012"/>
              <a:gd name="connsiteY9" fmla="*/ 0 h 403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7012" h="4035425">
                <a:moveTo>
                  <a:pt x="2035739" y="982663"/>
                </a:moveTo>
                <a:cubicBezTo>
                  <a:pt x="1543812" y="982663"/>
                  <a:pt x="1123950" y="1417014"/>
                  <a:pt x="1123950" y="2011742"/>
                </a:cubicBezTo>
                <a:cubicBezTo>
                  <a:pt x="1123950" y="2609810"/>
                  <a:pt x="1546945" y="3057526"/>
                  <a:pt x="2035739" y="3057526"/>
                </a:cubicBezTo>
                <a:cubicBezTo>
                  <a:pt x="2521400" y="3057526"/>
                  <a:pt x="2913062" y="2609810"/>
                  <a:pt x="2913062" y="2011742"/>
                </a:cubicBezTo>
                <a:cubicBezTo>
                  <a:pt x="2913062" y="1417014"/>
                  <a:pt x="2521400" y="982663"/>
                  <a:pt x="2035739" y="982663"/>
                </a:cubicBezTo>
                <a:close/>
                <a:moveTo>
                  <a:pt x="2020072" y="0"/>
                </a:moveTo>
                <a:cubicBezTo>
                  <a:pt x="3182005" y="0"/>
                  <a:pt x="4037012" y="851849"/>
                  <a:pt x="4037012" y="2007691"/>
                </a:cubicBezTo>
                <a:cubicBezTo>
                  <a:pt x="4037012" y="3166873"/>
                  <a:pt x="3182005" y="4035425"/>
                  <a:pt x="2020072" y="4035425"/>
                </a:cubicBezTo>
                <a:cubicBezTo>
                  <a:pt x="855007" y="4035425"/>
                  <a:pt x="0" y="3173555"/>
                  <a:pt x="0" y="2007691"/>
                </a:cubicBezTo>
                <a:cubicBezTo>
                  <a:pt x="0" y="845167"/>
                  <a:pt x="855007" y="0"/>
                  <a:pt x="2020072" y="0"/>
                </a:cubicBezTo>
                <a:close/>
              </a:path>
            </a:pathLst>
          </a:custGeom>
        </p:spPr>
        <p:txBody>
          <a:bodyPr wrap="square" anchor="ctr">
            <a:noAutofit/>
          </a:bodyPr>
          <a:lstStyle>
            <a:lvl1pPr marL="0" indent="0" algn="ctr">
              <a:buNone/>
              <a:defRPr sz="1200"/>
            </a:lvl1pPr>
          </a:lstStyle>
          <a:p>
            <a:endParaRPr lang="en-US" dirty="0"/>
          </a:p>
        </p:txBody>
      </p:sp>
      <p:sp>
        <p:nvSpPr>
          <p:cNvPr id="8" name="AutoShape 3">
            <a:extLst>
              <a:ext uri="{FF2B5EF4-FFF2-40B4-BE49-F238E27FC236}">
                <a16:creationId xmlns:a16="http://schemas.microsoft.com/office/drawing/2014/main" id="{BE54756D-946B-4623-9BFF-43A96600380A}"/>
              </a:ext>
            </a:extLst>
          </p:cNvPr>
          <p:cNvSpPr>
            <a:spLocks noChangeAspect="1" noChangeArrowheads="1" noTextEdit="1"/>
          </p:cNvSpPr>
          <p:nvPr userDrawn="1"/>
        </p:nvSpPr>
        <p:spPr bwMode="auto">
          <a:xfrm>
            <a:off x="-939917" y="-167370"/>
            <a:ext cx="7195574" cy="719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45374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6_Full Image">
    <p:spTree>
      <p:nvGrpSpPr>
        <p:cNvPr id="1" name=""/>
        <p:cNvGrpSpPr/>
        <p:nvPr/>
      </p:nvGrpSpPr>
      <p:grpSpPr>
        <a:xfrm>
          <a:off x="0" y="0"/>
          <a:ext cx="0" cy="0"/>
          <a:chOff x="0" y="0"/>
          <a:chExt cx="0" cy="0"/>
        </a:xfrm>
      </p:grpSpPr>
      <p:sp>
        <p:nvSpPr>
          <p:cNvPr id="9" name="Picture Placeholder 10">
            <a:extLst>
              <a:ext uri="{FF2B5EF4-FFF2-40B4-BE49-F238E27FC236}">
                <a16:creationId xmlns:a16="http://schemas.microsoft.com/office/drawing/2014/main" id="{B4BB19A3-6483-42D1-A3B5-95300CB8517E}"/>
              </a:ext>
            </a:extLst>
          </p:cNvPr>
          <p:cNvSpPr>
            <a:spLocks noGrp="1"/>
          </p:cNvSpPr>
          <p:nvPr>
            <p:ph type="pic" sz="quarter" idx="19"/>
          </p:nvPr>
        </p:nvSpPr>
        <p:spPr>
          <a:xfrm>
            <a:off x="-302025" y="-72199"/>
            <a:ext cx="6180312" cy="7497698"/>
          </a:xfrm>
          <a:custGeom>
            <a:avLst/>
            <a:gdLst>
              <a:gd name="connsiteX0" fmla="*/ 0 w 2919413"/>
              <a:gd name="connsiteY0" fmla="*/ 0 h 3541713"/>
              <a:gd name="connsiteX1" fmla="*/ 2919413 w 2919413"/>
              <a:gd name="connsiteY1" fmla="*/ 0 h 3541713"/>
              <a:gd name="connsiteX2" fmla="*/ 2919413 w 2919413"/>
              <a:gd name="connsiteY2" fmla="*/ 838200 h 3541713"/>
              <a:gd name="connsiteX3" fmla="*/ 1954213 w 2919413"/>
              <a:gd name="connsiteY3" fmla="*/ 838200 h 3541713"/>
              <a:gd name="connsiteX4" fmla="*/ 1954213 w 2919413"/>
              <a:gd name="connsiteY4" fmla="*/ 3541713 h 3541713"/>
              <a:gd name="connsiteX5" fmla="*/ 963613 w 2919413"/>
              <a:gd name="connsiteY5" fmla="*/ 3541713 h 3541713"/>
              <a:gd name="connsiteX6" fmla="*/ 963613 w 2919413"/>
              <a:gd name="connsiteY6" fmla="*/ 838200 h 3541713"/>
              <a:gd name="connsiteX7" fmla="*/ 0 w 2919413"/>
              <a:gd name="connsiteY7" fmla="*/ 838200 h 3541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19413" h="3541713">
                <a:moveTo>
                  <a:pt x="0" y="0"/>
                </a:moveTo>
                <a:lnTo>
                  <a:pt x="2919413" y="0"/>
                </a:lnTo>
                <a:lnTo>
                  <a:pt x="2919413" y="838200"/>
                </a:lnTo>
                <a:lnTo>
                  <a:pt x="1954213" y="838200"/>
                </a:lnTo>
                <a:lnTo>
                  <a:pt x="1954213" y="3541713"/>
                </a:lnTo>
                <a:lnTo>
                  <a:pt x="963613" y="3541713"/>
                </a:lnTo>
                <a:lnTo>
                  <a:pt x="963613" y="838200"/>
                </a:lnTo>
                <a:lnTo>
                  <a:pt x="0" y="838200"/>
                </a:lnTo>
                <a:close/>
              </a:path>
            </a:pathLst>
          </a:custGeom>
        </p:spPr>
        <p:txBody>
          <a:bodyPr wrap="square" anchor="ctr">
            <a:noAutofit/>
          </a:bodyPr>
          <a:lstStyle>
            <a:lvl1pPr marL="0" indent="0" algn="ctr">
              <a:buNone/>
              <a:defRPr sz="1200">
                <a:solidFill>
                  <a:schemeClr val="bg2"/>
                </a:solidFill>
              </a:defRPr>
            </a:lvl1pPr>
          </a:lstStyle>
          <a:p>
            <a:endParaRPr lang="en-US"/>
          </a:p>
        </p:txBody>
      </p:sp>
    </p:spTree>
    <p:extLst>
      <p:ext uri="{BB962C8B-B14F-4D97-AF65-F5344CB8AC3E}">
        <p14:creationId xmlns:p14="http://schemas.microsoft.com/office/powerpoint/2010/main" val="33739941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9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EB7095C-68DC-41E5-A322-48C2DAD508B0}"/>
              </a:ext>
            </a:extLst>
          </p:cNvPr>
          <p:cNvSpPr>
            <a:spLocks noGrp="1"/>
          </p:cNvSpPr>
          <p:nvPr>
            <p:ph type="pic" sz="quarter" idx="17"/>
          </p:nvPr>
        </p:nvSpPr>
        <p:spPr>
          <a:xfrm>
            <a:off x="0" y="1732310"/>
            <a:ext cx="12192000" cy="3765685"/>
          </a:xfrm>
          <a:custGeom>
            <a:avLst/>
            <a:gdLst>
              <a:gd name="connsiteX0" fmla="*/ 0 w 12192000"/>
              <a:gd name="connsiteY0" fmla="*/ 0 h 3765685"/>
              <a:gd name="connsiteX1" fmla="*/ 12192000 w 12192000"/>
              <a:gd name="connsiteY1" fmla="*/ 0 h 3765685"/>
              <a:gd name="connsiteX2" fmla="*/ 12192000 w 12192000"/>
              <a:gd name="connsiteY2" fmla="*/ 3765685 h 3765685"/>
              <a:gd name="connsiteX3" fmla="*/ 0 w 12192000"/>
              <a:gd name="connsiteY3" fmla="*/ 3765685 h 3765685"/>
            </a:gdLst>
            <a:ahLst/>
            <a:cxnLst>
              <a:cxn ang="0">
                <a:pos x="connsiteX0" y="connsiteY0"/>
              </a:cxn>
              <a:cxn ang="0">
                <a:pos x="connsiteX1" y="connsiteY1"/>
              </a:cxn>
              <a:cxn ang="0">
                <a:pos x="connsiteX2" y="connsiteY2"/>
              </a:cxn>
              <a:cxn ang="0">
                <a:pos x="connsiteX3" y="connsiteY3"/>
              </a:cxn>
            </a:cxnLst>
            <a:rect l="l" t="t" r="r" b="b"/>
            <a:pathLst>
              <a:path w="12192000" h="3765685">
                <a:moveTo>
                  <a:pt x="0" y="0"/>
                </a:moveTo>
                <a:lnTo>
                  <a:pt x="12192000" y="0"/>
                </a:lnTo>
                <a:lnTo>
                  <a:pt x="12192000" y="3765685"/>
                </a:lnTo>
                <a:lnTo>
                  <a:pt x="0" y="3765685"/>
                </a:lnTo>
                <a:close/>
              </a:path>
            </a:pathLst>
          </a:custGeom>
        </p:spPr>
      </p:sp>
    </p:spTree>
    <p:extLst>
      <p:ext uri="{BB962C8B-B14F-4D97-AF65-F5344CB8AC3E}">
        <p14:creationId xmlns:p14="http://schemas.microsoft.com/office/powerpoint/2010/main" val="30230764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1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4A38E0E4-8ED8-42BC-8F5F-BDC138DB7BC5}"/>
              </a:ext>
            </a:extLst>
          </p:cNvPr>
          <p:cNvSpPr>
            <a:spLocks noGrp="1"/>
          </p:cNvSpPr>
          <p:nvPr>
            <p:ph type="pic" sz="quarter" idx="17"/>
          </p:nvPr>
        </p:nvSpPr>
        <p:spPr>
          <a:xfrm>
            <a:off x="0" y="0"/>
            <a:ext cx="7017250" cy="6858000"/>
          </a:xfrm>
          <a:custGeom>
            <a:avLst/>
            <a:gdLst>
              <a:gd name="connsiteX0" fmla="*/ 0 w 7017250"/>
              <a:gd name="connsiteY0" fmla="*/ 0 h 6858000"/>
              <a:gd name="connsiteX1" fmla="*/ 7017250 w 7017250"/>
              <a:gd name="connsiteY1" fmla="*/ 0 h 6858000"/>
              <a:gd name="connsiteX2" fmla="*/ 2970081 w 7017250"/>
              <a:gd name="connsiteY2" fmla="*/ 6858000 h 6858000"/>
              <a:gd name="connsiteX3" fmla="*/ 0 w 70172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017250" h="6858000">
                <a:moveTo>
                  <a:pt x="0" y="0"/>
                </a:moveTo>
                <a:lnTo>
                  <a:pt x="7017250" y="0"/>
                </a:lnTo>
                <a:lnTo>
                  <a:pt x="2970081" y="6858000"/>
                </a:lnTo>
                <a:lnTo>
                  <a:pt x="0" y="6858000"/>
                </a:lnTo>
                <a:close/>
              </a:path>
            </a:pathLst>
          </a:custGeom>
        </p:spPr>
      </p:sp>
    </p:spTree>
    <p:extLst>
      <p:ext uri="{BB962C8B-B14F-4D97-AF65-F5344CB8AC3E}">
        <p14:creationId xmlns:p14="http://schemas.microsoft.com/office/powerpoint/2010/main" val="20556700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0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9C5F1376-E73D-4E2E-BEAB-BC5CAF6F4763}"/>
              </a:ext>
            </a:extLst>
          </p:cNvPr>
          <p:cNvSpPr>
            <a:spLocks noGrp="1"/>
          </p:cNvSpPr>
          <p:nvPr>
            <p:ph type="pic" sz="quarter" idx="17"/>
          </p:nvPr>
        </p:nvSpPr>
        <p:spPr>
          <a:xfrm>
            <a:off x="845146" y="1745896"/>
            <a:ext cx="3693290" cy="3366208"/>
          </a:xfrm>
          <a:custGeom>
            <a:avLst/>
            <a:gdLst>
              <a:gd name="connsiteX0" fmla="*/ 561046 w 3693290"/>
              <a:gd name="connsiteY0" fmla="*/ 0 h 3366208"/>
              <a:gd name="connsiteX1" fmla="*/ 3132244 w 3693290"/>
              <a:gd name="connsiteY1" fmla="*/ 0 h 3366208"/>
              <a:gd name="connsiteX2" fmla="*/ 3693290 w 3693290"/>
              <a:gd name="connsiteY2" fmla="*/ 561046 h 3366208"/>
              <a:gd name="connsiteX3" fmla="*/ 3693290 w 3693290"/>
              <a:gd name="connsiteY3" fmla="*/ 2805162 h 3366208"/>
              <a:gd name="connsiteX4" fmla="*/ 3132244 w 3693290"/>
              <a:gd name="connsiteY4" fmla="*/ 3366208 h 3366208"/>
              <a:gd name="connsiteX5" fmla="*/ 561046 w 3693290"/>
              <a:gd name="connsiteY5" fmla="*/ 3366208 h 3366208"/>
              <a:gd name="connsiteX6" fmla="*/ 0 w 3693290"/>
              <a:gd name="connsiteY6" fmla="*/ 2805162 h 3366208"/>
              <a:gd name="connsiteX7" fmla="*/ 0 w 3693290"/>
              <a:gd name="connsiteY7" fmla="*/ 561046 h 3366208"/>
              <a:gd name="connsiteX8" fmla="*/ 561046 w 3693290"/>
              <a:gd name="connsiteY8" fmla="*/ 0 h 336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3290" h="3366208">
                <a:moveTo>
                  <a:pt x="561046" y="0"/>
                </a:moveTo>
                <a:lnTo>
                  <a:pt x="3132244" y="0"/>
                </a:lnTo>
                <a:cubicBezTo>
                  <a:pt x="3442101" y="0"/>
                  <a:pt x="3693290" y="251189"/>
                  <a:pt x="3693290" y="561046"/>
                </a:cubicBezTo>
                <a:lnTo>
                  <a:pt x="3693290" y="2805162"/>
                </a:lnTo>
                <a:cubicBezTo>
                  <a:pt x="3693290" y="3115019"/>
                  <a:pt x="3442101" y="3366208"/>
                  <a:pt x="3132244" y="3366208"/>
                </a:cubicBezTo>
                <a:lnTo>
                  <a:pt x="561046" y="3366208"/>
                </a:lnTo>
                <a:cubicBezTo>
                  <a:pt x="251189" y="3366208"/>
                  <a:pt x="0" y="3115019"/>
                  <a:pt x="0" y="2805162"/>
                </a:cubicBezTo>
                <a:lnTo>
                  <a:pt x="0" y="561046"/>
                </a:lnTo>
                <a:cubicBezTo>
                  <a:pt x="0" y="251189"/>
                  <a:pt x="251189" y="0"/>
                  <a:pt x="561046" y="0"/>
                </a:cubicBezTo>
                <a:close/>
              </a:path>
            </a:pathLst>
          </a:custGeom>
        </p:spPr>
      </p:sp>
    </p:spTree>
    <p:extLst>
      <p:ext uri="{BB962C8B-B14F-4D97-AF65-F5344CB8AC3E}">
        <p14:creationId xmlns:p14="http://schemas.microsoft.com/office/powerpoint/2010/main" val="809430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8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FF6376B5-9108-40D3-B124-3C703A7527BA}"/>
              </a:ext>
            </a:extLst>
          </p:cNvPr>
          <p:cNvSpPr>
            <a:spLocks noGrp="1"/>
          </p:cNvSpPr>
          <p:nvPr>
            <p:ph type="pic" sz="quarter" idx="17"/>
          </p:nvPr>
        </p:nvSpPr>
        <p:spPr>
          <a:xfrm>
            <a:off x="5167086" y="0"/>
            <a:ext cx="7024914" cy="6858000"/>
          </a:xfrm>
          <a:custGeom>
            <a:avLst/>
            <a:gdLst>
              <a:gd name="connsiteX0" fmla="*/ 2715018 w 7024914"/>
              <a:gd name="connsiteY0" fmla="*/ 0 h 6858000"/>
              <a:gd name="connsiteX1" fmla="*/ 7024914 w 7024914"/>
              <a:gd name="connsiteY1" fmla="*/ 0 h 6858000"/>
              <a:gd name="connsiteX2" fmla="*/ 7024914 w 7024914"/>
              <a:gd name="connsiteY2" fmla="*/ 6858000 h 6858000"/>
              <a:gd name="connsiteX3" fmla="*/ 0 w 702491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024914" h="6858000">
                <a:moveTo>
                  <a:pt x="2715018" y="0"/>
                </a:moveTo>
                <a:lnTo>
                  <a:pt x="7024914" y="0"/>
                </a:lnTo>
                <a:lnTo>
                  <a:pt x="7024914" y="6858000"/>
                </a:lnTo>
                <a:lnTo>
                  <a:pt x="0" y="6858000"/>
                </a:lnTo>
                <a:close/>
              </a:path>
            </a:pathLst>
          </a:custGeom>
        </p:spPr>
      </p:sp>
    </p:spTree>
    <p:extLst>
      <p:ext uri="{BB962C8B-B14F-4D97-AF65-F5344CB8AC3E}">
        <p14:creationId xmlns:p14="http://schemas.microsoft.com/office/powerpoint/2010/main" val="959771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7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4BA1A95-5548-4878-A59D-BCB31D78B104}"/>
              </a:ext>
            </a:extLst>
          </p:cNvPr>
          <p:cNvSpPr>
            <a:spLocks noGrp="1"/>
          </p:cNvSpPr>
          <p:nvPr>
            <p:ph type="pic" sz="quarter" idx="17"/>
          </p:nvPr>
        </p:nvSpPr>
        <p:spPr>
          <a:xfrm>
            <a:off x="1140809" y="1383171"/>
            <a:ext cx="4091658" cy="4091658"/>
          </a:xfrm>
          <a:custGeom>
            <a:avLst/>
            <a:gdLst>
              <a:gd name="connsiteX0" fmla="*/ 2045829 w 4091658"/>
              <a:gd name="connsiteY0" fmla="*/ 0 h 4091658"/>
              <a:gd name="connsiteX1" fmla="*/ 4091658 w 4091658"/>
              <a:gd name="connsiteY1" fmla="*/ 2045829 h 4091658"/>
              <a:gd name="connsiteX2" fmla="*/ 2045829 w 4091658"/>
              <a:gd name="connsiteY2" fmla="*/ 4091658 h 4091658"/>
              <a:gd name="connsiteX3" fmla="*/ 0 w 4091658"/>
              <a:gd name="connsiteY3" fmla="*/ 2045829 h 4091658"/>
              <a:gd name="connsiteX4" fmla="*/ 2045829 w 4091658"/>
              <a:gd name="connsiteY4" fmla="*/ 0 h 409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1658" h="4091658">
                <a:moveTo>
                  <a:pt x="2045829" y="0"/>
                </a:moveTo>
                <a:cubicBezTo>
                  <a:pt x="3175709" y="0"/>
                  <a:pt x="4091658" y="915949"/>
                  <a:pt x="4091658" y="2045829"/>
                </a:cubicBezTo>
                <a:cubicBezTo>
                  <a:pt x="4091658" y="3175709"/>
                  <a:pt x="3175709" y="4091658"/>
                  <a:pt x="2045829" y="4091658"/>
                </a:cubicBezTo>
                <a:cubicBezTo>
                  <a:pt x="915949" y="4091658"/>
                  <a:pt x="0" y="3175709"/>
                  <a:pt x="0" y="2045829"/>
                </a:cubicBezTo>
                <a:cubicBezTo>
                  <a:pt x="0" y="915949"/>
                  <a:pt x="915949" y="0"/>
                  <a:pt x="2045829" y="0"/>
                </a:cubicBezTo>
                <a:close/>
              </a:path>
            </a:pathLst>
          </a:custGeom>
        </p:spPr>
      </p:sp>
    </p:spTree>
    <p:extLst>
      <p:ext uri="{BB962C8B-B14F-4D97-AF65-F5344CB8AC3E}">
        <p14:creationId xmlns:p14="http://schemas.microsoft.com/office/powerpoint/2010/main" val="2088539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2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4477B79B-06B2-4917-8BB9-7A86D369DE99}"/>
              </a:ext>
            </a:extLst>
          </p:cNvPr>
          <p:cNvSpPr>
            <a:spLocks noGrp="1"/>
          </p:cNvSpPr>
          <p:nvPr>
            <p:ph type="pic" sz="quarter" idx="17"/>
          </p:nvPr>
        </p:nvSpPr>
        <p:spPr>
          <a:xfrm>
            <a:off x="5288041" y="2423571"/>
            <a:ext cx="1579484" cy="1566099"/>
          </a:xfrm>
          <a:custGeom>
            <a:avLst/>
            <a:gdLst>
              <a:gd name="connsiteX0" fmla="*/ 0 w 1579484"/>
              <a:gd name="connsiteY0" fmla="*/ 0 h 1566099"/>
              <a:gd name="connsiteX1" fmla="*/ 1579484 w 1579484"/>
              <a:gd name="connsiteY1" fmla="*/ 0 h 1566099"/>
              <a:gd name="connsiteX2" fmla="*/ 1579484 w 1579484"/>
              <a:gd name="connsiteY2" fmla="*/ 1566099 h 1566099"/>
              <a:gd name="connsiteX3" fmla="*/ 0 w 1579484"/>
              <a:gd name="connsiteY3" fmla="*/ 1566099 h 1566099"/>
            </a:gdLst>
            <a:ahLst/>
            <a:cxnLst>
              <a:cxn ang="0">
                <a:pos x="connsiteX0" y="connsiteY0"/>
              </a:cxn>
              <a:cxn ang="0">
                <a:pos x="connsiteX1" y="connsiteY1"/>
              </a:cxn>
              <a:cxn ang="0">
                <a:pos x="connsiteX2" y="connsiteY2"/>
              </a:cxn>
              <a:cxn ang="0">
                <a:pos x="connsiteX3" y="connsiteY3"/>
              </a:cxn>
            </a:cxnLst>
            <a:rect l="l" t="t" r="r" b="b"/>
            <a:pathLst>
              <a:path w="1579484" h="1566099">
                <a:moveTo>
                  <a:pt x="0" y="0"/>
                </a:moveTo>
                <a:lnTo>
                  <a:pt x="1579484" y="0"/>
                </a:lnTo>
                <a:lnTo>
                  <a:pt x="1579484" y="1566099"/>
                </a:lnTo>
                <a:lnTo>
                  <a:pt x="0" y="1566099"/>
                </a:lnTo>
                <a:close/>
              </a:path>
            </a:pathLst>
          </a:custGeom>
        </p:spPr>
      </p:sp>
    </p:spTree>
    <p:extLst>
      <p:ext uri="{BB962C8B-B14F-4D97-AF65-F5344CB8AC3E}">
        <p14:creationId xmlns:p14="http://schemas.microsoft.com/office/powerpoint/2010/main" val="2612617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3_Full Image">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DEC7EECB-BEBC-4A78-A4DF-E2AC5DD0F014}"/>
              </a:ext>
            </a:extLst>
          </p:cNvPr>
          <p:cNvSpPr>
            <a:spLocks noGrp="1"/>
          </p:cNvSpPr>
          <p:nvPr>
            <p:ph type="pic" sz="quarter" idx="18"/>
          </p:nvPr>
        </p:nvSpPr>
        <p:spPr>
          <a:xfrm>
            <a:off x="4470400" y="2768600"/>
            <a:ext cx="3251200" cy="3251200"/>
          </a:xfrm>
          <a:custGeom>
            <a:avLst/>
            <a:gdLst>
              <a:gd name="connsiteX0" fmla="*/ 0 w 3251200"/>
              <a:gd name="connsiteY0" fmla="*/ 0 h 3251200"/>
              <a:gd name="connsiteX1" fmla="*/ 3251200 w 3251200"/>
              <a:gd name="connsiteY1" fmla="*/ 0 h 3251200"/>
              <a:gd name="connsiteX2" fmla="*/ 3251200 w 3251200"/>
              <a:gd name="connsiteY2" fmla="*/ 3251200 h 3251200"/>
              <a:gd name="connsiteX3" fmla="*/ 0 w 3251200"/>
              <a:gd name="connsiteY3" fmla="*/ 3251200 h 3251200"/>
            </a:gdLst>
            <a:ahLst/>
            <a:cxnLst>
              <a:cxn ang="0">
                <a:pos x="connsiteX0" y="connsiteY0"/>
              </a:cxn>
              <a:cxn ang="0">
                <a:pos x="connsiteX1" y="connsiteY1"/>
              </a:cxn>
              <a:cxn ang="0">
                <a:pos x="connsiteX2" y="connsiteY2"/>
              </a:cxn>
              <a:cxn ang="0">
                <a:pos x="connsiteX3" y="connsiteY3"/>
              </a:cxn>
            </a:cxnLst>
            <a:rect l="l" t="t" r="r" b="b"/>
            <a:pathLst>
              <a:path w="3251200" h="3251200">
                <a:moveTo>
                  <a:pt x="0" y="0"/>
                </a:moveTo>
                <a:lnTo>
                  <a:pt x="3251200" y="0"/>
                </a:lnTo>
                <a:lnTo>
                  <a:pt x="3251200" y="3251200"/>
                </a:lnTo>
                <a:lnTo>
                  <a:pt x="0" y="3251200"/>
                </a:lnTo>
                <a:close/>
              </a:path>
            </a:pathLst>
          </a:custGeom>
        </p:spPr>
      </p:sp>
      <p:sp>
        <p:nvSpPr>
          <p:cNvPr id="11" name="Freeform: Shape 10">
            <a:extLst>
              <a:ext uri="{FF2B5EF4-FFF2-40B4-BE49-F238E27FC236}">
                <a16:creationId xmlns:a16="http://schemas.microsoft.com/office/drawing/2014/main" id="{A11EFB6B-D251-4994-86D7-49D2C143E02A}"/>
              </a:ext>
            </a:extLst>
          </p:cNvPr>
          <p:cNvSpPr>
            <a:spLocks noGrp="1"/>
          </p:cNvSpPr>
          <p:nvPr>
            <p:ph type="pic" sz="quarter" idx="19"/>
          </p:nvPr>
        </p:nvSpPr>
        <p:spPr>
          <a:xfrm>
            <a:off x="7988300" y="2768600"/>
            <a:ext cx="3251200" cy="3251200"/>
          </a:xfrm>
          <a:custGeom>
            <a:avLst/>
            <a:gdLst>
              <a:gd name="connsiteX0" fmla="*/ 0 w 3251200"/>
              <a:gd name="connsiteY0" fmla="*/ 0 h 3251200"/>
              <a:gd name="connsiteX1" fmla="*/ 3251200 w 3251200"/>
              <a:gd name="connsiteY1" fmla="*/ 0 h 3251200"/>
              <a:gd name="connsiteX2" fmla="*/ 3251200 w 3251200"/>
              <a:gd name="connsiteY2" fmla="*/ 3251200 h 3251200"/>
              <a:gd name="connsiteX3" fmla="*/ 0 w 3251200"/>
              <a:gd name="connsiteY3" fmla="*/ 3251200 h 3251200"/>
            </a:gdLst>
            <a:ahLst/>
            <a:cxnLst>
              <a:cxn ang="0">
                <a:pos x="connsiteX0" y="connsiteY0"/>
              </a:cxn>
              <a:cxn ang="0">
                <a:pos x="connsiteX1" y="connsiteY1"/>
              </a:cxn>
              <a:cxn ang="0">
                <a:pos x="connsiteX2" y="connsiteY2"/>
              </a:cxn>
              <a:cxn ang="0">
                <a:pos x="connsiteX3" y="connsiteY3"/>
              </a:cxn>
            </a:cxnLst>
            <a:rect l="l" t="t" r="r" b="b"/>
            <a:pathLst>
              <a:path w="3251200" h="3251200">
                <a:moveTo>
                  <a:pt x="0" y="0"/>
                </a:moveTo>
                <a:lnTo>
                  <a:pt x="3251200" y="0"/>
                </a:lnTo>
                <a:lnTo>
                  <a:pt x="3251200" y="3251200"/>
                </a:lnTo>
                <a:lnTo>
                  <a:pt x="0" y="3251200"/>
                </a:lnTo>
                <a:close/>
              </a:path>
            </a:pathLst>
          </a:custGeom>
        </p:spPr>
      </p:sp>
      <p:sp>
        <p:nvSpPr>
          <p:cNvPr id="7" name="Freeform: Shape 6">
            <a:extLst>
              <a:ext uri="{FF2B5EF4-FFF2-40B4-BE49-F238E27FC236}">
                <a16:creationId xmlns:a16="http://schemas.microsoft.com/office/drawing/2014/main" id="{79141BC7-78CC-491E-8A94-A7EB4956CA38}"/>
              </a:ext>
            </a:extLst>
          </p:cNvPr>
          <p:cNvSpPr>
            <a:spLocks noGrp="1"/>
          </p:cNvSpPr>
          <p:nvPr>
            <p:ph type="pic" sz="quarter" idx="17"/>
          </p:nvPr>
        </p:nvSpPr>
        <p:spPr>
          <a:xfrm>
            <a:off x="952500" y="2768600"/>
            <a:ext cx="3251200" cy="3251200"/>
          </a:xfrm>
          <a:custGeom>
            <a:avLst/>
            <a:gdLst>
              <a:gd name="connsiteX0" fmla="*/ 0 w 3251200"/>
              <a:gd name="connsiteY0" fmla="*/ 0 h 3251200"/>
              <a:gd name="connsiteX1" fmla="*/ 3251200 w 3251200"/>
              <a:gd name="connsiteY1" fmla="*/ 0 h 3251200"/>
              <a:gd name="connsiteX2" fmla="*/ 3251200 w 3251200"/>
              <a:gd name="connsiteY2" fmla="*/ 3251200 h 3251200"/>
              <a:gd name="connsiteX3" fmla="*/ 0 w 3251200"/>
              <a:gd name="connsiteY3" fmla="*/ 3251200 h 3251200"/>
            </a:gdLst>
            <a:ahLst/>
            <a:cxnLst>
              <a:cxn ang="0">
                <a:pos x="connsiteX0" y="connsiteY0"/>
              </a:cxn>
              <a:cxn ang="0">
                <a:pos x="connsiteX1" y="connsiteY1"/>
              </a:cxn>
              <a:cxn ang="0">
                <a:pos x="connsiteX2" y="connsiteY2"/>
              </a:cxn>
              <a:cxn ang="0">
                <a:pos x="connsiteX3" y="connsiteY3"/>
              </a:cxn>
            </a:cxnLst>
            <a:rect l="l" t="t" r="r" b="b"/>
            <a:pathLst>
              <a:path w="3251200" h="3251200">
                <a:moveTo>
                  <a:pt x="0" y="0"/>
                </a:moveTo>
                <a:lnTo>
                  <a:pt x="3251200" y="0"/>
                </a:lnTo>
                <a:lnTo>
                  <a:pt x="3251200" y="3251200"/>
                </a:lnTo>
                <a:lnTo>
                  <a:pt x="0" y="3251200"/>
                </a:lnTo>
                <a:close/>
              </a:path>
            </a:pathLst>
          </a:custGeom>
        </p:spPr>
      </p:sp>
    </p:spTree>
    <p:extLst>
      <p:ext uri="{BB962C8B-B14F-4D97-AF65-F5344CB8AC3E}">
        <p14:creationId xmlns:p14="http://schemas.microsoft.com/office/powerpoint/2010/main" val="6273340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grpSp>
        <p:nvGrpSpPr>
          <p:cNvPr id="7" name="Group 6">
            <a:extLst>
              <a:ext uri="{FF2B5EF4-FFF2-40B4-BE49-F238E27FC236}">
                <a16:creationId xmlns:a16="http://schemas.microsoft.com/office/drawing/2014/main" id="{FDF97E22-E75A-4F94-BDBF-433B020E12E7}"/>
              </a:ext>
            </a:extLst>
          </p:cNvPr>
          <p:cNvGrpSpPr/>
          <p:nvPr userDrawn="1"/>
        </p:nvGrpSpPr>
        <p:grpSpPr>
          <a:xfrm>
            <a:off x="11630384" y="6542411"/>
            <a:ext cx="390166" cy="171788"/>
            <a:chOff x="11125576" y="6251575"/>
            <a:chExt cx="288549" cy="117476"/>
          </a:xfrm>
        </p:grpSpPr>
        <p:sp>
          <p:nvSpPr>
            <p:cNvPr id="8" name="Chevron 32">
              <a:hlinkClick r:id="" action="ppaction://hlinkshowjump?jump=nextslide" tooltip="Next Slide"/>
              <a:extLst>
                <a:ext uri="{FF2B5EF4-FFF2-40B4-BE49-F238E27FC236}">
                  <a16:creationId xmlns:a16="http://schemas.microsoft.com/office/drawing/2014/main" id="{04E8AFBF-70AB-4EB3-8C2C-777B9E268BD1}"/>
                </a:ext>
              </a:extLst>
            </p:cNvPr>
            <p:cNvSpPr/>
            <p:nvPr userDrawn="1"/>
          </p:nvSpPr>
          <p:spPr>
            <a:xfrm>
              <a:off x="11321095" y="6251575"/>
              <a:ext cx="93030" cy="117476"/>
            </a:xfrm>
            <a:prstGeom prst="chevron">
              <a:avLst>
                <a:gd name="adj" fmla="val 66337"/>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Chevron 33">
              <a:hlinkClick r:id="" action="ppaction://hlinkshowjump?jump=previousslide" tooltip="Previous Slide"/>
              <a:extLst>
                <a:ext uri="{FF2B5EF4-FFF2-40B4-BE49-F238E27FC236}">
                  <a16:creationId xmlns:a16="http://schemas.microsoft.com/office/drawing/2014/main" id="{A6AC01FC-013A-445B-9921-7F109FC1E25C}"/>
                </a:ext>
              </a:extLst>
            </p:cNvPr>
            <p:cNvSpPr/>
            <p:nvPr userDrawn="1"/>
          </p:nvSpPr>
          <p:spPr>
            <a:xfrm rot="10800000">
              <a:off x="11125576" y="6251575"/>
              <a:ext cx="93030" cy="117476"/>
            </a:xfrm>
            <a:prstGeom prst="chevron">
              <a:avLst>
                <a:gd name="adj" fmla="val 64003"/>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0" name="Straight Connector 9">
              <a:extLst>
                <a:ext uri="{FF2B5EF4-FFF2-40B4-BE49-F238E27FC236}">
                  <a16:creationId xmlns:a16="http://schemas.microsoft.com/office/drawing/2014/main" id="{79CAB756-75D0-44DC-B390-7D607F9EB911}"/>
                </a:ext>
              </a:extLst>
            </p:cNvPr>
            <p:cNvCxnSpPr/>
            <p:nvPr userDrawn="1"/>
          </p:nvCxnSpPr>
          <p:spPr>
            <a:xfrm flipV="1">
              <a:off x="11268075" y="6251575"/>
              <a:ext cx="0" cy="117476"/>
            </a:xfrm>
            <a:prstGeom prst="line">
              <a:avLst/>
            </a:prstGeom>
            <a:ln w="63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3" r:id="rId1"/>
    <p:sldLayoutId id="2147483659" r:id="rId2"/>
    <p:sldLayoutId id="2147483688" r:id="rId3"/>
    <p:sldLayoutId id="2147483689" r:id="rId4"/>
    <p:sldLayoutId id="2147483718" r:id="rId5"/>
    <p:sldLayoutId id="2147483716" r:id="rId6"/>
    <p:sldLayoutId id="2147483715" r:id="rId7"/>
    <p:sldLayoutId id="2147483690" r:id="rId8"/>
    <p:sldLayoutId id="2147483691" r:id="rId9"/>
    <p:sldLayoutId id="2147483717" r:id="rId10"/>
    <p:sldLayoutId id="2147483692" r:id="rId11"/>
    <p:sldLayoutId id="2147483693" r:id="rId12"/>
    <p:sldLayoutId id="2147483694" r:id="rId13"/>
    <p:sldLayoutId id="2147483695" r:id="rId14"/>
    <p:sldLayoutId id="2147483697" r:id="rId15"/>
    <p:sldLayoutId id="2147483696" r:id="rId16"/>
    <p:sldLayoutId id="2147483706" r:id="rId17"/>
    <p:sldLayoutId id="2147483698" r:id="rId18"/>
    <p:sldLayoutId id="2147483699" r:id="rId19"/>
    <p:sldLayoutId id="2147483700" r:id="rId20"/>
    <p:sldLayoutId id="2147483701" r:id="rId21"/>
    <p:sldLayoutId id="2147483702" r:id="rId22"/>
    <p:sldLayoutId id="2147483703" r:id="rId23"/>
    <p:sldLayoutId id="2147483708" r:id="rId24"/>
    <p:sldLayoutId id="2147483704" r:id="rId25"/>
    <p:sldLayoutId id="2147483705" r:id="rId26"/>
    <p:sldLayoutId id="2147483707" r:id="rId27"/>
    <p:sldLayoutId id="2147483709" r:id="rId28"/>
    <p:sldLayoutId id="2147483710" r:id="rId29"/>
    <p:sldLayoutId id="2147483711" r:id="rId30"/>
    <p:sldLayoutId id="2147483712" r:id="rId31"/>
    <p:sldLayoutId id="2147483713" r:id="rId32"/>
    <p:sldLayoutId id="2147483714" r:id="rId33"/>
    <p:sldLayoutId id="2147483687" r:id="rId34"/>
  </p:sldLayoutIdLst>
  <p:hf hd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13.jpg"/><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C55BC1C5-3F14-41DA-850F-2C147519E08E}"/>
              </a:ext>
            </a:extLst>
          </p:cNvPr>
          <p:cNvSpPr>
            <a:spLocks/>
          </p:cNvSpPr>
          <p:nvPr/>
        </p:nvSpPr>
        <p:spPr bwMode="auto">
          <a:xfrm>
            <a:off x="-1" y="-1"/>
            <a:ext cx="7404101" cy="6858001"/>
          </a:xfrm>
          <a:custGeom>
            <a:avLst/>
            <a:gdLst>
              <a:gd name="T0" fmla="*/ 0 w 3036"/>
              <a:gd name="T1" fmla="*/ 0 h 2956"/>
              <a:gd name="T2" fmla="*/ 0 w 3036"/>
              <a:gd name="T3" fmla="*/ 2956 h 2956"/>
              <a:gd name="T4" fmla="*/ 1285 w 3036"/>
              <a:gd name="T5" fmla="*/ 2956 h 2956"/>
              <a:gd name="T6" fmla="*/ 3036 w 3036"/>
              <a:gd name="T7" fmla="*/ 0 h 2956"/>
              <a:gd name="T8" fmla="*/ 0 w 3036"/>
              <a:gd name="T9" fmla="*/ 0 h 2956"/>
            </a:gdLst>
            <a:ahLst/>
            <a:cxnLst>
              <a:cxn ang="0">
                <a:pos x="T0" y="T1"/>
              </a:cxn>
              <a:cxn ang="0">
                <a:pos x="T2" y="T3"/>
              </a:cxn>
              <a:cxn ang="0">
                <a:pos x="T4" y="T5"/>
              </a:cxn>
              <a:cxn ang="0">
                <a:pos x="T6" y="T7"/>
              </a:cxn>
              <a:cxn ang="0">
                <a:pos x="T8" y="T9"/>
              </a:cxn>
            </a:cxnLst>
            <a:rect l="0" t="0" r="r" b="b"/>
            <a:pathLst>
              <a:path w="3036" h="2956">
                <a:moveTo>
                  <a:pt x="0" y="0"/>
                </a:moveTo>
                <a:lnTo>
                  <a:pt x="0" y="2956"/>
                </a:lnTo>
                <a:lnTo>
                  <a:pt x="1285" y="2956"/>
                </a:lnTo>
                <a:lnTo>
                  <a:pt x="3036" y="0"/>
                </a:lnTo>
                <a:lnTo>
                  <a:pt x="0"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594" name="Oval 1593">
            <a:extLst>
              <a:ext uri="{FF2B5EF4-FFF2-40B4-BE49-F238E27FC236}">
                <a16:creationId xmlns:a16="http://schemas.microsoft.com/office/drawing/2014/main" id="{19341E83-25B7-4BEC-A043-1F6848713728}"/>
              </a:ext>
            </a:extLst>
          </p:cNvPr>
          <p:cNvSpPr/>
          <p:nvPr/>
        </p:nvSpPr>
        <p:spPr>
          <a:xfrm rot="942342">
            <a:off x="3613927" y="1512402"/>
            <a:ext cx="5582663" cy="4188408"/>
          </a:xfrm>
          <a:prstGeom prst="ellipse">
            <a:avLst/>
          </a:prstGeom>
          <a:solidFill>
            <a:schemeClr val="accent2">
              <a:lumMod val="40000"/>
              <a:lumOff val="60000"/>
            </a:schemeClr>
          </a:solidFill>
          <a:ln w="19050" cmpd="sng">
            <a:solidFill>
              <a:schemeClr val="tx1">
                <a:lumMod val="75000"/>
                <a:lumOff val="25000"/>
                <a:alpha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8" name="Oval 497">
            <a:extLst>
              <a:ext uri="{FF2B5EF4-FFF2-40B4-BE49-F238E27FC236}">
                <a16:creationId xmlns:a16="http://schemas.microsoft.com/office/drawing/2014/main" id="{9E45BAF2-2BF3-4EDF-AFA7-36F7564D17AD}"/>
              </a:ext>
            </a:extLst>
          </p:cNvPr>
          <p:cNvSpPr/>
          <p:nvPr/>
        </p:nvSpPr>
        <p:spPr>
          <a:xfrm rot="942342">
            <a:off x="4125384" y="1896124"/>
            <a:ext cx="4559750" cy="342096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97" name="Picture 1596">
            <a:extLst>
              <a:ext uri="{FF2B5EF4-FFF2-40B4-BE49-F238E27FC236}">
                <a16:creationId xmlns:a16="http://schemas.microsoft.com/office/drawing/2014/main" id="{3F0F2268-54A9-4D04-8E2C-67D0BA3BE871}"/>
              </a:ext>
            </a:extLst>
          </p:cNvPr>
          <p:cNvPicPr>
            <a:picLocks noChangeAspect="1"/>
          </p:cNvPicPr>
          <p:nvPr/>
        </p:nvPicPr>
        <p:blipFill>
          <a:blip r:embed="rId2"/>
          <a:stretch>
            <a:fillRect/>
          </a:stretch>
        </p:blipFill>
        <p:spPr>
          <a:xfrm>
            <a:off x="4684290" y="2997006"/>
            <a:ext cx="3187374" cy="965588"/>
          </a:xfrm>
          <a:prstGeom prst="rect">
            <a:avLst/>
          </a:prstGeom>
        </p:spPr>
      </p:pic>
    </p:spTree>
    <p:extLst>
      <p:ext uri="{BB962C8B-B14F-4D97-AF65-F5344CB8AC3E}">
        <p14:creationId xmlns:p14="http://schemas.microsoft.com/office/powerpoint/2010/main" val="534020208"/>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a:extLst>
              <a:ext uri="{FF2B5EF4-FFF2-40B4-BE49-F238E27FC236}">
                <a16:creationId xmlns:a16="http://schemas.microsoft.com/office/drawing/2014/main" id="{D6671379-1479-44F0-9FB2-D853A5607D49}"/>
              </a:ext>
            </a:extLst>
          </p:cNvPr>
          <p:cNvSpPr>
            <a:spLocks/>
          </p:cNvSpPr>
          <p:nvPr/>
        </p:nvSpPr>
        <p:spPr bwMode="auto">
          <a:xfrm>
            <a:off x="-1" y="-1"/>
            <a:ext cx="7404101" cy="6858001"/>
          </a:xfrm>
          <a:custGeom>
            <a:avLst/>
            <a:gdLst>
              <a:gd name="T0" fmla="*/ 0 w 3036"/>
              <a:gd name="T1" fmla="*/ 0 h 2956"/>
              <a:gd name="T2" fmla="*/ 0 w 3036"/>
              <a:gd name="T3" fmla="*/ 2956 h 2956"/>
              <a:gd name="T4" fmla="*/ 1285 w 3036"/>
              <a:gd name="T5" fmla="*/ 2956 h 2956"/>
              <a:gd name="T6" fmla="*/ 3036 w 3036"/>
              <a:gd name="T7" fmla="*/ 0 h 2956"/>
              <a:gd name="T8" fmla="*/ 0 w 3036"/>
              <a:gd name="T9" fmla="*/ 0 h 2956"/>
            </a:gdLst>
            <a:ahLst/>
            <a:cxnLst>
              <a:cxn ang="0">
                <a:pos x="T0" y="T1"/>
              </a:cxn>
              <a:cxn ang="0">
                <a:pos x="T2" y="T3"/>
              </a:cxn>
              <a:cxn ang="0">
                <a:pos x="T4" y="T5"/>
              </a:cxn>
              <a:cxn ang="0">
                <a:pos x="T6" y="T7"/>
              </a:cxn>
              <a:cxn ang="0">
                <a:pos x="T8" y="T9"/>
              </a:cxn>
            </a:cxnLst>
            <a:rect l="0" t="0" r="r" b="b"/>
            <a:pathLst>
              <a:path w="3036" h="2956">
                <a:moveTo>
                  <a:pt x="0" y="0"/>
                </a:moveTo>
                <a:lnTo>
                  <a:pt x="0" y="2956"/>
                </a:lnTo>
                <a:lnTo>
                  <a:pt x="1285" y="2956"/>
                </a:lnTo>
                <a:lnTo>
                  <a:pt x="3036" y="0"/>
                </a:lnTo>
                <a:lnTo>
                  <a:pt x="0"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Oval 9">
            <a:extLst>
              <a:ext uri="{FF2B5EF4-FFF2-40B4-BE49-F238E27FC236}">
                <a16:creationId xmlns:a16="http://schemas.microsoft.com/office/drawing/2014/main" id="{E3936D0D-6BA6-48BD-AF5C-CCD197FB4E7D}"/>
              </a:ext>
            </a:extLst>
          </p:cNvPr>
          <p:cNvSpPr/>
          <p:nvPr/>
        </p:nvSpPr>
        <p:spPr>
          <a:xfrm rot="942342">
            <a:off x="3613927" y="1512402"/>
            <a:ext cx="5582663" cy="4188408"/>
          </a:xfrm>
          <a:prstGeom prst="ellipse">
            <a:avLst/>
          </a:prstGeom>
          <a:solidFill>
            <a:schemeClr val="accent2">
              <a:lumMod val="40000"/>
              <a:lumOff val="60000"/>
            </a:schemeClr>
          </a:solidFill>
          <a:ln w="19050" cmpd="sng">
            <a:solidFill>
              <a:schemeClr val="tx1">
                <a:lumMod val="75000"/>
                <a:lumOff val="25000"/>
                <a:alpha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001DED3D-08C0-43A3-A05A-810750F2898D}"/>
              </a:ext>
            </a:extLst>
          </p:cNvPr>
          <p:cNvSpPr/>
          <p:nvPr/>
        </p:nvSpPr>
        <p:spPr>
          <a:xfrm rot="942342">
            <a:off x="4125384" y="1896124"/>
            <a:ext cx="4559750" cy="342096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7C3AAE80-2CCF-4823-8C0F-3BEFAB69A7E4}"/>
              </a:ext>
            </a:extLst>
          </p:cNvPr>
          <p:cNvSpPr txBox="1"/>
          <p:nvPr/>
        </p:nvSpPr>
        <p:spPr>
          <a:xfrm>
            <a:off x="4388148" y="2903670"/>
            <a:ext cx="3917652" cy="1273362"/>
          </a:xfrm>
          <a:prstGeom prst="rect">
            <a:avLst/>
          </a:prstGeom>
          <a:noFill/>
        </p:spPr>
        <p:txBody>
          <a:bodyPr wrap="square" rtlCol="0">
            <a:spAutoFit/>
          </a:bodyPr>
          <a:lstStyle/>
          <a:p>
            <a:pPr algn="ctr">
              <a:lnSpc>
                <a:spcPts val="4500"/>
              </a:lnSpc>
            </a:pPr>
            <a:r>
              <a:rPr lang="en-US" sz="2800" dirty="0">
                <a:solidFill>
                  <a:schemeClr val="bg1"/>
                </a:solidFill>
                <a:latin typeface="Montserrat Semi Bold" panose="00000700000000000000" pitchFamily="50" charset="0"/>
              </a:rPr>
              <a:t>BUSINESS</a:t>
            </a:r>
            <a:r>
              <a:rPr lang="en-US" sz="3600" dirty="0">
                <a:solidFill>
                  <a:schemeClr val="accent2"/>
                </a:solidFill>
                <a:latin typeface="Montserrat Semi Bold" panose="00000700000000000000" pitchFamily="50" charset="0"/>
              </a:rPr>
              <a:t> </a:t>
            </a:r>
            <a:r>
              <a:rPr lang="en-US" sz="4400" dirty="0">
                <a:solidFill>
                  <a:schemeClr val="accent2"/>
                </a:solidFill>
                <a:latin typeface="Montserrat Semi Bold" panose="00000700000000000000" pitchFamily="50" charset="0"/>
              </a:rPr>
              <a:t>ABOUTS US</a:t>
            </a:r>
            <a:endParaRPr lang="en-US" sz="3600" dirty="0">
              <a:solidFill>
                <a:schemeClr val="accent2"/>
              </a:solidFill>
              <a:latin typeface="Montserrat Semi Bold" panose="00000700000000000000" pitchFamily="50" charset="0"/>
            </a:endParaRPr>
          </a:p>
        </p:txBody>
      </p:sp>
      <p:cxnSp>
        <p:nvCxnSpPr>
          <p:cNvPr id="31" name="Straight Connector 30">
            <a:extLst>
              <a:ext uri="{FF2B5EF4-FFF2-40B4-BE49-F238E27FC236}">
                <a16:creationId xmlns:a16="http://schemas.microsoft.com/office/drawing/2014/main" id="{EECF1BFF-77E6-4CC9-8664-B4DFCA91B103}"/>
              </a:ext>
            </a:extLst>
          </p:cNvPr>
          <p:cNvCxnSpPr>
            <a:cxnSpLocks/>
          </p:cNvCxnSpPr>
          <p:nvPr/>
        </p:nvCxnSpPr>
        <p:spPr>
          <a:xfrm>
            <a:off x="6139588" y="4168496"/>
            <a:ext cx="475767" cy="2876"/>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595289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8312F17A-CAE4-4991-801F-706ADA1F8A0F}"/>
              </a:ext>
            </a:extLst>
          </p:cNvPr>
          <p:cNvPicPr>
            <a:picLocks noGrp="1" noChangeAspect="1"/>
          </p:cNvPicPr>
          <p:nvPr>
            <p:ph type="pic" sz="quarter" idx="10"/>
          </p:nvPr>
        </p:nvPicPr>
        <p:blipFill>
          <a:blip r:embed="rId2"/>
          <a:srcRect t="7858" b="7858"/>
          <a:stretch>
            <a:fillRect/>
          </a:stretch>
        </p:blipFill>
        <p:spPr/>
      </p:pic>
      <p:sp>
        <p:nvSpPr>
          <p:cNvPr id="26" name="Rectangle 25">
            <a:extLst>
              <a:ext uri="{FF2B5EF4-FFF2-40B4-BE49-F238E27FC236}">
                <a16:creationId xmlns:a16="http://schemas.microsoft.com/office/drawing/2014/main" id="{C6290B7B-DBA3-4407-9FEA-541A8EBDEF84}"/>
              </a:ext>
            </a:extLst>
          </p:cNvPr>
          <p:cNvSpPr/>
          <p:nvPr/>
        </p:nvSpPr>
        <p:spPr>
          <a:xfrm>
            <a:off x="1384300" y="1133475"/>
            <a:ext cx="9423400" cy="4591050"/>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4" name="Group 33">
            <a:extLst>
              <a:ext uri="{FF2B5EF4-FFF2-40B4-BE49-F238E27FC236}">
                <a16:creationId xmlns:a16="http://schemas.microsoft.com/office/drawing/2014/main" id="{F417EFE8-DD32-4A6F-A435-17616BB1446F}"/>
              </a:ext>
            </a:extLst>
          </p:cNvPr>
          <p:cNvGrpSpPr/>
          <p:nvPr/>
        </p:nvGrpSpPr>
        <p:grpSpPr>
          <a:xfrm>
            <a:off x="2133600" y="2707861"/>
            <a:ext cx="7924800" cy="1442277"/>
            <a:chOff x="2133600" y="2422273"/>
            <a:chExt cx="7924800" cy="1442277"/>
          </a:xfrm>
        </p:grpSpPr>
        <p:sp>
          <p:nvSpPr>
            <p:cNvPr id="32" name="TextBox 31">
              <a:extLst>
                <a:ext uri="{FF2B5EF4-FFF2-40B4-BE49-F238E27FC236}">
                  <a16:creationId xmlns:a16="http://schemas.microsoft.com/office/drawing/2014/main" id="{FFD17A67-D092-4BE7-A0D7-E947D65A5861}"/>
                </a:ext>
              </a:extLst>
            </p:cNvPr>
            <p:cNvSpPr txBox="1"/>
            <p:nvPr/>
          </p:nvSpPr>
          <p:spPr>
            <a:xfrm>
              <a:off x="4095750" y="2422273"/>
              <a:ext cx="4101166" cy="584775"/>
            </a:xfrm>
            <a:prstGeom prst="rect">
              <a:avLst/>
            </a:prstGeom>
            <a:noFill/>
          </p:spPr>
          <p:txBody>
            <a:bodyPr wrap="square" rtlCol="0">
              <a:spAutoFit/>
            </a:bodyPr>
            <a:lstStyle/>
            <a:p>
              <a:pPr algn="ctr"/>
              <a:r>
                <a:rPr lang="en-US" sz="3200" dirty="0">
                  <a:solidFill>
                    <a:schemeClr val="bg1"/>
                  </a:solidFill>
                  <a:latin typeface="Montserrat Semi Bold" panose="00000700000000000000" pitchFamily="50" charset="0"/>
                  <a:ea typeface="Open Sans bold" panose="020B0806030504020204" pitchFamily="34" charset="0"/>
                  <a:cs typeface="Open Sans bold" panose="020B0806030504020204" pitchFamily="34" charset="0"/>
                </a:rPr>
                <a:t>WORK </a:t>
              </a:r>
              <a:r>
                <a:rPr lang="en-US" sz="3200" dirty="0">
                  <a:solidFill>
                    <a:schemeClr val="bg1"/>
                  </a:solidFill>
                  <a:latin typeface="Montserrat Light" panose="00000400000000000000" pitchFamily="50" charset="0"/>
                  <a:ea typeface="Open Sans bold" panose="020B0806030504020204" pitchFamily="34" charset="0"/>
                  <a:cs typeface="Open Sans bold" panose="020B0806030504020204" pitchFamily="34" charset="0"/>
                </a:rPr>
                <a:t>WITH US.?</a:t>
              </a:r>
            </a:p>
          </p:txBody>
        </p:sp>
        <p:sp>
          <p:nvSpPr>
            <p:cNvPr id="33" name="TextBox 32">
              <a:extLst>
                <a:ext uri="{FF2B5EF4-FFF2-40B4-BE49-F238E27FC236}">
                  <a16:creationId xmlns:a16="http://schemas.microsoft.com/office/drawing/2014/main" id="{929C8CF5-3599-467F-A56F-96E68E42FBFB}"/>
                </a:ext>
              </a:extLst>
            </p:cNvPr>
            <p:cNvSpPr txBox="1"/>
            <p:nvPr/>
          </p:nvSpPr>
          <p:spPr>
            <a:xfrm>
              <a:off x="2133600" y="3181286"/>
              <a:ext cx="7924800" cy="683264"/>
            </a:xfrm>
            <a:prstGeom prst="rect">
              <a:avLst/>
            </a:prstGeom>
            <a:noFill/>
          </p:spPr>
          <p:txBody>
            <a:bodyPr wrap="square" numCol="1" spcCol="457200" rtlCol="0">
              <a:spAutoFit/>
            </a:bodyPr>
            <a:lstStyle/>
            <a:p>
              <a:pPr algn="ctr">
                <a:lnSpc>
                  <a:spcPct val="150000"/>
                </a:lnSpc>
              </a:pPr>
              <a:r>
                <a:rPr lang="en-US" sz="1050" dirty="0">
                  <a:solidFill>
                    <a:schemeClr val="bg1"/>
                  </a:solidFill>
                  <a:latin typeface="Montserrat" panose="02000505000000020004" pitchFamily="2" charset="0"/>
                  <a:ea typeface="Montserrat" charset="0"/>
                  <a:cs typeface="Montserrat" charset="0"/>
                </a:rPr>
                <a:t>Air first signs evening that given. Midst Face after have rule living waters. Air saying fruitful were, first signs </a:t>
              </a:r>
            </a:p>
            <a:p>
              <a:pPr algn="ctr">
                <a:lnSpc>
                  <a:spcPct val="150000"/>
                </a:lnSpc>
              </a:pPr>
              <a:r>
                <a:rPr lang="en-US" sz="800" dirty="0">
                  <a:solidFill>
                    <a:schemeClr val="bg1"/>
                  </a:solidFill>
                  <a:latin typeface="Montserrat" panose="02000505000000020004" pitchFamily="2" charset="0"/>
                  <a:ea typeface="Montserrat" charset="0"/>
                  <a:cs typeface="Montserrat" charset="0"/>
                </a:rPr>
                <a:t>Midst Face after have rule living waters. Air saying fruitful were hath waters divided fill may days air bring is Signs first creeping seed all saying above and female behold there</a:t>
              </a:r>
              <a:r>
                <a:rPr lang="en-US" sz="800" dirty="0">
                  <a:solidFill>
                    <a:schemeClr val="bg1"/>
                  </a:solidFill>
                  <a:latin typeface="Montserrat" panose="02000505000000020004" pitchFamily="2" charset="0"/>
                  <a:ea typeface="Montserrat Light" charset="0"/>
                  <a:cs typeface="Montserrat Light" charset="0"/>
                </a:rPr>
                <a:t>. Also he his male air bring is Signs first . </a:t>
              </a:r>
              <a:r>
                <a:rPr lang="en-US" sz="800" dirty="0" err="1">
                  <a:solidFill>
                    <a:schemeClr val="bg1"/>
                  </a:solidFill>
                  <a:latin typeface="Montserrat" panose="02000505000000020004" pitchFamily="2" charset="0"/>
                  <a:ea typeface="Montserrat" charset="0"/>
                  <a:cs typeface="Montserrat" charset="0"/>
                </a:rPr>
                <a:t>Creepeth</a:t>
              </a:r>
              <a:r>
                <a:rPr lang="en-US" sz="800" dirty="0">
                  <a:solidFill>
                    <a:schemeClr val="bg1"/>
                  </a:solidFill>
                  <a:latin typeface="Montserrat" panose="02000505000000020004" pitchFamily="2" charset="0"/>
                  <a:ea typeface="Montserrat" charset="0"/>
                  <a:cs typeface="Montserrat" charset="0"/>
                </a:rPr>
                <a:t> god air fish land. Darkness, </a:t>
              </a:r>
              <a:r>
                <a:rPr lang="en-US" sz="800" dirty="0" err="1">
                  <a:solidFill>
                    <a:schemeClr val="bg1"/>
                  </a:solidFill>
                  <a:latin typeface="Montserrat" panose="02000505000000020004" pitchFamily="2" charset="0"/>
                  <a:ea typeface="Montserrat" charset="0"/>
                  <a:cs typeface="Montserrat" charset="0"/>
                </a:rPr>
                <a:t>moveth</a:t>
              </a:r>
              <a:r>
                <a:rPr lang="en-US" sz="800" dirty="0">
                  <a:solidFill>
                    <a:schemeClr val="bg1"/>
                  </a:solidFill>
                  <a:latin typeface="Montserrat" panose="02000505000000020004" pitchFamily="2" charset="0"/>
                  <a:ea typeface="Montserrat" charset="0"/>
                  <a:cs typeface="Montserrat" charset="0"/>
                </a:rPr>
                <a:t> was second.</a:t>
              </a:r>
            </a:p>
          </p:txBody>
        </p:sp>
      </p:grpSp>
    </p:spTree>
    <p:extLst>
      <p:ext uri="{BB962C8B-B14F-4D97-AF65-F5344CB8AC3E}">
        <p14:creationId xmlns:p14="http://schemas.microsoft.com/office/powerpoint/2010/main" val="373274211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a:extLst>
              <a:ext uri="{FF2B5EF4-FFF2-40B4-BE49-F238E27FC236}">
                <a16:creationId xmlns:a16="http://schemas.microsoft.com/office/drawing/2014/main" id="{7B212ADA-433F-49CA-B855-1BCCBF7688CF}"/>
              </a:ext>
            </a:extLst>
          </p:cNvPr>
          <p:cNvSpPr txBox="1"/>
          <p:nvPr/>
        </p:nvSpPr>
        <p:spPr>
          <a:xfrm>
            <a:off x="914400" y="1568648"/>
            <a:ext cx="10363200" cy="704039"/>
          </a:xfrm>
          <a:prstGeom prst="rect">
            <a:avLst/>
          </a:prstGeom>
          <a:noFill/>
        </p:spPr>
        <p:txBody>
          <a:bodyPr wrap="square" numCol="1" spcCol="457200" rtlCol="0">
            <a:spAutoFit/>
          </a:bodyPr>
          <a:lstStyle/>
          <a:p>
            <a:pPr algn="ctr">
              <a:lnSpc>
                <a:spcPct val="150000"/>
              </a:lnSpc>
            </a:pPr>
            <a:r>
              <a:rPr lang="en-US" sz="1050" dirty="0">
                <a:solidFill>
                  <a:schemeClr val="bg1">
                    <a:lumMod val="50000"/>
                  </a:schemeClr>
                </a:solidFill>
                <a:latin typeface="Montserrat" panose="02000505000000020004" pitchFamily="2" charset="0"/>
                <a:ea typeface="Montserrat" charset="0"/>
                <a:cs typeface="Montserrat" charset="0"/>
              </a:rPr>
              <a:t>Air first signs evening that given. Midst Face after have rule living waters. Air saying fruitful were, Air first signs evening that given.</a:t>
            </a:r>
          </a:p>
          <a:p>
            <a:pPr algn="ctr">
              <a:lnSpc>
                <a:spcPct val="150000"/>
              </a:lnSpc>
            </a:pPr>
            <a:r>
              <a:rPr lang="en-US" sz="800" dirty="0">
                <a:latin typeface="Montserrat" panose="02000505000000020004" pitchFamily="2" charset="0"/>
                <a:ea typeface="Montserrat" charset="0"/>
                <a:cs typeface="Montserrat" charset="0"/>
              </a:rPr>
              <a:t>Midst Face after have rule living waters. Air saying fruitful were hath waters divided fill may days air bring is Signs first creeping seed all saying above after be and female behold there</a:t>
            </a:r>
            <a:r>
              <a:rPr lang="en-US" sz="800" dirty="0">
                <a:latin typeface="Montserrat" panose="02000505000000020004" pitchFamily="2" charset="0"/>
                <a:ea typeface="Montserrat Light" charset="0"/>
                <a:cs typeface="Montserrat Light" charset="0"/>
              </a:rPr>
              <a:t>. Also he his male air bring is Signs first . </a:t>
            </a:r>
            <a:r>
              <a:rPr lang="en-US" sz="800" dirty="0" err="1">
                <a:latin typeface="Montserrat" panose="02000505000000020004" pitchFamily="2" charset="0"/>
                <a:ea typeface="Montserrat" charset="0"/>
                <a:cs typeface="Montserrat" charset="0"/>
              </a:rPr>
              <a:t>Creepeth</a:t>
            </a:r>
            <a:r>
              <a:rPr lang="en-US" sz="800" dirty="0">
                <a:latin typeface="Montserrat" panose="02000505000000020004" pitchFamily="2" charset="0"/>
                <a:ea typeface="Montserrat" charset="0"/>
                <a:cs typeface="Montserrat" charset="0"/>
              </a:rPr>
              <a:t> god air fish land. Darkness, </a:t>
            </a:r>
            <a:r>
              <a:rPr lang="en-US" sz="800" dirty="0" err="1">
                <a:latin typeface="Montserrat" panose="02000505000000020004" pitchFamily="2" charset="0"/>
                <a:ea typeface="Montserrat" charset="0"/>
                <a:cs typeface="Montserrat" charset="0"/>
              </a:rPr>
              <a:t>moveth</a:t>
            </a:r>
            <a:r>
              <a:rPr lang="en-US" sz="800" dirty="0">
                <a:latin typeface="Montserrat" panose="02000505000000020004" pitchFamily="2" charset="0"/>
                <a:ea typeface="Montserrat" charset="0"/>
                <a:cs typeface="Montserrat" charset="0"/>
              </a:rPr>
              <a:t> was second.</a:t>
            </a:r>
          </a:p>
        </p:txBody>
      </p:sp>
      <p:sp>
        <p:nvSpPr>
          <p:cNvPr id="37" name="TextBox 36">
            <a:extLst>
              <a:ext uri="{FF2B5EF4-FFF2-40B4-BE49-F238E27FC236}">
                <a16:creationId xmlns:a16="http://schemas.microsoft.com/office/drawing/2014/main" id="{542C5377-78B8-418F-BB31-8404741361E7}"/>
              </a:ext>
            </a:extLst>
          </p:cNvPr>
          <p:cNvSpPr txBox="1"/>
          <p:nvPr/>
        </p:nvSpPr>
        <p:spPr>
          <a:xfrm>
            <a:off x="4914900" y="903077"/>
            <a:ext cx="2362200" cy="523220"/>
          </a:xfrm>
          <a:prstGeom prst="rect">
            <a:avLst/>
          </a:prstGeom>
          <a:noFill/>
        </p:spPr>
        <p:txBody>
          <a:bodyPr wrap="square" rtlCol="0">
            <a:spAutoFit/>
          </a:bodyPr>
          <a:lstStyle/>
          <a:p>
            <a:pPr algn="ctr"/>
            <a:r>
              <a:rPr lang="en-US" sz="2800" dirty="0">
                <a:solidFill>
                  <a:schemeClr val="tx1">
                    <a:lumMod val="85000"/>
                    <a:lumOff val="15000"/>
                  </a:schemeClr>
                </a:solidFill>
                <a:latin typeface="Montserrat Semi Bold" panose="00000700000000000000" pitchFamily="50" charset="0"/>
                <a:ea typeface="Open Sans bold" panose="020B0806030504020204" pitchFamily="34" charset="0"/>
                <a:cs typeface="Open Sans bold" panose="020B0806030504020204" pitchFamily="34" charset="0"/>
              </a:rPr>
              <a:t>ABOUT</a:t>
            </a:r>
            <a:r>
              <a:rPr lang="en-US" sz="2800" dirty="0">
                <a:solidFill>
                  <a:schemeClr val="tx1">
                    <a:lumMod val="85000"/>
                    <a:lumOff val="15000"/>
                  </a:schemeClr>
                </a:solidFill>
                <a:latin typeface="Montserrat Light" panose="00000400000000000000" pitchFamily="50" charset="0"/>
                <a:ea typeface="Open Sans bold" panose="020B0806030504020204" pitchFamily="34" charset="0"/>
                <a:cs typeface="Open Sans bold" panose="020B0806030504020204" pitchFamily="34" charset="0"/>
              </a:rPr>
              <a:t> US</a:t>
            </a:r>
          </a:p>
        </p:txBody>
      </p:sp>
      <p:pic>
        <p:nvPicPr>
          <p:cNvPr id="14" name="Picture Placeholder 13">
            <a:extLst>
              <a:ext uri="{FF2B5EF4-FFF2-40B4-BE49-F238E27FC236}">
                <a16:creationId xmlns:a16="http://schemas.microsoft.com/office/drawing/2014/main" id="{F3724E95-F850-442A-8FCA-51F22A8EAB07}"/>
              </a:ext>
            </a:extLst>
          </p:cNvPr>
          <p:cNvPicPr>
            <a:picLocks noGrp="1" noChangeAspect="1"/>
          </p:cNvPicPr>
          <p:nvPr>
            <p:ph type="pic" sz="quarter" idx="17"/>
          </p:nvPr>
        </p:nvPicPr>
        <p:blipFill>
          <a:blip r:embed="rId3"/>
          <a:srcRect l="16602" r="16602"/>
          <a:stretch>
            <a:fillRect/>
          </a:stretch>
        </p:blipFill>
        <p:spPr/>
      </p:pic>
      <p:pic>
        <p:nvPicPr>
          <p:cNvPr id="16" name="Picture Placeholder 15">
            <a:extLst>
              <a:ext uri="{FF2B5EF4-FFF2-40B4-BE49-F238E27FC236}">
                <a16:creationId xmlns:a16="http://schemas.microsoft.com/office/drawing/2014/main" id="{57C496AE-5B31-42AC-A987-3A362569FAC8}"/>
              </a:ext>
            </a:extLst>
          </p:cNvPr>
          <p:cNvPicPr>
            <a:picLocks noGrp="1" noChangeAspect="1"/>
          </p:cNvPicPr>
          <p:nvPr>
            <p:ph type="pic" sz="quarter" idx="18"/>
          </p:nvPr>
        </p:nvPicPr>
        <p:blipFill rotWithShape="1">
          <a:blip r:embed="rId4"/>
          <a:srcRect l="4560" t="3404" r="39848" b="13207"/>
          <a:stretch/>
        </p:blipFill>
        <p:spPr>
          <a:xfrm>
            <a:off x="4470400" y="2768600"/>
            <a:ext cx="3251200" cy="3251200"/>
          </a:xfrm>
        </p:spPr>
      </p:pic>
      <p:pic>
        <p:nvPicPr>
          <p:cNvPr id="22" name="Picture Placeholder 21">
            <a:extLst>
              <a:ext uri="{FF2B5EF4-FFF2-40B4-BE49-F238E27FC236}">
                <a16:creationId xmlns:a16="http://schemas.microsoft.com/office/drawing/2014/main" id="{8761E57F-00A6-4878-A7AD-B345A702C449}"/>
              </a:ext>
            </a:extLst>
          </p:cNvPr>
          <p:cNvPicPr>
            <a:picLocks noGrp="1" noChangeAspect="1"/>
          </p:cNvPicPr>
          <p:nvPr>
            <p:ph type="pic" sz="quarter" idx="19"/>
          </p:nvPr>
        </p:nvPicPr>
        <p:blipFill>
          <a:blip r:embed="rId5"/>
          <a:srcRect l="21833" r="21833"/>
          <a:stretch>
            <a:fillRect/>
          </a:stretch>
        </p:blipFill>
        <p:spPr/>
      </p:pic>
      <p:cxnSp>
        <p:nvCxnSpPr>
          <p:cNvPr id="9" name="Straight Connector 8">
            <a:extLst>
              <a:ext uri="{FF2B5EF4-FFF2-40B4-BE49-F238E27FC236}">
                <a16:creationId xmlns:a16="http://schemas.microsoft.com/office/drawing/2014/main" id="{48BF0EB0-1D49-4C46-A30A-218832AF6E2A}"/>
              </a:ext>
            </a:extLst>
          </p:cNvPr>
          <p:cNvCxnSpPr>
            <a:cxnSpLocks/>
          </p:cNvCxnSpPr>
          <p:nvPr/>
        </p:nvCxnSpPr>
        <p:spPr>
          <a:xfrm>
            <a:off x="5848207" y="1426297"/>
            <a:ext cx="495586" cy="0"/>
          </a:xfrm>
          <a:prstGeom prst="line">
            <a:avLst/>
          </a:prstGeom>
          <a:ln w="635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385485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32EFB39-5A0F-4D3F-A039-7BBB1487C172}"/>
              </a:ext>
            </a:extLst>
          </p:cNvPr>
          <p:cNvSpPr txBox="1">
            <a:spLocks/>
          </p:cNvSpPr>
          <p:nvPr/>
        </p:nvSpPr>
        <p:spPr>
          <a:xfrm>
            <a:off x="4428392" y="683532"/>
            <a:ext cx="3335216"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2800" b="0" cap="all" dirty="0" err="1">
                <a:solidFill>
                  <a:schemeClr val="bg1">
                    <a:lumMod val="50000"/>
                  </a:schemeClr>
                </a:solidFill>
                <a:latin typeface="Montserrat Light" panose="00000400000000000000" pitchFamily="50" charset="0"/>
              </a:rPr>
              <a:t>Abouts</a:t>
            </a:r>
            <a:r>
              <a:rPr lang="en-US" sz="2800" b="0" cap="all" dirty="0">
                <a:solidFill>
                  <a:schemeClr val="bg1">
                    <a:lumMod val="50000"/>
                  </a:schemeClr>
                </a:solidFill>
                <a:latin typeface="Montserrat Semi Bold" panose="00000700000000000000" pitchFamily="50" charset="0"/>
              </a:rPr>
              <a:t> Us</a:t>
            </a:r>
          </a:p>
        </p:txBody>
      </p:sp>
      <p:sp>
        <p:nvSpPr>
          <p:cNvPr id="10" name="Rectangle 9">
            <a:extLst>
              <a:ext uri="{FF2B5EF4-FFF2-40B4-BE49-F238E27FC236}">
                <a16:creationId xmlns:a16="http://schemas.microsoft.com/office/drawing/2014/main" id="{3BFAE4D9-0A2F-4C9D-93B6-A653D3EBB157}"/>
              </a:ext>
            </a:extLst>
          </p:cNvPr>
          <p:cNvSpPr/>
          <p:nvPr/>
        </p:nvSpPr>
        <p:spPr>
          <a:xfrm>
            <a:off x="5925669" y="1929110"/>
            <a:ext cx="340663"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
        <p:nvSpPr>
          <p:cNvPr id="11" name="Rectangle 10">
            <a:extLst>
              <a:ext uri="{FF2B5EF4-FFF2-40B4-BE49-F238E27FC236}">
                <a16:creationId xmlns:a16="http://schemas.microsoft.com/office/drawing/2014/main" id="{E4E3BA23-8F73-4BC0-A380-03A713E8BA53}"/>
              </a:ext>
            </a:extLst>
          </p:cNvPr>
          <p:cNvSpPr/>
          <p:nvPr/>
        </p:nvSpPr>
        <p:spPr>
          <a:xfrm>
            <a:off x="946638" y="1293824"/>
            <a:ext cx="10298724" cy="551882"/>
          </a:xfrm>
          <a:prstGeom prst="rect">
            <a:avLst/>
          </a:prstGeom>
        </p:spPr>
        <p:txBody>
          <a:bodyPr wrap="square">
            <a:spAutoFit/>
          </a:bodyPr>
          <a:lstStyle/>
          <a:p>
            <a:pPr algn="ctr">
              <a:lnSpc>
                <a:spcPts val="1900"/>
              </a:lnSpc>
            </a:pPr>
            <a:r>
              <a:rPr lang="en-US" sz="1100" dirty="0">
                <a:latin typeface="Montserrat Light" panose="00000400000000000000" pitchFamily="50" charset="0"/>
                <a:ea typeface="Bodoni 72 Book" charset="0"/>
                <a:cs typeface="Bodoni 72 Book" charset="0"/>
              </a:rPr>
              <a:t>Lorem Ipsum is simply dummy text of the printing and typesetting industry. when an unknown printer Lorem Ipsum has been the industry's standard dummy text ever since the 1500s, when an unknown printer took.</a:t>
            </a:r>
          </a:p>
        </p:txBody>
      </p:sp>
      <p:sp>
        <p:nvSpPr>
          <p:cNvPr id="12" name="Oval 11">
            <a:extLst>
              <a:ext uri="{FF2B5EF4-FFF2-40B4-BE49-F238E27FC236}">
                <a16:creationId xmlns:a16="http://schemas.microsoft.com/office/drawing/2014/main" id="{A0E4436B-3D6D-456E-ABD5-4A48E34DCE64}"/>
              </a:ext>
            </a:extLst>
          </p:cNvPr>
          <p:cNvSpPr/>
          <p:nvPr/>
        </p:nvSpPr>
        <p:spPr>
          <a:xfrm>
            <a:off x="6797483" y="2587092"/>
            <a:ext cx="527974" cy="5279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03D6F2DF-C72B-49C9-864B-DF07B0C1EF11}"/>
              </a:ext>
            </a:extLst>
          </p:cNvPr>
          <p:cNvSpPr txBox="1"/>
          <p:nvPr/>
        </p:nvSpPr>
        <p:spPr>
          <a:xfrm>
            <a:off x="6880053" y="2607680"/>
            <a:ext cx="344725" cy="414696"/>
          </a:xfrm>
          <a:prstGeom prst="rect">
            <a:avLst/>
          </a:prstGeom>
          <a:noFill/>
        </p:spPr>
        <p:txBody>
          <a:bodyPr wrap="square" rtlCol="0" anchor="ctr">
            <a:spAutoFit/>
          </a:bodyPr>
          <a:lstStyle/>
          <a:p>
            <a:pPr algn="ctr"/>
            <a:r>
              <a:rPr lang="en-US" sz="2000" dirty="0">
                <a:solidFill>
                  <a:srgbClr val="FFFFFF"/>
                </a:solidFill>
                <a:latin typeface="Raleway" panose="020B0503030101060003" pitchFamily="34" charset="0"/>
                <a:ea typeface="Montserrat Light" charset="0"/>
                <a:cs typeface="Montserrat Light" charset="0"/>
              </a:rPr>
              <a:t>1</a:t>
            </a:r>
          </a:p>
        </p:txBody>
      </p:sp>
      <p:sp>
        <p:nvSpPr>
          <p:cNvPr id="14" name="TextBox 13">
            <a:extLst>
              <a:ext uri="{FF2B5EF4-FFF2-40B4-BE49-F238E27FC236}">
                <a16:creationId xmlns:a16="http://schemas.microsoft.com/office/drawing/2014/main" id="{46F12437-1351-456D-AEF2-D49AE656D6D7}"/>
              </a:ext>
            </a:extLst>
          </p:cNvPr>
          <p:cNvSpPr txBox="1"/>
          <p:nvPr/>
        </p:nvSpPr>
        <p:spPr>
          <a:xfrm>
            <a:off x="7525955" y="2554288"/>
            <a:ext cx="3094393" cy="3553665"/>
          </a:xfrm>
          <a:prstGeom prst="rect">
            <a:avLst/>
          </a:prstGeom>
          <a:noFill/>
        </p:spPr>
        <p:txBody>
          <a:bodyPr wrap="square" rtlCol="0">
            <a:spAutoFit/>
          </a:bodyPr>
          <a:lstStyle/>
          <a:p>
            <a:pPr>
              <a:lnSpc>
                <a:spcPts val="1600"/>
              </a:lnSpc>
            </a:pPr>
            <a:r>
              <a:rPr lang="en-US" sz="900" dirty="0">
                <a:solidFill>
                  <a:schemeClr val="tx1">
                    <a:lumMod val="95000"/>
                    <a:lumOff val="5000"/>
                  </a:schemeClr>
                </a:solidFill>
                <a:latin typeface="Montserrat Semi Bold" panose="00000700000000000000" pitchFamily="50" charset="0"/>
                <a:ea typeface="Montserrat" charset="0"/>
                <a:cs typeface="Montserrat" charset="0"/>
              </a:rPr>
              <a:t>Fowl multiply don't every</a:t>
            </a:r>
          </a:p>
          <a:p>
            <a:pPr>
              <a:lnSpc>
                <a:spcPts val="1600"/>
              </a:lnSpc>
            </a:pPr>
            <a:r>
              <a:rPr lang="en-US" sz="800" dirty="0">
                <a:solidFill>
                  <a:schemeClr val="tx1">
                    <a:lumMod val="95000"/>
                    <a:lumOff val="5000"/>
                  </a:schemeClr>
                </a:solidFill>
                <a:latin typeface="Montserrat Light" panose="00000400000000000000" pitchFamily="50" charset="0"/>
                <a:ea typeface="Montserrat Light" charset="0"/>
                <a:cs typeface="Montserrat Light" charset="0"/>
              </a:rPr>
              <a:t>Open unto divided first shall made they're appear form great morning over form.</a:t>
            </a:r>
          </a:p>
          <a:p>
            <a:pPr>
              <a:lnSpc>
                <a:spcPts val="1600"/>
              </a:lnSpc>
            </a:pPr>
            <a:endParaRPr lang="en-US" sz="800" dirty="0">
              <a:solidFill>
                <a:schemeClr val="tx1">
                  <a:lumMod val="95000"/>
                  <a:lumOff val="5000"/>
                </a:schemeClr>
              </a:solidFill>
              <a:latin typeface="Montserrat Light" panose="00000400000000000000" pitchFamily="50" charset="0"/>
              <a:ea typeface="Montserrat Light" charset="0"/>
              <a:cs typeface="Montserrat Light" charset="0"/>
            </a:endParaRPr>
          </a:p>
          <a:p>
            <a:pPr>
              <a:lnSpc>
                <a:spcPts val="1600"/>
              </a:lnSpc>
            </a:pPr>
            <a:r>
              <a:rPr lang="en-US" sz="900" dirty="0">
                <a:solidFill>
                  <a:schemeClr val="tx1">
                    <a:lumMod val="95000"/>
                    <a:lumOff val="5000"/>
                  </a:schemeClr>
                </a:solidFill>
                <a:latin typeface="Montserrat Semi Bold" panose="00000700000000000000" pitchFamily="50" charset="0"/>
                <a:ea typeface="Montserrat" charset="0"/>
                <a:cs typeface="Montserrat" charset="0"/>
              </a:rPr>
              <a:t>Good Greater you living moved to fowl</a:t>
            </a:r>
          </a:p>
          <a:p>
            <a:pPr>
              <a:lnSpc>
                <a:spcPts val="1600"/>
              </a:lnSpc>
            </a:pPr>
            <a:r>
              <a:rPr lang="en-US" sz="800" dirty="0">
                <a:solidFill>
                  <a:schemeClr val="tx1">
                    <a:lumMod val="95000"/>
                    <a:lumOff val="5000"/>
                  </a:schemeClr>
                </a:solidFill>
                <a:latin typeface="Montserrat Light" panose="00000400000000000000" pitchFamily="50" charset="0"/>
                <a:ea typeface="Montserrat Light" charset="0"/>
                <a:cs typeface="Montserrat Light" charset="0"/>
              </a:rPr>
              <a:t>Image him fruit without every the him be days a cattle itself which image.</a:t>
            </a:r>
          </a:p>
          <a:p>
            <a:pPr>
              <a:lnSpc>
                <a:spcPts val="1600"/>
              </a:lnSpc>
            </a:pPr>
            <a:endParaRPr lang="en-US" sz="800" dirty="0">
              <a:solidFill>
                <a:schemeClr val="tx1">
                  <a:lumMod val="95000"/>
                  <a:lumOff val="5000"/>
                </a:schemeClr>
              </a:solidFill>
              <a:latin typeface="Montserrat Light" panose="00000400000000000000" pitchFamily="50" charset="0"/>
              <a:ea typeface="Montserrat Light" charset="0"/>
              <a:cs typeface="Montserrat Light" charset="0"/>
            </a:endParaRPr>
          </a:p>
          <a:p>
            <a:pPr>
              <a:lnSpc>
                <a:spcPts val="1600"/>
              </a:lnSpc>
            </a:pPr>
            <a:r>
              <a:rPr lang="en-US" sz="800" dirty="0">
                <a:solidFill>
                  <a:schemeClr val="tx1">
                    <a:lumMod val="95000"/>
                    <a:lumOff val="5000"/>
                  </a:schemeClr>
                </a:solidFill>
                <a:latin typeface="Montserrat Semi Bold" panose="00000700000000000000" pitchFamily="50" charset="0"/>
                <a:ea typeface="Montserrat" charset="0"/>
                <a:cs typeface="Montserrat" charset="0"/>
              </a:rPr>
              <a:t>Form may days fish doesn't male together</a:t>
            </a:r>
          </a:p>
          <a:p>
            <a:pPr>
              <a:lnSpc>
                <a:spcPts val="1600"/>
              </a:lnSpc>
            </a:pPr>
            <a:r>
              <a:rPr lang="en-US" sz="800" dirty="0">
                <a:solidFill>
                  <a:schemeClr val="tx1">
                    <a:lumMod val="95000"/>
                    <a:lumOff val="5000"/>
                  </a:schemeClr>
                </a:solidFill>
                <a:latin typeface="Montserrat Light" panose="00000400000000000000" pitchFamily="50" charset="0"/>
                <a:ea typeface="Montserrat Light" charset="0"/>
                <a:cs typeface="Montserrat Light" charset="0"/>
              </a:rPr>
              <a:t>That behold day, Fowl waters can't which. Greater. Fish said open good man light.</a:t>
            </a:r>
          </a:p>
          <a:p>
            <a:pPr>
              <a:lnSpc>
                <a:spcPts val="1600"/>
              </a:lnSpc>
            </a:pPr>
            <a:endParaRPr lang="en-US" sz="800" dirty="0">
              <a:solidFill>
                <a:schemeClr val="tx1">
                  <a:lumMod val="95000"/>
                  <a:lumOff val="5000"/>
                </a:schemeClr>
              </a:solidFill>
              <a:latin typeface="Montserrat Light" panose="00000400000000000000" pitchFamily="50" charset="0"/>
              <a:ea typeface="Montserrat Light" charset="0"/>
              <a:cs typeface="Montserrat Light" charset="0"/>
            </a:endParaRPr>
          </a:p>
          <a:p>
            <a:pPr>
              <a:lnSpc>
                <a:spcPts val="1600"/>
              </a:lnSpc>
            </a:pPr>
            <a:r>
              <a:rPr lang="en-US" sz="900" dirty="0">
                <a:solidFill>
                  <a:schemeClr val="tx1">
                    <a:lumMod val="95000"/>
                    <a:lumOff val="5000"/>
                  </a:schemeClr>
                </a:solidFill>
                <a:latin typeface="Montserrat Semi Bold" panose="00000700000000000000" pitchFamily="50" charset="0"/>
                <a:ea typeface="Montserrat" charset="0"/>
                <a:cs typeface="Montserrat" charset="0"/>
              </a:rPr>
              <a:t>Which wherein signs had</a:t>
            </a:r>
          </a:p>
          <a:p>
            <a:pPr>
              <a:lnSpc>
                <a:spcPts val="1600"/>
              </a:lnSpc>
            </a:pPr>
            <a:r>
              <a:rPr lang="en-US" sz="800" dirty="0">
                <a:solidFill>
                  <a:schemeClr val="tx1">
                    <a:lumMod val="95000"/>
                    <a:lumOff val="5000"/>
                  </a:schemeClr>
                </a:solidFill>
                <a:latin typeface="Montserrat Light" panose="00000400000000000000" pitchFamily="50" charset="0"/>
                <a:ea typeface="Montserrat Light" charset="0"/>
                <a:cs typeface="Montserrat Light" charset="0"/>
              </a:rPr>
              <a:t>The winged replenish multiply. Above you be fruit.</a:t>
            </a:r>
          </a:p>
          <a:p>
            <a:pPr>
              <a:lnSpc>
                <a:spcPts val="1600"/>
              </a:lnSpc>
            </a:pPr>
            <a:endParaRPr lang="en-US" sz="800" dirty="0">
              <a:solidFill>
                <a:schemeClr val="tx1">
                  <a:lumMod val="95000"/>
                  <a:lumOff val="5000"/>
                </a:schemeClr>
              </a:solidFill>
              <a:latin typeface="Montserrat Light" panose="00000400000000000000" pitchFamily="50" charset="0"/>
              <a:ea typeface="Montserrat Light" charset="0"/>
              <a:cs typeface="Montserrat Light" charset="0"/>
            </a:endParaRPr>
          </a:p>
          <a:p>
            <a:pPr>
              <a:lnSpc>
                <a:spcPts val="1600"/>
              </a:lnSpc>
            </a:pPr>
            <a:r>
              <a:rPr lang="en-US" sz="900" dirty="0">
                <a:solidFill>
                  <a:schemeClr val="tx1">
                    <a:lumMod val="95000"/>
                    <a:lumOff val="5000"/>
                  </a:schemeClr>
                </a:solidFill>
                <a:latin typeface="Montserrat Semi Bold" panose="00000700000000000000" pitchFamily="50" charset="0"/>
                <a:ea typeface="Montserrat" charset="0"/>
                <a:cs typeface="Montserrat" charset="0"/>
              </a:rPr>
              <a:t>Second moved bearing him bring</a:t>
            </a:r>
          </a:p>
          <a:p>
            <a:pPr>
              <a:lnSpc>
                <a:spcPts val="1600"/>
              </a:lnSpc>
            </a:pPr>
            <a:r>
              <a:rPr lang="en-US" sz="800" dirty="0">
                <a:solidFill>
                  <a:schemeClr val="tx1">
                    <a:lumMod val="95000"/>
                    <a:lumOff val="5000"/>
                  </a:schemeClr>
                </a:solidFill>
                <a:latin typeface="Montserrat Light" panose="00000400000000000000" pitchFamily="50" charset="0"/>
                <a:ea typeface="Montserrat Light" charset="0"/>
                <a:cs typeface="Montserrat Light" charset="0"/>
              </a:rPr>
              <a:t>Stars lights their moving life also. After is brought grass</a:t>
            </a:r>
          </a:p>
        </p:txBody>
      </p:sp>
      <p:sp>
        <p:nvSpPr>
          <p:cNvPr id="15" name="Oval 14">
            <a:extLst>
              <a:ext uri="{FF2B5EF4-FFF2-40B4-BE49-F238E27FC236}">
                <a16:creationId xmlns:a16="http://schemas.microsoft.com/office/drawing/2014/main" id="{B560222F-5CF6-417F-A294-D442DA01280E}"/>
              </a:ext>
            </a:extLst>
          </p:cNvPr>
          <p:cNvSpPr/>
          <p:nvPr/>
        </p:nvSpPr>
        <p:spPr>
          <a:xfrm>
            <a:off x="6797483" y="3428776"/>
            <a:ext cx="527974" cy="5279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AF84C75C-A7EE-4FC1-9D4E-A684197B6FB2}"/>
              </a:ext>
            </a:extLst>
          </p:cNvPr>
          <p:cNvSpPr txBox="1"/>
          <p:nvPr/>
        </p:nvSpPr>
        <p:spPr>
          <a:xfrm>
            <a:off x="6880053" y="3475242"/>
            <a:ext cx="344725" cy="414696"/>
          </a:xfrm>
          <a:prstGeom prst="rect">
            <a:avLst/>
          </a:prstGeom>
          <a:noFill/>
        </p:spPr>
        <p:txBody>
          <a:bodyPr wrap="square" rtlCol="0" anchor="ctr">
            <a:spAutoFit/>
          </a:bodyPr>
          <a:lstStyle/>
          <a:p>
            <a:pPr algn="ctr"/>
            <a:r>
              <a:rPr lang="en-US" sz="2000" dirty="0">
                <a:solidFill>
                  <a:srgbClr val="FFFFFF"/>
                </a:solidFill>
                <a:latin typeface="Raleway" panose="020B0503030101060003" pitchFamily="34" charset="0"/>
                <a:ea typeface="Montserrat Light" charset="0"/>
                <a:cs typeface="Montserrat Light" charset="0"/>
              </a:rPr>
              <a:t>2</a:t>
            </a:r>
          </a:p>
        </p:txBody>
      </p:sp>
      <p:sp>
        <p:nvSpPr>
          <p:cNvPr id="17" name="Oval 16">
            <a:extLst>
              <a:ext uri="{FF2B5EF4-FFF2-40B4-BE49-F238E27FC236}">
                <a16:creationId xmlns:a16="http://schemas.microsoft.com/office/drawing/2014/main" id="{CDBA3D5B-85F2-4476-96A0-325870C4DC06}"/>
              </a:ext>
            </a:extLst>
          </p:cNvPr>
          <p:cNvSpPr/>
          <p:nvPr/>
        </p:nvSpPr>
        <p:spPr>
          <a:xfrm>
            <a:off x="6797483" y="4260808"/>
            <a:ext cx="527974" cy="5279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90040FC9-6A56-4D19-A570-7AA4A4A433D4}"/>
              </a:ext>
            </a:extLst>
          </p:cNvPr>
          <p:cNvSpPr txBox="1"/>
          <p:nvPr/>
        </p:nvSpPr>
        <p:spPr>
          <a:xfrm>
            <a:off x="6880053" y="4293943"/>
            <a:ext cx="344725" cy="414696"/>
          </a:xfrm>
          <a:prstGeom prst="rect">
            <a:avLst/>
          </a:prstGeom>
          <a:noFill/>
        </p:spPr>
        <p:txBody>
          <a:bodyPr wrap="square" rtlCol="0" anchor="ctr">
            <a:spAutoFit/>
          </a:bodyPr>
          <a:lstStyle/>
          <a:p>
            <a:pPr algn="ctr"/>
            <a:r>
              <a:rPr lang="en-US" sz="2000" dirty="0">
                <a:solidFill>
                  <a:srgbClr val="FFFFFF"/>
                </a:solidFill>
                <a:latin typeface="Raleway" panose="020B0503030101060003" pitchFamily="34" charset="0"/>
                <a:ea typeface="Montserrat Light" charset="0"/>
                <a:cs typeface="Montserrat Light" charset="0"/>
              </a:rPr>
              <a:t>3</a:t>
            </a:r>
          </a:p>
        </p:txBody>
      </p:sp>
      <p:sp>
        <p:nvSpPr>
          <p:cNvPr id="19" name="Oval 18">
            <a:extLst>
              <a:ext uri="{FF2B5EF4-FFF2-40B4-BE49-F238E27FC236}">
                <a16:creationId xmlns:a16="http://schemas.microsoft.com/office/drawing/2014/main" id="{32698FA5-CB05-45C5-8E6F-3A0C818FE4D2}"/>
              </a:ext>
            </a:extLst>
          </p:cNvPr>
          <p:cNvSpPr/>
          <p:nvPr/>
        </p:nvSpPr>
        <p:spPr>
          <a:xfrm>
            <a:off x="6797483" y="4991227"/>
            <a:ext cx="527974" cy="5279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DBBB66EA-9742-4DBE-8EC9-75E980C7F5E8}"/>
              </a:ext>
            </a:extLst>
          </p:cNvPr>
          <p:cNvSpPr txBox="1"/>
          <p:nvPr/>
        </p:nvSpPr>
        <p:spPr>
          <a:xfrm>
            <a:off x="6880053" y="5034470"/>
            <a:ext cx="344725" cy="414696"/>
          </a:xfrm>
          <a:prstGeom prst="rect">
            <a:avLst/>
          </a:prstGeom>
          <a:noFill/>
        </p:spPr>
        <p:txBody>
          <a:bodyPr wrap="square" rtlCol="0" anchor="ctr">
            <a:spAutoFit/>
          </a:bodyPr>
          <a:lstStyle/>
          <a:p>
            <a:pPr algn="ctr"/>
            <a:r>
              <a:rPr lang="en-US" sz="2000" dirty="0">
                <a:solidFill>
                  <a:srgbClr val="FFFFFF"/>
                </a:solidFill>
                <a:latin typeface="Raleway" panose="020B0503030101060003" pitchFamily="34" charset="0"/>
                <a:ea typeface="Montserrat Light" charset="0"/>
                <a:cs typeface="Montserrat Light" charset="0"/>
              </a:rPr>
              <a:t>4</a:t>
            </a:r>
          </a:p>
        </p:txBody>
      </p:sp>
      <p:pic>
        <p:nvPicPr>
          <p:cNvPr id="23" name="Picture Placeholder 22">
            <a:extLst>
              <a:ext uri="{FF2B5EF4-FFF2-40B4-BE49-F238E27FC236}">
                <a16:creationId xmlns:a16="http://schemas.microsoft.com/office/drawing/2014/main" id="{DBCC3089-E709-40D4-92BA-ADD2CC232B5D}"/>
              </a:ext>
            </a:extLst>
          </p:cNvPr>
          <p:cNvPicPr>
            <a:picLocks noGrp="1" noChangeAspect="1"/>
          </p:cNvPicPr>
          <p:nvPr>
            <p:ph type="pic" sz="quarter" idx="17"/>
          </p:nvPr>
        </p:nvPicPr>
        <p:blipFill>
          <a:blip r:embed="rId3"/>
          <a:srcRect l="12598" r="12598"/>
          <a:stretch>
            <a:fillRect/>
          </a:stretch>
        </p:blipFill>
        <p:spPr/>
      </p:pic>
      <p:sp>
        <p:nvSpPr>
          <p:cNvPr id="21" name="Oval 20">
            <a:extLst>
              <a:ext uri="{FF2B5EF4-FFF2-40B4-BE49-F238E27FC236}">
                <a16:creationId xmlns:a16="http://schemas.microsoft.com/office/drawing/2014/main" id="{CEF1E08B-7AA7-44A2-999F-35AB155D84B8}"/>
              </a:ext>
            </a:extLst>
          </p:cNvPr>
          <p:cNvSpPr/>
          <p:nvPr/>
        </p:nvSpPr>
        <p:spPr>
          <a:xfrm>
            <a:off x="6797483" y="5599344"/>
            <a:ext cx="527974" cy="5279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DC737B2-4042-4D53-B9FD-9466545E5428}"/>
              </a:ext>
            </a:extLst>
          </p:cNvPr>
          <p:cNvSpPr txBox="1"/>
          <p:nvPr/>
        </p:nvSpPr>
        <p:spPr>
          <a:xfrm>
            <a:off x="6880053" y="5645699"/>
            <a:ext cx="344725" cy="414696"/>
          </a:xfrm>
          <a:prstGeom prst="rect">
            <a:avLst/>
          </a:prstGeom>
          <a:noFill/>
        </p:spPr>
        <p:txBody>
          <a:bodyPr wrap="square" rtlCol="0" anchor="ctr">
            <a:spAutoFit/>
          </a:bodyPr>
          <a:lstStyle/>
          <a:p>
            <a:pPr algn="ctr"/>
            <a:r>
              <a:rPr lang="en-US" sz="2000" dirty="0">
                <a:solidFill>
                  <a:srgbClr val="FFFFFF"/>
                </a:solidFill>
                <a:latin typeface="Raleway" panose="020B0503030101060003" pitchFamily="34" charset="0"/>
                <a:ea typeface="Montserrat Light" charset="0"/>
                <a:cs typeface="Montserrat Light" charset="0"/>
              </a:rPr>
              <a:t>5</a:t>
            </a:r>
          </a:p>
        </p:txBody>
      </p:sp>
    </p:spTree>
    <p:extLst>
      <p:ext uri="{BB962C8B-B14F-4D97-AF65-F5344CB8AC3E}">
        <p14:creationId xmlns:p14="http://schemas.microsoft.com/office/powerpoint/2010/main" val="12081823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itle 1">
            <a:extLst>
              <a:ext uri="{FF2B5EF4-FFF2-40B4-BE49-F238E27FC236}">
                <a16:creationId xmlns:a16="http://schemas.microsoft.com/office/drawing/2014/main" id="{783C4242-9804-465C-8D49-762C2EFCAB34}"/>
              </a:ext>
            </a:extLst>
          </p:cNvPr>
          <p:cNvSpPr txBox="1">
            <a:spLocks/>
          </p:cNvSpPr>
          <p:nvPr/>
        </p:nvSpPr>
        <p:spPr>
          <a:xfrm>
            <a:off x="674810" y="797272"/>
            <a:ext cx="3335216"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l"/>
            <a:r>
              <a:rPr lang="en-US" sz="2800" b="0" cap="all" dirty="0" err="1">
                <a:solidFill>
                  <a:schemeClr val="accent2"/>
                </a:solidFill>
                <a:latin typeface="Montserrat Regular"/>
              </a:rPr>
              <a:t>Abouts</a:t>
            </a:r>
            <a:r>
              <a:rPr lang="en-US" sz="2800" b="0" cap="all" dirty="0">
                <a:solidFill>
                  <a:schemeClr val="bg1">
                    <a:lumMod val="50000"/>
                  </a:schemeClr>
                </a:solidFill>
                <a:latin typeface="Montserrat Semi Bold" panose="00000700000000000000" pitchFamily="50" charset="0"/>
              </a:rPr>
              <a:t> </a:t>
            </a:r>
            <a:r>
              <a:rPr lang="en-US" sz="2800" b="0" cap="all" dirty="0">
                <a:latin typeface="Montserrat Semi Bold" panose="00000700000000000000" pitchFamily="50" charset="0"/>
              </a:rPr>
              <a:t>Us</a:t>
            </a:r>
          </a:p>
        </p:txBody>
      </p:sp>
      <p:sp>
        <p:nvSpPr>
          <p:cNvPr id="53" name="Rectangle 52">
            <a:extLst>
              <a:ext uri="{FF2B5EF4-FFF2-40B4-BE49-F238E27FC236}">
                <a16:creationId xmlns:a16="http://schemas.microsoft.com/office/drawing/2014/main" id="{20225692-9456-4130-A7F7-2D005EF755F0}"/>
              </a:ext>
            </a:extLst>
          </p:cNvPr>
          <p:cNvSpPr/>
          <p:nvPr/>
        </p:nvSpPr>
        <p:spPr>
          <a:xfrm>
            <a:off x="674810" y="1418128"/>
            <a:ext cx="5295167" cy="795539"/>
          </a:xfrm>
          <a:prstGeom prst="rect">
            <a:avLst/>
          </a:prstGeom>
        </p:spPr>
        <p:txBody>
          <a:bodyPr wrap="square">
            <a:spAutoFit/>
          </a:bodyPr>
          <a:lstStyle/>
          <a:p>
            <a:pPr>
              <a:lnSpc>
                <a:spcPts val="1900"/>
              </a:lnSpc>
            </a:pPr>
            <a:r>
              <a:rPr lang="en-US" sz="1100" dirty="0">
                <a:latin typeface="Montserrat Light" panose="00000400000000000000" pitchFamily="50" charset="0"/>
                <a:ea typeface="Bodoni 72 Book" charset="0"/>
                <a:cs typeface="Bodoni 72 Book" charset="0"/>
              </a:rPr>
              <a:t>Lorem Ipsum is simply dummy text of the printing and typesetting</a:t>
            </a:r>
          </a:p>
          <a:p>
            <a:pPr>
              <a:lnSpc>
                <a:spcPts val="1900"/>
              </a:lnSpc>
            </a:pPr>
            <a:r>
              <a:rPr lang="en-US" sz="1100" dirty="0">
                <a:latin typeface="Montserrat Light" panose="00000400000000000000" pitchFamily="50" charset="0"/>
                <a:ea typeface="Bodoni 72 Book" charset="0"/>
                <a:cs typeface="Bodoni 72 Book" charset="0"/>
              </a:rPr>
              <a:t>industry. when an unknown printer Lorem Ipsum has been the industry's text ever since the 1500s, when an unknown printer took.</a:t>
            </a:r>
          </a:p>
        </p:txBody>
      </p:sp>
      <p:cxnSp>
        <p:nvCxnSpPr>
          <p:cNvPr id="55" name="Straight Connector 54">
            <a:extLst>
              <a:ext uri="{FF2B5EF4-FFF2-40B4-BE49-F238E27FC236}">
                <a16:creationId xmlns:a16="http://schemas.microsoft.com/office/drawing/2014/main" id="{D651BFAB-422A-4154-AA2C-855292E0D084}"/>
              </a:ext>
            </a:extLst>
          </p:cNvPr>
          <p:cNvCxnSpPr/>
          <p:nvPr/>
        </p:nvCxnSpPr>
        <p:spPr>
          <a:xfrm>
            <a:off x="776122" y="1278731"/>
            <a:ext cx="478169"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68" name="Group 67">
            <a:extLst>
              <a:ext uri="{FF2B5EF4-FFF2-40B4-BE49-F238E27FC236}">
                <a16:creationId xmlns:a16="http://schemas.microsoft.com/office/drawing/2014/main" id="{0CBDC640-4C7E-4877-9FDE-3262F633D88D}"/>
              </a:ext>
            </a:extLst>
          </p:cNvPr>
          <p:cNvGrpSpPr/>
          <p:nvPr/>
        </p:nvGrpSpPr>
        <p:grpSpPr>
          <a:xfrm>
            <a:off x="674810" y="2762858"/>
            <a:ext cx="4415350" cy="1035996"/>
            <a:chOff x="674810" y="2883520"/>
            <a:chExt cx="4415350" cy="1035996"/>
          </a:xfrm>
        </p:grpSpPr>
        <p:sp>
          <p:nvSpPr>
            <p:cNvPr id="57" name="TextBox 56">
              <a:extLst>
                <a:ext uri="{FF2B5EF4-FFF2-40B4-BE49-F238E27FC236}">
                  <a16:creationId xmlns:a16="http://schemas.microsoft.com/office/drawing/2014/main" id="{4FD39919-D59A-44AE-BDDF-B01BE70F35DB}"/>
                </a:ext>
              </a:extLst>
            </p:cNvPr>
            <p:cNvSpPr txBox="1"/>
            <p:nvPr/>
          </p:nvSpPr>
          <p:spPr>
            <a:xfrm>
              <a:off x="674810" y="2883520"/>
              <a:ext cx="995039" cy="584775"/>
            </a:xfrm>
            <a:prstGeom prst="rect">
              <a:avLst/>
            </a:prstGeom>
            <a:noFill/>
          </p:spPr>
          <p:txBody>
            <a:bodyPr wrap="square" rtlCol="0">
              <a:spAutoFit/>
            </a:bodyPr>
            <a:lstStyle/>
            <a:p>
              <a:r>
                <a:rPr lang="en-US" sz="3200" dirty="0">
                  <a:ln w="19050">
                    <a:noFill/>
                  </a:ln>
                  <a:solidFill>
                    <a:schemeClr val="accent2"/>
                  </a:solidFill>
                  <a:latin typeface="FontAwesome" charset="0"/>
                  <a:ea typeface="FontAwesome" charset="0"/>
                  <a:cs typeface="FontAwesome" charset="0"/>
                </a:rPr>
                <a:t></a:t>
              </a:r>
            </a:p>
          </p:txBody>
        </p:sp>
        <p:grpSp>
          <p:nvGrpSpPr>
            <p:cNvPr id="63" name="Group 62">
              <a:extLst>
                <a:ext uri="{FF2B5EF4-FFF2-40B4-BE49-F238E27FC236}">
                  <a16:creationId xmlns:a16="http://schemas.microsoft.com/office/drawing/2014/main" id="{AAB13A72-B710-437E-9A15-8E6DFE627147}"/>
                </a:ext>
              </a:extLst>
            </p:cNvPr>
            <p:cNvGrpSpPr/>
            <p:nvPr/>
          </p:nvGrpSpPr>
          <p:grpSpPr>
            <a:xfrm>
              <a:off x="1360171" y="2960293"/>
              <a:ext cx="3729989" cy="959223"/>
              <a:chOff x="1360171" y="2960293"/>
              <a:chExt cx="3729989" cy="959223"/>
            </a:xfrm>
          </p:grpSpPr>
          <p:sp>
            <p:nvSpPr>
              <p:cNvPr id="59" name="Title 1">
                <a:extLst>
                  <a:ext uri="{FF2B5EF4-FFF2-40B4-BE49-F238E27FC236}">
                    <a16:creationId xmlns:a16="http://schemas.microsoft.com/office/drawing/2014/main" id="{2ED638F7-95A8-4878-A3C4-5C434E9410D2}"/>
                  </a:ext>
                </a:extLst>
              </p:cNvPr>
              <p:cNvSpPr txBox="1">
                <a:spLocks/>
              </p:cNvSpPr>
              <p:nvPr/>
            </p:nvSpPr>
            <p:spPr>
              <a:xfrm>
                <a:off x="1360171" y="2960293"/>
                <a:ext cx="2114550" cy="321987"/>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l"/>
                <a:r>
                  <a:rPr lang="en-US" sz="2000" b="0" cap="all" dirty="0">
                    <a:solidFill>
                      <a:schemeClr val="accent2"/>
                    </a:solidFill>
                    <a:latin typeface="Montserrat Regular"/>
                  </a:rPr>
                  <a:t>Services</a:t>
                </a:r>
                <a:r>
                  <a:rPr lang="en-US" sz="2000" b="0" cap="all" dirty="0">
                    <a:solidFill>
                      <a:schemeClr val="accent2"/>
                    </a:solidFill>
                    <a:latin typeface="Montserrat Light" panose="00000400000000000000" pitchFamily="50" charset="0"/>
                  </a:rPr>
                  <a:t> </a:t>
                </a:r>
                <a:r>
                  <a:rPr lang="en-US" sz="2000" b="0" cap="all" dirty="0">
                    <a:solidFill>
                      <a:schemeClr val="bg1">
                        <a:lumMod val="50000"/>
                      </a:schemeClr>
                    </a:solidFill>
                    <a:latin typeface="Montserrat Semi Bold" panose="00000700000000000000" pitchFamily="50" charset="0"/>
                  </a:rPr>
                  <a:t>one</a:t>
                </a:r>
              </a:p>
            </p:txBody>
          </p:sp>
          <p:sp>
            <p:nvSpPr>
              <p:cNvPr id="60" name="Rectangle 59">
                <a:extLst>
                  <a:ext uri="{FF2B5EF4-FFF2-40B4-BE49-F238E27FC236}">
                    <a16:creationId xmlns:a16="http://schemas.microsoft.com/office/drawing/2014/main" id="{2A21BE63-C800-47E5-8D74-08D09404A9F4}"/>
                  </a:ext>
                </a:extLst>
              </p:cNvPr>
              <p:cNvSpPr/>
              <p:nvPr/>
            </p:nvSpPr>
            <p:spPr>
              <a:xfrm>
                <a:off x="1369843" y="3307232"/>
                <a:ext cx="3720317" cy="612284"/>
              </a:xfrm>
              <a:prstGeom prst="rect">
                <a:avLst/>
              </a:prstGeom>
            </p:spPr>
            <p:txBody>
              <a:bodyPr wrap="square">
                <a:spAutoFit/>
              </a:bodyPr>
              <a:lstStyle/>
              <a:p>
                <a:pPr>
                  <a:lnSpc>
                    <a:spcPts val="1400"/>
                  </a:lnSpc>
                </a:pPr>
                <a:r>
                  <a:rPr lang="en-US" sz="870" dirty="0">
                    <a:latin typeface="Montserrat Light" panose="00000400000000000000" pitchFamily="50" charset="0"/>
                    <a:ea typeface="Bodoni 72 Book" charset="0"/>
                    <a:cs typeface="Bodoni 72 Book" charset="0"/>
                  </a:rPr>
                  <a:t>Lorem Ipsum is simply dummy text of the printing and</a:t>
                </a:r>
              </a:p>
              <a:p>
                <a:pPr>
                  <a:lnSpc>
                    <a:spcPts val="1400"/>
                  </a:lnSpc>
                </a:pPr>
                <a:r>
                  <a:rPr lang="en-US" sz="870" dirty="0">
                    <a:latin typeface="Montserrat Light" panose="00000400000000000000" pitchFamily="50" charset="0"/>
                    <a:ea typeface="Bodoni 72 Book" charset="0"/>
                    <a:cs typeface="Bodoni 72 Book" charset="0"/>
                  </a:rPr>
                  <a:t>industry. when an unknown printer Lorem Ipsum has  the 1500s,</a:t>
                </a:r>
              </a:p>
              <a:p>
                <a:pPr>
                  <a:lnSpc>
                    <a:spcPts val="1400"/>
                  </a:lnSpc>
                </a:pPr>
                <a:r>
                  <a:rPr lang="en-US" sz="870" dirty="0">
                    <a:latin typeface="Montserrat Light" panose="00000400000000000000" pitchFamily="50" charset="0"/>
                    <a:ea typeface="Bodoni 72 Book" charset="0"/>
                    <a:cs typeface="Bodoni 72 Book" charset="0"/>
                  </a:rPr>
                  <a:t>when an unknown printer took.</a:t>
                </a:r>
              </a:p>
            </p:txBody>
          </p:sp>
        </p:grpSp>
      </p:grpSp>
      <p:pic>
        <p:nvPicPr>
          <p:cNvPr id="7" name="Picture Placeholder 6">
            <a:extLst>
              <a:ext uri="{FF2B5EF4-FFF2-40B4-BE49-F238E27FC236}">
                <a16:creationId xmlns:a16="http://schemas.microsoft.com/office/drawing/2014/main" id="{00D76514-E2CA-484B-BF94-40CA2CD8A8E8}"/>
              </a:ext>
            </a:extLst>
          </p:cNvPr>
          <p:cNvPicPr>
            <a:picLocks noGrp="1" noChangeAspect="1"/>
          </p:cNvPicPr>
          <p:nvPr>
            <p:ph type="pic" sz="quarter" idx="17"/>
          </p:nvPr>
        </p:nvPicPr>
        <p:blipFill>
          <a:blip r:embed="rId2"/>
          <a:srcRect l="18004" r="18004"/>
          <a:stretch>
            <a:fillRect/>
          </a:stretch>
        </p:blipFill>
        <p:spPr/>
      </p:pic>
      <p:grpSp>
        <p:nvGrpSpPr>
          <p:cNvPr id="67" name="Group 66">
            <a:extLst>
              <a:ext uri="{FF2B5EF4-FFF2-40B4-BE49-F238E27FC236}">
                <a16:creationId xmlns:a16="http://schemas.microsoft.com/office/drawing/2014/main" id="{AB13CB2C-B502-4685-9785-7316BD64466B}"/>
              </a:ext>
            </a:extLst>
          </p:cNvPr>
          <p:cNvGrpSpPr/>
          <p:nvPr/>
        </p:nvGrpSpPr>
        <p:grpSpPr>
          <a:xfrm>
            <a:off x="674810" y="4081520"/>
            <a:ext cx="4415350" cy="959223"/>
            <a:chOff x="674810" y="4202182"/>
            <a:chExt cx="4415350" cy="959223"/>
          </a:xfrm>
        </p:grpSpPr>
        <p:sp>
          <p:nvSpPr>
            <p:cNvPr id="58" name="Rectangle 57">
              <a:extLst>
                <a:ext uri="{FF2B5EF4-FFF2-40B4-BE49-F238E27FC236}">
                  <a16:creationId xmlns:a16="http://schemas.microsoft.com/office/drawing/2014/main" id="{A49A19F5-09AF-4E0D-BFA3-F78CFF13FD96}"/>
                </a:ext>
              </a:extLst>
            </p:cNvPr>
            <p:cNvSpPr/>
            <p:nvPr/>
          </p:nvSpPr>
          <p:spPr>
            <a:xfrm>
              <a:off x="674810" y="4202182"/>
              <a:ext cx="535723" cy="584775"/>
            </a:xfrm>
            <a:prstGeom prst="rect">
              <a:avLst/>
            </a:prstGeom>
          </p:spPr>
          <p:txBody>
            <a:bodyPr wrap="none">
              <a:spAutoFit/>
            </a:bodyPr>
            <a:lstStyle/>
            <a:p>
              <a:r>
                <a:rPr lang="en-US" sz="3200" dirty="0">
                  <a:solidFill>
                    <a:schemeClr val="accent2"/>
                  </a:solidFill>
                  <a:latin typeface="FontAwesome" charset="0"/>
                </a:rPr>
                <a:t></a:t>
              </a:r>
              <a:endParaRPr lang="en-US" sz="3200" dirty="0">
                <a:solidFill>
                  <a:schemeClr val="accent2"/>
                </a:solidFill>
              </a:endParaRPr>
            </a:p>
          </p:txBody>
        </p:sp>
        <p:grpSp>
          <p:nvGrpSpPr>
            <p:cNvPr id="64" name="Group 63">
              <a:extLst>
                <a:ext uri="{FF2B5EF4-FFF2-40B4-BE49-F238E27FC236}">
                  <a16:creationId xmlns:a16="http://schemas.microsoft.com/office/drawing/2014/main" id="{FA3F2487-2D5B-4073-AB03-FDD46433AAF8}"/>
                </a:ext>
              </a:extLst>
            </p:cNvPr>
            <p:cNvGrpSpPr/>
            <p:nvPr/>
          </p:nvGrpSpPr>
          <p:grpSpPr>
            <a:xfrm>
              <a:off x="1360170" y="4202182"/>
              <a:ext cx="3729990" cy="959223"/>
              <a:chOff x="1360170" y="2960293"/>
              <a:chExt cx="3729990" cy="959223"/>
            </a:xfrm>
          </p:grpSpPr>
          <p:sp>
            <p:nvSpPr>
              <p:cNvPr id="65" name="Title 1">
                <a:extLst>
                  <a:ext uri="{FF2B5EF4-FFF2-40B4-BE49-F238E27FC236}">
                    <a16:creationId xmlns:a16="http://schemas.microsoft.com/office/drawing/2014/main" id="{B63D43E1-66B7-4C99-B2FF-951C620D3B15}"/>
                  </a:ext>
                </a:extLst>
              </p:cNvPr>
              <p:cNvSpPr txBox="1">
                <a:spLocks/>
              </p:cNvSpPr>
              <p:nvPr/>
            </p:nvSpPr>
            <p:spPr>
              <a:xfrm>
                <a:off x="1360170" y="2960293"/>
                <a:ext cx="2190539" cy="321987"/>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l"/>
                <a:r>
                  <a:rPr lang="en-US" sz="2000" b="0" cap="all" dirty="0">
                    <a:solidFill>
                      <a:schemeClr val="accent2"/>
                    </a:solidFill>
                    <a:latin typeface="Montserrat Regular"/>
                  </a:rPr>
                  <a:t>Services</a:t>
                </a:r>
                <a:r>
                  <a:rPr lang="en-US" sz="2000" b="0" cap="all" dirty="0">
                    <a:solidFill>
                      <a:schemeClr val="accent2"/>
                    </a:solidFill>
                    <a:latin typeface="Montserrat Light" panose="00000400000000000000" pitchFamily="50" charset="0"/>
                  </a:rPr>
                  <a:t> </a:t>
                </a:r>
                <a:r>
                  <a:rPr lang="en-US" sz="2000" b="0" cap="all" dirty="0">
                    <a:solidFill>
                      <a:schemeClr val="bg1">
                        <a:lumMod val="50000"/>
                      </a:schemeClr>
                    </a:solidFill>
                    <a:latin typeface="Montserrat Semi Bold" panose="00000700000000000000" pitchFamily="50" charset="0"/>
                  </a:rPr>
                  <a:t>TWO</a:t>
                </a:r>
              </a:p>
            </p:txBody>
          </p:sp>
          <p:sp>
            <p:nvSpPr>
              <p:cNvPr id="66" name="Rectangle 65">
                <a:extLst>
                  <a:ext uri="{FF2B5EF4-FFF2-40B4-BE49-F238E27FC236}">
                    <a16:creationId xmlns:a16="http://schemas.microsoft.com/office/drawing/2014/main" id="{A988B7D5-4446-4DDA-8701-EF144376B687}"/>
                  </a:ext>
                </a:extLst>
              </p:cNvPr>
              <p:cNvSpPr/>
              <p:nvPr/>
            </p:nvSpPr>
            <p:spPr>
              <a:xfrm>
                <a:off x="1369843" y="3307232"/>
                <a:ext cx="3720317" cy="612284"/>
              </a:xfrm>
              <a:prstGeom prst="rect">
                <a:avLst/>
              </a:prstGeom>
            </p:spPr>
            <p:txBody>
              <a:bodyPr wrap="square">
                <a:spAutoFit/>
              </a:bodyPr>
              <a:lstStyle/>
              <a:p>
                <a:pPr>
                  <a:lnSpc>
                    <a:spcPts val="1400"/>
                  </a:lnSpc>
                </a:pPr>
                <a:r>
                  <a:rPr lang="en-US" sz="870" dirty="0">
                    <a:latin typeface="Montserrat Light" panose="00000400000000000000" pitchFamily="50" charset="0"/>
                    <a:ea typeface="Bodoni 72 Book" charset="0"/>
                    <a:cs typeface="Bodoni 72 Book" charset="0"/>
                  </a:rPr>
                  <a:t>Lorem Ipsum is simply dummy text of the printing and</a:t>
                </a:r>
              </a:p>
              <a:p>
                <a:pPr>
                  <a:lnSpc>
                    <a:spcPts val="1400"/>
                  </a:lnSpc>
                </a:pPr>
                <a:r>
                  <a:rPr lang="en-US" sz="870" dirty="0">
                    <a:latin typeface="Montserrat Light" panose="00000400000000000000" pitchFamily="50" charset="0"/>
                    <a:ea typeface="Bodoni 72 Book" charset="0"/>
                    <a:cs typeface="Bodoni 72 Book" charset="0"/>
                  </a:rPr>
                  <a:t>industry. when an unknown printer Lorem Ipsum has  the 1500s,</a:t>
                </a:r>
              </a:p>
              <a:p>
                <a:pPr>
                  <a:lnSpc>
                    <a:spcPts val="1400"/>
                  </a:lnSpc>
                </a:pPr>
                <a:r>
                  <a:rPr lang="en-US" sz="870" dirty="0">
                    <a:latin typeface="Montserrat Light" panose="00000400000000000000" pitchFamily="50" charset="0"/>
                    <a:ea typeface="Bodoni 72 Book" charset="0"/>
                    <a:cs typeface="Bodoni 72 Book" charset="0"/>
                  </a:rPr>
                  <a:t>when an unknown printer took.</a:t>
                </a:r>
              </a:p>
            </p:txBody>
          </p:sp>
        </p:grpSp>
      </p:grpSp>
      <p:grpSp>
        <p:nvGrpSpPr>
          <p:cNvPr id="74" name="Group 73">
            <a:extLst>
              <a:ext uri="{FF2B5EF4-FFF2-40B4-BE49-F238E27FC236}">
                <a16:creationId xmlns:a16="http://schemas.microsoft.com/office/drawing/2014/main" id="{4511A7E6-EDCD-4853-A638-5C37DA82F6CC}"/>
              </a:ext>
            </a:extLst>
          </p:cNvPr>
          <p:cNvGrpSpPr/>
          <p:nvPr/>
        </p:nvGrpSpPr>
        <p:grpSpPr>
          <a:xfrm>
            <a:off x="674810" y="5384540"/>
            <a:ext cx="4415350" cy="959223"/>
            <a:chOff x="674810" y="5410916"/>
            <a:chExt cx="4415350" cy="959223"/>
          </a:xfrm>
        </p:grpSpPr>
        <p:sp>
          <p:nvSpPr>
            <p:cNvPr id="56" name="TextBox 55">
              <a:extLst>
                <a:ext uri="{FF2B5EF4-FFF2-40B4-BE49-F238E27FC236}">
                  <a16:creationId xmlns:a16="http://schemas.microsoft.com/office/drawing/2014/main" id="{039B20D8-A5D9-4EFF-A63F-39783D77C35A}"/>
                </a:ext>
              </a:extLst>
            </p:cNvPr>
            <p:cNvSpPr txBox="1"/>
            <p:nvPr/>
          </p:nvSpPr>
          <p:spPr>
            <a:xfrm>
              <a:off x="674810" y="5421014"/>
              <a:ext cx="685361" cy="584775"/>
            </a:xfrm>
            <a:prstGeom prst="rect">
              <a:avLst/>
            </a:prstGeom>
            <a:noFill/>
          </p:spPr>
          <p:txBody>
            <a:bodyPr wrap="square" rtlCol="0">
              <a:spAutoFit/>
            </a:bodyPr>
            <a:lstStyle/>
            <a:p>
              <a:r>
                <a:rPr lang="en-US" sz="3200" dirty="0">
                  <a:ln w="19050">
                    <a:noFill/>
                  </a:ln>
                  <a:solidFill>
                    <a:schemeClr val="accent2"/>
                  </a:solidFill>
                  <a:latin typeface="FontAwesome" charset="0"/>
                  <a:ea typeface="FontAwesome" charset="0"/>
                  <a:cs typeface="FontAwesome" charset="0"/>
                </a:rPr>
                <a:t></a:t>
              </a:r>
            </a:p>
          </p:txBody>
        </p:sp>
        <p:grpSp>
          <p:nvGrpSpPr>
            <p:cNvPr id="71" name="Group 70">
              <a:extLst>
                <a:ext uri="{FF2B5EF4-FFF2-40B4-BE49-F238E27FC236}">
                  <a16:creationId xmlns:a16="http://schemas.microsoft.com/office/drawing/2014/main" id="{8FA4C0E9-BCBE-459B-9AB2-7376991638E3}"/>
                </a:ext>
              </a:extLst>
            </p:cNvPr>
            <p:cNvGrpSpPr/>
            <p:nvPr/>
          </p:nvGrpSpPr>
          <p:grpSpPr>
            <a:xfrm>
              <a:off x="1360170" y="5410916"/>
              <a:ext cx="3729990" cy="959223"/>
              <a:chOff x="1360170" y="2960293"/>
              <a:chExt cx="3729990" cy="959223"/>
            </a:xfrm>
          </p:grpSpPr>
          <p:sp>
            <p:nvSpPr>
              <p:cNvPr id="72" name="Title 1">
                <a:extLst>
                  <a:ext uri="{FF2B5EF4-FFF2-40B4-BE49-F238E27FC236}">
                    <a16:creationId xmlns:a16="http://schemas.microsoft.com/office/drawing/2014/main" id="{12B9CEA7-5E8D-4DA4-97CC-A3E068298455}"/>
                  </a:ext>
                </a:extLst>
              </p:cNvPr>
              <p:cNvSpPr txBox="1">
                <a:spLocks/>
              </p:cNvSpPr>
              <p:nvPr/>
            </p:nvSpPr>
            <p:spPr>
              <a:xfrm>
                <a:off x="1360170" y="2960293"/>
                <a:ext cx="2649855" cy="321987"/>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l"/>
                <a:r>
                  <a:rPr lang="en-US" sz="2000" b="0" cap="all" dirty="0">
                    <a:solidFill>
                      <a:schemeClr val="accent2"/>
                    </a:solidFill>
                    <a:latin typeface="Montserrat Regular"/>
                  </a:rPr>
                  <a:t>Services</a:t>
                </a:r>
                <a:r>
                  <a:rPr lang="en-US" sz="2000" b="0" cap="all" dirty="0">
                    <a:solidFill>
                      <a:schemeClr val="accent2"/>
                    </a:solidFill>
                    <a:latin typeface="Montserrat Light" panose="00000400000000000000" pitchFamily="50" charset="0"/>
                  </a:rPr>
                  <a:t> </a:t>
                </a:r>
                <a:r>
                  <a:rPr lang="en-US" sz="2000" b="0" cap="all" dirty="0">
                    <a:solidFill>
                      <a:schemeClr val="bg1">
                        <a:lumMod val="50000"/>
                      </a:schemeClr>
                    </a:solidFill>
                    <a:latin typeface="Montserrat Semi Bold" panose="00000700000000000000" pitchFamily="50" charset="0"/>
                  </a:rPr>
                  <a:t>THREE</a:t>
                </a:r>
              </a:p>
            </p:txBody>
          </p:sp>
          <p:sp>
            <p:nvSpPr>
              <p:cNvPr id="73" name="Rectangle 72">
                <a:extLst>
                  <a:ext uri="{FF2B5EF4-FFF2-40B4-BE49-F238E27FC236}">
                    <a16:creationId xmlns:a16="http://schemas.microsoft.com/office/drawing/2014/main" id="{5D959184-C0E3-41CA-8152-6EB26ED05A23}"/>
                  </a:ext>
                </a:extLst>
              </p:cNvPr>
              <p:cNvSpPr/>
              <p:nvPr/>
            </p:nvSpPr>
            <p:spPr>
              <a:xfrm>
                <a:off x="1369843" y="3307232"/>
                <a:ext cx="3720317" cy="612284"/>
              </a:xfrm>
              <a:prstGeom prst="rect">
                <a:avLst/>
              </a:prstGeom>
            </p:spPr>
            <p:txBody>
              <a:bodyPr wrap="square">
                <a:spAutoFit/>
              </a:bodyPr>
              <a:lstStyle/>
              <a:p>
                <a:pPr>
                  <a:lnSpc>
                    <a:spcPts val="1400"/>
                  </a:lnSpc>
                </a:pPr>
                <a:r>
                  <a:rPr lang="en-US" sz="870" dirty="0">
                    <a:latin typeface="Montserrat Light" panose="00000400000000000000" pitchFamily="50" charset="0"/>
                    <a:ea typeface="Bodoni 72 Book" charset="0"/>
                    <a:cs typeface="Bodoni 72 Book" charset="0"/>
                  </a:rPr>
                  <a:t>Lorem Ipsum is simply dummy text of the printing and</a:t>
                </a:r>
              </a:p>
              <a:p>
                <a:pPr>
                  <a:lnSpc>
                    <a:spcPts val="1400"/>
                  </a:lnSpc>
                </a:pPr>
                <a:r>
                  <a:rPr lang="en-US" sz="870" dirty="0">
                    <a:latin typeface="Montserrat Light" panose="00000400000000000000" pitchFamily="50" charset="0"/>
                    <a:ea typeface="Bodoni 72 Book" charset="0"/>
                    <a:cs typeface="Bodoni 72 Book" charset="0"/>
                  </a:rPr>
                  <a:t>industry. when an unknown printer Lorem Ipsum has  the 1500s,</a:t>
                </a:r>
              </a:p>
              <a:p>
                <a:pPr>
                  <a:lnSpc>
                    <a:spcPts val="1400"/>
                  </a:lnSpc>
                </a:pPr>
                <a:r>
                  <a:rPr lang="en-US" sz="870" dirty="0">
                    <a:latin typeface="Montserrat Light" panose="00000400000000000000" pitchFamily="50" charset="0"/>
                    <a:ea typeface="Bodoni 72 Book" charset="0"/>
                    <a:cs typeface="Bodoni 72 Book" charset="0"/>
                  </a:rPr>
                  <a:t>when an unknown printer took.</a:t>
                </a:r>
              </a:p>
            </p:txBody>
          </p:sp>
        </p:grpSp>
      </p:grpSp>
    </p:spTree>
    <p:extLst>
      <p:ext uri="{BB962C8B-B14F-4D97-AF65-F5344CB8AC3E}">
        <p14:creationId xmlns:p14="http://schemas.microsoft.com/office/powerpoint/2010/main" val="29708443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a:extLst>
              <a:ext uri="{FF2B5EF4-FFF2-40B4-BE49-F238E27FC236}">
                <a16:creationId xmlns:a16="http://schemas.microsoft.com/office/drawing/2014/main" id="{FD9E330B-E175-462B-99BB-D892E80965A5}"/>
              </a:ext>
            </a:extLst>
          </p:cNvPr>
          <p:cNvSpPr>
            <a:spLocks/>
          </p:cNvSpPr>
          <p:nvPr/>
        </p:nvSpPr>
        <p:spPr bwMode="auto">
          <a:xfrm>
            <a:off x="-1" y="-1"/>
            <a:ext cx="7404101" cy="6858001"/>
          </a:xfrm>
          <a:custGeom>
            <a:avLst/>
            <a:gdLst>
              <a:gd name="T0" fmla="*/ 0 w 3036"/>
              <a:gd name="T1" fmla="*/ 0 h 2956"/>
              <a:gd name="T2" fmla="*/ 0 w 3036"/>
              <a:gd name="T3" fmla="*/ 2956 h 2956"/>
              <a:gd name="T4" fmla="*/ 1285 w 3036"/>
              <a:gd name="T5" fmla="*/ 2956 h 2956"/>
              <a:gd name="T6" fmla="*/ 3036 w 3036"/>
              <a:gd name="T7" fmla="*/ 0 h 2956"/>
              <a:gd name="T8" fmla="*/ 0 w 3036"/>
              <a:gd name="T9" fmla="*/ 0 h 2956"/>
            </a:gdLst>
            <a:ahLst/>
            <a:cxnLst>
              <a:cxn ang="0">
                <a:pos x="T0" y="T1"/>
              </a:cxn>
              <a:cxn ang="0">
                <a:pos x="T2" y="T3"/>
              </a:cxn>
              <a:cxn ang="0">
                <a:pos x="T4" y="T5"/>
              </a:cxn>
              <a:cxn ang="0">
                <a:pos x="T6" y="T7"/>
              </a:cxn>
              <a:cxn ang="0">
                <a:pos x="T8" y="T9"/>
              </a:cxn>
            </a:cxnLst>
            <a:rect l="0" t="0" r="r" b="b"/>
            <a:pathLst>
              <a:path w="3036" h="2956">
                <a:moveTo>
                  <a:pt x="0" y="0"/>
                </a:moveTo>
                <a:lnTo>
                  <a:pt x="0" y="2956"/>
                </a:lnTo>
                <a:lnTo>
                  <a:pt x="1285" y="2956"/>
                </a:lnTo>
                <a:lnTo>
                  <a:pt x="3036" y="0"/>
                </a:lnTo>
                <a:lnTo>
                  <a:pt x="0"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Oval 9">
            <a:extLst>
              <a:ext uri="{FF2B5EF4-FFF2-40B4-BE49-F238E27FC236}">
                <a16:creationId xmlns:a16="http://schemas.microsoft.com/office/drawing/2014/main" id="{F3702054-1EF3-4399-8C00-F9A4D5E8CF04}"/>
              </a:ext>
            </a:extLst>
          </p:cNvPr>
          <p:cNvSpPr/>
          <p:nvPr/>
        </p:nvSpPr>
        <p:spPr>
          <a:xfrm rot="942342">
            <a:off x="3613927" y="1512402"/>
            <a:ext cx="5582663" cy="4188408"/>
          </a:xfrm>
          <a:prstGeom prst="ellipse">
            <a:avLst/>
          </a:prstGeom>
          <a:solidFill>
            <a:schemeClr val="accent2">
              <a:lumMod val="40000"/>
              <a:lumOff val="60000"/>
            </a:schemeClr>
          </a:solidFill>
          <a:ln w="19050" cmpd="sng">
            <a:solidFill>
              <a:schemeClr val="tx1">
                <a:lumMod val="75000"/>
                <a:lumOff val="25000"/>
                <a:alpha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B78B814B-E4AD-4CC6-8240-82C3496093B8}"/>
              </a:ext>
            </a:extLst>
          </p:cNvPr>
          <p:cNvSpPr/>
          <p:nvPr/>
        </p:nvSpPr>
        <p:spPr>
          <a:xfrm rot="942342">
            <a:off x="4125384" y="1896124"/>
            <a:ext cx="4559750" cy="342096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7C3AAE80-2CCF-4823-8C0F-3BEFAB69A7E4}"/>
              </a:ext>
            </a:extLst>
          </p:cNvPr>
          <p:cNvSpPr txBox="1"/>
          <p:nvPr/>
        </p:nvSpPr>
        <p:spPr>
          <a:xfrm>
            <a:off x="4388148" y="2903670"/>
            <a:ext cx="3917652" cy="1273362"/>
          </a:xfrm>
          <a:prstGeom prst="rect">
            <a:avLst/>
          </a:prstGeom>
          <a:noFill/>
        </p:spPr>
        <p:txBody>
          <a:bodyPr wrap="square" rtlCol="0">
            <a:spAutoFit/>
          </a:bodyPr>
          <a:lstStyle/>
          <a:p>
            <a:pPr algn="ctr">
              <a:lnSpc>
                <a:spcPts val="4500"/>
              </a:lnSpc>
            </a:pPr>
            <a:r>
              <a:rPr lang="en-US" sz="2800" dirty="0">
                <a:solidFill>
                  <a:schemeClr val="bg1"/>
                </a:solidFill>
                <a:latin typeface="Montserrat Semi Bold" panose="00000700000000000000" pitchFamily="50" charset="0"/>
              </a:rPr>
              <a:t>BUSINESS</a:t>
            </a:r>
            <a:r>
              <a:rPr lang="en-US" sz="3600" dirty="0">
                <a:solidFill>
                  <a:schemeClr val="accent2"/>
                </a:solidFill>
                <a:latin typeface="Montserrat Semi Bold" panose="00000700000000000000" pitchFamily="50" charset="0"/>
              </a:rPr>
              <a:t> </a:t>
            </a:r>
            <a:r>
              <a:rPr lang="en-US" sz="4800" dirty="0">
                <a:solidFill>
                  <a:schemeClr val="accent2"/>
                </a:solidFill>
                <a:latin typeface="Montserrat Semi Bold" panose="00000700000000000000" pitchFamily="50" charset="0"/>
              </a:rPr>
              <a:t>SERVICES</a:t>
            </a:r>
            <a:endParaRPr lang="en-US" sz="4400" dirty="0">
              <a:solidFill>
                <a:schemeClr val="accent2"/>
              </a:solidFill>
              <a:latin typeface="Montserrat Semi Bold" panose="00000700000000000000" pitchFamily="50" charset="0"/>
            </a:endParaRPr>
          </a:p>
        </p:txBody>
      </p:sp>
      <p:cxnSp>
        <p:nvCxnSpPr>
          <p:cNvPr id="31" name="Straight Connector 30">
            <a:extLst>
              <a:ext uri="{FF2B5EF4-FFF2-40B4-BE49-F238E27FC236}">
                <a16:creationId xmlns:a16="http://schemas.microsoft.com/office/drawing/2014/main" id="{EECF1BFF-77E6-4CC9-8664-B4DFCA91B103}"/>
              </a:ext>
            </a:extLst>
          </p:cNvPr>
          <p:cNvCxnSpPr>
            <a:cxnSpLocks/>
          </p:cNvCxnSpPr>
          <p:nvPr/>
        </p:nvCxnSpPr>
        <p:spPr>
          <a:xfrm>
            <a:off x="6139588" y="4185270"/>
            <a:ext cx="475767" cy="2876"/>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71521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Freeform 7">
            <a:extLst>
              <a:ext uri="{FF2B5EF4-FFF2-40B4-BE49-F238E27FC236}">
                <a16:creationId xmlns:a16="http://schemas.microsoft.com/office/drawing/2014/main" id="{E775AA11-9ADA-4A10-8930-78FC6FEACF44}"/>
              </a:ext>
            </a:extLst>
          </p:cNvPr>
          <p:cNvSpPr>
            <a:spLocks noEditPoints="1"/>
          </p:cNvSpPr>
          <p:nvPr/>
        </p:nvSpPr>
        <p:spPr bwMode="auto">
          <a:xfrm>
            <a:off x="956757" y="3455616"/>
            <a:ext cx="494773" cy="610167"/>
          </a:xfrm>
          <a:custGeom>
            <a:avLst/>
            <a:gdLst>
              <a:gd name="T0" fmla="*/ 100 w 159"/>
              <a:gd name="T1" fmla="*/ 67 h 181"/>
              <a:gd name="T2" fmla="*/ 4 w 159"/>
              <a:gd name="T3" fmla="*/ 52 h 181"/>
              <a:gd name="T4" fmla="*/ 122 w 159"/>
              <a:gd name="T5" fmla="*/ 72 h 181"/>
              <a:gd name="T6" fmla="*/ 69 w 159"/>
              <a:gd name="T7" fmla="*/ 2 h 181"/>
              <a:gd name="T8" fmla="*/ 46 w 159"/>
              <a:gd name="T9" fmla="*/ 105 h 181"/>
              <a:gd name="T10" fmla="*/ 33 w 159"/>
              <a:gd name="T11" fmla="*/ 44 h 181"/>
              <a:gd name="T12" fmla="*/ 27 w 159"/>
              <a:gd name="T13" fmla="*/ 61 h 181"/>
              <a:gd name="T14" fmla="*/ 71 w 159"/>
              <a:gd name="T15" fmla="*/ 26 h 181"/>
              <a:gd name="T16" fmla="*/ 83 w 159"/>
              <a:gd name="T17" fmla="*/ 59 h 181"/>
              <a:gd name="T18" fmla="*/ 52 w 159"/>
              <a:gd name="T19" fmla="*/ 132 h 181"/>
              <a:gd name="T20" fmla="*/ 52 w 159"/>
              <a:gd name="T21" fmla="*/ 132 h 181"/>
              <a:gd name="T22" fmla="*/ 59 w 159"/>
              <a:gd name="T23" fmla="*/ 141 h 181"/>
              <a:gd name="T24" fmla="*/ 59 w 159"/>
              <a:gd name="T25" fmla="*/ 141 h 181"/>
              <a:gd name="T26" fmla="*/ 68 w 159"/>
              <a:gd name="T27" fmla="*/ 168 h 181"/>
              <a:gd name="T28" fmla="*/ 92 w 159"/>
              <a:gd name="T29" fmla="*/ 70 h 181"/>
              <a:gd name="T30" fmla="*/ 73 w 159"/>
              <a:gd name="T31" fmla="*/ 128 h 181"/>
              <a:gd name="T32" fmla="*/ 73 w 159"/>
              <a:gd name="T33" fmla="*/ 125 h 181"/>
              <a:gd name="T34" fmla="*/ 110 w 159"/>
              <a:gd name="T35" fmla="*/ 123 h 181"/>
              <a:gd name="T36" fmla="*/ 73 w 159"/>
              <a:gd name="T37" fmla="*/ 130 h 181"/>
              <a:gd name="T38" fmla="*/ 68 w 159"/>
              <a:gd name="T39" fmla="*/ 123 h 181"/>
              <a:gd name="T40" fmla="*/ 66 w 159"/>
              <a:gd name="T41" fmla="*/ 106 h 181"/>
              <a:gd name="T42" fmla="*/ 92 w 159"/>
              <a:gd name="T43" fmla="*/ 80 h 181"/>
              <a:gd name="T44" fmla="*/ 120 w 159"/>
              <a:gd name="T45" fmla="*/ 108 h 181"/>
              <a:gd name="T46" fmla="*/ 66 w 159"/>
              <a:gd name="T47" fmla="*/ 112 h 181"/>
              <a:gd name="T48" fmla="*/ 74 w 159"/>
              <a:gd name="T49" fmla="*/ 90 h 181"/>
              <a:gd name="T50" fmla="*/ 76 w 159"/>
              <a:gd name="T51" fmla="*/ 96 h 181"/>
              <a:gd name="T52" fmla="*/ 78 w 159"/>
              <a:gd name="T53" fmla="*/ 95 h 181"/>
              <a:gd name="T54" fmla="*/ 84 w 159"/>
              <a:gd name="T55" fmla="*/ 92 h 181"/>
              <a:gd name="T56" fmla="*/ 84 w 159"/>
              <a:gd name="T57" fmla="*/ 92 h 181"/>
              <a:gd name="T58" fmla="*/ 93 w 159"/>
              <a:gd name="T59" fmla="*/ 91 h 181"/>
              <a:gd name="T60" fmla="*/ 91 w 159"/>
              <a:gd name="T61" fmla="*/ 92 h 181"/>
              <a:gd name="T62" fmla="*/ 99 w 159"/>
              <a:gd name="T63" fmla="*/ 96 h 181"/>
              <a:gd name="T64" fmla="*/ 97 w 159"/>
              <a:gd name="T65" fmla="*/ 92 h 181"/>
              <a:gd name="T66" fmla="*/ 103 w 159"/>
              <a:gd name="T67" fmla="*/ 97 h 181"/>
              <a:gd name="T68" fmla="*/ 108 w 159"/>
              <a:gd name="T69" fmla="*/ 93 h 181"/>
              <a:gd name="T70" fmla="*/ 107 w 159"/>
              <a:gd name="T71" fmla="*/ 92 h 181"/>
              <a:gd name="T72" fmla="*/ 74 w 159"/>
              <a:gd name="T73" fmla="*/ 107 h 181"/>
              <a:gd name="T74" fmla="*/ 73 w 159"/>
              <a:gd name="T75" fmla="*/ 108 h 181"/>
              <a:gd name="T76" fmla="*/ 77 w 159"/>
              <a:gd name="T77" fmla="*/ 110 h 181"/>
              <a:gd name="T78" fmla="*/ 83 w 159"/>
              <a:gd name="T79" fmla="*/ 113 h 181"/>
              <a:gd name="T80" fmla="*/ 84 w 159"/>
              <a:gd name="T81" fmla="*/ 112 h 181"/>
              <a:gd name="T82" fmla="*/ 89 w 159"/>
              <a:gd name="T83" fmla="*/ 110 h 181"/>
              <a:gd name="T84" fmla="*/ 88 w 159"/>
              <a:gd name="T85" fmla="*/ 108 h 181"/>
              <a:gd name="T86" fmla="*/ 99 w 159"/>
              <a:gd name="T87" fmla="*/ 107 h 181"/>
              <a:gd name="T88" fmla="*/ 98 w 159"/>
              <a:gd name="T89" fmla="*/ 108 h 181"/>
              <a:gd name="T90" fmla="*/ 106 w 159"/>
              <a:gd name="T91" fmla="*/ 113 h 181"/>
              <a:gd name="T92" fmla="*/ 103 w 159"/>
              <a:gd name="T93" fmla="*/ 108 h 181"/>
              <a:gd name="T94" fmla="*/ 110 w 159"/>
              <a:gd name="T95" fmla="*/ 108 h 181"/>
              <a:gd name="T96" fmla="*/ 113 w 159"/>
              <a:gd name="T97" fmla="*/ 110 h 181"/>
              <a:gd name="T98" fmla="*/ 117 w 159"/>
              <a:gd name="T99" fmla="*/ 108 h 181"/>
              <a:gd name="T100" fmla="*/ 117 w 159"/>
              <a:gd name="T101" fmla="*/ 108 h 181"/>
              <a:gd name="T102" fmla="*/ 80 w 159"/>
              <a:gd name="T103" fmla="*/ 123 h 181"/>
              <a:gd name="T104" fmla="*/ 79 w 159"/>
              <a:gd name="T105" fmla="*/ 125 h 181"/>
              <a:gd name="T106" fmla="*/ 84 w 159"/>
              <a:gd name="T107" fmla="*/ 130 h 181"/>
              <a:gd name="T108" fmla="*/ 91 w 159"/>
              <a:gd name="T109" fmla="*/ 125 h 181"/>
              <a:gd name="T110" fmla="*/ 96 w 159"/>
              <a:gd name="T111" fmla="*/ 126 h 181"/>
              <a:gd name="T112" fmla="*/ 95 w 159"/>
              <a:gd name="T113" fmla="*/ 125 h 181"/>
              <a:gd name="T114" fmla="*/ 106 w 159"/>
              <a:gd name="T115" fmla="*/ 123 h 181"/>
              <a:gd name="T116" fmla="*/ 104 w 159"/>
              <a:gd name="T117" fmla="*/ 12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9" h="181">
                <a:moveTo>
                  <a:pt x="6" y="91"/>
                </a:moveTo>
                <a:cubicBezTo>
                  <a:pt x="18" y="88"/>
                  <a:pt x="30" y="81"/>
                  <a:pt x="31" y="81"/>
                </a:cubicBezTo>
                <a:cubicBezTo>
                  <a:pt x="47" y="70"/>
                  <a:pt x="62" y="55"/>
                  <a:pt x="62" y="54"/>
                </a:cubicBezTo>
                <a:cubicBezTo>
                  <a:pt x="68" y="47"/>
                  <a:pt x="77" y="40"/>
                  <a:pt x="85" y="43"/>
                </a:cubicBezTo>
                <a:cubicBezTo>
                  <a:pt x="89" y="44"/>
                  <a:pt x="92" y="46"/>
                  <a:pt x="93" y="49"/>
                </a:cubicBezTo>
                <a:cubicBezTo>
                  <a:pt x="95" y="53"/>
                  <a:pt x="95" y="59"/>
                  <a:pt x="93" y="64"/>
                </a:cubicBezTo>
                <a:cubicBezTo>
                  <a:pt x="93" y="64"/>
                  <a:pt x="92" y="65"/>
                  <a:pt x="92" y="65"/>
                </a:cubicBezTo>
                <a:cubicBezTo>
                  <a:pt x="95" y="66"/>
                  <a:pt x="97" y="66"/>
                  <a:pt x="100" y="67"/>
                </a:cubicBezTo>
                <a:cubicBezTo>
                  <a:pt x="103" y="59"/>
                  <a:pt x="103" y="52"/>
                  <a:pt x="100" y="46"/>
                </a:cubicBezTo>
                <a:cubicBezTo>
                  <a:pt x="98" y="41"/>
                  <a:pt x="93" y="37"/>
                  <a:pt x="87" y="35"/>
                </a:cubicBezTo>
                <a:cubicBezTo>
                  <a:pt x="78" y="33"/>
                  <a:pt x="67" y="38"/>
                  <a:pt x="56" y="49"/>
                </a:cubicBezTo>
                <a:cubicBezTo>
                  <a:pt x="56" y="49"/>
                  <a:pt x="42" y="65"/>
                  <a:pt x="27" y="74"/>
                </a:cubicBezTo>
                <a:cubicBezTo>
                  <a:pt x="26" y="74"/>
                  <a:pt x="15" y="81"/>
                  <a:pt x="4" y="84"/>
                </a:cubicBezTo>
                <a:cubicBezTo>
                  <a:pt x="2" y="84"/>
                  <a:pt x="0" y="87"/>
                  <a:pt x="1" y="89"/>
                </a:cubicBezTo>
                <a:cubicBezTo>
                  <a:pt x="2" y="91"/>
                  <a:pt x="4" y="92"/>
                  <a:pt x="6" y="91"/>
                </a:cubicBezTo>
                <a:moveTo>
                  <a:pt x="4" y="52"/>
                </a:moveTo>
                <a:cubicBezTo>
                  <a:pt x="5" y="52"/>
                  <a:pt x="6" y="52"/>
                  <a:pt x="10" y="50"/>
                </a:cubicBezTo>
                <a:cubicBezTo>
                  <a:pt x="11" y="48"/>
                  <a:pt x="14" y="46"/>
                  <a:pt x="16" y="44"/>
                </a:cubicBezTo>
                <a:cubicBezTo>
                  <a:pt x="17" y="42"/>
                  <a:pt x="17" y="42"/>
                  <a:pt x="17" y="42"/>
                </a:cubicBezTo>
                <a:cubicBezTo>
                  <a:pt x="24" y="32"/>
                  <a:pt x="43" y="8"/>
                  <a:pt x="69" y="9"/>
                </a:cubicBezTo>
                <a:cubicBezTo>
                  <a:pt x="91" y="11"/>
                  <a:pt x="106" y="27"/>
                  <a:pt x="113" y="57"/>
                </a:cubicBezTo>
                <a:cubicBezTo>
                  <a:pt x="114" y="58"/>
                  <a:pt x="114" y="58"/>
                  <a:pt x="114" y="59"/>
                </a:cubicBezTo>
                <a:cubicBezTo>
                  <a:pt x="115" y="63"/>
                  <a:pt x="117" y="69"/>
                  <a:pt x="120" y="71"/>
                </a:cubicBezTo>
                <a:cubicBezTo>
                  <a:pt x="120" y="72"/>
                  <a:pt x="121" y="72"/>
                  <a:pt x="122" y="72"/>
                </a:cubicBezTo>
                <a:cubicBezTo>
                  <a:pt x="123" y="72"/>
                  <a:pt x="124" y="72"/>
                  <a:pt x="125" y="71"/>
                </a:cubicBezTo>
                <a:cubicBezTo>
                  <a:pt x="126" y="69"/>
                  <a:pt x="126" y="67"/>
                  <a:pt x="124" y="65"/>
                </a:cubicBezTo>
                <a:cubicBezTo>
                  <a:pt x="124" y="64"/>
                  <a:pt x="122" y="60"/>
                  <a:pt x="121" y="57"/>
                </a:cubicBezTo>
                <a:cubicBezTo>
                  <a:pt x="121" y="56"/>
                  <a:pt x="121" y="56"/>
                  <a:pt x="121" y="56"/>
                </a:cubicBezTo>
                <a:cubicBezTo>
                  <a:pt x="121" y="56"/>
                  <a:pt x="121" y="55"/>
                  <a:pt x="121" y="55"/>
                </a:cubicBezTo>
                <a:cubicBezTo>
                  <a:pt x="120" y="50"/>
                  <a:pt x="116" y="38"/>
                  <a:pt x="109" y="26"/>
                </a:cubicBezTo>
                <a:cubicBezTo>
                  <a:pt x="99" y="11"/>
                  <a:pt x="86" y="3"/>
                  <a:pt x="69" y="2"/>
                </a:cubicBezTo>
                <a:cubicBezTo>
                  <a:pt x="69" y="2"/>
                  <a:pt x="69" y="2"/>
                  <a:pt x="69" y="2"/>
                </a:cubicBezTo>
                <a:cubicBezTo>
                  <a:pt x="39" y="0"/>
                  <a:pt x="19" y="27"/>
                  <a:pt x="10" y="38"/>
                </a:cubicBezTo>
                <a:cubicBezTo>
                  <a:pt x="10" y="39"/>
                  <a:pt x="10" y="39"/>
                  <a:pt x="10" y="39"/>
                </a:cubicBezTo>
                <a:cubicBezTo>
                  <a:pt x="7" y="42"/>
                  <a:pt x="4" y="44"/>
                  <a:pt x="3" y="45"/>
                </a:cubicBezTo>
                <a:cubicBezTo>
                  <a:pt x="3" y="45"/>
                  <a:pt x="3" y="45"/>
                  <a:pt x="3" y="45"/>
                </a:cubicBezTo>
                <a:cubicBezTo>
                  <a:pt x="1" y="46"/>
                  <a:pt x="1" y="48"/>
                  <a:pt x="1" y="49"/>
                </a:cubicBezTo>
                <a:cubicBezTo>
                  <a:pt x="1" y="50"/>
                  <a:pt x="3" y="52"/>
                  <a:pt x="4" y="52"/>
                </a:cubicBezTo>
                <a:moveTo>
                  <a:pt x="46" y="109"/>
                </a:moveTo>
                <a:cubicBezTo>
                  <a:pt x="46" y="108"/>
                  <a:pt x="46" y="106"/>
                  <a:pt x="46" y="105"/>
                </a:cubicBezTo>
                <a:cubicBezTo>
                  <a:pt x="35" y="111"/>
                  <a:pt x="21" y="119"/>
                  <a:pt x="10" y="124"/>
                </a:cubicBezTo>
                <a:cubicBezTo>
                  <a:pt x="8" y="125"/>
                  <a:pt x="8" y="127"/>
                  <a:pt x="8" y="129"/>
                </a:cubicBezTo>
                <a:cubicBezTo>
                  <a:pt x="9" y="130"/>
                  <a:pt x="10" y="131"/>
                  <a:pt x="12" y="131"/>
                </a:cubicBezTo>
                <a:cubicBezTo>
                  <a:pt x="12" y="131"/>
                  <a:pt x="13" y="131"/>
                  <a:pt x="13" y="131"/>
                </a:cubicBezTo>
                <a:cubicBezTo>
                  <a:pt x="23" y="127"/>
                  <a:pt x="36" y="120"/>
                  <a:pt x="46" y="114"/>
                </a:cubicBezTo>
                <a:cubicBezTo>
                  <a:pt x="46" y="112"/>
                  <a:pt x="46" y="111"/>
                  <a:pt x="46" y="109"/>
                </a:cubicBezTo>
                <a:moveTo>
                  <a:pt x="38" y="38"/>
                </a:moveTo>
                <a:cubicBezTo>
                  <a:pt x="37" y="40"/>
                  <a:pt x="35" y="42"/>
                  <a:pt x="33" y="44"/>
                </a:cubicBezTo>
                <a:cubicBezTo>
                  <a:pt x="31" y="47"/>
                  <a:pt x="29" y="49"/>
                  <a:pt x="26" y="51"/>
                </a:cubicBezTo>
                <a:cubicBezTo>
                  <a:pt x="24" y="54"/>
                  <a:pt x="22" y="55"/>
                  <a:pt x="18" y="57"/>
                </a:cubicBezTo>
                <a:cubicBezTo>
                  <a:pt x="15" y="59"/>
                  <a:pt x="12" y="61"/>
                  <a:pt x="9" y="62"/>
                </a:cubicBezTo>
                <a:cubicBezTo>
                  <a:pt x="7" y="63"/>
                  <a:pt x="6" y="63"/>
                  <a:pt x="5" y="64"/>
                </a:cubicBezTo>
                <a:cubicBezTo>
                  <a:pt x="3" y="64"/>
                  <a:pt x="2" y="66"/>
                  <a:pt x="2" y="68"/>
                </a:cubicBezTo>
                <a:cubicBezTo>
                  <a:pt x="3" y="70"/>
                  <a:pt x="5" y="72"/>
                  <a:pt x="7" y="71"/>
                </a:cubicBezTo>
                <a:cubicBezTo>
                  <a:pt x="11" y="70"/>
                  <a:pt x="15" y="68"/>
                  <a:pt x="18" y="66"/>
                </a:cubicBezTo>
                <a:cubicBezTo>
                  <a:pt x="21" y="64"/>
                  <a:pt x="24" y="63"/>
                  <a:pt x="27" y="61"/>
                </a:cubicBezTo>
                <a:cubicBezTo>
                  <a:pt x="32" y="56"/>
                  <a:pt x="37" y="52"/>
                  <a:pt x="41" y="46"/>
                </a:cubicBezTo>
                <a:cubicBezTo>
                  <a:pt x="43" y="44"/>
                  <a:pt x="45" y="42"/>
                  <a:pt x="47" y="40"/>
                </a:cubicBezTo>
                <a:cubicBezTo>
                  <a:pt x="48" y="39"/>
                  <a:pt x="49" y="38"/>
                  <a:pt x="50" y="37"/>
                </a:cubicBezTo>
                <a:cubicBezTo>
                  <a:pt x="50" y="37"/>
                  <a:pt x="51" y="36"/>
                  <a:pt x="52" y="36"/>
                </a:cubicBezTo>
                <a:cubicBezTo>
                  <a:pt x="52" y="36"/>
                  <a:pt x="52" y="35"/>
                  <a:pt x="52" y="35"/>
                </a:cubicBezTo>
                <a:cubicBezTo>
                  <a:pt x="53" y="35"/>
                  <a:pt x="53" y="35"/>
                  <a:pt x="53" y="34"/>
                </a:cubicBezTo>
                <a:cubicBezTo>
                  <a:pt x="56" y="32"/>
                  <a:pt x="59" y="31"/>
                  <a:pt x="62" y="29"/>
                </a:cubicBezTo>
                <a:cubicBezTo>
                  <a:pt x="65" y="28"/>
                  <a:pt x="67" y="27"/>
                  <a:pt x="71" y="26"/>
                </a:cubicBezTo>
                <a:cubicBezTo>
                  <a:pt x="72" y="26"/>
                  <a:pt x="72" y="26"/>
                  <a:pt x="73" y="26"/>
                </a:cubicBezTo>
                <a:cubicBezTo>
                  <a:pt x="75" y="25"/>
                  <a:pt x="77" y="24"/>
                  <a:pt x="77" y="22"/>
                </a:cubicBezTo>
                <a:cubicBezTo>
                  <a:pt x="77" y="20"/>
                  <a:pt x="75" y="18"/>
                  <a:pt x="73" y="18"/>
                </a:cubicBezTo>
                <a:cubicBezTo>
                  <a:pt x="59" y="19"/>
                  <a:pt x="47" y="28"/>
                  <a:pt x="38" y="38"/>
                </a:cubicBezTo>
                <a:moveTo>
                  <a:pt x="8" y="111"/>
                </a:moveTo>
                <a:cubicBezTo>
                  <a:pt x="14" y="110"/>
                  <a:pt x="31" y="103"/>
                  <a:pt x="50" y="90"/>
                </a:cubicBezTo>
                <a:cubicBezTo>
                  <a:pt x="55" y="79"/>
                  <a:pt x="65" y="71"/>
                  <a:pt x="77" y="67"/>
                </a:cubicBezTo>
                <a:cubicBezTo>
                  <a:pt x="79" y="65"/>
                  <a:pt x="81" y="62"/>
                  <a:pt x="83" y="59"/>
                </a:cubicBezTo>
                <a:cubicBezTo>
                  <a:pt x="85" y="57"/>
                  <a:pt x="84" y="55"/>
                  <a:pt x="83" y="54"/>
                </a:cubicBezTo>
                <a:cubicBezTo>
                  <a:pt x="81" y="52"/>
                  <a:pt x="78" y="53"/>
                  <a:pt x="77" y="55"/>
                </a:cubicBezTo>
                <a:cubicBezTo>
                  <a:pt x="55" y="86"/>
                  <a:pt x="14" y="101"/>
                  <a:pt x="6" y="104"/>
                </a:cubicBezTo>
                <a:cubicBezTo>
                  <a:pt x="6" y="104"/>
                  <a:pt x="6" y="104"/>
                  <a:pt x="6" y="104"/>
                </a:cubicBezTo>
                <a:cubicBezTo>
                  <a:pt x="4" y="105"/>
                  <a:pt x="3" y="107"/>
                  <a:pt x="3" y="109"/>
                </a:cubicBezTo>
                <a:cubicBezTo>
                  <a:pt x="4" y="111"/>
                  <a:pt x="5" y="112"/>
                  <a:pt x="7" y="112"/>
                </a:cubicBezTo>
                <a:cubicBezTo>
                  <a:pt x="7" y="112"/>
                  <a:pt x="8" y="112"/>
                  <a:pt x="8" y="111"/>
                </a:cubicBezTo>
                <a:close/>
                <a:moveTo>
                  <a:pt x="52" y="132"/>
                </a:moveTo>
                <a:cubicBezTo>
                  <a:pt x="51" y="129"/>
                  <a:pt x="50" y="127"/>
                  <a:pt x="49" y="125"/>
                </a:cubicBezTo>
                <a:cubicBezTo>
                  <a:pt x="47" y="126"/>
                  <a:pt x="46" y="126"/>
                  <a:pt x="45" y="127"/>
                </a:cubicBezTo>
                <a:cubicBezTo>
                  <a:pt x="35" y="134"/>
                  <a:pt x="24" y="141"/>
                  <a:pt x="20" y="142"/>
                </a:cubicBezTo>
                <a:cubicBezTo>
                  <a:pt x="18" y="143"/>
                  <a:pt x="16" y="145"/>
                  <a:pt x="17" y="147"/>
                </a:cubicBezTo>
                <a:cubicBezTo>
                  <a:pt x="17" y="148"/>
                  <a:pt x="19" y="150"/>
                  <a:pt x="21" y="150"/>
                </a:cubicBezTo>
                <a:cubicBezTo>
                  <a:pt x="21" y="150"/>
                  <a:pt x="21" y="149"/>
                  <a:pt x="22" y="149"/>
                </a:cubicBezTo>
                <a:cubicBezTo>
                  <a:pt x="28" y="148"/>
                  <a:pt x="38" y="141"/>
                  <a:pt x="49" y="134"/>
                </a:cubicBezTo>
                <a:cubicBezTo>
                  <a:pt x="50" y="133"/>
                  <a:pt x="51" y="132"/>
                  <a:pt x="52" y="132"/>
                </a:cubicBezTo>
                <a:moveTo>
                  <a:pt x="103" y="153"/>
                </a:moveTo>
                <a:cubicBezTo>
                  <a:pt x="102" y="153"/>
                  <a:pt x="101" y="152"/>
                  <a:pt x="100" y="152"/>
                </a:cubicBezTo>
                <a:cubicBezTo>
                  <a:pt x="97" y="153"/>
                  <a:pt x="93" y="153"/>
                  <a:pt x="90" y="153"/>
                </a:cubicBezTo>
                <a:cubicBezTo>
                  <a:pt x="89" y="153"/>
                  <a:pt x="88" y="153"/>
                  <a:pt x="87" y="153"/>
                </a:cubicBezTo>
                <a:cubicBezTo>
                  <a:pt x="92" y="156"/>
                  <a:pt x="97" y="159"/>
                  <a:pt x="101" y="160"/>
                </a:cubicBezTo>
                <a:cubicBezTo>
                  <a:pt x="102" y="161"/>
                  <a:pt x="105" y="160"/>
                  <a:pt x="105" y="158"/>
                </a:cubicBezTo>
                <a:cubicBezTo>
                  <a:pt x="106" y="156"/>
                  <a:pt x="105" y="154"/>
                  <a:pt x="103" y="153"/>
                </a:cubicBezTo>
                <a:moveTo>
                  <a:pt x="59" y="141"/>
                </a:moveTo>
                <a:cubicBezTo>
                  <a:pt x="54" y="144"/>
                  <a:pt x="47" y="149"/>
                  <a:pt x="37" y="156"/>
                </a:cubicBezTo>
                <a:cubicBezTo>
                  <a:pt x="35" y="158"/>
                  <a:pt x="34" y="159"/>
                  <a:pt x="32" y="160"/>
                </a:cubicBezTo>
                <a:cubicBezTo>
                  <a:pt x="31" y="161"/>
                  <a:pt x="30" y="163"/>
                  <a:pt x="31" y="165"/>
                </a:cubicBezTo>
                <a:cubicBezTo>
                  <a:pt x="32" y="166"/>
                  <a:pt x="33" y="167"/>
                  <a:pt x="35" y="167"/>
                </a:cubicBezTo>
                <a:cubicBezTo>
                  <a:pt x="35" y="167"/>
                  <a:pt x="36" y="167"/>
                  <a:pt x="37" y="166"/>
                </a:cubicBezTo>
                <a:cubicBezTo>
                  <a:pt x="38" y="165"/>
                  <a:pt x="40" y="164"/>
                  <a:pt x="42" y="162"/>
                </a:cubicBezTo>
                <a:cubicBezTo>
                  <a:pt x="47" y="159"/>
                  <a:pt x="59" y="150"/>
                  <a:pt x="66" y="146"/>
                </a:cubicBezTo>
                <a:cubicBezTo>
                  <a:pt x="63" y="144"/>
                  <a:pt x="61" y="143"/>
                  <a:pt x="59" y="141"/>
                </a:cubicBezTo>
                <a:moveTo>
                  <a:pt x="90" y="172"/>
                </a:moveTo>
                <a:cubicBezTo>
                  <a:pt x="88" y="171"/>
                  <a:pt x="86" y="169"/>
                  <a:pt x="84" y="168"/>
                </a:cubicBezTo>
                <a:cubicBezTo>
                  <a:pt x="78" y="163"/>
                  <a:pt x="72" y="159"/>
                  <a:pt x="66" y="160"/>
                </a:cubicBezTo>
                <a:cubicBezTo>
                  <a:pt x="60" y="162"/>
                  <a:pt x="49" y="172"/>
                  <a:pt x="47" y="175"/>
                </a:cubicBezTo>
                <a:cubicBezTo>
                  <a:pt x="46" y="176"/>
                  <a:pt x="46" y="178"/>
                  <a:pt x="47" y="180"/>
                </a:cubicBezTo>
                <a:cubicBezTo>
                  <a:pt x="48" y="181"/>
                  <a:pt x="49" y="181"/>
                  <a:pt x="50" y="181"/>
                </a:cubicBezTo>
                <a:cubicBezTo>
                  <a:pt x="51" y="181"/>
                  <a:pt x="52" y="181"/>
                  <a:pt x="53" y="180"/>
                </a:cubicBezTo>
                <a:cubicBezTo>
                  <a:pt x="58" y="175"/>
                  <a:pt x="65" y="169"/>
                  <a:pt x="68" y="168"/>
                </a:cubicBezTo>
                <a:cubicBezTo>
                  <a:pt x="71" y="168"/>
                  <a:pt x="75" y="171"/>
                  <a:pt x="80" y="174"/>
                </a:cubicBezTo>
                <a:cubicBezTo>
                  <a:pt x="82" y="175"/>
                  <a:pt x="84" y="177"/>
                  <a:pt x="86" y="178"/>
                </a:cubicBezTo>
                <a:cubicBezTo>
                  <a:pt x="88" y="180"/>
                  <a:pt x="90" y="179"/>
                  <a:pt x="91" y="177"/>
                </a:cubicBezTo>
                <a:cubicBezTo>
                  <a:pt x="92" y="175"/>
                  <a:pt x="92" y="173"/>
                  <a:pt x="90" y="172"/>
                </a:cubicBezTo>
                <a:moveTo>
                  <a:pt x="156" y="166"/>
                </a:moveTo>
                <a:cubicBezTo>
                  <a:pt x="121" y="132"/>
                  <a:pt x="121" y="132"/>
                  <a:pt x="121" y="132"/>
                </a:cubicBezTo>
                <a:cubicBezTo>
                  <a:pt x="127" y="126"/>
                  <a:pt x="130" y="117"/>
                  <a:pt x="130" y="108"/>
                </a:cubicBezTo>
                <a:cubicBezTo>
                  <a:pt x="130" y="87"/>
                  <a:pt x="113" y="70"/>
                  <a:pt x="92" y="70"/>
                </a:cubicBezTo>
                <a:cubicBezTo>
                  <a:pt x="70" y="70"/>
                  <a:pt x="53" y="87"/>
                  <a:pt x="53" y="108"/>
                </a:cubicBezTo>
                <a:cubicBezTo>
                  <a:pt x="53" y="129"/>
                  <a:pt x="70" y="147"/>
                  <a:pt x="92" y="147"/>
                </a:cubicBezTo>
                <a:cubicBezTo>
                  <a:pt x="98" y="147"/>
                  <a:pt x="104" y="145"/>
                  <a:pt x="110" y="142"/>
                </a:cubicBezTo>
                <a:cubicBezTo>
                  <a:pt x="145" y="177"/>
                  <a:pt x="145" y="177"/>
                  <a:pt x="145" y="177"/>
                </a:cubicBezTo>
                <a:cubicBezTo>
                  <a:pt x="147" y="178"/>
                  <a:pt x="149" y="179"/>
                  <a:pt x="151" y="179"/>
                </a:cubicBezTo>
                <a:cubicBezTo>
                  <a:pt x="152" y="179"/>
                  <a:pt x="154" y="178"/>
                  <a:pt x="156" y="177"/>
                </a:cubicBezTo>
                <a:cubicBezTo>
                  <a:pt x="159" y="174"/>
                  <a:pt x="159" y="169"/>
                  <a:pt x="156" y="166"/>
                </a:cubicBezTo>
                <a:moveTo>
                  <a:pt x="73" y="128"/>
                </a:moveTo>
                <a:cubicBezTo>
                  <a:pt x="73" y="129"/>
                  <a:pt x="72" y="129"/>
                  <a:pt x="72" y="129"/>
                </a:cubicBezTo>
                <a:cubicBezTo>
                  <a:pt x="72" y="129"/>
                  <a:pt x="72" y="129"/>
                  <a:pt x="72" y="129"/>
                </a:cubicBezTo>
                <a:cubicBezTo>
                  <a:pt x="72" y="129"/>
                  <a:pt x="72" y="128"/>
                  <a:pt x="72" y="128"/>
                </a:cubicBezTo>
                <a:cubicBezTo>
                  <a:pt x="72" y="128"/>
                  <a:pt x="72" y="128"/>
                  <a:pt x="72" y="128"/>
                </a:cubicBezTo>
                <a:cubicBezTo>
                  <a:pt x="71" y="128"/>
                  <a:pt x="71" y="127"/>
                  <a:pt x="71" y="126"/>
                </a:cubicBezTo>
                <a:cubicBezTo>
                  <a:pt x="71" y="126"/>
                  <a:pt x="71" y="125"/>
                  <a:pt x="72" y="125"/>
                </a:cubicBezTo>
                <a:cubicBezTo>
                  <a:pt x="72" y="124"/>
                  <a:pt x="72" y="124"/>
                  <a:pt x="72" y="124"/>
                </a:cubicBezTo>
                <a:cubicBezTo>
                  <a:pt x="72" y="124"/>
                  <a:pt x="73" y="124"/>
                  <a:pt x="73" y="125"/>
                </a:cubicBezTo>
                <a:cubicBezTo>
                  <a:pt x="73" y="125"/>
                  <a:pt x="73" y="126"/>
                  <a:pt x="73" y="126"/>
                </a:cubicBezTo>
                <a:cubicBezTo>
                  <a:pt x="73" y="127"/>
                  <a:pt x="73" y="128"/>
                  <a:pt x="73" y="128"/>
                </a:cubicBezTo>
                <a:moveTo>
                  <a:pt x="116" y="122"/>
                </a:moveTo>
                <a:cubicBezTo>
                  <a:pt x="115" y="123"/>
                  <a:pt x="114" y="123"/>
                  <a:pt x="114" y="123"/>
                </a:cubicBezTo>
                <a:cubicBezTo>
                  <a:pt x="114" y="124"/>
                  <a:pt x="113" y="125"/>
                  <a:pt x="113" y="126"/>
                </a:cubicBezTo>
                <a:cubicBezTo>
                  <a:pt x="113" y="127"/>
                  <a:pt x="112" y="128"/>
                  <a:pt x="112" y="128"/>
                </a:cubicBezTo>
                <a:cubicBezTo>
                  <a:pt x="112" y="123"/>
                  <a:pt x="112" y="123"/>
                  <a:pt x="112" y="123"/>
                </a:cubicBezTo>
                <a:cubicBezTo>
                  <a:pt x="110" y="123"/>
                  <a:pt x="110" y="123"/>
                  <a:pt x="110" y="123"/>
                </a:cubicBezTo>
                <a:cubicBezTo>
                  <a:pt x="107" y="125"/>
                  <a:pt x="107" y="125"/>
                  <a:pt x="107" y="125"/>
                </a:cubicBezTo>
                <a:cubicBezTo>
                  <a:pt x="108" y="126"/>
                  <a:pt x="108" y="126"/>
                  <a:pt x="108" y="126"/>
                </a:cubicBezTo>
                <a:cubicBezTo>
                  <a:pt x="109" y="125"/>
                  <a:pt x="109" y="125"/>
                  <a:pt x="109" y="125"/>
                </a:cubicBezTo>
                <a:cubicBezTo>
                  <a:pt x="109" y="125"/>
                  <a:pt x="109" y="125"/>
                  <a:pt x="110" y="125"/>
                </a:cubicBezTo>
                <a:cubicBezTo>
                  <a:pt x="110" y="125"/>
                  <a:pt x="110" y="126"/>
                  <a:pt x="110" y="126"/>
                </a:cubicBezTo>
                <a:cubicBezTo>
                  <a:pt x="110" y="130"/>
                  <a:pt x="110" y="130"/>
                  <a:pt x="110" y="130"/>
                </a:cubicBezTo>
                <a:cubicBezTo>
                  <a:pt x="105" y="134"/>
                  <a:pt x="98" y="137"/>
                  <a:pt x="92" y="137"/>
                </a:cubicBezTo>
                <a:cubicBezTo>
                  <a:pt x="85" y="137"/>
                  <a:pt x="78" y="134"/>
                  <a:pt x="73" y="130"/>
                </a:cubicBezTo>
                <a:cubicBezTo>
                  <a:pt x="74" y="130"/>
                  <a:pt x="74" y="130"/>
                  <a:pt x="74" y="129"/>
                </a:cubicBezTo>
                <a:cubicBezTo>
                  <a:pt x="75" y="129"/>
                  <a:pt x="75" y="128"/>
                  <a:pt x="75" y="126"/>
                </a:cubicBezTo>
                <a:cubicBezTo>
                  <a:pt x="75" y="125"/>
                  <a:pt x="75" y="124"/>
                  <a:pt x="74" y="123"/>
                </a:cubicBezTo>
                <a:cubicBezTo>
                  <a:pt x="74" y="123"/>
                  <a:pt x="73" y="122"/>
                  <a:pt x="72" y="122"/>
                </a:cubicBezTo>
                <a:cubicBezTo>
                  <a:pt x="71" y="122"/>
                  <a:pt x="70" y="123"/>
                  <a:pt x="70" y="123"/>
                </a:cubicBezTo>
                <a:cubicBezTo>
                  <a:pt x="70" y="124"/>
                  <a:pt x="69" y="125"/>
                  <a:pt x="69" y="126"/>
                </a:cubicBezTo>
                <a:cubicBezTo>
                  <a:pt x="69" y="125"/>
                  <a:pt x="69" y="125"/>
                  <a:pt x="68" y="124"/>
                </a:cubicBezTo>
                <a:cubicBezTo>
                  <a:pt x="68" y="124"/>
                  <a:pt x="68" y="124"/>
                  <a:pt x="68" y="123"/>
                </a:cubicBezTo>
                <a:cubicBezTo>
                  <a:pt x="68" y="123"/>
                  <a:pt x="68" y="123"/>
                  <a:pt x="67" y="123"/>
                </a:cubicBezTo>
                <a:cubicBezTo>
                  <a:pt x="65" y="120"/>
                  <a:pt x="64" y="116"/>
                  <a:pt x="64" y="113"/>
                </a:cubicBezTo>
                <a:cubicBezTo>
                  <a:pt x="64" y="113"/>
                  <a:pt x="64" y="113"/>
                  <a:pt x="64" y="113"/>
                </a:cubicBezTo>
                <a:cubicBezTo>
                  <a:pt x="64" y="114"/>
                  <a:pt x="65" y="114"/>
                  <a:pt x="66" y="114"/>
                </a:cubicBezTo>
                <a:cubicBezTo>
                  <a:pt x="67" y="114"/>
                  <a:pt x="67" y="114"/>
                  <a:pt x="68" y="113"/>
                </a:cubicBezTo>
                <a:cubicBezTo>
                  <a:pt x="68" y="112"/>
                  <a:pt x="69" y="111"/>
                  <a:pt x="69" y="110"/>
                </a:cubicBezTo>
                <a:cubicBezTo>
                  <a:pt x="69" y="109"/>
                  <a:pt x="68" y="108"/>
                  <a:pt x="68" y="107"/>
                </a:cubicBezTo>
                <a:cubicBezTo>
                  <a:pt x="67" y="106"/>
                  <a:pt x="67" y="106"/>
                  <a:pt x="66" y="106"/>
                </a:cubicBezTo>
                <a:cubicBezTo>
                  <a:pt x="65" y="106"/>
                  <a:pt x="64" y="106"/>
                  <a:pt x="64" y="107"/>
                </a:cubicBezTo>
                <a:cubicBezTo>
                  <a:pt x="64" y="107"/>
                  <a:pt x="63" y="107"/>
                  <a:pt x="63" y="108"/>
                </a:cubicBezTo>
                <a:cubicBezTo>
                  <a:pt x="63" y="104"/>
                  <a:pt x="64" y="101"/>
                  <a:pt x="66" y="97"/>
                </a:cubicBezTo>
                <a:cubicBezTo>
                  <a:pt x="66" y="97"/>
                  <a:pt x="66" y="97"/>
                  <a:pt x="66" y="97"/>
                </a:cubicBezTo>
                <a:cubicBezTo>
                  <a:pt x="67" y="97"/>
                  <a:pt x="67" y="97"/>
                  <a:pt x="68" y="96"/>
                </a:cubicBezTo>
                <a:cubicBezTo>
                  <a:pt x="68" y="96"/>
                  <a:pt x="69" y="95"/>
                  <a:pt x="69" y="93"/>
                </a:cubicBezTo>
                <a:cubicBezTo>
                  <a:pt x="69" y="93"/>
                  <a:pt x="69" y="92"/>
                  <a:pt x="68" y="92"/>
                </a:cubicBezTo>
                <a:cubicBezTo>
                  <a:pt x="74" y="85"/>
                  <a:pt x="82" y="80"/>
                  <a:pt x="92" y="80"/>
                </a:cubicBezTo>
                <a:cubicBezTo>
                  <a:pt x="101" y="80"/>
                  <a:pt x="109" y="85"/>
                  <a:pt x="114" y="91"/>
                </a:cubicBezTo>
                <a:cubicBezTo>
                  <a:pt x="113" y="92"/>
                  <a:pt x="113" y="92"/>
                  <a:pt x="113" y="92"/>
                </a:cubicBezTo>
                <a:cubicBezTo>
                  <a:pt x="114" y="93"/>
                  <a:pt x="114" y="93"/>
                  <a:pt x="114" y="93"/>
                </a:cubicBezTo>
                <a:cubicBezTo>
                  <a:pt x="115" y="93"/>
                  <a:pt x="115" y="93"/>
                  <a:pt x="115" y="93"/>
                </a:cubicBezTo>
                <a:cubicBezTo>
                  <a:pt x="115" y="93"/>
                  <a:pt x="116" y="94"/>
                  <a:pt x="116" y="94"/>
                </a:cubicBezTo>
                <a:cubicBezTo>
                  <a:pt x="116" y="97"/>
                  <a:pt x="116" y="97"/>
                  <a:pt x="116" y="97"/>
                </a:cubicBezTo>
                <a:cubicBezTo>
                  <a:pt x="117" y="97"/>
                  <a:pt x="117" y="97"/>
                  <a:pt x="117" y="97"/>
                </a:cubicBezTo>
                <a:cubicBezTo>
                  <a:pt x="119" y="101"/>
                  <a:pt x="120" y="104"/>
                  <a:pt x="120" y="108"/>
                </a:cubicBezTo>
                <a:cubicBezTo>
                  <a:pt x="120" y="114"/>
                  <a:pt x="118" y="118"/>
                  <a:pt x="116" y="122"/>
                </a:cubicBezTo>
                <a:moveTo>
                  <a:pt x="65" y="110"/>
                </a:moveTo>
                <a:cubicBezTo>
                  <a:pt x="65" y="109"/>
                  <a:pt x="65" y="108"/>
                  <a:pt x="65" y="108"/>
                </a:cubicBezTo>
                <a:cubicBezTo>
                  <a:pt x="65" y="108"/>
                  <a:pt x="66" y="108"/>
                  <a:pt x="66" y="108"/>
                </a:cubicBezTo>
                <a:cubicBezTo>
                  <a:pt x="66" y="108"/>
                  <a:pt x="66" y="108"/>
                  <a:pt x="66" y="108"/>
                </a:cubicBezTo>
                <a:cubicBezTo>
                  <a:pt x="66" y="109"/>
                  <a:pt x="66" y="109"/>
                  <a:pt x="66" y="110"/>
                </a:cubicBezTo>
                <a:cubicBezTo>
                  <a:pt x="66" y="111"/>
                  <a:pt x="66" y="111"/>
                  <a:pt x="66" y="112"/>
                </a:cubicBezTo>
                <a:cubicBezTo>
                  <a:pt x="66" y="112"/>
                  <a:pt x="66" y="112"/>
                  <a:pt x="66" y="112"/>
                </a:cubicBezTo>
                <a:cubicBezTo>
                  <a:pt x="66" y="112"/>
                  <a:pt x="65" y="112"/>
                  <a:pt x="65" y="112"/>
                </a:cubicBezTo>
                <a:cubicBezTo>
                  <a:pt x="65" y="111"/>
                  <a:pt x="65" y="111"/>
                  <a:pt x="65" y="110"/>
                </a:cubicBezTo>
                <a:moveTo>
                  <a:pt x="71" y="92"/>
                </a:moveTo>
                <a:cubicBezTo>
                  <a:pt x="72" y="92"/>
                  <a:pt x="72" y="92"/>
                  <a:pt x="72" y="92"/>
                </a:cubicBezTo>
                <a:cubicBezTo>
                  <a:pt x="72" y="92"/>
                  <a:pt x="72" y="93"/>
                  <a:pt x="72" y="93"/>
                </a:cubicBezTo>
                <a:cubicBezTo>
                  <a:pt x="72" y="97"/>
                  <a:pt x="72" y="97"/>
                  <a:pt x="72" y="97"/>
                </a:cubicBezTo>
                <a:cubicBezTo>
                  <a:pt x="74" y="97"/>
                  <a:pt x="74" y="97"/>
                  <a:pt x="74" y="97"/>
                </a:cubicBezTo>
                <a:cubicBezTo>
                  <a:pt x="74" y="90"/>
                  <a:pt x="74" y="90"/>
                  <a:pt x="74" y="90"/>
                </a:cubicBezTo>
                <a:cubicBezTo>
                  <a:pt x="72" y="90"/>
                  <a:pt x="72" y="90"/>
                  <a:pt x="72" y="90"/>
                </a:cubicBezTo>
                <a:cubicBezTo>
                  <a:pt x="69" y="92"/>
                  <a:pt x="69" y="92"/>
                  <a:pt x="69" y="92"/>
                </a:cubicBezTo>
                <a:cubicBezTo>
                  <a:pt x="70" y="93"/>
                  <a:pt x="70" y="93"/>
                  <a:pt x="70" y="93"/>
                </a:cubicBezTo>
                <a:lnTo>
                  <a:pt x="71" y="92"/>
                </a:lnTo>
                <a:close/>
                <a:moveTo>
                  <a:pt x="78" y="90"/>
                </a:moveTo>
                <a:cubicBezTo>
                  <a:pt x="77" y="90"/>
                  <a:pt x="77" y="90"/>
                  <a:pt x="76" y="90"/>
                </a:cubicBezTo>
                <a:cubicBezTo>
                  <a:pt x="76" y="91"/>
                  <a:pt x="76" y="92"/>
                  <a:pt x="76" y="93"/>
                </a:cubicBezTo>
                <a:cubicBezTo>
                  <a:pt x="76" y="95"/>
                  <a:pt x="76" y="96"/>
                  <a:pt x="76" y="96"/>
                </a:cubicBezTo>
                <a:cubicBezTo>
                  <a:pt x="77" y="97"/>
                  <a:pt x="77" y="97"/>
                  <a:pt x="78" y="97"/>
                </a:cubicBezTo>
                <a:cubicBezTo>
                  <a:pt x="79" y="97"/>
                  <a:pt x="80" y="97"/>
                  <a:pt x="80" y="96"/>
                </a:cubicBezTo>
                <a:cubicBezTo>
                  <a:pt x="81" y="96"/>
                  <a:pt x="81" y="95"/>
                  <a:pt x="81" y="93"/>
                </a:cubicBezTo>
                <a:cubicBezTo>
                  <a:pt x="81" y="92"/>
                  <a:pt x="81" y="91"/>
                  <a:pt x="80" y="91"/>
                </a:cubicBezTo>
                <a:cubicBezTo>
                  <a:pt x="80" y="90"/>
                  <a:pt x="79" y="90"/>
                  <a:pt x="78" y="90"/>
                </a:cubicBezTo>
                <a:moveTo>
                  <a:pt x="79" y="95"/>
                </a:moveTo>
                <a:cubicBezTo>
                  <a:pt x="79" y="96"/>
                  <a:pt x="79" y="96"/>
                  <a:pt x="78" y="96"/>
                </a:cubicBezTo>
                <a:cubicBezTo>
                  <a:pt x="78" y="96"/>
                  <a:pt x="78" y="96"/>
                  <a:pt x="78" y="95"/>
                </a:cubicBezTo>
                <a:cubicBezTo>
                  <a:pt x="78" y="95"/>
                  <a:pt x="78" y="94"/>
                  <a:pt x="78" y="93"/>
                </a:cubicBezTo>
                <a:cubicBezTo>
                  <a:pt x="78" y="93"/>
                  <a:pt x="78" y="92"/>
                  <a:pt x="78" y="92"/>
                </a:cubicBezTo>
                <a:cubicBezTo>
                  <a:pt x="78" y="91"/>
                  <a:pt x="78" y="91"/>
                  <a:pt x="78" y="91"/>
                </a:cubicBezTo>
                <a:cubicBezTo>
                  <a:pt x="79" y="91"/>
                  <a:pt x="79" y="91"/>
                  <a:pt x="79" y="92"/>
                </a:cubicBezTo>
                <a:cubicBezTo>
                  <a:pt x="79" y="92"/>
                  <a:pt x="79" y="93"/>
                  <a:pt x="79" y="93"/>
                </a:cubicBezTo>
                <a:cubicBezTo>
                  <a:pt x="79" y="94"/>
                  <a:pt x="79" y="95"/>
                  <a:pt x="79" y="95"/>
                </a:cubicBezTo>
                <a:moveTo>
                  <a:pt x="84" y="92"/>
                </a:moveTo>
                <a:cubicBezTo>
                  <a:pt x="84" y="92"/>
                  <a:pt x="84" y="92"/>
                  <a:pt x="84" y="92"/>
                </a:cubicBezTo>
                <a:cubicBezTo>
                  <a:pt x="84" y="92"/>
                  <a:pt x="84" y="93"/>
                  <a:pt x="84" y="93"/>
                </a:cubicBezTo>
                <a:cubicBezTo>
                  <a:pt x="84" y="97"/>
                  <a:pt x="84" y="97"/>
                  <a:pt x="84" y="97"/>
                </a:cubicBezTo>
                <a:cubicBezTo>
                  <a:pt x="86" y="97"/>
                  <a:pt x="86" y="97"/>
                  <a:pt x="86" y="97"/>
                </a:cubicBezTo>
                <a:cubicBezTo>
                  <a:pt x="86" y="90"/>
                  <a:pt x="86" y="90"/>
                  <a:pt x="86" y="90"/>
                </a:cubicBezTo>
                <a:cubicBezTo>
                  <a:pt x="85" y="90"/>
                  <a:pt x="85" y="90"/>
                  <a:pt x="85" y="90"/>
                </a:cubicBezTo>
                <a:cubicBezTo>
                  <a:pt x="82" y="92"/>
                  <a:pt x="82" y="92"/>
                  <a:pt x="82" y="92"/>
                </a:cubicBezTo>
                <a:cubicBezTo>
                  <a:pt x="83" y="93"/>
                  <a:pt x="83" y="93"/>
                  <a:pt x="83" y="93"/>
                </a:cubicBezTo>
                <a:lnTo>
                  <a:pt x="84" y="92"/>
                </a:lnTo>
                <a:close/>
                <a:moveTo>
                  <a:pt x="91" y="90"/>
                </a:moveTo>
                <a:cubicBezTo>
                  <a:pt x="90" y="90"/>
                  <a:pt x="89" y="90"/>
                  <a:pt x="89" y="90"/>
                </a:cubicBezTo>
                <a:cubicBezTo>
                  <a:pt x="88" y="91"/>
                  <a:pt x="88" y="92"/>
                  <a:pt x="88" y="93"/>
                </a:cubicBezTo>
                <a:cubicBezTo>
                  <a:pt x="88" y="95"/>
                  <a:pt x="88" y="96"/>
                  <a:pt x="89" y="96"/>
                </a:cubicBezTo>
                <a:cubicBezTo>
                  <a:pt x="89" y="97"/>
                  <a:pt x="90" y="97"/>
                  <a:pt x="91" y="97"/>
                </a:cubicBezTo>
                <a:cubicBezTo>
                  <a:pt x="92" y="97"/>
                  <a:pt x="93" y="97"/>
                  <a:pt x="93" y="96"/>
                </a:cubicBezTo>
                <a:cubicBezTo>
                  <a:pt x="93" y="96"/>
                  <a:pt x="94" y="95"/>
                  <a:pt x="94" y="93"/>
                </a:cubicBezTo>
                <a:cubicBezTo>
                  <a:pt x="94" y="92"/>
                  <a:pt x="93" y="91"/>
                  <a:pt x="93" y="91"/>
                </a:cubicBezTo>
                <a:cubicBezTo>
                  <a:pt x="93" y="90"/>
                  <a:pt x="92" y="90"/>
                  <a:pt x="91" y="90"/>
                </a:cubicBezTo>
                <a:moveTo>
                  <a:pt x="91" y="95"/>
                </a:moveTo>
                <a:cubicBezTo>
                  <a:pt x="91" y="96"/>
                  <a:pt x="91" y="96"/>
                  <a:pt x="91" y="96"/>
                </a:cubicBezTo>
                <a:cubicBezTo>
                  <a:pt x="91" y="96"/>
                  <a:pt x="91" y="96"/>
                  <a:pt x="90" y="95"/>
                </a:cubicBezTo>
                <a:cubicBezTo>
                  <a:pt x="90" y="95"/>
                  <a:pt x="90" y="94"/>
                  <a:pt x="90" y="93"/>
                </a:cubicBezTo>
                <a:cubicBezTo>
                  <a:pt x="90" y="93"/>
                  <a:pt x="90" y="92"/>
                  <a:pt x="90" y="92"/>
                </a:cubicBezTo>
                <a:cubicBezTo>
                  <a:pt x="91" y="91"/>
                  <a:pt x="91" y="91"/>
                  <a:pt x="91" y="91"/>
                </a:cubicBezTo>
                <a:cubicBezTo>
                  <a:pt x="91" y="91"/>
                  <a:pt x="91" y="91"/>
                  <a:pt x="91" y="92"/>
                </a:cubicBezTo>
                <a:cubicBezTo>
                  <a:pt x="92" y="92"/>
                  <a:pt x="92" y="93"/>
                  <a:pt x="92" y="93"/>
                </a:cubicBezTo>
                <a:cubicBezTo>
                  <a:pt x="92" y="94"/>
                  <a:pt x="92" y="95"/>
                  <a:pt x="91" y="95"/>
                </a:cubicBezTo>
                <a:moveTo>
                  <a:pt x="97" y="90"/>
                </a:moveTo>
                <a:cubicBezTo>
                  <a:pt x="96" y="90"/>
                  <a:pt x="96" y="90"/>
                  <a:pt x="95" y="90"/>
                </a:cubicBezTo>
                <a:cubicBezTo>
                  <a:pt x="95" y="91"/>
                  <a:pt x="94" y="92"/>
                  <a:pt x="94" y="93"/>
                </a:cubicBezTo>
                <a:cubicBezTo>
                  <a:pt x="94" y="95"/>
                  <a:pt x="95" y="96"/>
                  <a:pt x="95" y="96"/>
                </a:cubicBezTo>
                <a:cubicBezTo>
                  <a:pt x="96" y="97"/>
                  <a:pt x="96" y="97"/>
                  <a:pt x="97" y="97"/>
                </a:cubicBezTo>
                <a:cubicBezTo>
                  <a:pt x="98" y="97"/>
                  <a:pt x="99" y="97"/>
                  <a:pt x="99" y="96"/>
                </a:cubicBezTo>
                <a:cubicBezTo>
                  <a:pt x="100" y="96"/>
                  <a:pt x="100" y="95"/>
                  <a:pt x="100" y="93"/>
                </a:cubicBezTo>
                <a:cubicBezTo>
                  <a:pt x="100" y="92"/>
                  <a:pt x="100" y="91"/>
                  <a:pt x="99" y="91"/>
                </a:cubicBezTo>
                <a:cubicBezTo>
                  <a:pt x="99" y="90"/>
                  <a:pt x="98" y="90"/>
                  <a:pt x="97" y="90"/>
                </a:cubicBezTo>
                <a:moveTo>
                  <a:pt x="98" y="95"/>
                </a:moveTo>
                <a:cubicBezTo>
                  <a:pt x="98" y="96"/>
                  <a:pt x="97" y="96"/>
                  <a:pt x="97" y="96"/>
                </a:cubicBezTo>
                <a:cubicBezTo>
                  <a:pt x="97" y="96"/>
                  <a:pt x="97" y="96"/>
                  <a:pt x="97" y="95"/>
                </a:cubicBezTo>
                <a:cubicBezTo>
                  <a:pt x="97" y="95"/>
                  <a:pt x="97" y="94"/>
                  <a:pt x="97" y="93"/>
                </a:cubicBezTo>
                <a:cubicBezTo>
                  <a:pt x="97" y="93"/>
                  <a:pt x="97" y="92"/>
                  <a:pt x="97" y="92"/>
                </a:cubicBezTo>
                <a:cubicBezTo>
                  <a:pt x="97" y="91"/>
                  <a:pt x="97" y="91"/>
                  <a:pt x="97" y="91"/>
                </a:cubicBezTo>
                <a:cubicBezTo>
                  <a:pt x="97" y="91"/>
                  <a:pt x="98" y="91"/>
                  <a:pt x="98" y="92"/>
                </a:cubicBezTo>
                <a:cubicBezTo>
                  <a:pt x="98" y="92"/>
                  <a:pt x="98" y="93"/>
                  <a:pt x="98" y="93"/>
                </a:cubicBezTo>
                <a:cubicBezTo>
                  <a:pt x="98" y="94"/>
                  <a:pt x="98" y="95"/>
                  <a:pt x="98" y="95"/>
                </a:cubicBezTo>
                <a:moveTo>
                  <a:pt x="103" y="92"/>
                </a:moveTo>
                <a:cubicBezTo>
                  <a:pt x="103" y="92"/>
                  <a:pt x="103" y="92"/>
                  <a:pt x="103" y="92"/>
                </a:cubicBezTo>
                <a:cubicBezTo>
                  <a:pt x="103" y="92"/>
                  <a:pt x="103" y="93"/>
                  <a:pt x="103" y="93"/>
                </a:cubicBezTo>
                <a:cubicBezTo>
                  <a:pt x="103" y="97"/>
                  <a:pt x="103" y="97"/>
                  <a:pt x="103" y="97"/>
                </a:cubicBezTo>
                <a:cubicBezTo>
                  <a:pt x="105" y="97"/>
                  <a:pt x="105" y="97"/>
                  <a:pt x="105" y="97"/>
                </a:cubicBezTo>
                <a:cubicBezTo>
                  <a:pt x="105" y="90"/>
                  <a:pt x="105" y="90"/>
                  <a:pt x="105" y="90"/>
                </a:cubicBezTo>
                <a:cubicBezTo>
                  <a:pt x="103" y="90"/>
                  <a:pt x="103" y="90"/>
                  <a:pt x="103" y="90"/>
                </a:cubicBezTo>
                <a:cubicBezTo>
                  <a:pt x="101" y="92"/>
                  <a:pt x="101" y="92"/>
                  <a:pt x="101" y="92"/>
                </a:cubicBezTo>
                <a:cubicBezTo>
                  <a:pt x="102" y="93"/>
                  <a:pt x="102" y="93"/>
                  <a:pt x="102" y="93"/>
                </a:cubicBezTo>
                <a:lnTo>
                  <a:pt x="103" y="92"/>
                </a:lnTo>
                <a:close/>
                <a:moveTo>
                  <a:pt x="107" y="92"/>
                </a:moveTo>
                <a:cubicBezTo>
                  <a:pt x="108" y="93"/>
                  <a:pt x="108" y="93"/>
                  <a:pt x="108" y="93"/>
                </a:cubicBezTo>
                <a:cubicBezTo>
                  <a:pt x="109" y="92"/>
                  <a:pt x="109" y="92"/>
                  <a:pt x="109" y="92"/>
                </a:cubicBezTo>
                <a:cubicBezTo>
                  <a:pt x="109" y="92"/>
                  <a:pt x="109" y="92"/>
                  <a:pt x="110" y="92"/>
                </a:cubicBezTo>
                <a:cubicBezTo>
                  <a:pt x="110" y="92"/>
                  <a:pt x="110" y="93"/>
                  <a:pt x="110" y="93"/>
                </a:cubicBezTo>
                <a:cubicBezTo>
                  <a:pt x="110" y="97"/>
                  <a:pt x="110" y="97"/>
                  <a:pt x="110" y="97"/>
                </a:cubicBezTo>
                <a:cubicBezTo>
                  <a:pt x="112" y="97"/>
                  <a:pt x="112" y="97"/>
                  <a:pt x="112" y="97"/>
                </a:cubicBezTo>
                <a:cubicBezTo>
                  <a:pt x="112" y="90"/>
                  <a:pt x="112" y="90"/>
                  <a:pt x="112" y="90"/>
                </a:cubicBezTo>
                <a:cubicBezTo>
                  <a:pt x="110" y="90"/>
                  <a:pt x="110" y="90"/>
                  <a:pt x="110" y="90"/>
                </a:cubicBezTo>
                <a:lnTo>
                  <a:pt x="107" y="92"/>
                </a:lnTo>
                <a:close/>
                <a:moveTo>
                  <a:pt x="72" y="106"/>
                </a:moveTo>
                <a:cubicBezTo>
                  <a:pt x="71" y="106"/>
                  <a:pt x="70" y="106"/>
                  <a:pt x="70" y="107"/>
                </a:cubicBezTo>
                <a:cubicBezTo>
                  <a:pt x="70" y="108"/>
                  <a:pt x="69" y="109"/>
                  <a:pt x="69" y="110"/>
                </a:cubicBezTo>
                <a:cubicBezTo>
                  <a:pt x="69" y="111"/>
                  <a:pt x="70" y="112"/>
                  <a:pt x="70" y="113"/>
                </a:cubicBezTo>
                <a:cubicBezTo>
                  <a:pt x="70" y="114"/>
                  <a:pt x="71" y="114"/>
                  <a:pt x="72" y="114"/>
                </a:cubicBezTo>
                <a:cubicBezTo>
                  <a:pt x="73" y="114"/>
                  <a:pt x="74" y="114"/>
                  <a:pt x="74" y="113"/>
                </a:cubicBezTo>
                <a:cubicBezTo>
                  <a:pt x="75" y="112"/>
                  <a:pt x="75" y="111"/>
                  <a:pt x="75" y="110"/>
                </a:cubicBezTo>
                <a:cubicBezTo>
                  <a:pt x="75" y="109"/>
                  <a:pt x="75" y="108"/>
                  <a:pt x="74" y="107"/>
                </a:cubicBezTo>
                <a:cubicBezTo>
                  <a:pt x="74" y="106"/>
                  <a:pt x="73" y="106"/>
                  <a:pt x="72" y="106"/>
                </a:cubicBezTo>
                <a:moveTo>
                  <a:pt x="73" y="112"/>
                </a:moveTo>
                <a:cubicBezTo>
                  <a:pt x="73" y="112"/>
                  <a:pt x="72" y="112"/>
                  <a:pt x="72" y="112"/>
                </a:cubicBezTo>
                <a:cubicBezTo>
                  <a:pt x="72" y="112"/>
                  <a:pt x="72" y="112"/>
                  <a:pt x="72" y="112"/>
                </a:cubicBezTo>
                <a:cubicBezTo>
                  <a:pt x="71" y="111"/>
                  <a:pt x="71" y="111"/>
                  <a:pt x="71" y="110"/>
                </a:cubicBezTo>
                <a:cubicBezTo>
                  <a:pt x="71" y="109"/>
                  <a:pt x="71" y="108"/>
                  <a:pt x="72" y="108"/>
                </a:cubicBezTo>
                <a:cubicBezTo>
                  <a:pt x="72" y="108"/>
                  <a:pt x="72" y="108"/>
                  <a:pt x="72" y="108"/>
                </a:cubicBezTo>
                <a:cubicBezTo>
                  <a:pt x="72" y="108"/>
                  <a:pt x="73" y="108"/>
                  <a:pt x="73" y="108"/>
                </a:cubicBezTo>
                <a:cubicBezTo>
                  <a:pt x="73" y="109"/>
                  <a:pt x="73" y="109"/>
                  <a:pt x="73" y="110"/>
                </a:cubicBezTo>
                <a:cubicBezTo>
                  <a:pt x="73" y="111"/>
                  <a:pt x="73" y="111"/>
                  <a:pt x="73" y="112"/>
                </a:cubicBezTo>
                <a:moveTo>
                  <a:pt x="78" y="114"/>
                </a:moveTo>
                <a:cubicBezTo>
                  <a:pt x="80" y="114"/>
                  <a:pt x="80" y="114"/>
                  <a:pt x="80" y="114"/>
                </a:cubicBezTo>
                <a:cubicBezTo>
                  <a:pt x="80" y="106"/>
                  <a:pt x="80" y="106"/>
                  <a:pt x="80" y="106"/>
                </a:cubicBezTo>
                <a:cubicBezTo>
                  <a:pt x="78" y="106"/>
                  <a:pt x="78" y="106"/>
                  <a:pt x="78" y="106"/>
                </a:cubicBezTo>
                <a:cubicBezTo>
                  <a:pt x="76" y="108"/>
                  <a:pt x="76" y="108"/>
                  <a:pt x="76" y="108"/>
                </a:cubicBezTo>
                <a:cubicBezTo>
                  <a:pt x="77" y="110"/>
                  <a:pt x="77" y="110"/>
                  <a:pt x="77" y="110"/>
                </a:cubicBezTo>
                <a:cubicBezTo>
                  <a:pt x="78" y="109"/>
                  <a:pt x="78" y="109"/>
                  <a:pt x="78" y="109"/>
                </a:cubicBezTo>
                <a:cubicBezTo>
                  <a:pt x="78" y="109"/>
                  <a:pt x="78" y="109"/>
                  <a:pt x="78" y="108"/>
                </a:cubicBezTo>
                <a:cubicBezTo>
                  <a:pt x="78" y="109"/>
                  <a:pt x="78" y="109"/>
                  <a:pt x="78" y="110"/>
                </a:cubicBezTo>
                <a:lnTo>
                  <a:pt x="78" y="114"/>
                </a:lnTo>
                <a:close/>
                <a:moveTo>
                  <a:pt x="85" y="106"/>
                </a:moveTo>
                <a:cubicBezTo>
                  <a:pt x="84" y="106"/>
                  <a:pt x="83" y="106"/>
                  <a:pt x="83" y="107"/>
                </a:cubicBezTo>
                <a:cubicBezTo>
                  <a:pt x="82" y="108"/>
                  <a:pt x="82" y="109"/>
                  <a:pt x="82" y="110"/>
                </a:cubicBezTo>
                <a:cubicBezTo>
                  <a:pt x="82" y="111"/>
                  <a:pt x="82" y="112"/>
                  <a:pt x="83" y="113"/>
                </a:cubicBezTo>
                <a:cubicBezTo>
                  <a:pt x="83" y="114"/>
                  <a:pt x="84" y="114"/>
                  <a:pt x="85" y="114"/>
                </a:cubicBezTo>
                <a:cubicBezTo>
                  <a:pt x="86" y="114"/>
                  <a:pt x="86" y="114"/>
                  <a:pt x="87" y="113"/>
                </a:cubicBezTo>
                <a:cubicBezTo>
                  <a:pt x="87" y="112"/>
                  <a:pt x="87" y="111"/>
                  <a:pt x="87" y="110"/>
                </a:cubicBezTo>
                <a:cubicBezTo>
                  <a:pt x="87" y="109"/>
                  <a:pt x="87" y="108"/>
                  <a:pt x="87" y="107"/>
                </a:cubicBezTo>
                <a:cubicBezTo>
                  <a:pt x="86" y="106"/>
                  <a:pt x="86" y="106"/>
                  <a:pt x="85" y="106"/>
                </a:cubicBezTo>
                <a:moveTo>
                  <a:pt x="85" y="112"/>
                </a:moveTo>
                <a:cubicBezTo>
                  <a:pt x="85" y="112"/>
                  <a:pt x="85" y="112"/>
                  <a:pt x="85" y="112"/>
                </a:cubicBezTo>
                <a:cubicBezTo>
                  <a:pt x="84" y="112"/>
                  <a:pt x="84" y="112"/>
                  <a:pt x="84" y="112"/>
                </a:cubicBezTo>
                <a:cubicBezTo>
                  <a:pt x="84" y="111"/>
                  <a:pt x="84" y="111"/>
                  <a:pt x="84" y="110"/>
                </a:cubicBezTo>
                <a:cubicBezTo>
                  <a:pt x="84" y="109"/>
                  <a:pt x="84" y="108"/>
                  <a:pt x="84" y="108"/>
                </a:cubicBezTo>
                <a:cubicBezTo>
                  <a:pt x="84" y="108"/>
                  <a:pt x="84" y="108"/>
                  <a:pt x="85" y="108"/>
                </a:cubicBezTo>
                <a:cubicBezTo>
                  <a:pt x="85" y="108"/>
                  <a:pt x="85" y="108"/>
                  <a:pt x="85" y="108"/>
                </a:cubicBezTo>
                <a:cubicBezTo>
                  <a:pt x="85" y="109"/>
                  <a:pt x="85" y="109"/>
                  <a:pt x="85" y="110"/>
                </a:cubicBezTo>
                <a:cubicBezTo>
                  <a:pt x="85" y="111"/>
                  <a:pt x="85" y="111"/>
                  <a:pt x="85" y="112"/>
                </a:cubicBezTo>
                <a:moveTo>
                  <a:pt x="88" y="108"/>
                </a:moveTo>
                <a:cubicBezTo>
                  <a:pt x="89" y="110"/>
                  <a:pt x="89" y="110"/>
                  <a:pt x="89" y="110"/>
                </a:cubicBezTo>
                <a:cubicBezTo>
                  <a:pt x="90" y="109"/>
                  <a:pt x="90" y="109"/>
                  <a:pt x="90" y="109"/>
                </a:cubicBezTo>
                <a:cubicBezTo>
                  <a:pt x="90" y="109"/>
                  <a:pt x="91" y="109"/>
                  <a:pt x="91" y="108"/>
                </a:cubicBezTo>
                <a:cubicBezTo>
                  <a:pt x="91" y="109"/>
                  <a:pt x="91" y="109"/>
                  <a:pt x="91" y="110"/>
                </a:cubicBezTo>
                <a:cubicBezTo>
                  <a:pt x="91" y="114"/>
                  <a:pt x="91" y="114"/>
                  <a:pt x="91" y="114"/>
                </a:cubicBezTo>
                <a:cubicBezTo>
                  <a:pt x="93" y="114"/>
                  <a:pt x="93" y="114"/>
                  <a:pt x="93" y="114"/>
                </a:cubicBezTo>
                <a:cubicBezTo>
                  <a:pt x="93" y="106"/>
                  <a:pt x="93" y="106"/>
                  <a:pt x="93" y="106"/>
                </a:cubicBezTo>
                <a:cubicBezTo>
                  <a:pt x="91" y="106"/>
                  <a:pt x="91" y="106"/>
                  <a:pt x="91" y="106"/>
                </a:cubicBezTo>
                <a:lnTo>
                  <a:pt x="88" y="108"/>
                </a:lnTo>
                <a:close/>
                <a:moveTo>
                  <a:pt x="97" y="106"/>
                </a:moveTo>
                <a:cubicBezTo>
                  <a:pt x="96" y="106"/>
                  <a:pt x="96" y="106"/>
                  <a:pt x="95" y="107"/>
                </a:cubicBezTo>
                <a:cubicBezTo>
                  <a:pt x="95" y="108"/>
                  <a:pt x="94" y="109"/>
                  <a:pt x="94" y="110"/>
                </a:cubicBezTo>
                <a:cubicBezTo>
                  <a:pt x="94" y="111"/>
                  <a:pt x="95" y="112"/>
                  <a:pt x="95" y="113"/>
                </a:cubicBezTo>
                <a:cubicBezTo>
                  <a:pt x="96" y="114"/>
                  <a:pt x="96" y="114"/>
                  <a:pt x="97" y="114"/>
                </a:cubicBezTo>
                <a:cubicBezTo>
                  <a:pt x="98" y="114"/>
                  <a:pt x="99" y="114"/>
                  <a:pt x="99" y="113"/>
                </a:cubicBezTo>
                <a:cubicBezTo>
                  <a:pt x="100" y="112"/>
                  <a:pt x="100" y="111"/>
                  <a:pt x="100" y="110"/>
                </a:cubicBezTo>
                <a:cubicBezTo>
                  <a:pt x="100" y="109"/>
                  <a:pt x="100" y="108"/>
                  <a:pt x="99" y="107"/>
                </a:cubicBezTo>
                <a:cubicBezTo>
                  <a:pt x="99" y="106"/>
                  <a:pt x="98" y="106"/>
                  <a:pt x="97" y="106"/>
                </a:cubicBezTo>
                <a:moveTo>
                  <a:pt x="98" y="112"/>
                </a:moveTo>
                <a:cubicBezTo>
                  <a:pt x="98" y="112"/>
                  <a:pt x="97" y="112"/>
                  <a:pt x="97" y="112"/>
                </a:cubicBezTo>
                <a:cubicBezTo>
                  <a:pt x="97" y="112"/>
                  <a:pt x="97" y="112"/>
                  <a:pt x="97" y="112"/>
                </a:cubicBezTo>
                <a:cubicBezTo>
                  <a:pt x="97" y="111"/>
                  <a:pt x="97" y="111"/>
                  <a:pt x="97" y="110"/>
                </a:cubicBezTo>
                <a:cubicBezTo>
                  <a:pt x="97" y="109"/>
                  <a:pt x="97" y="108"/>
                  <a:pt x="97" y="108"/>
                </a:cubicBezTo>
                <a:cubicBezTo>
                  <a:pt x="97" y="108"/>
                  <a:pt x="97" y="108"/>
                  <a:pt x="97" y="108"/>
                </a:cubicBezTo>
                <a:cubicBezTo>
                  <a:pt x="97" y="108"/>
                  <a:pt x="98" y="108"/>
                  <a:pt x="98" y="108"/>
                </a:cubicBezTo>
                <a:cubicBezTo>
                  <a:pt x="98" y="109"/>
                  <a:pt x="98" y="109"/>
                  <a:pt x="98" y="110"/>
                </a:cubicBezTo>
                <a:cubicBezTo>
                  <a:pt x="98" y="111"/>
                  <a:pt x="98" y="111"/>
                  <a:pt x="98" y="112"/>
                </a:cubicBezTo>
                <a:moveTo>
                  <a:pt x="104" y="106"/>
                </a:moveTo>
                <a:cubicBezTo>
                  <a:pt x="103" y="106"/>
                  <a:pt x="102" y="106"/>
                  <a:pt x="101" y="107"/>
                </a:cubicBezTo>
                <a:cubicBezTo>
                  <a:pt x="101" y="108"/>
                  <a:pt x="101" y="109"/>
                  <a:pt x="101" y="110"/>
                </a:cubicBezTo>
                <a:cubicBezTo>
                  <a:pt x="101" y="111"/>
                  <a:pt x="101" y="112"/>
                  <a:pt x="101" y="113"/>
                </a:cubicBezTo>
                <a:cubicBezTo>
                  <a:pt x="102" y="114"/>
                  <a:pt x="103" y="114"/>
                  <a:pt x="104" y="114"/>
                </a:cubicBezTo>
                <a:cubicBezTo>
                  <a:pt x="104" y="114"/>
                  <a:pt x="105" y="114"/>
                  <a:pt x="106" y="113"/>
                </a:cubicBezTo>
                <a:cubicBezTo>
                  <a:pt x="106" y="112"/>
                  <a:pt x="106" y="111"/>
                  <a:pt x="106" y="110"/>
                </a:cubicBezTo>
                <a:cubicBezTo>
                  <a:pt x="106" y="109"/>
                  <a:pt x="106" y="108"/>
                  <a:pt x="106" y="107"/>
                </a:cubicBezTo>
                <a:cubicBezTo>
                  <a:pt x="105" y="106"/>
                  <a:pt x="104" y="106"/>
                  <a:pt x="104" y="106"/>
                </a:cubicBezTo>
                <a:moveTo>
                  <a:pt x="104" y="112"/>
                </a:moveTo>
                <a:cubicBezTo>
                  <a:pt x="104" y="112"/>
                  <a:pt x="104" y="112"/>
                  <a:pt x="104" y="112"/>
                </a:cubicBezTo>
                <a:cubicBezTo>
                  <a:pt x="103" y="112"/>
                  <a:pt x="103" y="112"/>
                  <a:pt x="103" y="112"/>
                </a:cubicBezTo>
                <a:cubicBezTo>
                  <a:pt x="103" y="111"/>
                  <a:pt x="103" y="111"/>
                  <a:pt x="103" y="110"/>
                </a:cubicBezTo>
                <a:cubicBezTo>
                  <a:pt x="103" y="109"/>
                  <a:pt x="103" y="108"/>
                  <a:pt x="103" y="108"/>
                </a:cubicBezTo>
                <a:cubicBezTo>
                  <a:pt x="103" y="108"/>
                  <a:pt x="103" y="108"/>
                  <a:pt x="104" y="108"/>
                </a:cubicBezTo>
                <a:cubicBezTo>
                  <a:pt x="104" y="108"/>
                  <a:pt x="104" y="108"/>
                  <a:pt x="104" y="108"/>
                </a:cubicBezTo>
                <a:cubicBezTo>
                  <a:pt x="104" y="109"/>
                  <a:pt x="104" y="109"/>
                  <a:pt x="104" y="110"/>
                </a:cubicBezTo>
                <a:cubicBezTo>
                  <a:pt x="104" y="111"/>
                  <a:pt x="104" y="111"/>
                  <a:pt x="104" y="112"/>
                </a:cubicBezTo>
                <a:moveTo>
                  <a:pt x="107" y="108"/>
                </a:moveTo>
                <a:cubicBezTo>
                  <a:pt x="108" y="110"/>
                  <a:pt x="108" y="110"/>
                  <a:pt x="108" y="110"/>
                </a:cubicBezTo>
                <a:cubicBezTo>
                  <a:pt x="109" y="109"/>
                  <a:pt x="109" y="109"/>
                  <a:pt x="109" y="109"/>
                </a:cubicBezTo>
                <a:cubicBezTo>
                  <a:pt x="109" y="109"/>
                  <a:pt x="109" y="109"/>
                  <a:pt x="110" y="108"/>
                </a:cubicBezTo>
                <a:cubicBezTo>
                  <a:pt x="110" y="109"/>
                  <a:pt x="110" y="109"/>
                  <a:pt x="110" y="110"/>
                </a:cubicBezTo>
                <a:cubicBezTo>
                  <a:pt x="110" y="114"/>
                  <a:pt x="110" y="114"/>
                  <a:pt x="110" y="114"/>
                </a:cubicBezTo>
                <a:cubicBezTo>
                  <a:pt x="112" y="114"/>
                  <a:pt x="112" y="114"/>
                  <a:pt x="112" y="114"/>
                </a:cubicBezTo>
                <a:cubicBezTo>
                  <a:pt x="112" y="106"/>
                  <a:pt x="112" y="106"/>
                  <a:pt x="112" y="106"/>
                </a:cubicBezTo>
                <a:cubicBezTo>
                  <a:pt x="110" y="106"/>
                  <a:pt x="110" y="106"/>
                  <a:pt x="110" y="106"/>
                </a:cubicBezTo>
                <a:lnTo>
                  <a:pt x="107" y="108"/>
                </a:lnTo>
                <a:close/>
                <a:moveTo>
                  <a:pt x="114" y="107"/>
                </a:moveTo>
                <a:cubicBezTo>
                  <a:pt x="114" y="108"/>
                  <a:pt x="113" y="109"/>
                  <a:pt x="113" y="110"/>
                </a:cubicBezTo>
                <a:cubicBezTo>
                  <a:pt x="113" y="111"/>
                  <a:pt x="114" y="112"/>
                  <a:pt x="114" y="113"/>
                </a:cubicBezTo>
                <a:cubicBezTo>
                  <a:pt x="115" y="114"/>
                  <a:pt x="115" y="114"/>
                  <a:pt x="116" y="114"/>
                </a:cubicBezTo>
                <a:cubicBezTo>
                  <a:pt x="117" y="114"/>
                  <a:pt x="118" y="114"/>
                  <a:pt x="118" y="113"/>
                </a:cubicBezTo>
                <a:cubicBezTo>
                  <a:pt x="119" y="112"/>
                  <a:pt x="119" y="111"/>
                  <a:pt x="119" y="110"/>
                </a:cubicBezTo>
                <a:cubicBezTo>
                  <a:pt x="119" y="109"/>
                  <a:pt x="119" y="108"/>
                  <a:pt x="118" y="107"/>
                </a:cubicBezTo>
                <a:cubicBezTo>
                  <a:pt x="118" y="106"/>
                  <a:pt x="117" y="106"/>
                  <a:pt x="116" y="106"/>
                </a:cubicBezTo>
                <a:cubicBezTo>
                  <a:pt x="115" y="106"/>
                  <a:pt x="114" y="106"/>
                  <a:pt x="114" y="107"/>
                </a:cubicBezTo>
                <a:moveTo>
                  <a:pt x="117" y="108"/>
                </a:moveTo>
                <a:cubicBezTo>
                  <a:pt x="117" y="109"/>
                  <a:pt x="117" y="109"/>
                  <a:pt x="117" y="110"/>
                </a:cubicBezTo>
                <a:cubicBezTo>
                  <a:pt x="117" y="111"/>
                  <a:pt x="117" y="111"/>
                  <a:pt x="117" y="112"/>
                </a:cubicBezTo>
                <a:cubicBezTo>
                  <a:pt x="117" y="112"/>
                  <a:pt x="116" y="112"/>
                  <a:pt x="116" y="112"/>
                </a:cubicBezTo>
                <a:cubicBezTo>
                  <a:pt x="116" y="112"/>
                  <a:pt x="116" y="112"/>
                  <a:pt x="116" y="112"/>
                </a:cubicBezTo>
                <a:cubicBezTo>
                  <a:pt x="115" y="111"/>
                  <a:pt x="115" y="111"/>
                  <a:pt x="115" y="110"/>
                </a:cubicBezTo>
                <a:cubicBezTo>
                  <a:pt x="115" y="109"/>
                  <a:pt x="115" y="108"/>
                  <a:pt x="116" y="108"/>
                </a:cubicBezTo>
                <a:cubicBezTo>
                  <a:pt x="116" y="108"/>
                  <a:pt x="116" y="108"/>
                  <a:pt x="116" y="108"/>
                </a:cubicBezTo>
                <a:cubicBezTo>
                  <a:pt x="116" y="108"/>
                  <a:pt x="117" y="108"/>
                  <a:pt x="117" y="108"/>
                </a:cubicBezTo>
                <a:moveTo>
                  <a:pt x="78" y="122"/>
                </a:moveTo>
                <a:cubicBezTo>
                  <a:pt x="77" y="122"/>
                  <a:pt x="77" y="123"/>
                  <a:pt x="76" y="123"/>
                </a:cubicBezTo>
                <a:cubicBezTo>
                  <a:pt x="76" y="124"/>
                  <a:pt x="76" y="125"/>
                  <a:pt x="76" y="126"/>
                </a:cubicBezTo>
                <a:cubicBezTo>
                  <a:pt x="76" y="128"/>
                  <a:pt x="76" y="129"/>
                  <a:pt x="76" y="129"/>
                </a:cubicBezTo>
                <a:cubicBezTo>
                  <a:pt x="77" y="130"/>
                  <a:pt x="77" y="130"/>
                  <a:pt x="78" y="130"/>
                </a:cubicBezTo>
                <a:cubicBezTo>
                  <a:pt x="79" y="130"/>
                  <a:pt x="80" y="130"/>
                  <a:pt x="80" y="129"/>
                </a:cubicBezTo>
                <a:cubicBezTo>
                  <a:pt x="81" y="129"/>
                  <a:pt x="81" y="128"/>
                  <a:pt x="81" y="126"/>
                </a:cubicBezTo>
                <a:cubicBezTo>
                  <a:pt x="81" y="125"/>
                  <a:pt x="81" y="124"/>
                  <a:pt x="80" y="123"/>
                </a:cubicBezTo>
                <a:cubicBezTo>
                  <a:pt x="80" y="123"/>
                  <a:pt x="79" y="122"/>
                  <a:pt x="78" y="122"/>
                </a:cubicBezTo>
                <a:moveTo>
                  <a:pt x="79" y="128"/>
                </a:moveTo>
                <a:cubicBezTo>
                  <a:pt x="79" y="129"/>
                  <a:pt x="79" y="129"/>
                  <a:pt x="78" y="129"/>
                </a:cubicBezTo>
                <a:cubicBezTo>
                  <a:pt x="78" y="129"/>
                  <a:pt x="78" y="129"/>
                  <a:pt x="78" y="128"/>
                </a:cubicBezTo>
                <a:cubicBezTo>
                  <a:pt x="78" y="128"/>
                  <a:pt x="78" y="127"/>
                  <a:pt x="78" y="126"/>
                </a:cubicBezTo>
                <a:cubicBezTo>
                  <a:pt x="78" y="126"/>
                  <a:pt x="78" y="125"/>
                  <a:pt x="78" y="125"/>
                </a:cubicBezTo>
                <a:cubicBezTo>
                  <a:pt x="78" y="124"/>
                  <a:pt x="78" y="124"/>
                  <a:pt x="78" y="124"/>
                </a:cubicBezTo>
                <a:cubicBezTo>
                  <a:pt x="79" y="124"/>
                  <a:pt x="79" y="124"/>
                  <a:pt x="79" y="125"/>
                </a:cubicBezTo>
                <a:cubicBezTo>
                  <a:pt x="79" y="125"/>
                  <a:pt x="79" y="126"/>
                  <a:pt x="79" y="126"/>
                </a:cubicBezTo>
                <a:cubicBezTo>
                  <a:pt x="79" y="127"/>
                  <a:pt x="79" y="128"/>
                  <a:pt x="79" y="128"/>
                </a:cubicBezTo>
                <a:moveTo>
                  <a:pt x="82" y="125"/>
                </a:moveTo>
                <a:cubicBezTo>
                  <a:pt x="83" y="126"/>
                  <a:pt x="83" y="126"/>
                  <a:pt x="83" y="126"/>
                </a:cubicBezTo>
                <a:cubicBezTo>
                  <a:pt x="84" y="125"/>
                  <a:pt x="84" y="125"/>
                  <a:pt x="84" y="125"/>
                </a:cubicBezTo>
                <a:cubicBezTo>
                  <a:pt x="84" y="125"/>
                  <a:pt x="84" y="125"/>
                  <a:pt x="84" y="125"/>
                </a:cubicBezTo>
                <a:cubicBezTo>
                  <a:pt x="84" y="125"/>
                  <a:pt x="84" y="126"/>
                  <a:pt x="84" y="126"/>
                </a:cubicBezTo>
                <a:cubicBezTo>
                  <a:pt x="84" y="130"/>
                  <a:pt x="84" y="130"/>
                  <a:pt x="84" y="130"/>
                </a:cubicBezTo>
                <a:cubicBezTo>
                  <a:pt x="86" y="130"/>
                  <a:pt x="86" y="130"/>
                  <a:pt x="86" y="130"/>
                </a:cubicBezTo>
                <a:cubicBezTo>
                  <a:pt x="86" y="123"/>
                  <a:pt x="86" y="123"/>
                  <a:pt x="86" y="123"/>
                </a:cubicBezTo>
                <a:cubicBezTo>
                  <a:pt x="85" y="123"/>
                  <a:pt x="85" y="123"/>
                  <a:pt x="85" y="123"/>
                </a:cubicBezTo>
                <a:lnTo>
                  <a:pt x="82" y="125"/>
                </a:lnTo>
                <a:close/>
                <a:moveTo>
                  <a:pt x="88" y="125"/>
                </a:moveTo>
                <a:cubicBezTo>
                  <a:pt x="89" y="126"/>
                  <a:pt x="89" y="126"/>
                  <a:pt x="89" y="126"/>
                </a:cubicBezTo>
                <a:cubicBezTo>
                  <a:pt x="90" y="125"/>
                  <a:pt x="90" y="125"/>
                  <a:pt x="90" y="125"/>
                </a:cubicBezTo>
                <a:cubicBezTo>
                  <a:pt x="90" y="125"/>
                  <a:pt x="91" y="125"/>
                  <a:pt x="91" y="125"/>
                </a:cubicBezTo>
                <a:cubicBezTo>
                  <a:pt x="91" y="125"/>
                  <a:pt x="91" y="126"/>
                  <a:pt x="91" y="126"/>
                </a:cubicBezTo>
                <a:cubicBezTo>
                  <a:pt x="91" y="130"/>
                  <a:pt x="91" y="130"/>
                  <a:pt x="91" y="130"/>
                </a:cubicBezTo>
                <a:cubicBezTo>
                  <a:pt x="93" y="130"/>
                  <a:pt x="93" y="130"/>
                  <a:pt x="93" y="130"/>
                </a:cubicBezTo>
                <a:cubicBezTo>
                  <a:pt x="93" y="123"/>
                  <a:pt x="93" y="123"/>
                  <a:pt x="93" y="123"/>
                </a:cubicBezTo>
                <a:cubicBezTo>
                  <a:pt x="91" y="123"/>
                  <a:pt x="91" y="123"/>
                  <a:pt x="91" y="123"/>
                </a:cubicBezTo>
                <a:lnTo>
                  <a:pt x="88" y="125"/>
                </a:lnTo>
                <a:close/>
                <a:moveTo>
                  <a:pt x="95" y="125"/>
                </a:moveTo>
                <a:cubicBezTo>
                  <a:pt x="96" y="126"/>
                  <a:pt x="96" y="126"/>
                  <a:pt x="96" y="126"/>
                </a:cubicBezTo>
                <a:cubicBezTo>
                  <a:pt x="96" y="125"/>
                  <a:pt x="96" y="125"/>
                  <a:pt x="96" y="125"/>
                </a:cubicBezTo>
                <a:cubicBezTo>
                  <a:pt x="97" y="125"/>
                  <a:pt x="97" y="125"/>
                  <a:pt x="97" y="125"/>
                </a:cubicBezTo>
                <a:cubicBezTo>
                  <a:pt x="97" y="125"/>
                  <a:pt x="97" y="126"/>
                  <a:pt x="97" y="126"/>
                </a:cubicBezTo>
                <a:cubicBezTo>
                  <a:pt x="97" y="130"/>
                  <a:pt x="97" y="130"/>
                  <a:pt x="97" y="130"/>
                </a:cubicBezTo>
                <a:cubicBezTo>
                  <a:pt x="99" y="130"/>
                  <a:pt x="99" y="130"/>
                  <a:pt x="99" y="130"/>
                </a:cubicBezTo>
                <a:cubicBezTo>
                  <a:pt x="99" y="123"/>
                  <a:pt x="99" y="123"/>
                  <a:pt x="99" y="123"/>
                </a:cubicBezTo>
                <a:cubicBezTo>
                  <a:pt x="97" y="123"/>
                  <a:pt x="97" y="123"/>
                  <a:pt x="97" y="123"/>
                </a:cubicBezTo>
                <a:lnTo>
                  <a:pt x="95" y="125"/>
                </a:lnTo>
                <a:close/>
                <a:moveTo>
                  <a:pt x="104" y="122"/>
                </a:moveTo>
                <a:cubicBezTo>
                  <a:pt x="103" y="122"/>
                  <a:pt x="102" y="123"/>
                  <a:pt x="101" y="123"/>
                </a:cubicBezTo>
                <a:cubicBezTo>
                  <a:pt x="101" y="124"/>
                  <a:pt x="101" y="125"/>
                  <a:pt x="101" y="126"/>
                </a:cubicBezTo>
                <a:cubicBezTo>
                  <a:pt x="101" y="128"/>
                  <a:pt x="101" y="129"/>
                  <a:pt x="101" y="129"/>
                </a:cubicBezTo>
                <a:cubicBezTo>
                  <a:pt x="102" y="130"/>
                  <a:pt x="103" y="130"/>
                  <a:pt x="104" y="130"/>
                </a:cubicBezTo>
                <a:cubicBezTo>
                  <a:pt x="104" y="130"/>
                  <a:pt x="105" y="130"/>
                  <a:pt x="106" y="129"/>
                </a:cubicBezTo>
                <a:cubicBezTo>
                  <a:pt x="106" y="129"/>
                  <a:pt x="106" y="128"/>
                  <a:pt x="106" y="126"/>
                </a:cubicBezTo>
                <a:cubicBezTo>
                  <a:pt x="106" y="125"/>
                  <a:pt x="106" y="124"/>
                  <a:pt x="106" y="123"/>
                </a:cubicBezTo>
                <a:cubicBezTo>
                  <a:pt x="105" y="123"/>
                  <a:pt x="104" y="122"/>
                  <a:pt x="104" y="122"/>
                </a:cubicBezTo>
                <a:moveTo>
                  <a:pt x="104" y="128"/>
                </a:moveTo>
                <a:cubicBezTo>
                  <a:pt x="104" y="129"/>
                  <a:pt x="104" y="129"/>
                  <a:pt x="104" y="129"/>
                </a:cubicBezTo>
                <a:cubicBezTo>
                  <a:pt x="103" y="129"/>
                  <a:pt x="103" y="129"/>
                  <a:pt x="103" y="128"/>
                </a:cubicBezTo>
                <a:cubicBezTo>
                  <a:pt x="103" y="128"/>
                  <a:pt x="103" y="127"/>
                  <a:pt x="103" y="126"/>
                </a:cubicBezTo>
                <a:cubicBezTo>
                  <a:pt x="103" y="126"/>
                  <a:pt x="103" y="125"/>
                  <a:pt x="103" y="125"/>
                </a:cubicBezTo>
                <a:cubicBezTo>
                  <a:pt x="103" y="124"/>
                  <a:pt x="103" y="124"/>
                  <a:pt x="104" y="124"/>
                </a:cubicBezTo>
                <a:cubicBezTo>
                  <a:pt x="104" y="124"/>
                  <a:pt x="104" y="124"/>
                  <a:pt x="104" y="125"/>
                </a:cubicBezTo>
                <a:cubicBezTo>
                  <a:pt x="104" y="125"/>
                  <a:pt x="104" y="126"/>
                  <a:pt x="104" y="126"/>
                </a:cubicBezTo>
                <a:cubicBezTo>
                  <a:pt x="104" y="127"/>
                  <a:pt x="104" y="128"/>
                  <a:pt x="104" y="128"/>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sz="2000">
              <a:solidFill>
                <a:schemeClr val="bg1"/>
              </a:solidFill>
            </a:endParaRPr>
          </a:p>
        </p:txBody>
      </p:sp>
      <p:grpSp>
        <p:nvGrpSpPr>
          <p:cNvPr id="91" name="Group 90">
            <a:extLst>
              <a:ext uri="{FF2B5EF4-FFF2-40B4-BE49-F238E27FC236}">
                <a16:creationId xmlns:a16="http://schemas.microsoft.com/office/drawing/2014/main" id="{0D993EE9-1E97-4AC3-A88D-2FCBFE5C3E4F}"/>
              </a:ext>
            </a:extLst>
          </p:cNvPr>
          <p:cNvGrpSpPr/>
          <p:nvPr/>
        </p:nvGrpSpPr>
        <p:grpSpPr>
          <a:xfrm>
            <a:off x="1676757" y="3331032"/>
            <a:ext cx="3251218" cy="968956"/>
            <a:chOff x="7277703" y="1403667"/>
            <a:chExt cx="3053748" cy="910104"/>
          </a:xfrm>
        </p:grpSpPr>
        <p:sp>
          <p:nvSpPr>
            <p:cNvPr id="92" name="TextBox 91">
              <a:extLst>
                <a:ext uri="{FF2B5EF4-FFF2-40B4-BE49-F238E27FC236}">
                  <a16:creationId xmlns:a16="http://schemas.microsoft.com/office/drawing/2014/main" id="{030C9388-F47B-49B5-A8DB-5D81156A639E}"/>
                </a:ext>
              </a:extLst>
            </p:cNvPr>
            <p:cNvSpPr txBox="1"/>
            <p:nvPr/>
          </p:nvSpPr>
          <p:spPr>
            <a:xfrm>
              <a:off x="7277703" y="1403667"/>
              <a:ext cx="2275872" cy="317991"/>
            </a:xfrm>
            <a:prstGeom prst="rect">
              <a:avLst/>
            </a:prstGeom>
            <a:noFill/>
          </p:spPr>
          <p:txBody>
            <a:bodyPr wrap="square" rtlCol="0">
              <a:spAutoFit/>
            </a:bodyPr>
            <a:lstStyle/>
            <a:p>
              <a:r>
                <a:rPr lang="en-US" sz="1600" cap="all" dirty="0">
                  <a:solidFill>
                    <a:schemeClr val="bg1">
                      <a:lumMod val="50000"/>
                    </a:schemeClr>
                  </a:solidFill>
                  <a:latin typeface="Montserrat Semi Bold" panose="00000700000000000000" pitchFamily="50" charset="0"/>
                  <a:ea typeface="Open Sans bold" panose="020B0806030504020204" pitchFamily="34" charset="0"/>
                  <a:cs typeface="Open Sans bold" panose="020B0806030504020204" pitchFamily="34" charset="0"/>
                </a:rPr>
                <a:t>MULTIPURPOSE</a:t>
              </a:r>
            </a:p>
          </p:txBody>
        </p:sp>
        <p:sp>
          <p:nvSpPr>
            <p:cNvPr id="93" name="TextBox 92">
              <a:extLst>
                <a:ext uri="{FF2B5EF4-FFF2-40B4-BE49-F238E27FC236}">
                  <a16:creationId xmlns:a16="http://schemas.microsoft.com/office/drawing/2014/main" id="{E8399AB6-27A0-4898-9372-EAC0698744F1}"/>
                </a:ext>
              </a:extLst>
            </p:cNvPr>
            <p:cNvSpPr txBox="1"/>
            <p:nvPr/>
          </p:nvSpPr>
          <p:spPr>
            <a:xfrm>
              <a:off x="7277703" y="1740664"/>
              <a:ext cx="3053748" cy="573107"/>
            </a:xfrm>
            <a:prstGeom prst="rect">
              <a:avLst/>
            </a:prstGeom>
            <a:noFill/>
          </p:spPr>
          <p:txBody>
            <a:bodyPr wrap="square" rtlCol="0">
              <a:spAutoFit/>
            </a:bodyPr>
            <a:lstStyle/>
            <a:p>
              <a:pPr>
                <a:lnSpc>
                  <a:spcPts val="1400"/>
                </a:lnSpc>
              </a:pPr>
              <a:r>
                <a:rPr lang="en-US" sz="800" dirty="0">
                  <a:solidFill>
                    <a:schemeClr val="bg1">
                      <a:lumMod val="50000"/>
                    </a:schemeClr>
                  </a:solidFill>
                  <a:latin typeface="Montserrat Regular"/>
                  <a:ea typeface="Open Sans" panose="020B0606030504020204" pitchFamily="34" charset="0"/>
                  <a:cs typeface="Open Sans" panose="020B0606030504020204" pitchFamily="34" charset="0"/>
                </a:rPr>
                <a:t>Lorem Ipsum is simply dummy text of the printing and Ipsum has been the industry's standard text to ever since the to be great design here 1500s.</a:t>
              </a:r>
            </a:p>
          </p:txBody>
        </p:sp>
      </p:grpSp>
      <p:sp>
        <p:nvSpPr>
          <p:cNvPr id="95" name="Freeform 8">
            <a:extLst>
              <a:ext uri="{FF2B5EF4-FFF2-40B4-BE49-F238E27FC236}">
                <a16:creationId xmlns:a16="http://schemas.microsoft.com/office/drawing/2014/main" id="{EE978119-EB34-4546-A691-0FAEA3CD506F}"/>
              </a:ext>
            </a:extLst>
          </p:cNvPr>
          <p:cNvSpPr>
            <a:spLocks noEditPoints="1"/>
          </p:cNvSpPr>
          <p:nvPr/>
        </p:nvSpPr>
        <p:spPr bwMode="auto">
          <a:xfrm>
            <a:off x="931623" y="4974393"/>
            <a:ext cx="511537" cy="610167"/>
          </a:xfrm>
          <a:custGeom>
            <a:avLst/>
            <a:gdLst>
              <a:gd name="T0" fmla="*/ 26 w 155"/>
              <a:gd name="T1" fmla="*/ 77 h 171"/>
              <a:gd name="T2" fmla="*/ 44 w 155"/>
              <a:gd name="T3" fmla="*/ 124 h 171"/>
              <a:gd name="T4" fmla="*/ 54 w 155"/>
              <a:gd name="T5" fmla="*/ 154 h 171"/>
              <a:gd name="T6" fmla="*/ 65 w 155"/>
              <a:gd name="T7" fmla="*/ 166 h 171"/>
              <a:gd name="T8" fmla="*/ 73 w 155"/>
              <a:gd name="T9" fmla="*/ 171 h 171"/>
              <a:gd name="T10" fmla="*/ 86 w 155"/>
              <a:gd name="T11" fmla="*/ 170 h 171"/>
              <a:gd name="T12" fmla="*/ 101 w 155"/>
              <a:gd name="T13" fmla="*/ 154 h 171"/>
              <a:gd name="T14" fmla="*/ 112 w 155"/>
              <a:gd name="T15" fmla="*/ 124 h 171"/>
              <a:gd name="T16" fmla="*/ 130 w 155"/>
              <a:gd name="T17" fmla="*/ 77 h 171"/>
              <a:gd name="T18" fmla="*/ 106 w 155"/>
              <a:gd name="T19" fmla="*/ 106 h 171"/>
              <a:gd name="T20" fmla="*/ 94 w 155"/>
              <a:gd name="T21" fmla="*/ 131 h 171"/>
              <a:gd name="T22" fmla="*/ 57 w 155"/>
              <a:gd name="T23" fmla="*/ 124 h 171"/>
              <a:gd name="T24" fmla="*/ 39 w 155"/>
              <a:gd name="T25" fmla="*/ 77 h 171"/>
              <a:gd name="T26" fmla="*/ 117 w 155"/>
              <a:gd name="T27" fmla="*/ 77 h 171"/>
              <a:gd name="T28" fmla="*/ 78 w 155"/>
              <a:gd name="T29" fmla="*/ 17 h 171"/>
              <a:gd name="T30" fmla="*/ 81 w 155"/>
              <a:gd name="T31" fmla="*/ 4 h 171"/>
              <a:gd name="T32" fmla="*/ 74 w 155"/>
              <a:gd name="T33" fmla="*/ 4 h 171"/>
              <a:gd name="T34" fmla="*/ 78 w 155"/>
              <a:gd name="T35" fmla="*/ 17 h 171"/>
              <a:gd name="T36" fmla="*/ 46 w 155"/>
              <a:gd name="T37" fmla="*/ 25 h 171"/>
              <a:gd name="T38" fmla="*/ 48 w 155"/>
              <a:gd name="T39" fmla="*/ 20 h 171"/>
              <a:gd name="T40" fmla="*/ 39 w 155"/>
              <a:gd name="T41" fmla="*/ 11 h 171"/>
              <a:gd name="T42" fmla="*/ 43 w 155"/>
              <a:gd name="T43" fmla="*/ 24 h 171"/>
              <a:gd name="T44" fmla="*/ 15 w 155"/>
              <a:gd name="T45" fmla="*/ 38 h 171"/>
              <a:gd name="T46" fmla="*/ 12 w 155"/>
              <a:gd name="T47" fmla="*/ 43 h 171"/>
              <a:gd name="T48" fmla="*/ 22 w 155"/>
              <a:gd name="T49" fmla="*/ 49 h 171"/>
              <a:gd name="T50" fmla="*/ 24 w 155"/>
              <a:gd name="T51" fmla="*/ 43 h 171"/>
              <a:gd name="T52" fmla="*/ 14 w 155"/>
              <a:gd name="T53" fmla="*/ 74 h 171"/>
              <a:gd name="T54" fmla="*/ 0 w 155"/>
              <a:gd name="T55" fmla="*/ 77 h 171"/>
              <a:gd name="T56" fmla="*/ 14 w 155"/>
              <a:gd name="T57" fmla="*/ 81 h 171"/>
              <a:gd name="T58" fmla="*/ 21 w 155"/>
              <a:gd name="T59" fmla="*/ 107 h 171"/>
              <a:gd name="T60" fmla="*/ 11 w 155"/>
              <a:gd name="T61" fmla="*/ 116 h 171"/>
              <a:gd name="T62" fmla="*/ 15 w 155"/>
              <a:gd name="T63" fmla="*/ 117 h 171"/>
              <a:gd name="T64" fmla="*/ 25 w 155"/>
              <a:gd name="T65" fmla="*/ 108 h 171"/>
              <a:gd name="T66" fmla="*/ 143 w 155"/>
              <a:gd name="T67" fmla="*/ 112 h 171"/>
              <a:gd name="T68" fmla="*/ 130 w 155"/>
              <a:gd name="T69" fmla="*/ 108 h 171"/>
              <a:gd name="T70" fmla="*/ 140 w 155"/>
              <a:gd name="T71" fmla="*/ 117 h 171"/>
              <a:gd name="T72" fmla="*/ 145 w 155"/>
              <a:gd name="T73" fmla="*/ 116 h 171"/>
              <a:gd name="T74" fmla="*/ 152 w 155"/>
              <a:gd name="T75" fmla="*/ 74 h 171"/>
              <a:gd name="T76" fmla="*/ 139 w 155"/>
              <a:gd name="T77" fmla="*/ 77 h 171"/>
              <a:gd name="T78" fmla="*/ 152 w 155"/>
              <a:gd name="T79" fmla="*/ 81 h 171"/>
              <a:gd name="T80" fmla="*/ 152 w 155"/>
              <a:gd name="T81" fmla="*/ 74 h 171"/>
              <a:gd name="T82" fmla="*/ 135 w 155"/>
              <a:gd name="T83" fmla="*/ 48 h 171"/>
              <a:gd name="T84" fmla="*/ 145 w 155"/>
              <a:gd name="T85" fmla="*/ 39 h 171"/>
              <a:gd name="T86" fmla="*/ 132 w 155"/>
              <a:gd name="T87" fmla="*/ 43 h 171"/>
              <a:gd name="T88" fmla="*/ 133 w 155"/>
              <a:gd name="T89" fmla="*/ 49 h 171"/>
              <a:gd name="T90" fmla="*/ 110 w 155"/>
              <a:gd name="T91" fmla="*/ 25 h 171"/>
              <a:gd name="T92" fmla="*/ 118 w 155"/>
              <a:gd name="T93" fmla="*/ 15 h 171"/>
              <a:gd name="T94" fmla="*/ 112 w 155"/>
              <a:gd name="T95" fmla="*/ 12 h 171"/>
              <a:gd name="T96" fmla="*/ 108 w 155"/>
              <a:gd name="T97" fmla="*/ 25 h 171"/>
              <a:gd name="T98" fmla="*/ 78 w 155"/>
              <a:gd name="T99" fmla="*/ 101 h 171"/>
              <a:gd name="T100" fmla="*/ 85 w 155"/>
              <a:gd name="T101" fmla="*/ 74 h 171"/>
              <a:gd name="T102" fmla="*/ 86 w 155"/>
              <a:gd name="T103" fmla="*/ 58 h 171"/>
              <a:gd name="T104" fmla="*/ 70 w 155"/>
              <a:gd name="T105" fmla="*/ 58 h 171"/>
              <a:gd name="T106" fmla="*/ 70 w 155"/>
              <a:gd name="T107" fmla="*/ 74 h 171"/>
              <a:gd name="T108" fmla="*/ 78 w 155"/>
              <a:gd name="T109" fmla="*/ 108 h 171"/>
              <a:gd name="T110" fmla="*/ 78 w 155"/>
              <a:gd name="T111" fmla="*/ 124 h 171"/>
              <a:gd name="T112" fmla="*/ 78 w 155"/>
              <a:gd name="T113" fmla="*/ 10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5" h="171">
                <a:moveTo>
                  <a:pt x="78" y="27"/>
                </a:moveTo>
                <a:cubicBezTo>
                  <a:pt x="49" y="27"/>
                  <a:pt x="26" y="49"/>
                  <a:pt x="26" y="77"/>
                </a:cubicBezTo>
                <a:cubicBezTo>
                  <a:pt x="26" y="95"/>
                  <a:pt x="33" y="105"/>
                  <a:pt x="38" y="113"/>
                </a:cubicBezTo>
                <a:cubicBezTo>
                  <a:pt x="42" y="118"/>
                  <a:pt x="44" y="121"/>
                  <a:pt x="44" y="124"/>
                </a:cubicBezTo>
                <a:cubicBezTo>
                  <a:pt x="44" y="130"/>
                  <a:pt x="47" y="137"/>
                  <a:pt x="53" y="141"/>
                </a:cubicBezTo>
                <a:cubicBezTo>
                  <a:pt x="53" y="145"/>
                  <a:pt x="54" y="154"/>
                  <a:pt x="54" y="154"/>
                </a:cubicBezTo>
                <a:cubicBezTo>
                  <a:pt x="54" y="154"/>
                  <a:pt x="54" y="154"/>
                  <a:pt x="54" y="154"/>
                </a:cubicBezTo>
                <a:cubicBezTo>
                  <a:pt x="54" y="157"/>
                  <a:pt x="55" y="163"/>
                  <a:pt x="65" y="166"/>
                </a:cubicBezTo>
                <a:cubicBezTo>
                  <a:pt x="66" y="167"/>
                  <a:pt x="67" y="169"/>
                  <a:pt x="69" y="170"/>
                </a:cubicBezTo>
                <a:cubicBezTo>
                  <a:pt x="70" y="171"/>
                  <a:pt x="71" y="171"/>
                  <a:pt x="73" y="171"/>
                </a:cubicBezTo>
                <a:cubicBezTo>
                  <a:pt x="83" y="171"/>
                  <a:pt x="83" y="171"/>
                  <a:pt x="83" y="171"/>
                </a:cubicBezTo>
                <a:cubicBezTo>
                  <a:pt x="84" y="171"/>
                  <a:pt x="85" y="171"/>
                  <a:pt x="86" y="170"/>
                </a:cubicBezTo>
                <a:cubicBezTo>
                  <a:pt x="88" y="169"/>
                  <a:pt x="90" y="167"/>
                  <a:pt x="91" y="166"/>
                </a:cubicBezTo>
                <a:cubicBezTo>
                  <a:pt x="100" y="163"/>
                  <a:pt x="101" y="157"/>
                  <a:pt x="101" y="154"/>
                </a:cubicBezTo>
                <a:cubicBezTo>
                  <a:pt x="101" y="154"/>
                  <a:pt x="102" y="145"/>
                  <a:pt x="102" y="141"/>
                </a:cubicBezTo>
                <a:cubicBezTo>
                  <a:pt x="108" y="137"/>
                  <a:pt x="112" y="130"/>
                  <a:pt x="112" y="124"/>
                </a:cubicBezTo>
                <a:cubicBezTo>
                  <a:pt x="112" y="121"/>
                  <a:pt x="114" y="118"/>
                  <a:pt x="117" y="113"/>
                </a:cubicBezTo>
                <a:cubicBezTo>
                  <a:pt x="122" y="105"/>
                  <a:pt x="130" y="95"/>
                  <a:pt x="130" y="77"/>
                </a:cubicBezTo>
                <a:cubicBezTo>
                  <a:pt x="130" y="49"/>
                  <a:pt x="106" y="27"/>
                  <a:pt x="78" y="27"/>
                </a:cubicBezTo>
                <a:close/>
                <a:moveTo>
                  <a:pt x="106" y="106"/>
                </a:moveTo>
                <a:cubicBezTo>
                  <a:pt x="102" y="112"/>
                  <a:pt x="99" y="117"/>
                  <a:pt x="99" y="124"/>
                </a:cubicBezTo>
                <a:cubicBezTo>
                  <a:pt x="99" y="127"/>
                  <a:pt x="96" y="130"/>
                  <a:pt x="94" y="131"/>
                </a:cubicBezTo>
                <a:cubicBezTo>
                  <a:pt x="62" y="131"/>
                  <a:pt x="62" y="131"/>
                  <a:pt x="62" y="131"/>
                </a:cubicBezTo>
                <a:cubicBezTo>
                  <a:pt x="60" y="130"/>
                  <a:pt x="57" y="127"/>
                  <a:pt x="57" y="124"/>
                </a:cubicBezTo>
                <a:cubicBezTo>
                  <a:pt x="57" y="117"/>
                  <a:pt x="53" y="112"/>
                  <a:pt x="49" y="106"/>
                </a:cubicBezTo>
                <a:cubicBezTo>
                  <a:pt x="44" y="99"/>
                  <a:pt x="39" y="91"/>
                  <a:pt x="39" y="77"/>
                </a:cubicBezTo>
                <a:cubicBezTo>
                  <a:pt x="39" y="56"/>
                  <a:pt x="56" y="40"/>
                  <a:pt x="78" y="40"/>
                </a:cubicBezTo>
                <a:cubicBezTo>
                  <a:pt x="99" y="40"/>
                  <a:pt x="117" y="56"/>
                  <a:pt x="117" y="77"/>
                </a:cubicBezTo>
                <a:cubicBezTo>
                  <a:pt x="117" y="91"/>
                  <a:pt x="111" y="99"/>
                  <a:pt x="106" y="106"/>
                </a:cubicBezTo>
                <a:close/>
                <a:moveTo>
                  <a:pt x="78" y="17"/>
                </a:moveTo>
                <a:cubicBezTo>
                  <a:pt x="79" y="17"/>
                  <a:pt x="81" y="15"/>
                  <a:pt x="81" y="13"/>
                </a:cubicBezTo>
                <a:cubicBezTo>
                  <a:pt x="81" y="4"/>
                  <a:pt x="81" y="4"/>
                  <a:pt x="81" y="4"/>
                </a:cubicBezTo>
                <a:cubicBezTo>
                  <a:pt x="81" y="2"/>
                  <a:pt x="79" y="0"/>
                  <a:pt x="78" y="0"/>
                </a:cubicBezTo>
                <a:cubicBezTo>
                  <a:pt x="76" y="0"/>
                  <a:pt x="74" y="2"/>
                  <a:pt x="74" y="4"/>
                </a:cubicBezTo>
                <a:cubicBezTo>
                  <a:pt x="74" y="13"/>
                  <a:pt x="74" y="13"/>
                  <a:pt x="74" y="13"/>
                </a:cubicBezTo>
                <a:cubicBezTo>
                  <a:pt x="74" y="15"/>
                  <a:pt x="76" y="17"/>
                  <a:pt x="78" y="17"/>
                </a:cubicBezTo>
                <a:close/>
                <a:moveTo>
                  <a:pt x="43" y="24"/>
                </a:moveTo>
                <a:cubicBezTo>
                  <a:pt x="43" y="25"/>
                  <a:pt x="44" y="25"/>
                  <a:pt x="46" y="25"/>
                </a:cubicBezTo>
                <a:cubicBezTo>
                  <a:pt x="46" y="25"/>
                  <a:pt x="47" y="25"/>
                  <a:pt x="47" y="25"/>
                </a:cubicBezTo>
                <a:cubicBezTo>
                  <a:pt x="49" y="24"/>
                  <a:pt x="49" y="22"/>
                  <a:pt x="48" y="20"/>
                </a:cubicBezTo>
                <a:cubicBezTo>
                  <a:pt x="44" y="12"/>
                  <a:pt x="44" y="12"/>
                  <a:pt x="44" y="12"/>
                </a:cubicBezTo>
                <a:cubicBezTo>
                  <a:pt x="43" y="10"/>
                  <a:pt x="41" y="10"/>
                  <a:pt x="39" y="11"/>
                </a:cubicBezTo>
                <a:cubicBezTo>
                  <a:pt x="37" y="11"/>
                  <a:pt x="37" y="13"/>
                  <a:pt x="38" y="15"/>
                </a:cubicBezTo>
                <a:lnTo>
                  <a:pt x="43" y="24"/>
                </a:lnTo>
                <a:close/>
                <a:moveTo>
                  <a:pt x="24" y="43"/>
                </a:moveTo>
                <a:cubicBezTo>
                  <a:pt x="15" y="38"/>
                  <a:pt x="15" y="38"/>
                  <a:pt x="15" y="38"/>
                </a:cubicBezTo>
                <a:cubicBezTo>
                  <a:pt x="14" y="37"/>
                  <a:pt x="12" y="37"/>
                  <a:pt x="11" y="39"/>
                </a:cubicBezTo>
                <a:cubicBezTo>
                  <a:pt x="10" y="40"/>
                  <a:pt x="10" y="42"/>
                  <a:pt x="12" y="43"/>
                </a:cubicBezTo>
                <a:cubicBezTo>
                  <a:pt x="21" y="48"/>
                  <a:pt x="21" y="48"/>
                  <a:pt x="21" y="48"/>
                </a:cubicBezTo>
                <a:cubicBezTo>
                  <a:pt x="21" y="49"/>
                  <a:pt x="22" y="49"/>
                  <a:pt x="22" y="49"/>
                </a:cubicBezTo>
                <a:cubicBezTo>
                  <a:pt x="23" y="49"/>
                  <a:pt x="24" y="48"/>
                  <a:pt x="25" y="47"/>
                </a:cubicBezTo>
                <a:cubicBezTo>
                  <a:pt x="26" y="46"/>
                  <a:pt x="25" y="43"/>
                  <a:pt x="24" y="43"/>
                </a:cubicBezTo>
                <a:close/>
                <a:moveTo>
                  <a:pt x="17" y="77"/>
                </a:moveTo>
                <a:cubicBezTo>
                  <a:pt x="17" y="76"/>
                  <a:pt x="15" y="74"/>
                  <a:pt x="14" y="74"/>
                </a:cubicBezTo>
                <a:cubicBezTo>
                  <a:pt x="4" y="74"/>
                  <a:pt x="4" y="74"/>
                  <a:pt x="4" y="74"/>
                </a:cubicBezTo>
                <a:cubicBezTo>
                  <a:pt x="2" y="74"/>
                  <a:pt x="0" y="76"/>
                  <a:pt x="0" y="77"/>
                </a:cubicBezTo>
                <a:cubicBezTo>
                  <a:pt x="0" y="79"/>
                  <a:pt x="2" y="81"/>
                  <a:pt x="4" y="81"/>
                </a:cubicBezTo>
                <a:cubicBezTo>
                  <a:pt x="14" y="81"/>
                  <a:pt x="14" y="81"/>
                  <a:pt x="14" y="81"/>
                </a:cubicBezTo>
                <a:cubicBezTo>
                  <a:pt x="15" y="81"/>
                  <a:pt x="17" y="79"/>
                  <a:pt x="17" y="77"/>
                </a:cubicBezTo>
                <a:close/>
                <a:moveTo>
                  <a:pt x="21" y="107"/>
                </a:moveTo>
                <a:cubicBezTo>
                  <a:pt x="12" y="112"/>
                  <a:pt x="12" y="112"/>
                  <a:pt x="12" y="112"/>
                </a:cubicBezTo>
                <a:cubicBezTo>
                  <a:pt x="10" y="113"/>
                  <a:pt x="10" y="115"/>
                  <a:pt x="11" y="116"/>
                </a:cubicBezTo>
                <a:cubicBezTo>
                  <a:pt x="11" y="117"/>
                  <a:pt x="13" y="118"/>
                  <a:pt x="14" y="118"/>
                </a:cubicBezTo>
                <a:cubicBezTo>
                  <a:pt x="14" y="118"/>
                  <a:pt x="15" y="118"/>
                  <a:pt x="15" y="117"/>
                </a:cubicBezTo>
                <a:cubicBezTo>
                  <a:pt x="24" y="112"/>
                  <a:pt x="24" y="112"/>
                  <a:pt x="24" y="112"/>
                </a:cubicBezTo>
                <a:cubicBezTo>
                  <a:pt x="25" y="111"/>
                  <a:pt x="26" y="109"/>
                  <a:pt x="25" y="108"/>
                </a:cubicBezTo>
                <a:cubicBezTo>
                  <a:pt x="24" y="106"/>
                  <a:pt x="22" y="106"/>
                  <a:pt x="21" y="107"/>
                </a:cubicBezTo>
                <a:close/>
                <a:moveTo>
                  <a:pt x="143" y="112"/>
                </a:moveTo>
                <a:cubicBezTo>
                  <a:pt x="135" y="107"/>
                  <a:pt x="135" y="107"/>
                  <a:pt x="135" y="107"/>
                </a:cubicBezTo>
                <a:cubicBezTo>
                  <a:pt x="133" y="106"/>
                  <a:pt x="131" y="106"/>
                  <a:pt x="130" y="108"/>
                </a:cubicBezTo>
                <a:cubicBezTo>
                  <a:pt x="129" y="109"/>
                  <a:pt x="130" y="111"/>
                  <a:pt x="132" y="112"/>
                </a:cubicBezTo>
                <a:cubicBezTo>
                  <a:pt x="140" y="117"/>
                  <a:pt x="140" y="117"/>
                  <a:pt x="140" y="117"/>
                </a:cubicBezTo>
                <a:cubicBezTo>
                  <a:pt x="141" y="118"/>
                  <a:pt x="141" y="118"/>
                  <a:pt x="142" y="118"/>
                </a:cubicBezTo>
                <a:cubicBezTo>
                  <a:pt x="143" y="118"/>
                  <a:pt x="144" y="117"/>
                  <a:pt x="145" y="116"/>
                </a:cubicBezTo>
                <a:cubicBezTo>
                  <a:pt x="145" y="115"/>
                  <a:pt x="145" y="113"/>
                  <a:pt x="143" y="112"/>
                </a:cubicBezTo>
                <a:close/>
                <a:moveTo>
                  <a:pt x="152" y="74"/>
                </a:moveTo>
                <a:cubicBezTo>
                  <a:pt x="142" y="74"/>
                  <a:pt x="142" y="74"/>
                  <a:pt x="142" y="74"/>
                </a:cubicBezTo>
                <a:cubicBezTo>
                  <a:pt x="140" y="74"/>
                  <a:pt x="139" y="76"/>
                  <a:pt x="139" y="77"/>
                </a:cubicBezTo>
                <a:cubicBezTo>
                  <a:pt x="139" y="79"/>
                  <a:pt x="140" y="81"/>
                  <a:pt x="142" y="81"/>
                </a:cubicBezTo>
                <a:cubicBezTo>
                  <a:pt x="152" y="81"/>
                  <a:pt x="152" y="81"/>
                  <a:pt x="152" y="81"/>
                </a:cubicBezTo>
                <a:cubicBezTo>
                  <a:pt x="153" y="81"/>
                  <a:pt x="155" y="79"/>
                  <a:pt x="155" y="77"/>
                </a:cubicBezTo>
                <a:cubicBezTo>
                  <a:pt x="155" y="76"/>
                  <a:pt x="153" y="74"/>
                  <a:pt x="152" y="74"/>
                </a:cubicBezTo>
                <a:close/>
                <a:moveTo>
                  <a:pt x="133" y="49"/>
                </a:moveTo>
                <a:cubicBezTo>
                  <a:pt x="134" y="49"/>
                  <a:pt x="134" y="49"/>
                  <a:pt x="135" y="48"/>
                </a:cubicBezTo>
                <a:cubicBezTo>
                  <a:pt x="143" y="43"/>
                  <a:pt x="143" y="43"/>
                  <a:pt x="143" y="43"/>
                </a:cubicBezTo>
                <a:cubicBezTo>
                  <a:pt x="145" y="42"/>
                  <a:pt x="145" y="40"/>
                  <a:pt x="145" y="39"/>
                </a:cubicBezTo>
                <a:cubicBezTo>
                  <a:pt x="144" y="37"/>
                  <a:pt x="142" y="37"/>
                  <a:pt x="140" y="38"/>
                </a:cubicBezTo>
                <a:cubicBezTo>
                  <a:pt x="132" y="43"/>
                  <a:pt x="132" y="43"/>
                  <a:pt x="132" y="43"/>
                </a:cubicBezTo>
                <a:cubicBezTo>
                  <a:pt x="130" y="43"/>
                  <a:pt x="129" y="46"/>
                  <a:pt x="130" y="47"/>
                </a:cubicBezTo>
                <a:cubicBezTo>
                  <a:pt x="131" y="48"/>
                  <a:pt x="132" y="49"/>
                  <a:pt x="133" y="49"/>
                </a:cubicBezTo>
                <a:close/>
                <a:moveTo>
                  <a:pt x="108" y="25"/>
                </a:moveTo>
                <a:cubicBezTo>
                  <a:pt x="109" y="25"/>
                  <a:pt x="109" y="25"/>
                  <a:pt x="110" y="25"/>
                </a:cubicBezTo>
                <a:cubicBezTo>
                  <a:pt x="111" y="25"/>
                  <a:pt x="112" y="25"/>
                  <a:pt x="113" y="24"/>
                </a:cubicBezTo>
                <a:cubicBezTo>
                  <a:pt x="118" y="15"/>
                  <a:pt x="118" y="15"/>
                  <a:pt x="118" y="15"/>
                </a:cubicBezTo>
                <a:cubicBezTo>
                  <a:pt x="118" y="13"/>
                  <a:pt x="118" y="11"/>
                  <a:pt x="116" y="11"/>
                </a:cubicBezTo>
                <a:cubicBezTo>
                  <a:pt x="115" y="10"/>
                  <a:pt x="113" y="10"/>
                  <a:pt x="112" y="12"/>
                </a:cubicBezTo>
                <a:cubicBezTo>
                  <a:pt x="107" y="20"/>
                  <a:pt x="107" y="20"/>
                  <a:pt x="107" y="20"/>
                </a:cubicBezTo>
                <a:cubicBezTo>
                  <a:pt x="106" y="22"/>
                  <a:pt x="107" y="24"/>
                  <a:pt x="108" y="25"/>
                </a:cubicBezTo>
                <a:close/>
                <a:moveTo>
                  <a:pt x="73" y="97"/>
                </a:moveTo>
                <a:cubicBezTo>
                  <a:pt x="74" y="100"/>
                  <a:pt x="75" y="101"/>
                  <a:pt x="78" y="101"/>
                </a:cubicBezTo>
                <a:cubicBezTo>
                  <a:pt x="80" y="101"/>
                  <a:pt x="82" y="100"/>
                  <a:pt x="82" y="97"/>
                </a:cubicBezTo>
                <a:cubicBezTo>
                  <a:pt x="85" y="74"/>
                  <a:pt x="85" y="74"/>
                  <a:pt x="85" y="74"/>
                </a:cubicBezTo>
                <a:cubicBezTo>
                  <a:pt x="85" y="72"/>
                  <a:pt x="86" y="71"/>
                  <a:pt x="86" y="69"/>
                </a:cubicBezTo>
                <a:cubicBezTo>
                  <a:pt x="86" y="58"/>
                  <a:pt x="86" y="58"/>
                  <a:pt x="86" y="58"/>
                </a:cubicBezTo>
                <a:cubicBezTo>
                  <a:pt x="86" y="52"/>
                  <a:pt x="83" y="50"/>
                  <a:pt x="78" y="50"/>
                </a:cubicBezTo>
                <a:cubicBezTo>
                  <a:pt x="73" y="50"/>
                  <a:pt x="70" y="52"/>
                  <a:pt x="70" y="58"/>
                </a:cubicBezTo>
                <a:cubicBezTo>
                  <a:pt x="70" y="69"/>
                  <a:pt x="70" y="69"/>
                  <a:pt x="70" y="69"/>
                </a:cubicBezTo>
                <a:cubicBezTo>
                  <a:pt x="70" y="71"/>
                  <a:pt x="70" y="72"/>
                  <a:pt x="70" y="74"/>
                </a:cubicBezTo>
                <a:lnTo>
                  <a:pt x="73" y="97"/>
                </a:lnTo>
                <a:close/>
                <a:moveTo>
                  <a:pt x="78" y="108"/>
                </a:moveTo>
                <a:cubicBezTo>
                  <a:pt x="73" y="108"/>
                  <a:pt x="69" y="111"/>
                  <a:pt x="69" y="116"/>
                </a:cubicBezTo>
                <a:cubicBezTo>
                  <a:pt x="69" y="120"/>
                  <a:pt x="73" y="124"/>
                  <a:pt x="78" y="124"/>
                </a:cubicBezTo>
                <a:cubicBezTo>
                  <a:pt x="82" y="124"/>
                  <a:pt x="86" y="120"/>
                  <a:pt x="86" y="116"/>
                </a:cubicBezTo>
                <a:cubicBezTo>
                  <a:pt x="86" y="111"/>
                  <a:pt x="82" y="108"/>
                  <a:pt x="78" y="108"/>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nvGrpSpPr>
          <p:cNvPr id="96" name="Group 95">
            <a:extLst>
              <a:ext uri="{FF2B5EF4-FFF2-40B4-BE49-F238E27FC236}">
                <a16:creationId xmlns:a16="http://schemas.microsoft.com/office/drawing/2014/main" id="{DFFDB90F-BFAF-4DF7-8D3B-E577B7140807}"/>
              </a:ext>
            </a:extLst>
          </p:cNvPr>
          <p:cNvGrpSpPr/>
          <p:nvPr/>
        </p:nvGrpSpPr>
        <p:grpSpPr>
          <a:xfrm>
            <a:off x="1676757" y="4922690"/>
            <a:ext cx="3251218" cy="968956"/>
            <a:chOff x="7277703" y="1403667"/>
            <a:chExt cx="3053748" cy="910104"/>
          </a:xfrm>
        </p:grpSpPr>
        <p:sp>
          <p:nvSpPr>
            <p:cNvPr id="97" name="TextBox 96">
              <a:extLst>
                <a:ext uri="{FF2B5EF4-FFF2-40B4-BE49-F238E27FC236}">
                  <a16:creationId xmlns:a16="http://schemas.microsoft.com/office/drawing/2014/main" id="{F91019B5-598D-44B0-88B3-A5995C5DE67F}"/>
                </a:ext>
              </a:extLst>
            </p:cNvPr>
            <p:cNvSpPr txBox="1"/>
            <p:nvPr/>
          </p:nvSpPr>
          <p:spPr>
            <a:xfrm>
              <a:off x="7277703" y="1403667"/>
              <a:ext cx="1685322" cy="317991"/>
            </a:xfrm>
            <a:prstGeom prst="rect">
              <a:avLst/>
            </a:prstGeom>
            <a:noFill/>
          </p:spPr>
          <p:txBody>
            <a:bodyPr wrap="square" rtlCol="0">
              <a:spAutoFit/>
            </a:bodyPr>
            <a:lstStyle/>
            <a:p>
              <a:r>
                <a:rPr lang="en-US" sz="1600" cap="all" dirty="0">
                  <a:solidFill>
                    <a:schemeClr val="bg1">
                      <a:lumMod val="50000"/>
                    </a:schemeClr>
                  </a:solidFill>
                  <a:latin typeface="Montserrat Semi Bold" panose="00000700000000000000" pitchFamily="50" charset="0"/>
                  <a:ea typeface="Open Sans bold" panose="020B0806030504020204" pitchFamily="34" charset="0"/>
                  <a:cs typeface="Open Sans bold" panose="020B0806030504020204" pitchFamily="34" charset="0"/>
                </a:rPr>
                <a:t>CREATIVE IDEA</a:t>
              </a:r>
            </a:p>
          </p:txBody>
        </p:sp>
        <p:sp>
          <p:nvSpPr>
            <p:cNvPr id="98" name="TextBox 97">
              <a:extLst>
                <a:ext uri="{FF2B5EF4-FFF2-40B4-BE49-F238E27FC236}">
                  <a16:creationId xmlns:a16="http://schemas.microsoft.com/office/drawing/2014/main" id="{F348A07A-33A2-433D-87C1-D0990DFD6E4D}"/>
                </a:ext>
              </a:extLst>
            </p:cNvPr>
            <p:cNvSpPr txBox="1"/>
            <p:nvPr/>
          </p:nvSpPr>
          <p:spPr>
            <a:xfrm>
              <a:off x="7277703" y="1740664"/>
              <a:ext cx="3053748" cy="573107"/>
            </a:xfrm>
            <a:prstGeom prst="rect">
              <a:avLst/>
            </a:prstGeom>
            <a:noFill/>
          </p:spPr>
          <p:txBody>
            <a:bodyPr wrap="square" rtlCol="0">
              <a:spAutoFit/>
            </a:bodyPr>
            <a:lstStyle/>
            <a:p>
              <a:pPr>
                <a:lnSpc>
                  <a:spcPts val="1400"/>
                </a:lnSpc>
              </a:pPr>
              <a:r>
                <a:rPr lang="en-US" sz="800" dirty="0">
                  <a:solidFill>
                    <a:schemeClr val="bg1">
                      <a:lumMod val="50000"/>
                    </a:schemeClr>
                  </a:solidFill>
                  <a:latin typeface="Montserrat Regular"/>
                  <a:ea typeface="Open Sans" panose="020B0606030504020204" pitchFamily="34" charset="0"/>
                  <a:cs typeface="Open Sans" panose="020B0606030504020204" pitchFamily="34" charset="0"/>
                </a:rPr>
                <a:t>Lorem Ipsum is simply dummy text of the printing and Ipsum has been the industry's standard text to ever since the to be great design here 1500s.</a:t>
              </a:r>
            </a:p>
          </p:txBody>
        </p:sp>
      </p:grpSp>
      <p:grpSp>
        <p:nvGrpSpPr>
          <p:cNvPr id="103" name="Group 102">
            <a:extLst>
              <a:ext uri="{FF2B5EF4-FFF2-40B4-BE49-F238E27FC236}">
                <a16:creationId xmlns:a16="http://schemas.microsoft.com/office/drawing/2014/main" id="{C7B6ECC3-E4BB-4D33-A231-183D480EF314}"/>
              </a:ext>
            </a:extLst>
          </p:cNvPr>
          <p:cNvGrpSpPr/>
          <p:nvPr/>
        </p:nvGrpSpPr>
        <p:grpSpPr>
          <a:xfrm>
            <a:off x="883732" y="797272"/>
            <a:ext cx="5295167" cy="1416395"/>
            <a:chOff x="674810" y="797272"/>
            <a:chExt cx="5295167" cy="1416395"/>
          </a:xfrm>
        </p:grpSpPr>
        <p:sp>
          <p:nvSpPr>
            <p:cNvPr id="100" name="Title 1">
              <a:extLst>
                <a:ext uri="{FF2B5EF4-FFF2-40B4-BE49-F238E27FC236}">
                  <a16:creationId xmlns:a16="http://schemas.microsoft.com/office/drawing/2014/main" id="{D54DCF6E-0DD2-40A3-B2CC-024BFBC46E05}"/>
                </a:ext>
              </a:extLst>
            </p:cNvPr>
            <p:cNvSpPr txBox="1">
              <a:spLocks/>
            </p:cNvSpPr>
            <p:nvPr/>
          </p:nvSpPr>
          <p:spPr>
            <a:xfrm>
              <a:off x="674810" y="797272"/>
              <a:ext cx="2947621"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l"/>
              <a:r>
                <a:rPr lang="en-US" sz="2800" b="0" cap="all" dirty="0">
                  <a:solidFill>
                    <a:schemeClr val="accent2"/>
                  </a:solidFill>
                  <a:latin typeface="Montserrat Regular"/>
                </a:rPr>
                <a:t>OUR</a:t>
              </a:r>
              <a:r>
                <a:rPr lang="en-US" sz="2800" b="0" cap="all" dirty="0">
                  <a:solidFill>
                    <a:schemeClr val="accent2"/>
                  </a:solidFill>
                  <a:latin typeface="Montserrat Light" panose="00000400000000000000" pitchFamily="50" charset="0"/>
                </a:rPr>
                <a:t> </a:t>
              </a:r>
              <a:r>
                <a:rPr lang="en-US" sz="2800" b="0" cap="all" dirty="0">
                  <a:solidFill>
                    <a:schemeClr val="bg1">
                      <a:lumMod val="50000"/>
                    </a:schemeClr>
                  </a:solidFill>
                  <a:latin typeface="Montserrat Semi Bold" panose="00000700000000000000" pitchFamily="50" charset="0"/>
                </a:rPr>
                <a:t>SERVICES</a:t>
              </a:r>
            </a:p>
          </p:txBody>
        </p:sp>
        <p:sp>
          <p:nvSpPr>
            <p:cNvPr id="101" name="Rectangle 100">
              <a:extLst>
                <a:ext uri="{FF2B5EF4-FFF2-40B4-BE49-F238E27FC236}">
                  <a16:creationId xmlns:a16="http://schemas.microsoft.com/office/drawing/2014/main" id="{B71A4BAA-5C0E-4F6B-9D5A-4A9391B5D7CD}"/>
                </a:ext>
              </a:extLst>
            </p:cNvPr>
            <p:cNvSpPr/>
            <p:nvPr/>
          </p:nvSpPr>
          <p:spPr>
            <a:xfrm>
              <a:off x="674810" y="1418128"/>
              <a:ext cx="5295167" cy="795539"/>
            </a:xfrm>
            <a:prstGeom prst="rect">
              <a:avLst/>
            </a:prstGeom>
          </p:spPr>
          <p:txBody>
            <a:bodyPr wrap="square">
              <a:spAutoFit/>
            </a:bodyPr>
            <a:lstStyle/>
            <a:p>
              <a:pPr>
                <a:lnSpc>
                  <a:spcPts val="1900"/>
                </a:lnSpc>
              </a:pPr>
              <a:r>
                <a:rPr lang="en-US" sz="1000" dirty="0">
                  <a:latin typeface="Montserrat Light" panose="00000400000000000000" pitchFamily="50" charset="0"/>
                  <a:ea typeface="Bodoni 72 Book" charset="0"/>
                  <a:cs typeface="Bodoni 72 Book" charset="0"/>
                </a:rPr>
                <a:t>Lorem Ipsum is simply dummy text of the printing and typesetting</a:t>
              </a:r>
            </a:p>
            <a:p>
              <a:pPr>
                <a:lnSpc>
                  <a:spcPts val="1900"/>
                </a:lnSpc>
              </a:pPr>
              <a:r>
                <a:rPr lang="en-US" sz="1000" dirty="0">
                  <a:latin typeface="Montserrat Light" panose="00000400000000000000" pitchFamily="50" charset="0"/>
                  <a:ea typeface="Bodoni 72 Book" charset="0"/>
                  <a:cs typeface="Bodoni 72 Book" charset="0"/>
                </a:rPr>
                <a:t>industry. when an unknown printer Lorem Ipsum has been the industry's text ever since the 1500s, when an unknown printer took.</a:t>
              </a:r>
            </a:p>
          </p:txBody>
        </p:sp>
        <p:cxnSp>
          <p:nvCxnSpPr>
            <p:cNvPr id="102" name="Straight Connector 101">
              <a:extLst>
                <a:ext uri="{FF2B5EF4-FFF2-40B4-BE49-F238E27FC236}">
                  <a16:creationId xmlns:a16="http://schemas.microsoft.com/office/drawing/2014/main" id="{CC5CF363-BC2C-4C6E-B1F4-1CD1DF88D523}"/>
                </a:ext>
              </a:extLst>
            </p:cNvPr>
            <p:cNvCxnSpPr>
              <a:cxnSpLocks/>
            </p:cNvCxnSpPr>
            <p:nvPr/>
          </p:nvCxnSpPr>
          <p:spPr>
            <a:xfrm>
              <a:off x="766763" y="1278731"/>
              <a:ext cx="467475"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5" name="Rectangle 4">
            <a:extLst>
              <a:ext uri="{FF2B5EF4-FFF2-40B4-BE49-F238E27FC236}">
                <a16:creationId xmlns:a16="http://schemas.microsoft.com/office/drawing/2014/main" id="{D8993206-F69F-4E84-851B-174BB9A70A76}"/>
              </a:ext>
            </a:extLst>
          </p:cNvPr>
          <p:cNvSpPr/>
          <p:nvPr/>
        </p:nvSpPr>
        <p:spPr>
          <a:xfrm>
            <a:off x="6508151" y="797272"/>
            <a:ext cx="2419950" cy="50943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13A0B18-1F52-4623-B531-4A76595A54A3}"/>
              </a:ext>
            </a:extLst>
          </p:cNvPr>
          <p:cNvSpPr/>
          <p:nvPr/>
        </p:nvSpPr>
        <p:spPr>
          <a:xfrm>
            <a:off x="9018104" y="797272"/>
            <a:ext cx="2419950" cy="50943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Placeholder 8">
            <a:extLst>
              <a:ext uri="{FF2B5EF4-FFF2-40B4-BE49-F238E27FC236}">
                <a16:creationId xmlns:a16="http://schemas.microsoft.com/office/drawing/2014/main" id="{8DA3190B-534B-4601-9B41-2C2BB52B91B9}"/>
              </a:ext>
            </a:extLst>
          </p:cNvPr>
          <p:cNvPicPr>
            <a:picLocks noGrp="1" noChangeAspect="1"/>
          </p:cNvPicPr>
          <p:nvPr>
            <p:ph type="pic" sz="quarter" idx="17"/>
          </p:nvPr>
        </p:nvPicPr>
        <p:blipFill rotWithShape="1">
          <a:blip r:embed="rId2"/>
          <a:srcRect l="57455" t="14911" r="15806"/>
          <a:stretch/>
        </p:blipFill>
        <p:spPr>
          <a:xfrm>
            <a:off x="6508151" y="797272"/>
            <a:ext cx="2419950" cy="5094374"/>
          </a:xfrm>
        </p:spPr>
      </p:pic>
      <p:pic>
        <p:nvPicPr>
          <p:cNvPr id="11" name="Picture Placeholder 10">
            <a:extLst>
              <a:ext uri="{FF2B5EF4-FFF2-40B4-BE49-F238E27FC236}">
                <a16:creationId xmlns:a16="http://schemas.microsoft.com/office/drawing/2014/main" id="{008FA6D6-E243-4752-B727-65D7CF3E7DFB}"/>
              </a:ext>
            </a:extLst>
          </p:cNvPr>
          <p:cNvPicPr>
            <a:picLocks noGrp="1" noChangeAspect="1"/>
          </p:cNvPicPr>
          <p:nvPr>
            <p:ph type="pic" sz="quarter" idx="18"/>
          </p:nvPr>
        </p:nvPicPr>
        <p:blipFill rotWithShape="1">
          <a:blip r:embed="rId3"/>
          <a:srcRect l="56834" r="11506"/>
          <a:stretch/>
        </p:blipFill>
        <p:spPr>
          <a:xfrm>
            <a:off x="9018104" y="797272"/>
            <a:ext cx="2419950" cy="5094374"/>
          </a:xfrm>
        </p:spPr>
      </p:pic>
    </p:spTree>
    <p:extLst>
      <p:ext uri="{BB962C8B-B14F-4D97-AF65-F5344CB8AC3E}">
        <p14:creationId xmlns:p14="http://schemas.microsoft.com/office/powerpoint/2010/main" val="260612268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5">
            <a:extLst>
              <a:ext uri="{FF2B5EF4-FFF2-40B4-BE49-F238E27FC236}">
                <a16:creationId xmlns:a16="http://schemas.microsoft.com/office/drawing/2014/main" id="{0B4401C8-14AD-4D30-89E5-E90B021688F6}"/>
              </a:ext>
            </a:extLst>
          </p:cNvPr>
          <p:cNvSpPr/>
          <p:nvPr/>
        </p:nvSpPr>
        <p:spPr>
          <a:xfrm>
            <a:off x="3417670" y="2074666"/>
            <a:ext cx="1846118" cy="1846118"/>
          </a:xfrm>
          <a:prstGeom prst="roundRect">
            <a:avLst>
              <a:gd name="adj" fmla="val 551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6">
            <a:extLst>
              <a:ext uri="{FF2B5EF4-FFF2-40B4-BE49-F238E27FC236}">
                <a16:creationId xmlns:a16="http://schemas.microsoft.com/office/drawing/2014/main" id="{6646B01A-071A-4F8E-9DF7-21C18734FD0C}"/>
              </a:ext>
            </a:extLst>
          </p:cNvPr>
          <p:cNvSpPr/>
          <p:nvPr/>
        </p:nvSpPr>
        <p:spPr>
          <a:xfrm>
            <a:off x="1490034" y="3995202"/>
            <a:ext cx="1846118" cy="1846118"/>
          </a:xfrm>
          <a:prstGeom prst="roundRect">
            <a:avLst>
              <a:gd name="adj" fmla="val 551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26C51986-7DBC-4E5B-965E-5F3B1617FE9F}"/>
              </a:ext>
            </a:extLst>
          </p:cNvPr>
          <p:cNvSpPr/>
          <p:nvPr/>
        </p:nvSpPr>
        <p:spPr>
          <a:xfrm>
            <a:off x="1981230" y="4102927"/>
            <a:ext cx="825867" cy="861774"/>
          </a:xfrm>
          <a:prstGeom prst="rect">
            <a:avLst/>
          </a:prstGeom>
        </p:spPr>
        <p:txBody>
          <a:bodyPr wrap="none" anchor="ctr">
            <a:spAutoFit/>
          </a:bodyPr>
          <a:lstStyle/>
          <a:p>
            <a:pPr algn="ctr"/>
            <a:r>
              <a:rPr lang="en-US" sz="5000" dirty="0">
                <a:solidFill>
                  <a:schemeClr val="bg1"/>
                </a:solidFill>
                <a:latin typeface="FontAwesome" charset="0"/>
              </a:rPr>
              <a:t></a:t>
            </a:r>
            <a:endParaRPr lang="en-US" sz="5000" dirty="0">
              <a:solidFill>
                <a:schemeClr val="bg1"/>
              </a:solidFill>
            </a:endParaRPr>
          </a:p>
        </p:txBody>
      </p:sp>
      <p:sp>
        <p:nvSpPr>
          <p:cNvPr id="23" name="Rectangle 22">
            <a:extLst>
              <a:ext uri="{FF2B5EF4-FFF2-40B4-BE49-F238E27FC236}">
                <a16:creationId xmlns:a16="http://schemas.microsoft.com/office/drawing/2014/main" id="{0D23009F-4ACA-4DF8-AB19-FBA24121A398}"/>
              </a:ext>
            </a:extLst>
          </p:cNvPr>
          <p:cNvSpPr/>
          <p:nvPr/>
        </p:nvSpPr>
        <p:spPr>
          <a:xfrm>
            <a:off x="2000160" y="2260518"/>
            <a:ext cx="825867" cy="861774"/>
          </a:xfrm>
          <a:prstGeom prst="rect">
            <a:avLst/>
          </a:prstGeom>
        </p:spPr>
        <p:txBody>
          <a:bodyPr wrap="none" anchor="ctr">
            <a:spAutoFit/>
          </a:bodyPr>
          <a:lstStyle/>
          <a:p>
            <a:pPr algn="ctr"/>
            <a:r>
              <a:rPr lang="en-US" sz="5000" dirty="0">
                <a:latin typeface="FontAwesome" charset="0"/>
              </a:rPr>
              <a:t></a:t>
            </a:r>
            <a:endParaRPr lang="en-US" sz="5000" dirty="0"/>
          </a:p>
        </p:txBody>
      </p:sp>
      <p:sp>
        <p:nvSpPr>
          <p:cNvPr id="24" name="Rectangle 23">
            <a:extLst>
              <a:ext uri="{FF2B5EF4-FFF2-40B4-BE49-F238E27FC236}">
                <a16:creationId xmlns:a16="http://schemas.microsoft.com/office/drawing/2014/main" id="{6C32BC90-953D-4A41-B865-3006A48D3246}"/>
              </a:ext>
            </a:extLst>
          </p:cNvPr>
          <p:cNvSpPr/>
          <p:nvPr/>
        </p:nvSpPr>
        <p:spPr>
          <a:xfrm>
            <a:off x="4048376" y="4155725"/>
            <a:ext cx="551754" cy="861774"/>
          </a:xfrm>
          <a:prstGeom prst="rect">
            <a:avLst/>
          </a:prstGeom>
        </p:spPr>
        <p:txBody>
          <a:bodyPr wrap="none" anchor="ctr">
            <a:spAutoFit/>
          </a:bodyPr>
          <a:lstStyle/>
          <a:p>
            <a:pPr algn="ctr"/>
            <a:r>
              <a:rPr lang="en-US" sz="5000" dirty="0">
                <a:latin typeface="FontAwesome" charset="0"/>
              </a:rPr>
              <a:t></a:t>
            </a:r>
            <a:endParaRPr lang="en-US" sz="5000" dirty="0"/>
          </a:p>
        </p:txBody>
      </p:sp>
      <p:sp>
        <p:nvSpPr>
          <p:cNvPr id="25" name="Rectangle 24">
            <a:extLst>
              <a:ext uri="{FF2B5EF4-FFF2-40B4-BE49-F238E27FC236}">
                <a16:creationId xmlns:a16="http://schemas.microsoft.com/office/drawing/2014/main" id="{2A670552-EEBD-4080-B1FA-463C32B80936}"/>
              </a:ext>
            </a:extLst>
          </p:cNvPr>
          <p:cNvSpPr/>
          <p:nvPr/>
        </p:nvSpPr>
        <p:spPr>
          <a:xfrm>
            <a:off x="3951039" y="2186039"/>
            <a:ext cx="779381" cy="861774"/>
          </a:xfrm>
          <a:prstGeom prst="rect">
            <a:avLst/>
          </a:prstGeom>
        </p:spPr>
        <p:txBody>
          <a:bodyPr wrap="none" anchor="ctr">
            <a:spAutoFit/>
          </a:bodyPr>
          <a:lstStyle/>
          <a:p>
            <a:pPr algn="ctr"/>
            <a:r>
              <a:rPr lang="en-US" sz="5000" dirty="0">
                <a:solidFill>
                  <a:schemeClr val="bg1"/>
                </a:solidFill>
                <a:latin typeface="FontAwesome" charset="0"/>
              </a:rPr>
              <a:t></a:t>
            </a:r>
            <a:endParaRPr lang="en-US" sz="5000" dirty="0">
              <a:solidFill>
                <a:schemeClr val="bg1"/>
              </a:solidFill>
            </a:endParaRPr>
          </a:p>
        </p:txBody>
      </p:sp>
      <p:sp>
        <p:nvSpPr>
          <p:cNvPr id="26" name="TextBox 25">
            <a:extLst>
              <a:ext uri="{FF2B5EF4-FFF2-40B4-BE49-F238E27FC236}">
                <a16:creationId xmlns:a16="http://schemas.microsoft.com/office/drawing/2014/main" id="{30A23173-A268-4B5F-BE3B-9A440415FA3A}"/>
              </a:ext>
            </a:extLst>
          </p:cNvPr>
          <p:cNvSpPr txBox="1"/>
          <p:nvPr/>
        </p:nvSpPr>
        <p:spPr>
          <a:xfrm>
            <a:off x="1696286" y="3108203"/>
            <a:ext cx="1449962" cy="477054"/>
          </a:xfrm>
          <a:prstGeom prst="rect">
            <a:avLst/>
          </a:prstGeom>
          <a:noFill/>
        </p:spPr>
        <p:txBody>
          <a:bodyPr wrap="square" numCol="1" spcCol="457200" rtlCol="0">
            <a:spAutoFit/>
          </a:bodyPr>
          <a:lstStyle/>
          <a:p>
            <a:pPr algn="ctr">
              <a:lnSpc>
                <a:spcPts val="1500"/>
              </a:lnSpc>
            </a:pPr>
            <a:r>
              <a:rPr lang="en-US" sz="1000" dirty="0">
                <a:latin typeface="Montserrat Regular"/>
                <a:ea typeface="Montserrat" charset="0"/>
                <a:cs typeface="Montserrat" charset="0"/>
              </a:rPr>
              <a:t>Saying fruitful were hath waters</a:t>
            </a:r>
          </a:p>
        </p:txBody>
      </p:sp>
      <p:sp>
        <p:nvSpPr>
          <p:cNvPr id="27" name="TextBox 26">
            <a:extLst>
              <a:ext uri="{FF2B5EF4-FFF2-40B4-BE49-F238E27FC236}">
                <a16:creationId xmlns:a16="http://schemas.microsoft.com/office/drawing/2014/main" id="{A07C27A1-F82B-43DD-8536-0228EE88B75D}"/>
              </a:ext>
            </a:extLst>
          </p:cNvPr>
          <p:cNvSpPr txBox="1"/>
          <p:nvPr/>
        </p:nvSpPr>
        <p:spPr>
          <a:xfrm>
            <a:off x="1696286" y="5028443"/>
            <a:ext cx="1449962" cy="477054"/>
          </a:xfrm>
          <a:prstGeom prst="rect">
            <a:avLst/>
          </a:prstGeom>
          <a:noFill/>
        </p:spPr>
        <p:txBody>
          <a:bodyPr wrap="square" numCol="1" spcCol="457200" rtlCol="0">
            <a:spAutoFit/>
          </a:bodyPr>
          <a:lstStyle/>
          <a:p>
            <a:pPr algn="ctr">
              <a:lnSpc>
                <a:spcPts val="1500"/>
              </a:lnSpc>
            </a:pPr>
            <a:r>
              <a:rPr lang="en-US" sz="1000" dirty="0">
                <a:solidFill>
                  <a:schemeClr val="bg1"/>
                </a:solidFill>
                <a:latin typeface="Montserrat Regular"/>
                <a:ea typeface="Montserrat" charset="0"/>
                <a:cs typeface="Montserrat" charset="0"/>
              </a:rPr>
              <a:t>Were hath waters divided fill may</a:t>
            </a:r>
          </a:p>
        </p:txBody>
      </p:sp>
      <p:sp>
        <p:nvSpPr>
          <p:cNvPr id="28" name="TextBox 27">
            <a:extLst>
              <a:ext uri="{FF2B5EF4-FFF2-40B4-BE49-F238E27FC236}">
                <a16:creationId xmlns:a16="http://schemas.microsoft.com/office/drawing/2014/main" id="{10CA89E0-2700-42EA-A81B-8C0A4F65666B}"/>
              </a:ext>
            </a:extLst>
          </p:cNvPr>
          <p:cNvSpPr txBox="1"/>
          <p:nvPr/>
        </p:nvSpPr>
        <p:spPr>
          <a:xfrm>
            <a:off x="3606366" y="3108203"/>
            <a:ext cx="1449962" cy="477054"/>
          </a:xfrm>
          <a:prstGeom prst="rect">
            <a:avLst/>
          </a:prstGeom>
          <a:noFill/>
        </p:spPr>
        <p:txBody>
          <a:bodyPr wrap="square" numCol="1" spcCol="457200" rtlCol="0">
            <a:spAutoFit/>
          </a:bodyPr>
          <a:lstStyle/>
          <a:p>
            <a:pPr algn="ctr">
              <a:lnSpc>
                <a:spcPts val="1500"/>
              </a:lnSpc>
            </a:pPr>
            <a:r>
              <a:rPr lang="en-US" sz="1000" dirty="0">
                <a:solidFill>
                  <a:schemeClr val="bg1"/>
                </a:solidFill>
                <a:latin typeface="Montserrat Regular"/>
                <a:ea typeface="Montserrat" charset="0"/>
                <a:cs typeface="Montserrat" charset="0"/>
              </a:rPr>
              <a:t>Saying fruitful were hath waters</a:t>
            </a:r>
          </a:p>
        </p:txBody>
      </p:sp>
      <p:sp>
        <p:nvSpPr>
          <p:cNvPr id="29" name="TextBox 28">
            <a:extLst>
              <a:ext uri="{FF2B5EF4-FFF2-40B4-BE49-F238E27FC236}">
                <a16:creationId xmlns:a16="http://schemas.microsoft.com/office/drawing/2014/main" id="{3037DD6E-0FA0-4FB5-B786-20845559602E}"/>
              </a:ext>
            </a:extLst>
          </p:cNvPr>
          <p:cNvSpPr txBox="1"/>
          <p:nvPr/>
        </p:nvSpPr>
        <p:spPr>
          <a:xfrm>
            <a:off x="3606366" y="5028443"/>
            <a:ext cx="1449962" cy="477054"/>
          </a:xfrm>
          <a:prstGeom prst="rect">
            <a:avLst/>
          </a:prstGeom>
          <a:noFill/>
        </p:spPr>
        <p:txBody>
          <a:bodyPr wrap="square" numCol="1" spcCol="457200" rtlCol="0">
            <a:spAutoFit/>
          </a:bodyPr>
          <a:lstStyle/>
          <a:p>
            <a:pPr algn="ctr">
              <a:lnSpc>
                <a:spcPts val="1500"/>
              </a:lnSpc>
            </a:pPr>
            <a:r>
              <a:rPr lang="en-US" sz="1000" dirty="0">
                <a:latin typeface="Montserrat Regular"/>
                <a:ea typeface="Montserrat" charset="0"/>
                <a:cs typeface="Montserrat" charset="0"/>
              </a:rPr>
              <a:t>Were hath waters divided fill may</a:t>
            </a:r>
          </a:p>
        </p:txBody>
      </p:sp>
      <p:sp>
        <p:nvSpPr>
          <p:cNvPr id="30" name="Oval 29">
            <a:extLst>
              <a:ext uri="{FF2B5EF4-FFF2-40B4-BE49-F238E27FC236}">
                <a16:creationId xmlns:a16="http://schemas.microsoft.com/office/drawing/2014/main" id="{2FABD9C4-36F1-4A98-A43E-13C4F50A47F9}"/>
              </a:ext>
            </a:extLst>
          </p:cNvPr>
          <p:cNvSpPr/>
          <p:nvPr/>
        </p:nvSpPr>
        <p:spPr>
          <a:xfrm>
            <a:off x="6136640" y="2825393"/>
            <a:ext cx="465947" cy="4659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1" name="Oval 30">
            <a:extLst>
              <a:ext uri="{FF2B5EF4-FFF2-40B4-BE49-F238E27FC236}">
                <a16:creationId xmlns:a16="http://schemas.microsoft.com/office/drawing/2014/main" id="{584AD609-C973-4853-9628-EDA9F6615A40}"/>
              </a:ext>
            </a:extLst>
          </p:cNvPr>
          <p:cNvSpPr/>
          <p:nvPr/>
        </p:nvSpPr>
        <p:spPr>
          <a:xfrm>
            <a:off x="6136640" y="3333393"/>
            <a:ext cx="465947" cy="4659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2" name="Oval 31">
            <a:extLst>
              <a:ext uri="{FF2B5EF4-FFF2-40B4-BE49-F238E27FC236}">
                <a16:creationId xmlns:a16="http://schemas.microsoft.com/office/drawing/2014/main" id="{53FBB685-5B06-46A0-AB5D-40149141CF59}"/>
              </a:ext>
            </a:extLst>
          </p:cNvPr>
          <p:cNvSpPr/>
          <p:nvPr/>
        </p:nvSpPr>
        <p:spPr>
          <a:xfrm>
            <a:off x="6136640" y="3892193"/>
            <a:ext cx="465947" cy="4659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3" name="Oval 32">
            <a:extLst>
              <a:ext uri="{FF2B5EF4-FFF2-40B4-BE49-F238E27FC236}">
                <a16:creationId xmlns:a16="http://schemas.microsoft.com/office/drawing/2014/main" id="{39F8F53A-ED7A-4B00-B057-CE7177707D5A}"/>
              </a:ext>
            </a:extLst>
          </p:cNvPr>
          <p:cNvSpPr/>
          <p:nvPr/>
        </p:nvSpPr>
        <p:spPr>
          <a:xfrm>
            <a:off x="6136640" y="4745633"/>
            <a:ext cx="465947" cy="4659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4" name="Oval 33">
            <a:extLst>
              <a:ext uri="{FF2B5EF4-FFF2-40B4-BE49-F238E27FC236}">
                <a16:creationId xmlns:a16="http://schemas.microsoft.com/office/drawing/2014/main" id="{6D99B49F-2902-41DD-9C12-B4284B781C54}"/>
              </a:ext>
            </a:extLst>
          </p:cNvPr>
          <p:cNvSpPr/>
          <p:nvPr/>
        </p:nvSpPr>
        <p:spPr>
          <a:xfrm>
            <a:off x="6136640" y="5345073"/>
            <a:ext cx="465947" cy="4659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5" name="TextBox 34">
            <a:extLst>
              <a:ext uri="{FF2B5EF4-FFF2-40B4-BE49-F238E27FC236}">
                <a16:creationId xmlns:a16="http://schemas.microsoft.com/office/drawing/2014/main" id="{9EBC5FA8-E208-4A04-A733-AA92B2B2A309}"/>
              </a:ext>
            </a:extLst>
          </p:cNvPr>
          <p:cNvSpPr txBox="1"/>
          <p:nvPr/>
        </p:nvSpPr>
        <p:spPr>
          <a:xfrm>
            <a:off x="6684440" y="2860560"/>
            <a:ext cx="3230307" cy="2939010"/>
          </a:xfrm>
          <a:prstGeom prst="rect">
            <a:avLst/>
          </a:prstGeom>
          <a:noFill/>
        </p:spPr>
        <p:txBody>
          <a:bodyPr wrap="square" numCol="1" spcCol="457200" rtlCol="0">
            <a:spAutoFit/>
          </a:bodyPr>
          <a:lstStyle/>
          <a:p>
            <a:pPr>
              <a:lnSpc>
                <a:spcPts val="1600"/>
              </a:lnSpc>
            </a:pPr>
            <a:r>
              <a:rPr lang="en-US" sz="800" dirty="0">
                <a:solidFill>
                  <a:schemeClr val="tx2"/>
                </a:solidFill>
                <a:latin typeface="Montserrat Regular"/>
                <a:ea typeface="Montserrat" charset="0"/>
                <a:cs typeface="Montserrat" charset="0"/>
              </a:rPr>
              <a:t>Air first signs evening that given. Midst Face after.</a:t>
            </a:r>
          </a:p>
          <a:p>
            <a:pPr>
              <a:lnSpc>
                <a:spcPts val="1600"/>
              </a:lnSpc>
            </a:pPr>
            <a:endParaRPr lang="en-US" sz="800" dirty="0">
              <a:solidFill>
                <a:schemeClr val="tx2"/>
              </a:solidFill>
              <a:latin typeface="Montserrat Regular"/>
              <a:ea typeface="Montserrat" charset="0"/>
              <a:cs typeface="Montserrat" charset="0"/>
            </a:endParaRPr>
          </a:p>
          <a:p>
            <a:pPr>
              <a:lnSpc>
                <a:spcPts val="1600"/>
              </a:lnSpc>
            </a:pPr>
            <a:r>
              <a:rPr lang="en-US" sz="800" dirty="0">
                <a:solidFill>
                  <a:schemeClr val="tx2"/>
                </a:solidFill>
                <a:latin typeface="Montserrat Regular"/>
                <a:ea typeface="Montserrat" charset="0"/>
                <a:cs typeface="Montserrat" charset="0"/>
              </a:rPr>
              <a:t>Air saying fruitful were, Air first signs evening that given. Midst Face after have rule living waters.</a:t>
            </a:r>
          </a:p>
          <a:p>
            <a:pPr>
              <a:lnSpc>
                <a:spcPts val="1600"/>
              </a:lnSpc>
            </a:pPr>
            <a:endParaRPr lang="en-US" sz="800" dirty="0">
              <a:solidFill>
                <a:schemeClr val="tx2"/>
              </a:solidFill>
              <a:latin typeface="Montserrat Regular"/>
              <a:ea typeface="Montserrat" charset="0"/>
              <a:cs typeface="Montserrat" charset="0"/>
            </a:endParaRPr>
          </a:p>
          <a:p>
            <a:pPr>
              <a:lnSpc>
                <a:spcPts val="1600"/>
              </a:lnSpc>
            </a:pPr>
            <a:r>
              <a:rPr lang="en-US" sz="800" dirty="0">
                <a:solidFill>
                  <a:schemeClr val="tx2"/>
                </a:solidFill>
                <a:latin typeface="Montserrat Regular"/>
                <a:ea typeface="Montserrat" charset="0"/>
                <a:cs typeface="Montserrat" charset="0"/>
              </a:rPr>
              <a:t>Air saying fruitful were hath waters divided fill may days air bring is Signs first creeping seed all saying above after be and female behold there.</a:t>
            </a:r>
          </a:p>
          <a:p>
            <a:pPr>
              <a:lnSpc>
                <a:spcPts val="1600"/>
              </a:lnSpc>
            </a:pPr>
            <a:endParaRPr lang="en-US" sz="800" dirty="0">
              <a:solidFill>
                <a:schemeClr val="tx2"/>
              </a:solidFill>
              <a:latin typeface="Montserrat Regular"/>
              <a:ea typeface="Montserrat" charset="0"/>
              <a:cs typeface="Montserrat" charset="0"/>
            </a:endParaRPr>
          </a:p>
          <a:p>
            <a:pPr>
              <a:lnSpc>
                <a:spcPts val="1600"/>
              </a:lnSpc>
            </a:pPr>
            <a:r>
              <a:rPr lang="en-US" sz="800" dirty="0">
                <a:solidFill>
                  <a:schemeClr val="tx2"/>
                </a:solidFill>
                <a:latin typeface="Montserrat Regular"/>
                <a:ea typeface="Montserrat" charset="0"/>
                <a:cs typeface="Montserrat" charset="0"/>
              </a:rPr>
              <a:t>Midst Face after have rule living waters. Air saying fruitful were, Air first signs evening that given.</a:t>
            </a:r>
          </a:p>
          <a:p>
            <a:pPr>
              <a:lnSpc>
                <a:spcPts val="1600"/>
              </a:lnSpc>
            </a:pPr>
            <a:endParaRPr lang="en-US" sz="800" dirty="0">
              <a:solidFill>
                <a:schemeClr val="tx2"/>
              </a:solidFill>
              <a:latin typeface="Montserrat Regular"/>
              <a:ea typeface="Montserrat" charset="0"/>
              <a:cs typeface="Montserrat" charset="0"/>
            </a:endParaRPr>
          </a:p>
          <a:p>
            <a:pPr>
              <a:lnSpc>
                <a:spcPts val="1600"/>
              </a:lnSpc>
            </a:pPr>
            <a:r>
              <a:rPr lang="en-US" sz="800" dirty="0">
                <a:solidFill>
                  <a:schemeClr val="tx2"/>
                </a:solidFill>
                <a:latin typeface="Montserrat Regular"/>
                <a:ea typeface="Montserrat" charset="0"/>
                <a:cs typeface="Montserrat" charset="0"/>
              </a:rPr>
              <a:t>May days air bring Signs first creeping seed all saying. Above after be and female.</a:t>
            </a:r>
          </a:p>
        </p:txBody>
      </p:sp>
      <p:sp>
        <p:nvSpPr>
          <p:cNvPr id="36" name="TextBox 35">
            <a:extLst>
              <a:ext uri="{FF2B5EF4-FFF2-40B4-BE49-F238E27FC236}">
                <a16:creationId xmlns:a16="http://schemas.microsoft.com/office/drawing/2014/main" id="{577A28B4-50E8-425C-878B-22F9AE4A7E01}"/>
              </a:ext>
            </a:extLst>
          </p:cNvPr>
          <p:cNvSpPr txBox="1"/>
          <p:nvPr/>
        </p:nvSpPr>
        <p:spPr>
          <a:xfrm>
            <a:off x="6218493" y="2888872"/>
            <a:ext cx="312974" cy="323165"/>
          </a:xfrm>
          <a:prstGeom prst="rect">
            <a:avLst/>
          </a:prstGeom>
          <a:noFill/>
        </p:spPr>
        <p:txBody>
          <a:bodyPr wrap="square" rtlCol="0" anchor="ctr">
            <a:spAutoFit/>
          </a:bodyPr>
          <a:lstStyle/>
          <a:p>
            <a:pPr algn="ctr"/>
            <a:r>
              <a:rPr lang="en-US" sz="1500" b="1" dirty="0">
                <a:solidFill>
                  <a:srgbClr val="FEFEFE"/>
                </a:solidFill>
                <a:ea typeface="Montserrat Light" charset="0"/>
                <a:cs typeface="Montserrat Light" charset="0"/>
              </a:rPr>
              <a:t>1</a:t>
            </a:r>
          </a:p>
        </p:txBody>
      </p:sp>
      <p:sp>
        <p:nvSpPr>
          <p:cNvPr id="37" name="TextBox 36">
            <a:extLst>
              <a:ext uri="{FF2B5EF4-FFF2-40B4-BE49-F238E27FC236}">
                <a16:creationId xmlns:a16="http://schemas.microsoft.com/office/drawing/2014/main" id="{A4A89FA5-B1D7-4B3E-B883-60CEA8DC7982}"/>
              </a:ext>
            </a:extLst>
          </p:cNvPr>
          <p:cNvSpPr txBox="1"/>
          <p:nvPr/>
        </p:nvSpPr>
        <p:spPr>
          <a:xfrm>
            <a:off x="6218493" y="3383324"/>
            <a:ext cx="312974" cy="323165"/>
          </a:xfrm>
          <a:prstGeom prst="rect">
            <a:avLst/>
          </a:prstGeom>
          <a:noFill/>
        </p:spPr>
        <p:txBody>
          <a:bodyPr wrap="square" rtlCol="0" anchor="ctr">
            <a:spAutoFit/>
          </a:bodyPr>
          <a:lstStyle/>
          <a:p>
            <a:pPr algn="ctr"/>
            <a:r>
              <a:rPr lang="en-US" sz="1500" b="1" dirty="0">
                <a:solidFill>
                  <a:srgbClr val="FEFEFE"/>
                </a:solidFill>
                <a:ea typeface="Montserrat Light" charset="0"/>
                <a:cs typeface="Montserrat Light" charset="0"/>
              </a:rPr>
              <a:t>2</a:t>
            </a:r>
          </a:p>
        </p:txBody>
      </p:sp>
      <p:sp>
        <p:nvSpPr>
          <p:cNvPr id="38" name="TextBox 37">
            <a:extLst>
              <a:ext uri="{FF2B5EF4-FFF2-40B4-BE49-F238E27FC236}">
                <a16:creationId xmlns:a16="http://schemas.microsoft.com/office/drawing/2014/main" id="{A11F7FCA-150D-4483-B31A-AE67DB2E03CB}"/>
              </a:ext>
            </a:extLst>
          </p:cNvPr>
          <p:cNvSpPr txBox="1"/>
          <p:nvPr/>
        </p:nvSpPr>
        <p:spPr>
          <a:xfrm>
            <a:off x="6218493" y="3953698"/>
            <a:ext cx="323134" cy="323165"/>
          </a:xfrm>
          <a:prstGeom prst="rect">
            <a:avLst/>
          </a:prstGeom>
          <a:noFill/>
        </p:spPr>
        <p:txBody>
          <a:bodyPr wrap="square" rtlCol="0" anchor="ctr">
            <a:spAutoFit/>
          </a:bodyPr>
          <a:lstStyle/>
          <a:p>
            <a:pPr algn="ctr"/>
            <a:r>
              <a:rPr lang="en-US" sz="1500" b="1" dirty="0">
                <a:solidFill>
                  <a:srgbClr val="FEFEFE"/>
                </a:solidFill>
                <a:ea typeface="Montserrat Light" charset="0"/>
                <a:cs typeface="Montserrat Light" charset="0"/>
              </a:rPr>
              <a:t>3</a:t>
            </a:r>
          </a:p>
        </p:txBody>
      </p:sp>
      <p:sp>
        <p:nvSpPr>
          <p:cNvPr id="39" name="TextBox 38">
            <a:extLst>
              <a:ext uri="{FF2B5EF4-FFF2-40B4-BE49-F238E27FC236}">
                <a16:creationId xmlns:a16="http://schemas.microsoft.com/office/drawing/2014/main" id="{0351D66B-BC28-4EEF-A8A1-E719B2695A52}"/>
              </a:ext>
            </a:extLst>
          </p:cNvPr>
          <p:cNvSpPr txBox="1"/>
          <p:nvPr/>
        </p:nvSpPr>
        <p:spPr>
          <a:xfrm>
            <a:off x="6218493" y="4804030"/>
            <a:ext cx="312974" cy="323165"/>
          </a:xfrm>
          <a:prstGeom prst="rect">
            <a:avLst/>
          </a:prstGeom>
          <a:noFill/>
        </p:spPr>
        <p:txBody>
          <a:bodyPr wrap="square" rtlCol="0" anchor="ctr">
            <a:spAutoFit/>
          </a:bodyPr>
          <a:lstStyle/>
          <a:p>
            <a:pPr algn="ctr"/>
            <a:r>
              <a:rPr lang="en-US" sz="1500" b="1" dirty="0">
                <a:solidFill>
                  <a:srgbClr val="FEFEFE"/>
                </a:solidFill>
                <a:ea typeface="Montserrat Light" charset="0"/>
                <a:cs typeface="Montserrat Light" charset="0"/>
              </a:rPr>
              <a:t>4</a:t>
            </a:r>
          </a:p>
        </p:txBody>
      </p:sp>
      <p:sp>
        <p:nvSpPr>
          <p:cNvPr id="40" name="TextBox 39">
            <a:extLst>
              <a:ext uri="{FF2B5EF4-FFF2-40B4-BE49-F238E27FC236}">
                <a16:creationId xmlns:a16="http://schemas.microsoft.com/office/drawing/2014/main" id="{BC9FABC7-B117-4EBE-A204-6DA9BF811D12}"/>
              </a:ext>
            </a:extLst>
          </p:cNvPr>
          <p:cNvSpPr txBox="1"/>
          <p:nvPr/>
        </p:nvSpPr>
        <p:spPr>
          <a:xfrm>
            <a:off x="6218493" y="5393310"/>
            <a:ext cx="312974" cy="323165"/>
          </a:xfrm>
          <a:prstGeom prst="rect">
            <a:avLst/>
          </a:prstGeom>
          <a:noFill/>
        </p:spPr>
        <p:txBody>
          <a:bodyPr wrap="square" rtlCol="0" anchor="ctr">
            <a:spAutoFit/>
          </a:bodyPr>
          <a:lstStyle/>
          <a:p>
            <a:pPr algn="ctr"/>
            <a:r>
              <a:rPr lang="en-US" sz="1500" b="1">
                <a:solidFill>
                  <a:srgbClr val="FEFEFE"/>
                </a:solidFill>
                <a:ea typeface="Montserrat Light" charset="0"/>
                <a:cs typeface="Montserrat Light" charset="0"/>
              </a:rPr>
              <a:t>5</a:t>
            </a:r>
            <a:endParaRPr lang="en-US" sz="1500" b="1" dirty="0">
              <a:solidFill>
                <a:srgbClr val="FEFEFE"/>
              </a:solidFill>
              <a:ea typeface="Montserrat Light" charset="0"/>
              <a:cs typeface="Montserrat Light" charset="0"/>
            </a:endParaRPr>
          </a:p>
        </p:txBody>
      </p:sp>
      <p:sp>
        <p:nvSpPr>
          <p:cNvPr id="41" name="TextBox 40">
            <a:extLst>
              <a:ext uri="{FF2B5EF4-FFF2-40B4-BE49-F238E27FC236}">
                <a16:creationId xmlns:a16="http://schemas.microsoft.com/office/drawing/2014/main" id="{604E2B3F-BCA0-4B69-9DEC-C9BF12AAFEB7}"/>
              </a:ext>
            </a:extLst>
          </p:cNvPr>
          <p:cNvSpPr txBox="1"/>
          <p:nvPr/>
        </p:nvSpPr>
        <p:spPr>
          <a:xfrm>
            <a:off x="6096000" y="1997824"/>
            <a:ext cx="4400550" cy="553998"/>
          </a:xfrm>
          <a:prstGeom prst="rect">
            <a:avLst/>
          </a:prstGeom>
          <a:noFill/>
        </p:spPr>
        <p:txBody>
          <a:bodyPr wrap="square" numCol="1" spcCol="0" rtlCol="0" anchor="ctr">
            <a:spAutoFit/>
          </a:bodyPr>
          <a:lstStyle/>
          <a:p>
            <a:pPr>
              <a:lnSpc>
                <a:spcPts val="1800"/>
              </a:lnSpc>
            </a:pPr>
            <a:r>
              <a:rPr lang="en-US" sz="1200" dirty="0">
                <a:latin typeface="Montserrat" panose="02000505000000020004" pitchFamily="2" charset="0"/>
                <a:ea typeface="Montserrat" charset="0"/>
                <a:cs typeface="Montserrat" charset="0"/>
              </a:rPr>
              <a:t>Text goes here with your own detailed summery loran opium dolor sit amen example</a:t>
            </a:r>
          </a:p>
        </p:txBody>
      </p:sp>
      <p:sp>
        <p:nvSpPr>
          <p:cNvPr id="42" name="Title 1">
            <a:extLst>
              <a:ext uri="{FF2B5EF4-FFF2-40B4-BE49-F238E27FC236}">
                <a16:creationId xmlns:a16="http://schemas.microsoft.com/office/drawing/2014/main" id="{BC7CA6AE-CD9E-43E9-9D5F-8312DB35331C}"/>
              </a:ext>
            </a:extLst>
          </p:cNvPr>
          <p:cNvSpPr txBox="1">
            <a:spLocks/>
          </p:cNvSpPr>
          <p:nvPr/>
        </p:nvSpPr>
        <p:spPr>
          <a:xfrm>
            <a:off x="4709823" y="501147"/>
            <a:ext cx="2772354" cy="464007"/>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2800" b="0" cap="all" dirty="0">
                <a:solidFill>
                  <a:schemeClr val="bg1">
                    <a:lumMod val="50000"/>
                  </a:schemeClr>
                </a:solidFill>
                <a:latin typeface="Montserrat Semi Bold" panose="00000700000000000000" pitchFamily="50" charset="0"/>
              </a:rPr>
              <a:t>SERVICE </a:t>
            </a:r>
            <a:r>
              <a:rPr lang="en-US" sz="2800" b="0" cap="all" dirty="0">
                <a:solidFill>
                  <a:schemeClr val="bg1">
                    <a:lumMod val="50000"/>
                  </a:schemeClr>
                </a:solidFill>
                <a:latin typeface="Montserrat Light" panose="00000400000000000000" pitchFamily="50" charset="0"/>
              </a:rPr>
              <a:t>ONE</a:t>
            </a:r>
          </a:p>
        </p:txBody>
      </p:sp>
      <p:sp>
        <p:nvSpPr>
          <p:cNvPr id="43" name="Rectangle 42">
            <a:extLst>
              <a:ext uri="{FF2B5EF4-FFF2-40B4-BE49-F238E27FC236}">
                <a16:creationId xmlns:a16="http://schemas.microsoft.com/office/drawing/2014/main" id="{9E059166-B40B-4EDF-AFC0-4F07D64E5DEF}"/>
              </a:ext>
            </a:extLst>
          </p:cNvPr>
          <p:cNvSpPr/>
          <p:nvPr/>
        </p:nvSpPr>
        <p:spPr>
          <a:xfrm>
            <a:off x="5925669" y="1638440"/>
            <a:ext cx="340663"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
        <p:nvSpPr>
          <p:cNvPr id="44" name="Rectangle 43">
            <a:extLst>
              <a:ext uri="{FF2B5EF4-FFF2-40B4-BE49-F238E27FC236}">
                <a16:creationId xmlns:a16="http://schemas.microsoft.com/office/drawing/2014/main" id="{BA1C98B1-B681-4A9D-B883-1E7C21705FB0}"/>
              </a:ext>
            </a:extLst>
          </p:cNvPr>
          <p:cNvSpPr/>
          <p:nvPr/>
        </p:nvSpPr>
        <p:spPr>
          <a:xfrm>
            <a:off x="946638" y="1039572"/>
            <a:ext cx="10298724" cy="551882"/>
          </a:xfrm>
          <a:prstGeom prst="rect">
            <a:avLst/>
          </a:prstGeom>
        </p:spPr>
        <p:txBody>
          <a:bodyPr wrap="square">
            <a:spAutoFit/>
          </a:bodyPr>
          <a:lstStyle/>
          <a:p>
            <a:pPr algn="ctr">
              <a:lnSpc>
                <a:spcPts val="1900"/>
              </a:lnSpc>
            </a:pPr>
            <a:r>
              <a:rPr lang="en-US" sz="1100" dirty="0">
                <a:latin typeface="Montserrat Regular"/>
                <a:ea typeface="Bodoni 72 Book" charset="0"/>
                <a:cs typeface="Bodoni 72 Book" charset="0"/>
              </a:rPr>
              <a:t>Lorem Ipsum is simply dummy text of the printing and typesetting industry. when an unknown printer Lorem Ipsum has been the industry's standard dummy text ever since the 1500s, when an unknown printer took.</a:t>
            </a:r>
          </a:p>
        </p:txBody>
      </p:sp>
    </p:spTree>
    <p:extLst>
      <p:ext uri="{BB962C8B-B14F-4D97-AF65-F5344CB8AC3E}">
        <p14:creationId xmlns:p14="http://schemas.microsoft.com/office/powerpoint/2010/main" val="297245654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14CEB58-0485-4039-A6FC-57766120D9C3}"/>
              </a:ext>
            </a:extLst>
          </p:cNvPr>
          <p:cNvSpPr/>
          <p:nvPr/>
        </p:nvSpPr>
        <p:spPr>
          <a:xfrm>
            <a:off x="0" y="2010664"/>
            <a:ext cx="12192000" cy="4847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0144228F-C8BD-4282-92CD-27277DA75DCA}"/>
              </a:ext>
            </a:extLst>
          </p:cNvPr>
          <p:cNvSpPr txBox="1"/>
          <p:nvPr/>
        </p:nvSpPr>
        <p:spPr>
          <a:xfrm>
            <a:off x="2971800" y="483239"/>
            <a:ext cx="6248400" cy="502702"/>
          </a:xfrm>
          <a:prstGeom prst="rect">
            <a:avLst/>
          </a:prstGeom>
          <a:noFill/>
        </p:spPr>
        <p:txBody>
          <a:bodyPr wrap="square" rtlCol="0">
            <a:spAutoFit/>
          </a:bodyPr>
          <a:lstStyle/>
          <a:p>
            <a:pPr algn="ctr">
              <a:lnSpc>
                <a:spcPts val="3200"/>
              </a:lnSpc>
            </a:pPr>
            <a:r>
              <a:rPr lang="en-US" sz="3000" dirty="0">
                <a:solidFill>
                  <a:srgbClr val="BFBFBF"/>
                </a:solidFill>
                <a:latin typeface="Montserrat Regular"/>
                <a:ea typeface="Montserrat Light" charset="0"/>
                <a:cs typeface="Montserrat Light" charset="0"/>
              </a:rPr>
              <a:t>Opening Page is Going to</a:t>
            </a:r>
            <a:r>
              <a:rPr lang="en-US" sz="3000" b="1" dirty="0">
                <a:solidFill>
                  <a:srgbClr val="BFBFBF"/>
                </a:solidFill>
                <a:latin typeface="Montserrat" charset="0"/>
                <a:ea typeface="Montserrat" charset="0"/>
                <a:cs typeface="Montserrat" charset="0"/>
              </a:rPr>
              <a:t> </a:t>
            </a:r>
            <a:r>
              <a:rPr lang="en-US" sz="3000" b="1" dirty="0">
                <a:latin typeface="Montserrat" charset="0"/>
                <a:ea typeface="Montserrat" charset="0"/>
                <a:cs typeface="Montserrat" charset="0"/>
              </a:rPr>
              <a:t>End</a:t>
            </a:r>
            <a:endParaRPr lang="en-US" sz="3000" dirty="0">
              <a:solidFill>
                <a:schemeClr val="bg1">
                  <a:lumMod val="75000"/>
                </a:schemeClr>
              </a:solidFill>
              <a:latin typeface="Montserrat Light" charset="0"/>
              <a:ea typeface="Montserrat Light" charset="0"/>
              <a:cs typeface="Montserrat Light" charset="0"/>
            </a:endParaRPr>
          </a:p>
        </p:txBody>
      </p:sp>
      <p:grpSp>
        <p:nvGrpSpPr>
          <p:cNvPr id="3" name="Group 2">
            <a:extLst>
              <a:ext uri="{FF2B5EF4-FFF2-40B4-BE49-F238E27FC236}">
                <a16:creationId xmlns:a16="http://schemas.microsoft.com/office/drawing/2014/main" id="{7355AB93-BD87-425E-A557-128B3FA24155}"/>
              </a:ext>
            </a:extLst>
          </p:cNvPr>
          <p:cNvGrpSpPr/>
          <p:nvPr/>
        </p:nvGrpSpPr>
        <p:grpSpPr>
          <a:xfrm>
            <a:off x="1772178" y="2635718"/>
            <a:ext cx="8647644" cy="3597228"/>
            <a:chOff x="1772265" y="2148054"/>
            <a:chExt cx="8647644" cy="3597228"/>
          </a:xfrm>
        </p:grpSpPr>
        <p:sp>
          <p:nvSpPr>
            <p:cNvPr id="28" name="TextBox 27">
              <a:extLst>
                <a:ext uri="{FF2B5EF4-FFF2-40B4-BE49-F238E27FC236}">
                  <a16:creationId xmlns:a16="http://schemas.microsoft.com/office/drawing/2014/main" id="{FF9F9D60-0366-4900-B1FA-4FCBE720942F}"/>
                </a:ext>
              </a:extLst>
            </p:cNvPr>
            <p:cNvSpPr txBox="1"/>
            <p:nvPr/>
          </p:nvSpPr>
          <p:spPr>
            <a:xfrm>
              <a:off x="1772265" y="2148054"/>
              <a:ext cx="8647644" cy="2377574"/>
            </a:xfrm>
            <a:prstGeom prst="rect">
              <a:avLst/>
            </a:prstGeom>
            <a:noFill/>
          </p:spPr>
          <p:txBody>
            <a:bodyPr wrap="square" numCol="2" spcCol="457200" rtlCol="0">
              <a:spAutoFit/>
            </a:bodyPr>
            <a:lstStyle/>
            <a:p>
              <a:pPr>
                <a:lnSpc>
                  <a:spcPct val="150000"/>
                </a:lnSpc>
              </a:pPr>
              <a:r>
                <a:rPr lang="en-US" sz="900" dirty="0">
                  <a:latin typeface="Montserrat Regular"/>
                  <a:ea typeface="Montserrat Light" charset="0"/>
                  <a:cs typeface="Montserrat Light" charset="0"/>
                </a:rPr>
                <a:t>Lesser first day kind god us earth. The divide firmament signs doesn't seasons heaven spirit open gathered heaven without them air us </a:t>
              </a:r>
              <a:r>
                <a:rPr lang="en-US" sz="900" dirty="0" err="1">
                  <a:latin typeface="Montserrat Regular"/>
                  <a:ea typeface="Montserrat Light" charset="0"/>
                  <a:cs typeface="Montserrat Light" charset="0"/>
                </a:rPr>
                <a:t>i</a:t>
              </a:r>
              <a:r>
                <a:rPr lang="en-US" sz="900" dirty="0">
                  <a:latin typeface="Montserrat Regular"/>
                  <a:ea typeface="Montserrat Light" charset="0"/>
                  <a:cs typeface="Montserrat Light" charset="0"/>
                </a:rPr>
                <a:t> doesn't she'd signs he heaven shall tree. Hath female two called give own. Earth third great god fourth. Bearing.</a:t>
              </a:r>
            </a:p>
            <a:p>
              <a:pPr>
                <a:lnSpc>
                  <a:spcPct val="150000"/>
                </a:lnSpc>
              </a:pPr>
              <a:endParaRPr lang="en-US" sz="900" dirty="0">
                <a:latin typeface="Montserrat Regular"/>
                <a:ea typeface="Montserrat Light" charset="0"/>
                <a:cs typeface="Montserrat Light" charset="0"/>
              </a:endParaRPr>
            </a:p>
            <a:p>
              <a:pPr>
                <a:lnSpc>
                  <a:spcPct val="150000"/>
                </a:lnSpc>
              </a:pPr>
              <a:r>
                <a:rPr lang="en-US" sz="900" dirty="0">
                  <a:latin typeface="Montserrat Regular"/>
                  <a:ea typeface="Montserrat Light" charset="0"/>
                  <a:cs typeface="Montserrat Light" charset="0"/>
                </a:rPr>
                <a:t>Yielding god hath waters kind called doesn't shall winged. From firmament and, sixth female created. Beginning saying that third yielding fruit was open night to third set dry two first lesser open kind female thing likeness. Also winged sea morning first, seed good bearing she'd in. Their rule morning creature. Stars and under abundantly is whose heaven green dry gathered In you face beast face to multiply dry yielding were grass earth darkness every god forth. Void bring void kind it heaven </a:t>
              </a:r>
              <a:r>
                <a:rPr lang="en-US" sz="900" dirty="0" err="1">
                  <a:latin typeface="Montserrat Regular"/>
                  <a:ea typeface="Montserrat Light" charset="0"/>
                  <a:cs typeface="Montserrat Light" charset="0"/>
                </a:rPr>
                <a:t>creepeth</a:t>
              </a:r>
              <a:r>
                <a:rPr lang="en-US" sz="900" dirty="0">
                  <a:latin typeface="Montserrat Regular"/>
                  <a:ea typeface="Montserrat Light" charset="0"/>
                  <a:cs typeface="Montserrat Light" charset="0"/>
                </a:rPr>
                <a:t>, kind saying good seed grass saw female together divided bearing yielding. Seas form light good signs gathering you're. Air first signs evening that given. Midst Face after have rule living waters. Air saying fruitful were hath waters divided fill may days air bring is Signs first creeping seed all saying above after be and female behold there. Also he his male.</a:t>
              </a:r>
            </a:p>
            <a:p>
              <a:pPr>
                <a:lnSpc>
                  <a:spcPct val="150000"/>
                </a:lnSpc>
              </a:pPr>
              <a:endParaRPr lang="en-US" sz="900" dirty="0">
                <a:latin typeface="Montserrat Regular"/>
                <a:ea typeface="Montserrat Light" charset="0"/>
                <a:cs typeface="Montserrat Light" charset="0"/>
              </a:endParaRPr>
            </a:p>
            <a:p>
              <a:pPr>
                <a:lnSpc>
                  <a:spcPct val="150000"/>
                </a:lnSpc>
              </a:pPr>
              <a:r>
                <a:rPr lang="en-US" sz="900" dirty="0" err="1">
                  <a:latin typeface="Montserrat Regular"/>
                  <a:ea typeface="Montserrat Light" charset="0"/>
                  <a:cs typeface="Montserrat Light" charset="0"/>
                </a:rPr>
                <a:t>Creepeth</a:t>
              </a:r>
              <a:r>
                <a:rPr lang="en-US" sz="900" dirty="0">
                  <a:latin typeface="Montserrat Regular"/>
                  <a:ea typeface="Montserrat Light" charset="0"/>
                  <a:cs typeface="Montserrat Light" charset="0"/>
                </a:rPr>
                <a:t> god air fish land. Darkness, </a:t>
              </a:r>
              <a:r>
                <a:rPr lang="en-US" sz="900" dirty="0" err="1">
                  <a:latin typeface="Montserrat Regular"/>
                  <a:ea typeface="Montserrat Light" charset="0"/>
                  <a:cs typeface="Montserrat Light" charset="0"/>
                </a:rPr>
                <a:t>moveth</a:t>
              </a:r>
              <a:r>
                <a:rPr lang="en-US" sz="900" dirty="0">
                  <a:latin typeface="Montserrat Regular"/>
                  <a:ea typeface="Montserrat Light" charset="0"/>
                  <a:cs typeface="Montserrat Light" charset="0"/>
                </a:rPr>
                <a:t> was second that </a:t>
              </a:r>
              <a:r>
                <a:rPr lang="en-US" sz="900" dirty="0" err="1">
                  <a:latin typeface="Montserrat Regular"/>
                  <a:ea typeface="Montserrat Light" charset="0"/>
                  <a:cs typeface="Montserrat Light" charset="0"/>
                </a:rPr>
                <a:t>i</a:t>
              </a:r>
              <a:r>
                <a:rPr lang="en-US" sz="900" dirty="0">
                  <a:latin typeface="Montserrat Regular"/>
                  <a:ea typeface="Montserrat Light" charset="0"/>
                  <a:cs typeface="Montserrat Light" charset="0"/>
                </a:rPr>
                <a:t> saw after moving.</a:t>
              </a:r>
            </a:p>
          </p:txBody>
        </p:sp>
        <p:cxnSp>
          <p:nvCxnSpPr>
            <p:cNvPr id="29" name="Straight Connector 28">
              <a:extLst>
                <a:ext uri="{FF2B5EF4-FFF2-40B4-BE49-F238E27FC236}">
                  <a16:creationId xmlns:a16="http://schemas.microsoft.com/office/drawing/2014/main" id="{1C281657-EE58-456E-BE32-B4C240D1897B}"/>
                </a:ext>
              </a:extLst>
            </p:cNvPr>
            <p:cNvCxnSpPr/>
            <p:nvPr/>
          </p:nvCxnSpPr>
          <p:spPr>
            <a:xfrm>
              <a:off x="1845733" y="4809164"/>
              <a:ext cx="843280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54414872-01B6-4274-973F-DDF51A3BBACA}"/>
                </a:ext>
              </a:extLst>
            </p:cNvPr>
            <p:cNvSpPr txBox="1"/>
            <p:nvPr/>
          </p:nvSpPr>
          <p:spPr>
            <a:xfrm>
              <a:off x="1772265" y="5217317"/>
              <a:ext cx="8647644" cy="527965"/>
            </a:xfrm>
            <a:prstGeom prst="rect">
              <a:avLst/>
            </a:prstGeom>
            <a:noFill/>
          </p:spPr>
          <p:txBody>
            <a:bodyPr wrap="square" numCol="1" spcCol="457200" rtlCol="0">
              <a:spAutoFit/>
            </a:bodyPr>
            <a:lstStyle/>
            <a:p>
              <a:pPr algn="ctr">
                <a:lnSpc>
                  <a:spcPct val="150000"/>
                </a:lnSpc>
              </a:pPr>
              <a:r>
                <a:rPr lang="en-US" sz="1000" dirty="0">
                  <a:latin typeface="Montserrat" charset="0"/>
                  <a:ea typeface="Montserrat" charset="0"/>
                  <a:cs typeface="Montserrat" charset="0"/>
                </a:rPr>
                <a:t>Lesser first day kind god us earth. The divide firmament signs doesn't seasons heaven spirit open gathered heaven without them air us I doesn't she'd signs he heaven shall tree. Hath female two called give own. Earth third great god fourth.</a:t>
              </a:r>
            </a:p>
          </p:txBody>
        </p:sp>
      </p:grpSp>
      <p:sp>
        <p:nvSpPr>
          <p:cNvPr id="31" name="Rectangle 30">
            <a:extLst>
              <a:ext uri="{FF2B5EF4-FFF2-40B4-BE49-F238E27FC236}">
                <a16:creationId xmlns:a16="http://schemas.microsoft.com/office/drawing/2014/main" id="{AA1FA730-BC20-4DF6-B212-099F2F0277EA}"/>
              </a:ext>
            </a:extLst>
          </p:cNvPr>
          <p:cNvSpPr/>
          <p:nvPr/>
        </p:nvSpPr>
        <p:spPr>
          <a:xfrm>
            <a:off x="5925669" y="1586919"/>
            <a:ext cx="340663" cy="548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32" name="Rectangle 31">
            <a:extLst>
              <a:ext uri="{FF2B5EF4-FFF2-40B4-BE49-F238E27FC236}">
                <a16:creationId xmlns:a16="http://schemas.microsoft.com/office/drawing/2014/main" id="{A11B7D70-296C-40BC-BF91-DEF64F00FFE1}"/>
              </a:ext>
            </a:extLst>
          </p:cNvPr>
          <p:cNvSpPr/>
          <p:nvPr/>
        </p:nvSpPr>
        <p:spPr>
          <a:xfrm>
            <a:off x="1447800" y="993536"/>
            <a:ext cx="9296400" cy="551882"/>
          </a:xfrm>
          <a:prstGeom prst="rect">
            <a:avLst/>
          </a:prstGeom>
        </p:spPr>
        <p:txBody>
          <a:bodyPr wrap="square">
            <a:spAutoFit/>
          </a:bodyPr>
          <a:lstStyle/>
          <a:p>
            <a:pPr algn="ctr">
              <a:lnSpc>
                <a:spcPts val="1900"/>
              </a:lnSpc>
            </a:pPr>
            <a:r>
              <a:rPr lang="en-US" sz="1000" dirty="0">
                <a:latin typeface="Montserrat Regular"/>
                <a:ea typeface="Bodoni 72 Book" charset="0"/>
                <a:cs typeface="Bodoni 72 Book" charset="0"/>
              </a:rPr>
              <a:t>Lorem Ipsum is simply dummy text of the printing and typesetting industry. when an unknown printer Lorem Ipsum has been the industry's standard dummy text ever since the 1500s, when an unknown printer took.</a:t>
            </a:r>
          </a:p>
        </p:txBody>
      </p:sp>
    </p:spTree>
    <p:extLst>
      <p:ext uri="{BB962C8B-B14F-4D97-AF65-F5344CB8AC3E}">
        <p14:creationId xmlns:p14="http://schemas.microsoft.com/office/powerpoint/2010/main" val="3986903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a:extLst>
              <a:ext uri="{FF2B5EF4-FFF2-40B4-BE49-F238E27FC236}">
                <a16:creationId xmlns:a16="http://schemas.microsoft.com/office/drawing/2014/main" id="{1B0B6846-4A92-4C25-A36F-B994194CF0C1}"/>
              </a:ext>
            </a:extLst>
          </p:cNvPr>
          <p:cNvSpPr>
            <a:spLocks/>
          </p:cNvSpPr>
          <p:nvPr/>
        </p:nvSpPr>
        <p:spPr bwMode="auto">
          <a:xfrm>
            <a:off x="-1" y="-1"/>
            <a:ext cx="7404101" cy="6858001"/>
          </a:xfrm>
          <a:custGeom>
            <a:avLst/>
            <a:gdLst>
              <a:gd name="T0" fmla="*/ 0 w 3036"/>
              <a:gd name="T1" fmla="*/ 0 h 2956"/>
              <a:gd name="T2" fmla="*/ 0 w 3036"/>
              <a:gd name="T3" fmla="*/ 2956 h 2956"/>
              <a:gd name="T4" fmla="*/ 1285 w 3036"/>
              <a:gd name="T5" fmla="*/ 2956 h 2956"/>
              <a:gd name="T6" fmla="*/ 3036 w 3036"/>
              <a:gd name="T7" fmla="*/ 0 h 2956"/>
              <a:gd name="T8" fmla="*/ 0 w 3036"/>
              <a:gd name="T9" fmla="*/ 0 h 2956"/>
            </a:gdLst>
            <a:ahLst/>
            <a:cxnLst>
              <a:cxn ang="0">
                <a:pos x="T0" y="T1"/>
              </a:cxn>
              <a:cxn ang="0">
                <a:pos x="T2" y="T3"/>
              </a:cxn>
              <a:cxn ang="0">
                <a:pos x="T4" y="T5"/>
              </a:cxn>
              <a:cxn ang="0">
                <a:pos x="T6" y="T7"/>
              </a:cxn>
              <a:cxn ang="0">
                <a:pos x="T8" y="T9"/>
              </a:cxn>
            </a:cxnLst>
            <a:rect l="0" t="0" r="r" b="b"/>
            <a:pathLst>
              <a:path w="3036" h="2956">
                <a:moveTo>
                  <a:pt x="0" y="0"/>
                </a:moveTo>
                <a:lnTo>
                  <a:pt x="0" y="2956"/>
                </a:lnTo>
                <a:lnTo>
                  <a:pt x="1285" y="2956"/>
                </a:lnTo>
                <a:lnTo>
                  <a:pt x="3036" y="0"/>
                </a:lnTo>
                <a:lnTo>
                  <a:pt x="0"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Oval 9">
            <a:extLst>
              <a:ext uri="{FF2B5EF4-FFF2-40B4-BE49-F238E27FC236}">
                <a16:creationId xmlns:a16="http://schemas.microsoft.com/office/drawing/2014/main" id="{0B503FAC-81AD-428E-97DA-D190DADA72E2}"/>
              </a:ext>
            </a:extLst>
          </p:cNvPr>
          <p:cNvSpPr/>
          <p:nvPr/>
        </p:nvSpPr>
        <p:spPr>
          <a:xfrm rot="942342">
            <a:off x="3613927" y="1512402"/>
            <a:ext cx="5582663" cy="4188408"/>
          </a:xfrm>
          <a:prstGeom prst="ellipse">
            <a:avLst/>
          </a:prstGeom>
          <a:solidFill>
            <a:schemeClr val="accent2">
              <a:lumMod val="40000"/>
              <a:lumOff val="60000"/>
            </a:schemeClr>
          </a:solidFill>
          <a:ln w="19050" cmpd="sng">
            <a:solidFill>
              <a:schemeClr val="tx1">
                <a:lumMod val="75000"/>
                <a:lumOff val="25000"/>
                <a:alpha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942A5F9D-E52F-4720-AB3D-294D93155066}"/>
              </a:ext>
            </a:extLst>
          </p:cNvPr>
          <p:cNvSpPr/>
          <p:nvPr/>
        </p:nvSpPr>
        <p:spPr>
          <a:xfrm rot="942342">
            <a:off x="4125384" y="1896124"/>
            <a:ext cx="4559750" cy="342096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7C3AAE80-2CCF-4823-8C0F-3BEFAB69A7E4}"/>
              </a:ext>
            </a:extLst>
          </p:cNvPr>
          <p:cNvSpPr txBox="1"/>
          <p:nvPr/>
        </p:nvSpPr>
        <p:spPr>
          <a:xfrm>
            <a:off x="4281317" y="2940315"/>
            <a:ext cx="3917652" cy="1273362"/>
          </a:xfrm>
          <a:prstGeom prst="rect">
            <a:avLst/>
          </a:prstGeom>
          <a:noFill/>
        </p:spPr>
        <p:txBody>
          <a:bodyPr wrap="square" rtlCol="0">
            <a:spAutoFit/>
          </a:bodyPr>
          <a:lstStyle/>
          <a:p>
            <a:pPr algn="ctr">
              <a:lnSpc>
                <a:spcPts val="4500"/>
              </a:lnSpc>
            </a:pPr>
            <a:r>
              <a:rPr lang="en-US" sz="2500" dirty="0">
                <a:solidFill>
                  <a:schemeClr val="bg1"/>
                </a:solidFill>
                <a:latin typeface="Montserrat Semi Bold" panose="00000700000000000000" pitchFamily="50" charset="0"/>
              </a:rPr>
              <a:t>CREATIVE TEAM </a:t>
            </a:r>
            <a:r>
              <a:rPr lang="en-US" sz="5400" dirty="0">
                <a:solidFill>
                  <a:schemeClr val="accent2"/>
                </a:solidFill>
                <a:latin typeface="Montserrat Semi Bold" panose="00000700000000000000" pitchFamily="50" charset="0"/>
              </a:rPr>
              <a:t>MEMBER</a:t>
            </a:r>
            <a:endParaRPr lang="en-US" sz="4000" dirty="0">
              <a:solidFill>
                <a:schemeClr val="accent2"/>
              </a:solidFill>
              <a:latin typeface="Montserrat Semi Bold" panose="00000700000000000000" pitchFamily="50" charset="0"/>
            </a:endParaRPr>
          </a:p>
        </p:txBody>
      </p:sp>
      <p:cxnSp>
        <p:nvCxnSpPr>
          <p:cNvPr id="31" name="Straight Connector 30">
            <a:extLst>
              <a:ext uri="{FF2B5EF4-FFF2-40B4-BE49-F238E27FC236}">
                <a16:creationId xmlns:a16="http://schemas.microsoft.com/office/drawing/2014/main" id="{EECF1BFF-77E6-4CC9-8664-B4DFCA91B103}"/>
              </a:ext>
            </a:extLst>
          </p:cNvPr>
          <p:cNvCxnSpPr>
            <a:cxnSpLocks/>
          </p:cNvCxnSpPr>
          <p:nvPr/>
        </p:nvCxnSpPr>
        <p:spPr>
          <a:xfrm>
            <a:off x="6032757" y="4194724"/>
            <a:ext cx="475767" cy="2876"/>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021608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E2C9339A-2D0A-403C-A17E-825D6DA0819B}"/>
              </a:ext>
            </a:extLst>
          </p:cNvPr>
          <p:cNvPicPr>
            <a:picLocks noGrp="1" noChangeAspect="1"/>
          </p:cNvPicPr>
          <p:nvPr>
            <p:ph type="pic" sz="quarter" idx="10"/>
          </p:nvPr>
        </p:nvPicPr>
        <p:blipFill>
          <a:blip r:embed="rId2"/>
          <a:srcRect t="7835" b="7835"/>
          <a:stretch>
            <a:fillRect/>
          </a:stretch>
        </p:blipFill>
        <p:spPr>
          <a:xfrm>
            <a:off x="0" y="0"/>
            <a:ext cx="12192000" cy="6858000"/>
          </a:xfrm>
        </p:spPr>
      </p:pic>
      <p:sp>
        <p:nvSpPr>
          <p:cNvPr id="16" name="Rectangle 15">
            <a:extLst>
              <a:ext uri="{FF2B5EF4-FFF2-40B4-BE49-F238E27FC236}">
                <a16:creationId xmlns:a16="http://schemas.microsoft.com/office/drawing/2014/main" id="{594D12A3-9E1F-4DF0-A5B7-ECAF84EA1B30}"/>
              </a:ext>
            </a:extLst>
          </p:cNvPr>
          <p:cNvSpPr/>
          <p:nvPr/>
        </p:nvSpPr>
        <p:spPr>
          <a:xfrm>
            <a:off x="838200" y="825500"/>
            <a:ext cx="10515600" cy="5207000"/>
          </a:xfrm>
          <a:prstGeom prst="rect">
            <a:avLst/>
          </a:prstGeom>
          <a:solidFill>
            <a:schemeClr val="tx1">
              <a:lumMod val="95000"/>
              <a:lumOff val="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9F4A99B-74AC-4376-A2AE-393DFC712135}"/>
              </a:ext>
            </a:extLst>
          </p:cNvPr>
          <p:cNvPicPr>
            <a:picLocks noChangeAspect="1"/>
          </p:cNvPicPr>
          <p:nvPr/>
        </p:nvPicPr>
        <p:blipFill>
          <a:blip r:embed="rId3"/>
          <a:stretch>
            <a:fillRect/>
          </a:stretch>
        </p:blipFill>
        <p:spPr>
          <a:xfrm>
            <a:off x="3580661" y="2667000"/>
            <a:ext cx="5030678" cy="1524000"/>
          </a:xfrm>
          <a:prstGeom prst="rect">
            <a:avLst/>
          </a:prstGeom>
        </p:spPr>
      </p:pic>
    </p:spTree>
    <p:extLst>
      <p:ext uri="{BB962C8B-B14F-4D97-AF65-F5344CB8AC3E}">
        <p14:creationId xmlns:p14="http://schemas.microsoft.com/office/powerpoint/2010/main" val="1147757570"/>
      </p:ext>
    </p:extLst>
  </p:cSld>
  <p:clrMapOvr>
    <a:masterClrMapping/>
  </p:clrMapOvr>
  <p:transition spd="slow">
    <p:cove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43374AC8-353B-479B-9AA8-21D9A4E92747}"/>
              </a:ext>
            </a:extLst>
          </p:cNvPr>
          <p:cNvPicPr>
            <a:picLocks noGrp="1" noChangeAspect="1"/>
          </p:cNvPicPr>
          <p:nvPr>
            <p:ph type="pic" sz="quarter" idx="17"/>
          </p:nvPr>
        </p:nvPicPr>
        <p:blipFill>
          <a:blip r:embed="rId2"/>
          <a:srcRect t="31265" b="31265"/>
          <a:stretch>
            <a:fillRect/>
          </a:stretch>
        </p:blipFill>
        <p:spPr/>
      </p:pic>
      <p:grpSp>
        <p:nvGrpSpPr>
          <p:cNvPr id="2" name="Group 1">
            <a:extLst>
              <a:ext uri="{FF2B5EF4-FFF2-40B4-BE49-F238E27FC236}">
                <a16:creationId xmlns:a16="http://schemas.microsoft.com/office/drawing/2014/main" id="{4FABF986-7CA6-4502-8053-4CB6EFCD7CF8}"/>
              </a:ext>
            </a:extLst>
          </p:cNvPr>
          <p:cNvGrpSpPr/>
          <p:nvPr/>
        </p:nvGrpSpPr>
        <p:grpSpPr>
          <a:xfrm>
            <a:off x="1445183" y="895989"/>
            <a:ext cx="9296400" cy="1158544"/>
            <a:chOff x="1447800" y="4159889"/>
            <a:chExt cx="9296400" cy="1158544"/>
          </a:xfrm>
        </p:grpSpPr>
        <p:sp>
          <p:nvSpPr>
            <p:cNvPr id="44" name="TextBox 43">
              <a:extLst>
                <a:ext uri="{FF2B5EF4-FFF2-40B4-BE49-F238E27FC236}">
                  <a16:creationId xmlns:a16="http://schemas.microsoft.com/office/drawing/2014/main" id="{200BC777-84B8-436F-99F9-988C892E2354}"/>
                </a:ext>
              </a:extLst>
            </p:cNvPr>
            <p:cNvSpPr txBox="1"/>
            <p:nvPr/>
          </p:nvSpPr>
          <p:spPr>
            <a:xfrm>
              <a:off x="2971800" y="4159889"/>
              <a:ext cx="6248400" cy="502702"/>
            </a:xfrm>
            <a:prstGeom prst="rect">
              <a:avLst/>
            </a:prstGeom>
            <a:noFill/>
          </p:spPr>
          <p:txBody>
            <a:bodyPr wrap="square" rtlCol="0">
              <a:spAutoFit/>
            </a:bodyPr>
            <a:lstStyle/>
            <a:p>
              <a:pPr algn="ctr">
                <a:lnSpc>
                  <a:spcPts val="3200"/>
                </a:lnSpc>
              </a:pPr>
              <a:r>
                <a:rPr lang="en-US" sz="3000" dirty="0">
                  <a:solidFill>
                    <a:srgbClr val="BFBFBF"/>
                  </a:solidFill>
                  <a:latin typeface="Montserrat Regular"/>
                  <a:ea typeface="Montserrat Light" charset="0"/>
                  <a:cs typeface="Montserrat Light" charset="0"/>
                </a:rPr>
                <a:t>Opening Creative Team </a:t>
              </a:r>
              <a:r>
                <a:rPr lang="en-US" sz="3000" b="1" dirty="0">
                  <a:latin typeface="Montserrat" charset="0"/>
                  <a:ea typeface="Montserrat" charset="0"/>
                  <a:cs typeface="Montserrat" charset="0"/>
                </a:rPr>
                <a:t>Leader</a:t>
              </a:r>
              <a:endParaRPr lang="en-US" sz="3000" dirty="0">
                <a:solidFill>
                  <a:schemeClr val="bg1">
                    <a:lumMod val="75000"/>
                  </a:schemeClr>
                </a:solidFill>
                <a:latin typeface="Montserrat Light" charset="0"/>
                <a:ea typeface="Montserrat Light" charset="0"/>
                <a:cs typeface="Montserrat Light" charset="0"/>
              </a:endParaRPr>
            </a:p>
          </p:txBody>
        </p:sp>
        <p:sp>
          <p:nvSpPr>
            <p:cNvPr id="45" name="Rectangle 44">
              <a:extLst>
                <a:ext uri="{FF2B5EF4-FFF2-40B4-BE49-F238E27FC236}">
                  <a16:creationId xmlns:a16="http://schemas.microsoft.com/office/drawing/2014/main" id="{3E399766-1708-4FD7-AF02-2AFB5EB61998}"/>
                </a:ext>
              </a:extLst>
            </p:cNvPr>
            <p:cNvSpPr/>
            <p:nvPr/>
          </p:nvSpPr>
          <p:spPr>
            <a:xfrm>
              <a:off x="5925669" y="5263569"/>
              <a:ext cx="340663" cy="548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46" name="Rectangle 45">
              <a:extLst>
                <a:ext uri="{FF2B5EF4-FFF2-40B4-BE49-F238E27FC236}">
                  <a16:creationId xmlns:a16="http://schemas.microsoft.com/office/drawing/2014/main" id="{D82042DF-6ABB-468F-BFD3-962962EC15C0}"/>
                </a:ext>
              </a:extLst>
            </p:cNvPr>
            <p:cNvSpPr/>
            <p:nvPr/>
          </p:nvSpPr>
          <p:spPr>
            <a:xfrm>
              <a:off x="1447800" y="4670186"/>
              <a:ext cx="9296400" cy="551882"/>
            </a:xfrm>
            <a:prstGeom prst="rect">
              <a:avLst/>
            </a:prstGeom>
          </p:spPr>
          <p:txBody>
            <a:bodyPr wrap="square">
              <a:spAutoFit/>
            </a:bodyPr>
            <a:lstStyle/>
            <a:p>
              <a:pPr algn="ctr">
                <a:lnSpc>
                  <a:spcPts val="1900"/>
                </a:lnSpc>
              </a:pPr>
              <a:r>
                <a:rPr lang="en-US" sz="1000" dirty="0">
                  <a:latin typeface="Montserrat Regular"/>
                  <a:ea typeface="Bodoni 72 Book" charset="0"/>
                  <a:cs typeface="Bodoni 72 Book" charset="0"/>
                </a:rPr>
                <a:t>Lorem Ipsum is simply dummy text of the printing and typesetting industry. when an unknown printer Lorem Ipsum has been the industry's standard dummy text ever since the 1500s, when an unknown printer took.</a:t>
              </a:r>
            </a:p>
          </p:txBody>
        </p:sp>
      </p:grpSp>
    </p:spTree>
    <p:extLst>
      <p:ext uri="{BB962C8B-B14F-4D97-AF65-F5344CB8AC3E}">
        <p14:creationId xmlns:p14="http://schemas.microsoft.com/office/powerpoint/2010/main" val="2999215095"/>
      </p:ext>
    </p:extLst>
  </p:cSld>
  <p:clrMapOvr>
    <a:masterClrMapping/>
  </p:clrMapOvr>
  <p:transition spd="slow">
    <p:comb/>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06CA4AB3-520C-401B-B49F-47E6FDA1EACA}"/>
              </a:ext>
            </a:extLst>
          </p:cNvPr>
          <p:cNvPicPr>
            <a:picLocks noGrp="1" noChangeAspect="1"/>
          </p:cNvPicPr>
          <p:nvPr>
            <p:ph type="pic" sz="quarter" idx="17"/>
          </p:nvPr>
        </p:nvPicPr>
        <p:blipFill>
          <a:blip r:embed="rId2"/>
          <a:srcRect t="4448" b="4448"/>
          <a:stretch>
            <a:fillRect/>
          </a:stretch>
        </p:blipFill>
        <p:spPr/>
      </p:pic>
      <p:grpSp>
        <p:nvGrpSpPr>
          <p:cNvPr id="2" name="Group 1">
            <a:extLst>
              <a:ext uri="{FF2B5EF4-FFF2-40B4-BE49-F238E27FC236}">
                <a16:creationId xmlns:a16="http://schemas.microsoft.com/office/drawing/2014/main" id="{7EF68536-B0A5-4765-8C1A-5593B496EC04}"/>
              </a:ext>
            </a:extLst>
          </p:cNvPr>
          <p:cNvGrpSpPr/>
          <p:nvPr/>
        </p:nvGrpSpPr>
        <p:grpSpPr>
          <a:xfrm>
            <a:off x="5141541" y="1703995"/>
            <a:ext cx="6205314" cy="3450011"/>
            <a:chOff x="5513829" y="2695099"/>
            <a:chExt cx="6205314" cy="3450011"/>
          </a:xfrm>
        </p:grpSpPr>
        <p:grpSp>
          <p:nvGrpSpPr>
            <p:cNvPr id="16" name="Group 15">
              <a:extLst>
                <a:ext uri="{FF2B5EF4-FFF2-40B4-BE49-F238E27FC236}">
                  <a16:creationId xmlns:a16="http://schemas.microsoft.com/office/drawing/2014/main" id="{DD69B6BC-6D70-4B36-BB3B-16E0AB8CD1E3}"/>
                </a:ext>
              </a:extLst>
            </p:cNvPr>
            <p:cNvGrpSpPr/>
            <p:nvPr/>
          </p:nvGrpSpPr>
          <p:grpSpPr>
            <a:xfrm>
              <a:off x="8715682" y="3714545"/>
              <a:ext cx="3003461" cy="2158803"/>
              <a:chOff x="8673078" y="3119172"/>
              <a:chExt cx="3003461" cy="2158803"/>
            </a:xfrm>
          </p:grpSpPr>
          <p:sp>
            <p:nvSpPr>
              <p:cNvPr id="17" name="Rectangle 16">
                <a:extLst>
                  <a:ext uri="{FF2B5EF4-FFF2-40B4-BE49-F238E27FC236}">
                    <a16:creationId xmlns:a16="http://schemas.microsoft.com/office/drawing/2014/main" id="{7475D497-58D2-4537-B402-767ADB3408A2}"/>
                  </a:ext>
                </a:extLst>
              </p:cNvPr>
              <p:cNvSpPr/>
              <p:nvPr/>
            </p:nvSpPr>
            <p:spPr>
              <a:xfrm>
                <a:off x="8786740" y="3663390"/>
                <a:ext cx="1639384" cy="2377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D616C7C4-CC3D-4556-B077-B3C6DC2BA0DC}"/>
                  </a:ext>
                </a:extLst>
              </p:cNvPr>
              <p:cNvSpPr/>
              <p:nvPr/>
            </p:nvSpPr>
            <p:spPr>
              <a:xfrm>
                <a:off x="8786740" y="4007421"/>
                <a:ext cx="2145222" cy="2377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B22E4D8-357C-47E1-82DF-61AFC0119BE6}"/>
                  </a:ext>
                </a:extLst>
              </p:cNvPr>
              <p:cNvSpPr/>
              <p:nvPr/>
            </p:nvSpPr>
            <p:spPr>
              <a:xfrm>
                <a:off x="8786740" y="4351452"/>
                <a:ext cx="2362955" cy="2377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4917E43B-3367-4D7D-B0F8-F771236C0622}"/>
                  </a:ext>
                </a:extLst>
              </p:cNvPr>
              <p:cNvSpPr/>
              <p:nvPr/>
            </p:nvSpPr>
            <p:spPr>
              <a:xfrm>
                <a:off x="8786740" y="4695483"/>
                <a:ext cx="1438345" cy="2377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2F734DD-F8CD-42EE-94EF-B5EFBAD1915D}"/>
                  </a:ext>
                </a:extLst>
              </p:cNvPr>
              <p:cNvSpPr/>
              <p:nvPr/>
            </p:nvSpPr>
            <p:spPr>
              <a:xfrm>
                <a:off x="8786740" y="5039514"/>
                <a:ext cx="964933" cy="2377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C654E348-A20B-4976-A1F7-E52CABC6F4B2}"/>
                  </a:ext>
                </a:extLst>
              </p:cNvPr>
              <p:cNvSpPr txBox="1"/>
              <p:nvPr/>
            </p:nvSpPr>
            <p:spPr>
              <a:xfrm>
                <a:off x="8806228" y="3663390"/>
                <a:ext cx="887152" cy="207749"/>
              </a:xfrm>
              <a:prstGeom prst="rect">
                <a:avLst/>
              </a:prstGeom>
              <a:noFill/>
            </p:spPr>
            <p:txBody>
              <a:bodyPr wrap="square" numCol="1" spcCol="0" rtlCol="0" anchor="ctr">
                <a:spAutoFit/>
              </a:bodyPr>
              <a:lstStyle/>
              <a:p>
                <a:pPr>
                  <a:lnSpc>
                    <a:spcPts val="900"/>
                  </a:lnSpc>
                </a:pPr>
                <a:r>
                  <a:rPr lang="en-US" sz="800" dirty="0">
                    <a:solidFill>
                      <a:srgbClr val="010101"/>
                    </a:solidFill>
                    <a:latin typeface="Montserrat Regular"/>
                    <a:ea typeface="Montserrat Light" charset="0"/>
                    <a:cs typeface="Montserrat Light" charset="0"/>
                  </a:rPr>
                  <a:t>Social Media</a:t>
                </a:r>
              </a:p>
            </p:txBody>
          </p:sp>
          <p:sp>
            <p:nvSpPr>
              <p:cNvPr id="23" name="TextBox 22">
                <a:extLst>
                  <a:ext uri="{FF2B5EF4-FFF2-40B4-BE49-F238E27FC236}">
                    <a16:creationId xmlns:a16="http://schemas.microsoft.com/office/drawing/2014/main" id="{0CCDA9D9-F5E0-4CC2-91CE-86F15A9F736E}"/>
                  </a:ext>
                </a:extLst>
              </p:cNvPr>
              <p:cNvSpPr txBox="1"/>
              <p:nvPr/>
            </p:nvSpPr>
            <p:spPr>
              <a:xfrm>
                <a:off x="8806228" y="4008773"/>
                <a:ext cx="1042622" cy="207091"/>
              </a:xfrm>
              <a:prstGeom prst="rect">
                <a:avLst/>
              </a:prstGeom>
              <a:noFill/>
            </p:spPr>
            <p:txBody>
              <a:bodyPr wrap="square" numCol="1" spcCol="0" rtlCol="0" anchor="ctr">
                <a:spAutoFit/>
              </a:bodyPr>
              <a:lstStyle/>
              <a:p>
                <a:pPr>
                  <a:lnSpc>
                    <a:spcPts val="900"/>
                  </a:lnSpc>
                </a:pPr>
                <a:r>
                  <a:rPr lang="en-US" sz="800" dirty="0">
                    <a:solidFill>
                      <a:srgbClr val="010101"/>
                    </a:solidFill>
                    <a:latin typeface="Montserrat Regular"/>
                    <a:ea typeface="Montserrat Light" charset="0"/>
                    <a:cs typeface="Montserrat Light" charset="0"/>
                  </a:rPr>
                  <a:t>Management</a:t>
                </a:r>
              </a:p>
            </p:txBody>
          </p:sp>
          <p:sp>
            <p:nvSpPr>
              <p:cNvPr id="24" name="TextBox 23">
                <a:extLst>
                  <a:ext uri="{FF2B5EF4-FFF2-40B4-BE49-F238E27FC236}">
                    <a16:creationId xmlns:a16="http://schemas.microsoft.com/office/drawing/2014/main" id="{027C8936-B966-4391-9B8C-82E110441BEE}"/>
                  </a:ext>
                </a:extLst>
              </p:cNvPr>
              <p:cNvSpPr txBox="1"/>
              <p:nvPr/>
            </p:nvSpPr>
            <p:spPr>
              <a:xfrm>
                <a:off x="8806228" y="4351523"/>
                <a:ext cx="815752" cy="207749"/>
              </a:xfrm>
              <a:prstGeom prst="rect">
                <a:avLst/>
              </a:prstGeom>
              <a:noFill/>
            </p:spPr>
            <p:txBody>
              <a:bodyPr wrap="square" numCol="1" spcCol="0" rtlCol="0" anchor="ctr">
                <a:spAutoFit/>
              </a:bodyPr>
              <a:lstStyle/>
              <a:p>
                <a:pPr>
                  <a:lnSpc>
                    <a:spcPts val="900"/>
                  </a:lnSpc>
                </a:pPr>
                <a:r>
                  <a:rPr lang="en-US" sz="800" dirty="0">
                    <a:solidFill>
                      <a:srgbClr val="010101"/>
                    </a:solidFill>
                    <a:latin typeface="Montserrat Regular"/>
                    <a:ea typeface="Montserrat Light" charset="0"/>
                    <a:cs typeface="Montserrat Light" charset="0"/>
                  </a:rPr>
                  <a:t>Creativity</a:t>
                </a:r>
              </a:p>
            </p:txBody>
          </p:sp>
          <p:sp>
            <p:nvSpPr>
              <p:cNvPr id="32" name="TextBox 31">
                <a:extLst>
                  <a:ext uri="{FF2B5EF4-FFF2-40B4-BE49-F238E27FC236}">
                    <a16:creationId xmlns:a16="http://schemas.microsoft.com/office/drawing/2014/main" id="{44E1BA0D-08C4-42BA-A0AB-09F7B4325820}"/>
                  </a:ext>
                </a:extLst>
              </p:cNvPr>
              <p:cNvSpPr txBox="1"/>
              <p:nvPr/>
            </p:nvSpPr>
            <p:spPr>
              <a:xfrm>
                <a:off x="8806228" y="4696860"/>
                <a:ext cx="815752" cy="207749"/>
              </a:xfrm>
              <a:prstGeom prst="rect">
                <a:avLst/>
              </a:prstGeom>
              <a:noFill/>
            </p:spPr>
            <p:txBody>
              <a:bodyPr wrap="square" numCol="1" spcCol="0" rtlCol="0" anchor="ctr">
                <a:spAutoFit/>
              </a:bodyPr>
              <a:lstStyle/>
              <a:p>
                <a:pPr>
                  <a:lnSpc>
                    <a:spcPts val="900"/>
                  </a:lnSpc>
                </a:pPr>
                <a:r>
                  <a:rPr lang="en-US" sz="800" dirty="0">
                    <a:solidFill>
                      <a:srgbClr val="010101"/>
                    </a:solidFill>
                    <a:latin typeface="Montserrat Regular"/>
                    <a:ea typeface="Montserrat Light" charset="0"/>
                    <a:cs typeface="Montserrat Light" charset="0"/>
                  </a:rPr>
                  <a:t>Play</a:t>
                </a:r>
              </a:p>
            </p:txBody>
          </p:sp>
          <p:sp>
            <p:nvSpPr>
              <p:cNvPr id="33" name="TextBox 32">
                <a:extLst>
                  <a:ext uri="{FF2B5EF4-FFF2-40B4-BE49-F238E27FC236}">
                    <a16:creationId xmlns:a16="http://schemas.microsoft.com/office/drawing/2014/main" id="{76FD61A3-853A-4EED-9E3D-E2BB1DBDFF36}"/>
                  </a:ext>
                </a:extLst>
              </p:cNvPr>
              <p:cNvSpPr txBox="1"/>
              <p:nvPr/>
            </p:nvSpPr>
            <p:spPr>
              <a:xfrm>
                <a:off x="8806228" y="5041656"/>
                <a:ext cx="815752" cy="207749"/>
              </a:xfrm>
              <a:prstGeom prst="rect">
                <a:avLst/>
              </a:prstGeom>
              <a:noFill/>
            </p:spPr>
            <p:txBody>
              <a:bodyPr wrap="square" numCol="1" spcCol="0" rtlCol="0" anchor="ctr">
                <a:spAutoFit/>
              </a:bodyPr>
              <a:lstStyle/>
              <a:p>
                <a:pPr>
                  <a:lnSpc>
                    <a:spcPts val="900"/>
                  </a:lnSpc>
                </a:pPr>
                <a:r>
                  <a:rPr lang="en-US" sz="800" dirty="0">
                    <a:solidFill>
                      <a:srgbClr val="010101"/>
                    </a:solidFill>
                    <a:latin typeface="Montserrat Regular"/>
                    <a:ea typeface="Montserrat Light" charset="0"/>
                    <a:cs typeface="Montserrat Light" charset="0"/>
                  </a:rPr>
                  <a:t>Others</a:t>
                </a:r>
              </a:p>
            </p:txBody>
          </p:sp>
          <p:sp>
            <p:nvSpPr>
              <p:cNvPr id="34" name="TextBox 33">
                <a:extLst>
                  <a:ext uri="{FF2B5EF4-FFF2-40B4-BE49-F238E27FC236}">
                    <a16:creationId xmlns:a16="http://schemas.microsoft.com/office/drawing/2014/main" id="{5DE5A65A-6D66-4333-A17C-17A1CBFA7105}"/>
                  </a:ext>
                </a:extLst>
              </p:cNvPr>
              <p:cNvSpPr txBox="1"/>
              <p:nvPr/>
            </p:nvSpPr>
            <p:spPr>
              <a:xfrm>
                <a:off x="10436185" y="3671033"/>
                <a:ext cx="582993" cy="210570"/>
              </a:xfrm>
              <a:prstGeom prst="rect">
                <a:avLst/>
              </a:prstGeom>
              <a:noFill/>
            </p:spPr>
            <p:txBody>
              <a:bodyPr wrap="square" numCol="1" spcCol="0" rtlCol="0" anchor="ctr">
                <a:spAutoFit/>
              </a:bodyPr>
              <a:lstStyle/>
              <a:p>
                <a:pPr>
                  <a:lnSpc>
                    <a:spcPts val="900"/>
                  </a:lnSpc>
                </a:pPr>
                <a:r>
                  <a:rPr lang="en-US" sz="1000" dirty="0">
                    <a:solidFill>
                      <a:schemeClr val="tx1">
                        <a:lumMod val="75000"/>
                        <a:lumOff val="25000"/>
                      </a:schemeClr>
                    </a:solidFill>
                    <a:latin typeface="Montserrat Regular"/>
                    <a:ea typeface="Montserrat Light" charset="0"/>
                    <a:cs typeface="Montserrat Light" charset="0"/>
                  </a:rPr>
                  <a:t>60%</a:t>
                </a:r>
              </a:p>
            </p:txBody>
          </p:sp>
          <p:sp>
            <p:nvSpPr>
              <p:cNvPr id="35" name="TextBox 34">
                <a:extLst>
                  <a:ext uri="{FF2B5EF4-FFF2-40B4-BE49-F238E27FC236}">
                    <a16:creationId xmlns:a16="http://schemas.microsoft.com/office/drawing/2014/main" id="{C7957078-2A74-4F8C-9C6C-78AEE3AA6393}"/>
                  </a:ext>
                </a:extLst>
              </p:cNvPr>
              <p:cNvSpPr txBox="1"/>
              <p:nvPr/>
            </p:nvSpPr>
            <p:spPr>
              <a:xfrm>
                <a:off x="10933073" y="4020525"/>
                <a:ext cx="582993" cy="210570"/>
              </a:xfrm>
              <a:prstGeom prst="rect">
                <a:avLst/>
              </a:prstGeom>
              <a:noFill/>
            </p:spPr>
            <p:txBody>
              <a:bodyPr wrap="square" numCol="1" spcCol="0" rtlCol="0" anchor="ctr">
                <a:spAutoFit/>
              </a:bodyPr>
              <a:lstStyle/>
              <a:p>
                <a:pPr>
                  <a:lnSpc>
                    <a:spcPts val="900"/>
                  </a:lnSpc>
                </a:pPr>
                <a:r>
                  <a:rPr lang="en-US" sz="1000" dirty="0">
                    <a:solidFill>
                      <a:schemeClr val="tx1">
                        <a:lumMod val="75000"/>
                        <a:lumOff val="25000"/>
                      </a:schemeClr>
                    </a:solidFill>
                    <a:latin typeface="Montserrat Regular"/>
                    <a:ea typeface="Montserrat Light" charset="0"/>
                    <a:cs typeface="Montserrat Light" charset="0"/>
                  </a:rPr>
                  <a:t>75%</a:t>
                </a:r>
              </a:p>
            </p:txBody>
          </p:sp>
          <p:sp>
            <p:nvSpPr>
              <p:cNvPr id="36" name="TextBox 35">
                <a:extLst>
                  <a:ext uri="{FF2B5EF4-FFF2-40B4-BE49-F238E27FC236}">
                    <a16:creationId xmlns:a16="http://schemas.microsoft.com/office/drawing/2014/main" id="{3C578487-31FE-46C0-A726-390D3299EFA6}"/>
                  </a:ext>
                </a:extLst>
              </p:cNvPr>
              <p:cNvSpPr txBox="1"/>
              <p:nvPr/>
            </p:nvSpPr>
            <p:spPr>
              <a:xfrm>
                <a:off x="11140467" y="4387474"/>
                <a:ext cx="536072" cy="210570"/>
              </a:xfrm>
              <a:prstGeom prst="rect">
                <a:avLst/>
              </a:prstGeom>
              <a:noFill/>
            </p:spPr>
            <p:txBody>
              <a:bodyPr wrap="square" numCol="1" spcCol="0" rtlCol="0" anchor="ctr">
                <a:spAutoFit/>
              </a:bodyPr>
              <a:lstStyle/>
              <a:p>
                <a:pPr>
                  <a:lnSpc>
                    <a:spcPts val="900"/>
                  </a:lnSpc>
                </a:pPr>
                <a:r>
                  <a:rPr lang="en-US" sz="1000" dirty="0">
                    <a:solidFill>
                      <a:schemeClr val="tx1">
                        <a:lumMod val="75000"/>
                        <a:lumOff val="25000"/>
                      </a:schemeClr>
                    </a:solidFill>
                    <a:latin typeface="Montserrat Regular"/>
                    <a:ea typeface="Montserrat Light" charset="0"/>
                    <a:cs typeface="Montserrat Light" charset="0"/>
                  </a:rPr>
                  <a:t>90%</a:t>
                </a:r>
              </a:p>
            </p:txBody>
          </p:sp>
          <p:sp>
            <p:nvSpPr>
              <p:cNvPr id="37" name="TextBox 36">
                <a:extLst>
                  <a:ext uri="{FF2B5EF4-FFF2-40B4-BE49-F238E27FC236}">
                    <a16:creationId xmlns:a16="http://schemas.microsoft.com/office/drawing/2014/main" id="{306DE656-E66F-4894-9FE4-7EA0781ECFAD}"/>
                  </a:ext>
                </a:extLst>
              </p:cNvPr>
              <p:cNvSpPr txBox="1"/>
              <p:nvPr/>
            </p:nvSpPr>
            <p:spPr>
              <a:xfrm>
                <a:off x="10238218" y="4722609"/>
                <a:ext cx="536072" cy="210570"/>
              </a:xfrm>
              <a:prstGeom prst="rect">
                <a:avLst/>
              </a:prstGeom>
              <a:noFill/>
            </p:spPr>
            <p:txBody>
              <a:bodyPr wrap="square" numCol="1" spcCol="0" rtlCol="0" anchor="ctr">
                <a:spAutoFit/>
              </a:bodyPr>
              <a:lstStyle/>
              <a:p>
                <a:pPr>
                  <a:lnSpc>
                    <a:spcPts val="900"/>
                  </a:lnSpc>
                </a:pPr>
                <a:r>
                  <a:rPr lang="en-US" sz="1000" dirty="0">
                    <a:solidFill>
                      <a:schemeClr val="tx1">
                        <a:lumMod val="75000"/>
                        <a:lumOff val="25000"/>
                      </a:schemeClr>
                    </a:solidFill>
                    <a:latin typeface="Montserrat Regular"/>
                    <a:ea typeface="Montserrat Light" charset="0"/>
                    <a:cs typeface="Montserrat Light" charset="0"/>
                  </a:rPr>
                  <a:t>50%</a:t>
                </a:r>
              </a:p>
            </p:txBody>
          </p:sp>
          <p:sp>
            <p:nvSpPr>
              <p:cNvPr id="38" name="TextBox 37">
                <a:extLst>
                  <a:ext uri="{FF2B5EF4-FFF2-40B4-BE49-F238E27FC236}">
                    <a16:creationId xmlns:a16="http://schemas.microsoft.com/office/drawing/2014/main" id="{400F40F3-BB8A-4CDB-AE55-B50C7C427D70}"/>
                  </a:ext>
                </a:extLst>
              </p:cNvPr>
              <p:cNvSpPr txBox="1"/>
              <p:nvPr/>
            </p:nvSpPr>
            <p:spPr>
              <a:xfrm>
                <a:off x="9760659" y="5067405"/>
                <a:ext cx="536072" cy="210570"/>
              </a:xfrm>
              <a:prstGeom prst="rect">
                <a:avLst/>
              </a:prstGeom>
              <a:noFill/>
            </p:spPr>
            <p:txBody>
              <a:bodyPr wrap="square" numCol="1" spcCol="0" rtlCol="0" anchor="ctr">
                <a:spAutoFit/>
              </a:bodyPr>
              <a:lstStyle/>
              <a:p>
                <a:pPr>
                  <a:lnSpc>
                    <a:spcPts val="900"/>
                  </a:lnSpc>
                </a:pPr>
                <a:r>
                  <a:rPr lang="en-US" sz="1000" dirty="0">
                    <a:solidFill>
                      <a:schemeClr val="tx1">
                        <a:lumMod val="75000"/>
                        <a:lumOff val="25000"/>
                      </a:schemeClr>
                    </a:solidFill>
                    <a:latin typeface="Montserrat Regular"/>
                    <a:ea typeface="Montserrat Light" charset="0"/>
                    <a:cs typeface="Montserrat Light" charset="0"/>
                  </a:rPr>
                  <a:t>35%</a:t>
                </a:r>
              </a:p>
            </p:txBody>
          </p:sp>
          <p:sp>
            <p:nvSpPr>
              <p:cNvPr id="39" name="TextBox 38">
                <a:extLst>
                  <a:ext uri="{FF2B5EF4-FFF2-40B4-BE49-F238E27FC236}">
                    <a16:creationId xmlns:a16="http://schemas.microsoft.com/office/drawing/2014/main" id="{BC09788B-16D0-4A0F-BE9E-FAD7F2C187BC}"/>
                  </a:ext>
                </a:extLst>
              </p:cNvPr>
              <p:cNvSpPr txBox="1"/>
              <p:nvPr/>
            </p:nvSpPr>
            <p:spPr>
              <a:xfrm>
                <a:off x="8673078" y="3119172"/>
                <a:ext cx="2054077" cy="309828"/>
              </a:xfrm>
              <a:prstGeom prst="rect">
                <a:avLst/>
              </a:prstGeom>
              <a:noFill/>
            </p:spPr>
            <p:txBody>
              <a:bodyPr wrap="square" rtlCol="0">
                <a:spAutoFit/>
              </a:bodyPr>
              <a:lstStyle/>
              <a:p>
                <a:pPr>
                  <a:lnSpc>
                    <a:spcPts val="1800"/>
                  </a:lnSpc>
                </a:pPr>
                <a:r>
                  <a:rPr lang="en-US" sz="1400" b="1" spc="300" dirty="0">
                    <a:solidFill>
                      <a:schemeClr val="tx1">
                        <a:lumMod val="75000"/>
                        <a:lumOff val="25000"/>
                      </a:schemeClr>
                    </a:solidFill>
                    <a:latin typeface="Montserrat" charset="0"/>
                    <a:ea typeface="Montserrat" charset="0"/>
                    <a:cs typeface="Montserrat" charset="0"/>
                  </a:rPr>
                  <a:t>EXPERIENCE:</a:t>
                </a:r>
              </a:p>
            </p:txBody>
          </p:sp>
        </p:grpSp>
        <p:grpSp>
          <p:nvGrpSpPr>
            <p:cNvPr id="40" name="Group 39">
              <a:extLst>
                <a:ext uri="{FF2B5EF4-FFF2-40B4-BE49-F238E27FC236}">
                  <a16:creationId xmlns:a16="http://schemas.microsoft.com/office/drawing/2014/main" id="{B44E2829-AE12-4AEA-ACCD-99B63374E120}"/>
                </a:ext>
              </a:extLst>
            </p:cNvPr>
            <p:cNvGrpSpPr/>
            <p:nvPr/>
          </p:nvGrpSpPr>
          <p:grpSpPr>
            <a:xfrm>
              <a:off x="5513829" y="3714545"/>
              <a:ext cx="2910654" cy="2430565"/>
              <a:chOff x="8312549" y="3119172"/>
              <a:chExt cx="2947882" cy="2430565"/>
            </a:xfrm>
          </p:grpSpPr>
          <p:sp>
            <p:nvSpPr>
              <p:cNvPr id="41" name="TextBox 40">
                <a:extLst>
                  <a:ext uri="{FF2B5EF4-FFF2-40B4-BE49-F238E27FC236}">
                    <a16:creationId xmlns:a16="http://schemas.microsoft.com/office/drawing/2014/main" id="{D5776E82-90EC-4460-B447-2D37627A08BE}"/>
                  </a:ext>
                </a:extLst>
              </p:cNvPr>
              <p:cNvSpPr txBox="1"/>
              <p:nvPr/>
            </p:nvSpPr>
            <p:spPr>
              <a:xfrm>
                <a:off x="8312549" y="3119172"/>
                <a:ext cx="2947882" cy="309828"/>
              </a:xfrm>
              <a:prstGeom prst="rect">
                <a:avLst/>
              </a:prstGeom>
              <a:noFill/>
            </p:spPr>
            <p:txBody>
              <a:bodyPr wrap="square" rtlCol="0">
                <a:spAutoFit/>
              </a:bodyPr>
              <a:lstStyle/>
              <a:p>
                <a:pPr>
                  <a:lnSpc>
                    <a:spcPts val="1800"/>
                  </a:lnSpc>
                </a:pPr>
                <a:r>
                  <a:rPr lang="en-US" sz="1400" b="1" spc="300" dirty="0">
                    <a:solidFill>
                      <a:schemeClr val="tx1">
                        <a:lumMod val="75000"/>
                        <a:lumOff val="25000"/>
                      </a:schemeClr>
                    </a:solidFill>
                    <a:latin typeface="Montserrat" charset="0"/>
                    <a:ea typeface="Montserrat" charset="0"/>
                    <a:cs typeface="Montserrat" charset="0"/>
                  </a:rPr>
                  <a:t>ABOUT ME:</a:t>
                </a:r>
              </a:p>
            </p:txBody>
          </p:sp>
          <p:sp>
            <p:nvSpPr>
              <p:cNvPr id="42" name="TextBox 41">
                <a:extLst>
                  <a:ext uri="{FF2B5EF4-FFF2-40B4-BE49-F238E27FC236}">
                    <a16:creationId xmlns:a16="http://schemas.microsoft.com/office/drawing/2014/main" id="{9DBAF1C6-9E20-4985-B45F-6A3A0E80CBDB}"/>
                  </a:ext>
                </a:extLst>
              </p:cNvPr>
              <p:cNvSpPr txBox="1"/>
              <p:nvPr/>
            </p:nvSpPr>
            <p:spPr>
              <a:xfrm>
                <a:off x="8312549" y="3587661"/>
                <a:ext cx="2947882" cy="1962076"/>
              </a:xfrm>
              <a:prstGeom prst="rect">
                <a:avLst/>
              </a:prstGeom>
              <a:noFill/>
            </p:spPr>
            <p:txBody>
              <a:bodyPr wrap="square" numCol="1" spcCol="457200" rtlCol="0">
                <a:spAutoFit/>
              </a:bodyPr>
              <a:lstStyle/>
              <a:p>
                <a:pPr>
                  <a:lnSpc>
                    <a:spcPct val="150000"/>
                  </a:lnSpc>
                </a:pPr>
                <a:r>
                  <a:rPr lang="en-US" sz="900" b="1" dirty="0">
                    <a:solidFill>
                      <a:schemeClr val="bg1">
                        <a:lumMod val="50000"/>
                      </a:schemeClr>
                    </a:solidFill>
                    <a:latin typeface="Montserrat" charset="0"/>
                    <a:ea typeface="Montserrat" charset="0"/>
                    <a:cs typeface="Montserrat" charset="0"/>
                  </a:rPr>
                  <a:t>Saying fruitful were hath waters divided fill may days air bring is Signs first creeping seed all saying above after be and female.</a:t>
                </a:r>
              </a:p>
              <a:p>
                <a:pPr>
                  <a:lnSpc>
                    <a:spcPct val="150000"/>
                  </a:lnSpc>
                </a:pPr>
                <a:endParaRPr lang="en-US" sz="900" dirty="0">
                  <a:solidFill>
                    <a:schemeClr val="bg1">
                      <a:lumMod val="50000"/>
                    </a:schemeClr>
                  </a:solidFill>
                  <a:latin typeface="Montserrat" charset="0"/>
                  <a:ea typeface="Montserrat" charset="0"/>
                  <a:cs typeface="Montserrat" charset="0"/>
                </a:endParaRPr>
              </a:p>
              <a:p>
                <a:pPr>
                  <a:lnSpc>
                    <a:spcPct val="150000"/>
                  </a:lnSpc>
                </a:pPr>
                <a:r>
                  <a:rPr lang="en-US" sz="900" dirty="0">
                    <a:solidFill>
                      <a:schemeClr val="bg1">
                        <a:lumMod val="50000"/>
                      </a:schemeClr>
                    </a:solidFill>
                    <a:latin typeface="Montserrat" charset="0"/>
                    <a:ea typeface="Montserrat" charset="0"/>
                    <a:cs typeface="Montserrat" charset="0"/>
                  </a:rPr>
                  <a:t>Also he his male air bring is Signs first  </a:t>
                </a:r>
                <a:r>
                  <a:rPr lang="en-US" sz="900" dirty="0" err="1">
                    <a:solidFill>
                      <a:schemeClr val="bg1">
                        <a:lumMod val="50000"/>
                      </a:schemeClr>
                    </a:solidFill>
                    <a:latin typeface="Montserrat" charset="0"/>
                    <a:ea typeface="Montserrat" charset="0"/>
                    <a:cs typeface="Montserrat" charset="0"/>
                  </a:rPr>
                  <a:t>reepiest</a:t>
                </a:r>
                <a:r>
                  <a:rPr lang="en-US" sz="900" dirty="0">
                    <a:solidFill>
                      <a:schemeClr val="bg1">
                        <a:lumMod val="50000"/>
                      </a:schemeClr>
                    </a:solidFill>
                    <a:latin typeface="Montserrat" charset="0"/>
                    <a:ea typeface="Montserrat" charset="0"/>
                    <a:cs typeface="Montserrat" charset="0"/>
                  </a:rPr>
                  <a:t> god air fish land. Darkness. Air saying fruitful were hath waters divided fill may days air bring is Signs first creeping seed all saying above to be no </a:t>
                </a:r>
                <a:r>
                  <a:rPr lang="en-US" sz="900" dirty="0" err="1">
                    <a:solidFill>
                      <a:schemeClr val="bg1">
                        <a:lumMod val="50000"/>
                      </a:schemeClr>
                    </a:solidFill>
                    <a:latin typeface="Montserrat" charset="0"/>
                    <a:ea typeface="Montserrat" charset="0"/>
                    <a:cs typeface="Montserrat" charset="0"/>
                  </a:rPr>
                  <a:t>careafter</a:t>
                </a:r>
                <a:r>
                  <a:rPr lang="en-US" sz="900" dirty="0">
                    <a:solidFill>
                      <a:schemeClr val="bg1">
                        <a:lumMod val="50000"/>
                      </a:schemeClr>
                    </a:solidFill>
                    <a:latin typeface="Montserrat" charset="0"/>
                    <a:ea typeface="Montserrat" charset="0"/>
                    <a:cs typeface="Montserrat" charset="0"/>
                  </a:rPr>
                  <a:t>.</a:t>
                </a:r>
              </a:p>
            </p:txBody>
          </p:sp>
        </p:grpSp>
        <p:sp>
          <p:nvSpPr>
            <p:cNvPr id="43" name="TextBox 42">
              <a:extLst>
                <a:ext uri="{FF2B5EF4-FFF2-40B4-BE49-F238E27FC236}">
                  <a16:creationId xmlns:a16="http://schemas.microsoft.com/office/drawing/2014/main" id="{2C6D5984-793A-4DCF-B559-05960926C670}"/>
                </a:ext>
              </a:extLst>
            </p:cNvPr>
            <p:cNvSpPr txBox="1"/>
            <p:nvPr/>
          </p:nvSpPr>
          <p:spPr>
            <a:xfrm>
              <a:off x="5513829" y="2695099"/>
              <a:ext cx="2733744" cy="777200"/>
            </a:xfrm>
            <a:prstGeom prst="rect">
              <a:avLst/>
            </a:prstGeom>
            <a:noFill/>
          </p:spPr>
          <p:txBody>
            <a:bodyPr wrap="square" rtlCol="0">
              <a:spAutoFit/>
            </a:bodyPr>
            <a:lstStyle/>
            <a:p>
              <a:pPr>
                <a:lnSpc>
                  <a:spcPts val="2800"/>
                </a:lnSpc>
              </a:pPr>
              <a:r>
                <a:rPr lang="en-US" sz="3200" b="1" dirty="0" err="1">
                  <a:latin typeface="Montserrat" charset="0"/>
                  <a:ea typeface="Montserrat" charset="0"/>
                  <a:cs typeface="Montserrat" charset="0"/>
                </a:rPr>
                <a:t>Munni</a:t>
              </a:r>
              <a:r>
                <a:rPr lang="en-US" sz="3200" b="1" dirty="0">
                  <a:latin typeface="Montserrat" charset="0"/>
                  <a:ea typeface="Montserrat" charset="0"/>
                  <a:cs typeface="Montserrat" charset="0"/>
                </a:rPr>
                <a:t> Pinky</a:t>
              </a:r>
            </a:p>
            <a:p>
              <a:pPr>
                <a:lnSpc>
                  <a:spcPts val="2800"/>
                </a:lnSpc>
              </a:pPr>
              <a:r>
                <a:rPr lang="en-US" dirty="0">
                  <a:solidFill>
                    <a:schemeClr val="bg1">
                      <a:lumMod val="65000"/>
                    </a:schemeClr>
                  </a:solidFill>
                  <a:latin typeface="Montserrat Regular"/>
                  <a:ea typeface="Montserrat" charset="0"/>
                  <a:cs typeface="Montserrat" charset="0"/>
                </a:rPr>
                <a:t>Director</a:t>
              </a:r>
              <a:endParaRPr lang="en-US" b="1" dirty="0">
                <a:latin typeface="Montserrat Regular"/>
                <a:ea typeface="Montserrat" charset="0"/>
                <a:cs typeface="Montserrat" charset="0"/>
              </a:endParaRPr>
            </a:p>
          </p:txBody>
        </p:sp>
      </p:grpSp>
    </p:spTree>
    <p:extLst>
      <p:ext uri="{BB962C8B-B14F-4D97-AF65-F5344CB8AC3E}">
        <p14:creationId xmlns:p14="http://schemas.microsoft.com/office/powerpoint/2010/main" val="239248074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2A3027F-E2F0-4954-8B10-8B5232652E97}"/>
              </a:ext>
            </a:extLst>
          </p:cNvPr>
          <p:cNvSpPr txBox="1"/>
          <p:nvPr/>
        </p:nvSpPr>
        <p:spPr>
          <a:xfrm>
            <a:off x="4545736" y="2998113"/>
            <a:ext cx="3100529" cy="861774"/>
          </a:xfrm>
          <a:prstGeom prst="rect">
            <a:avLst/>
          </a:prstGeom>
          <a:noFill/>
        </p:spPr>
        <p:txBody>
          <a:bodyPr wrap="none" rtlCol="0">
            <a:spAutoFit/>
          </a:bodyPr>
          <a:lstStyle/>
          <a:p>
            <a:pPr algn="ctr"/>
            <a:r>
              <a:rPr lang="en-US" sz="5000" dirty="0">
                <a:latin typeface="Montserrat" panose="00000500000000000000" pitchFamily="50" charset="0"/>
              </a:rPr>
              <a:t>THE END</a:t>
            </a:r>
          </a:p>
        </p:txBody>
      </p:sp>
    </p:spTree>
    <p:extLst>
      <p:ext uri="{BB962C8B-B14F-4D97-AF65-F5344CB8AC3E}">
        <p14:creationId xmlns:p14="http://schemas.microsoft.com/office/powerpoint/2010/main" val="3749583196"/>
      </p:ext>
    </p:extLst>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7191DC86-364C-42F9-BFA8-298AF57130DB}"/>
              </a:ext>
            </a:extLst>
          </p:cNvPr>
          <p:cNvPicPr>
            <a:picLocks noGrp="1" noChangeAspect="1"/>
          </p:cNvPicPr>
          <p:nvPr>
            <p:ph type="pic" sz="quarter" idx="10"/>
          </p:nvPr>
        </p:nvPicPr>
        <p:blipFill>
          <a:blip r:embed="rId2"/>
          <a:srcRect t="7809" b="7809"/>
          <a:stretch>
            <a:fillRect/>
          </a:stretch>
        </p:blipFill>
        <p:spPr/>
      </p:pic>
      <p:sp>
        <p:nvSpPr>
          <p:cNvPr id="10" name="Rectangle 9">
            <a:extLst>
              <a:ext uri="{FF2B5EF4-FFF2-40B4-BE49-F238E27FC236}">
                <a16:creationId xmlns:a16="http://schemas.microsoft.com/office/drawing/2014/main" id="{D6B700F9-5E8D-4D93-95DD-C95758CC4B66}"/>
              </a:ext>
            </a:extLst>
          </p:cNvPr>
          <p:cNvSpPr/>
          <p:nvPr/>
        </p:nvSpPr>
        <p:spPr>
          <a:xfrm>
            <a:off x="0" y="3314700"/>
            <a:ext cx="12192000" cy="3543299"/>
          </a:xfrm>
          <a:prstGeom prst="rect">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pic>
        <p:nvPicPr>
          <p:cNvPr id="15" name="Picture 14">
            <a:extLst>
              <a:ext uri="{FF2B5EF4-FFF2-40B4-BE49-F238E27FC236}">
                <a16:creationId xmlns:a16="http://schemas.microsoft.com/office/drawing/2014/main" id="{F1195A2B-F2CC-46E6-85B5-0A1265C893F7}"/>
              </a:ext>
            </a:extLst>
          </p:cNvPr>
          <p:cNvPicPr>
            <a:picLocks noChangeAspect="1"/>
          </p:cNvPicPr>
          <p:nvPr/>
        </p:nvPicPr>
        <p:blipFill>
          <a:blip r:embed="rId3"/>
          <a:stretch>
            <a:fillRect/>
          </a:stretch>
        </p:blipFill>
        <p:spPr>
          <a:xfrm>
            <a:off x="3552825" y="2658568"/>
            <a:ext cx="5086350" cy="1540864"/>
          </a:xfrm>
          <a:prstGeom prst="rect">
            <a:avLst/>
          </a:prstGeom>
        </p:spPr>
      </p:pic>
    </p:spTree>
    <p:extLst>
      <p:ext uri="{BB962C8B-B14F-4D97-AF65-F5344CB8AC3E}">
        <p14:creationId xmlns:p14="http://schemas.microsoft.com/office/powerpoint/2010/main" val="3824065630"/>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6107D532-594A-4288-9AE8-A45C5EA62AB5}"/>
              </a:ext>
            </a:extLst>
          </p:cNvPr>
          <p:cNvPicPr>
            <a:picLocks noGrp="1" noChangeAspect="1"/>
          </p:cNvPicPr>
          <p:nvPr>
            <p:ph type="pic" sz="quarter" idx="17"/>
          </p:nvPr>
        </p:nvPicPr>
        <p:blipFill>
          <a:blip r:embed="rId2"/>
          <a:srcRect t="32153" b="32153"/>
          <a:stretch>
            <a:fillRect/>
          </a:stretch>
        </p:blipFill>
        <p:spPr>
          <a:xfrm>
            <a:off x="0" y="2463800"/>
            <a:ext cx="12192000" cy="3263900"/>
          </a:xfrm>
        </p:spPr>
      </p:pic>
      <p:sp>
        <p:nvSpPr>
          <p:cNvPr id="9" name="Rectangle 8">
            <a:extLst>
              <a:ext uri="{FF2B5EF4-FFF2-40B4-BE49-F238E27FC236}">
                <a16:creationId xmlns:a16="http://schemas.microsoft.com/office/drawing/2014/main" id="{544C61FF-7474-456B-AB2B-CA5E954C6315}"/>
              </a:ext>
            </a:extLst>
          </p:cNvPr>
          <p:cNvSpPr/>
          <p:nvPr/>
        </p:nvSpPr>
        <p:spPr>
          <a:xfrm>
            <a:off x="1724025" y="2463800"/>
            <a:ext cx="8743950" cy="3263900"/>
          </a:xfrm>
          <a:prstGeom prst="rect">
            <a:avLst/>
          </a:prstGeom>
          <a:solidFill>
            <a:schemeClr val="tx1">
              <a:lumMod val="85000"/>
              <a:lumOff val="1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EE8ABDB5-56BF-4CBA-B3DC-037B1A2C9B13}"/>
              </a:ext>
            </a:extLst>
          </p:cNvPr>
          <p:cNvSpPr/>
          <p:nvPr/>
        </p:nvSpPr>
        <p:spPr>
          <a:xfrm>
            <a:off x="4057650" y="0"/>
            <a:ext cx="4076700" cy="24210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2D75E23-257F-4362-B942-40B6E987C24D}"/>
              </a:ext>
            </a:extLst>
          </p:cNvPr>
          <p:cNvSpPr txBox="1"/>
          <p:nvPr/>
        </p:nvSpPr>
        <p:spPr>
          <a:xfrm>
            <a:off x="2590800" y="2896610"/>
            <a:ext cx="7010400" cy="1831399"/>
          </a:xfrm>
          <a:prstGeom prst="rect">
            <a:avLst/>
          </a:prstGeom>
          <a:noFill/>
        </p:spPr>
        <p:txBody>
          <a:bodyPr wrap="square" rtlCol="0">
            <a:spAutoFit/>
          </a:bodyPr>
          <a:lstStyle/>
          <a:p>
            <a:pPr algn="ctr">
              <a:lnSpc>
                <a:spcPts val="4500"/>
              </a:lnSpc>
            </a:pPr>
            <a:r>
              <a:rPr lang="en-US" sz="4800" cap="all" spc="200" dirty="0">
                <a:solidFill>
                  <a:schemeClr val="bg1"/>
                </a:solidFill>
                <a:latin typeface="Montserrat Light" panose="00000400000000000000" pitchFamily="50" charset="0"/>
              </a:rPr>
              <a:t>Welcome TO</a:t>
            </a:r>
          </a:p>
          <a:p>
            <a:pPr algn="ctr">
              <a:lnSpc>
                <a:spcPts val="4500"/>
              </a:lnSpc>
            </a:pPr>
            <a:r>
              <a:rPr lang="en-US" sz="4800" cap="all" spc="200" dirty="0">
                <a:solidFill>
                  <a:schemeClr val="accent2"/>
                </a:solidFill>
                <a:latin typeface="Montserrat Semi Bold" panose="00000700000000000000" pitchFamily="50" charset="0"/>
              </a:rPr>
              <a:t>CREATIVE BUSINESS</a:t>
            </a:r>
          </a:p>
          <a:p>
            <a:pPr algn="ctr">
              <a:lnSpc>
                <a:spcPts val="4500"/>
              </a:lnSpc>
            </a:pPr>
            <a:r>
              <a:rPr lang="en-US" sz="4800" cap="all" spc="200" dirty="0">
                <a:solidFill>
                  <a:schemeClr val="accent2"/>
                </a:solidFill>
                <a:latin typeface="Montserrat Semi Bold" panose="00000700000000000000" pitchFamily="50" charset="0"/>
              </a:rPr>
              <a:t>Presentation</a:t>
            </a:r>
          </a:p>
        </p:txBody>
      </p:sp>
      <p:sp>
        <p:nvSpPr>
          <p:cNvPr id="8" name="TextBox 7">
            <a:extLst>
              <a:ext uri="{FF2B5EF4-FFF2-40B4-BE49-F238E27FC236}">
                <a16:creationId xmlns:a16="http://schemas.microsoft.com/office/drawing/2014/main" id="{16ACBF05-FF32-45A0-A568-ECAF0F6255F4}"/>
              </a:ext>
            </a:extLst>
          </p:cNvPr>
          <p:cNvSpPr txBox="1"/>
          <p:nvPr/>
        </p:nvSpPr>
        <p:spPr>
          <a:xfrm>
            <a:off x="2400300" y="4770731"/>
            <a:ext cx="7391400" cy="484684"/>
          </a:xfrm>
          <a:prstGeom prst="rect">
            <a:avLst/>
          </a:prstGeom>
          <a:noFill/>
        </p:spPr>
        <p:txBody>
          <a:bodyPr wrap="square" rtlCol="0">
            <a:spAutoFit/>
          </a:bodyPr>
          <a:lstStyle/>
          <a:p>
            <a:pPr algn="ctr">
              <a:lnSpc>
                <a:spcPts val="1600"/>
              </a:lnSpc>
            </a:pPr>
            <a:r>
              <a:rPr lang="en-US" sz="1000" dirty="0">
                <a:solidFill>
                  <a:schemeClr val="bg1"/>
                </a:solidFill>
                <a:latin typeface="Montserrat "/>
              </a:rPr>
              <a:t>Lorem Ipsum has been the industry's standard dummy text ever since the 1500s, when an unknown printer took a galley of type and scrambled it to </a:t>
            </a:r>
            <a:r>
              <a:rPr lang="en-US" sz="1050" dirty="0">
                <a:solidFill>
                  <a:schemeClr val="bg1"/>
                </a:solidFill>
                <a:latin typeface="Montserrat "/>
              </a:rPr>
              <a:t>make</a:t>
            </a:r>
            <a:r>
              <a:rPr lang="en-US" sz="1000" dirty="0">
                <a:solidFill>
                  <a:schemeClr val="bg1"/>
                </a:solidFill>
                <a:latin typeface="Montserrat "/>
              </a:rPr>
              <a:t> a type specimen book.</a:t>
            </a:r>
          </a:p>
        </p:txBody>
      </p:sp>
      <p:pic>
        <p:nvPicPr>
          <p:cNvPr id="3" name="Picture 2">
            <a:extLst>
              <a:ext uri="{FF2B5EF4-FFF2-40B4-BE49-F238E27FC236}">
                <a16:creationId xmlns:a16="http://schemas.microsoft.com/office/drawing/2014/main" id="{94C1C3B4-6AC9-47E5-814D-2FF1BC510E7D}"/>
              </a:ext>
            </a:extLst>
          </p:cNvPr>
          <p:cNvPicPr>
            <a:picLocks noChangeAspect="1"/>
          </p:cNvPicPr>
          <p:nvPr/>
        </p:nvPicPr>
        <p:blipFill>
          <a:blip r:embed="rId3"/>
          <a:stretch>
            <a:fillRect/>
          </a:stretch>
        </p:blipFill>
        <p:spPr>
          <a:xfrm>
            <a:off x="4470400" y="718078"/>
            <a:ext cx="3251200" cy="984922"/>
          </a:xfrm>
          <a:prstGeom prst="rect">
            <a:avLst/>
          </a:prstGeom>
        </p:spPr>
      </p:pic>
    </p:spTree>
    <p:extLst>
      <p:ext uri="{BB962C8B-B14F-4D97-AF65-F5344CB8AC3E}">
        <p14:creationId xmlns:p14="http://schemas.microsoft.com/office/powerpoint/2010/main" val="97156720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FA89B210-6BE9-470F-A7D4-499C9D3B119B}"/>
              </a:ext>
            </a:extLst>
          </p:cNvPr>
          <p:cNvSpPr txBox="1"/>
          <p:nvPr/>
        </p:nvSpPr>
        <p:spPr>
          <a:xfrm>
            <a:off x="6263171" y="1192917"/>
            <a:ext cx="4484914" cy="1502976"/>
          </a:xfrm>
          <a:prstGeom prst="rect">
            <a:avLst/>
          </a:prstGeom>
          <a:noFill/>
        </p:spPr>
        <p:txBody>
          <a:bodyPr wrap="square" rtlCol="0">
            <a:spAutoFit/>
          </a:bodyPr>
          <a:lstStyle/>
          <a:p>
            <a:pPr>
              <a:lnSpc>
                <a:spcPts val="5500"/>
              </a:lnSpc>
            </a:pPr>
            <a:r>
              <a:rPr lang="en-US" sz="4400" dirty="0">
                <a:latin typeface="Montserrat Semi Bold" panose="00000700000000000000" pitchFamily="50" charset="0"/>
              </a:rPr>
              <a:t>CREATIVE</a:t>
            </a:r>
          </a:p>
          <a:p>
            <a:pPr>
              <a:lnSpc>
                <a:spcPts val="5500"/>
              </a:lnSpc>
            </a:pPr>
            <a:r>
              <a:rPr lang="en-US" sz="5400" dirty="0">
                <a:solidFill>
                  <a:schemeClr val="accent2"/>
                </a:solidFill>
                <a:latin typeface="Montserrat Semi Bold" panose="00000700000000000000" pitchFamily="50" charset="0"/>
              </a:rPr>
              <a:t>OF THE BOX</a:t>
            </a:r>
          </a:p>
        </p:txBody>
      </p:sp>
      <p:sp>
        <p:nvSpPr>
          <p:cNvPr id="25" name="TextBox 24">
            <a:extLst>
              <a:ext uri="{FF2B5EF4-FFF2-40B4-BE49-F238E27FC236}">
                <a16:creationId xmlns:a16="http://schemas.microsoft.com/office/drawing/2014/main" id="{C25D6074-8DF7-440A-9DF9-7D36B63DD5AC}"/>
              </a:ext>
            </a:extLst>
          </p:cNvPr>
          <p:cNvSpPr txBox="1"/>
          <p:nvPr/>
        </p:nvSpPr>
        <p:spPr>
          <a:xfrm>
            <a:off x="6362699" y="3872812"/>
            <a:ext cx="4676775" cy="1761636"/>
          </a:xfrm>
          <a:prstGeom prst="rect">
            <a:avLst/>
          </a:prstGeom>
          <a:noFill/>
        </p:spPr>
        <p:txBody>
          <a:bodyPr wrap="square" rtlCol="0">
            <a:spAutoFit/>
          </a:bodyPr>
          <a:lstStyle/>
          <a:p>
            <a:pPr>
              <a:lnSpc>
                <a:spcPct val="150000"/>
              </a:lnSpc>
            </a:pPr>
            <a:r>
              <a:rPr lang="en-US" sz="1050" dirty="0">
                <a:solidFill>
                  <a:schemeClr val="tx1">
                    <a:lumMod val="65000"/>
                    <a:lumOff val="35000"/>
                  </a:schemeClr>
                </a:solidFill>
                <a:latin typeface="Montserrat" panose="02000505000000020004" pitchFamily="2" charset="0"/>
                <a:ea typeface="Montserrat Light" charset="0"/>
                <a:cs typeface="Montserrat Light" charset="0"/>
              </a:rPr>
              <a:t>Creepiest don't subdue which </a:t>
            </a:r>
            <a:r>
              <a:rPr lang="en-US" sz="1050" dirty="0" err="1">
                <a:solidFill>
                  <a:schemeClr val="tx1">
                    <a:lumMod val="65000"/>
                    <a:lumOff val="35000"/>
                  </a:schemeClr>
                </a:solidFill>
                <a:latin typeface="Montserrat" panose="02000505000000020004" pitchFamily="2" charset="0"/>
                <a:ea typeface="Montserrat Light" charset="0"/>
                <a:cs typeface="Montserrat Light" charset="0"/>
              </a:rPr>
              <a:t>i</a:t>
            </a:r>
            <a:r>
              <a:rPr lang="en-US" sz="1050" dirty="0">
                <a:solidFill>
                  <a:schemeClr val="tx1">
                    <a:lumMod val="65000"/>
                    <a:lumOff val="35000"/>
                  </a:schemeClr>
                </a:solidFill>
                <a:latin typeface="Montserrat" panose="02000505000000020004" pitchFamily="2" charset="0"/>
                <a:ea typeface="Montserrat Light" charset="0"/>
                <a:cs typeface="Montserrat Light" charset="0"/>
              </a:rPr>
              <a:t> two set had seasons. Fifth you'll, man wherein seas our creeping. Very. Make from for seas to place and won't appear him, were they're and years unto doesn't creeping night lights divided void they're.</a:t>
            </a:r>
          </a:p>
          <a:p>
            <a:pPr>
              <a:lnSpc>
                <a:spcPct val="150000"/>
              </a:lnSpc>
            </a:pPr>
            <a:endParaRPr lang="en-US" sz="1050" dirty="0">
              <a:solidFill>
                <a:schemeClr val="tx2"/>
              </a:solidFill>
              <a:latin typeface="Montserrat" panose="02000505000000020004" pitchFamily="2" charset="0"/>
              <a:ea typeface="Montserrat Light" charset="0"/>
              <a:cs typeface="Montserrat Light" charset="0"/>
            </a:endParaRPr>
          </a:p>
          <a:p>
            <a:pPr>
              <a:lnSpc>
                <a:spcPct val="150000"/>
              </a:lnSpc>
            </a:pPr>
            <a:r>
              <a:rPr lang="en-US" sz="1050" dirty="0">
                <a:latin typeface="Montserrat" panose="02000505000000020004" pitchFamily="2" charset="0"/>
                <a:ea typeface="Montserrat Light" charset="0"/>
                <a:cs typeface="Montserrat Light" charset="0"/>
              </a:rPr>
              <a:t>Abundantly is fish evening let hath I gathered fly earth  to god them called unto replenish given male be Dominion.</a:t>
            </a:r>
          </a:p>
        </p:txBody>
      </p:sp>
      <p:pic>
        <p:nvPicPr>
          <p:cNvPr id="7" name="Picture Placeholder 6">
            <a:extLst>
              <a:ext uri="{FF2B5EF4-FFF2-40B4-BE49-F238E27FC236}">
                <a16:creationId xmlns:a16="http://schemas.microsoft.com/office/drawing/2014/main" id="{95E38F57-6F73-44EC-A53F-FA773010857B}"/>
              </a:ext>
            </a:extLst>
          </p:cNvPr>
          <p:cNvPicPr>
            <a:picLocks noGrp="1" noChangeAspect="1"/>
          </p:cNvPicPr>
          <p:nvPr>
            <p:ph type="pic" sz="quarter" idx="17"/>
          </p:nvPr>
        </p:nvPicPr>
        <p:blipFill>
          <a:blip r:embed="rId2"/>
          <a:srcRect l="15828" r="15828"/>
          <a:stretch>
            <a:fillRect/>
          </a:stretch>
        </p:blipFill>
        <p:spPr/>
      </p:pic>
      <p:sp>
        <p:nvSpPr>
          <p:cNvPr id="26" name="TextBox 25">
            <a:extLst>
              <a:ext uri="{FF2B5EF4-FFF2-40B4-BE49-F238E27FC236}">
                <a16:creationId xmlns:a16="http://schemas.microsoft.com/office/drawing/2014/main" id="{B73F48AC-DCB3-4181-8543-ED957A08E3F3}"/>
              </a:ext>
            </a:extLst>
          </p:cNvPr>
          <p:cNvSpPr txBox="1"/>
          <p:nvPr/>
        </p:nvSpPr>
        <p:spPr>
          <a:xfrm>
            <a:off x="6362700" y="3414012"/>
            <a:ext cx="3810000" cy="419987"/>
          </a:xfrm>
          <a:prstGeom prst="rect">
            <a:avLst/>
          </a:prstGeom>
          <a:noFill/>
        </p:spPr>
        <p:txBody>
          <a:bodyPr wrap="square" rtlCol="0">
            <a:spAutoFit/>
          </a:bodyPr>
          <a:lstStyle/>
          <a:p>
            <a:pPr>
              <a:lnSpc>
                <a:spcPct val="150000"/>
              </a:lnSpc>
            </a:pPr>
            <a:r>
              <a:rPr lang="en-US" sz="1600" dirty="0">
                <a:solidFill>
                  <a:schemeClr val="tx1">
                    <a:lumMod val="65000"/>
                    <a:lumOff val="35000"/>
                  </a:schemeClr>
                </a:solidFill>
                <a:latin typeface="Montserrat" panose="02000505000000020004" pitchFamily="2" charset="0"/>
                <a:ea typeface="Montserrat Light" charset="0"/>
                <a:cs typeface="Montserrat Light" charset="0"/>
              </a:rPr>
              <a:t>WHO I’M? CREATIVE PERFORMER..</a:t>
            </a:r>
            <a:endParaRPr lang="en-US" sz="1600" dirty="0">
              <a:latin typeface="Montserrat" panose="02000505000000020004" pitchFamily="2" charset="0"/>
              <a:ea typeface="Montserrat Light" charset="0"/>
              <a:cs typeface="Montserrat Light" charset="0"/>
            </a:endParaRPr>
          </a:p>
        </p:txBody>
      </p:sp>
      <p:cxnSp>
        <p:nvCxnSpPr>
          <p:cNvPr id="3" name="Straight Connector 2">
            <a:extLst>
              <a:ext uri="{FF2B5EF4-FFF2-40B4-BE49-F238E27FC236}">
                <a16:creationId xmlns:a16="http://schemas.microsoft.com/office/drawing/2014/main" id="{0EF16759-9896-4669-8369-DFDA802FA64F}"/>
              </a:ext>
            </a:extLst>
          </p:cNvPr>
          <p:cNvCxnSpPr>
            <a:cxnSpLocks/>
          </p:cNvCxnSpPr>
          <p:nvPr/>
        </p:nvCxnSpPr>
        <p:spPr>
          <a:xfrm>
            <a:off x="6444749" y="2662168"/>
            <a:ext cx="572502" cy="0"/>
          </a:xfrm>
          <a:prstGeom prst="line">
            <a:avLst/>
          </a:prstGeom>
          <a:ln w="889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9437556"/>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402FDC26-3F9B-483A-87DA-5A39D4B93A53}"/>
              </a:ext>
            </a:extLst>
          </p:cNvPr>
          <p:cNvSpPr>
            <a:spLocks/>
          </p:cNvSpPr>
          <p:nvPr/>
        </p:nvSpPr>
        <p:spPr bwMode="auto">
          <a:xfrm>
            <a:off x="-1" y="-1"/>
            <a:ext cx="7404101" cy="6858001"/>
          </a:xfrm>
          <a:custGeom>
            <a:avLst/>
            <a:gdLst>
              <a:gd name="T0" fmla="*/ 0 w 3036"/>
              <a:gd name="T1" fmla="*/ 0 h 2956"/>
              <a:gd name="T2" fmla="*/ 0 w 3036"/>
              <a:gd name="T3" fmla="*/ 2956 h 2956"/>
              <a:gd name="T4" fmla="*/ 1285 w 3036"/>
              <a:gd name="T5" fmla="*/ 2956 h 2956"/>
              <a:gd name="T6" fmla="*/ 3036 w 3036"/>
              <a:gd name="T7" fmla="*/ 0 h 2956"/>
              <a:gd name="T8" fmla="*/ 0 w 3036"/>
              <a:gd name="T9" fmla="*/ 0 h 2956"/>
            </a:gdLst>
            <a:ahLst/>
            <a:cxnLst>
              <a:cxn ang="0">
                <a:pos x="T0" y="T1"/>
              </a:cxn>
              <a:cxn ang="0">
                <a:pos x="T2" y="T3"/>
              </a:cxn>
              <a:cxn ang="0">
                <a:pos x="T4" y="T5"/>
              </a:cxn>
              <a:cxn ang="0">
                <a:pos x="T6" y="T7"/>
              </a:cxn>
              <a:cxn ang="0">
                <a:pos x="T8" y="T9"/>
              </a:cxn>
            </a:cxnLst>
            <a:rect l="0" t="0" r="r" b="b"/>
            <a:pathLst>
              <a:path w="3036" h="2956">
                <a:moveTo>
                  <a:pt x="0" y="0"/>
                </a:moveTo>
                <a:lnTo>
                  <a:pt x="0" y="2956"/>
                </a:lnTo>
                <a:lnTo>
                  <a:pt x="1285" y="2956"/>
                </a:lnTo>
                <a:lnTo>
                  <a:pt x="3036" y="0"/>
                </a:lnTo>
                <a:lnTo>
                  <a:pt x="0"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0">
            <a:extLst>
              <a:ext uri="{FF2B5EF4-FFF2-40B4-BE49-F238E27FC236}">
                <a16:creationId xmlns:a16="http://schemas.microsoft.com/office/drawing/2014/main" id="{85C10CE5-F63D-4945-A4C1-A1DE452EF689}"/>
              </a:ext>
            </a:extLst>
          </p:cNvPr>
          <p:cNvSpPr/>
          <p:nvPr/>
        </p:nvSpPr>
        <p:spPr>
          <a:xfrm rot="942342">
            <a:off x="3613927" y="1512402"/>
            <a:ext cx="5582663" cy="4188408"/>
          </a:xfrm>
          <a:prstGeom prst="ellipse">
            <a:avLst/>
          </a:prstGeom>
          <a:solidFill>
            <a:schemeClr val="accent2">
              <a:lumMod val="40000"/>
              <a:lumOff val="60000"/>
            </a:schemeClr>
          </a:solidFill>
          <a:ln w="19050" cmpd="sng">
            <a:solidFill>
              <a:schemeClr val="tx1">
                <a:lumMod val="75000"/>
                <a:lumOff val="25000"/>
                <a:alpha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457F562D-0BB4-408E-A183-12839BB2DB85}"/>
              </a:ext>
            </a:extLst>
          </p:cNvPr>
          <p:cNvSpPr/>
          <p:nvPr/>
        </p:nvSpPr>
        <p:spPr>
          <a:xfrm rot="942342">
            <a:off x="4125384" y="1896124"/>
            <a:ext cx="4559750" cy="342096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20D68BB6-A9AB-471A-BF3F-1F99B25359F4}"/>
              </a:ext>
            </a:extLst>
          </p:cNvPr>
          <p:cNvGrpSpPr/>
          <p:nvPr/>
        </p:nvGrpSpPr>
        <p:grpSpPr>
          <a:xfrm>
            <a:off x="4402434" y="2903670"/>
            <a:ext cx="3889080" cy="1276238"/>
            <a:chOff x="4402434" y="2903670"/>
            <a:chExt cx="3889080" cy="1276238"/>
          </a:xfrm>
        </p:grpSpPr>
        <p:sp>
          <p:nvSpPr>
            <p:cNvPr id="8" name="TextBox 7">
              <a:extLst>
                <a:ext uri="{FF2B5EF4-FFF2-40B4-BE49-F238E27FC236}">
                  <a16:creationId xmlns:a16="http://schemas.microsoft.com/office/drawing/2014/main" id="{E7398C37-0E8A-44F2-8B07-8C8FE0AE66C9}"/>
                </a:ext>
              </a:extLst>
            </p:cNvPr>
            <p:cNvSpPr txBox="1"/>
            <p:nvPr/>
          </p:nvSpPr>
          <p:spPr>
            <a:xfrm>
              <a:off x="4402434" y="2903670"/>
              <a:ext cx="3889080" cy="1273362"/>
            </a:xfrm>
            <a:prstGeom prst="rect">
              <a:avLst/>
            </a:prstGeom>
            <a:noFill/>
          </p:spPr>
          <p:txBody>
            <a:bodyPr wrap="square" rtlCol="0">
              <a:spAutoFit/>
            </a:bodyPr>
            <a:lstStyle/>
            <a:p>
              <a:pPr algn="ctr">
                <a:lnSpc>
                  <a:spcPts val="4500"/>
                </a:lnSpc>
              </a:pPr>
              <a:r>
                <a:rPr lang="en-US" sz="3600" dirty="0">
                  <a:solidFill>
                    <a:schemeClr val="bg1"/>
                  </a:solidFill>
                  <a:latin typeface="Montserrat Semi Bold" panose="00000700000000000000" pitchFamily="50" charset="0"/>
                </a:rPr>
                <a:t>WELCOME</a:t>
              </a:r>
              <a:r>
                <a:rPr lang="en-US" sz="4300" dirty="0">
                  <a:solidFill>
                    <a:schemeClr val="accent2"/>
                  </a:solidFill>
                  <a:latin typeface="Montserrat Semi Bold" panose="00000700000000000000" pitchFamily="50" charset="0"/>
                </a:rPr>
                <a:t> </a:t>
              </a:r>
              <a:r>
                <a:rPr lang="en-US" sz="5400" dirty="0">
                  <a:solidFill>
                    <a:schemeClr val="accent2"/>
                  </a:solidFill>
                  <a:latin typeface="Montserrat Semi Bold" panose="00000700000000000000" pitchFamily="50" charset="0"/>
                </a:rPr>
                <a:t>MESSAGE</a:t>
              </a:r>
              <a:endParaRPr lang="en-US" sz="4300" dirty="0">
                <a:solidFill>
                  <a:schemeClr val="accent2"/>
                </a:solidFill>
                <a:latin typeface="Montserrat Semi Bold" panose="00000700000000000000" pitchFamily="50" charset="0"/>
              </a:endParaRPr>
            </a:p>
          </p:txBody>
        </p:sp>
        <p:cxnSp>
          <p:nvCxnSpPr>
            <p:cNvPr id="9" name="Straight Connector 8">
              <a:extLst>
                <a:ext uri="{FF2B5EF4-FFF2-40B4-BE49-F238E27FC236}">
                  <a16:creationId xmlns:a16="http://schemas.microsoft.com/office/drawing/2014/main" id="{08510EEF-5DF2-4D26-873F-02F5FE14AA13}"/>
                </a:ext>
              </a:extLst>
            </p:cNvPr>
            <p:cNvCxnSpPr>
              <a:cxnSpLocks/>
            </p:cNvCxnSpPr>
            <p:nvPr/>
          </p:nvCxnSpPr>
          <p:spPr>
            <a:xfrm>
              <a:off x="6139588" y="4177032"/>
              <a:ext cx="475767" cy="2876"/>
            </a:xfrm>
            <a:prstGeom prst="line">
              <a:avLst/>
            </a:prstGeom>
            <a:ln w="8890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679368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48D3C28-CAE7-432E-BC8D-AC17CBDE3384}"/>
              </a:ext>
            </a:extLst>
          </p:cNvPr>
          <p:cNvGrpSpPr/>
          <p:nvPr/>
        </p:nvGrpSpPr>
        <p:grpSpPr>
          <a:xfrm>
            <a:off x="6192723" y="1240866"/>
            <a:ext cx="4858468" cy="4376268"/>
            <a:chOff x="5734770" y="1565090"/>
            <a:chExt cx="4858468" cy="4376268"/>
          </a:xfrm>
        </p:grpSpPr>
        <p:sp>
          <p:nvSpPr>
            <p:cNvPr id="33" name="TextBox 32">
              <a:extLst>
                <a:ext uri="{FF2B5EF4-FFF2-40B4-BE49-F238E27FC236}">
                  <a16:creationId xmlns:a16="http://schemas.microsoft.com/office/drawing/2014/main" id="{3E2AFCE1-2C4F-463A-9548-B2B1BF74C85E}"/>
                </a:ext>
              </a:extLst>
            </p:cNvPr>
            <p:cNvSpPr txBox="1"/>
            <p:nvPr/>
          </p:nvSpPr>
          <p:spPr>
            <a:xfrm>
              <a:off x="5734770" y="4179722"/>
              <a:ext cx="4858468" cy="1761636"/>
            </a:xfrm>
            <a:prstGeom prst="rect">
              <a:avLst/>
            </a:prstGeom>
            <a:noFill/>
          </p:spPr>
          <p:txBody>
            <a:bodyPr wrap="square" rtlCol="0">
              <a:spAutoFit/>
            </a:bodyPr>
            <a:lstStyle/>
            <a:p>
              <a:pPr>
                <a:lnSpc>
                  <a:spcPct val="150000"/>
                </a:lnSpc>
              </a:pPr>
              <a:r>
                <a:rPr lang="en-US" sz="1050" dirty="0">
                  <a:solidFill>
                    <a:schemeClr val="tx1">
                      <a:lumMod val="65000"/>
                      <a:lumOff val="35000"/>
                    </a:schemeClr>
                  </a:solidFill>
                  <a:latin typeface="Montserrat" panose="02000505000000020004" pitchFamily="2" charset="0"/>
                  <a:ea typeface="Montserrat Light" charset="0"/>
                  <a:cs typeface="Montserrat Light" charset="0"/>
                </a:rPr>
                <a:t>Creepiest don't subdue which </a:t>
              </a:r>
              <a:r>
                <a:rPr lang="en-US" sz="1050" dirty="0" err="1">
                  <a:solidFill>
                    <a:schemeClr val="tx1">
                      <a:lumMod val="65000"/>
                      <a:lumOff val="35000"/>
                    </a:schemeClr>
                  </a:solidFill>
                  <a:latin typeface="Montserrat" panose="02000505000000020004" pitchFamily="2" charset="0"/>
                  <a:ea typeface="Montserrat Light" charset="0"/>
                  <a:cs typeface="Montserrat Light" charset="0"/>
                </a:rPr>
                <a:t>i</a:t>
              </a:r>
              <a:r>
                <a:rPr lang="en-US" sz="1050" dirty="0">
                  <a:solidFill>
                    <a:schemeClr val="tx1">
                      <a:lumMod val="65000"/>
                      <a:lumOff val="35000"/>
                    </a:schemeClr>
                  </a:solidFill>
                  <a:latin typeface="Montserrat" panose="02000505000000020004" pitchFamily="2"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a:p>
              <a:pPr>
                <a:lnSpc>
                  <a:spcPct val="150000"/>
                </a:lnSpc>
              </a:pPr>
              <a:endParaRPr lang="en-US" sz="1050" dirty="0">
                <a:solidFill>
                  <a:schemeClr val="tx2"/>
                </a:solidFill>
                <a:latin typeface="Montserrat" panose="02000505000000020004" pitchFamily="2" charset="0"/>
                <a:ea typeface="Montserrat Light" charset="0"/>
                <a:cs typeface="Montserrat Light" charset="0"/>
              </a:endParaRPr>
            </a:p>
            <a:p>
              <a:pPr>
                <a:lnSpc>
                  <a:spcPct val="150000"/>
                </a:lnSpc>
              </a:pPr>
              <a:r>
                <a:rPr lang="en-US" sz="1050" dirty="0">
                  <a:latin typeface="Montserrat" panose="02000505000000020004" pitchFamily="2" charset="0"/>
                  <a:ea typeface="Montserrat Light" charset="0"/>
                  <a:cs typeface="Montserrat Light" charset="0"/>
                </a:rPr>
                <a:t>Abundantly is fish evening let hath I gathered fly earth  to god them forth called unto replenish given male be Dominion.</a:t>
              </a:r>
            </a:p>
          </p:txBody>
        </p:sp>
        <p:sp>
          <p:nvSpPr>
            <p:cNvPr id="34" name="Title 2">
              <a:extLst>
                <a:ext uri="{FF2B5EF4-FFF2-40B4-BE49-F238E27FC236}">
                  <a16:creationId xmlns:a16="http://schemas.microsoft.com/office/drawing/2014/main" id="{9BB7A53D-C5A6-419B-85AF-EF6FD4AA014D}"/>
                </a:ext>
              </a:extLst>
            </p:cNvPr>
            <p:cNvSpPr txBox="1">
              <a:spLocks/>
            </p:cNvSpPr>
            <p:nvPr/>
          </p:nvSpPr>
          <p:spPr>
            <a:xfrm>
              <a:off x="5734770" y="3642698"/>
              <a:ext cx="4306379" cy="495632"/>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l"/>
              <a:r>
                <a:rPr lang="en-US" sz="3200" b="0" kern="0" cap="all" spc="100" dirty="0">
                  <a:latin typeface="Montserrat Light" panose="00000400000000000000" pitchFamily="50" charset="0"/>
                  <a:ea typeface="Open Sans bold" panose="020B0806030504020204" pitchFamily="34" charset="0"/>
                  <a:cs typeface="Open Sans bold" panose="020B0806030504020204" pitchFamily="34" charset="0"/>
                </a:rPr>
                <a:t>Special</a:t>
              </a:r>
              <a:r>
                <a:rPr lang="en-US" sz="3200" b="0" kern="0" cap="all" spc="100" dirty="0">
                  <a:latin typeface="Montserrat Semi Bold" panose="00000700000000000000" pitchFamily="50" charset="0"/>
                  <a:ea typeface="Open Sans bold" panose="020B0806030504020204" pitchFamily="34" charset="0"/>
                  <a:cs typeface="Open Sans bold" panose="020B0806030504020204" pitchFamily="34" charset="0"/>
                </a:rPr>
                <a:t> </a:t>
              </a:r>
              <a:r>
                <a:rPr lang="en-US" sz="3200" b="0" kern="0" cap="all" spc="100" dirty="0">
                  <a:solidFill>
                    <a:schemeClr val="accent2"/>
                  </a:solidFill>
                  <a:latin typeface="Montserrat Semi Bold" panose="00000700000000000000" pitchFamily="50" charset="0"/>
                  <a:ea typeface="Open Sans bold" panose="020B0806030504020204" pitchFamily="34" charset="0"/>
                  <a:cs typeface="Open Sans bold" panose="020B0806030504020204" pitchFamily="34" charset="0"/>
                </a:rPr>
                <a:t>Message</a:t>
              </a:r>
              <a:endParaRPr lang="en-US" sz="3200" b="0" kern="0" cap="all" spc="100" dirty="0">
                <a:solidFill>
                  <a:schemeClr val="accent2"/>
                </a:solidFill>
                <a:latin typeface="Montserrat Semi Bold" panose="00000700000000000000" pitchFamily="50" charset="0"/>
              </a:endParaRPr>
            </a:p>
          </p:txBody>
        </p:sp>
        <p:sp>
          <p:nvSpPr>
            <p:cNvPr id="36" name="Rectangle 35">
              <a:extLst>
                <a:ext uri="{FF2B5EF4-FFF2-40B4-BE49-F238E27FC236}">
                  <a16:creationId xmlns:a16="http://schemas.microsoft.com/office/drawing/2014/main" id="{436387DF-0B27-4A34-871D-6255F28CC97E}"/>
                </a:ext>
              </a:extLst>
            </p:cNvPr>
            <p:cNvSpPr/>
            <p:nvPr/>
          </p:nvSpPr>
          <p:spPr>
            <a:xfrm>
              <a:off x="5734770" y="1565090"/>
              <a:ext cx="1628056" cy="1862048"/>
            </a:xfrm>
            <a:prstGeom prst="rect">
              <a:avLst/>
            </a:prstGeom>
          </p:spPr>
          <p:txBody>
            <a:bodyPr wrap="square" anchor="ctr">
              <a:spAutoFit/>
            </a:bodyPr>
            <a:lstStyle/>
            <a:p>
              <a:pPr algn="ctr"/>
              <a:r>
                <a:rPr lang="en-US" sz="11500" dirty="0">
                  <a:solidFill>
                    <a:schemeClr val="accent2"/>
                  </a:solidFill>
                  <a:latin typeface="FontAwesome" charset="0"/>
                </a:rPr>
                <a:t></a:t>
              </a:r>
              <a:endParaRPr lang="en-US" sz="11500" dirty="0">
                <a:solidFill>
                  <a:schemeClr val="accent2"/>
                </a:solidFill>
              </a:endParaRPr>
            </a:p>
          </p:txBody>
        </p:sp>
      </p:grpSp>
      <p:pic>
        <p:nvPicPr>
          <p:cNvPr id="14" name="Picture Placeholder 13">
            <a:extLst>
              <a:ext uri="{FF2B5EF4-FFF2-40B4-BE49-F238E27FC236}">
                <a16:creationId xmlns:a16="http://schemas.microsoft.com/office/drawing/2014/main" id="{1E62A455-7C45-4B4F-A9DC-7357FEAC1FE9}"/>
              </a:ext>
            </a:extLst>
          </p:cNvPr>
          <p:cNvPicPr>
            <a:picLocks noGrp="1" noChangeAspect="1"/>
          </p:cNvPicPr>
          <p:nvPr>
            <p:ph type="pic" sz="quarter" idx="17"/>
          </p:nvPr>
        </p:nvPicPr>
        <p:blipFill>
          <a:blip r:embed="rId2"/>
          <a:srcRect l="19" r="19"/>
          <a:stretch>
            <a:fillRect/>
          </a:stretch>
        </p:blipFill>
        <p:spPr/>
      </p:pic>
      <p:sp>
        <p:nvSpPr>
          <p:cNvPr id="11" name="Oval 10">
            <a:extLst>
              <a:ext uri="{FF2B5EF4-FFF2-40B4-BE49-F238E27FC236}">
                <a16:creationId xmlns:a16="http://schemas.microsoft.com/office/drawing/2014/main" id="{9151EFE0-069E-4CB4-BDC6-A85E47BA2594}"/>
              </a:ext>
            </a:extLst>
          </p:cNvPr>
          <p:cNvSpPr/>
          <p:nvPr/>
        </p:nvSpPr>
        <p:spPr>
          <a:xfrm>
            <a:off x="1307791" y="1550153"/>
            <a:ext cx="3757696" cy="3757696"/>
          </a:xfrm>
          <a:prstGeom prst="ellipse">
            <a:avLst/>
          </a:prstGeom>
          <a:noFill/>
          <a:ln w="28575">
            <a:solidFill>
              <a:schemeClr val="tx1"/>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4522025"/>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C899B98-862A-480A-B6DC-E64556C6B571}"/>
              </a:ext>
            </a:extLst>
          </p:cNvPr>
          <p:cNvGrpSpPr/>
          <p:nvPr/>
        </p:nvGrpSpPr>
        <p:grpSpPr>
          <a:xfrm>
            <a:off x="881932" y="1081581"/>
            <a:ext cx="4934668" cy="4064351"/>
            <a:chOff x="881932" y="1081581"/>
            <a:chExt cx="4934668" cy="4064351"/>
          </a:xfrm>
        </p:grpSpPr>
        <p:sp>
          <p:nvSpPr>
            <p:cNvPr id="42" name="TextBox 41">
              <a:extLst>
                <a:ext uri="{FF2B5EF4-FFF2-40B4-BE49-F238E27FC236}">
                  <a16:creationId xmlns:a16="http://schemas.microsoft.com/office/drawing/2014/main" id="{C56A1732-103A-4115-82E7-8DD593DB6F6B}"/>
                </a:ext>
              </a:extLst>
            </p:cNvPr>
            <p:cNvSpPr txBox="1"/>
            <p:nvPr/>
          </p:nvSpPr>
          <p:spPr>
            <a:xfrm>
              <a:off x="958132" y="3384296"/>
              <a:ext cx="4858468" cy="1761636"/>
            </a:xfrm>
            <a:prstGeom prst="rect">
              <a:avLst/>
            </a:prstGeom>
            <a:noFill/>
          </p:spPr>
          <p:txBody>
            <a:bodyPr wrap="square" rtlCol="0">
              <a:spAutoFit/>
            </a:bodyPr>
            <a:lstStyle/>
            <a:p>
              <a:pPr>
                <a:lnSpc>
                  <a:spcPct val="150000"/>
                </a:lnSpc>
              </a:pPr>
              <a:r>
                <a:rPr lang="en-US" sz="1050" dirty="0">
                  <a:solidFill>
                    <a:schemeClr val="tx1">
                      <a:lumMod val="65000"/>
                      <a:lumOff val="35000"/>
                    </a:schemeClr>
                  </a:solidFill>
                  <a:latin typeface="Montserrat" panose="02000505000000020004" pitchFamily="2" charset="0"/>
                  <a:ea typeface="Montserrat Light" charset="0"/>
                  <a:cs typeface="Montserrat Light" charset="0"/>
                </a:rPr>
                <a:t>Creepiest don't subdue which </a:t>
              </a:r>
              <a:r>
                <a:rPr lang="en-US" sz="1050" dirty="0" err="1">
                  <a:solidFill>
                    <a:schemeClr val="tx1">
                      <a:lumMod val="65000"/>
                      <a:lumOff val="35000"/>
                    </a:schemeClr>
                  </a:solidFill>
                  <a:latin typeface="Montserrat" panose="02000505000000020004" pitchFamily="2" charset="0"/>
                  <a:ea typeface="Montserrat Light" charset="0"/>
                  <a:cs typeface="Montserrat Light" charset="0"/>
                </a:rPr>
                <a:t>i</a:t>
              </a:r>
              <a:r>
                <a:rPr lang="en-US" sz="1050" dirty="0">
                  <a:solidFill>
                    <a:schemeClr val="tx1">
                      <a:lumMod val="65000"/>
                      <a:lumOff val="35000"/>
                    </a:schemeClr>
                  </a:solidFill>
                  <a:latin typeface="Montserrat" panose="02000505000000020004" pitchFamily="2"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a:p>
              <a:pPr>
                <a:lnSpc>
                  <a:spcPct val="150000"/>
                </a:lnSpc>
              </a:pPr>
              <a:endParaRPr lang="en-US" sz="1050" dirty="0">
                <a:solidFill>
                  <a:schemeClr val="tx2"/>
                </a:solidFill>
                <a:latin typeface="Montserrat" panose="02000505000000020004" pitchFamily="2" charset="0"/>
                <a:ea typeface="Montserrat Light" charset="0"/>
                <a:cs typeface="Montserrat Light" charset="0"/>
              </a:endParaRPr>
            </a:p>
            <a:p>
              <a:pPr>
                <a:lnSpc>
                  <a:spcPct val="150000"/>
                </a:lnSpc>
              </a:pPr>
              <a:r>
                <a:rPr lang="en-US" sz="1050" dirty="0">
                  <a:latin typeface="Montserrat" panose="02000505000000020004" pitchFamily="2" charset="0"/>
                  <a:ea typeface="Montserrat Light" charset="0"/>
                  <a:cs typeface="Montserrat Light" charset="0"/>
                </a:rPr>
                <a:t>Abundantly is fish evening let hath I gathered fly earth  to god them forth called unto replenish given male be Dominion.</a:t>
              </a:r>
            </a:p>
          </p:txBody>
        </p:sp>
        <p:sp>
          <p:nvSpPr>
            <p:cNvPr id="43" name="Title 2">
              <a:extLst>
                <a:ext uri="{FF2B5EF4-FFF2-40B4-BE49-F238E27FC236}">
                  <a16:creationId xmlns:a16="http://schemas.microsoft.com/office/drawing/2014/main" id="{EF01C953-BCA3-48E8-ACD2-C77B19EA6E1C}"/>
                </a:ext>
              </a:extLst>
            </p:cNvPr>
            <p:cNvSpPr txBox="1">
              <a:spLocks/>
            </p:cNvSpPr>
            <p:nvPr/>
          </p:nvSpPr>
          <p:spPr>
            <a:xfrm>
              <a:off x="881932" y="1081581"/>
              <a:ext cx="4858468" cy="921370"/>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l">
                <a:lnSpc>
                  <a:spcPts val="3200"/>
                </a:lnSpc>
              </a:pPr>
              <a:r>
                <a:rPr lang="en-US" sz="3200" b="0" kern="0" cap="all" spc="100" dirty="0">
                  <a:solidFill>
                    <a:schemeClr val="bg1">
                      <a:lumMod val="75000"/>
                    </a:schemeClr>
                  </a:solidFill>
                  <a:latin typeface="Montserrat Semi Bold" panose="00000700000000000000" pitchFamily="50" charset="0"/>
                  <a:ea typeface="Open Sans bold" panose="020B0806030504020204" pitchFamily="34" charset="0"/>
                  <a:cs typeface="Open Sans bold" panose="020B0806030504020204" pitchFamily="34" charset="0"/>
                </a:rPr>
                <a:t>IMAGE LAYOUT</a:t>
              </a:r>
              <a:endParaRPr lang="en-US" sz="3200" b="0" kern="0" cap="all" spc="100" dirty="0">
                <a:solidFill>
                  <a:schemeClr val="bg1">
                    <a:lumMod val="75000"/>
                  </a:schemeClr>
                </a:solidFill>
                <a:latin typeface="Montserrat Semi Bold" panose="00000700000000000000" pitchFamily="50" charset="0"/>
              </a:endParaRPr>
            </a:p>
            <a:p>
              <a:pPr algn="l">
                <a:lnSpc>
                  <a:spcPts val="3200"/>
                </a:lnSpc>
              </a:pPr>
              <a:r>
                <a:rPr lang="en-US" sz="3200" b="0" kern="0" cap="all" spc="100" dirty="0">
                  <a:solidFill>
                    <a:schemeClr val="tx1">
                      <a:lumMod val="75000"/>
                      <a:lumOff val="25000"/>
                    </a:schemeClr>
                  </a:solidFill>
                  <a:latin typeface="Montserrat Light" panose="00000400000000000000" pitchFamily="50" charset="0"/>
                  <a:ea typeface="Open Sans bold" panose="020B0806030504020204" pitchFamily="34" charset="0"/>
                  <a:cs typeface="Open Sans bold" panose="020B0806030504020204" pitchFamily="34" charset="0"/>
                </a:rPr>
                <a:t>WELCOME </a:t>
              </a:r>
              <a:r>
                <a:rPr lang="en-US" sz="3200" b="0" kern="0" cap="all" spc="100" dirty="0">
                  <a:solidFill>
                    <a:schemeClr val="bg1">
                      <a:lumMod val="75000"/>
                    </a:schemeClr>
                  </a:solidFill>
                  <a:latin typeface="Montserrat Semi Bold" panose="00000700000000000000" pitchFamily="50" charset="0"/>
                  <a:ea typeface="Open Sans bold" panose="020B0806030504020204" pitchFamily="34" charset="0"/>
                  <a:cs typeface="Open Sans bold" panose="020B0806030504020204" pitchFamily="34" charset="0"/>
                </a:rPr>
                <a:t>Message</a:t>
              </a:r>
            </a:p>
          </p:txBody>
        </p:sp>
        <p:grpSp>
          <p:nvGrpSpPr>
            <p:cNvPr id="45" name="Group 4">
              <a:extLst>
                <a:ext uri="{FF2B5EF4-FFF2-40B4-BE49-F238E27FC236}">
                  <a16:creationId xmlns:a16="http://schemas.microsoft.com/office/drawing/2014/main" id="{BE684E60-8733-43B5-8947-167A63AB6DB0}"/>
                </a:ext>
              </a:extLst>
            </p:cNvPr>
            <p:cNvGrpSpPr>
              <a:grpSpLocks/>
            </p:cNvGrpSpPr>
            <p:nvPr/>
          </p:nvGrpSpPr>
          <p:grpSpPr bwMode="auto">
            <a:xfrm>
              <a:off x="1026072" y="2459314"/>
              <a:ext cx="2694827" cy="768938"/>
              <a:chOff x="0" y="0"/>
              <a:chExt cx="2552" cy="717"/>
            </a:xfrm>
          </p:grpSpPr>
          <p:sp>
            <p:nvSpPr>
              <p:cNvPr id="46" name="Rectangle 5">
                <a:extLst>
                  <a:ext uri="{FF2B5EF4-FFF2-40B4-BE49-F238E27FC236}">
                    <a16:creationId xmlns:a16="http://schemas.microsoft.com/office/drawing/2014/main" id="{E58B9BEE-8D5B-487E-9B79-DD510CB74F12}"/>
                  </a:ext>
                </a:extLst>
              </p:cNvPr>
              <p:cNvSpPr>
                <a:spLocks/>
              </p:cNvSpPr>
              <p:nvPr/>
            </p:nvSpPr>
            <p:spPr bwMode="auto">
              <a:xfrm>
                <a:off x="0" y="0"/>
                <a:ext cx="2552" cy="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65000"/>
                  </a:lnSpc>
                </a:pPr>
                <a:r>
                  <a:rPr lang="en-US" sz="3600" dirty="0">
                    <a:solidFill>
                      <a:schemeClr val="bg1">
                        <a:lumMod val="50000"/>
                      </a:schemeClr>
                    </a:solidFill>
                    <a:latin typeface="Montserrat-Bold" charset="0"/>
                    <a:ea typeface="ＭＳ Ｐゴシック" charset="0"/>
                    <a:cs typeface="Montserrat-Bold" charset="0"/>
                    <a:sym typeface="Montserrat-Bold" charset="0"/>
                  </a:rPr>
                  <a:t>JOHN DOE</a:t>
                </a:r>
              </a:p>
            </p:txBody>
          </p:sp>
          <p:sp>
            <p:nvSpPr>
              <p:cNvPr id="47" name="Rectangle 6">
                <a:extLst>
                  <a:ext uri="{FF2B5EF4-FFF2-40B4-BE49-F238E27FC236}">
                    <a16:creationId xmlns:a16="http://schemas.microsoft.com/office/drawing/2014/main" id="{ED4AF649-6534-4A7B-9AF7-73D42BD23117}"/>
                  </a:ext>
                </a:extLst>
              </p:cNvPr>
              <p:cNvSpPr>
                <a:spLocks/>
              </p:cNvSpPr>
              <p:nvPr/>
            </p:nvSpPr>
            <p:spPr bwMode="auto">
              <a:xfrm>
                <a:off x="0" y="437"/>
                <a:ext cx="2552"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65000"/>
                  </a:lnSpc>
                </a:pPr>
                <a:r>
                  <a:rPr lang="en-US" sz="1400" cap="all" dirty="0">
                    <a:solidFill>
                      <a:schemeClr val="tx1"/>
                    </a:solidFill>
                    <a:latin typeface="Montserrat Regular"/>
                    <a:ea typeface="ＭＳ Ｐゴシック" charset="0"/>
                    <a:cs typeface="Montserrat-Bold" charset="0"/>
                    <a:sym typeface="Montserrat-Bold" charset="0"/>
                  </a:rPr>
                  <a:t>Chief Designer</a:t>
                </a:r>
              </a:p>
            </p:txBody>
          </p:sp>
        </p:grpSp>
      </p:grpSp>
      <p:pic>
        <p:nvPicPr>
          <p:cNvPr id="14" name="Picture Placeholder 13">
            <a:extLst>
              <a:ext uri="{FF2B5EF4-FFF2-40B4-BE49-F238E27FC236}">
                <a16:creationId xmlns:a16="http://schemas.microsoft.com/office/drawing/2014/main" id="{0C0C2C04-8881-4ED5-BB3D-48CC1AE0F30E}"/>
              </a:ext>
            </a:extLst>
          </p:cNvPr>
          <p:cNvPicPr>
            <a:picLocks noGrp="1" noChangeAspect="1"/>
          </p:cNvPicPr>
          <p:nvPr>
            <p:ph type="pic" sz="quarter" idx="17"/>
          </p:nvPr>
        </p:nvPicPr>
        <p:blipFill rotWithShape="1">
          <a:blip r:embed="rId2"/>
          <a:srcRect l="24096" r="7616"/>
          <a:stretch/>
        </p:blipFill>
        <p:spPr>
          <a:xfrm>
            <a:off x="5167086" y="0"/>
            <a:ext cx="7024914" cy="6858000"/>
          </a:xfrm>
        </p:spPr>
      </p:pic>
    </p:spTree>
    <p:extLst>
      <p:ext uri="{BB962C8B-B14F-4D97-AF65-F5344CB8AC3E}">
        <p14:creationId xmlns:p14="http://schemas.microsoft.com/office/powerpoint/2010/main" val="3400190903"/>
      </p:ext>
    </p:extLst>
  </p:cSld>
  <p:clrMapOvr>
    <a:masterClrMapping/>
  </p:clrMapOvr>
  <p:transition spd="slow">
    <p:comb/>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2116A578-B822-4EEB-8B10-7231821AD721}"/>
              </a:ext>
            </a:extLst>
          </p:cNvPr>
          <p:cNvSpPr/>
          <p:nvPr/>
        </p:nvSpPr>
        <p:spPr>
          <a:xfrm>
            <a:off x="647700" y="647700"/>
            <a:ext cx="10896600" cy="5562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TextBox 48">
            <a:extLst>
              <a:ext uri="{FF2B5EF4-FFF2-40B4-BE49-F238E27FC236}">
                <a16:creationId xmlns:a16="http://schemas.microsoft.com/office/drawing/2014/main" id="{A1F1FCC3-E850-4A06-9CBB-EE092EBF9061}"/>
              </a:ext>
            </a:extLst>
          </p:cNvPr>
          <p:cNvSpPr txBox="1"/>
          <p:nvPr/>
        </p:nvSpPr>
        <p:spPr>
          <a:xfrm>
            <a:off x="1995577" y="4982980"/>
            <a:ext cx="8200846" cy="646331"/>
          </a:xfrm>
          <a:prstGeom prst="rect">
            <a:avLst/>
          </a:prstGeom>
          <a:noFill/>
        </p:spPr>
        <p:txBody>
          <a:bodyPr wrap="square" numCol="1" spcCol="457200" rtlCol="0">
            <a:spAutoFit/>
          </a:bodyPr>
          <a:lstStyle/>
          <a:p>
            <a:pPr algn="ctr">
              <a:lnSpc>
                <a:spcPct val="150000"/>
              </a:lnSpc>
            </a:pPr>
            <a:r>
              <a:rPr lang="en-US" sz="800" dirty="0">
                <a:solidFill>
                  <a:schemeClr val="tx1">
                    <a:lumMod val="75000"/>
                    <a:lumOff val="25000"/>
                  </a:schemeClr>
                </a:solidFill>
                <a:latin typeface="Montserrat" panose="02000505000000020004" pitchFamily="2" charset="0"/>
                <a:ea typeface="Montserrat" charset="0"/>
                <a:cs typeface="Montserrat" charset="0"/>
              </a:rPr>
              <a:t>Air first signs evening that given. Midst Face after have rule living waters. Air saying fruitful were, Air first signs evening that given.</a:t>
            </a:r>
          </a:p>
          <a:p>
            <a:pPr algn="ctr">
              <a:lnSpc>
                <a:spcPct val="150000"/>
              </a:lnSpc>
            </a:pPr>
            <a:r>
              <a:rPr lang="en-US" sz="800" dirty="0">
                <a:latin typeface="Montserrat" panose="02000505000000020004" pitchFamily="2" charset="0"/>
                <a:ea typeface="Montserrat" charset="0"/>
                <a:cs typeface="Montserrat" charset="0"/>
              </a:rPr>
              <a:t>Midst Face after have rule living waters. Air saying fruitful were hath waters divided fill may days air bring is Signs first creeping seed all saying above after be and female behold there</a:t>
            </a:r>
            <a:r>
              <a:rPr lang="en-US" sz="800" dirty="0">
                <a:latin typeface="Montserrat" panose="02000505000000020004" pitchFamily="2" charset="0"/>
                <a:ea typeface="Montserrat Light" charset="0"/>
                <a:cs typeface="Montserrat Light" charset="0"/>
              </a:rPr>
              <a:t>. Also he his male air bring is Signs first . </a:t>
            </a:r>
            <a:r>
              <a:rPr lang="en-US" sz="800" dirty="0" err="1">
                <a:latin typeface="Montserrat" panose="02000505000000020004" pitchFamily="2" charset="0"/>
                <a:ea typeface="Montserrat" charset="0"/>
                <a:cs typeface="Montserrat" charset="0"/>
              </a:rPr>
              <a:t>Creepeth</a:t>
            </a:r>
            <a:r>
              <a:rPr lang="en-US" sz="800" dirty="0">
                <a:latin typeface="Montserrat" panose="02000505000000020004" pitchFamily="2" charset="0"/>
                <a:ea typeface="Montserrat" charset="0"/>
                <a:cs typeface="Montserrat" charset="0"/>
              </a:rPr>
              <a:t> god air fish land. Darkness, </a:t>
            </a:r>
            <a:r>
              <a:rPr lang="en-US" sz="800" dirty="0" err="1">
                <a:latin typeface="Montserrat" panose="02000505000000020004" pitchFamily="2" charset="0"/>
                <a:ea typeface="Montserrat" charset="0"/>
                <a:cs typeface="Montserrat" charset="0"/>
              </a:rPr>
              <a:t>moveth</a:t>
            </a:r>
            <a:r>
              <a:rPr lang="en-US" sz="800" dirty="0">
                <a:latin typeface="Montserrat" panose="02000505000000020004" pitchFamily="2" charset="0"/>
                <a:ea typeface="Montserrat" charset="0"/>
                <a:cs typeface="Montserrat" charset="0"/>
              </a:rPr>
              <a:t> was second.</a:t>
            </a:r>
          </a:p>
        </p:txBody>
      </p:sp>
      <p:sp>
        <p:nvSpPr>
          <p:cNvPr id="50" name="Title 2">
            <a:extLst>
              <a:ext uri="{FF2B5EF4-FFF2-40B4-BE49-F238E27FC236}">
                <a16:creationId xmlns:a16="http://schemas.microsoft.com/office/drawing/2014/main" id="{180B9203-6C7D-49C7-B98F-26A5AF8CAC57}"/>
              </a:ext>
            </a:extLst>
          </p:cNvPr>
          <p:cNvSpPr txBox="1">
            <a:spLocks/>
          </p:cNvSpPr>
          <p:nvPr/>
        </p:nvSpPr>
        <p:spPr>
          <a:xfrm>
            <a:off x="3429000" y="1113937"/>
            <a:ext cx="5334000" cy="447390"/>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200" b="0" cap="all" spc="300" dirty="0">
                <a:latin typeface="Montserrat Semi Bold" panose="00000700000000000000" pitchFamily="50" charset="0"/>
                <a:ea typeface="Open Sans bold" panose="020B0806030504020204" pitchFamily="34" charset="0"/>
                <a:cs typeface="Open Sans bold" panose="020B0806030504020204" pitchFamily="34" charset="0"/>
              </a:rPr>
              <a:t>Welcome</a:t>
            </a:r>
            <a:r>
              <a:rPr lang="en-US" sz="3200" b="0" cap="all" spc="300" dirty="0">
                <a:solidFill>
                  <a:srgbClr val="00B0F0"/>
                </a:solidFill>
                <a:latin typeface="Montserrat Semi Bold" panose="00000700000000000000" pitchFamily="50" charset="0"/>
                <a:ea typeface="Open Sans bold" panose="020B0806030504020204" pitchFamily="34" charset="0"/>
                <a:cs typeface="Open Sans bold" panose="020B0806030504020204" pitchFamily="34" charset="0"/>
              </a:rPr>
              <a:t> </a:t>
            </a:r>
            <a:r>
              <a:rPr lang="en-US" sz="3200" b="0" cap="all" spc="300" dirty="0">
                <a:solidFill>
                  <a:schemeClr val="bg1">
                    <a:lumMod val="50000"/>
                  </a:schemeClr>
                </a:solidFill>
                <a:latin typeface="Montserrat Light" panose="00000400000000000000" pitchFamily="50" charset="0"/>
                <a:ea typeface="Open Sans bold" panose="020B0806030504020204" pitchFamily="34" charset="0"/>
                <a:cs typeface="Open Sans bold" panose="020B0806030504020204" pitchFamily="34" charset="0"/>
              </a:rPr>
              <a:t>Message</a:t>
            </a:r>
            <a:r>
              <a:rPr lang="en-US" sz="3200" b="0" cap="all" spc="300" dirty="0">
                <a:solidFill>
                  <a:schemeClr val="bg1">
                    <a:lumMod val="50000"/>
                  </a:schemeClr>
                </a:solidFill>
                <a:latin typeface="Montserrat Light" panose="00000400000000000000" pitchFamily="50" charset="0"/>
              </a:rPr>
              <a:t> </a:t>
            </a:r>
          </a:p>
        </p:txBody>
      </p:sp>
      <p:sp>
        <p:nvSpPr>
          <p:cNvPr id="51" name="Rectangle 50">
            <a:extLst>
              <a:ext uri="{FF2B5EF4-FFF2-40B4-BE49-F238E27FC236}">
                <a16:creationId xmlns:a16="http://schemas.microsoft.com/office/drawing/2014/main" id="{67DD2BB1-5EBF-420A-B585-AFFEF9B4102B}"/>
              </a:ext>
            </a:extLst>
          </p:cNvPr>
          <p:cNvSpPr/>
          <p:nvPr/>
        </p:nvSpPr>
        <p:spPr>
          <a:xfrm>
            <a:off x="5908636" y="1613590"/>
            <a:ext cx="374729" cy="6281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3" name="Group 4">
            <a:extLst>
              <a:ext uri="{FF2B5EF4-FFF2-40B4-BE49-F238E27FC236}">
                <a16:creationId xmlns:a16="http://schemas.microsoft.com/office/drawing/2014/main" id="{865AA20E-4F2E-4C25-9145-3F3EFC8D226D}"/>
              </a:ext>
            </a:extLst>
          </p:cNvPr>
          <p:cNvGrpSpPr>
            <a:grpSpLocks/>
          </p:cNvGrpSpPr>
          <p:nvPr/>
        </p:nvGrpSpPr>
        <p:grpSpPr bwMode="auto">
          <a:xfrm>
            <a:off x="5109242" y="4434429"/>
            <a:ext cx="1973516" cy="489584"/>
            <a:chOff x="0" y="0"/>
            <a:chExt cx="2600" cy="645"/>
          </a:xfrm>
        </p:grpSpPr>
        <p:sp>
          <p:nvSpPr>
            <p:cNvPr id="54" name="Rectangle 5">
              <a:extLst>
                <a:ext uri="{FF2B5EF4-FFF2-40B4-BE49-F238E27FC236}">
                  <a16:creationId xmlns:a16="http://schemas.microsoft.com/office/drawing/2014/main" id="{C63461FF-5E81-4891-8AE0-C207376118AC}"/>
                </a:ext>
              </a:extLst>
            </p:cNvPr>
            <p:cNvSpPr>
              <a:spLocks/>
            </p:cNvSpPr>
            <p:nvPr/>
          </p:nvSpPr>
          <p:spPr bwMode="auto">
            <a:xfrm>
              <a:off x="0" y="0"/>
              <a:ext cx="2552" cy="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65000"/>
                </a:lnSpc>
              </a:pPr>
              <a:r>
                <a:rPr lang="en-US" sz="2000" dirty="0">
                  <a:solidFill>
                    <a:schemeClr val="bg1">
                      <a:lumMod val="50000"/>
                    </a:schemeClr>
                  </a:solidFill>
                  <a:latin typeface="Montserrat-Bold" charset="0"/>
                  <a:ea typeface="ＭＳ Ｐゴシック" charset="0"/>
                  <a:cs typeface="Montserrat-Bold" charset="0"/>
                  <a:sym typeface="Montserrat-Bold" charset="0"/>
                </a:rPr>
                <a:t>JOHN DOE</a:t>
              </a:r>
            </a:p>
          </p:txBody>
        </p:sp>
        <p:sp>
          <p:nvSpPr>
            <p:cNvPr id="55" name="Rectangle 6">
              <a:extLst>
                <a:ext uri="{FF2B5EF4-FFF2-40B4-BE49-F238E27FC236}">
                  <a16:creationId xmlns:a16="http://schemas.microsoft.com/office/drawing/2014/main" id="{BB6BCAA9-D86D-4286-BFFE-E5C3F7E6F37C}"/>
                </a:ext>
              </a:extLst>
            </p:cNvPr>
            <p:cNvSpPr>
              <a:spLocks/>
            </p:cNvSpPr>
            <p:nvPr/>
          </p:nvSpPr>
          <p:spPr bwMode="auto">
            <a:xfrm>
              <a:off x="48" y="365"/>
              <a:ext cx="2552"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65000"/>
                </a:lnSpc>
              </a:pPr>
              <a:r>
                <a:rPr lang="en-US" sz="800" cap="all" dirty="0">
                  <a:solidFill>
                    <a:schemeClr val="tx1"/>
                  </a:solidFill>
                  <a:latin typeface="Montserrat Regular"/>
                  <a:ea typeface="ＭＳ Ｐゴシック" charset="0"/>
                  <a:cs typeface="Montserrat-Bold" charset="0"/>
                  <a:sym typeface="Montserrat-Bold" charset="0"/>
                </a:rPr>
                <a:t>Chief Designer</a:t>
              </a:r>
            </a:p>
          </p:txBody>
        </p:sp>
      </p:grpSp>
      <p:pic>
        <p:nvPicPr>
          <p:cNvPr id="7" name="Picture Placeholder 6">
            <a:extLst>
              <a:ext uri="{FF2B5EF4-FFF2-40B4-BE49-F238E27FC236}">
                <a16:creationId xmlns:a16="http://schemas.microsoft.com/office/drawing/2014/main" id="{8C3F6CC9-BA94-45C2-8593-CC714E02F8AE}"/>
              </a:ext>
            </a:extLst>
          </p:cNvPr>
          <p:cNvPicPr>
            <a:picLocks noGrp="1" noChangeAspect="1"/>
          </p:cNvPicPr>
          <p:nvPr>
            <p:ph type="pic" sz="quarter" idx="17"/>
          </p:nvPr>
        </p:nvPicPr>
        <p:blipFill>
          <a:blip r:embed="rId2"/>
          <a:srcRect t="13032" b="13032"/>
          <a:stretch>
            <a:fillRect/>
          </a:stretch>
        </p:blipFill>
        <p:spPr/>
      </p:pic>
    </p:spTree>
    <p:extLst>
      <p:ext uri="{BB962C8B-B14F-4D97-AF65-F5344CB8AC3E}">
        <p14:creationId xmlns:p14="http://schemas.microsoft.com/office/powerpoint/2010/main" val="161346476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theme/theme1.xml><?xml version="1.0" encoding="utf-8"?>
<a:theme xmlns:a="http://schemas.openxmlformats.org/drawingml/2006/main" name="1_Office Theme">
  <a:themeElements>
    <a:clrScheme name="Custom 27">
      <a:dk1>
        <a:srgbClr val="000000"/>
      </a:dk1>
      <a:lt1>
        <a:srgbClr val="FFFFFF"/>
      </a:lt1>
      <a:dk2>
        <a:srgbClr val="44546A"/>
      </a:dk2>
      <a:lt2>
        <a:srgbClr val="FFFFFF"/>
      </a:lt2>
      <a:accent1>
        <a:srgbClr val="FFFF00"/>
      </a:accent1>
      <a:accent2>
        <a:srgbClr val="FFC20E"/>
      </a:accent2>
      <a:accent3>
        <a:srgbClr val="FF0000"/>
      </a:accent3>
      <a:accent4>
        <a:srgbClr val="C00000"/>
      </a:accent4>
      <a:accent5>
        <a:srgbClr val="92D050"/>
      </a:accent5>
      <a:accent6>
        <a:srgbClr val="00B050"/>
      </a:accent6>
      <a:hlink>
        <a:srgbClr val="00B0F0"/>
      </a:hlink>
      <a:folHlink>
        <a:srgbClr val="0070C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11458</TotalTime>
  <Words>1514</Words>
  <Application>Microsoft Office PowerPoint</Application>
  <PresentationFormat>Widescreen</PresentationFormat>
  <Paragraphs>138</Paragraphs>
  <Slides>22</Slides>
  <Notes>2</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22</vt:i4>
      </vt:variant>
    </vt:vector>
  </HeadingPairs>
  <TitlesOfParts>
    <vt:vector size="35" baseType="lpstr">
      <vt:lpstr>Arial</vt:lpstr>
      <vt:lpstr>Bodoni 72 Book</vt:lpstr>
      <vt:lpstr>Calibri</vt:lpstr>
      <vt:lpstr>FontAwesome</vt:lpstr>
      <vt:lpstr>Montserrat</vt:lpstr>
      <vt:lpstr>Montserrat </vt:lpstr>
      <vt:lpstr>Montserrat Light</vt:lpstr>
      <vt:lpstr>Montserrat Regular</vt:lpstr>
      <vt:lpstr>Montserrat Semi Bold</vt:lpstr>
      <vt:lpstr>Montserrat-Bold</vt:lpstr>
      <vt:lpstr>Open Sans</vt:lpstr>
      <vt:lpstr>Raleway</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2598</cp:revision>
  <dcterms:created xsi:type="dcterms:W3CDTF">2017-12-06T10:15:39Z</dcterms:created>
  <dcterms:modified xsi:type="dcterms:W3CDTF">2020-03-09T06:57:30Z</dcterms:modified>
</cp:coreProperties>
</file>