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85" r:id="rId3"/>
    <p:sldId id="283" r:id="rId4"/>
    <p:sldId id="257" r:id="rId5"/>
    <p:sldId id="279" r:id="rId6"/>
    <p:sldId id="271" r:id="rId7"/>
    <p:sldId id="258" r:id="rId8"/>
    <p:sldId id="272" r:id="rId9"/>
    <p:sldId id="280" r:id="rId10"/>
    <p:sldId id="260" r:id="rId11"/>
    <p:sldId id="273" r:id="rId12"/>
    <p:sldId id="262" r:id="rId13"/>
    <p:sldId id="274" r:id="rId14"/>
    <p:sldId id="284" r:id="rId15"/>
    <p:sldId id="275" r:id="rId16"/>
    <p:sldId id="28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man Sunar" initials="SS" lastIdx="6" clrIdx="0">
    <p:extLst>
      <p:ext uri="{19B8F6BF-5375-455C-9EA6-DF929625EA0E}">
        <p15:presenceInfo xmlns:p15="http://schemas.microsoft.com/office/powerpoint/2012/main" userId="Suman Suna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D48"/>
    <a:srgbClr val="FFFFFF"/>
    <a:srgbClr val="0E5174"/>
    <a:srgbClr val="003757"/>
    <a:srgbClr val="7A9FC9"/>
    <a:srgbClr val="BA9657"/>
    <a:srgbClr val="EC212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6" autoAdjust="0"/>
    <p:restoredTop sz="94291" autoAdjust="0"/>
  </p:normalViewPr>
  <p:slideViewPr>
    <p:cSldViewPr snapToGrid="0">
      <p:cViewPr>
        <p:scale>
          <a:sx n="50" d="100"/>
          <a:sy n="50" d="100"/>
        </p:scale>
        <p:origin x="1602" y="57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0A5EB-ECD4-4B29-9C76-251B805226F9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370D9-3CC0-43F8-8E07-8EAC09B98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986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0019B-648C-422C-9A09-38EB6005BFDA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59BFB-7562-41C6-8342-54AB716F9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9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49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8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29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01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445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299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84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68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40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252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562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653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41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855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06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13D06C-6445-4724-8E45-CC04F72466F3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1115785" y="1722214"/>
            <a:ext cx="4880429" cy="4344757"/>
          </a:xfrm>
          <a:custGeom>
            <a:avLst/>
            <a:gdLst>
              <a:gd name="connsiteX0" fmla="*/ 0 w 4880429"/>
              <a:gd name="connsiteY0" fmla="*/ 0 h 4344757"/>
              <a:gd name="connsiteX1" fmla="*/ 4880429 w 4880429"/>
              <a:gd name="connsiteY1" fmla="*/ 0 h 4344757"/>
              <a:gd name="connsiteX2" fmla="*/ 4880429 w 4880429"/>
              <a:gd name="connsiteY2" fmla="*/ 4344757 h 4344757"/>
              <a:gd name="connsiteX3" fmla="*/ 0 w 4880429"/>
              <a:gd name="connsiteY3" fmla="*/ 4344757 h 4344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0429" h="4344757">
                <a:moveTo>
                  <a:pt x="0" y="0"/>
                </a:moveTo>
                <a:lnTo>
                  <a:pt x="4880429" y="0"/>
                </a:lnTo>
                <a:lnTo>
                  <a:pt x="4880429" y="4344757"/>
                </a:lnTo>
                <a:lnTo>
                  <a:pt x="0" y="434475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47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6647DF8-BF14-4E26-BAF9-B83F56DF4BC0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6323712" y="1637190"/>
            <a:ext cx="3073374" cy="3073374"/>
          </a:xfrm>
          <a:custGeom>
            <a:avLst/>
            <a:gdLst>
              <a:gd name="connsiteX0" fmla="*/ 1536687 w 3073374"/>
              <a:gd name="connsiteY0" fmla="*/ 0 h 3073374"/>
              <a:gd name="connsiteX1" fmla="*/ 3073374 w 3073374"/>
              <a:gd name="connsiteY1" fmla="*/ 1536687 h 3073374"/>
              <a:gd name="connsiteX2" fmla="*/ 1536687 w 3073374"/>
              <a:gd name="connsiteY2" fmla="*/ 3073374 h 3073374"/>
              <a:gd name="connsiteX3" fmla="*/ 0 w 3073374"/>
              <a:gd name="connsiteY3" fmla="*/ 1536687 h 307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374" h="3073374">
                <a:moveTo>
                  <a:pt x="1536687" y="0"/>
                </a:moveTo>
                <a:lnTo>
                  <a:pt x="3073374" y="1536687"/>
                </a:lnTo>
                <a:lnTo>
                  <a:pt x="1536687" y="3073374"/>
                </a:lnTo>
                <a:lnTo>
                  <a:pt x="0" y="153668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F401AB5-1675-43EE-92EB-2E84AC3F128A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628698" y="1637190"/>
            <a:ext cx="3073374" cy="3073374"/>
          </a:xfrm>
          <a:custGeom>
            <a:avLst/>
            <a:gdLst>
              <a:gd name="connsiteX0" fmla="*/ 1536687 w 3073374"/>
              <a:gd name="connsiteY0" fmla="*/ 0 h 3073374"/>
              <a:gd name="connsiteX1" fmla="*/ 3073374 w 3073374"/>
              <a:gd name="connsiteY1" fmla="*/ 1536687 h 3073374"/>
              <a:gd name="connsiteX2" fmla="*/ 1536687 w 3073374"/>
              <a:gd name="connsiteY2" fmla="*/ 3073374 h 3073374"/>
              <a:gd name="connsiteX3" fmla="*/ 0 w 3073374"/>
              <a:gd name="connsiteY3" fmla="*/ 1536687 h 307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374" h="3073374">
                <a:moveTo>
                  <a:pt x="1536687" y="0"/>
                </a:moveTo>
                <a:lnTo>
                  <a:pt x="3073374" y="1536687"/>
                </a:lnTo>
                <a:lnTo>
                  <a:pt x="1536687" y="3073374"/>
                </a:lnTo>
                <a:lnTo>
                  <a:pt x="0" y="153668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55AF89-F10A-4EAC-82C8-54CB04C3F8DA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0" y="4925054"/>
            <a:ext cx="12192000" cy="1932946"/>
          </a:xfrm>
          <a:custGeom>
            <a:avLst/>
            <a:gdLst>
              <a:gd name="connsiteX0" fmla="*/ 0 w 12192000"/>
              <a:gd name="connsiteY0" fmla="*/ 0 h 1932946"/>
              <a:gd name="connsiteX1" fmla="*/ 12192000 w 12192000"/>
              <a:gd name="connsiteY1" fmla="*/ 0 h 1932946"/>
              <a:gd name="connsiteX2" fmla="*/ 12192000 w 12192000"/>
              <a:gd name="connsiteY2" fmla="*/ 1932946 h 1932946"/>
              <a:gd name="connsiteX3" fmla="*/ 0 w 12192000"/>
              <a:gd name="connsiteY3" fmla="*/ 1932946 h 193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32946">
                <a:moveTo>
                  <a:pt x="0" y="0"/>
                </a:moveTo>
                <a:lnTo>
                  <a:pt x="12192000" y="0"/>
                </a:lnTo>
                <a:lnTo>
                  <a:pt x="12192000" y="1932946"/>
                </a:lnTo>
                <a:lnTo>
                  <a:pt x="0" y="19329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69163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EA7C1-2931-4A0B-8718-AC63E43F2CBB}"/>
              </a:ext>
            </a:extLst>
          </p:cNvPr>
          <p:cNvSpPr>
            <a:spLocks noGrp="1"/>
          </p:cNvSpPr>
          <p:nvPr>
            <p:ph type="pic" sz="quarter" idx="213" hasCustomPrompt="1"/>
          </p:nvPr>
        </p:nvSpPr>
        <p:spPr>
          <a:xfrm>
            <a:off x="6528555" y="3058510"/>
            <a:ext cx="2010692" cy="2010692"/>
          </a:xfrm>
          <a:custGeom>
            <a:avLst/>
            <a:gdLst>
              <a:gd name="connsiteX0" fmla="*/ 1005346 w 2010692"/>
              <a:gd name="connsiteY0" fmla="*/ 0 h 2010692"/>
              <a:gd name="connsiteX1" fmla="*/ 2010692 w 2010692"/>
              <a:gd name="connsiteY1" fmla="*/ 1005346 h 2010692"/>
              <a:gd name="connsiteX2" fmla="*/ 1005346 w 2010692"/>
              <a:gd name="connsiteY2" fmla="*/ 2010692 h 2010692"/>
              <a:gd name="connsiteX3" fmla="*/ 0 w 2010692"/>
              <a:gd name="connsiteY3" fmla="*/ 1005346 h 201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0692" h="2010692">
                <a:moveTo>
                  <a:pt x="1005346" y="0"/>
                </a:moveTo>
                <a:lnTo>
                  <a:pt x="2010692" y="1005346"/>
                </a:lnTo>
                <a:lnTo>
                  <a:pt x="1005346" y="2010692"/>
                </a:lnTo>
                <a:lnTo>
                  <a:pt x="0" y="10053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6F13296-C5CA-4FF8-A362-D1E889A37916}"/>
              </a:ext>
            </a:extLst>
          </p:cNvPr>
          <p:cNvSpPr>
            <a:spLocks noGrp="1"/>
          </p:cNvSpPr>
          <p:nvPr>
            <p:ph type="pic" sz="quarter" idx="211" hasCustomPrompt="1"/>
          </p:nvPr>
        </p:nvSpPr>
        <p:spPr>
          <a:xfrm>
            <a:off x="776953" y="3058510"/>
            <a:ext cx="2010692" cy="2010692"/>
          </a:xfrm>
          <a:custGeom>
            <a:avLst/>
            <a:gdLst>
              <a:gd name="connsiteX0" fmla="*/ 1005346 w 2010692"/>
              <a:gd name="connsiteY0" fmla="*/ 0 h 2010692"/>
              <a:gd name="connsiteX1" fmla="*/ 2010692 w 2010692"/>
              <a:gd name="connsiteY1" fmla="*/ 1005346 h 2010692"/>
              <a:gd name="connsiteX2" fmla="*/ 1005346 w 2010692"/>
              <a:gd name="connsiteY2" fmla="*/ 2010692 h 2010692"/>
              <a:gd name="connsiteX3" fmla="*/ 0 w 2010692"/>
              <a:gd name="connsiteY3" fmla="*/ 1005346 h 201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0692" h="2010692">
                <a:moveTo>
                  <a:pt x="1005346" y="0"/>
                </a:moveTo>
                <a:lnTo>
                  <a:pt x="2010692" y="1005346"/>
                </a:lnTo>
                <a:lnTo>
                  <a:pt x="1005346" y="2010692"/>
                </a:lnTo>
                <a:lnTo>
                  <a:pt x="0" y="10053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F1B2204-53A4-4776-A36D-4B4E03304174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0" y="1791213"/>
            <a:ext cx="12192000" cy="2277205"/>
          </a:xfrm>
          <a:custGeom>
            <a:avLst/>
            <a:gdLst>
              <a:gd name="connsiteX0" fmla="*/ 0 w 12192000"/>
              <a:gd name="connsiteY0" fmla="*/ 0 h 2277205"/>
              <a:gd name="connsiteX1" fmla="*/ 12192000 w 12192000"/>
              <a:gd name="connsiteY1" fmla="*/ 0 h 2277205"/>
              <a:gd name="connsiteX2" fmla="*/ 12192000 w 12192000"/>
              <a:gd name="connsiteY2" fmla="*/ 2277205 h 2277205"/>
              <a:gd name="connsiteX3" fmla="*/ 0 w 12192000"/>
              <a:gd name="connsiteY3" fmla="*/ 2277205 h 22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77205">
                <a:moveTo>
                  <a:pt x="0" y="0"/>
                </a:moveTo>
                <a:lnTo>
                  <a:pt x="12192000" y="0"/>
                </a:lnTo>
                <a:lnTo>
                  <a:pt x="12192000" y="2277205"/>
                </a:lnTo>
                <a:lnTo>
                  <a:pt x="0" y="22772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B82CA3B3-0923-464F-ABA4-637FFBE71C27}"/>
              </a:ext>
            </a:extLst>
          </p:cNvPr>
          <p:cNvSpPr>
            <a:spLocks noGrp="1"/>
          </p:cNvSpPr>
          <p:nvPr>
            <p:ph type="pic" sz="quarter" idx="214" hasCustomPrompt="1"/>
          </p:nvPr>
        </p:nvSpPr>
        <p:spPr>
          <a:xfrm>
            <a:off x="9404356" y="3058510"/>
            <a:ext cx="2010692" cy="2010692"/>
          </a:xfrm>
          <a:custGeom>
            <a:avLst/>
            <a:gdLst>
              <a:gd name="connsiteX0" fmla="*/ 1005346 w 2010692"/>
              <a:gd name="connsiteY0" fmla="*/ 0 h 2010692"/>
              <a:gd name="connsiteX1" fmla="*/ 2010692 w 2010692"/>
              <a:gd name="connsiteY1" fmla="*/ 1005346 h 2010692"/>
              <a:gd name="connsiteX2" fmla="*/ 1005346 w 2010692"/>
              <a:gd name="connsiteY2" fmla="*/ 2010692 h 2010692"/>
              <a:gd name="connsiteX3" fmla="*/ 0 w 2010692"/>
              <a:gd name="connsiteY3" fmla="*/ 1005346 h 201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0692" h="2010692">
                <a:moveTo>
                  <a:pt x="1005346" y="0"/>
                </a:moveTo>
                <a:lnTo>
                  <a:pt x="2010692" y="1005346"/>
                </a:lnTo>
                <a:lnTo>
                  <a:pt x="1005346" y="2010692"/>
                </a:lnTo>
                <a:lnTo>
                  <a:pt x="0" y="10053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D8FE16E9-9322-440A-9859-467E4C4DAC04}"/>
              </a:ext>
            </a:extLst>
          </p:cNvPr>
          <p:cNvSpPr>
            <a:spLocks noGrp="1"/>
          </p:cNvSpPr>
          <p:nvPr>
            <p:ph type="pic" sz="quarter" idx="212" hasCustomPrompt="1"/>
          </p:nvPr>
        </p:nvSpPr>
        <p:spPr>
          <a:xfrm>
            <a:off x="3652754" y="3058510"/>
            <a:ext cx="2010692" cy="2010692"/>
          </a:xfrm>
          <a:custGeom>
            <a:avLst/>
            <a:gdLst>
              <a:gd name="connsiteX0" fmla="*/ 1005346 w 2010692"/>
              <a:gd name="connsiteY0" fmla="*/ 0 h 2010692"/>
              <a:gd name="connsiteX1" fmla="*/ 2010692 w 2010692"/>
              <a:gd name="connsiteY1" fmla="*/ 1005346 h 2010692"/>
              <a:gd name="connsiteX2" fmla="*/ 1005346 w 2010692"/>
              <a:gd name="connsiteY2" fmla="*/ 2010692 h 2010692"/>
              <a:gd name="connsiteX3" fmla="*/ 0 w 2010692"/>
              <a:gd name="connsiteY3" fmla="*/ 1005346 h 201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0692" h="2010692">
                <a:moveTo>
                  <a:pt x="1005346" y="0"/>
                </a:moveTo>
                <a:lnTo>
                  <a:pt x="2010692" y="1005346"/>
                </a:lnTo>
                <a:lnTo>
                  <a:pt x="1005346" y="2010692"/>
                </a:lnTo>
                <a:lnTo>
                  <a:pt x="0" y="10053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65807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4E3E10F-7847-40B0-921B-A453F03B7428}"/>
              </a:ext>
            </a:extLst>
          </p:cNvPr>
          <p:cNvSpPr>
            <a:spLocks noGrp="1"/>
          </p:cNvSpPr>
          <p:nvPr>
            <p:ph type="pic" sz="quarter" idx="212" hasCustomPrompt="1"/>
          </p:nvPr>
        </p:nvSpPr>
        <p:spPr>
          <a:xfrm>
            <a:off x="5740643" y="1814513"/>
            <a:ext cx="3241879" cy="4347748"/>
          </a:xfrm>
          <a:custGeom>
            <a:avLst/>
            <a:gdLst>
              <a:gd name="connsiteX0" fmla="*/ 810470 w 3241879"/>
              <a:gd name="connsiteY0" fmla="*/ 0 h 4347748"/>
              <a:gd name="connsiteX1" fmla="*/ 3241879 w 3241879"/>
              <a:gd name="connsiteY1" fmla="*/ 0 h 4347748"/>
              <a:gd name="connsiteX2" fmla="*/ 2431409 w 3241879"/>
              <a:gd name="connsiteY2" fmla="*/ 4347748 h 4347748"/>
              <a:gd name="connsiteX3" fmla="*/ 0 w 3241879"/>
              <a:gd name="connsiteY3" fmla="*/ 4347748 h 434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1879" h="4347748">
                <a:moveTo>
                  <a:pt x="810470" y="0"/>
                </a:moveTo>
                <a:lnTo>
                  <a:pt x="3241879" y="0"/>
                </a:lnTo>
                <a:lnTo>
                  <a:pt x="2431409" y="4347748"/>
                </a:lnTo>
                <a:lnTo>
                  <a:pt x="0" y="43477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0A14C9B-B6E8-444F-ACD6-844A56B642BF}"/>
              </a:ext>
            </a:extLst>
          </p:cNvPr>
          <p:cNvSpPr>
            <a:spLocks noGrp="1"/>
          </p:cNvSpPr>
          <p:nvPr>
            <p:ph type="pic" sz="quarter" idx="211" hasCustomPrompt="1"/>
          </p:nvPr>
        </p:nvSpPr>
        <p:spPr>
          <a:xfrm>
            <a:off x="3209479" y="1814513"/>
            <a:ext cx="3241879" cy="4347748"/>
          </a:xfrm>
          <a:custGeom>
            <a:avLst/>
            <a:gdLst>
              <a:gd name="connsiteX0" fmla="*/ 810470 w 3241879"/>
              <a:gd name="connsiteY0" fmla="*/ 0 h 4347748"/>
              <a:gd name="connsiteX1" fmla="*/ 3241879 w 3241879"/>
              <a:gd name="connsiteY1" fmla="*/ 0 h 4347748"/>
              <a:gd name="connsiteX2" fmla="*/ 2431409 w 3241879"/>
              <a:gd name="connsiteY2" fmla="*/ 4347748 h 4347748"/>
              <a:gd name="connsiteX3" fmla="*/ 0 w 3241879"/>
              <a:gd name="connsiteY3" fmla="*/ 4347748 h 434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1879" h="4347748">
                <a:moveTo>
                  <a:pt x="810470" y="0"/>
                </a:moveTo>
                <a:lnTo>
                  <a:pt x="3241879" y="0"/>
                </a:lnTo>
                <a:lnTo>
                  <a:pt x="2431409" y="4347748"/>
                </a:lnTo>
                <a:lnTo>
                  <a:pt x="0" y="43477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951FDD2-23F5-4F37-889D-1C6318EC36F8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678313" y="1814513"/>
            <a:ext cx="3241879" cy="4347748"/>
          </a:xfrm>
          <a:custGeom>
            <a:avLst/>
            <a:gdLst>
              <a:gd name="connsiteX0" fmla="*/ 810470 w 3241879"/>
              <a:gd name="connsiteY0" fmla="*/ 0 h 4347748"/>
              <a:gd name="connsiteX1" fmla="*/ 3241879 w 3241879"/>
              <a:gd name="connsiteY1" fmla="*/ 0 h 4347748"/>
              <a:gd name="connsiteX2" fmla="*/ 2431409 w 3241879"/>
              <a:gd name="connsiteY2" fmla="*/ 4347748 h 4347748"/>
              <a:gd name="connsiteX3" fmla="*/ 0 w 3241879"/>
              <a:gd name="connsiteY3" fmla="*/ 4347748 h 434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1879" h="4347748">
                <a:moveTo>
                  <a:pt x="810470" y="0"/>
                </a:moveTo>
                <a:lnTo>
                  <a:pt x="3241879" y="0"/>
                </a:lnTo>
                <a:lnTo>
                  <a:pt x="2431409" y="4347748"/>
                </a:lnTo>
                <a:lnTo>
                  <a:pt x="0" y="43477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8E5B3B3-BFA8-4820-BCD4-0318D4F90F38}"/>
              </a:ext>
            </a:extLst>
          </p:cNvPr>
          <p:cNvSpPr>
            <a:spLocks noGrp="1"/>
          </p:cNvSpPr>
          <p:nvPr>
            <p:ph type="pic" sz="quarter" idx="213" hasCustomPrompt="1"/>
          </p:nvPr>
        </p:nvSpPr>
        <p:spPr>
          <a:xfrm>
            <a:off x="8271808" y="1814513"/>
            <a:ext cx="3241879" cy="4347748"/>
          </a:xfrm>
          <a:custGeom>
            <a:avLst/>
            <a:gdLst>
              <a:gd name="connsiteX0" fmla="*/ 810470 w 3241879"/>
              <a:gd name="connsiteY0" fmla="*/ 0 h 4347748"/>
              <a:gd name="connsiteX1" fmla="*/ 3241879 w 3241879"/>
              <a:gd name="connsiteY1" fmla="*/ 0 h 4347748"/>
              <a:gd name="connsiteX2" fmla="*/ 2431409 w 3241879"/>
              <a:gd name="connsiteY2" fmla="*/ 4347748 h 4347748"/>
              <a:gd name="connsiteX3" fmla="*/ 0 w 3241879"/>
              <a:gd name="connsiteY3" fmla="*/ 4347748 h 434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1879" h="4347748">
                <a:moveTo>
                  <a:pt x="810470" y="0"/>
                </a:moveTo>
                <a:lnTo>
                  <a:pt x="3241879" y="0"/>
                </a:lnTo>
                <a:lnTo>
                  <a:pt x="2431409" y="4347748"/>
                </a:lnTo>
                <a:lnTo>
                  <a:pt x="0" y="43477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689666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6992B270-6040-4D3D-97A2-EB7107434DBC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4702178" y="3817258"/>
            <a:ext cx="2017486" cy="2017486"/>
          </a:xfrm>
          <a:custGeom>
            <a:avLst/>
            <a:gdLst>
              <a:gd name="connsiteX0" fmla="*/ 1008743 w 2017486"/>
              <a:gd name="connsiteY0" fmla="*/ 0 h 2017486"/>
              <a:gd name="connsiteX1" fmla="*/ 2017486 w 2017486"/>
              <a:gd name="connsiteY1" fmla="*/ 1008743 h 2017486"/>
              <a:gd name="connsiteX2" fmla="*/ 1008743 w 2017486"/>
              <a:gd name="connsiteY2" fmla="*/ 2017486 h 2017486"/>
              <a:gd name="connsiteX3" fmla="*/ 0 w 2017486"/>
              <a:gd name="connsiteY3" fmla="*/ 1008743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7486" h="2017486">
                <a:moveTo>
                  <a:pt x="1008743" y="0"/>
                </a:moveTo>
                <a:lnTo>
                  <a:pt x="2017486" y="1008743"/>
                </a:lnTo>
                <a:lnTo>
                  <a:pt x="1008743" y="2017486"/>
                </a:lnTo>
                <a:lnTo>
                  <a:pt x="0" y="10087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EB9A51C-1073-449F-BD75-E53F6F71B0AB}"/>
              </a:ext>
            </a:extLst>
          </p:cNvPr>
          <p:cNvSpPr>
            <a:spLocks noGrp="1"/>
          </p:cNvSpPr>
          <p:nvPr>
            <p:ph type="pic" sz="quarter" idx="211" hasCustomPrompt="1"/>
          </p:nvPr>
        </p:nvSpPr>
        <p:spPr>
          <a:xfrm>
            <a:off x="4702178" y="1722214"/>
            <a:ext cx="2017486" cy="2017486"/>
          </a:xfrm>
          <a:custGeom>
            <a:avLst/>
            <a:gdLst>
              <a:gd name="connsiteX0" fmla="*/ 1008743 w 2017486"/>
              <a:gd name="connsiteY0" fmla="*/ 0 h 2017486"/>
              <a:gd name="connsiteX1" fmla="*/ 2017486 w 2017486"/>
              <a:gd name="connsiteY1" fmla="*/ 1008743 h 2017486"/>
              <a:gd name="connsiteX2" fmla="*/ 1008743 w 2017486"/>
              <a:gd name="connsiteY2" fmla="*/ 2017486 h 2017486"/>
              <a:gd name="connsiteX3" fmla="*/ 0 w 2017486"/>
              <a:gd name="connsiteY3" fmla="*/ 1008743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7486" h="2017486">
                <a:moveTo>
                  <a:pt x="1008743" y="0"/>
                </a:moveTo>
                <a:lnTo>
                  <a:pt x="2017486" y="1008743"/>
                </a:lnTo>
                <a:lnTo>
                  <a:pt x="1008743" y="2017486"/>
                </a:lnTo>
                <a:lnTo>
                  <a:pt x="0" y="10087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D98A946-933B-4723-8CC7-E0F11DB5D735}"/>
              </a:ext>
            </a:extLst>
          </p:cNvPr>
          <p:cNvSpPr>
            <a:spLocks noGrp="1"/>
          </p:cNvSpPr>
          <p:nvPr>
            <p:ph type="pic" sz="quarter" idx="212" hasCustomPrompt="1"/>
          </p:nvPr>
        </p:nvSpPr>
        <p:spPr>
          <a:xfrm>
            <a:off x="908505" y="4217763"/>
            <a:ext cx="2017486" cy="2017486"/>
          </a:xfrm>
          <a:custGeom>
            <a:avLst/>
            <a:gdLst>
              <a:gd name="connsiteX0" fmla="*/ 1008743 w 2017486"/>
              <a:gd name="connsiteY0" fmla="*/ 0 h 2017486"/>
              <a:gd name="connsiteX1" fmla="*/ 2017486 w 2017486"/>
              <a:gd name="connsiteY1" fmla="*/ 1008743 h 2017486"/>
              <a:gd name="connsiteX2" fmla="*/ 1008743 w 2017486"/>
              <a:gd name="connsiteY2" fmla="*/ 2017486 h 2017486"/>
              <a:gd name="connsiteX3" fmla="*/ 0 w 2017486"/>
              <a:gd name="connsiteY3" fmla="*/ 1008743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7486" h="2017486">
                <a:moveTo>
                  <a:pt x="1008743" y="0"/>
                </a:moveTo>
                <a:lnTo>
                  <a:pt x="2017486" y="1008743"/>
                </a:lnTo>
                <a:lnTo>
                  <a:pt x="1008743" y="2017486"/>
                </a:lnTo>
                <a:lnTo>
                  <a:pt x="0" y="10087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A46D445-7691-489E-9AAE-BD28C78469B4}"/>
              </a:ext>
            </a:extLst>
          </p:cNvPr>
          <p:cNvSpPr>
            <a:spLocks noGrp="1"/>
          </p:cNvSpPr>
          <p:nvPr>
            <p:ph type="pic" sz="quarter" idx="213" hasCustomPrompt="1"/>
          </p:nvPr>
        </p:nvSpPr>
        <p:spPr>
          <a:xfrm>
            <a:off x="1956256" y="3177044"/>
            <a:ext cx="2017486" cy="2017486"/>
          </a:xfrm>
          <a:custGeom>
            <a:avLst/>
            <a:gdLst>
              <a:gd name="connsiteX0" fmla="*/ 1008743 w 2017486"/>
              <a:gd name="connsiteY0" fmla="*/ 0 h 2017486"/>
              <a:gd name="connsiteX1" fmla="*/ 2017486 w 2017486"/>
              <a:gd name="connsiteY1" fmla="*/ 1008743 h 2017486"/>
              <a:gd name="connsiteX2" fmla="*/ 1008743 w 2017486"/>
              <a:gd name="connsiteY2" fmla="*/ 2017486 h 2017486"/>
              <a:gd name="connsiteX3" fmla="*/ 0 w 2017486"/>
              <a:gd name="connsiteY3" fmla="*/ 1008743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7486" h="2017486">
                <a:moveTo>
                  <a:pt x="1008743" y="0"/>
                </a:moveTo>
                <a:lnTo>
                  <a:pt x="2017486" y="1008743"/>
                </a:lnTo>
                <a:lnTo>
                  <a:pt x="1008743" y="2017486"/>
                </a:lnTo>
                <a:lnTo>
                  <a:pt x="0" y="10087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A4C8DAD-7EC7-43AF-844E-0B41474A941A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908505" y="2136325"/>
            <a:ext cx="2017486" cy="2017486"/>
          </a:xfrm>
          <a:custGeom>
            <a:avLst/>
            <a:gdLst>
              <a:gd name="connsiteX0" fmla="*/ 1008743 w 2017486"/>
              <a:gd name="connsiteY0" fmla="*/ 0 h 2017486"/>
              <a:gd name="connsiteX1" fmla="*/ 2017486 w 2017486"/>
              <a:gd name="connsiteY1" fmla="*/ 1008743 h 2017486"/>
              <a:gd name="connsiteX2" fmla="*/ 1008743 w 2017486"/>
              <a:gd name="connsiteY2" fmla="*/ 2017486 h 2017486"/>
              <a:gd name="connsiteX3" fmla="*/ 0 w 2017486"/>
              <a:gd name="connsiteY3" fmla="*/ 1008743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7486" h="2017486">
                <a:moveTo>
                  <a:pt x="1008743" y="0"/>
                </a:moveTo>
                <a:lnTo>
                  <a:pt x="2017486" y="1008743"/>
                </a:lnTo>
                <a:lnTo>
                  <a:pt x="1008743" y="2017486"/>
                </a:lnTo>
                <a:lnTo>
                  <a:pt x="0" y="10087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43482A7-928A-4566-8685-8FE48F95750F}"/>
              </a:ext>
            </a:extLst>
          </p:cNvPr>
          <p:cNvSpPr>
            <a:spLocks noGrp="1"/>
          </p:cNvSpPr>
          <p:nvPr>
            <p:ph type="pic" sz="quarter" idx="214" hasCustomPrompt="1"/>
          </p:nvPr>
        </p:nvSpPr>
        <p:spPr>
          <a:xfrm>
            <a:off x="3654427" y="2774045"/>
            <a:ext cx="2017486" cy="2017486"/>
          </a:xfrm>
          <a:custGeom>
            <a:avLst/>
            <a:gdLst>
              <a:gd name="connsiteX0" fmla="*/ 1008743 w 2017486"/>
              <a:gd name="connsiteY0" fmla="*/ 0 h 2017486"/>
              <a:gd name="connsiteX1" fmla="*/ 2017486 w 2017486"/>
              <a:gd name="connsiteY1" fmla="*/ 1008743 h 2017486"/>
              <a:gd name="connsiteX2" fmla="*/ 1008743 w 2017486"/>
              <a:gd name="connsiteY2" fmla="*/ 2017486 h 2017486"/>
              <a:gd name="connsiteX3" fmla="*/ 0 w 2017486"/>
              <a:gd name="connsiteY3" fmla="*/ 1008743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7486" h="2017486">
                <a:moveTo>
                  <a:pt x="1008743" y="0"/>
                </a:moveTo>
                <a:lnTo>
                  <a:pt x="2017486" y="1008743"/>
                </a:lnTo>
                <a:lnTo>
                  <a:pt x="1008743" y="2017486"/>
                </a:lnTo>
                <a:lnTo>
                  <a:pt x="0" y="10087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65BEA52-F272-4239-B983-538287B7A61C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2606676" y="1733326"/>
            <a:ext cx="2017486" cy="2017486"/>
          </a:xfrm>
          <a:custGeom>
            <a:avLst/>
            <a:gdLst>
              <a:gd name="connsiteX0" fmla="*/ 1008743 w 2017486"/>
              <a:gd name="connsiteY0" fmla="*/ 0 h 2017486"/>
              <a:gd name="connsiteX1" fmla="*/ 2017486 w 2017486"/>
              <a:gd name="connsiteY1" fmla="*/ 1008743 h 2017486"/>
              <a:gd name="connsiteX2" fmla="*/ 1008743 w 2017486"/>
              <a:gd name="connsiteY2" fmla="*/ 2017486 h 2017486"/>
              <a:gd name="connsiteX3" fmla="*/ 0 w 2017486"/>
              <a:gd name="connsiteY3" fmla="*/ 1008743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7486" h="2017486">
                <a:moveTo>
                  <a:pt x="1008743" y="0"/>
                </a:moveTo>
                <a:lnTo>
                  <a:pt x="2017486" y="1008743"/>
                </a:lnTo>
                <a:lnTo>
                  <a:pt x="1008743" y="2017486"/>
                </a:lnTo>
                <a:lnTo>
                  <a:pt x="0" y="10087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FE4E1D17-95C0-4AF1-A610-1EDB8A61E7C2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3004007" y="4217763"/>
            <a:ext cx="2017486" cy="2017486"/>
          </a:xfrm>
          <a:custGeom>
            <a:avLst/>
            <a:gdLst>
              <a:gd name="connsiteX0" fmla="*/ 1008743 w 2017486"/>
              <a:gd name="connsiteY0" fmla="*/ 0 h 2017486"/>
              <a:gd name="connsiteX1" fmla="*/ 2017486 w 2017486"/>
              <a:gd name="connsiteY1" fmla="*/ 1008743 h 2017486"/>
              <a:gd name="connsiteX2" fmla="*/ 1008743 w 2017486"/>
              <a:gd name="connsiteY2" fmla="*/ 2017486 h 2017486"/>
              <a:gd name="connsiteX3" fmla="*/ 0 w 2017486"/>
              <a:gd name="connsiteY3" fmla="*/ 1008743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7486" h="2017486">
                <a:moveTo>
                  <a:pt x="1008743" y="0"/>
                </a:moveTo>
                <a:lnTo>
                  <a:pt x="2017486" y="1008743"/>
                </a:lnTo>
                <a:lnTo>
                  <a:pt x="1008743" y="2017486"/>
                </a:lnTo>
                <a:lnTo>
                  <a:pt x="0" y="10087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936319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769C288-BB6F-412C-ADE5-18F53E374AE0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6682408" y="4467626"/>
            <a:ext cx="2588593" cy="2390373"/>
          </a:xfrm>
          <a:custGeom>
            <a:avLst/>
            <a:gdLst>
              <a:gd name="connsiteX0" fmla="*/ 0 w 2588593"/>
              <a:gd name="connsiteY0" fmla="*/ 0 h 2390373"/>
              <a:gd name="connsiteX1" fmla="*/ 2588593 w 2588593"/>
              <a:gd name="connsiteY1" fmla="*/ 0 h 2390373"/>
              <a:gd name="connsiteX2" fmla="*/ 2588593 w 2588593"/>
              <a:gd name="connsiteY2" fmla="*/ 2390373 h 2390373"/>
              <a:gd name="connsiteX3" fmla="*/ 0 w 2588593"/>
              <a:gd name="connsiteY3" fmla="*/ 2390373 h 239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593" h="2390373">
                <a:moveTo>
                  <a:pt x="0" y="0"/>
                </a:moveTo>
                <a:lnTo>
                  <a:pt x="2588593" y="0"/>
                </a:lnTo>
                <a:lnTo>
                  <a:pt x="2588593" y="2390373"/>
                </a:lnTo>
                <a:lnTo>
                  <a:pt x="0" y="23903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53200BB-F888-445F-8038-BD4F825D8028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6682408" y="1902962"/>
            <a:ext cx="2588593" cy="2390373"/>
          </a:xfrm>
          <a:custGeom>
            <a:avLst/>
            <a:gdLst>
              <a:gd name="connsiteX0" fmla="*/ 0 w 2588593"/>
              <a:gd name="connsiteY0" fmla="*/ 0 h 2390373"/>
              <a:gd name="connsiteX1" fmla="*/ 2588593 w 2588593"/>
              <a:gd name="connsiteY1" fmla="*/ 0 h 2390373"/>
              <a:gd name="connsiteX2" fmla="*/ 2588593 w 2588593"/>
              <a:gd name="connsiteY2" fmla="*/ 2390373 h 2390373"/>
              <a:gd name="connsiteX3" fmla="*/ 0 w 2588593"/>
              <a:gd name="connsiteY3" fmla="*/ 2390373 h 239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593" h="2390373">
                <a:moveTo>
                  <a:pt x="0" y="0"/>
                </a:moveTo>
                <a:lnTo>
                  <a:pt x="2588593" y="0"/>
                </a:lnTo>
                <a:lnTo>
                  <a:pt x="2588593" y="2390373"/>
                </a:lnTo>
                <a:lnTo>
                  <a:pt x="0" y="23903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F1A386C-12AC-4AF4-BC81-B50051352084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0" y="1902962"/>
            <a:ext cx="6546574" cy="4955038"/>
          </a:xfrm>
          <a:custGeom>
            <a:avLst/>
            <a:gdLst>
              <a:gd name="connsiteX0" fmla="*/ 0 w 6546574"/>
              <a:gd name="connsiteY0" fmla="*/ 0 h 4955038"/>
              <a:gd name="connsiteX1" fmla="*/ 6546574 w 6546574"/>
              <a:gd name="connsiteY1" fmla="*/ 0 h 4955038"/>
              <a:gd name="connsiteX2" fmla="*/ 6546574 w 6546574"/>
              <a:gd name="connsiteY2" fmla="*/ 4955038 h 4955038"/>
              <a:gd name="connsiteX3" fmla="*/ 0 w 6546574"/>
              <a:gd name="connsiteY3" fmla="*/ 4955038 h 4955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6574" h="4955038">
                <a:moveTo>
                  <a:pt x="0" y="0"/>
                </a:moveTo>
                <a:lnTo>
                  <a:pt x="6546574" y="0"/>
                </a:lnTo>
                <a:lnTo>
                  <a:pt x="6546574" y="4955038"/>
                </a:lnTo>
                <a:lnTo>
                  <a:pt x="0" y="49550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D9C8B66-CEB0-47C2-A65D-ABC77171B3CB}"/>
              </a:ext>
            </a:extLst>
          </p:cNvPr>
          <p:cNvSpPr>
            <a:spLocks noGrp="1"/>
          </p:cNvSpPr>
          <p:nvPr>
            <p:ph type="pic" sz="quarter" idx="211" hasCustomPrompt="1"/>
          </p:nvPr>
        </p:nvSpPr>
        <p:spPr>
          <a:xfrm>
            <a:off x="9406834" y="1902960"/>
            <a:ext cx="2785167" cy="4955038"/>
          </a:xfrm>
          <a:custGeom>
            <a:avLst/>
            <a:gdLst>
              <a:gd name="connsiteX0" fmla="*/ 0 w 2785167"/>
              <a:gd name="connsiteY0" fmla="*/ 0 h 4955038"/>
              <a:gd name="connsiteX1" fmla="*/ 2785167 w 2785167"/>
              <a:gd name="connsiteY1" fmla="*/ 0 h 4955038"/>
              <a:gd name="connsiteX2" fmla="*/ 2785167 w 2785167"/>
              <a:gd name="connsiteY2" fmla="*/ 4955038 h 4955038"/>
              <a:gd name="connsiteX3" fmla="*/ 0 w 2785167"/>
              <a:gd name="connsiteY3" fmla="*/ 4955038 h 4955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5167" h="4955038">
                <a:moveTo>
                  <a:pt x="0" y="0"/>
                </a:moveTo>
                <a:lnTo>
                  <a:pt x="2785167" y="0"/>
                </a:lnTo>
                <a:lnTo>
                  <a:pt x="2785167" y="4955038"/>
                </a:lnTo>
                <a:lnTo>
                  <a:pt x="0" y="49550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2726431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3257CCD-77FC-499F-9E06-A90BAB4DD97F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1" y="2033588"/>
            <a:ext cx="4943061" cy="2952344"/>
          </a:xfrm>
          <a:custGeom>
            <a:avLst/>
            <a:gdLst>
              <a:gd name="connsiteX0" fmla="*/ 0 w 4943061"/>
              <a:gd name="connsiteY0" fmla="*/ 0 h 2952344"/>
              <a:gd name="connsiteX1" fmla="*/ 4943061 w 4943061"/>
              <a:gd name="connsiteY1" fmla="*/ 0 h 2952344"/>
              <a:gd name="connsiteX2" fmla="*/ 4943061 w 4943061"/>
              <a:gd name="connsiteY2" fmla="*/ 2952344 h 2952344"/>
              <a:gd name="connsiteX3" fmla="*/ 0 w 4943061"/>
              <a:gd name="connsiteY3" fmla="*/ 2952344 h 2952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3061" h="2952344">
                <a:moveTo>
                  <a:pt x="0" y="0"/>
                </a:moveTo>
                <a:lnTo>
                  <a:pt x="4943061" y="0"/>
                </a:lnTo>
                <a:lnTo>
                  <a:pt x="4943061" y="2952344"/>
                </a:lnTo>
                <a:lnTo>
                  <a:pt x="0" y="29523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17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5AA8636-754E-4F53-9377-0ABE265C3B71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3744913" y="-1588"/>
            <a:ext cx="4700588" cy="6859588"/>
          </a:xfrm>
          <a:custGeom>
            <a:avLst/>
            <a:gdLst>
              <a:gd name="connsiteX0" fmla="*/ 0 w 4700588"/>
              <a:gd name="connsiteY0" fmla="*/ 0 h 6859588"/>
              <a:gd name="connsiteX1" fmla="*/ 1943100 w 4700588"/>
              <a:gd name="connsiteY1" fmla="*/ 0 h 6859588"/>
              <a:gd name="connsiteX2" fmla="*/ 4700588 w 4700588"/>
              <a:gd name="connsiteY2" fmla="*/ 6859588 h 6859588"/>
              <a:gd name="connsiteX3" fmla="*/ 2757488 w 4700588"/>
              <a:gd name="connsiteY3" fmla="*/ 68595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0588" h="6859588">
                <a:moveTo>
                  <a:pt x="0" y="0"/>
                </a:moveTo>
                <a:lnTo>
                  <a:pt x="1943100" y="0"/>
                </a:lnTo>
                <a:lnTo>
                  <a:pt x="4700588" y="6859588"/>
                </a:lnTo>
                <a:lnTo>
                  <a:pt x="2757488" y="68595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AFC26A4-F355-47CC-B90D-FE15F9F0AE65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5197346" y="673883"/>
            <a:ext cx="2657026" cy="2657026"/>
          </a:xfrm>
          <a:custGeom>
            <a:avLst/>
            <a:gdLst>
              <a:gd name="connsiteX0" fmla="*/ 1328513 w 2657026"/>
              <a:gd name="connsiteY0" fmla="*/ 0 h 2657026"/>
              <a:gd name="connsiteX1" fmla="*/ 2657026 w 2657026"/>
              <a:gd name="connsiteY1" fmla="*/ 1328513 h 2657026"/>
              <a:gd name="connsiteX2" fmla="*/ 1328513 w 2657026"/>
              <a:gd name="connsiteY2" fmla="*/ 2657026 h 2657026"/>
              <a:gd name="connsiteX3" fmla="*/ 0 w 2657026"/>
              <a:gd name="connsiteY3" fmla="*/ 1328513 h 2657026"/>
              <a:gd name="connsiteX4" fmla="*/ 1328513 w 2657026"/>
              <a:gd name="connsiteY4" fmla="*/ 0 h 2657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7026" h="2657026">
                <a:moveTo>
                  <a:pt x="1328513" y="0"/>
                </a:moveTo>
                <a:cubicBezTo>
                  <a:pt x="2062230" y="0"/>
                  <a:pt x="2657026" y="594796"/>
                  <a:pt x="2657026" y="1328513"/>
                </a:cubicBezTo>
                <a:cubicBezTo>
                  <a:pt x="2657026" y="2062230"/>
                  <a:pt x="2062230" y="2657026"/>
                  <a:pt x="1328513" y="2657026"/>
                </a:cubicBezTo>
                <a:cubicBezTo>
                  <a:pt x="594796" y="2657026"/>
                  <a:pt x="0" y="2062230"/>
                  <a:pt x="0" y="1328513"/>
                </a:cubicBezTo>
                <a:cubicBezTo>
                  <a:pt x="0" y="594796"/>
                  <a:pt x="594796" y="0"/>
                  <a:pt x="13285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19384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FE346C-A8B0-4EB9-8409-272DB24CFB5E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3148237" y="1493436"/>
            <a:ext cx="2789470" cy="2789470"/>
          </a:xfrm>
          <a:custGeom>
            <a:avLst/>
            <a:gdLst>
              <a:gd name="connsiteX0" fmla="*/ 1394735 w 2789470"/>
              <a:gd name="connsiteY0" fmla="*/ 0 h 2789470"/>
              <a:gd name="connsiteX1" fmla="*/ 2789470 w 2789470"/>
              <a:gd name="connsiteY1" fmla="*/ 1394735 h 2789470"/>
              <a:gd name="connsiteX2" fmla="*/ 1394735 w 2789470"/>
              <a:gd name="connsiteY2" fmla="*/ 2789470 h 2789470"/>
              <a:gd name="connsiteX3" fmla="*/ 0 w 2789470"/>
              <a:gd name="connsiteY3" fmla="*/ 1394735 h 2789470"/>
              <a:gd name="connsiteX4" fmla="*/ 1394735 w 2789470"/>
              <a:gd name="connsiteY4" fmla="*/ 0 h 27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9470" h="2789470">
                <a:moveTo>
                  <a:pt x="1394735" y="0"/>
                </a:moveTo>
                <a:cubicBezTo>
                  <a:pt x="2165026" y="0"/>
                  <a:pt x="2789470" y="624444"/>
                  <a:pt x="2789470" y="1394735"/>
                </a:cubicBezTo>
                <a:cubicBezTo>
                  <a:pt x="2789470" y="2165026"/>
                  <a:pt x="2165026" y="2789470"/>
                  <a:pt x="1394735" y="2789470"/>
                </a:cubicBezTo>
                <a:cubicBezTo>
                  <a:pt x="624444" y="2789470"/>
                  <a:pt x="0" y="2165026"/>
                  <a:pt x="0" y="1394735"/>
                </a:cubicBezTo>
                <a:cubicBezTo>
                  <a:pt x="0" y="624444"/>
                  <a:pt x="624444" y="0"/>
                  <a:pt x="13947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31D3085-5660-4278-A077-FE995239D56C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0" y="0"/>
            <a:ext cx="3816291" cy="6859588"/>
          </a:xfrm>
          <a:custGeom>
            <a:avLst/>
            <a:gdLst>
              <a:gd name="connsiteX0" fmla="*/ 0 w 3816291"/>
              <a:gd name="connsiteY0" fmla="*/ 0 h 6859588"/>
              <a:gd name="connsiteX1" fmla="*/ 3816291 w 3816291"/>
              <a:gd name="connsiteY1" fmla="*/ 6859588 h 6859588"/>
              <a:gd name="connsiteX2" fmla="*/ 0 w 3816291"/>
              <a:gd name="connsiteY2" fmla="*/ 68595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6291" h="6859588">
                <a:moveTo>
                  <a:pt x="0" y="0"/>
                </a:moveTo>
                <a:lnTo>
                  <a:pt x="3816291" y="6859588"/>
                </a:lnTo>
                <a:lnTo>
                  <a:pt x="0" y="68595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617888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19D073-6264-48AB-9B91-BE10C65EBC48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0" y="2781920"/>
            <a:ext cx="5127482" cy="4076080"/>
          </a:xfrm>
          <a:custGeom>
            <a:avLst/>
            <a:gdLst>
              <a:gd name="connsiteX0" fmla="*/ 0 w 5127482"/>
              <a:gd name="connsiteY0" fmla="*/ 0 h 4076080"/>
              <a:gd name="connsiteX1" fmla="*/ 5127482 w 5127482"/>
              <a:gd name="connsiteY1" fmla="*/ 0 h 4076080"/>
              <a:gd name="connsiteX2" fmla="*/ 5127482 w 5127482"/>
              <a:gd name="connsiteY2" fmla="*/ 4076080 h 4076080"/>
              <a:gd name="connsiteX3" fmla="*/ 0 w 5127482"/>
              <a:gd name="connsiteY3" fmla="*/ 4076080 h 40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7482" h="4076080">
                <a:moveTo>
                  <a:pt x="0" y="0"/>
                </a:moveTo>
                <a:lnTo>
                  <a:pt x="5127482" y="0"/>
                </a:lnTo>
                <a:lnTo>
                  <a:pt x="5127482" y="4076080"/>
                </a:lnTo>
                <a:lnTo>
                  <a:pt x="0" y="40760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2EEAE97-46C0-445A-A70C-183183BB8BBB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7970514" y="-7696"/>
            <a:ext cx="4221486" cy="6865695"/>
          </a:xfrm>
          <a:custGeom>
            <a:avLst/>
            <a:gdLst>
              <a:gd name="connsiteX0" fmla="*/ 0 w 4221486"/>
              <a:gd name="connsiteY0" fmla="*/ 0 h 6865695"/>
              <a:gd name="connsiteX1" fmla="*/ 4221486 w 4221486"/>
              <a:gd name="connsiteY1" fmla="*/ 0 h 6865695"/>
              <a:gd name="connsiteX2" fmla="*/ 4221486 w 4221486"/>
              <a:gd name="connsiteY2" fmla="*/ 6865695 h 6865695"/>
              <a:gd name="connsiteX3" fmla="*/ 0 w 4221486"/>
              <a:gd name="connsiteY3" fmla="*/ 6865695 h 686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1486" h="6865695">
                <a:moveTo>
                  <a:pt x="0" y="0"/>
                </a:moveTo>
                <a:lnTo>
                  <a:pt x="4221486" y="0"/>
                </a:lnTo>
                <a:lnTo>
                  <a:pt x="4221486" y="6865695"/>
                </a:lnTo>
                <a:lnTo>
                  <a:pt x="0" y="686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96195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400629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144724-33CD-48BB-8DCC-4EB54D08EE68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0" y="4183428"/>
            <a:ext cx="3145366" cy="2674572"/>
          </a:xfrm>
          <a:custGeom>
            <a:avLst/>
            <a:gdLst>
              <a:gd name="connsiteX0" fmla="*/ 0 w 3145366"/>
              <a:gd name="connsiteY0" fmla="*/ 0 h 2674572"/>
              <a:gd name="connsiteX1" fmla="*/ 3145366 w 3145366"/>
              <a:gd name="connsiteY1" fmla="*/ 0 h 2674572"/>
              <a:gd name="connsiteX2" fmla="*/ 3145366 w 3145366"/>
              <a:gd name="connsiteY2" fmla="*/ 2674572 h 2674572"/>
              <a:gd name="connsiteX3" fmla="*/ 0 w 3145366"/>
              <a:gd name="connsiteY3" fmla="*/ 2674572 h 267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5366" h="2674572">
                <a:moveTo>
                  <a:pt x="0" y="0"/>
                </a:moveTo>
                <a:lnTo>
                  <a:pt x="3145366" y="0"/>
                </a:lnTo>
                <a:lnTo>
                  <a:pt x="3145366" y="2674572"/>
                </a:lnTo>
                <a:lnTo>
                  <a:pt x="0" y="267457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67FD04B-A6FD-4F06-A698-1F598552D091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7949310" y="2033588"/>
            <a:ext cx="4242690" cy="4824412"/>
          </a:xfrm>
          <a:custGeom>
            <a:avLst/>
            <a:gdLst>
              <a:gd name="connsiteX0" fmla="*/ 0 w 4242690"/>
              <a:gd name="connsiteY0" fmla="*/ 0 h 4824412"/>
              <a:gd name="connsiteX1" fmla="*/ 4242690 w 4242690"/>
              <a:gd name="connsiteY1" fmla="*/ 0 h 4824412"/>
              <a:gd name="connsiteX2" fmla="*/ 4242690 w 4242690"/>
              <a:gd name="connsiteY2" fmla="*/ 4824412 h 4824412"/>
              <a:gd name="connsiteX3" fmla="*/ 0 w 4242690"/>
              <a:gd name="connsiteY3" fmla="*/ 4824412 h 482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2690" h="4824412">
                <a:moveTo>
                  <a:pt x="0" y="0"/>
                </a:moveTo>
                <a:lnTo>
                  <a:pt x="4242690" y="0"/>
                </a:lnTo>
                <a:lnTo>
                  <a:pt x="4242690" y="4824412"/>
                </a:lnTo>
                <a:lnTo>
                  <a:pt x="0" y="48244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98944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9B9D184-D370-464D-8722-963DE30D921C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1066800" y="1843411"/>
            <a:ext cx="10058400" cy="2391086"/>
          </a:xfrm>
          <a:custGeom>
            <a:avLst/>
            <a:gdLst>
              <a:gd name="connsiteX0" fmla="*/ 0 w 10058400"/>
              <a:gd name="connsiteY0" fmla="*/ 0 h 2391086"/>
              <a:gd name="connsiteX1" fmla="*/ 10058400 w 10058400"/>
              <a:gd name="connsiteY1" fmla="*/ 0 h 2391086"/>
              <a:gd name="connsiteX2" fmla="*/ 10058400 w 10058400"/>
              <a:gd name="connsiteY2" fmla="*/ 2391086 h 2391086"/>
              <a:gd name="connsiteX3" fmla="*/ 0 w 10058400"/>
              <a:gd name="connsiteY3" fmla="*/ 2391086 h 239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8400" h="2391086">
                <a:moveTo>
                  <a:pt x="0" y="0"/>
                </a:moveTo>
                <a:lnTo>
                  <a:pt x="10058400" y="0"/>
                </a:lnTo>
                <a:lnTo>
                  <a:pt x="10058400" y="2391086"/>
                </a:lnTo>
                <a:lnTo>
                  <a:pt x="0" y="23910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769490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DD87265-A75C-44AA-BA40-B66FFEA11B88}"/>
              </a:ext>
            </a:extLst>
          </p:cNvPr>
          <p:cNvSpPr>
            <a:spLocks noGrp="1"/>
          </p:cNvSpPr>
          <p:nvPr>
            <p:ph type="pic" sz="quarter" idx="211" hasCustomPrompt="1"/>
          </p:nvPr>
        </p:nvSpPr>
        <p:spPr>
          <a:xfrm>
            <a:off x="1314219" y="4412480"/>
            <a:ext cx="2212152" cy="1741498"/>
          </a:xfrm>
          <a:custGeom>
            <a:avLst/>
            <a:gdLst>
              <a:gd name="connsiteX0" fmla="*/ 0 w 2212152"/>
              <a:gd name="connsiteY0" fmla="*/ 0 h 1741498"/>
              <a:gd name="connsiteX1" fmla="*/ 2212152 w 2212152"/>
              <a:gd name="connsiteY1" fmla="*/ 0 h 1741498"/>
              <a:gd name="connsiteX2" fmla="*/ 2212152 w 2212152"/>
              <a:gd name="connsiteY2" fmla="*/ 1741498 h 1741498"/>
              <a:gd name="connsiteX3" fmla="*/ 0 w 2212152"/>
              <a:gd name="connsiteY3" fmla="*/ 1741498 h 1741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2152" h="1741498">
                <a:moveTo>
                  <a:pt x="0" y="0"/>
                </a:moveTo>
                <a:lnTo>
                  <a:pt x="2212152" y="0"/>
                </a:lnTo>
                <a:lnTo>
                  <a:pt x="2212152" y="1741498"/>
                </a:lnTo>
                <a:lnTo>
                  <a:pt x="0" y="17414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6349844" y="1853844"/>
            <a:ext cx="2212152" cy="1741498"/>
          </a:xfrm>
          <a:custGeom>
            <a:avLst/>
            <a:gdLst>
              <a:gd name="connsiteX0" fmla="*/ 0 w 2212152"/>
              <a:gd name="connsiteY0" fmla="*/ 0 h 1741498"/>
              <a:gd name="connsiteX1" fmla="*/ 2212152 w 2212152"/>
              <a:gd name="connsiteY1" fmla="*/ 0 h 1741498"/>
              <a:gd name="connsiteX2" fmla="*/ 2212152 w 2212152"/>
              <a:gd name="connsiteY2" fmla="*/ 1741498 h 1741498"/>
              <a:gd name="connsiteX3" fmla="*/ 0 w 2212152"/>
              <a:gd name="connsiteY3" fmla="*/ 1741498 h 1741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2152" h="1741498">
                <a:moveTo>
                  <a:pt x="0" y="0"/>
                </a:moveTo>
                <a:lnTo>
                  <a:pt x="2212152" y="0"/>
                </a:lnTo>
                <a:lnTo>
                  <a:pt x="2212152" y="1741498"/>
                </a:lnTo>
                <a:lnTo>
                  <a:pt x="0" y="17414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7D4F4A0-7A42-4995-BF6E-EDD883BF4763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1314219" y="1853844"/>
            <a:ext cx="2212152" cy="1741498"/>
          </a:xfrm>
          <a:custGeom>
            <a:avLst/>
            <a:gdLst>
              <a:gd name="connsiteX0" fmla="*/ 0 w 2212152"/>
              <a:gd name="connsiteY0" fmla="*/ 0 h 1741498"/>
              <a:gd name="connsiteX1" fmla="*/ 2212152 w 2212152"/>
              <a:gd name="connsiteY1" fmla="*/ 0 h 1741498"/>
              <a:gd name="connsiteX2" fmla="*/ 2212152 w 2212152"/>
              <a:gd name="connsiteY2" fmla="*/ 1741498 h 1741498"/>
              <a:gd name="connsiteX3" fmla="*/ 0 w 2212152"/>
              <a:gd name="connsiteY3" fmla="*/ 1741498 h 1741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2152" h="1741498">
                <a:moveTo>
                  <a:pt x="0" y="0"/>
                </a:moveTo>
                <a:lnTo>
                  <a:pt x="2212152" y="0"/>
                </a:lnTo>
                <a:lnTo>
                  <a:pt x="2212152" y="1741498"/>
                </a:lnTo>
                <a:lnTo>
                  <a:pt x="0" y="17414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B5C8EDF-9DD0-4326-8186-C2020D1843F3}"/>
              </a:ext>
            </a:extLst>
          </p:cNvPr>
          <p:cNvSpPr>
            <a:spLocks noGrp="1"/>
          </p:cNvSpPr>
          <p:nvPr>
            <p:ph type="pic" sz="quarter" idx="212" hasCustomPrompt="1"/>
          </p:nvPr>
        </p:nvSpPr>
        <p:spPr>
          <a:xfrm>
            <a:off x="6349844" y="4412480"/>
            <a:ext cx="2212152" cy="1741498"/>
          </a:xfrm>
          <a:custGeom>
            <a:avLst/>
            <a:gdLst>
              <a:gd name="connsiteX0" fmla="*/ 0 w 2212152"/>
              <a:gd name="connsiteY0" fmla="*/ 0 h 1741498"/>
              <a:gd name="connsiteX1" fmla="*/ 2212152 w 2212152"/>
              <a:gd name="connsiteY1" fmla="*/ 0 h 1741498"/>
              <a:gd name="connsiteX2" fmla="*/ 2212152 w 2212152"/>
              <a:gd name="connsiteY2" fmla="*/ 1741498 h 1741498"/>
              <a:gd name="connsiteX3" fmla="*/ 0 w 2212152"/>
              <a:gd name="connsiteY3" fmla="*/ 1741498 h 1741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2152" h="1741498">
                <a:moveTo>
                  <a:pt x="0" y="0"/>
                </a:moveTo>
                <a:lnTo>
                  <a:pt x="2212152" y="0"/>
                </a:lnTo>
                <a:lnTo>
                  <a:pt x="2212152" y="1741498"/>
                </a:lnTo>
                <a:lnTo>
                  <a:pt x="0" y="17414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118321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DB908B6-0B24-4AC9-BB54-E57585684139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4420891" y="1673474"/>
            <a:ext cx="3350218" cy="3350218"/>
          </a:xfrm>
          <a:custGeom>
            <a:avLst/>
            <a:gdLst>
              <a:gd name="connsiteX0" fmla="*/ 1675109 w 3350218"/>
              <a:gd name="connsiteY0" fmla="*/ 0 h 3350218"/>
              <a:gd name="connsiteX1" fmla="*/ 3350218 w 3350218"/>
              <a:gd name="connsiteY1" fmla="*/ 1675109 h 3350218"/>
              <a:gd name="connsiteX2" fmla="*/ 1675109 w 3350218"/>
              <a:gd name="connsiteY2" fmla="*/ 3350218 h 3350218"/>
              <a:gd name="connsiteX3" fmla="*/ 0 w 3350218"/>
              <a:gd name="connsiteY3" fmla="*/ 1675109 h 3350218"/>
              <a:gd name="connsiteX4" fmla="*/ 1675109 w 3350218"/>
              <a:gd name="connsiteY4" fmla="*/ 0 h 33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0218" h="3350218">
                <a:moveTo>
                  <a:pt x="1675109" y="0"/>
                </a:moveTo>
                <a:cubicBezTo>
                  <a:pt x="2600246" y="0"/>
                  <a:pt x="3350218" y="749972"/>
                  <a:pt x="3350218" y="1675109"/>
                </a:cubicBezTo>
                <a:cubicBezTo>
                  <a:pt x="3350218" y="2600246"/>
                  <a:pt x="2600246" y="3350218"/>
                  <a:pt x="1675109" y="3350218"/>
                </a:cubicBezTo>
                <a:cubicBezTo>
                  <a:pt x="749972" y="3350218"/>
                  <a:pt x="0" y="2600246"/>
                  <a:pt x="0" y="1675109"/>
                </a:cubicBezTo>
                <a:cubicBezTo>
                  <a:pt x="0" y="749972"/>
                  <a:pt x="749972" y="0"/>
                  <a:pt x="16751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74650A2-AA58-44E3-8E07-C4537CB55E67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753292" y="1673474"/>
            <a:ext cx="3350218" cy="3350218"/>
          </a:xfrm>
          <a:custGeom>
            <a:avLst/>
            <a:gdLst>
              <a:gd name="connsiteX0" fmla="*/ 1675109 w 3350218"/>
              <a:gd name="connsiteY0" fmla="*/ 0 h 3350218"/>
              <a:gd name="connsiteX1" fmla="*/ 3350218 w 3350218"/>
              <a:gd name="connsiteY1" fmla="*/ 1675109 h 3350218"/>
              <a:gd name="connsiteX2" fmla="*/ 1675109 w 3350218"/>
              <a:gd name="connsiteY2" fmla="*/ 3350218 h 3350218"/>
              <a:gd name="connsiteX3" fmla="*/ 0 w 3350218"/>
              <a:gd name="connsiteY3" fmla="*/ 1675109 h 3350218"/>
              <a:gd name="connsiteX4" fmla="*/ 1675109 w 3350218"/>
              <a:gd name="connsiteY4" fmla="*/ 0 h 33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0218" h="3350218">
                <a:moveTo>
                  <a:pt x="1675109" y="0"/>
                </a:moveTo>
                <a:cubicBezTo>
                  <a:pt x="2600246" y="0"/>
                  <a:pt x="3350218" y="749972"/>
                  <a:pt x="3350218" y="1675109"/>
                </a:cubicBezTo>
                <a:cubicBezTo>
                  <a:pt x="3350218" y="2600246"/>
                  <a:pt x="2600246" y="3350218"/>
                  <a:pt x="1675109" y="3350218"/>
                </a:cubicBezTo>
                <a:cubicBezTo>
                  <a:pt x="749972" y="3350218"/>
                  <a:pt x="0" y="2600246"/>
                  <a:pt x="0" y="1675109"/>
                </a:cubicBezTo>
                <a:cubicBezTo>
                  <a:pt x="0" y="749972"/>
                  <a:pt x="749972" y="0"/>
                  <a:pt x="16751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297237E-6ADE-4664-B678-3248EFCC7190}"/>
              </a:ext>
            </a:extLst>
          </p:cNvPr>
          <p:cNvSpPr>
            <a:spLocks noGrp="1"/>
          </p:cNvSpPr>
          <p:nvPr>
            <p:ph type="pic" sz="quarter" idx="212" hasCustomPrompt="1"/>
          </p:nvPr>
        </p:nvSpPr>
        <p:spPr>
          <a:xfrm>
            <a:off x="8088491" y="1673474"/>
            <a:ext cx="3350218" cy="3350218"/>
          </a:xfrm>
          <a:custGeom>
            <a:avLst/>
            <a:gdLst>
              <a:gd name="connsiteX0" fmla="*/ 1675109 w 3350218"/>
              <a:gd name="connsiteY0" fmla="*/ 0 h 3350218"/>
              <a:gd name="connsiteX1" fmla="*/ 3350218 w 3350218"/>
              <a:gd name="connsiteY1" fmla="*/ 1675109 h 3350218"/>
              <a:gd name="connsiteX2" fmla="*/ 1675109 w 3350218"/>
              <a:gd name="connsiteY2" fmla="*/ 3350218 h 3350218"/>
              <a:gd name="connsiteX3" fmla="*/ 0 w 3350218"/>
              <a:gd name="connsiteY3" fmla="*/ 1675109 h 3350218"/>
              <a:gd name="connsiteX4" fmla="*/ 1675109 w 3350218"/>
              <a:gd name="connsiteY4" fmla="*/ 0 h 33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0218" h="3350218">
                <a:moveTo>
                  <a:pt x="1675109" y="0"/>
                </a:moveTo>
                <a:cubicBezTo>
                  <a:pt x="2600246" y="0"/>
                  <a:pt x="3350218" y="749972"/>
                  <a:pt x="3350218" y="1675109"/>
                </a:cubicBezTo>
                <a:cubicBezTo>
                  <a:pt x="3350218" y="2600246"/>
                  <a:pt x="2600246" y="3350218"/>
                  <a:pt x="1675109" y="3350218"/>
                </a:cubicBezTo>
                <a:cubicBezTo>
                  <a:pt x="749972" y="3350218"/>
                  <a:pt x="0" y="2600246"/>
                  <a:pt x="0" y="1675109"/>
                </a:cubicBezTo>
                <a:cubicBezTo>
                  <a:pt x="0" y="749972"/>
                  <a:pt x="749972" y="0"/>
                  <a:pt x="16751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607881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575E66E-918E-4CC4-B46A-6A136228F411}"/>
              </a:ext>
            </a:extLst>
          </p:cNvPr>
          <p:cNvSpPr>
            <a:spLocks noGrp="1"/>
          </p:cNvSpPr>
          <p:nvPr>
            <p:ph type="pic" sz="quarter" idx="211" hasCustomPrompt="1"/>
          </p:nvPr>
        </p:nvSpPr>
        <p:spPr>
          <a:xfrm>
            <a:off x="1508147" y="4526644"/>
            <a:ext cx="1596570" cy="1596570"/>
          </a:xfrm>
          <a:custGeom>
            <a:avLst/>
            <a:gdLst>
              <a:gd name="connsiteX0" fmla="*/ 798285 w 1596570"/>
              <a:gd name="connsiteY0" fmla="*/ 0 h 1596570"/>
              <a:gd name="connsiteX1" fmla="*/ 1596570 w 1596570"/>
              <a:gd name="connsiteY1" fmla="*/ 798285 h 1596570"/>
              <a:gd name="connsiteX2" fmla="*/ 798285 w 1596570"/>
              <a:gd name="connsiteY2" fmla="*/ 1596570 h 1596570"/>
              <a:gd name="connsiteX3" fmla="*/ 0 w 1596570"/>
              <a:gd name="connsiteY3" fmla="*/ 798285 h 1596570"/>
              <a:gd name="connsiteX4" fmla="*/ 798285 w 1596570"/>
              <a:gd name="connsiteY4" fmla="*/ 0 h 1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6570" h="1596570">
                <a:moveTo>
                  <a:pt x="798285" y="0"/>
                </a:moveTo>
                <a:cubicBezTo>
                  <a:pt x="1239166" y="0"/>
                  <a:pt x="1596570" y="357404"/>
                  <a:pt x="1596570" y="798285"/>
                </a:cubicBezTo>
                <a:cubicBezTo>
                  <a:pt x="1596570" y="1239166"/>
                  <a:pt x="1239166" y="1596570"/>
                  <a:pt x="798285" y="1596570"/>
                </a:cubicBezTo>
                <a:cubicBezTo>
                  <a:pt x="357404" y="1596570"/>
                  <a:pt x="0" y="1239166"/>
                  <a:pt x="0" y="798285"/>
                </a:cubicBezTo>
                <a:cubicBezTo>
                  <a:pt x="0" y="357404"/>
                  <a:pt x="357404" y="0"/>
                  <a:pt x="7982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50AA789-AB78-444D-9AF6-8D3CE990BC4A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5263839" y="1722214"/>
            <a:ext cx="1596570" cy="1596570"/>
          </a:xfrm>
          <a:custGeom>
            <a:avLst/>
            <a:gdLst>
              <a:gd name="connsiteX0" fmla="*/ 798285 w 1596570"/>
              <a:gd name="connsiteY0" fmla="*/ 0 h 1596570"/>
              <a:gd name="connsiteX1" fmla="*/ 1596570 w 1596570"/>
              <a:gd name="connsiteY1" fmla="*/ 798285 h 1596570"/>
              <a:gd name="connsiteX2" fmla="*/ 798285 w 1596570"/>
              <a:gd name="connsiteY2" fmla="*/ 1596570 h 1596570"/>
              <a:gd name="connsiteX3" fmla="*/ 0 w 1596570"/>
              <a:gd name="connsiteY3" fmla="*/ 798285 h 1596570"/>
              <a:gd name="connsiteX4" fmla="*/ 798285 w 1596570"/>
              <a:gd name="connsiteY4" fmla="*/ 0 h 1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6570" h="1596570">
                <a:moveTo>
                  <a:pt x="798285" y="0"/>
                </a:moveTo>
                <a:cubicBezTo>
                  <a:pt x="1239166" y="0"/>
                  <a:pt x="1596570" y="357404"/>
                  <a:pt x="1596570" y="798285"/>
                </a:cubicBezTo>
                <a:cubicBezTo>
                  <a:pt x="1596570" y="1239166"/>
                  <a:pt x="1239166" y="1596570"/>
                  <a:pt x="798285" y="1596570"/>
                </a:cubicBezTo>
                <a:cubicBezTo>
                  <a:pt x="357404" y="1596570"/>
                  <a:pt x="0" y="1239166"/>
                  <a:pt x="0" y="798285"/>
                </a:cubicBezTo>
                <a:cubicBezTo>
                  <a:pt x="0" y="357404"/>
                  <a:pt x="357404" y="0"/>
                  <a:pt x="7982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6AC9524-5590-4C9B-85E8-E402614DBBBB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172833" y="1832430"/>
            <a:ext cx="1596570" cy="1596570"/>
          </a:xfrm>
          <a:custGeom>
            <a:avLst/>
            <a:gdLst>
              <a:gd name="connsiteX0" fmla="*/ 798285 w 1596570"/>
              <a:gd name="connsiteY0" fmla="*/ 0 h 1596570"/>
              <a:gd name="connsiteX1" fmla="*/ 1596570 w 1596570"/>
              <a:gd name="connsiteY1" fmla="*/ 798285 h 1596570"/>
              <a:gd name="connsiteX2" fmla="*/ 798285 w 1596570"/>
              <a:gd name="connsiteY2" fmla="*/ 1596570 h 1596570"/>
              <a:gd name="connsiteX3" fmla="*/ 0 w 1596570"/>
              <a:gd name="connsiteY3" fmla="*/ 798285 h 1596570"/>
              <a:gd name="connsiteX4" fmla="*/ 798285 w 1596570"/>
              <a:gd name="connsiteY4" fmla="*/ 0 h 1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6570" h="1596570">
                <a:moveTo>
                  <a:pt x="798285" y="0"/>
                </a:moveTo>
                <a:cubicBezTo>
                  <a:pt x="1239166" y="0"/>
                  <a:pt x="1596570" y="357404"/>
                  <a:pt x="1596570" y="798285"/>
                </a:cubicBezTo>
                <a:cubicBezTo>
                  <a:pt x="1596570" y="1239166"/>
                  <a:pt x="1239166" y="1596570"/>
                  <a:pt x="798285" y="1596570"/>
                </a:cubicBezTo>
                <a:cubicBezTo>
                  <a:pt x="357404" y="1596570"/>
                  <a:pt x="0" y="1239166"/>
                  <a:pt x="0" y="798285"/>
                </a:cubicBezTo>
                <a:cubicBezTo>
                  <a:pt x="0" y="357404"/>
                  <a:pt x="357404" y="0"/>
                  <a:pt x="7982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0B6E7F3-82FE-40E6-B0C0-DFD3138124B9}"/>
              </a:ext>
            </a:extLst>
          </p:cNvPr>
          <p:cNvSpPr>
            <a:spLocks noGrp="1"/>
          </p:cNvSpPr>
          <p:nvPr>
            <p:ph type="pic" sz="quarter" idx="212" hasCustomPrompt="1"/>
          </p:nvPr>
        </p:nvSpPr>
        <p:spPr>
          <a:xfrm>
            <a:off x="6599153" y="4416428"/>
            <a:ext cx="1596570" cy="1596570"/>
          </a:xfrm>
          <a:custGeom>
            <a:avLst/>
            <a:gdLst>
              <a:gd name="connsiteX0" fmla="*/ 798285 w 1596570"/>
              <a:gd name="connsiteY0" fmla="*/ 0 h 1596570"/>
              <a:gd name="connsiteX1" fmla="*/ 1596570 w 1596570"/>
              <a:gd name="connsiteY1" fmla="*/ 798285 h 1596570"/>
              <a:gd name="connsiteX2" fmla="*/ 798285 w 1596570"/>
              <a:gd name="connsiteY2" fmla="*/ 1596570 h 1596570"/>
              <a:gd name="connsiteX3" fmla="*/ 0 w 1596570"/>
              <a:gd name="connsiteY3" fmla="*/ 798285 h 1596570"/>
              <a:gd name="connsiteX4" fmla="*/ 798285 w 1596570"/>
              <a:gd name="connsiteY4" fmla="*/ 0 h 1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6570" h="1596570">
                <a:moveTo>
                  <a:pt x="798285" y="0"/>
                </a:moveTo>
                <a:cubicBezTo>
                  <a:pt x="1239166" y="0"/>
                  <a:pt x="1596570" y="357404"/>
                  <a:pt x="1596570" y="798285"/>
                </a:cubicBezTo>
                <a:cubicBezTo>
                  <a:pt x="1596570" y="1239166"/>
                  <a:pt x="1239166" y="1596570"/>
                  <a:pt x="798285" y="1596570"/>
                </a:cubicBezTo>
                <a:cubicBezTo>
                  <a:pt x="357404" y="1596570"/>
                  <a:pt x="0" y="1239166"/>
                  <a:pt x="0" y="798285"/>
                </a:cubicBezTo>
                <a:cubicBezTo>
                  <a:pt x="0" y="357404"/>
                  <a:pt x="357404" y="0"/>
                  <a:pt x="7982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962923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6494E3D-84E4-4C27-B95D-89A5B9D33EA2}"/>
              </a:ext>
            </a:extLst>
          </p:cNvPr>
          <p:cNvSpPr>
            <a:spLocks noGrp="1"/>
          </p:cNvSpPr>
          <p:nvPr>
            <p:ph type="pic" sz="quarter" idx="214" hasCustomPrompt="1"/>
          </p:nvPr>
        </p:nvSpPr>
        <p:spPr>
          <a:xfrm>
            <a:off x="7808687" y="1814513"/>
            <a:ext cx="2235200" cy="1926896"/>
          </a:xfrm>
          <a:custGeom>
            <a:avLst/>
            <a:gdLst>
              <a:gd name="connsiteX0" fmla="*/ 1117600 w 2235200"/>
              <a:gd name="connsiteY0" fmla="*/ 0 h 1926896"/>
              <a:gd name="connsiteX1" fmla="*/ 2235200 w 2235200"/>
              <a:gd name="connsiteY1" fmla="*/ 1926896 h 1926896"/>
              <a:gd name="connsiteX2" fmla="*/ 0 w 2235200"/>
              <a:gd name="connsiteY2" fmla="*/ 1926896 h 192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5200" h="1926896">
                <a:moveTo>
                  <a:pt x="1117600" y="0"/>
                </a:moveTo>
                <a:lnTo>
                  <a:pt x="2235200" y="1926896"/>
                </a:lnTo>
                <a:lnTo>
                  <a:pt x="0" y="19268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B9DDFF2-A338-4C7C-8362-5AC4D2ED1666}"/>
              </a:ext>
            </a:extLst>
          </p:cNvPr>
          <p:cNvSpPr>
            <a:spLocks noGrp="1"/>
          </p:cNvSpPr>
          <p:nvPr>
            <p:ph type="pic" sz="quarter" idx="211" hasCustomPrompt="1"/>
          </p:nvPr>
        </p:nvSpPr>
        <p:spPr>
          <a:xfrm>
            <a:off x="2148113" y="2777961"/>
            <a:ext cx="2235200" cy="1926896"/>
          </a:xfrm>
          <a:custGeom>
            <a:avLst/>
            <a:gdLst>
              <a:gd name="connsiteX0" fmla="*/ 1117600 w 2235200"/>
              <a:gd name="connsiteY0" fmla="*/ 0 h 1926896"/>
              <a:gd name="connsiteX1" fmla="*/ 2235200 w 2235200"/>
              <a:gd name="connsiteY1" fmla="*/ 1926896 h 1926896"/>
              <a:gd name="connsiteX2" fmla="*/ 0 w 2235200"/>
              <a:gd name="connsiteY2" fmla="*/ 1926896 h 192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5200" h="1926896">
                <a:moveTo>
                  <a:pt x="1117600" y="0"/>
                </a:moveTo>
                <a:lnTo>
                  <a:pt x="2235200" y="1926896"/>
                </a:lnTo>
                <a:lnTo>
                  <a:pt x="0" y="19268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E1F0BE8-1120-4AD3-B0F6-9177CEA794D3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4034971" y="1814513"/>
            <a:ext cx="2235200" cy="1926896"/>
          </a:xfrm>
          <a:custGeom>
            <a:avLst/>
            <a:gdLst>
              <a:gd name="connsiteX0" fmla="*/ 1117600 w 2235200"/>
              <a:gd name="connsiteY0" fmla="*/ 0 h 1926896"/>
              <a:gd name="connsiteX1" fmla="*/ 2235200 w 2235200"/>
              <a:gd name="connsiteY1" fmla="*/ 1926896 h 1926896"/>
              <a:gd name="connsiteX2" fmla="*/ 0 w 2235200"/>
              <a:gd name="connsiteY2" fmla="*/ 1926896 h 192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5200" h="1926896">
                <a:moveTo>
                  <a:pt x="1117600" y="0"/>
                </a:moveTo>
                <a:lnTo>
                  <a:pt x="2235200" y="1926896"/>
                </a:lnTo>
                <a:lnTo>
                  <a:pt x="0" y="19268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6FB12D5-7F06-43BB-AA2F-1B385FA64B7F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261255" y="1814513"/>
            <a:ext cx="2235200" cy="1926896"/>
          </a:xfrm>
          <a:custGeom>
            <a:avLst/>
            <a:gdLst>
              <a:gd name="connsiteX0" fmla="*/ 1117600 w 2235200"/>
              <a:gd name="connsiteY0" fmla="*/ 0 h 1926896"/>
              <a:gd name="connsiteX1" fmla="*/ 2235200 w 2235200"/>
              <a:gd name="connsiteY1" fmla="*/ 1926896 h 1926896"/>
              <a:gd name="connsiteX2" fmla="*/ 0 w 2235200"/>
              <a:gd name="connsiteY2" fmla="*/ 1926896 h 192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5200" h="1926896">
                <a:moveTo>
                  <a:pt x="1117600" y="0"/>
                </a:moveTo>
                <a:lnTo>
                  <a:pt x="2235200" y="1926896"/>
                </a:lnTo>
                <a:lnTo>
                  <a:pt x="0" y="19268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608217A-3DC3-41D4-9246-CD7A7431454D}"/>
              </a:ext>
            </a:extLst>
          </p:cNvPr>
          <p:cNvSpPr>
            <a:spLocks noGrp="1"/>
          </p:cNvSpPr>
          <p:nvPr>
            <p:ph type="pic" sz="quarter" idx="212" hasCustomPrompt="1"/>
          </p:nvPr>
        </p:nvSpPr>
        <p:spPr>
          <a:xfrm>
            <a:off x="5921829" y="2777961"/>
            <a:ext cx="2235200" cy="1926896"/>
          </a:xfrm>
          <a:custGeom>
            <a:avLst/>
            <a:gdLst>
              <a:gd name="connsiteX0" fmla="*/ 1117600 w 2235200"/>
              <a:gd name="connsiteY0" fmla="*/ 0 h 1926896"/>
              <a:gd name="connsiteX1" fmla="*/ 2235200 w 2235200"/>
              <a:gd name="connsiteY1" fmla="*/ 1926896 h 1926896"/>
              <a:gd name="connsiteX2" fmla="*/ 0 w 2235200"/>
              <a:gd name="connsiteY2" fmla="*/ 1926896 h 192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5200" h="1926896">
                <a:moveTo>
                  <a:pt x="1117600" y="0"/>
                </a:moveTo>
                <a:lnTo>
                  <a:pt x="2235200" y="1926896"/>
                </a:lnTo>
                <a:lnTo>
                  <a:pt x="0" y="19268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9C1EC42-F5B9-4DC7-AA68-276C441489CE}"/>
              </a:ext>
            </a:extLst>
          </p:cNvPr>
          <p:cNvSpPr>
            <a:spLocks noGrp="1"/>
          </p:cNvSpPr>
          <p:nvPr>
            <p:ph type="pic" sz="quarter" idx="213" hasCustomPrompt="1"/>
          </p:nvPr>
        </p:nvSpPr>
        <p:spPr>
          <a:xfrm>
            <a:off x="9695545" y="2777961"/>
            <a:ext cx="2235200" cy="1926896"/>
          </a:xfrm>
          <a:custGeom>
            <a:avLst/>
            <a:gdLst>
              <a:gd name="connsiteX0" fmla="*/ 1117600 w 2235200"/>
              <a:gd name="connsiteY0" fmla="*/ 0 h 1926896"/>
              <a:gd name="connsiteX1" fmla="*/ 2235200 w 2235200"/>
              <a:gd name="connsiteY1" fmla="*/ 1926896 h 1926896"/>
              <a:gd name="connsiteX2" fmla="*/ 0 w 2235200"/>
              <a:gd name="connsiteY2" fmla="*/ 1926896 h 192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5200" h="1926896">
                <a:moveTo>
                  <a:pt x="1117600" y="0"/>
                </a:moveTo>
                <a:lnTo>
                  <a:pt x="2235200" y="1926896"/>
                </a:lnTo>
                <a:lnTo>
                  <a:pt x="0" y="19268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125343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DD87265-A75C-44AA-BA40-B66FFEA11B88}"/>
              </a:ext>
            </a:extLst>
          </p:cNvPr>
          <p:cNvSpPr>
            <a:spLocks noGrp="1"/>
          </p:cNvSpPr>
          <p:nvPr>
            <p:ph type="pic" sz="quarter" idx="214" hasCustomPrompt="1"/>
          </p:nvPr>
        </p:nvSpPr>
        <p:spPr>
          <a:xfrm>
            <a:off x="8469973" y="3934566"/>
            <a:ext cx="3211775" cy="1900978"/>
          </a:xfrm>
          <a:custGeom>
            <a:avLst/>
            <a:gdLst>
              <a:gd name="connsiteX0" fmla="*/ 0 w 3211775"/>
              <a:gd name="connsiteY0" fmla="*/ 0 h 1900978"/>
              <a:gd name="connsiteX1" fmla="*/ 3211775 w 3211775"/>
              <a:gd name="connsiteY1" fmla="*/ 0 h 1900978"/>
              <a:gd name="connsiteX2" fmla="*/ 3211775 w 3211775"/>
              <a:gd name="connsiteY2" fmla="*/ 1900978 h 1900978"/>
              <a:gd name="connsiteX3" fmla="*/ 0 w 3211775"/>
              <a:gd name="connsiteY3" fmla="*/ 1900978 h 190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1775" h="1900978">
                <a:moveTo>
                  <a:pt x="0" y="0"/>
                </a:moveTo>
                <a:lnTo>
                  <a:pt x="3211775" y="0"/>
                </a:lnTo>
                <a:lnTo>
                  <a:pt x="3211775" y="1900978"/>
                </a:lnTo>
                <a:lnTo>
                  <a:pt x="0" y="19009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DD87265-A75C-44AA-BA40-B66FFEA11B88}"/>
              </a:ext>
            </a:extLst>
          </p:cNvPr>
          <p:cNvSpPr>
            <a:spLocks noGrp="1"/>
          </p:cNvSpPr>
          <p:nvPr>
            <p:ph type="pic" sz="quarter" idx="213" hasCustomPrompt="1"/>
          </p:nvPr>
        </p:nvSpPr>
        <p:spPr>
          <a:xfrm>
            <a:off x="5795057" y="3934566"/>
            <a:ext cx="2627292" cy="1900978"/>
          </a:xfrm>
          <a:custGeom>
            <a:avLst/>
            <a:gdLst>
              <a:gd name="connsiteX0" fmla="*/ 0 w 2627292"/>
              <a:gd name="connsiteY0" fmla="*/ 0 h 1900978"/>
              <a:gd name="connsiteX1" fmla="*/ 2627292 w 2627292"/>
              <a:gd name="connsiteY1" fmla="*/ 0 h 1900978"/>
              <a:gd name="connsiteX2" fmla="*/ 2627292 w 2627292"/>
              <a:gd name="connsiteY2" fmla="*/ 1900978 h 1900978"/>
              <a:gd name="connsiteX3" fmla="*/ 0 w 2627292"/>
              <a:gd name="connsiteY3" fmla="*/ 1900978 h 190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7292" h="1900978">
                <a:moveTo>
                  <a:pt x="0" y="0"/>
                </a:moveTo>
                <a:lnTo>
                  <a:pt x="2627292" y="0"/>
                </a:lnTo>
                <a:lnTo>
                  <a:pt x="2627292" y="1900978"/>
                </a:lnTo>
                <a:lnTo>
                  <a:pt x="0" y="19009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8DD87265-A75C-44AA-BA40-B66FFEA11B88}"/>
              </a:ext>
            </a:extLst>
          </p:cNvPr>
          <p:cNvSpPr>
            <a:spLocks noGrp="1"/>
          </p:cNvSpPr>
          <p:nvPr>
            <p:ph type="pic" sz="quarter" idx="211" hasCustomPrompt="1"/>
          </p:nvPr>
        </p:nvSpPr>
        <p:spPr>
          <a:xfrm>
            <a:off x="492848" y="3976688"/>
            <a:ext cx="2579667" cy="1858856"/>
          </a:xfrm>
          <a:custGeom>
            <a:avLst/>
            <a:gdLst>
              <a:gd name="connsiteX0" fmla="*/ 0 w 2579667"/>
              <a:gd name="connsiteY0" fmla="*/ 0 h 1858856"/>
              <a:gd name="connsiteX1" fmla="*/ 2579667 w 2579667"/>
              <a:gd name="connsiteY1" fmla="*/ 0 h 1858856"/>
              <a:gd name="connsiteX2" fmla="*/ 2579667 w 2579667"/>
              <a:gd name="connsiteY2" fmla="*/ 1858856 h 1858856"/>
              <a:gd name="connsiteX3" fmla="*/ 0 w 2579667"/>
              <a:gd name="connsiteY3" fmla="*/ 1858856 h 1858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9667" h="1858856">
                <a:moveTo>
                  <a:pt x="0" y="0"/>
                </a:moveTo>
                <a:lnTo>
                  <a:pt x="2579667" y="0"/>
                </a:lnTo>
                <a:lnTo>
                  <a:pt x="2579667" y="1858856"/>
                </a:lnTo>
                <a:lnTo>
                  <a:pt x="0" y="185885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3158776" y="2033588"/>
            <a:ext cx="8522973" cy="1857375"/>
          </a:xfrm>
          <a:custGeom>
            <a:avLst/>
            <a:gdLst>
              <a:gd name="connsiteX0" fmla="*/ 0 w 8522973"/>
              <a:gd name="connsiteY0" fmla="*/ 0 h 1857375"/>
              <a:gd name="connsiteX1" fmla="*/ 8522973 w 8522973"/>
              <a:gd name="connsiteY1" fmla="*/ 0 h 1857375"/>
              <a:gd name="connsiteX2" fmla="*/ 8522973 w 8522973"/>
              <a:gd name="connsiteY2" fmla="*/ 1857375 h 1857375"/>
              <a:gd name="connsiteX3" fmla="*/ 0 w 8522973"/>
              <a:gd name="connsiteY3" fmla="*/ 1857375 h 185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2973" h="1857375">
                <a:moveTo>
                  <a:pt x="0" y="0"/>
                </a:moveTo>
                <a:lnTo>
                  <a:pt x="8522973" y="0"/>
                </a:lnTo>
                <a:lnTo>
                  <a:pt x="8522973" y="1857375"/>
                </a:lnTo>
                <a:lnTo>
                  <a:pt x="0" y="18573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7D4F4A0-7A42-4995-BF6E-EDD883BF4763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492848" y="2033588"/>
            <a:ext cx="2627292" cy="1900978"/>
          </a:xfrm>
          <a:custGeom>
            <a:avLst/>
            <a:gdLst>
              <a:gd name="connsiteX0" fmla="*/ 0 w 2627292"/>
              <a:gd name="connsiteY0" fmla="*/ 0 h 1900978"/>
              <a:gd name="connsiteX1" fmla="*/ 2627292 w 2627292"/>
              <a:gd name="connsiteY1" fmla="*/ 0 h 1900978"/>
              <a:gd name="connsiteX2" fmla="*/ 2627292 w 2627292"/>
              <a:gd name="connsiteY2" fmla="*/ 1900978 h 1900978"/>
              <a:gd name="connsiteX3" fmla="*/ 0 w 2627292"/>
              <a:gd name="connsiteY3" fmla="*/ 1900978 h 190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7292" h="1900978">
                <a:moveTo>
                  <a:pt x="0" y="0"/>
                </a:moveTo>
                <a:lnTo>
                  <a:pt x="2627292" y="0"/>
                </a:lnTo>
                <a:lnTo>
                  <a:pt x="2627292" y="1900978"/>
                </a:lnTo>
                <a:lnTo>
                  <a:pt x="0" y="19009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6B5C8EDF-9DD0-4326-8186-C2020D1843F3}"/>
              </a:ext>
            </a:extLst>
          </p:cNvPr>
          <p:cNvSpPr>
            <a:spLocks noGrp="1"/>
          </p:cNvSpPr>
          <p:nvPr>
            <p:ph type="pic" sz="quarter" idx="212" hasCustomPrompt="1"/>
          </p:nvPr>
        </p:nvSpPr>
        <p:spPr>
          <a:xfrm>
            <a:off x="3120140" y="3934566"/>
            <a:ext cx="2627292" cy="1900978"/>
          </a:xfrm>
          <a:custGeom>
            <a:avLst/>
            <a:gdLst>
              <a:gd name="connsiteX0" fmla="*/ 0 w 2627292"/>
              <a:gd name="connsiteY0" fmla="*/ 0 h 1900978"/>
              <a:gd name="connsiteX1" fmla="*/ 2627292 w 2627292"/>
              <a:gd name="connsiteY1" fmla="*/ 0 h 1900978"/>
              <a:gd name="connsiteX2" fmla="*/ 2627292 w 2627292"/>
              <a:gd name="connsiteY2" fmla="*/ 1900978 h 1900978"/>
              <a:gd name="connsiteX3" fmla="*/ 0 w 2627292"/>
              <a:gd name="connsiteY3" fmla="*/ 1900978 h 190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7292" h="1900978">
                <a:moveTo>
                  <a:pt x="0" y="0"/>
                </a:moveTo>
                <a:lnTo>
                  <a:pt x="2627292" y="0"/>
                </a:lnTo>
                <a:lnTo>
                  <a:pt x="2627292" y="1900978"/>
                </a:lnTo>
                <a:lnTo>
                  <a:pt x="0" y="19009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489262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7432976" y="1814513"/>
            <a:ext cx="4759024" cy="3273394"/>
          </a:xfrm>
          <a:custGeom>
            <a:avLst/>
            <a:gdLst>
              <a:gd name="connsiteX0" fmla="*/ 0 w 4759024"/>
              <a:gd name="connsiteY0" fmla="*/ 0 h 3273394"/>
              <a:gd name="connsiteX1" fmla="*/ 4759024 w 4759024"/>
              <a:gd name="connsiteY1" fmla="*/ 0 h 3273394"/>
              <a:gd name="connsiteX2" fmla="*/ 4759024 w 4759024"/>
              <a:gd name="connsiteY2" fmla="*/ 3273394 h 3273394"/>
              <a:gd name="connsiteX3" fmla="*/ 0 w 4759024"/>
              <a:gd name="connsiteY3" fmla="*/ 3273394 h 3273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024" h="3273394">
                <a:moveTo>
                  <a:pt x="0" y="0"/>
                </a:moveTo>
                <a:lnTo>
                  <a:pt x="4759024" y="0"/>
                </a:lnTo>
                <a:lnTo>
                  <a:pt x="4759024" y="3273394"/>
                </a:lnTo>
                <a:lnTo>
                  <a:pt x="0" y="32733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D87265-A75C-44AA-BA40-B66FFEA11B88}"/>
              </a:ext>
            </a:extLst>
          </p:cNvPr>
          <p:cNvSpPr>
            <a:spLocks noGrp="1"/>
          </p:cNvSpPr>
          <p:nvPr>
            <p:ph type="pic" sz="quarter" idx="214" hasCustomPrompt="1"/>
          </p:nvPr>
        </p:nvSpPr>
        <p:spPr>
          <a:xfrm>
            <a:off x="4943062" y="1814513"/>
            <a:ext cx="2372138" cy="3273394"/>
          </a:xfrm>
          <a:custGeom>
            <a:avLst/>
            <a:gdLst>
              <a:gd name="connsiteX0" fmla="*/ 0 w 2372138"/>
              <a:gd name="connsiteY0" fmla="*/ 0 h 3273394"/>
              <a:gd name="connsiteX1" fmla="*/ 2372138 w 2372138"/>
              <a:gd name="connsiteY1" fmla="*/ 0 h 3273394"/>
              <a:gd name="connsiteX2" fmla="*/ 2372138 w 2372138"/>
              <a:gd name="connsiteY2" fmla="*/ 3273394 h 3273394"/>
              <a:gd name="connsiteX3" fmla="*/ 0 w 2372138"/>
              <a:gd name="connsiteY3" fmla="*/ 3273394 h 3273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138" h="3273394">
                <a:moveTo>
                  <a:pt x="0" y="0"/>
                </a:moveTo>
                <a:lnTo>
                  <a:pt x="2372138" y="0"/>
                </a:lnTo>
                <a:lnTo>
                  <a:pt x="2372138" y="3273394"/>
                </a:lnTo>
                <a:lnTo>
                  <a:pt x="0" y="32733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0" y="1814513"/>
            <a:ext cx="4825286" cy="3273394"/>
          </a:xfrm>
          <a:custGeom>
            <a:avLst/>
            <a:gdLst>
              <a:gd name="connsiteX0" fmla="*/ 0 w 4825286"/>
              <a:gd name="connsiteY0" fmla="*/ 0 h 3273394"/>
              <a:gd name="connsiteX1" fmla="*/ 4825286 w 4825286"/>
              <a:gd name="connsiteY1" fmla="*/ 0 h 3273394"/>
              <a:gd name="connsiteX2" fmla="*/ 4825286 w 4825286"/>
              <a:gd name="connsiteY2" fmla="*/ 3273394 h 3273394"/>
              <a:gd name="connsiteX3" fmla="*/ 0 w 4825286"/>
              <a:gd name="connsiteY3" fmla="*/ 3273394 h 3273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286" h="3273394">
                <a:moveTo>
                  <a:pt x="0" y="0"/>
                </a:moveTo>
                <a:lnTo>
                  <a:pt x="4825286" y="0"/>
                </a:lnTo>
                <a:lnTo>
                  <a:pt x="4825286" y="3273394"/>
                </a:lnTo>
                <a:lnTo>
                  <a:pt x="0" y="32733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316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1" y="0"/>
            <a:ext cx="5759649" cy="6853121"/>
          </a:xfrm>
          <a:custGeom>
            <a:avLst/>
            <a:gdLst>
              <a:gd name="connsiteX0" fmla="*/ 0 w 5759649"/>
              <a:gd name="connsiteY0" fmla="*/ 0 h 6853121"/>
              <a:gd name="connsiteX1" fmla="*/ 4189868 w 5759649"/>
              <a:gd name="connsiteY1" fmla="*/ 0 h 6853121"/>
              <a:gd name="connsiteX2" fmla="*/ 5090563 w 5759649"/>
              <a:gd name="connsiteY2" fmla="*/ 6853121 h 6853121"/>
              <a:gd name="connsiteX3" fmla="*/ 0 w 5759649"/>
              <a:gd name="connsiteY3" fmla="*/ 6853121 h 6853121"/>
              <a:gd name="connsiteX4" fmla="*/ 0 w 5759649"/>
              <a:gd name="connsiteY4" fmla="*/ 0 h 685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9649" h="6853121">
                <a:moveTo>
                  <a:pt x="0" y="0"/>
                </a:moveTo>
                <a:cubicBezTo>
                  <a:pt x="0" y="0"/>
                  <a:pt x="0" y="0"/>
                  <a:pt x="4189868" y="0"/>
                </a:cubicBezTo>
                <a:cubicBezTo>
                  <a:pt x="5163493" y="1564141"/>
                  <a:pt x="6629400" y="4597848"/>
                  <a:pt x="5090563" y="6853121"/>
                </a:cubicBezTo>
                <a:cubicBezTo>
                  <a:pt x="5090563" y="6853121"/>
                  <a:pt x="5090563" y="6853121"/>
                  <a:pt x="0" y="6853121"/>
                </a:cubicBezTo>
                <a:cubicBezTo>
                  <a:pt x="0" y="6853121"/>
                  <a:pt x="0" y="6853121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7456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2000927" y="2199456"/>
            <a:ext cx="3402516" cy="3402516"/>
          </a:xfrm>
          <a:custGeom>
            <a:avLst/>
            <a:gdLst>
              <a:gd name="connsiteX0" fmla="*/ 1701258 w 3402516"/>
              <a:gd name="connsiteY0" fmla="*/ 0 h 3402516"/>
              <a:gd name="connsiteX1" fmla="*/ 3402516 w 3402516"/>
              <a:gd name="connsiteY1" fmla="*/ 1701258 h 3402516"/>
              <a:gd name="connsiteX2" fmla="*/ 1701258 w 3402516"/>
              <a:gd name="connsiteY2" fmla="*/ 3402516 h 3402516"/>
              <a:gd name="connsiteX3" fmla="*/ 0 w 3402516"/>
              <a:gd name="connsiteY3" fmla="*/ 1701258 h 3402516"/>
              <a:gd name="connsiteX4" fmla="*/ 1701258 w 3402516"/>
              <a:gd name="connsiteY4" fmla="*/ 0 h 340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2516" h="3402516">
                <a:moveTo>
                  <a:pt x="1701258" y="0"/>
                </a:moveTo>
                <a:cubicBezTo>
                  <a:pt x="2640837" y="0"/>
                  <a:pt x="3402516" y="761679"/>
                  <a:pt x="3402516" y="1701258"/>
                </a:cubicBezTo>
                <a:cubicBezTo>
                  <a:pt x="3402516" y="2640837"/>
                  <a:pt x="2640837" y="3402516"/>
                  <a:pt x="1701258" y="3402516"/>
                </a:cubicBezTo>
                <a:cubicBezTo>
                  <a:pt x="761679" y="3402516"/>
                  <a:pt x="0" y="2640837"/>
                  <a:pt x="0" y="1701258"/>
                </a:cubicBezTo>
                <a:cubicBezTo>
                  <a:pt x="0" y="761679"/>
                  <a:pt x="761679" y="0"/>
                  <a:pt x="17012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36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2146300"/>
              <a:gd name="connsiteX1" fmla="*/ 12192000 w 12192000"/>
              <a:gd name="connsiteY1" fmla="*/ 0 h 2146300"/>
              <a:gd name="connsiteX2" fmla="*/ 12192000 w 12192000"/>
              <a:gd name="connsiteY2" fmla="*/ 2146300 h 2146300"/>
              <a:gd name="connsiteX3" fmla="*/ 0 w 12192000"/>
              <a:gd name="connsiteY3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46300">
                <a:moveTo>
                  <a:pt x="0" y="0"/>
                </a:moveTo>
                <a:lnTo>
                  <a:pt x="12192000" y="0"/>
                </a:lnTo>
                <a:lnTo>
                  <a:pt x="12192000" y="2146300"/>
                </a:lnTo>
                <a:lnTo>
                  <a:pt x="0" y="2146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293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032233"/>
            <a:ext cx="12192000" cy="2467196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58672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8071964" y="2280870"/>
            <a:ext cx="4120036" cy="4577130"/>
          </a:xfrm>
          <a:custGeom>
            <a:avLst/>
            <a:gdLst>
              <a:gd name="connsiteX0" fmla="*/ 0 w 4120036"/>
              <a:gd name="connsiteY0" fmla="*/ 0 h 4577130"/>
              <a:gd name="connsiteX1" fmla="*/ 4120036 w 4120036"/>
              <a:gd name="connsiteY1" fmla="*/ 0 h 4577130"/>
              <a:gd name="connsiteX2" fmla="*/ 4120036 w 4120036"/>
              <a:gd name="connsiteY2" fmla="*/ 4577130 h 4577130"/>
              <a:gd name="connsiteX3" fmla="*/ 0 w 4120036"/>
              <a:gd name="connsiteY3" fmla="*/ 4577130 h 457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0036" h="4577130">
                <a:moveTo>
                  <a:pt x="0" y="0"/>
                </a:moveTo>
                <a:lnTo>
                  <a:pt x="4120036" y="0"/>
                </a:lnTo>
                <a:lnTo>
                  <a:pt x="4120036" y="4577130"/>
                </a:lnTo>
                <a:lnTo>
                  <a:pt x="0" y="45771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DD87265-A75C-44AA-BA40-B66FFEA11B88}"/>
              </a:ext>
            </a:extLst>
          </p:cNvPr>
          <p:cNvSpPr>
            <a:spLocks noGrp="1"/>
          </p:cNvSpPr>
          <p:nvPr>
            <p:ph type="pic" sz="quarter" idx="214" hasCustomPrompt="1"/>
          </p:nvPr>
        </p:nvSpPr>
        <p:spPr>
          <a:xfrm>
            <a:off x="0" y="1"/>
            <a:ext cx="12192000" cy="2278856"/>
          </a:xfrm>
          <a:custGeom>
            <a:avLst/>
            <a:gdLst>
              <a:gd name="connsiteX0" fmla="*/ 0 w 12192000"/>
              <a:gd name="connsiteY0" fmla="*/ 0 h 2278856"/>
              <a:gd name="connsiteX1" fmla="*/ 12192000 w 12192000"/>
              <a:gd name="connsiteY1" fmla="*/ 0 h 2278856"/>
              <a:gd name="connsiteX2" fmla="*/ 12192000 w 12192000"/>
              <a:gd name="connsiteY2" fmla="*/ 2278856 h 2278856"/>
              <a:gd name="connsiteX3" fmla="*/ 0 w 12192000"/>
              <a:gd name="connsiteY3" fmla="*/ 2278856 h 2278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78856">
                <a:moveTo>
                  <a:pt x="0" y="0"/>
                </a:moveTo>
                <a:lnTo>
                  <a:pt x="12192000" y="0"/>
                </a:lnTo>
                <a:lnTo>
                  <a:pt x="12192000" y="2278856"/>
                </a:lnTo>
                <a:lnTo>
                  <a:pt x="0" y="227885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0" y="2280870"/>
            <a:ext cx="4956580" cy="4577130"/>
          </a:xfrm>
          <a:custGeom>
            <a:avLst/>
            <a:gdLst>
              <a:gd name="connsiteX0" fmla="*/ 0 w 4956580"/>
              <a:gd name="connsiteY0" fmla="*/ 0 h 4577130"/>
              <a:gd name="connsiteX1" fmla="*/ 4956580 w 4956580"/>
              <a:gd name="connsiteY1" fmla="*/ 0 h 4577130"/>
              <a:gd name="connsiteX2" fmla="*/ 4956580 w 4956580"/>
              <a:gd name="connsiteY2" fmla="*/ 4577130 h 4577130"/>
              <a:gd name="connsiteX3" fmla="*/ 0 w 4956580"/>
              <a:gd name="connsiteY3" fmla="*/ 4577130 h 457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6580" h="4577130">
                <a:moveTo>
                  <a:pt x="0" y="0"/>
                </a:moveTo>
                <a:lnTo>
                  <a:pt x="4956580" y="0"/>
                </a:lnTo>
                <a:lnTo>
                  <a:pt x="4956580" y="4577130"/>
                </a:lnTo>
                <a:lnTo>
                  <a:pt x="0" y="45771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3293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C82F888-7872-4D34-AE53-25A733108DA9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0" y="2043583"/>
            <a:ext cx="12192000" cy="2457900"/>
          </a:xfrm>
          <a:custGeom>
            <a:avLst/>
            <a:gdLst>
              <a:gd name="connsiteX0" fmla="*/ 0 w 12192000"/>
              <a:gd name="connsiteY0" fmla="*/ 0 h 2457900"/>
              <a:gd name="connsiteX1" fmla="*/ 12192000 w 12192000"/>
              <a:gd name="connsiteY1" fmla="*/ 0 h 2457900"/>
              <a:gd name="connsiteX2" fmla="*/ 12192000 w 12192000"/>
              <a:gd name="connsiteY2" fmla="*/ 2457900 h 2457900"/>
              <a:gd name="connsiteX3" fmla="*/ 0 w 12192000"/>
              <a:gd name="connsiteY3" fmla="*/ 2457900 h 24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57900">
                <a:moveTo>
                  <a:pt x="0" y="0"/>
                </a:moveTo>
                <a:lnTo>
                  <a:pt x="12192000" y="0"/>
                </a:lnTo>
                <a:lnTo>
                  <a:pt x="12192000" y="2457900"/>
                </a:lnTo>
                <a:lnTo>
                  <a:pt x="0" y="2457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AC94D1F-0E2A-4568-B671-6334DD5FBE05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114752" y="2166273"/>
            <a:ext cx="3542776" cy="2212520"/>
          </a:xfrm>
          <a:custGeom>
            <a:avLst/>
            <a:gdLst>
              <a:gd name="connsiteX0" fmla="*/ 0 w 3542776"/>
              <a:gd name="connsiteY0" fmla="*/ 0 h 2212520"/>
              <a:gd name="connsiteX1" fmla="*/ 3542776 w 3542776"/>
              <a:gd name="connsiteY1" fmla="*/ 0 h 2212520"/>
              <a:gd name="connsiteX2" fmla="*/ 3542776 w 3542776"/>
              <a:gd name="connsiteY2" fmla="*/ 2212520 h 2212520"/>
              <a:gd name="connsiteX3" fmla="*/ 0 w 3542776"/>
              <a:gd name="connsiteY3" fmla="*/ 2212520 h 221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2776" h="2212520">
                <a:moveTo>
                  <a:pt x="0" y="0"/>
                </a:moveTo>
                <a:lnTo>
                  <a:pt x="3542776" y="0"/>
                </a:lnTo>
                <a:lnTo>
                  <a:pt x="3542776" y="2212520"/>
                </a:lnTo>
                <a:lnTo>
                  <a:pt x="0" y="22125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3777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0" y="1773952"/>
            <a:ext cx="12192000" cy="1999559"/>
          </a:xfrm>
          <a:custGeom>
            <a:avLst/>
            <a:gdLst>
              <a:gd name="connsiteX0" fmla="*/ 0 w 12192000"/>
              <a:gd name="connsiteY0" fmla="*/ 0 h 1999559"/>
              <a:gd name="connsiteX1" fmla="*/ 12192000 w 12192000"/>
              <a:gd name="connsiteY1" fmla="*/ 0 h 1999559"/>
              <a:gd name="connsiteX2" fmla="*/ 12192000 w 12192000"/>
              <a:gd name="connsiteY2" fmla="*/ 1999559 h 1999559"/>
              <a:gd name="connsiteX3" fmla="*/ 0 w 12192000"/>
              <a:gd name="connsiteY3" fmla="*/ 1999559 h 1999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99559">
                <a:moveTo>
                  <a:pt x="0" y="0"/>
                </a:moveTo>
                <a:lnTo>
                  <a:pt x="12192000" y="0"/>
                </a:lnTo>
                <a:lnTo>
                  <a:pt x="12192000" y="1999559"/>
                </a:lnTo>
                <a:lnTo>
                  <a:pt x="0" y="199955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691318" y="2599088"/>
            <a:ext cx="3443532" cy="3443532"/>
          </a:xfrm>
          <a:custGeom>
            <a:avLst/>
            <a:gdLst>
              <a:gd name="connsiteX0" fmla="*/ 1721766 w 3443532"/>
              <a:gd name="connsiteY0" fmla="*/ 0 h 3443532"/>
              <a:gd name="connsiteX1" fmla="*/ 3443532 w 3443532"/>
              <a:gd name="connsiteY1" fmla="*/ 1721766 h 3443532"/>
              <a:gd name="connsiteX2" fmla="*/ 1721766 w 3443532"/>
              <a:gd name="connsiteY2" fmla="*/ 3443532 h 3443532"/>
              <a:gd name="connsiteX3" fmla="*/ 0 w 3443532"/>
              <a:gd name="connsiteY3" fmla="*/ 1721766 h 3443532"/>
              <a:gd name="connsiteX4" fmla="*/ 1721766 w 3443532"/>
              <a:gd name="connsiteY4" fmla="*/ 0 h 3443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532" h="3443532">
                <a:moveTo>
                  <a:pt x="1721766" y="0"/>
                </a:moveTo>
                <a:cubicBezTo>
                  <a:pt x="2672671" y="0"/>
                  <a:pt x="3443532" y="770861"/>
                  <a:pt x="3443532" y="1721766"/>
                </a:cubicBezTo>
                <a:cubicBezTo>
                  <a:pt x="3443532" y="2672671"/>
                  <a:pt x="2672671" y="3443532"/>
                  <a:pt x="1721766" y="3443532"/>
                </a:cubicBezTo>
                <a:cubicBezTo>
                  <a:pt x="770861" y="3443532"/>
                  <a:pt x="0" y="2672671"/>
                  <a:pt x="0" y="1721766"/>
                </a:cubicBezTo>
                <a:cubicBezTo>
                  <a:pt x="0" y="770861"/>
                  <a:pt x="770861" y="0"/>
                  <a:pt x="172176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8095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6" hasCustomPrompt="1"/>
          </p:nvPr>
        </p:nvSpPr>
        <p:spPr>
          <a:xfrm>
            <a:off x="4948518" y="4424083"/>
            <a:ext cx="7243482" cy="2433918"/>
          </a:xfrm>
          <a:custGeom>
            <a:avLst/>
            <a:gdLst>
              <a:gd name="connsiteX0" fmla="*/ 0 w 7243482"/>
              <a:gd name="connsiteY0" fmla="*/ 0 h 2433918"/>
              <a:gd name="connsiteX1" fmla="*/ 7243482 w 7243482"/>
              <a:gd name="connsiteY1" fmla="*/ 0 h 2433918"/>
              <a:gd name="connsiteX2" fmla="*/ 7243482 w 7243482"/>
              <a:gd name="connsiteY2" fmla="*/ 2433918 h 2433918"/>
              <a:gd name="connsiteX3" fmla="*/ 0 w 7243482"/>
              <a:gd name="connsiteY3" fmla="*/ 2433918 h 243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3482" h="2433918">
                <a:moveTo>
                  <a:pt x="0" y="0"/>
                </a:moveTo>
                <a:lnTo>
                  <a:pt x="7243482" y="0"/>
                </a:lnTo>
                <a:lnTo>
                  <a:pt x="7243482" y="2433918"/>
                </a:lnTo>
                <a:lnTo>
                  <a:pt x="0" y="24339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0" y="1814514"/>
            <a:ext cx="4822371" cy="5043487"/>
          </a:xfrm>
          <a:custGeom>
            <a:avLst/>
            <a:gdLst>
              <a:gd name="connsiteX0" fmla="*/ 0 w 4822371"/>
              <a:gd name="connsiteY0" fmla="*/ 0 h 5043487"/>
              <a:gd name="connsiteX1" fmla="*/ 4822371 w 4822371"/>
              <a:gd name="connsiteY1" fmla="*/ 0 h 5043487"/>
              <a:gd name="connsiteX2" fmla="*/ 4822371 w 4822371"/>
              <a:gd name="connsiteY2" fmla="*/ 5043487 h 5043487"/>
              <a:gd name="connsiteX3" fmla="*/ 0 w 4822371"/>
              <a:gd name="connsiteY3" fmla="*/ 5043487 h 50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2371" h="5043487">
                <a:moveTo>
                  <a:pt x="0" y="0"/>
                </a:moveTo>
                <a:lnTo>
                  <a:pt x="4822371" y="0"/>
                </a:lnTo>
                <a:lnTo>
                  <a:pt x="4822371" y="5043487"/>
                </a:lnTo>
                <a:lnTo>
                  <a:pt x="0" y="504348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0061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6" hasCustomPrompt="1"/>
          </p:nvPr>
        </p:nvSpPr>
        <p:spPr>
          <a:xfrm>
            <a:off x="2149710" y="1141372"/>
            <a:ext cx="3017376" cy="5716629"/>
          </a:xfrm>
          <a:custGeom>
            <a:avLst/>
            <a:gdLst>
              <a:gd name="connsiteX0" fmla="*/ 1112791 w 3017376"/>
              <a:gd name="connsiteY0" fmla="*/ 0 h 5716629"/>
              <a:gd name="connsiteX1" fmla="*/ 3017376 w 3017376"/>
              <a:gd name="connsiteY1" fmla="*/ 373291 h 5716629"/>
              <a:gd name="connsiteX2" fmla="*/ 1974621 w 3017376"/>
              <a:gd name="connsiteY2" fmla="*/ 5716629 h 5716629"/>
              <a:gd name="connsiteX3" fmla="*/ 0 w 3017376"/>
              <a:gd name="connsiteY3" fmla="*/ 5716629 h 571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7376" h="5716629">
                <a:moveTo>
                  <a:pt x="1112791" y="0"/>
                </a:moveTo>
                <a:lnTo>
                  <a:pt x="3017376" y="373291"/>
                </a:lnTo>
                <a:lnTo>
                  <a:pt x="1974621" y="5716629"/>
                </a:lnTo>
                <a:lnTo>
                  <a:pt x="0" y="571662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0" y="-1"/>
            <a:ext cx="3315027" cy="6858001"/>
          </a:xfrm>
          <a:custGeom>
            <a:avLst/>
            <a:gdLst>
              <a:gd name="connsiteX0" fmla="*/ 1340407 w 3315027"/>
              <a:gd name="connsiteY0" fmla="*/ 0 h 6858001"/>
              <a:gd name="connsiteX1" fmla="*/ 3315027 w 3315027"/>
              <a:gd name="connsiteY1" fmla="*/ 0 h 6858001"/>
              <a:gd name="connsiteX2" fmla="*/ 1974620 w 3315027"/>
              <a:gd name="connsiteY2" fmla="*/ 6858001 h 6858001"/>
              <a:gd name="connsiteX3" fmla="*/ 0 w 3315027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5027" h="6858001">
                <a:moveTo>
                  <a:pt x="1340407" y="0"/>
                </a:moveTo>
                <a:lnTo>
                  <a:pt x="3315027" y="0"/>
                </a:lnTo>
                <a:lnTo>
                  <a:pt x="1974620" y="6858001"/>
                </a:lnTo>
                <a:lnTo>
                  <a:pt x="0" y="68580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4393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9" hasCustomPrompt="1"/>
          </p:nvPr>
        </p:nvSpPr>
        <p:spPr>
          <a:xfrm>
            <a:off x="-912167" y="4239910"/>
            <a:ext cx="3153662" cy="2718670"/>
          </a:xfrm>
          <a:custGeom>
            <a:avLst/>
            <a:gdLst>
              <a:gd name="connsiteX0" fmla="*/ 679668 w 3153662"/>
              <a:gd name="connsiteY0" fmla="*/ 0 h 2718670"/>
              <a:gd name="connsiteX1" fmla="*/ 2473994 w 3153662"/>
              <a:gd name="connsiteY1" fmla="*/ 0 h 2718670"/>
              <a:gd name="connsiteX2" fmla="*/ 3153662 w 3153662"/>
              <a:gd name="connsiteY2" fmla="*/ 1359335 h 2718670"/>
              <a:gd name="connsiteX3" fmla="*/ 2473994 w 3153662"/>
              <a:gd name="connsiteY3" fmla="*/ 2718670 h 2718670"/>
              <a:gd name="connsiteX4" fmla="*/ 679668 w 3153662"/>
              <a:gd name="connsiteY4" fmla="*/ 2718670 h 2718670"/>
              <a:gd name="connsiteX5" fmla="*/ 0 w 3153662"/>
              <a:gd name="connsiteY5" fmla="*/ 1359335 h 271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3662" h="2718670">
                <a:moveTo>
                  <a:pt x="679668" y="0"/>
                </a:moveTo>
                <a:lnTo>
                  <a:pt x="2473994" y="0"/>
                </a:lnTo>
                <a:lnTo>
                  <a:pt x="3153662" y="1359335"/>
                </a:lnTo>
                <a:lnTo>
                  <a:pt x="2473994" y="2718670"/>
                </a:lnTo>
                <a:lnTo>
                  <a:pt x="679668" y="2718670"/>
                </a:lnTo>
                <a:lnTo>
                  <a:pt x="0" y="13593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8" hasCustomPrompt="1"/>
          </p:nvPr>
        </p:nvSpPr>
        <p:spPr>
          <a:xfrm>
            <a:off x="1710460" y="2829660"/>
            <a:ext cx="3153662" cy="2718670"/>
          </a:xfrm>
          <a:custGeom>
            <a:avLst/>
            <a:gdLst>
              <a:gd name="connsiteX0" fmla="*/ 679668 w 3153662"/>
              <a:gd name="connsiteY0" fmla="*/ 0 h 2718670"/>
              <a:gd name="connsiteX1" fmla="*/ 2473994 w 3153662"/>
              <a:gd name="connsiteY1" fmla="*/ 0 h 2718670"/>
              <a:gd name="connsiteX2" fmla="*/ 3153662 w 3153662"/>
              <a:gd name="connsiteY2" fmla="*/ 1359335 h 2718670"/>
              <a:gd name="connsiteX3" fmla="*/ 2473994 w 3153662"/>
              <a:gd name="connsiteY3" fmla="*/ 2718670 h 2718670"/>
              <a:gd name="connsiteX4" fmla="*/ 679668 w 3153662"/>
              <a:gd name="connsiteY4" fmla="*/ 2718670 h 2718670"/>
              <a:gd name="connsiteX5" fmla="*/ 0 w 3153662"/>
              <a:gd name="connsiteY5" fmla="*/ 1359335 h 271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3662" h="2718670">
                <a:moveTo>
                  <a:pt x="679668" y="0"/>
                </a:moveTo>
                <a:lnTo>
                  <a:pt x="2473994" y="0"/>
                </a:lnTo>
                <a:lnTo>
                  <a:pt x="3153662" y="1359335"/>
                </a:lnTo>
                <a:lnTo>
                  <a:pt x="2473994" y="2718670"/>
                </a:lnTo>
                <a:lnTo>
                  <a:pt x="679668" y="2718670"/>
                </a:lnTo>
                <a:lnTo>
                  <a:pt x="0" y="13593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7" hasCustomPrompt="1"/>
          </p:nvPr>
        </p:nvSpPr>
        <p:spPr>
          <a:xfrm>
            <a:off x="3377075" y="1"/>
            <a:ext cx="3153662" cy="2718670"/>
          </a:xfrm>
          <a:custGeom>
            <a:avLst/>
            <a:gdLst>
              <a:gd name="connsiteX0" fmla="*/ 679668 w 3153662"/>
              <a:gd name="connsiteY0" fmla="*/ 0 h 2718670"/>
              <a:gd name="connsiteX1" fmla="*/ 2473994 w 3153662"/>
              <a:gd name="connsiteY1" fmla="*/ 0 h 2718670"/>
              <a:gd name="connsiteX2" fmla="*/ 3153662 w 3153662"/>
              <a:gd name="connsiteY2" fmla="*/ 1359335 h 2718670"/>
              <a:gd name="connsiteX3" fmla="*/ 2473994 w 3153662"/>
              <a:gd name="connsiteY3" fmla="*/ 2718670 h 2718670"/>
              <a:gd name="connsiteX4" fmla="*/ 679668 w 3153662"/>
              <a:gd name="connsiteY4" fmla="*/ 2718670 h 2718670"/>
              <a:gd name="connsiteX5" fmla="*/ 0 w 3153662"/>
              <a:gd name="connsiteY5" fmla="*/ 1359335 h 271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3662" h="2718670">
                <a:moveTo>
                  <a:pt x="679668" y="0"/>
                </a:moveTo>
                <a:lnTo>
                  <a:pt x="2473994" y="0"/>
                </a:lnTo>
                <a:lnTo>
                  <a:pt x="3153662" y="1359335"/>
                </a:lnTo>
                <a:lnTo>
                  <a:pt x="2473994" y="2718670"/>
                </a:lnTo>
                <a:lnTo>
                  <a:pt x="679668" y="2718670"/>
                </a:lnTo>
                <a:lnTo>
                  <a:pt x="0" y="13593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6" hasCustomPrompt="1"/>
          </p:nvPr>
        </p:nvSpPr>
        <p:spPr>
          <a:xfrm>
            <a:off x="4311992" y="4274134"/>
            <a:ext cx="3153662" cy="2718670"/>
          </a:xfrm>
          <a:custGeom>
            <a:avLst/>
            <a:gdLst>
              <a:gd name="connsiteX0" fmla="*/ 679668 w 3153662"/>
              <a:gd name="connsiteY0" fmla="*/ 0 h 2718670"/>
              <a:gd name="connsiteX1" fmla="*/ 2473994 w 3153662"/>
              <a:gd name="connsiteY1" fmla="*/ 0 h 2718670"/>
              <a:gd name="connsiteX2" fmla="*/ 3153662 w 3153662"/>
              <a:gd name="connsiteY2" fmla="*/ 1359335 h 2718670"/>
              <a:gd name="connsiteX3" fmla="*/ 2473994 w 3153662"/>
              <a:gd name="connsiteY3" fmla="*/ 2718670 h 2718670"/>
              <a:gd name="connsiteX4" fmla="*/ 679668 w 3153662"/>
              <a:gd name="connsiteY4" fmla="*/ 2718670 h 2718670"/>
              <a:gd name="connsiteX5" fmla="*/ 0 w 3153662"/>
              <a:gd name="connsiteY5" fmla="*/ 1359335 h 271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3662" h="2718670">
                <a:moveTo>
                  <a:pt x="679668" y="0"/>
                </a:moveTo>
                <a:lnTo>
                  <a:pt x="2473994" y="0"/>
                </a:lnTo>
                <a:lnTo>
                  <a:pt x="3153662" y="1359335"/>
                </a:lnTo>
                <a:lnTo>
                  <a:pt x="2473994" y="2718670"/>
                </a:lnTo>
                <a:lnTo>
                  <a:pt x="679668" y="2718670"/>
                </a:lnTo>
                <a:lnTo>
                  <a:pt x="0" y="13593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0" y="1"/>
            <a:ext cx="3153662" cy="2718670"/>
          </a:xfrm>
          <a:custGeom>
            <a:avLst/>
            <a:gdLst>
              <a:gd name="connsiteX0" fmla="*/ 679668 w 3153662"/>
              <a:gd name="connsiteY0" fmla="*/ 0 h 2718670"/>
              <a:gd name="connsiteX1" fmla="*/ 2473994 w 3153662"/>
              <a:gd name="connsiteY1" fmla="*/ 0 h 2718670"/>
              <a:gd name="connsiteX2" fmla="*/ 3153662 w 3153662"/>
              <a:gd name="connsiteY2" fmla="*/ 1359335 h 2718670"/>
              <a:gd name="connsiteX3" fmla="*/ 2473994 w 3153662"/>
              <a:gd name="connsiteY3" fmla="*/ 2718670 h 2718670"/>
              <a:gd name="connsiteX4" fmla="*/ 679668 w 3153662"/>
              <a:gd name="connsiteY4" fmla="*/ 2718670 h 2718670"/>
              <a:gd name="connsiteX5" fmla="*/ 0 w 3153662"/>
              <a:gd name="connsiteY5" fmla="*/ 1359335 h 271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3662" h="2718670">
                <a:moveTo>
                  <a:pt x="679668" y="0"/>
                </a:moveTo>
                <a:lnTo>
                  <a:pt x="2473994" y="0"/>
                </a:lnTo>
                <a:lnTo>
                  <a:pt x="3153662" y="1359335"/>
                </a:lnTo>
                <a:lnTo>
                  <a:pt x="2473994" y="2718670"/>
                </a:lnTo>
                <a:lnTo>
                  <a:pt x="679668" y="2718670"/>
                </a:lnTo>
                <a:lnTo>
                  <a:pt x="0" y="13593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2562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8" hasCustomPrompt="1"/>
          </p:nvPr>
        </p:nvSpPr>
        <p:spPr>
          <a:xfrm>
            <a:off x="8815052" y="2033589"/>
            <a:ext cx="2588653" cy="4054800"/>
          </a:xfrm>
          <a:custGeom>
            <a:avLst/>
            <a:gdLst>
              <a:gd name="connsiteX0" fmla="*/ 0 w 2588653"/>
              <a:gd name="connsiteY0" fmla="*/ 0 h 4054800"/>
              <a:gd name="connsiteX1" fmla="*/ 2588653 w 2588653"/>
              <a:gd name="connsiteY1" fmla="*/ 0 h 4054800"/>
              <a:gd name="connsiteX2" fmla="*/ 2588653 w 2588653"/>
              <a:gd name="connsiteY2" fmla="*/ 4054800 h 4054800"/>
              <a:gd name="connsiteX3" fmla="*/ 0 w 2588653"/>
              <a:gd name="connsiteY3" fmla="*/ 4054800 h 405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4054800">
                <a:moveTo>
                  <a:pt x="0" y="0"/>
                </a:moveTo>
                <a:lnTo>
                  <a:pt x="2588653" y="0"/>
                </a:lnTo>
                <a:lnTo>
                  <a:pt x="2588653" y="4054800"/>
                </a:lnTo>
                <a:lnTo>
                  <a:pt x="0" y="4054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7" hasCustomPrompt="1"/>
          </p:nvPr>
        </p:nvSpPr>
        <p:spPr>
          <a:xfrm>
            <a:off x="6139467" y="2033589"/>
            <a:ext cx="2588653" cy="4054800"/>
          </a:xfrm>
          <a:custGeom>
            <a:avLst/>
            <a:gdLst>
              <a:gd name="connsiteX0" fmla="*/ 0 w 2588653"/>
              <a:gd name="connsiteY0" fmla="*/ 0 h 4054800"/>
              <a:gd name="connsiteX1" fmla="*/ 2588653 w 2588653"/>
              <a:gd name="connsiteY1" fmla="*/ 0 h 4054800"/>
              <a:gd name="connsiteX2" fmla="*/ 2588653 w 2588653"/>
              <a:gd name="connsiteY2" fmla="*/ 4054800 h 4054800"/>
              <a:gd name="connsiteX3" fmla="*/ 0 w 2588653"/>
              <a:gd name="connsiteY3" fmla="*/ 4054800 h 405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4054800">
                <a:moveTo>
                  <a:pt x="0" y="0"/>
                </a:moveTo>
                <a:lnTo>
                  <a:pt x="2588653" y="0"/>
                </a:lnTo>
                <a:lnTo>
                  <a:pt x="2588653" y="4054800"/>
                </a:lnTo>
                <a:lnTo>
                  <a:pt x="0" y="4054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6" hasCustomPrompt="1"/>
          </p:nvPr>
        </p:nvSpPr>
        <p:spPr>
          <a:xfrm>
            <a:off x="3463882" y="2033589"/>
            <a:ext cx="2588653" cy="4054800"/>
          </a:xfrm>
          <a:custGeom>
            <a:avLst/>
            <a:gdLst>
              <a:gd name="connsiteX0" fmla="*/ 0 w 2588653"/>
              <a:gd name="connsiteY0" fmla="*/ 0 h 4054800"/>
              <a:gd name="connsiteX1" fmla="*/ 2588653 w 2588653"/>
              <a:gd name="connsiteY1" fmla="*/ 0 h 4054800"/>
              <a:gd name="connsiteX2" fmla="*/ 2588653 w 2588653"/>
              <a:gd name="connsiteY2" fmla="*/ 4054800 h 4054800"/>
              <a:gd name="connsiteX3" fmla="*/ 0 w 2588653"/>
              <a:gd name="connsiteY3" fmla="*/ 4054800 h 405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4054800">
                <a:moveTo>
                  <a:pt x="0" y="0"/>
                </a:moveTo>
                <a:lnTo>
                  <a:pt x="2588653" y="0"/>
                </a:lnTo>
                <a:lnTo>
                  <a:pt x="2588653" y="4054800"/>
                </a:lnTo>
                <a:lnTo>
                  <a:pt x="0" y="4054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788295" y="2033589"/>
            <a:ext cx="2588653" cy="4054800"/>
          </a:xfrm>
          <a:custGeom>
            <a:avLst/>
            <a:gdLst>
              <a:gd name="connsiteX0" fmla="*/ 0 w 2588653"/>
              <a:gd name="connsiteY0" fmla="*/ 0 h 4054800"/>
              <a:gd name="connsiteX1" fmla="*/ 2588653 w 2588653"/>
              <a:gd name="connsiteY1" fmla="*/ 0 h 4054800"/>
              <a:gd name="connsiteX2" fmla="*/ 2588653 w 2588653"/>
              <a:gd name="connsiteY2" fmla="*/ 4054800 h 4054800"/>
              <a:gd name="connsiteX3" fmla="*/ 0 w 2588653"/>
              <a:gd name="connsiteY3" fmla="*/ 4054800 h 405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4054800">
                <a:moveTo>
                  <a:pt x="0" y="0"/>
                </a:moveTo>
                <a:lnTo>
                  <a:pt x="2588653" y="0"/>
                </a:lnTo>
                <a:lnTo>
                  <a:pt x="2588653" y="4054800"/>
                </a:lnTo>
                <a:lnTo>
                  <a:pt x="0" y="4054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3685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0" hasCustomPrompt="1"/>
          </p:nvPr>
        </p:nvSpPr>
        <p:spPr>
          <a:xfrm>
            <a:off x="9510293" y="4129791"/>
            <a:ext cx="1623300" cy="1623300"/>
          </a:xfrm>
          <a:custGeom>
            <a:avLst/>
            <a:gdLst>
              <a:gd name="connsiteX0" fmla="*/ 811650 w 1623300"/>
              <a:gd name="connsiteY0" fmla="*/ 0 h 1623300"/>
              <a:gd name="connsiteX1" fmla="*/ 1623300 w 1623300"/>
              <a:gd name="connsiteY1" fmla="*/ 811650 h 1623300"/>
              <a:gd name="connsiteX2" fmla="*/ 811650 w 1623300"/>
              <a:gd name="connsiteY2" fmla="*/ 1623300 h 1623300"/>
              <a:gd name="connsiteX3" fmla="*/ 0 w 1623300"/>
              <a:gd name="connsiteY3" fmla="*/ 811650 h 1623300"/>
              <a:gd name="connsiteX4" fmla="*/ 811650 w 1623300"/>
              <a:gd name="connsiteY4" fmla="*/ 0 h 162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300" h="1623300">
                <a:moveTo>
                  <a:pt x="811650" y="0"/>
                </a:moveTo>
                <a:cubicBezTo>
                  <a:pt x="1259912" y="0"/>
                  <a:pt x="1623300" y="363388"/>
                  <a:pt x="1623300" y="811650"/>
                </a:cubicBezTo>
                <a:cubicBezTo>
                  <a:pt x="1623300" y="1259912"/>
                  <a:pt x="1259912" y="1623300"/>
                  <a:pt x="811650" y="1623300"/>
                </a:cubicBezTo>
                <a:cubicBezTo>
                  <a:pt x="363388" y="1623300"/>
                  <a:pt x="0" y="1259912"/>
                  <a:pt x="0" y="811650"/>
                </a:cubicBezTo>
                <a:cubicBezTo>
                  <a:pt x="0" y="363388"/>
                  <a:pt x="363388" y="0"/>
                  <a:pt x="811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9" hasCustomPrompt="1"/>
          </p:nvPr>
        </p:nvSpPr>
        <p:spPr>
          <a:xfrm>
            <a:off x="5284349" y="4129791"/>
            <a:ext cx="1623300" cy="1623300"/>
          </a:xfrm>
          <a:custGeom>
            <a:avLst/>
            <a:gdLst>
              <a:gd name="connsiteX0" fmla="*/ 811650 w 1623300"/>
              <a:gd name="connsiteY0" fmla="*/ 0 h 1623300"/>
              <a:gd name="connsiteX1" fmla="*/ 1623300 w 1623300"/>
              <a:gd name="connsiteY1" fmla="*/ 811650 h 1623300"/>
              <a:gd name="connsiteX2" fmla="*/ 811650 w 1623300"/>
              <a:gd name="connsiteY2" fmla="*/ 1623300 h 1623300"/>
              <a:gd name="connsiteX3" fmla="*/ 0 w 1623300"/>
              <a:gd name="connsiteY3" fmla="*/ 811650 h 1623300"/>
              <a:gd name="connsiteX4" fmla="*/ 811650 w 1623300"/>
              <a:gd name="connsiteY4" fmla="*/ 0 h 162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300" h="1623300">
                <a:moveTo>
                  <a:pt x="811650" y="0"/>
                </a:moveTo>
                <a:cubicBezTo>
                  <a:pt x="1259912" y="0"/>
                  <a:pt x="1623300" y="363388"/>
                  <a:pt x="1623300" y="811650"/>
                </a:cubicBezTo>
                <a:cubicBezTo>
                  <a:pt x="1623300" y="1259912"/>
                  <a:pt x="1259912" y="1623300"/>
                  <a:pt x="811650" y="1623300"/>
                </a:cubicBezTo>
                <a:cubicBezTo>
                  <a:pt x="363388" y="1623300"/>
                  <a:pt x="0" y="1259912"/>
                  <a:pt x="0" y="811650"/>
                </a:cubicBezTo>
                <a:cubicBezTo>
                  <a:pt x="0" y="363388"/>
                  <a:pt x="363388" y="0"/>
                  <a:pt x="811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8" hasCustomPrompt="1"/>
          </p:nvPr>
        </p:nvSpPr>
        <p:spPr>
          <a:xfrm>
            <a:off x="9510293" y="1653291"/>
            <a:ext cx="1623300" cy="1623300"/>
          </a:xfrm>
          <a:custGeom>
            <a:avLst/>
            <a:gdLst>
              <a:gd name="connsiteX0" fmla="*/ 811650 w 1623300"/>
              <a:gd name="connsiteY0" fmla="*/ 0 h 1623300"/>
              <a:gd name="connsiteX1" fmla="*/ 1623300 w 1623300"/>
              <a:gd name="connsiteY1" fmla="*/ 811650 h 1623300"/>
              <a:gd name="connsiteX2" fmla="*/ 811650 w 1623300"/>
              <a:gd name="connsiteY2" fmla="*/ 1623300 h 1623300"/>
              <a:gd name="connsiteX3" fmla="*/ 0 w 1623300"/>
              <a:gd name="connsiteY3" fmla="*/ 811650 h 1623300"/>
              <a:gd name="connsiteX4" fmla="*/ 811650 w 1623300"/>
              <a:gd name="connsiteY4" fmla="*/ 0 h 162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300" h="1623300">
                <a:moveTo>
                  <a:pt x="811650" y="0"/>
                </a:moveTo>
                <a:cubicBezTo>
                  <a:pt x="1259912" y="0"/>
                  <a:pt x="1623300" y="363388"/>
                  <a:pt x="1623300" y="811650"/>
                </a:cubicBezTo>
                <a:cubicBezTo>
                  <a:pt x="1623300" y="1259912"/>
                  <a:pt x="1259912" y="1623300"/>
                  <a:pt x="811650" y="1623300"/>
                </a:cubicBezTo>
                <a:cubicBezTo>
                  <a:pt x="363388" y="1623300"/>
                  <a:pt x="0" y="1259912"/>
                  <a:pt x="0" y="811650"/>
                </a:cubicBezTo>
                <a:cubicBezTo>
                  <a:pt x="0" y="363388"/>
                  <a:pt x="363388" y="0"/>
                  <a:pt x="811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7" hasCustomPrompt="1"/>
          </p:nvPr>
        </p:nvSpPr>
        <p:spPr>
          <a:xfrm>
            <a:off x="5284349" y="1653291"/>
            <a:ext cx="1623300" cy="1623300"/>
          </a:xfrm>
          <a:custGeom>
            <a:avLst/>
            <a:gdLst>
              <a:gd name="connsiteX0" fmla="*/ 811650 w 1623300"/>
              <a:gd name="connsiteY0" fmla="*/ 0 h 1623300"/>
              <a:gd name="connsiteX1" fmla="*/ 1623300 w 1623300"/>
              <a:gd name="connsiteY1" fmla="*/ 811650 h 1623300"/>
              <a:gd name="connsiteX2" fmla="*/ 811650 w 1623300"/>
              <a:gd name="connsiteY2" fmla="*/ 1623300 h 1623300"/>
              <a:gd name="connsiteX3" fmla="*/ 0 w 1623300"/>
              <a:gd name="connsiteY3" fmla="*/ 811650 h 1623300"/>
              <a:gd name="connsiteX4" fmla="*/ 811650 w 1623300"/>
              <a:gd name="connsiteY4" fmla="*/ 0 h 162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300" h="1623300">
                <a:moveTo>
                  <a:pt x="811650" y="0"/>
                </a:moveTo>
                <a:cubicBezTo>
                  <a:pt x="1259912" y="0"/>
                  <a:pt x="1623300" y="363388"/>
                  <a:pt x="1623300" y="811650"/>
                </a:cubicBezTo>
                <a:cubicBezTo>
                  <a:pt x="1623300" y="1259912"/>
                  <a:pt x="1259912" y="1623300"/>
                  <a:pt x="811650" y="1623300"/>
                </a:cubicBezTo>
                <a:cubicBezTo>
                  <a:pt x="363388" y="1623300"/>
                  <a:pt x="0" y="1259912"/>
                  <a:pt x="0" y="811650"/>
                </a:cubicBezTo>
                <a:cubicBezTo>
                  <a:pt x="0" y="363388"/>
                  <a:pt x="363388" y="0"/>
                  <a:pt x="811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6" hasCustomPrompt="1"/>
          </p:nvPr>
        </p:nvSpPr>
        <p:spPr>
          <a:xfrm>
            <a:off x="1058406" y="4129791"/>
            <a:ext cx="1623300" cy="1623300"/>
          </a:xfrm>
          <a:custGeom>
            <a:avLst/>
            <a:gdLst>
              <a:gd name="connsiteX0" fmla="*/ 811650 w 1623300"/>
              <a:gd name="connsiteY0" fmla="*/ 0 h 1623300"/>
              <a:gd name="connsiteX1" fmla="*/ 1623300 w 1623300"/>
              <a:gd name="connsiteY1" fmla="*/ 811650 h 1623300"/>
              <a:gd name="connsiteX2" fmla="*/ 811650 w 1623300"/>
              <a:gd name="connsiteY2" fmla="*/ 1623300 h 1623300"/>
              <a:gd name="connsiteX3" fmla="*/ 0 w 1623300"/>
              <a:gd name="connsiteY3" fmla="*/ 811650 h 1623300"/>
              <a:gd name="connsiteX4" fmla="*/ 811650 w 1623300"/>
              <a:gd name="connsiteY4" fmla="*/ 0 h 162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300" h="1623300">
                <a:moveTo>
                  <a:pt x="811650" y="0"/>
                </a:moveTo>
                <a:cubicBezTo>
                  <a:pt x="1259912" y="0"/>
                  <a:pt x="1623300" y="363388"/>
                  <a:pt x="1623300" y="811650"/>
                </a:cubicBezTo>
                <a:cubicBezTo>
                  <a:pt x="1623300" y="1259912"/>
                  <a:pt x="1259912" y="1623300"/>
                  <a:pt x="811650" y="1623300"/>
                </a:cubicBezTo>
                <a:cubicBezTo>
                  <a:pt x="363388" y="1623300"/>
                  <a:pt x="0" y="1259912"/>
                  <a:pt x="0" y="811650"/>
                </a:cubicBezTo>
                <a:cubicBezTo>
                  <a:pt x="0" y="363388"/>
                  <a:pt x="363388" y="0"/>
                  <a:pt x="811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1058406" y="1653291"/>
            <a:ext cx="1623300" cy="1623300"/>
          </a:xfrm>
          <a:custGeom>
            <a:avLst/>
            <a:gdLst>
              <a:gd name="connsiteX0" fmla="*/ 811650 w 1623300"/>
              <a:gd name="connsiteY0" fmla="*/ 0 h 1623300"/>
              <a:gd name="connsiteX1" fmla="*/ 1623300 w 1623300"/>
              <a:gd name="connsiteY1" fmla="*/ 811650 h 1623300"/>
              <a:gd name="connsiteX2" fmla="*/ 811650 w 1623300"/>
              <a:gd name="connsiteY2" fmla="*/ 1623300 h 1623300"/>
              <a:gd name="connsiteX3" fmla="*/ 0 w 1623300"/>
              <a:gd name="connsiteY3" fmla="*/ 811650 h 1623300"/>
              <a:gd name="connsiteX4" fmla="*/ 811650 w 1623300"/>
              <a:gd name="connsiteY4" fmla="*/ 0 h 162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300" h="1623300">
                <a:moveTo>
                  <a:pt x="811650" y="0"/>
                </a:moveTo>
                <a:cubicBezTo>
                  <a:pt x="1259912" y="0"/>
                  <a:pt x="1623300" y="363388"/>
                  <a:pt x="1623300" y="811650"/>
                </a:cubicBezTo>
                <a:cubicBezTo>
                  <a:pt x="1623300" y="1259912"/>
                  <a:pt x="1259912" y="1623300"/>
                  <a:pt x="811650" y="1623300"/>
                </a:cubicBezTo>
                <a:cubicBezTo>
                  <a:pt x="363388" y="1623300"/>
                  <a:pt x="0" y="1259912"/>
                  <a:pt x="0" y="811650"/>
                </a:cubicBezTo>
                <a:cubicBezTo>
                  <a:pt x="0" y="363388"/>
                  <a:pt x="363388" y="0"/>
                  <a:pt x="811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833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45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7" hasCustomPrompt="1"/>
          </p:nvPr>
        </p:nvSpPr>
        <p:spPr>
          <a:xfrm>
            <a:off x="10039803" y="4193634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8" hasCustomPrompt="1"/>
          </p:nvPr>
        </p:nvSpPr>
        <p:spPr>
          <a:xfrm>
            <a:off x="10039803" y="1677767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7" hasCustomPrompt="1"/>
          </p:nvPr>
        </p:nvSpPr>
        <p:spPr>
          <a:xfrm>
            <a:off x="8154308" y="2929349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6" hasCustomPrompt="1"/>
          </p:nvPr>
        </p:nvSpPr>
        <p:spPr>
          <a:xfrm>
            <a:off x="6289675" y="4193634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5" hasCustomPrompt="1"/>
          </p:nvPr>
        </p:nvSpPr>
        <p:spPr>
          <a:xfrm>
            <a:off x="8150225" y="5457919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4" hasCustomPrompt="1"/>
          </p:nvPr>
        </p:nvSpPr>
        <p:spPr>
          <a:xfrm>
            <a:off x="5062764" y="5894346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3" hasCustomPrompt="1"/>
          </p:nvPr>
        </p:nvSpPr>
        <p:spPr>
          <a:xfrm>
            <a:off x="4400550" y="2929349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2" hasCustomPrompt="1"/>
          </p:nvPr>
        </p:nvSpPr>
        <p:spPr>
          <a:xfrm>
            <a:off x="3168650" y="4628609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1" hasCustomPrompt="1"/>
          </p:nvPr>
        </p:nvSpPr>
        <p:spPr>
          <a:xfrm>
            <a:off x="1289050" y="3364324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20" hasCustomPrompt="1"/>
          </p:nvPr>
        </p:nvSpPr>
        <p:spPr>
          <a:xfrm>
            <a:off x="85725" y="5063584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9" hasCustomPrompt="1"/>
          </p:nvPr>
        </p:nvSpPr>
        <p:spPr>
          <a:xfrm>
            <a:off x="-1793875" y="3808824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8" hasCustomPrompt="1"/>
          </p:nvPr>
        </p:nvSpPr>
        <p:spPr>
          <a:xfrm>
            <a:off x="6280150" y="1665064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6" hasCustomPrompt="1"/>
          </p:nvPr>
        </p:nvSpPr>
        <p:spPr>
          <a:xfrm>
            <a:off x="2520950" y="1665064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-590550" y="2100039"/>
            <a:ext cx="3683000" cy="2467610"/>
          </a:xfrm>
          <a:custGeom>
            <a:avLst/>
            <a:gdLst>
              <a:gd name="connsiteX0" fmla="*/ 1841500 w 3683000"/>
              <a:gd name="connsiteY0" fmla="*/ 0 h 2467610"/>
              <a:gd name="connsiteX1" fmla="*/ 3683000 w 3683000"/>
              <a:gd name="connsiteY1" fmla="*/ 1233805 h 2467610"/>
              <a:gd name="connsiteX2" fmla="*/ 1841500 w 3683000"/>
              <a:gd name="connsiteY2" fmla="*/ 2467610 h 2467610"/>
              <a:gd name="connsiteX3" fmla="*/ 0 w 3683000"/>
              <a:gd name="connsiteY3" fmla="*/ 1233805 h 246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0" h="2467610">
                <a:moveTo>
                  <a:pt x="1841500" y="0"/>
                </a:moveTo>
                <a:lnTo>
                  <a:pt x="3683000" y="1233805"/>
                </a:lnTo>
                <a:lnTo>
                  <a:pt x="1841500" y="2467610"/>
                </a:lnTo>
                <a:lnTo>
                  <a:pt x="0" y="12338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224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7" hasCustomPrompt="1"/>
          </p:nvPr>
        </p:nvSpPr>
        <p:spPr>
          <a:xfrm>
            <a:off x="8315642" y="1943302"/>
            <a:ext cx="3018972" cy="3018972"/>
          </a:xfrm>
          <a:custGeom>
            <a:avLst/>
            <a:gdLst>
              <a:gd name="connsiteX0" fmla="*/ 1509486 w 3018972"/>
              <a:gd name="connsiteY0" fmla="*/ 0 h 3018972"/>
              <a:gd name="connsiteX1" fmla="*/ 3018972 w 3018972"/>
              <a:gd name="connsiteY1" fmla="*/ 1509486 h 3018972"/>
              <a:gd name="connsiteX2" fmla="*/ 1509486 w 3018972"/>
              <a:gd name="connsiteY2" fmla="*/ 3018972 h 3018972"/>
              <a:gd name="connsiteX3" fmla="*/ 0 w 3018972"/>
              <a:gd name="connsiteY3" fmla="*/ 1509486 h 3018972"/>
              <a:gd name="connsiteX4" fmla="*/ 1509486 w 3018972"/>
              <a:gd name="connsiteY4" fmla="*/ 0 h 30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8972" h="3018972">
                <a:moveTo>
                  <a:pt x="1509486" y="0"/>
                </a:moveTo>
                <a:cubicBezTo>
                  <a:pt x="2343152" y="0"/>
                  <a:pt x="3018972" y="675820"/>
                  <a:pt x="3018972" y="1509486"/>
                </a:cubicBezTo>
                <a:cubicBezTo>
                  <a:pt x="3018972" y="2343152"/>
                  <a:pt x="2343152" y="3018972"/>
                  <a:pt x="1509486" y="3018972"/>
                </a:cubicBezTo>
                <a:cubicBezTo>
                  <a:pt x="675820" y="3018972"/>
                  <a:pt x="0" y="2343152"/>
                  <a:pt x="0" y="1509486"/>
                </a:cubicBezTo>
                <a:cubicBezTo>
                  <a:pt x="0" y="675820"/>
                  <a:pt x="675820" y="0"/>
                  <a:pt x="15094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6" hasCustomPrompt="1"/>
          </p:nvPr>
        </p:nvSpPr>
        <p:spPr>
          <a:xfrm>
            <a:off x="4586514" y="1943302"/>
            <a:ext cx="3018972" cy="3018972"/>
          </a:xfrm>
          <a:custGeom>
            <a:avLst/>
            <a:gdLst>
              <a:gd name="connsiteX0" fmla="*/ 1509486 w 3018972"/>
              <a:gd name="connsiteY0" fmla="*/ 0 h 3018972"/>
              <a:gd name="connsiteX1" fmla="*/ 3018972 w 3018972"/>
              <a:gd name="connsiteY1" fmla="*/ 1509486 h 3018972"/>
              <a:gd name="connsiteX2" fmla="*/ 1509486 w 3018972"/>
              <a:gd name="connsiteY2" fmla="*/ 3018972 h 3018972"/>
              <a:gd name="connsiteX3" fmla="*/ 0 w 3018972"/>
              <a:gd name="connsiteY3" fmla="*/ 1509486 h 3018972"/>
              <a:gd name="connsiteX4" fmla="*/ 1509486 w 3018972"/>
              <a:gd name="connsiteY4" fmla="*/ 0 h 30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8972" h="3018972">
                <a:moveTo>
                  <a:pt x="1509486" y="0"/>
                </a:moveTo>
                <a:cubicBezTo>
                  <a:pt x="2343152" y="0"/>
                  <a:pt x="3018972" y="675820"/>
                  <a:pt x="3018972" y="1509486"/>
                </a:cubicBezTo>
                <a:cubicBezTo>
                  <a:pt x="3018972" y="2343152"/>
                  <a:pt x="2343152" y="3018972"/>
                  <a:pt x="1509486" y="3018972"/>
                </a:cubicBezTo>
                <a:cubicBezTo>
                  <a:pt x="675820" y="3018972"/>
                  <a:pt x="0" y="2343152"/>
                  <a:pt x="0" y="1509486"/>
                </a:cubicBezTo>
                <a:cubicBezTo>
                  <a:pt x="0" y="675820"/>
                  <a:pt x="675820" y="0"/>
                  <a:pt x="15094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857386" y="1943302"/>
            <a:ext cx="3018972" cy="3018972"/>
          </a:xfrm>
          <a:custGeom>
            <a:avLst/>
            <a:gdLst>
              <a:gd name="connsiteX0" fmla="*/ 1509486 w 3018972"/>
              <a:gd name="connsiteY0" fmla="*/ 0 h 3018972"/>
              <a:gd name="connsiteX1" fmla="*/ 3018972 w 3018972"/>
              <a:gd name="connsiteY1" fmla="*/ 1509486 h 3018972"/>
              <a:gd name="connsiteX2" fmla="*/ 1509486 w 3018972"/>
              <a:gd name="connsiteY2" fmla="*/ 3018972 h 3018972"/>
              <a:gd name="connsiteX3" fmla="*/ 0 w 3018972"/>
              <a:gd name="connsiteY3" fmla="*/ 1509486 h 3018972"/>
              <a:gd name="connsiteX4" fmla="*/ 1509486 w 3018972"/>
              <a:gd name="connsiteY4" fmla="*/ 0 h 30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8972" h="3018972">
                <a:moveTo>
                  <a:pt x="1509486" y="0"/>
                </a:moveTo>
                <a:cubicBezTo>
                  <a:pt x="2343152" y="0"/>
                  <a:pt x="3018972" y="675820"/>
                  <a:pt x="3018972" y="1509486"/>
                </a:cubicBezTo>
                <a:cubicBezTo>
                  <a:pt x="3018972" y="2343152"/>
                  <a:pt x="2343152" y="3018972"/>
                  <a:pt x="1509486" y="3018972"/>
                </a:cubicBezTo>
                <a:cubicBezTo>
                  <a:pt x="675820" y="3018972"/>
                  <a:pt x="0" y="2343152"/>
                  <a:pt x="0" y="1509486"/>
                </a:cubicBezTo>
                <a:cubicBezTo>
                  <a:pt x="0" y="675820"/>
                  <a:pt x="675820" y="0"/>
                  <a:pt x="15094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2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2146300"/>
              <a:gd name="connsiteX1" fmla="*/ 12192000 w 12192000"/>
              <a:gd name="connsiteY1" fmla="*/ 0 h 2146300"/>
              <a:gd name="connsiteX2" fmla="*/ 12192000 w 12192000"/>
              <a:gd name="connsiteY2" fmla="*/ 2146300 h 2146300"/>
              <a:gd name="connsiteX3" fmla="*/ 0 w 12192000"/>
              <a:gd name="connsiteY3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46300">
                <a:moveTo>
                  <a:pt x="0" y="0"/>
                </a:moveTo>
                <a:lnTo>
                  <a:pt x="12192000" y="0"/>
                </a:lnTo>
                <a:lnTo>
                  <a:pt x="12192000" y="2146300"/>
                </a:lnTo>
                <a:lnTo>
                  <a:pt x="0" y="2146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0134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7" hasCustomPrompt="1"/>
          </p:nvPr>
        </p:nvSpPr>
        <p:spPr>
          <a:xfrm>
            <a:off x="8159749" y="1814513"/>
            <a:ext cx="3606802" cy="3008998"/>
          </a:xfrm>
          <a:custGeom>
            <a:avLst/>
            <a:gdLst>
              <a:gd name="connsiteX0" fmla="*/ 0 w 3606802"/>
              <a:gd name="connsiteY0" fmla="*/ 0 h 3008998"/>
              <a:gd name="connsiteX1" fmla="*/ 3606802 w 3606802"/>
              <a:gd name="connsiteY1" fmla="*/ 0 h 3008998"/>
              <a:gd name="connsiteX2" fmla="*/ 3606802 w 3606802"/>
              <a:gd name="connsiteY2" fmla="*/ 3008998 h 3008998"/>
              <a:gd name="connsiteX3" fmla="*/ 0 w 3606802"/>
              <a:gd name="connsiteY3" fmla="*/ 3008998 h 30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802" h="3008998">
                <a:moveTo>
                  <a:pt x="0" y="0"/>
                </a:moveTo>
                <a:lnTo>
                  <a:pt x="3606802" y="0"/>
                </a:lnTo>
                <a:lnTo>
                  <a:pt x="3606802" y="3008998"/>
                </a:lnTo>
                <a:lnTo>
                  <a:pt x="0" y="30089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6" hasCustomPrompt="1"/>
          </p:nvPr>
        </p:nvSpPr>
        <p:spPr>
          <a:xfrm>
            <a:off x="4286250" y="1814513"/>
            <a:ext cx="3606802" cy="3008998"/>
          </a:xfrm>
          <a:custGeom>
            <a:avLst/>
            <a:gdLst>
              <a:gd name="connsiteX0" fmla="*/ 0 w 3606802"/>
              <a:gd name="connsiteY0" fmla="*/ 0 h 3008998"/>
              <a:gd name="connsiteX1" fmla="*/ 3606802 w 3606802"/>
              <a:gd name="connsiteY1" fmla="*/ 0 h 3008998"/>
              <a:gd name="connsiteX2" fmla="*/ 3606802 w 3606802"/>
              <a:gd name="connsiteY2" fmla="*/ 3008998 h 3008998"/>
              <a:gd name="connsiteX3" fmla="*/ 0 w 3606802"/>
              <a:gd name="connsiteY3" fmla="*/ 3008998 h 30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802" h="3008998">
                <a:moveTo>
                  <a:pt x="0" y="0"/>
                </a:moveTo>
                <a:lnTo>
                  <a:pt x="3606802" y="0"/>
                </a:lnTo>
                <a:lnTo>
                  <a:pt x="3606802" y="3008998"/>
                </a:lnTo>
                <a:lnTo>
                  <a:pt x="0" y="30089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412751" y="1814513"/>
            <a:ext cx="3606802" cy="3008998"/>
          </a:xfrm>
          <a:custGeom>
            <a:avLst/>
            <a:gdLst>
              <a:gd name="connsiteX0" fmla="*/ 0 w 3606802"/>
              <a:gd name="connsiteY0" fmla="*/ 0 h 3008998"/>
              <a:gd name="connsiteX1" fmla="*/ 3606802 w 3606802"/>
              <a:gd name="connsiteY1" fmla="*/ 0 h 3008998"/>
              <a:gd name="connsiteX2" fmla="*/ 3606802 w 3606802"/>
              <a:gd name="connsiteY2" fmla="*/ 3008998 h 3008998"/>
              <a:gd name="connsiteX3" fmla="*/ 0 w 3606802"/>
              <a:gd name="connsiteY3" fmla="*/ 3008998 h 30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802" h="3008998">
                <a:moveTo>
                  <a:pt x="0" y="0"/>
                </a:moveTo>
                <a:lnTo>
                  <a:pt x="3606802" y="0"/>
                </a:lnTo>
                <a:lnTo>
                  <a:pt x="3606802" y="3008998"/>
                </a:lnTo>
                <a:lnTo>
                  <a:pt x="0" y="30089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049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7" hasCustomPrompt="1"/>
          </p:nvPr>
        </p:nvSpPr>
        <p:spPr>
          <a:xfrm>
            <a:off x="5265056" y="1736728"/>
            <a:ext cx="6088744" cy="3256186"/>
          </a:xfrm>
          <a:custGeom>
            <a:avLst/>
            <a:gdLst>
              <a:gd name="connsiteX0" fmla="*/ 0 w 6088744"/>
              <a:gd name="connsiteY0" fmla="*/ 0 h 3256186"/>
              <a:gd name="connsiteX1" fmla="*/ 6088744 w 6088744"/>
              <a:gd name="connsiteY1" fmla="*/ 0 h 3256186"/>
              <a:gd name="connsiteX2" fmla="*/ 6088744 w 6088744"/>
              <a:gd name="connsiteY2" fmla="*/ 3256186 h 3256186"/>
              <a:gd name="connsiteX3" fmla="*/ 0 w 6088744"/>
              <a:gd name="connsiteY3" fmla="*/ 3256186 h 325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8744" h="3256186">
                <a:moveTo>
                  <a:pt x="0" y="0"/>
                </a:moveTo>
                <a:lnTo>
                  <a:pt x="6088744" y="0"/>
                </a:lnTo>
                <a:lnTo>
                  <a:pt x="6088744" y="3256186"/>
                </a:lnTo>
                <a:lnTo>
                  <a:pt x="0" y="32561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6" hasCustomPrompt="1"/>
          </p:nvPr>
        </p:nvSpPr>
        <p:spPr>
          <a:xfrm>
            <a:off x="2685144" y="3318786"/>
            <a:ext cx="1846944" cy="1674129"/>
          </a:xfrm>
          <a:custGeom>
            <a:avLst/>
            <a:gdLst>
              <a:gd name="connsiteX0" fmla="*/ 0 w 1846944"/>
              <a:gd name="connsiteY0" fmla="*/ 0 h 1674129"/>
              <a:gd name="connsiteX1" fmla="*/ 1846944 w 1846944"/>
              <a:gd name="connsiteY1" fmla="*/ 0 h 1674129"/>
              <a:gd name="connsiteX2" fmla="*/ 1846944 w 1846944"/>
              <a:gd name="connsiteY2" fmla="*/ 1674129 h 1674129"/>
              <a:gd name="connsiteX3" fmla="*/ 0 w 1846944"/>
              <a:gd name="connsiteY3" fmla="*/ 1674129 h 167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6944" h="1674129">
                <a:moveTo>
                  <a:pt x="0" y="0"/>
                </a:moveTo>
                <a:lnTo>
                  <a:pt x="1846944" y="0"/>
                </a:lnTo>
                <a:lnTo>
                  <a:pt x="1846944" y="1674129"/>
                </a:lnTo>
                <a:lnTo>
                  <a:pt x="0" y="167412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DC23476-D12E-49E4-9D78-6FE0591DBA1D}"/>
              </a:ext>
            </a:extLst>
          </p:cNvPr>
          <p:cNvSpPr>
            <a:spLocks noGrp="1"/>
          </p:cNvSpPr>
          <p:nvPr>
            <p:ph type="pic" sz="quarter" idx="215" hasCustomPrompt="1"/>
          </p:nvPr>
        </p:nvSpPr>
        <p:spPr>
          <a:xfrm>
            <a:off x="838200" y="1736729"/>
            <a:ext cx="1846944" cy="1674129"/>
          </a:xfrm>
          <a:custGeom>
            <a:avLst/>
            <a:gdLst>
              <a:gd name="connsiteX0" fmla="*/ 0 w 1846944"/>
              <a:gd name="connsiteY0" fmla="*/ 0 h 1674129"/>
              <a:gd name="connsiteX1" fmla="*/ 1846944 w 1846944"/>
              <a:gd name="connsiteY1" fmla="*/ 0 h 1674129"/>
              <a:gd name="connsiteX2" fmla="*/ 1846944 w 1846944"/>
              <a:gd name="connsiteY2" fmla="*/ 1674129 h 1674129"/>
              <a:gd name="connsiteX3" fmla="*/ 0 w 1846944"/>
              <a:gd name="connsiteY3" fmla="*/ 1674129 h 167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6944" h="1674129">
                <a:moveTo>
                  <a:pt x="0" y="0"/>
                </a:moveTo>
                <a:lnTo>
                  <a:pt x="1846944" y="0"/>
                </a:lnTo>
                <a:lnTo>
                  <a:pt x="1846944" y="1674129"/>
                </a:lnTo>
                <a:lnTo>
                  <a:pt x="0" y="167412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2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8FF5079-F006-4B86-B729-27791B93553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0" y="3489"/>
            <a:ext cx="12192000" cy="6856099"/>
          </a:xfrm>
          <a:custGeom>
            <a:avLst/>
            <a:gdLst>
              <a:gd name="connsiteX0" fmla="*/ 0 w 2978150"/>
              <a:gd name="connsiteY0" fmla="*/ 0 h 2487613"/>
              <a:gd name="connsiteX1" fmla="*/ 2978150 w 2978150"/>
              <a:gd name="connsiteY1" fmla="*/ 0 h 2487613"/>
              <a:gd name="connsiteX2" fmla="*/ 2978150 w 2978150"/>
              <a:gd name="connsiteY2" fmla="*/ 2487613 h 2487613"/>
              <a:gd name="connsiteX3" fmla="*/ 0 w 2978150"/>
              <a:gd name="connsiteY3" fmla="*/ 2487613 h 248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8150" h="2487613">
                <a:moveTo>
                  <a:pt x="0" y="0"/>
                </a:moveTo>
                <a:lnTo>
                  <a:pt x="2978150" y="0"/>
                </a:lnTo>
                <a:lnTo>
                  <a:pt x="2978150" y="2487613"/>
                </a:lnTo>
                <a:lnTo>
                  <a:pt x="0" y="24876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80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D750B27-D89D-46E9-82BB-3583F7EA4C17}"/>
              </a:ext>
            </a:extLst>
          </p:cNvPr>
          <p:cNvSpPr>
            <a:spLocks noGrp="1"/>
          </p:cNvSpPr>
          <p:nvPr>
            <p:ph type="pic" sz="quarter" idx="212" hasCustomPrompt="1"/>
          </p:nvPr>
        </p:nvSpPr>
        <p:spPr>
          <a:xfrm>
            <a:off x="5923640" y="3109094"/>
            <a:ext cx="6268360" cy="3748906"/>
          </a:xfrm>
          <a:custGeom>
            <a:avLst/>
            <a:gdLst>
              <a:gd name="connsiteX0" fmla="*/ 0 w 6268360"/>
              <a:gd name="connsiteY0" fmla="*/ 0 h 3748906"/>
              <a:gd name="connsiteX1" fmla="*/ 6268360 w 6268360"/>
              <a:gd name="connsiteY1" fmla="*/ 0 h 3748906"/>
              <a:gd name="connsiteX2" fmla="*/ 6268360 w 6268360"/>
              <a:gd name="connsiteY2" fmla="*/ 3748906 h 3748906"/>
              <a:gd name="connsiteX3" fmla="*/ 0 w 6268360"/>
              <a:gd name="connsiteY3" fmla="*/ 3748906 h 374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8360" h="3748906">
                <a:moveTo>
                  <a:pt x="0" y="0"/>
                </a:moveTo>
                <a:lnTo>
                  <a:pt x="6268360" y="0"/>
                </a:lnTo>
                <a:lnTo>
                  <a:pt x="6268360" y="3748906"/>
                </a:lnTo>
                <a:lnTo>
                  <a:pt x="0" y="374890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00006B9-0F53-4C8A-88CF-8C68CCE34914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0" y="3832229"/>
            <a:ext cx="5826754" cy="3025771"/>
          </a:xfrm>
          <a:custGeom>
            <a:avLst/>
            <a:gdLst>
              <a:gd name="connsiteX0" fmla="*/ 0 w 5826754"/>
              <a:gd name="connsiteY0" fmla="*/ 0 h 3025771"/>
              <a:gd name="connsiteX1" fmla="*/ 5826754 w 5826754"/>
              <a:gd name="connsiteY1" fmla="*/ 0 h 3025771"/>
              <a:gd name="connsiteX2" fmla="*/ 5826754 w 5826754"/>
              <a:gd name="connsiteY2" fmla="*/ 3025771 h 3025771"/>
              <a:gd name="connsiteX3" fmla="*/ 0 w 5826754"/>
              <a:gd name="connsiteY3" fmla="*/ 3025771 h 302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6754" h="3025771">
                <a:moveTo>
                  <a:pt x="0" y="0"/>
                </a:moveTo>
                <a:lnTo>
                  <a:pt x="5826754" y="0"/>
                </a:lnTo>
                <a:lnTo>
                  <a:pt x="5826754" y="3025771"/>
                </a:lnTo>
                <a:lnTo>
                  <a:pt x="0" y="30257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18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C82F888-7872-4D34-AE53-25A733108DA9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0" y="2043583"/>
            <a:ext cx="12192000" cy="2457900"/>
          </a:xfrm>
          <a:custGeom>
            <a:avLst/>
            <a:gdLst>
              <a:gd name="connsiteX0" fmla="*/ 0 w 12192000"/>
              <a:gd name="connsiteY0" fmla="*/ 0 h 2457900"/>
              <a:gd name="connsiteX1" fmla="*/ 12192000 w 12192000"/>
              <a:gd name="connsiteY1" fmla="*/ 0 h 2457900"/>
              <a:gd name="connsiteX2" fmla="*/ 12192000 w 12192000"/>
              <a:gd name="connsiteY2" fmla="*/ 2457900 h 2457900"/>
              <a:gd name="connsiteX3" fmla="*/ 0 w 12192000"/>
              <a:gd name="connsiteY3" fmla="*/ 2457900 h 24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57900">
                <a:moveTo>
                  <a:pt x="0" y="0"/>
                </a:moveTo>
                <a:lnTo>
                  <a:pt x="12192000" y="0"/>
                </a:lnTo>
                <a:lnTo>
                  <a:pt x="12192000" y="2457900"/>
                </a:lnTo>
                <a:lnTo>
                  <a:pt x="0" y="2457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AC94D1F-0E2A-4568-B671-6334DD5FBE05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114752" y="2166273"/>
            <a:ext cx="3542776" cy="2212520"/>
          </a:xfrm>
          <a:custGeom>
            <a:avLst/>
            <a:gdLst>
              <a:gd name="connsiteX0" fmla="*/ 0 w 3542776"/>
              <a:gd name="connsiteY0" fmla="*/ 0 h 2212520"/>
              <a:gd name="connsiteX1" fmla="*/ 3542776 w 3542776"/>
              <a:gd name="connsiteY1" fmla="*/ 0 h 2212520"/>
              <a:gd name="connsiteX2" fmla="*/ 3542776 w 3542776"/>
              <a:gd name="connsiteY2" fmla="*/ 2212520 h 2212520"/>
              <a:gd name="connsiteX3" fmla="*/ 0 w 3542776"/>
              <a:gd name="connsiteY3" fmla="*/ 2212520 h 221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2776" h="2212520">
                <a:moveTo>
                  <a:pt x="0" y="0"/>
                </a:moveTo>
                <a:lnTo>
                  <a:pt x="3542776" y="0"/>
                </a:lnTo>
                <a:lnTo>
                  <a:pt x="3542776" y="2212520"/>
                </a:lnTo>
                <a:lnTo>
                  <a:pt x="0" y="22125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205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7F7FB28-9DB6-442C-B526-9AC40289FFC1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4196863" y="1735006"/>
            <a:ext cx="3803442" cy="3286692"/>
          </a:xfrm>
          <a:custGeom>
            <a:avLst/>
            <a:gdLst>
              <a:gd name="connsiteX0" fmla="*/ 0 w 3803442"/>
              <a:gd name="connsiteY0" fmla="*/ 0 h 3286692"/>
              <a:gd name="connsiteX1" fmla="*/ 3803442 w 3803442"/>
              <a:gd name="connsiteY1" fmla="*/ 0 h 3286692"/>
              <a:gd name="connsiteX2" fmla="*/ 3803442 w 3803442"/>
              <a:gd name="connsiteY2" fmla="*/ 3286692 h 3286692"/>
              <a:gd name="connsiteX3" fmla="*/ 0 w 3803442"/>
              <a:gd name="connsiteY3" fmla="*/ 3286692 h 328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3442" h="3286692">
                <a:moveTo>
                  <a:pt x="0" y="0"/>
                </a:moveTo>
                <a:lnTo>
                  <a:pt x="3803442" y="0"/>
                </a:lnTo>
                <a:lnTo>
                  <a:pt x="3803442" y="3286692"/>
                </a:lnTo>
                <a:lnTo>
                  <a:pt x="0" y="32866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42C4AA4-6F7F-42A2-963E-1F3DE0B29EFD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138888" y="1735006"/>
            <a:ext cx="3803442" cy="3286692"/>
          </a:xfrm>
          <a:custGeom>
            <a:avLst/>
            <a:gdLst>
              <a:gd name="connsiteX0" fmla="*/ 0 w 3803442"/>
              <a:gd name="connsiteY0" fmla="*/ 0 h 3286692"/>
              <a:gd name="connsiteX1" fmla="*/ 3803442 w 3803442"/>
              <a:gd name="connsiteY1" fmla="*/ 0 h 3286692"/>
              <a:gd name="connsiteX2" fmla="*/ 3803442 w 3803442"/>
              <a:gd name="connsiteY2" fmla="*/ 3286692 h 3286692"/>
              <a:gd name="connsiteX3" fmla="*/ 0 w 3803442"/>
              <a:gd name="connsiteY3" fmla="*/ 3286692 h 328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3442" h="3286692">
                <a:moveTo>
                  <a:pt x="0" y="0"/>
                </a:moveTo>
                <a:lnTo>
                  <a:pt x="3803442" y="0"/>
                </a:lnTo>
                <a:lnTo>
                  <a:pt x="3803442" y="3286692"/>
                </a:lnTo>
                <a:lnTo>
                  <a:pt x="0" y="32866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72F45EA-B72B-4FDD-A7F1-423F55AE0526}"/>
              </a:ext>
            </a:extLst>
          </p:cNvPr>
          <p:cNvSpPr>
            <a:spLocks noGrp="1"/>
          </p:cNvSpPr>
          <p:nvPr>
            <p:ph type="pic" sz="quarter" idx="210" hasCustomPrompt="1"/>
          </p:nvPr>
        </p:nvSpPr>
        <p:spPr>
          <a:xfrm>
            <a:off x="8254838" y="1735006"/>
            <a:ext cx="3803442" cy="3286692"/>
          </a:xfrm>
          <a:custGeom>
            <a:avLst/>
            <a:gdLst>
              <a:gd name="connsiteX0" fmla="*/ 0 w 3803442"/>
              <a:gd name="connsiteY0" fmla="*/ 0 h 3286692"/>
              <a:gd name="connsiteX1" fmla="*/ 3803442 w 3803442"/>
              <a:gd name="connsiteY1" fmla="*/ 0 h 3286692"/>
              <a:gd name="connsiteX2" fmla="*/ 3803442 w 3803442"/>
              <a:gd name="connsiteY2" fmla="*/ 3286692 h 3286692"/>
              <a:gd name="connsiteX3" fmla="*/ 0 w 3803442"/>
              <a:gd name="connsiteY3" fmla="*/ 3286692 h 328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3442" h="3286692">
                <a:moveTo>
                  <a:pt x="0" y="0"/>
                </a:moveTo>
                <a:lnTo>
                  <a:pt x="3803442" y="0"/>
                </a:lnTo>
                <a:lnTo>
                  <a:pt x="3803442" y="3286692"/>
                </a:lnTo>
                <a:lnTo>
                  <a:pt x="0" y="32866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95212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14E1338-2753-4165-B551-064C35C289E0}"/>
              </a:ext>
            </a:extLst>
          </p:cNvPr>
          <p:cNvSpPr>
            <a:spLocks noGrp="1"/>
          </p:cNvSpPr>
          <p:nvPr>
            <p:ph type="pic" sz="quarter" idx="209" hasCustomPrompt="1"/>
          </p:nvPr>
        </p:nvSpPr>
        <p:spPr>
          <a:xfrm>
            <a:off x="2918776" y="1"/>
            <a:ext cx="2819400" cy="6857999"/>
          </a:xfrm>
          <a:custGeom>
            <a:avLst/>
            <a:gdLst>
              <a:gd name="connsiteX0" fmla="*/ 0 w 2819400"/>
              <a:gd name="connsiteY0" fmla="*/ 0 h 6857999"/>
              <a:gd name="connsiteX1" fmla="*/ 2819400 w 2819400"/>
              <a:gd name="connsiteY1" fmla="*/ 0 h 6857999"/>
              <a:gd name="connsiteX2" fmla="*/ 2819400 w 2819400"/>
              <a:gd name="connsiteY2" fmla="*/ 6857999 h 6857999"/>
              <a:gd name="connsiteX3" fmla="*/ 0 w 28194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6857999">
                <a:moveTo>
                  <a:pt x="0" y="0"/>
                </a:moveTo>
                <a:lnTo>
                  <a:pt x="2819400" y="0"/>
                </a:lnTo>
                <a:lnTo>
                  <a:pt x="28194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6E6CF43-74BD-438E-886B-222E88B05FDD}"/>
              </a:ext>
            </a:extLst>
          </p:cNvPr>
          <p:cNvSpPr>
            <a:spLocks noGrp="1"/>
          </p:cNvSpPr>
          <p:nvPr>
            <p:ph type="pic" sz="quarter" idx="208" hasCustomPrompt="1"/>
          </p:nvPr>
        </p:nvSpPr>
        <p:spPr>
          <a:xfrm>
            <a:off x="0" y="1"/>
            <a:ext cx="2819400" cy="6857999"/>
          </a:xfrm>
          <a:custGeom>
            <a:avLst/>
            <a:gdLst>
              <a:gd name="connsiteX0" fmla="*/ 0 w 2819400"/>
              <a:gd name="connsiteY0" fmla="*/ 0 h 6857999"/>
              <a:gd name="connsiteX1" fmla="*/ 2819400 w 2819400"/>
              <a:gd name="connsiteY1" fmla="*/ 0 h 6857999"/>
              <a:gd name="connsiteX2" fmla="*/ 2819400 w 2819400"/>
              <a:gd name="connsiteY2" fmla="*/ 6857999 h 6857999"/>
              <a:gd name="connsiteX3" fmla="*/ 0 w 28194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6857999">
                <a:moveTo>
                  <a:pt x="0" y="0"/>
                </a:moveTo>
                <a:lnTo>
                  <a:pt x="2819400" y="0"/>
                </a:lnTo>
                <a:lnTo>
                  <a:pt x="28194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 userDrawn="1"/>
        </p:nvSpPr>
        <p:spPr>
          <a:xfrm>
            <a:off x="11327674" y="0"/>
            <a:ext cx="391886" cy="8327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1237"/>
            <a:ext cx="10515600" cy="67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1304542" y="481237"/>
            <a:ext cx="438150" cy="311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0FDCCA45-55DD-4B3F-8C12-CFB164C9A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06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3" r:id="rId3"/>
    <p:sldLayoutId id="2147483713" r:id="rId4"/>
    <p:sldLayoutId id="2147483723" r:id="rId5"/>
    <p:sldLayoutId id="2147484425" r:id="rId6"/>
    <p:sldLayoutId id="2147484426" r:id="rId7"/>
    <p:sldLayoutId id="2147484427" r:id="rId8"/>
    <p:sldLayoutId id="2147484428" r:id="rId9"/>
    <p:sldLayoutId id="2147484429" r:id="rId10"/>
    <p:sldLayoutId id="2147484430" r:id="rId11"/>
    <p:sldLayoutId id="2147484431" r:id="rId12"/>
    <p:sldLayoutId id="2147484432" r:id="rId13"/>
    <p:sldLayoutId id="2147484433" r:id="rId14"/>
    <p:sldLayoutId id="2147484434" r:id="rId15"/>
    <p:sldLayoutId id="2147484435" r:id="rId16"/>
    <p:sldLayoutId id="2147484436" r:id="rId17"/>
    <p:sldLayoutId id="2147484437" r:id="rId18"/>
    <p:sldLayoutId id="2147484438" r:id="rId19"/>
    <p:sldLayoutId id="2147484439" r:id="rId20"/>
    <p:sldLayoutId id="2147484440" r:id="rId21"/>
    <p:sldLayoutId id="2147484441" r:id="rId22"/>
    <p:sldLayoutId id="2147484442" r:id="rId23"/>
    <p:sldLayoutId id="2147484443" r:id="rId24"/>
    <p:sldLayoutId id="2147484444" r:id="rId25"/>
    <p:sldLayoutId id="2147484445" r:id="rId26"/>
    <p:sldLayoutId id="2147484446" r:id="rId27"/>
    <p:sldLayoutId id="2147484447" r:id="rId28"/>
    <p:sldLayoutId id="2147484448" r:id="rId29"/>
    <p:sldLayoutId id="2147484449" r:id="rId30"/>
    <p:sldLayoutId id="2147484450" r:id="rId31"/>
    <p:sldLayoutId id="2147484451" r:id="rId32"/>
    <p:sldLayoutId id="2147484452" r:id="rId33"/>
    <p:sldLayoutId id="2147484453" r:id="rId34"/>
    <p:sldLayoutId id="2147484454" r:id="rId35"/>
    <p:sldLayoutId id="2147484455" r:id="rId36"/>
    <p:sldLayoutId id="2147484456" r:id="rId37"/>
    <p:sldLayoutId id="2147484457" r:id="rId38"/>
    <p:sldLayoutId id="2147484458" r:id="rId39"/>
    <p:sldLayoutId id="2147484459" r:id="rId40"/>
    <p:sldLayoutId id="2147484460" r:id="rId4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2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8.jpeg"/><Relationship Id="rId3" Type="http://schemas.openxmlformats.org/officeDocument/2006/relationships/image" Target="../media/image1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5" Type="http://schemas.openxmlformats.org/officeDocument/2006/relationships/image" Target="../media/image36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Relationship Id="rId1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1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33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8"/>
          <p:cNvSpPr>
            <a:spLocks noGrp="1"/>
          </p:cNvSpPr>
          <p:nvPr>
            <p:ph type="sldNum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48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/>
          <p:cNvPicPr>
            <a:picLocks noGrp="1" noChangeAspect="1"/>
          </p:cNvPicPr>
          <p:nvPr>
            <p:ph type="pic" sz="quarter" idx="2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0" r="18070"/>
          <a:stretch>
            <a:fillRect/>
          </a:stretch>
        </p:blipFill>
        <p:spPr/>
      </p:pic>
      <p:pic>
        <p:nvPicPr>
          <p:cNvPr id="25" name="Picture Placeholder 24"/>
          <p:cNvPicPr>
            <a:picLocks noGrp="1" noChangeAspect="1"/>
          </p:cNvPicPr>
          <p:nvPr>
            <p:ph type="pic" sz="quarter" idx="216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9" t="20461" r="24958"/>
          <a:stretch/>
        </p:blipFill>
        <p:spPr/>
      </p:pic>
      <p:pic>
        <p:nvPicPr>
          <p:cNvPr id="24" name="Picture Placeholder 23"/>
          <p:cNvPicPr>
            <a:picLocks noGrp="1" noChangeAspect="1"/>
          </p:cNvPicPr>
          <p:nvPr>
            <p:ph type="pic" sz="quarter" idx="21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6" t="20405" r="22946"/>
          <a:stretch/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218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1" t="20865" r="23959"/>
          <a:stretch/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43FC52-F3E6-4DC3-985C-3C31DB7E9DF7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modo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modo data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F0DAE0-A544-47FE-9E26-8A7B5B4C63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Our Team</a:t>
            </a:r>
          </a:p>
        </p:txBody>
      </p:sp>
      <p:sp>
        <p:nvSpPr>
          <p:cNvPr id="4" name="Rectangle 3"/>
          <p:cNvSpPr/>
          <p:nvPr/>
        </p:nvSpPr>
        <p:spPr>
          <a:xfrm>
            <a:off x="788295" y="4299923"/>
            <a:ext cx="2588653" cy="1788466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FB97827-58BB-4803-B447-676498CEC88C}"/>
              </a:ext>
            </a:extLst>
          </p:cNvPr>
          <p:cNvGrpSpPr/>
          <p:nvPr/>
        </p:nvGrpSpPr>
        <p:grpSpPr>
          <a:xfrm>
            <a:off x="1049536" y="4592023"/>
            <a:ext cx="2066170" cy="1272342"/>
            <a:chOff x="3754984" y="2118558"/>
            <a:chExt cx="2066170" cy="127234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A1031BF-8848-400B-AAB1-0554E62E3474}"/>
                </a:ext>
              </a:extLst>
            </p:cNvPr>
            <p:cNvSpPr txBox="1"/>
            <p:nvPr/>
          </p:nvSpPr>
          <p:spPr>
            <a:xfrm>
              <a:off x="3754985" y="2118558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6456DC4-F4C4-47A6-8B4D-D9D594CCFC59}"/>
                </a:ext>
              </a:extLst>
            </p:cNvPr>
            <p:cNvSpPr txBox="1"/>
            <p:nvPr/>
          </p:nvSpPr>
          <p:spPr>
            <a:xfrm>
              <a:off x="3754984" y="2535251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75D0BDF-8BEA-46B2-A9E4-65F07E1C2822}"/>
                </a:ext>
              </a:extLst>
            </p:cNvPr>
            <p:cNvGrpSpPr/>
            <p:nvPr/>
          </p:nvGrpSpPr>
          <p:grpSpPr>
            <a:xfrm>
              <a:off x="3779440" y="3052346"/>
              <a:ext cx="1567627" cy="338554"/>
              <a:chOff x="3779440" y="3890642"/>
              <a:chExt cx="1567627" cy="338554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76E2F29-B86B-405B-A588-029B77FD0A79}"/>
                  </a:ext>
                </a:extLst>
              </p:cNvPr>
              <p:cNvSpPr/>
              <p:nvPr/>
            </p:nvSpPr>
            <p:spPr>
              <a:xfrm>
                <a:off x="3779440" y="3890642"/>
                <a:ext cx="3609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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F4ACA83-C538-422E-9752-C1C2CC30B68A}"/>
                  </a:ext>
                </a:extLst>
              </p:cNvPr>
              <p:cNvSpPr/>
              <p:nvPr/>
            </p:nvSpPr>
            <p:spPr>
              <a:xfrm>
                <a:off x="4169896" y="3890642"/>
                <a:ext cx="37542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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52A89A53-4CD4-486F-8932-FC32C7669E2C}"/>
                  </a:ext>
                </a:extLst>
              </p:cNvPr>
              <p:cNvSpPr/>
              <p:nvPr/>
            </p:nvSpPr>
            <p:spPr>
              <a:xfrm>
                <a:off x="4577984" y="3890642"/>
                <a:ext cx="4491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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5F386B5-2F60-431C-B924-A783DAB59E06}"/>
                  </a:ext>
                </a:extLst>
              </p:cNvPr>
              <p:cNvSpPr/>
              <p:nvPr/>
            </p:nvSpPr>
            <p:spPr>
              <a:xfrm>
                <a:off x="4986071" y="3890642"/>
                <a:ext cx="3609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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E80A030-3EC3-4D50-856D-CE10983F246D}"/>
                </a:ext>
              </a:extLst>
            </p:cNvPr>
            <p:cNvCxnSpPr/>
            <p:nvPr/>
          </p:nvCxnSpPr>
          <p:spPr>
            <a:xfrm>
              <a:off x="3859248" y="2955942"/>
              <a:ext cx="196190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463881" y="4299923"/>
            <a:ext cx="2588653" cy="1788466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FB97827-58BB-4803-B447-676498CEC88C}"/>
              </a:ext>
            </a:extLst>
          </p:cNvPr>
          <p:cNvGrpSpPr/>
          <p:nvPr/>
        </p:nvGrpSpPr>
        <p:grpSpPr>
          <a:xfrm>
            <a:off x="3725122" y="4592023"/>
            <a:ext cx="2066170" cy="1272342"/>
            <a:chOff x="3754984" y="2118558"/>
            <a:chExt cx="2066170" cy="127234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A1031BF-8848-400B-AAB1-0554E62E3474}"/>
                </a:ext>
              </a:extLst>
            </p:cNvPr>
            <p:cNvSpPr txBox="1"/>
            <p:nvPr/>
          </p:nvSpPr>
          <p:spPr>
            <a:xfrm>
              <a:off x="3754985" y="2118558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6456DC4-F4C4-47A6-8B4D-D9D594CCFC59}"/>
                </a:ext>
              </a:extLst>
            </p:cNvPr>
            <p:cNvSpPr txBox="1"/>
            <p:nvPr/>
          </p:nvSpPr>
          <p:spPr>
            <a:xfrm>
              <a:off x="3754984" y="2535251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775D0BDF-8BEA-46B2-A9E4-65F07E1C2822}"/>
                </a:ext>
              </a:extLst>
            </p:cNvPr>
            <p:cNvGrpSpPr/>
            <p:nvPr/>
          </p:nvGrpSpPr>
          <p:grpSpPr>
            <a:xfrm>
              <a:off x="3779440" y="3052346"/>
              <a:ext cx="1567627" cy="338554"/>
              <a:chOff x="3779440" y="3890642"/>
              <a:chExt cx="1567627" cy="338554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C76E2F29-B86B-405B-A588-029B77FD0A79}"/>
                  </a:ext>
                </a:extLst>
              </p:cNvPr>
              <p:cNvSpPr/>
              <p:nvPr/>
            </p:nvSpPr>
            <p:spPr>
              <a:xfrm>
                <a:off x="3779440" y="3890642"/>
                <a:ext cx="3609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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EF4ACA83-C538-422E-9752-C1C2CC30B68A}"/>
                  </a:ext>
                </a:extLst>
              </p:cNvPr>
              <p:cNvSpPr/>
              <p:nvPr/>
            </p:nvSpPr>
            <p:spPr>
              <a:xfrm>
                <a:off x="4169896" y="3890642"/>
                <a:ext cx="37542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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52A89A53-4CD4-486F-8932-FC32C7669E2C}"/>
                  </a:ext>
                </a:extLst>
              </p:cNvPr>
              <p:cNvSpPr/>
              <p:nvPr/>
            </p:nvSpPr>
            <p:spPr>
              <a:xfrm>
                <a:off x="4577984" y="3890642"/>
                <a:ext cx="4491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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25F386B5-2F60-431C-B924-A783DAB59E06}"/>
                  </a:ext>
                </a:extLst>
              </p:cNvPr>
              <p:cNvSpPr/>
              <p:nvPr/>
            </p:nvSpPr>
            <p:spPr>
              <a:xfrm>
                <a:off x="4986071" y="3890642"/>
                <a:ext cx="3609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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E80A030-3EC3-4D50-856D-CE10983F246D}"/>
                </a:ext>
              </a:extLst>
            </p:cNvPr>
            <p:cNvCxnSpPr/>
            <p:nvPr/>
          </p:nvCxnSpPr>
          <p:spPr>
            <a:xfrm>
              <a:off x="3859248" y="2955942"/>
              <a:ext cx="196190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Rectangle 75"/>
          <p:cNvSpPr/>
          <p:nvPr/>
        </p:nvSpPr>
        <p:spPr>
          <a:xfrm>
            <a:off x="6139467" y="4299923"/>
            <a:ext cx="2588653" cy="1788466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4FB97827-58BB-4803-B447-676498CEC88C}"/>
              </a:ext>
            </a:extLst>
          </p:cNvPr>
          <p:cNvGrpSpPr/>
          <p:nvPr/>
        </p:nvGrpSpPr>
        <p:grpSpPr>
          <a:xfrm>
            <a:off x="6400708" y="4592023"/>
            <a:ext cx="2066170" cy="1272342"/>
            <a:chOff x="3754984" y="2118558"/>
            <a:chExt cx="2066170" cy="1272342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A1031BF-8848-400B-AAB1-0554E62E3474}"/>
                </a:ext>
              </a:extLst>
            </p:cNvPr>
            <p:cNvSpPr txBox="1"/>
            <p:nvPr/>
          </p:nvSpPr>
          <p:spPr>
            <a:xfrm>
              <a:off x="3754985" y="2118558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56456DC4-F4C4-47A6-8B4D-D9D594CCFC59}"/>
                </a:ext>
              </a:extLst>
            </p:cNvPr>
            <p:cNvSpPr txBox="1"/>
            <p:nvPr/>
          </p:nvSpPr>
          <p:spPr>
            <a:xfrm>
              <a:off x="3754984" y="2535251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775D0BDF-8BEA-46B2-A9E4-65F07E1C2822}"/>
                </a:ext>
              </a:extLst>
            </p:cNvPr>
            <p:cNvGrpSpPr/>
            <p:nvPr/>
          </p:nvGrpSpPr>
          <p:grpSpPr>
            <a:xfrm>
              <a:off x="3779440" y="3052346"/>
              <a:ext cx="1567627" cy="338554"/>
              <a:chOff x="3779440" y="3890642"/>
              <a:chExt cx="1567627" cy="338554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C76E2F29-B86B-405B-A588-029B77FD0A79}"/>
                  </a:ext>
                </a:extLst>
              </p:cNvPr>
              <p:cNvSpPr/>
              <p:nvPr/>
            </p:nvSpPr>
            <p:spPr>
              <a:xfrm>
                <a:off x="3779440" y="3890642"/>
                <a:ext cx="3609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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F4ACA83-C538-422E-9752-C1C2CC30B68A}"/>
                  </a:ext>
                </a:extLst>
              </p:cNvPr>
              <p:cNvSpPr/>
              <p:nvPr/>
            </p:nvSpPr>
            <p:spPr>
              <a:xfrm>
                <a:off x="4169896" y="3890642"/>
                <a:ext cx="37542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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52A89A53-4CD4-486F-8932-FC32C7669E2C}"/>
                  </a:ext>
                </a:extLst>
              </p:cNvPr>
              <p:cNvSpPr/>
              <p:nvPr/>
            </p:nvSpPr>
            <p:spPr>
              <a:xfrm>
                <a:off x="4577984" y="3890642"/>
                <a:ext cx="4491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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25F386B5-2F60-431C-B924-A783DAB59E06}"/>
                  </a:ext>
                </a:extLst>
              </p:cNvPr>
              <p:cNvSpPr/>
              <p:nvPr/>
            </p:nvSpPr>
            <p:spPr>
              <a:xfrm>
                <a:off x="4986071" y="3890642"/>
                <a:ext cx="3609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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E80A030-3EC3-4D50-856D-CE10983F246D}"/>
                </a:ext>
              </a:extLst>
            </p:cNvPr>
            <p:cNvCxnSpPr/>
            <p:nvPr/>
          </p:nvCxnSpPr>
          <p:spPr>
            <a:xfrm>
              <a:off x="3859248" y="2955942"/>
              <a:ext cx="196190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Rectangle 86"/>
          <p:cNvSpPr/>
          <p:nvPr/>
        </p:nvSpPr>
        <p:spPr>
          <a:xfrm>
            <a:off x="8815052" y="4299923"/>
            <a:ext cx="2588653" cy="1788466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4FB97827-58BB-4803-B447-676498CEC88C}"/>
              </a:ext>
            </a:extLst>
          </p:cNvPr>
          <p:cNvGrpSpPr/>
          <p:nvPr/>
        </p:nvGrpSpPr>
        <p:grpSpPr>
          <a:xfrm>
            <a:off x="9076293" y="4592023"/>
            <a:ext cx="2066170" cy="1272342"/>
            <a:chOff x="3754984" y="2118558"/>
            <a:chExt cx="2066170" cy="1272342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CA1031BF-8848-400B-AAB1-0554E62E3474}"/>
                </a:ext>
              </a:extLst>
            </p:cNvPr>
            <p:cNvSpPr txBox="1"/>
            <p:nvPr/>
          </p:nvSpPr>
          <p:spPr>
            <a:xfrm>
              <a:off x="3754985" y="2118558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6456DC4-F4C4-47A6-8B4D-D9D594CCFC59}"/>
                </a:ext>
              </a:extLst>
            </p:cNvPr>
            <p:cNvSpPr txBox="1"/>
            <p:nvPr/>
          </p:nvSpPr>
          <p:spPr>
            <a:xfrm>
              <a:off x="3754984" y="2535251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775D0BDF-8BEA-46B2-A9E4-65F07E1C2822}"/>
                </a:ext>
              </a:extLst>
            </p:cNvPr>
            <p:cNvGrpSpPr/>
            <p:nvPr/>
          </p:nvGrpSpPr>
          <p:grpSpPr>
            <a:xfrm>
              <a:off x="3779440" y="3052346"/>
              <a:ext cx="1567627" cy="338554"/>
              <a:chOff x="3779440" y="3890642"/>
              <a:chExt cx="1567627" cy="338554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C76E2F29-B86B-405B-A588-029B77FD0A79}"/>
                  </a:ext>
                </a:extLst>
              </p:cNvPr>
              <p:cNvSpPr/>
              <p:nvPr/>
            </p:nvSpPr>
            <p:spPr>
              <a:xfrm>
                <a:off x="3779440" y="3890642"/>
                <a:ext cx="3609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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EF4ACA83-C538-422E-9752-C1C2CC30B68A}"/>
                  </a:ext>
                </a:extLst>
              </p:cNvPr>
              <p:cNvSpPr/>
              <p:nvPr/>
            </p:nvSpPr>
            <p:spPr>
              <a:xfrm>
                <a:off x="4169896" y="3890642"/>
                <a:ext cx="37542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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52A89A53-4CD4-486F-8932-FC32C7669E2C}"/>
                  </a:ext>
                </a:extLst>
              </p:cNvPr>
              <p:cNvSpPr/>
              <p:nvPr/>
            </p:nvSpPr>
            <p:spPr>
              <a:xfrm>
                <a:off x="4577984" y="3890642"/>
                <a:ext cx="4491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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25F386B5-2F60-431C-B924-A783DAB59E06}"/>
                  </a:ext>
                </a:extLst>
              </p:cNvPr>
              <p:cNvSpPr/>
              <p:nvPr/>
            </p:nvSpPr>
            <p:spPr>
              <a:xfrm>
                <a:off x="4986071" y="3890642"/>
                <a:ext cx="3609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FontAwesome" charset="0"/>
                  </a:rPr>
                  <a:t>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6E80A030-3EC3-4D50-856D-CE10983F246D}"/>
                </a:ext>
              </a:extLst>
            </p:cNvPr>
            <p:cNvCxnSpPr/>
            <p:nvPr/>
          </p:nvCxnSpPr>
          <p:spPr>
            <a:xfrm>
              <a:off x="3859248" y="2955942"/>
              <a:ext cx="196190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91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/>
          <p:cNvPicPr>
            <a:picLocks noGrp="1" noChangeAspect="1"/>
          </p:cNvPicPr>
          <p:nvPr>
            <p:ph type="pic" sz="quarter" idx="2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" r="49"/>
          <a:stretch>
            <a:fillRect/>
          </a:stretch>
        </p:blipFill>
        <p:spPr/>
      </p:pic>
      <p:pic>
        <p:nvPicPr>
          <p:cNvPr id="26" name="Picture Placeholder 25"/>
          <p:cNvPicPr>
            <a:picLocks noGrp="1" noChangeAspect="1"/>
          </p:cNvPicPr>
          <p:nvPr>
            <p:ph type="pic" sz="quarter" idx="2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" r="49"/>
          <a:stretch>
            <a:fillRect/>
          </a:stretch>
        </p:blipFill>
        <p:spPr/>
      </p:pic>
      <p:pic>
        <p:nvPicPr>
          <p:cNvPr id="24" name="Picture Placeholder 23"/>
          <p:cNvPicPr>
            <a:picLocks noGrp="1" noChangeAspect="1"/>
          </p:cNvPicPr>
          <p:nvPr>
            <p:ph type="pic" sz="quarter" idx="2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" r="49"/>
          <a:stretch>
            <a:fillRect/>
          </a:stretch>
        </p:blipFill>
        <p:spPr/>
      </p:pic>
      <p:pic>
        <p:nvPicPr>
          <p:cNvPr id="23" name="Picture Placeholder 22"/>
          <p:cNvPicPr>
            <a:picLocks noGrp="1" noChangeAspect="1"/>
          </p:cNvPicPr>
          <p:nvPr>
            <p:ph type="pic" sz="quarter" idx="2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" r="49"/>
          <a:stretch>
            <a:fillRect/>
          </a:stretch>
        </p:blipFill>
        <p:spPr/>
      </p:pic>
      <p:pic>
        <p:nvPicPr>
          <p:cNvPr id="22" name="Picture Placeholder 21"/>
          <p:cNvPicPr>
            <a:picLocks noGrp="1" noChangeAspect="1"/>
          </p:cNvPicPr>
          <p:nvPr>
            <p:ph type="pic" sz="quarter" idx="2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" r="49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4FB11BC-1D23-4C86-BD11-212C7DCD760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0264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modo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modo data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85373DC-3D95-4072-96DE-BD255AA28B6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0264" y="481013"/>
            <a:ext cx="10515600" cy="679450"/>
          </a:xfrm>
        </p:spPr>
        <p:txBody>
          <a:bodyPr/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Our Team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36972" y="3369355"/>
            <a:ext cx="2066169" cy="639652"/>
            <a:chOff x="823495" y="3512692"/>
            <a:chExt cx="2066169" cy="639652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6990F0A-7F7F-4727-BC21-BE996F444090}"/>
                </a:ext>
              </a:extLst>
            </p:cNvPr>
            <p:cNvSpPr txBox="1"/>
            <p:nvPr/>
          </p:nvSpPr>
          <p:spPr>
            <a:xfrm>
              <a:off x="823495" y="3512692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63633B1-63A8-4271-A752-5D59AD8837A1}"/>
                </a:ext>
              </a:extLst>
            </p:cNvPr>
            <p:cNvSpPr txBox="1"/>
            <p:nvPr/>
          </p:nvSpPr>
          <p:spPr>
            <a:xfrm>
              <a:off x="1285391" y="3875345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062915" y="3369355"/>
            <a:ext cx="2066169" cy="639652"/>
            <a:chOff x="823495" y="3512692"/>
            <a:chExt cx="2066169" cy="639652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6990F0A-7F7F-4727-BC21-BE996F444090}"/>
                </a:ext>
              </a:extLst>
            </p:cNvPr>
            <p:cNvSpPr txBox="1"/>
            <p:nvPr/>
          </p:nvSpPr>
          <p:spPr>
            <a:xfrm>
              <a:off x="823495" y="3512692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63633B1-63A8-4271-A752-5D59AD8837A1}"/>
                </a:ext>
              </a:extLst>
            </p:cNvPr>
            <p:cNvSpPr txBox="1"/>
            <p:nvPr/>
          </p:nvSpPr>
          <p:spPr>
            <a:xfrm>
              <a:off x="1285391" y="3875345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288859" y="3369355"/>
            <a:ext cx="2066169" cy="639652"/>
            <a:chOff x="823495" y="3512692"/>
            <a:chExt cx="2066169" cy="63965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990F0A-7F7F-4727-BC21-BE996F444090}"/>
                </a:ext>
              </a:extLst>
            </p:cNvPr>
            <p:cNvSpPr txBox="1"/>
            <p:nvPr/>
          </p:nvSpPr>
          <p:spPr>
            <a:xfrm>
              <a:off x="823495" y="3512692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63633B1-63A8-4271-A752-5D59AD8837A1}"/>
                </a:ext>
              </a:extLst>
            </p:cNvPr>
            <p:cNvSpPr txBox="1"/>
            <p:nvPr/>
          </p:nvSpPr>
          <p:spPr>
            <a:xfrm>
              <a:off x="1285391" y="3875345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836972" y="5845855"/>
            <a:ext cx="2066169" cy="639652"/>
            <a:chOff x="823495" y="3512692"/>
            <a:chExt cx="2066169" cy="639652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6990F0A-7F7F-4727-BC21-BE996F444090}"/>
                </a:ext>
              </a:extLst>
            </p:cNvPr>
            <p:cNvSpPr txBox="1"/>
            <p:nvPr/>
          </p:nvSpPr>
          <p:spPr>
            <a:xfrm>
              <a:off x="823495" y="3512692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963633B1-63A8-4271-A752-5D59AD8837A1}"/>
                </a:ext>
              </a:extLst>
            </p:cNvPr>
            <p:cNvSpPr txBox="1"/>
            <p:nvPr/>
          </p:nvSpPr>
          <p:spPr>
            <a:xfrm>
              <a:off x="1285391" y="3875345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062915" y="5845855"/>
            <a:ext cx="2066169" cy="639652"/>
            <a:chOff x="823495" y="3512692"/>
            <a:chExt cx="2066169" cy="639652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6990F0A-7F7F-4727-BC21-BE996F444090}"/>
                </a:ext>
              </a:extLst>
            </p:cNvPr>
            <p:cNvSpPr txBox="1"/>
            <p:nvPr/>
          </p:nvSpPr>
          <p:spPr>
            <a:xfrm>
              <a:off x="823495" y="3512692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963633B1-63A8-4271-A752-5D59AD8837A1}"/>
                </a:ext>
              </a:extLst>
            </p:cNvPr>
            <p:cNvSpPr txBox="1"/>
            <p:nvPr/>
          </p:nvSpPr>
          <p:spPr>
            <a:xfrm>
              <a:off x="1285391" y="3875345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9288859" y="5845855"/>
            <a:ext cx="2066169" cy="639652"/>
            <a:chOff x="823495" y="3512692"/>
            <a:chExt cx="2066169" cy="639652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6990F0A-7F7F-4727-BC21-BE996F444090}"/>
                </a:ext>
              </a:extLst>
            </p:cNvPr>
            <p:cNvSpPr txBox="1"/>
            <p:nvPr/>
          </p:nvSpPr>
          <p:spPr>
            <a:xfrm>
              <a:off x="823495" y="3512692"/>
              <a:ext cx="20661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latin typeface="Roboto Slab" pitchFamily="2" charset="0"/>
                  <a:ea typeface="Roboto Slab" pitchFamily="2" charset="0"/>
                  <a:cs typeface="Bebas" charset="0"/>
                </a:rPr>
                <a:t>Mike Johnson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63633B1-63A8-4271-A752-5D59AD8837A1}"/>
                </a:ext>
              </a:extLst>
            </p:cNvPr>
            <p:cNvSpPr txBox="1"/>
            <p:nvPr/>
          </p:nvSpPr>
          <p:spPr>
            <a:xfrm>
              <a:off x="1285391" y="3875345"/>
              <a:ext cx="1142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Roboto Slab" pitchFamily="2" charset="0"/>
                  <a:ea typeface="Roboto Slab" pitchFamily="2" charset="0"/>
                  <a:cs typeface="Bebas" charset="0"/>
                </a:rPr>
                <a:t>/ POST TITLE</a:t>
              </a:r>
            </a:p>
          </p:txBody>
        </p:sp>
      </p:grpSp>
      <p:pic>
        <p:nvPicPr>
          <p:cNvPr id="28" name="Picture Placeholder 27"/>
          <p:cNvPicPr>
            <a:picLocks noGrp="1" noChangeAspect="1"/>
          </p:cNvPicPr>
          <p:nvPr>
            <p:ph type="pic" sz="quarter" idx="2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" r="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134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Placeholder 138"/>
          <p:cNvPicPr>
            <a:picLocks noGrp="1" noChangeAspect="1"/>
          </p:cNvPicPr>
          <p:nvPr>
            <p:ph type="pic" sz="quarter" idx="2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r="209"/>
          <a:stretch>
            <a:fillRect/>
          </a:stretch>
        </p:blipFill>
        <p:spPr/>
      </p:pic>
      <p:pic>
        <p:nvPicPr>
          <p:cNvPr id="138" name="Picture Placeholder 137"/>
          <p:cNvPicPr>
            <a:picLocks noGrp="1" noChangeAspect="1"/>
          </p:cNvPicPr>
          <p:nvPr>
            <p:ph type="pic" sz="quarter" idx="2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r="209"/>
          <a:stretch>
            <a:fillRect/>
          </a:stretch>
        </p:blipFill>
        <p:spPr/>
      </p:pic>
      <p:pic>
        <p:nvPicPr>
          <p:cNvPr id="140" name="Picture Placeholder 139"/>
          <p:cNvPicPr>
            <a:picLocks noGrp="1" noChangeAspect="1"/>
          </p:cNvPicPr>
          <p:nvPr>
            <p:ph type="pic" sz="quarter" idx="22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" r="480"/>
          <a:stretch>
            <a:fillRect/>
          </a:stretch>
        </p:blipFill>
        <p:spPr/>
      </p:pic>
      <p:pic>
        <p:nvPicPr>
          <p:cNvPr id="141" name="Picture Placeholder 140"/>
          <p:cNvPicPr>
            <a:picLocks noGrp="1" noChangeAspect="1"/>
          </p:cNvPicPr>
          <p:nvPr>
            <p:ph type="pic" sz="quarter" idx="2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r="209"/>
          <a:stretch>
            <a:fillRect/>
          </a:stretch>
        </p:blipFill>
        <p:spPr/>
      </p:pic>
      <p:pic>
        <p:nvPicPr>
          <p:cNvPr id="148" name="Picture Placeholder 147"/>
          <p:cNvPicPr>
            <a:picLocks noGrp="1" noChangeAspect="1"/>
          </p:cNvPicPr>
          <p:nvPr>
            <p:ph type="pic" sz="quarter" idx="22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r="209"/>
          <a:stretch>
            <a:fillRect/>
          </a:stretch>
        </p:blipFill>
        <p:spPr/>
      </p:pic>
      <p:pic>
        <p:nvPicPr>
          <p:cNvPr id="147" name="Picture Placeholder 146"/>
          <p:cNvPicPr>
            <a:picLocks noGrp="1" noChangeAspect="1"/>
          </p:cNvPicPr>
          <p:nvPr>
            <p:ph type="pic" sz="quarter" idx="224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9" r="7079"/>
          <a:stretch>
            <a:fillRect/>
          </a:stretch>
        </p:blipFill>
        <p:spPr/>
      </p:pic>
      <p:pic>
        <p:nvPicPr>
          <p:cNvPr id="143" name="Picture Placeholder 142"/>
          <p:cNvPicPr>
            <a:picLocks noGrp="1" noChangeAspect="1"/>
          </p:cNvPicPr>
          <p:nvPr>
            <p:ph type="pic" sz="quarter" idx="223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" r="241"/>
          <a:stretch>
            <a:fillRect/>
          </a:stretch>
        </p:blipFill>
        <p:spPr/>
      </p:pic>
      <p:pic>
        <p:nvPicPr>
          <p:cNvPr id="146" name="Picture Placeholder 145"/>
          <p:cNvPicPr>
            <a:picLocks noGrp="1" noChangeAspect="1"/>
          </p:cNvPicPr>
          <p:nvPr>
            <p:ph type="pic" sz="quarter" idx="222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r="209"/>
          <a:stretch>
            <a:fillRect/>
          </a:stretch>
        </p:blipFill>
        <p:spPr/>
      </p:pic>
      <p:pic>
        <p:nvPicPr>
          <p:cNvPr id="144" name="Picture Placeholder 143"/>
          <p:cNvPicPr>
            <a:picLocks noGrp="1" noChangeAspect="1"/>
          </p:cNvPicPr>
          <p:nvPr>
            <p:ph type="pic" sz="quarter" idx="22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" r="4844"/>
          <a:stretch>
            <a:fillRect/>
          </a:stretch>
        </p:blipFill>
        <p:spPr/>
      </p:pic>
      <p:pic>
        <p:nvPicPr>
          <p:cNvPr id="145" name="Picture Placeholder 144"/>
          <p:cNvPicPr>
            <a:picLocks noGrp="1" noChangeAspect="1"/>
          </p:cNvPicPr>
          <p:nvPr>
            <p:ph type="pic" sz="quarter" idx="220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" r="1877"/>
          <a:stretch>
            <a:fillRect/>
          </a:stretch>
        </p:blipFill>
        <p:spPr/>
      </p:pic>
      <p:pic>
        <p:nvPicPr>
          <p:cNvPr id="134" name="Picture Placeholder 133"/>
          <p:cNvPicPr>
            <a:picLocks noGrp="1" noChangeAspect="1"/>
          </p:cNvPicPr>
          <p:nvPr>
            <p:ph type="pic" sz="quarter" idx="219"/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" r="241"/>
          <a:stretch>
            <a:fillRect/>
          </a:stretch>
        </p:blipFill>
        <p:spPr/>
      </p:pic>
      <p:pic>
        <p:nvPicPr>
          <p:cNvPr id="137" name="Picture Placeholder 136"/>
          <p:cNvPicPr>
            <a:picLocks noGrp="1" noChangeAspect="1"/>
          </p:cNvPicPr>
          <p:nvPr>
            <p:ph type="pic" sz="quarter" idx="218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r="209"/>
          <a:stretch>
            <a:fillRect/>
          </a:stretch>
        </p:blipFill>
        <p:spPr/>
      </p:pic>
      <p:pic>
        <p:nvPicPr>
          <p:cNvPr id="136" name="Picture Placeholder 135"/>
          <p:cNvPicPr>
            <a:picLocks noGrp="1" noChangeAspect="1"/>
          </p:cNvPicPr>
          <p:nvPr>
            <p:ph type="pic" sz="quarter" idx="216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2" r="7992"/>
          <a:stretch>
            <a:fillRect/>
          </a:stretch>
        </p:blipFill>
        <p:spPr/>
      </p:pic>
      <p:pic>
        <p:nvPicPr>
          <p:cNvPr id="135" name="Picture Placeholder 134"/>
          <p:cNvPicPr>
            <a:picLocks noGrp="1" noChangeAspect="1"/>
          </p:cNvPicPr>
          <p:nvPr>
            <p:ph type="pic" sz="quarter" idx="215"/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r="209"/>
          <a:stretch>
            <a:fillRect/>
          </a:stretch>
        </p:blipFill>
        <p:spPr/>
      </p:pic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185B9D7-ED8F-4896-A447-0EC8274177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>
            <a:normAutofit/>
          </a:bodyPr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Our </a:t>
            </a:r>
            <a:r>
              <a:rPr lang="en-US" b="1" dirty="0" err="1">
                <a:latin typeface="Roboto Slab" pitchFamily="2" charset="0"/>
                <a:ea typeface="Roboto Slab" pitchFamily="2" charset="0"/>
              </a:rPr>
              <a:t>Portfolilo</a:t>
            </a:r>
            <a:endParaRPr lang="en-US" b="1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7487B7BD-0054-4716-9EDC-5EF0FCF392E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</a:t>
            </a:r>
          </a:p>
        </p:txBody>
      </p:sp>
    </p:spTree>
    <p:extLst>
      <p:ext uri="{BB962C8B-B14F-4D97-AF65-F5344CB8AC3E}">
        <p14:creationId xmlns:p14="http://schemas.microsoft.com/office/powerpoint/2010/main" val="313809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2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 r="8651"/>
          <a:stretch>
            <a:fillRect/>
          </a:stretch>
        </p:blipFill>
        <p:spPr/>
      </p:pic>
      <p:pic>
        <p:nvPicPr>
          <p:cNvPr id="14" name="Picture Placeholder 13"/>
          <p:cNvPicPr>
            <a:picLocks noGrp="1" noChangeAspect="1"/>
          </p:cNvPicPr>
          <p:nvPr>
            <p:ph type="pic" sz="quarter" idx="2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2" r="15352"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2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2" r="15352"/>
          <a:stretch>
            <a:fillRect/>
          </a:stretch>
        </p:blipFill>
        <p:spPr/>
      </p:pic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02F528-1621-4D3C-B65C-8D9808F85D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Our Portfolio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8B805F-5FB8-492B-BFE8-C8A62AB482C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B0FD115-CAB7-4410-8621-DA87C2448A49}"/>
              </a:ext>
            </a:extLst>
          </p:cNvPr>
          <p:cNvSpPr/>
          <p:nvPr/>
        </p:nvSpPr>
        <p:spPr>
          <a:xfrm>
            <a:off x="1437934" y="5345734"/>
            <a:ext cx="9321650" cy="906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software like Aldus PageMaker including versions of Lorem Ipsum.</a:t>
            </a:r>
          </a:p>
        </p:txBody>
      </p:sp>
      <p:sp>
        <p:nvSpPr>
          <p:cNvPr id="16" name="Oval 15"/>
          <p:cNvSpPr/>
          <p:nvPr/>
        </p:nvSpPr>
        <p:spPr>
          <a:xfrm>
            <a:off x="923852" y="2097982"/>
            <a:ext cx="540914" cy="5409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613908" y="2097982"/>
            <a:ext cx="540914" cy="5409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8395389" y="2097982"/>
            <a:ext cx="540914" cy="5409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84957" y="218377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01</a:t>
            </a:r>
            <a:endParaRPr lang="en-US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62189" y="2183773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02</a:t>
            </a:r>
            <a:endParaRPr lang="en-US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45273" y="218377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03</a:t>
            </a:r>
            <a:endParaRPr lang="en-US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83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/>
          <p:cNvPicPr>
            <a:picLocks noGrp="1" noChangeAspect="1"/>
          </p:cNvPicPr>
          <p:nvPr>
            <p:ph type="pic" sz="quarter" idx="2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4" r="10014"/>
          <a:stretch>
            <a:fillRect/>
          </a:stretch>
        </p:blipFill>
        <p:spPr/>
      </p:pic>
      <p:pic>
        <p:nvPicPr>
          <p:cNvPr id="15" name="Picture Placeholder 14"/>
          <p:cNvPicPr>
            <a:picLocks noGrp="1" noChangeAspect="1"/>
          </p:cNvPicPr>
          <p:nvPr>
            <p:ph type="pic" sz="quarter" idx="2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4" r="10014"/>
          <a:stretch>
            <a:fillRect/>
          </a:stretch>
        </p:blipFill>
        <p:spPr/>
      </p:pic>
      <p:pic>
        <p:nvPicPr>
          <p:cNvPr id="14" name="Picture Placeholder 13"/>
          <p:cNvPicPr>
            <a:picLocks noGrp="1" noChangeAspect="1"/>
          </p:cNvPicPr>
          <p:nvPr>
            <p:ph type="pic" sz="quarter" idx="2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4" r="10014"/>
          <a:stretch>
            <a:fillRect/>
          </a:stretch>
        </p:blipFill>
        <p:spPr/>
      </p:pic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Our Portfolio</a:t>
            </a:r>
            <a:endParaRPr lang="en-US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0FD115-CAB7-4410-8621-DA87C2448A49}"/>
              </a:ext>
            </a:extLst>
          </p:cNvPr>
          <p:cNvSpPr/>
          <p:nvPr/>
        </p:nvSpPr>
        <p:spPr>
          <a:xfrm>
            <a:off x="1435175" y="5258486"/>
            <a:ext cx="9321650" cy="906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software like Aldus PageMaker including versions of Lorem Ipsum.</a:t>
            </a:r>
          </a:p>
        </p:txBody>
      </p:sp>
    </p:spTree>
    <p:extLst>
      <p:ext uri="{BB962C8B-B14F-4D97-AF65-F5344CB8AC3E}">
        <p14:creationId xmlns:p14="http://schemas.microsoft.com/office/powerpoint/2010/main" val="387067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2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3" t="36961" r="25224" b="37859"/>
          <a:stretch/>
        </p:blipFill>
        <p:spPr/>
      </p:pic>
      <p:pic>
        <p:nvPicPr>
          <p:cNvPr id="15" name="Picture Placeholder 14"/>
          <p:cNvPicPr>
            <a:picLocks noGrp="1" noChangeAspect="1"/>
          </p:cNvPicPr>
          <p:nvPr>
            <p:ph type="pic" sz="quarter" idx="2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3344"/>
          <a:stretch>
            <a:fillRect/>
          </a:stretch>
        </p:blipFill>
        <p:spPr/>
      </p:pic>
      <p:pic>
        <p:nvPicPr>
          <p:cNvPr id="14" name="Picture Placeholder 13"/>
          <p:cNvPicPr>
            <a:picLocks noGrp="1" noChangeAspect="1"/>
          </p:cNvPicPr>
          <p:nvPr>
            <p:ph type="pic" sz="quarter" idx="2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6" r="16636"/>
          <a:stretch>
            <a:fillRect/>
          </a:stretch>
        </p:blipFill>
        <p:spPr/>
      </p:pic>
      <p:sp>
        <p:nvSpPr>
          <p:cNvPr id="58" name="Slide Number Placeholder 17">
            <a:extLst>
              <a:ext uri="{FF2B5EF4-FFF2-40B4-BE49-F238E27FC236}">
                <a16:creationId xmlns:a16="http://schemas.microsoft.com/office/drawing/2014/main" id="{DF515156-5CE1-4AE4-A761-5EA7EBBB0B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5" name="Title 13">
            <a:extLst>
              <a:ext uri="{FF2B5EF4-FFF2-40B4-BE49-F238E27FC236}">
                <a16:creationId xmlns:a16="http://schemas.microsoft.com/office/drawing/2014/main" id="{A179A8EA-B920-4BA9-9EEE-5CA9FDD706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Map Project Location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32C2B1-2C5C-4529-9E19-F2719B3B84C1}"/>
              </a:ext>
            </a:extLst>
          </p:cNvPr>
          <p:cNvSpPr/>
          <p:nvPr/>
        </p:nvSpPr>
        <p:spPr>
          <a:xfrm>
            <a:off x="1435175" y="5364618"/>
            <a:ext cx="9321650" cy="870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software like Aldus PageMaker including versions of Lorem Ipsum.</a:t>
            </a:r>
          </a:p>
        </p:txBody>
      </p:sp>
    </p:spTree>
    <p:extLst>
      <p:ext uri="{BB962C8B-B14F-4D97-AF65-F5344CB8AC3E}">
        <p14:creationId xmlns:p14="http://schemas.microsoft.com/office/powerpoint/2010/main" val="316489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2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" b="7835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Rectangle 2"/>
          <p:cNvSpPr/>
          <p:nvPr/>
        </p:nvSpPr>
        <p:spPr>
          <a:xfrm>
            <a:off x="4303486" y="2594429"/>
            <a:ext cx="3585029" cy="1669143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867138" y="3075057"/>
            <a:ext cx="2457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END</a:t>
            </a:r>
            <a:endParaRPr lang="en-US" sz="40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226EF2-7FD2-4C7D-8F33-08BBF7A00313}"/>
              </a:ext>
            </a:extLst>
          </p:cNvPr>
          <p:cNvSpPr/>
          <p:nvPr/>
        </p:nvSpPr>
        <p:spPr>
          <a:xfrm>
            <a:off x="11327674" y="0"/>
            <a:ext cx="391886" cy="8327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lide Number Placeholder 17">
            <a:extLst>
              <a:ext uri="{FF2B5EF4-FFF2-40B4-BE49-F238E27FC236}">
                <a16:creationId xmlns:a16="http://schemas.microsoft.com/office/drawing/2014/main" id="{DF515156-5CE1-4AE4-A761-5EA7EBBB0B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9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/>
          <p:cNvPicPr>
            <a:picLocks noGrp="1" noChangeAspect="1"/>
          </p:cNvPicPr>
          <p:nvPr>
            <p:ph type="pic" sz="quarter" idx="2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2" r="22092"/>
          <a:stretch>
            <a:fillRect/>
          </a:stretch>
        </p:blipFill>
        <p:spPr/>
      </p:pic>
      <p:sp>
        <p:nvSpPr>
          <p:cNvPr id="7" name="Freeform 5"/>
          <p:cNvSpPr>
            <a:spLocks/>
          </p:cNvSpPr>
          <p:nvPr/>
        </p:nvSpPr>
        <p:spPr bwMode="auto">
          <a:xfrm>
            <a:off x="0" y="-1"/>
            <a:ext cx="6629400" cy="6853121"/>
          </a:xfrm>
          <a:custGeom>
            <a:avLst/>
            <a:gdLst>
              <a:gd name="T0" fmla="*/ 1149 w 1818"/>
              <a:gd name="T1" fmla="*/ 0 h 1884"/>
              <a:gd name="T2" fmla="*/ 0 w 1818"/>
              <a:gd name="T3" fmla="*/ 0 h 1884"/>
              <a:gd name="T4" fmla="*/ 0 w 1818"/>
              <a:gd name="T5" fmla="*/ 1884 h 1884"/>
              <a:gd name="T6" fmla="*/ 1396 w 1818"/>
              <a:gd name="T7" fmla="*/ 1884 h 1884"/>
              <a:gd name="T8" fmla="*/ 1149 w 1818"/>
              <a:gd name="T9" fmla="*/ 0 h 1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8" h="1884">
                <a:moveTo>
                  <a:pt x="114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884"/>
                  <a:pt x="0" y="1884"/>
                  <a:pt x="0" y="1884"/>
                </a:cubicBezTo>
                <a:cubicBezTo>
                  <a:pt x="1396" y="1884"/>
                  <a:pt x="1396" y="1884"/>
                  <a:pt x="1396" y="1884"/>
                </a:cubicBezTo>
                <a:cubicBezTo>
                  <a:pt x="1818" y="1264"/>
                  <a:pt x="1416" y="430"/>
                  <a:pt x="1149" y="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" name="Slide Number Placeholder 8">
            <a:extLst>
              <a:ext uri="{FF2B5EF4-FFF2-40B4-BE49-F238E27FC236}">
                <a16:creationId xmlns:a16="http://schemas.microsoft.com/office/drawing/2014/main" id="{87BE08AA-533C-4C35-8DA8-B27EFD680F5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02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5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2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" b="7835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5D53FAA3-37C5-4EEB-B84D-A69B50782C98}"/>
              </a:ext>
            </a:extLst>
          </p:cNvPr>
          <p:cNvSpPr/>
          <p:nvPr/>
        </p:nvSpPr>
        <p:spPr>
          <a:xfrm>
            <a:off x="0" y="-1588"/>
            <a:ext cx="12192000" cy="6859588"/>
          </a:xfrm>
          <a:prstGeom prst="rect">
            <a:avLst/>
          </a:prstGeom>
          <a:solidFill>
            <a:schemeClr val="tx2">
              <a:lumMod val="75000"/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2226EF2-7FD2-4C7D-8F33-08BBF7A00313}"/>
              </a:ext>
            </a:extLst>
          </p:cNvPr>
          <p:cNvSpPr/>
          <p:nvPr/>
        </p:nvSpPr>
        <p:spPr>
          <a:xfrm>
            <a:off x="11327674" y="0"/>
            <a:ext cx="391886" cy="8327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sz="quarter" idx="2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4" b="16714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data</a:t>
            </a:r>
            <a:endParaRPr lang="en-US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Welcome Message</a:t>
            </a:r>
            <a:endParaRPr lang="en-US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CDAAF5F-D5DF-4BB6-BA1E-43F867079436}"/>
              </a:ext>
            </a:extLst>
          </p:cNvPr>
          <p:cNvGrpSpPr/>
          <p:nvPr/>
        </p:nvGrpSpPr>
        <p:grpSpPr>
          <a:xfrm>
            <a:off x="6579159" y="2799036"/>
            <a:ext cx="3611914" cy="2252175"/>
            <a:chOff x="8079215" y="2243643"/>
            <a:chExt cx="3611914" cy="2252175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7E73845-D9A2-49C3-8CCD-AF6EF2DCC7DA}"/>
                </a:ext>
              </a:extLst>
            </p:cNvPr>
            <p:cNvSpPr txBox="1"/>
            <p:nvPr/>
          </p:nvSpPr>
          <p:spPr>
            <a:xfrm>
              <a:off x="8079215" y="2243643"/>
              <a:ext cx="233578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JOHN DEO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3ACA57B-A247-4095-9BFD-A131BDA46AE8}"/>
                </a:ext>
              </a:extLst>
            </p:cNvPr>
            <p:cNvSpPr/>
            <p:nvPr/>
          </p:nvSpPr>
          <p:spPr>
            <a:xfrm>
              <a:off x="8079215" y="2769516"/>
              <a:ext cx="3611914" cy="1226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 is simply dummy text of the printing and typesetting industry. Lorem Ipsum has been the industry's standard book. It has software like Aldus PageMaker including versions of Lorem Ipsum.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B2451AE-49CA-4351-9D6E-20E49F9CA0AB}"/>
                </a:ext>
              </a:extLst>
            </p:cNvPr>
            <p:cNvGrpSpPr/>
            <p:nvPr/>
          </p:nvGrpSpPr>
          <p:grpSpPr>
            <a:xfrm>
              <a:off x="8187938" y="4189956"/>
              <a:ext cx="958829" cy="305862"/>
              <a:chOff x="4052943" y="5412792"/>
              <a:chExt cx="958829" cy="305862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DF391056-FD63-4B86-B69F-1EBBC5EF0742}"/>
                  </a:ext>
                </a:extLst>
              </p:cNvPr>
              <p:cNvGrpSpPr/>
              <p:nvPr/>
            </p:nvGrpSpPr>
            <p:grpSpPr>
              <a:xfrm>
                <a:off x="4052943" y="5412793"/>
                <a:ext cx="305861" cy="305861"/>
                <a:chOff x="1324575" y="5760204"/>
                <a:chExt cx="305861" cy="305861"/>
              </a:xfrm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3ED8AB59-A5FC-4263-90B9-217911149A7A}"/>
                    </a:ext>
                  </a:extLst>
                </p:cNvPr>
                <p:cNvSpPr/>
                <p:nvPr/>
              </p:nvSpPr>
              <p:spPr>
                <a:xfrm>
                  <a:off x="1324575" y="5760204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38" name="AutoShape 1">
                  <a:extLst>
                    <a:ext uri="{FF2B5EF4-FFF2-40B4-BE49-F238E27FC236}">
                      <a16:creationId xmlns:a16="http://schemas.microsoft.com/office/drawing/2014/main" id="{5C3DB264-D5FE-441D-A703-D295794D4E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8453" y="5848888"/>
                  <a:ext cx="158105" cy="1284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BFC623D-0604-46C5-BD6C-3772DD036A1B}"/>
                  </a:ext>
                </a:extLst>
              </p:cNvPr>
              <p:cNvGrpSpPr/>
              <p:nvPr/>
            </p:nvGrpSpPr>
            <p:grpSpPr>
              <a:xfrm>
                <a:off x="4379427" y="5412793"/>
                <a:ext cx="305861" cy="305861"/>
                <a:chOff x="1684215" y="5760204"/>
                <a:chExt cx="305861" cy="305861"/>
              </a:xfrm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198F2C6B-340E-4DC7-811A-391209C3A5FF}"/>
                    </a:ext>
                  </a:extLst>
                </p:cNvPr>
                <p:cNvSpPr/>
                <p:nvPr/>
              </p:nvSpPr>
              <p:spPr>
                <a:xfrm>
                  <a:off x="1684215" y="5760204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36" name="AutoShape 21">
                  <a:extLst>
                    <a:ext uri="{FF2B5EF4-FFF2-40B4-BE49-F238E27FC236}">
                      <a16:creationId xmlns:a16="http://schemas.microsoft.com/office/drawing/2014/main" id="{06DAA86A-7167-45FF-A653-3FB0BDE2D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79016" y="5855006"/>
                  <a:ext cx="116258" cy="11625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30D0A4D2-B488-4229-9033-E83307C34CA8}"/>
                  </a:ext>
                </a:extLst>
              </p:cNvPr>
              <p:cNvGrpSpPr/>
              <p:nvPr/>
            </p:nvGrpSpPr>
            <p:grpSpPr>
              <a:xfrm>
                <a:off x="4705911" y="5412792"/>
                <a:ext cx="305861" cy="305861"/>
                <a:chOff x="2177216" y="5760204"/>
                <a:chExt cx="305861" cy="305861"/>
              </a:xfrm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0D07038F-BA2B-4021-B87A-AA51D6AFBCF5}"/>
                    </a:ext>
                  </a:extLst>
                </p:cNvPr>
                <p:cNvSpPr/>
                <p:nvPr/>
              </p:nvSpPr>
              <p:spPr>
                <a:xfrm>
                  <a:off x="2177216" y="5760204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34" name="AutoShape 18">
                  <a:extLst>
                    <a:ext uri="{FF2B5EF4-FFF2-40B4-BE49-F238E27FC236}">
                      <a16:creationId xmlns:a16="http://schemas.microsoft.com/office/drawing/2014/main" id="{DF10D22A-8CD2-4BEC-BB6E-50706BC34E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43592" y="5857843"/>
                  <a:ext cx="173108" cy="11058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4139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2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" b="7835"/>
          <a:stretch>
            <a:fillRect/>
          </a:stretch>
        </p:blipFill>
        <p:spPr/>
      </p:pic>
      <p:sp>
        <p:nvSpPr>
          <p:cNvPr id="13" name="Rectangle 12"/>
          <p:cNvSpPr/>
          <p:nvPr/>
        </p:nvSpPr>
        <p:spPr>
          <a:xfrm>
            <a:off x="6238207" y="0"/>
            <a:ext cx="4582193" cy="6858000"/>
          </a:xfrm>
          <a:prstGeom prst="rect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6723346" y="1607651"/>
            <a:ext cx="3611914" cy="3642698"/>
            <a:chOff x="6689103" y="1668602"/>
            <a:chExt cx="3611914" cy="364269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BBEC4E7-D443-443B-A769-FFE486366639}"/>
                </a:ext>
              </a:extLst>
            </p:cNvPr>
            <p:cNvGrpSpPr/>
            <p:nvPr/>
          </p:nvGrpSpPr>
          <p:grpSpPr>
            <a:xfrm>
              <a:off x="6689103" y="3107944"/>
              <a:ext cx="3611914" cy="2203356"/>
              <a:chOff x="8079215" y="2292462"/>
              <a:chExt cx="3611914" cy="2203356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C6834EC-17AA-4F5D-B672-7AEE23688D16}"/>
                  </a:ext>
                </a:extLst>
              </p:cNvPr>
              <p:cNvSpPr txBox="1"/>
              <p:nvPr/>
            </p:nvSpPr>
            <p:spPr>
              <a:xfrm>
                <a:off x="8079215" y="2292462"/>
                <a:ext cx="2335784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5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JOHN DEO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A64320A-45CF-4376-AFBF-E8603C74DB77}"/>
                  </a:ext>
                </a:extLst>
              </p:cNvPr>
              <p:cNvSpPr/>
              <p:nvPr/>
            </p:nvSpPr>
            <p:spPr>
              <a:xfrm>
                <a:off x="8079215" y="2769516"/>
                <a:ext cx="3611914" cy="12464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Lorem Ipsum</a:t>
                </a: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 is simply dummy text of the printing and typesetting industry. Lorem Ipsum has been the industry's standard book. It has software like Aldus PageMaker including versions of Lorem Ipsum.</a:t>
                </a:r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6C8F416E-110E-42B1-ACD5-6DD606709991}"/>
                  </a:ext>
                </a:extLst>
              </p:cNvPr>
              <p:cNvGrpSpPr/>
              <p:nvPr/>
            </p:nvGrpSpPr>
            <p:grpSpPr>
              <a:xfrm>
                <a:off x="8187938" y="4189956"/>
                <a:ext cx="958829" cy="305862"/>
                <a:chOff x="4052943" y="5412792"/>
                <a:chExt cx="958829" cy="305862"/>
              </a:xfrm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C9A5D8E6-D5B6-4484-B20F-DFF5D8A87AA7}"/>
                    </a:ext>
                  </a:extLst>
                </p:cNvPr>
                <p:cNvGrpSpPr/>
                <p:nvPr/>
              </p:nvGrpSpPr>
              <p:grpSpPr>
                <a:xfrm>
                  <a:off x="4052943" y="5412793"/>
                  <a:ext cx="305861" cy="305861"/>
                  <a:chOff x="1324575" y="5760204"/>
                  <a:chExt cx="305861" cy="305861"/>
                </a:xfrm>
              </p:grpSpPr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F2DEF9CC-1D61-4457-B18A-8119E0619D49}"/>
                      </a:ext>
                    </a:extLst>
                  </p:cNvPr>
                  <p:cNvSpPr/>
                  <p:nvPr/>
                </p:nvSpPr>
                <p:spPr>
                  <a:xfrm>
                    <a:off x="1324575" y="5760204"/>
                    <a:ext cx="305861" cy="30586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endParaRPr>
                  </a:p>
                </p:txBody>
              </p:sp>
              <p:sp>
                <p:nvSpPr>
                  <p:cNvPr id="32" name="AutoShape 1">
                    <a:extLst>
                      <a:ext uri="{FF2B5EF4-FFF2-40B4-BE49-F238E27FC236}">
                        <a16:creationId xmlns:a16="http://schemas.microsoft.com/office/drawing/2014/main" id="{E66A8A6B-5107-493A-BDCC-E94AA88E493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398453" y="5848888"/>
                    <a:ext cx="158105" cy="12849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21600" y="2556"/>
                        </a:moveTo>
                        <a:cubicBezTo>
                          <a:pt x="20805" y="2990"/>
                          <a:pt x="19951" y="3284"/>
                          <a:pt x="19055" y="3415"/>
                        </a:cubicBezTo>
                        <a:cubicBezTo>
                          <a:pt x="19970" y="2740"/>
                          <a:pt x="20673" y="1672"/>
                          <a:pt x="21003" y="399"/>
                        </a:cubicBezTo>
                        <a:cubicBezTo>
                          <a:pt x="20147" y="1023"/>
                          <a:pt x="19199" y="1477"/>
                          <a:pt x="18189" y="1721"/>
                        </a:cubicBezTo>
                        <a:cubicBezTo>
                          <a:pt x="17381" y="662"/>
                          <a:pt x="16229" y="0"/>
                          <a:pt x="14954" y="0"/>
                        </a:cubicBezTo>
                        <a:cubicBezTo>
                          <a:pt x="12507" y="0"/>
                          <a:pt x="10523" y="2441"/>
                          <a:pt x="10523" y="5453"/>
                        </a:cubicBezTo>
                        <a:cubicBezTo>
                          <a:pt x="10523" y="5880"/>
                          <a:pt x="10562" y="6296"/>
                          <a:pt x="10638" y="6695"/>
                        </a:cubicBezTo>
                        <a:cubicBezTo>
                          <a:pt x="6955" y="6468"/>
                          <a:pt x="3690" y="4297"/>
                          <a:pt x="1504" y="998"/>
                        </a:cubicBezTo>
                        <a:cubicBezTo>
                          <a:pt x="1122" y="1803"/>
                          <a:pt x="904" y="2739"/>
                          <a:pt x="904" y="3739"/>
                        </a:cubicBezTo>
                        <a:cubicBezTo>
                          <a:pt x="904" y="5631"/>
                          <a:pt x="1686" y="7300"/>
                          <a:pt x="2876" y="8278"/>
                        </a:cubicBezTo>
                        <a:cubicBezTo>
                          <a:pt x="2149" y="8250"/>
                          <a:pt x="1466" y="8004"/>
                          <a:pt x="868" y="7596"/>
                        </a:cubicBezTo>
                        <a:cubicBezTo>
                          <a:pt x="867" y="7619"/>
                          <a:pt x="867" y="7642"/>
                          <a:pt x="867" y="7665"/>
                        </a:cubicBezTo>
                        <a:cubicBezTo>
                          <a:pt x="867" y="10307"/>
                          <a:pt x="2395" y="12510"/>
                          <a:pt x="4423" y="13011"/>
                        </a:cubicBezTo>
                        <a:cubicBezTo>
                          <a:pt x="4051" y="13136"/>
                          <a:pt x="3659" y="13203"/>
                          <a:pt x="3255" y="13203"/>
                        </a:cubicBezTo>
                        <a:cubicBezTo>
                          <a:pt x="2969" y="13203"/>
                          <a:pt x="2692" y="13169"/>
                          <a:pt x="2421" y="13105"/>
                        </a:cubicBezTo>
                        <a:cubicBezTo>
                          <a:pt x="2985" y="15271"/>
                          <a:pt x="4622" y="16848"/>
                          <a:pt x="6561" y="16892"/>
                        </a:cubicBezTo>
                        <a:cubicBezTo>
                          <a:pt x="5044" y="18355"/>
                          <a:pt x="3134" y="19226"/>
                          <a:pt x="1057" y="19226"/>
                        </a:cubicBezTo>
                        <a:cubicBezTo>
                          <a:pt x="699" y="19226"/>
                          <a:pt x="347" y="19201"/>
                          <a:pt x="0" y="19149"/>
                        </a:cubicBezTo>
                        <a:cubicBezTo>
                          <a:pt x="1961" y="20698"/>
                          <a:pt x="4291" y="21600"/>
                          <a:pt x="6793" y="21600"/>
                        </a:cubicBezTo>
                        <a:cubicBezTo>
                          <a:pt x="14944" y="21600"/>
                          <a:pt x="19401" y="13291"/>
                          <a:pt x="19401" y="6085"/>
                        </a:cubicBezTo>
                        <a:cubicBezTo>
                          <a:pt x="19401" y="5848"/>
                          <a:pt x="19397" y="5613"/>
                          <a:pt x="19389" y="5380"/>
                        </a:cubicBezTo>
                        <a:cubicBezTo>
                          <a:pt x="20255" y="4610"/>
                          <a:pt x="21006" y="3650"/>
                          <a:pt x="21600" y="2556"/>
                        </a:cubicBezTo>
                        <a:cubicBezTo>
                          <a:pt x="21600" y="2556"/>
                          <a:pt x="21600" y="2556"/>
                          <a:pt x="21600" y="2556"/>
                        </a:cubicBezTo>
                        <a:close/>
                        <a:moveTo>
                          <a:pt x="21600" y="2556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endParaRPr>
                  </a:p>
                </p:txBody>
              </p: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EBCAB473-E408-4F13-A51D-915D631B93A6}"/>
                    </a:ext>
                  </a:extLst>
                </p:cNvPr>
                <p:cNvGrpSpPr/>
                <p:nvPr/>
              </p:nvGrpSpPr>
              <p:grpSpPr>
                <a:xfrm>
                  <a:off x="4379427" y="5412793"/>
                  <a:ext cx="305861" cy="305861"/>
                  <a:chOff x="1684215" y="5760204"/>
                  <a:chExt cx="305861" cy="305861"/>
                </a:xfrm>
              </p:grpSpPr>
              <p:sp>
                <p:nvSpPr>
                  <p:cNvPr id="29" name="Oval 28">
                    <a:extLst>
                      <a:ext uri="{FF2B5EF4-FFF2-40B4-BE49-F238E27FC236}">
                        <a16:creationId xmlns:a16="http://schemas.microsoft.com/office/drawing/2014/main" id="{16E98125-9D57-4AD1-AD61-3850F655B04D}"/>
                      </a:ext>
                    </a:extLst>
                  </p:cNvPr>
                  <p:cNvSpPr/>
                  <p:nvPr/>
                </p:nvSpPr>
                <p:spPr>
                  <a:xfrm>
                    <a:off x="1684215" y="5760204"/>
                    <a:ext cx="305861" cy="30586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endParaRPr>
                  </a:p>
                </p:txBody>
              </p:sp>
              <p:sp>
                <p:nvSpPr>
                  <p:cNvPr id="30" name="AutoShape 21">
                    <a:extLst>
                      <a:ext uri="{FF2B5EF4-FFF2-40B4-BE49-F238E27FC236}">
                        <a16:creationId xmlns:a16="http://schemas.microsoft.com/office/drawing/2014/main" id="{481AD71C-2F56-472E-A58A-5B77B47E30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79016" y="5855006"/>
                    <a:ext cx="116258" cy="116258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8362" y="2163"/>
                        </a:moveTo>
                        <a:lnTo>
                          <a:pt x="18362" y="5400"/>
                        </a:lnTo>
                        <a:lnTo>
                          <a:pt x="16200" y="5400"/>
                        </a:lnTo>
                        <a:cubicBezTo>
                          <a:pt x="15551" y="5400"/>
                          <a:pt x="15119" y="5832"/>
                          <a:pt x="15119" y="6482"/>
                        </a:cubicBezTo>
                        <a:lnTo>
                          <a:pt x="15119" y="8638"/>
                        </a:lnTo>
                        <a:lnTo>
                          <a:pt x="18362" y="8638"/>
                        </a:lnTo>
                        <a:lnTo>
                          <a:pt x="18362" y="11881"/>
                        </a:lnTo>
                        <a:lnTo>
                          <a:pt x="15119" y="11881"/>
                        </a:lnTo>
                        <a:lnTo>
                          <a:pt x="15119" y="19438"/>
                        </a:lnTo>
                        <a:lnTo>
                          <a:pt x="11881" y="19438"/>
                        </a:lnTo>
                        <a:lnTo>
                          <a:pt x="11881" y="11881"/>
                        </a:lnTo>
                        <a:lnTo>
                          <a:pt x="9719" y="11881"/>
                        </a:lnTo>
                        <a:lnTo>
                          <a:pt x="9719" y="8638"/>
                        </a:lnTo>
                        <a:lnTo>
                          <a:pt x="11881" y="8638"/>
                        </a:lnTo>
                        <a:lnTo>
                          <a:pt x="11881" y="5938"/>
                        </a:lnTo>
                        <a:cubicBezTo>
                          <a:pt x="11881" y="3888"/>
                          <a:pt x="13606" y="2163"/>
                          <a:pt x="15662" y="2163"/>
                        </a:cubicBezTo>
                        <a:cubicBezTo>
                          <a:pt x="15662" y="2163"/>
                          <a:pt x="18362" y="2163"/>
                          <a:pt x="18362" y="2163"/>
                        </a:cubicBezTo>
                        <a:close/>
                        <a:moveTo>
                          <a:pt x="19438" y="0"/>
                        </a:moveTo>
                        <a:lnTo>
                          <a:pt x="2163" y="0"/>
                        </a:lnTo>
                        <a:cubicBezTo>
                          <a:pt x="971" y="0"/>
                          <a:pt x="0" y="971"/>
                          <a:pt x="0" y="2163"/>
                        </a:cubicBezTo>
                        <a:lnTo>
                          <a:pt x="0" y="19438"/>
                        </a:lnTo>
                        <a:cubicBezTo>
                          <a:pt x="0" y="20630"/>
                          <a:pt x="971" y="21600"/>
                          <a:pt x="2163" y="21600"/>
                        </a:cubicBezTo>
                        <a:lnTo>
                          <a:pt x="19438" y="21600"/>
                        </a:lnTo>
                        <a:cubicBezTo>
                          <a:pt x="20630" y="21600"/>
                          <a:pt x="21600" y="20630"/>
                          <a:pt x="21600" y="19438"/>
                        </a:cubicBezTo>
                        <a:lnTo>
                          <a:pt x="21600" y="2163"/>
                        </a:lnTo>
                        <a:cubicBezTo>
                          <a:pt x="21600" y="971"/>
                          <a:pt x="20630" y="0"/>
                          <a:pt x="19438" y="0"/>
                        </a:cubicBezTo>
                        <a:cubicBezTo>
                          <a:pt x="19438" y="0"/>
                          <a:pt x="19438" y="0"/>
                          <a:pt x="19438" y="0"/>
                        </a:cubicBezTo>
                        <a:close/>
                        <a:moveTo>
                          <a:pt x="19438" y="0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endParaRPr>
                  </a:p>
                </p:txBody>
              </p:sp>
            </p:grp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91AD0388-E143-4AAC-B078-A546BCF382EA}"/>
                    </a:ext>
                  </a:extLst>
                </p:cNvPr>
                <p:cNvGrpSpPr/>
                <p:nvPr/>
              </p:nvGrpSpPr>
              <p:grpSpPr>
                <a:xfrm>
                  <a:off x="4705911" y="5412792"/>
                  <a:ext cx="305861" cy="305861"/>
                  <a:chOff x="2177216" y="5760204"/>
                  <a:chExt cx="305861" cy="305861"/>
                </a:xfrm>
              </p:grpSpPr>
              <p:sp>
                <p:nvSpPr>
                  <p:cNvPr id="27" name="Oval 26">
                    <a:extLst>
                      <a:ext uri="{FF2B5EF4-FFF2-40B4-BE49-F238E27FC236}">
                        <a16:creationId xmlns:a16="http://schemas.microsoft.com/office/drawing/2014/main" id="{78ACFBA3-0F7F-47E6-B36E-DE71162A055E}"/>
                      </a:ext>
                    </a:extLst>
                  </p:cNvPr>
                  <p:cNvSpPr/>
                  <p:nvPr/>
                </p:nvSpPr>
                <p:spPr>
                  <a:xfrm>
                    <a:off x="2177216" y="5760204"/>
                    <a:ext cx="305861" cy="30586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endParaRPr>
                  </a:p>
                </p:txBody>
              </p:sp>
              <p:sp>
                <p:nvSpPr>
                  <p:cNvPr id="28" name="AutoShape 18">
                    <a:extLst>
                      <a:ext uri="{FF2B5EF4-FFF2-40B4-BE49-F238E27FC236}">
                        <a16:creationId xmlns:a16="http://schemas.microsoft.com/office/drawing/2014/main" id="{CA393272-5F2E-4714-8237-D3C85DCD12D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43592" y="5857843"/>
                    <a:ext cx="173108" cy="11058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74" h="21486">
                        <a:moveTo>
                          <a:pt x="21169" y="9121"/>
                        </a:moveTo>
                        <a:lnTo>
                          <a:pt x="19513" y="9121"/>
                        </a:lnTo>
                        <a:lnTo>
                          <a:pt x="19513" y="6544"/>
                        </a:lnTo>
                        <a:cubicBezTo>
                          <a:pt x="19513" y="6195"/>
                          <a:pt x="19331" y="5914"/>
                          <a:pt x="19108" y="5914"/>
                        </a:cubicBezTo>
                        <a:lnTo>
                          <a:pt x="17714" y="5914"/>
                        </a:lnTo>
                        <a:cubicBezTo>
                          <a:pt x="17491" y="5914"/>
                          <a:pt x="17309" y="6195"/>
                          <a:pt x="17309" y="6544"/>
                        </a:cubicBezTo>
                        <a:lnTo>
                          <a:pt x="17309" y="9121"/>
                        </a:lnTo>
                        <a:lnTo>
                          <a:pt x="15653" y="9121"/>
                        </a:lnTo>
                        <a:cubicBezTo>
                          <a:pt x="15428" y="9121"/>
                          <a:pt x="15247" y="9404"/>
                          <a:pt x="15247" y="9753"/>
                        </a:cubicBezTo>
                        <a:lnTo>
                          <a:pt x="15247" y="11921"/>
                        </a:lnTo>
                        <a:cubicBezTo>
                          <a:pt x="15247" y="12270"/>
                          <a:pt x="15428" y="12553"/>
                          <a:pt x="15653" y="12553"/>
                        </a:cubicBezTo>
                        <a:lnTo>
                          <a:pt x="17309" y="12553"/>
                        </a:lnTo>
                        <a:lnTo>
                          <a:pt x="17309" y="15130"/>
                        </a:lnTo>
                        <a:cubicBezTo>
                          <a:pt x="17309" y="15479"/>
                          <a:pt x="17491" y="15762"/>
                          <a:pt x="17714" y="15762"/>
                        </a:cubicBezTo>
                        <a:lnTo>
                          <a:pt x="19108" y="15762"/>
                        </a:lnTo>
                        <a:cubicBezTo>
                          <a:pt x="19331" y="15762"/>
                          <a:pt x="19513" y="15479"/>
                          <a:pt x="19513" y="15130"/>
                        </a:cubicBezTo>
                        <a:lnTo>
                          <a:pt x="19513" y="12553"/>
                        </a:lnTo>
                        <a:lnTo>
                          <a:pt x="21169" y="12553"/>
                        </a:lnTo>
                        <a:cubicBezTo>
                          <a:pt x="21393" y="12553"/>
                          <a:pt x="21574" y="12270"/>
                          <a:pt x="21574" y="11921"/>
                        </a:cubicBezTo>
                        <a:lnTo>
                          <a:pt x="21574" y="9753"/>
                        </a:lnTo>
                        <a:cubicBezTo>
                          <a:pt x="21574" y="9404"/>
                          <a:pt x="21393" y="9121"/>
                          <a:pt x="21169" y="9121"/>
                        </a:cubicBezTo>
                        <a:close/>
                        <a:moveTo>
                          <a:pt x="7107" y="9603"/>
                        </a:moveTo>
                        <a:lnTo>
                          <a:pt x="7107" y="12241"/>
                        </a:lnTo>
                        <a:cubicBezTo>
                          <a:pt x="7107" y="12637"/>
                          <a:pt x="7314" y="12960"/>
                          <a:pt x="7569" y="12960"/>
                        </a:cubicBezTo>
                        <a:lnTo>
                          <a:pt x="10940" y="12960"/>
                        </a:lnTo>
                        <a:cubicBezTo>
                          <a:pt x="10349" y="15563"/>
                          <a:pt x="8746" y="17430"/>
                          <a:pt x="6870" y="17408"/>
                        </a:cubicBezTo>
                        <a:cubicBezTo>
                          <a:pt x="4594" y="17382"/>
                          <a:pt x="2712" y="14548"/>
                          <a:pt x="2623" y="11008"/>
                        </a:cubicBezTo>
                        <a:cubicBezTo>
                          <a:pt x="2529" y="7212"/>
                          <a:pt x="4485" y="4078"/>
                          <a:pt x="6902" y="4078"/>
                        </a:cubicBezTo>
                        <a:cubicBezTo>
                          <a:pt x="8007" y="4078"/>
                          <a:pt x="9016" y="4733"/>
                          <a:pt x="9776" y="5808"/>
                        </a:cubicBezTo>
                        <a:cubicBezTo>
                          <a:pt x="9957" y="6063"/>
                          <a:pt x="10231" y="6064"/>
                          <a:pt x="10409" y="5804"/>
                        </a:cubicBezTo>
                        <a:lnTo>
                          <a:pt x="11647" y="3991"/>
                        </a:lnTo>
                        <a:cubicBezTo>
                          <a:pt x="11840" y="3707"/>
                          <a:pt x="11840" y="3228"/>
                          <a:pt x="11648" y="2944"/>
                        </a:cubicBezTo>
                        <a:cubicBezTo>
                          <a:pt x="10442" y="1165"/>
                          <a:pt x="8824" y="57"/>
                          <a:pt x="7040" y="2"/>
                        </a:cubicBezTo>
                        <a:cubicBezTo>
                          <a:pt x="3235" y="-114"/>
                          <a:pt x="27" y="4743"/>
                          <a:pt x="0" y="10667"/>
                        </a:cubicBezTo>
                        <a:cubicBezTo>
                          <a:pt x="-26" y="16636"/>
                          <a:pt x="3074" y="21486"/>
                          <a:pt x="6902" y="21486"/>
                        </a:cubicBezTo>
                        <a:cubicBezTo>
                          <a:pt x="10584" y="21486"/>
                          <a:pt x="13591" y="16999"/>
                          <a:pt x="13793" y="11347"/>
                        </a:cubicBezTo>
                        <a:cubicBezTo>
                          <a:pt x="13798" y="11277"/>
                          <a:pt x="13802" y="8882"/>
                          <a:pt x="13802" y="8882"/>
                        </a:cubicBezTo>
                        <a:lnTo>
                          <a:pt x="7569" y="8882"/>
                        </a:lnTo>
                        <a:cubicBezTo>
                          <a:pt x="7314" y="8882"/>
                          <a:pt x="7107" y="9205"/>
                          <a:pt x="7107" y="9603"/>
                        </a:cubicBezTo>
                        <a:close/>
                        <a:moveTo>
                          <a:pt x="7107" y="9603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endParaRPr>
                  </a:p>
                </p:txBody>
              </p:sp>
            </p:grpSp>
          </p:grpSp>
        </p:grpSp>
        <p:sp>
          <p:nvSpPr>
            <p:cNvPr id="7" name="Rectangle 6"/>
            <p:cNvSpPr/>
            <p:nvPr/>
          </p:nvSpPr>
          <p:spPr>
            <a:xfrm>
              <a:off x="6689103" y="1668602"/>
              <a:ext cx="3308919" cy="8724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5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Welcome</a:t>
              </a:r>
              <a:r>
                <a:rPr lang="en-US" sz="32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endParaRPr lang="en-US" sz="3200" b="1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  <a:p>
              <a:pPr>
                <a:lnSpc>
                  <a:spcPts val="3000"/>
                </a:lnSpc>
              </a:pPr>
              <a:r>
                <a:rPr lang="en-US" sz="3200" b="1" dirty="0" smtClean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Message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92226EF2-7FD2-4C7D-8F33-08BBF7A00313}"/>
              </a:ext>
            </a:extLst>
          </p:cNvPr>
          <p:cNvSpPr/>
          <p:nvPr/>
        </p:nvSpPr>
        <p:spPr>
          <a:xfrm>
            <a:off x="11327674" y="0"/>
            <a:ext cx="391886" cy="8327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77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2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6" b="36006"/>
          <a:stretch>
            <a:fillRect/>
          </a:stretch>
        </p:blipFill>
        <p:spPr>
          <a:xfrm>
            <a:off x="0" y="0"/>
            <a:ext cx="12192000" cy="2279650"/>
          </a:xfrm>
        </p:spPr>
      </p:pic>
      <p:pic>
        <p:nvPicPr>
          <p:cNvPr id="9" name="Picture Placeholder 8"/>
          <p:cNvPicPr>
            <a:picLocks noGrp="1" noChangeAspect="1"/>
          </p:cNvPicPr>
          <p:nvPr>
            <p:ph type="pic" sz="quarter" idx="2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2" r="20172"/>
          <a:stretch>
            <a:fillRect/>
          </a:stretch>
        </p:blipFill>
        <p:spPr/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FE460CAF-B11D-4B55-A6CB-FE69A1B67A3D}"/>
              </a:ext>
            </a:extLst>
          </p:cNvPr>
          <p:cNvSpPr/>
          <p:nvPr/>
        </p:nvSpPr>
        <p:spPr>
          <a:xfrm>
            <a:off x="8071964" y="2280870"/>
            <a:ext cx="4120036" cy="4577130"/>
          </a:xfrm>
          <a:prstGeom prst="rect">
            <a:avLst/>
          </a:prstGeom>
          <a:solidFill>
            <a:schemeClr val="accent6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06BEDD-0CBC-4300-98D2-683A9A0529A8}"/>
              </a:ext>
            </a:extLst>
          </p:cNvPr>
          <p:cNvSpPr/>
          <p:nvPr/>
        </p:nvSpPr>
        <p:spPr>
          <a:xfrm>
            <a:off x="0" y="1"/>
            <a:ext cx="12192000" cy="2278856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E460CAF-B11D-4B55-A6CB-FE69A1B67A3D}"/>
              </a:ext>
            </a:extLst>
          </p:cNvPr>
          <p:cNvSpPr/>
          <p:nvPr/>
        </p:nvSpPr>
        <p:spPr>
          <a:xfrm>
            <a:off x="5127482" y="2280870"/>
            <a:ext cx="2773580" cy="22885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DA95D42-E282-4C82-9B5B-D8BBB1F1FD02}"/>
              </a:ext>
            </a:extLst>
          </p:cNvPr>
          <p:cNvSpPr/>
          <p:nvPr/>
        </p:nvSpPr>
        <p:spPr>
          <a:xfrm>
            <a:off x="5127482" y="4569435"/>
            <a:ext cx="2773580" cy="228856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BE4D5FB-629D-493D-A912-122F0201CF0E}"/>
              </a:ext>
            </a:extLst>
          </p:cNvPr>
          <p:cNvGrpSpPr/>
          <p:nvPr/>
        </p:nvGrpSpPr>
        <p:grpSpPr>
          <a:xfrm>
            <a:off x="5419568" y="2608145"/>
            <a:ext cx="2189408" cy="1634015"/>
            <a:chOff x="9089544" y="4273173"/>
            <a:chExt cx="2189408" cy="163401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B969167-987D-47A8-A8CA-713C43D4A98A}"/>
                </a:ext>
              </a:extLst>
            </p:cNvPr>
            <p:cNvSpPr txBox="1"/>
            <p:nvPr/>
          </p:nvSpPr>
          <p:spPr>
            <a:xfrm>
              <a:off x="9799367" y="4273173"/>
              <a:ext cx="769763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500" b="1" dirty="0">
                  <a:latin typeface="FontAwesome" pitchFamily="50" charset="0"/>
                </a:rPr>
                <a:t></a:t>
              </a:r>
              <a:endParaRPr lang="en-US" sz="4500" dirty="0">
                <a:latin typeface="FontAwesome" pitchFamily="50" charset="0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B3BA814-94DB-46BE-8052-BA849E728F36}"/>
                </a:ext>
              </a:extLst>
            </p:cNvPr>
            <p:cNvGrpSpPr/>
            <p:nvPr/>
          </p:nvGrpSpPr>
          <p:grpSpPr>
            <a:xfrm>
              <a:off x="9089544" y="5059770"/>
              <a:ext cx="2189408" cy="847418"/>
              <a:chOff x="-4084883" y="2652813"/>
              <a:chExt cx="2189408" cy="847418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35543E99-3E78-44EB-B7C1-FC83292AE81C}"/>
                  </a:ext>
                </a:extLst>
              </p:cNvPr>
              <p:cNvSpPr/>
              <p:nvPr/>
            </p:nvSpPr>
            <p:spPr>
              <a:xfrm>
                <a:off x="-4084883" y="2966046"/>
                <a:ext cx="2189408" cy="5341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Lorem Ipsum is simply the industry's printer book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BDBFE31-C137-46ED-80C0-67574B132F04}"/>
                  </a:ext>
                </a:extLst>
              </p:cNvPr>
              <p:cNvSpPr txBox="1"/>
              <p:nvPr/>
            </p:nvSpPr>
            <p:spPr>
              <a:xfrm>
                <a:off x="-3845019" y="2652813"/>
                <a:ext cx="17027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latin typeface="Roboto Slab" pitchFamily="2" charset="0"/>
                    <a:ea typeface="Roboto Slab" pitchFamily="2" charset="0"/>
                  </a:rPr>
                  <a:t>Real Estate </a:t>
                </a:r>
                <a:r>
                  <a:rPr lang="en-US" b="1" dirty="0" smtClean="0">
                    <a:latin typeface="Roboto Slab" pitchFamily="2" charset="0"/>
                    <a:ea typeface="Roboto Slab" pitchFamily="2" charset="0"/>
                  </a:rPr>
                  <a:t>01</a:t>
                </a:r>
                <a:endParaRPr lang="en-US" b="1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55EEFDA-3C5F-49EE-81B0-BAFB079C8C02}"/>
              </a:ext>
            </a:extLst>
          </p:cNvPr>
          <p:cNvGrpSpPr/>
          <p:nvPr/>
        </p:nvGrpSpPr>
        <p:grpSpPr>
          <a:xfrm>
            <a:off x="5419568" y="4900520"/>
            <a:ext cx="2189408" cy="1626395"/>
            <a:chOff x="7298404" y="-258841"/>
            <a:chExt cx="2189408" cy="1626395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179765B-3ED3-41E4-ABE9-E0293C23E536}"/>
                </a:ext>
              </a:extLst>
            </p:cNvPr>
            <p:cNvSpPr txBox="1"/>
            <p:nvPr/>
          </p:nvSpPr>
          <p:spPr>
            <a:xfrm>
              <a:off x="7925673" y="-258841"/>
              <a:ext cx="811441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  <a:latin typeface="FontAwesome" pitchFamily="50" charset="0"/>
                </a:rPr>
                <a:t></a:t>
              </a:r>
              <a:endParaRPr lang="en-US" sz="4500" dirty="0">
                <a:solidFill>
                  <a:schemeClr val="bg1"/>
                </a:solidFill>
                <a:latin typeface="FontAwesome" pitchFamily="50" charset="0"/>
              </a:endParaRP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7E4FF81-740D-4C45-8075-DAC51CFD8D32}"/>
                </a:ext>
              </a:extLst>
            </p:cNvPr>
            <p:cNvGrpSpPr/>
            <p:nvPr/>
          </p:nvGrpSpPr>
          <p:grpSpPr>
            <a:xfrm>
              <a:off x="7298404" y="520136"/>
              <a:ext cx="2189408" cy="847418"/>
              <a:chOff x="-4084883" y="2652813"/>
              <a:chExt cx="2189408" cy="847418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4DD14231-4C20-4BD8-AE3B-F3357E45175B}"/>
                  </a:ext>
                </a:extLst>
              </p:cNvPr>
              <p:cNvSpPr/>
              <p:nvPr/>
            </p:nvSpPr>
            <p:spPr>
              <a:xfrm>
                <a:off x="-4084883" y="2966046"/>
                <a:ext cx="2189408" cy="5341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Lorem Ipsum is simply the industry's printer book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7D39964E-2ABA-49C1-B4CF-1049BE8045DF}"/>
                  </a:ext>
                </a:extLst>
              </p:cNvPr>
              <p:cNvSpPr txBox="1"/>
              <p:nvPr/>
            </p:nvSpPr>
            <p:spPr>
              <a:xfrm>
                <a:off x="-3857843" y="2652813"/>
                <a:ext cx="17283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Real Estate </a:t>
                </a:r>
                <a:r>
                  <a:rPr lang="en-US" b="1" dirty="0" smtClean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02</a:t>
                </a:r>
                <a:endParaRPr lang="en-US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endParaRPr>
              </a:p>
            </p:txBody>
          </p:sp>
        </p:grpSp>
      </p:grpSp>
      <p:pic>
        <p:nvPicPr>
          <p:cNvPr id="8" name="Picture Placeholder 7"/>
          <p:cNvPicPr>
            <a:picLocks noGrp="1" noChangeAspect="1"/>
          </p:cNvPicPr>
          <p:nvPr>
            <p:ph type="pic" sz="quarter" idx="2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4" r="13884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About us</a:t>
            </a:r>
            <a:endParaRPr lang="en-US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data</a:t>
            </a:r>
            <a:endParaRPr lang="en-US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2226EF2-7FD2-4C7D-8F33-08BBF7A00313}"/>
              </a:ext>
            </a:extLst>
          </p:cNvPr>
          <p:cNvSpPr/>
          <p:nvPr/>
        </p:nvSpPr>
        <p:spPr>
          <a:xfrm>
            <a:off x="11327674" y="0"/>
            <a:ext cx="391886" cy="8327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B0FD115-CAB7-4410-8621-DA87C2448A49}"/>
              </a:ext>
            </a:extLst>
          </p:cNvPr>
          <p:cNvSpPr/>
          <p:nvPr/>
        </p:nvSpPr>
        <p:spPr>
          <a:xfrm>
            <a:off x="8735700" y="3112626"/>
            <a:ext cx="2792564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software like Aldus PageMaker including versions of Lorem Ipsum.</a:t>
            </a:r>
          </a:p>
        </p:txBody>
      </p:sp>
    </p:spTree>
    <p:extLst>
      <p:ext uri="{BB962C8B-B14F-4D97-AF65-F5344CB8AC3E}">
        <p14:creationId xmlns:p14="http://schemas.microsoft.com/office/powerpoint/2010/main" val="404858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2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02" b="37702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0" y="1773951"/>
            <a:ext cx="12192000" cy="1999559"/>
          </a:xfrm>
          <a:prstGeom prst="rect">
            <a:avLst/>
          </a:prstGeom>
          <a:solidFill>
            <a:schemeClr val="accent4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98867" y="2406637"/>
            <a:ext cx="3828434" cy="38284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2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9" r="21849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EFF6FB-DD53-4470-9FE3-C4302A9401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Our About us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BFE8719F-7B16-4CCB-ADD3-9775617C7BF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modo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modo data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303D5CB-409A-4759-B0AA-69BCB9263732}"/>
              </a:ext>
            </a:extLst>
          </p:cNvPr>
          <p:cNvGrpSpPr/>
          <p:nvPr/>
        </p:nvGrpSpPr>
        <p:grpSpPr>
          <a:xfrm>
            <a:off x="4327301" y="4143572"/>
            <a:ext cx="2189408" cy="1626395"/>
            <a:chOff x="-1928423" y="2392057"/>
            <a:chExt cx="2189408" cy="1626395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7A23BF74-3DF8-40D2-99B9-7976C1F032A4}"/>
                </a:ext>
              </a:extLst>
            </p:cNvPr>
            <p:cNvSpPr txBox="1"/>
            <p:nvPr/>
          </p:nvSpPr>
          <p:spPr>
            <a:xfrm>
              <a:off x="-1301154" y="2392057"/>
              <a:ext cx="853119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500" b="1" dirty="0">
                  <a:solidFill>
                    <a:schemeClr val="accent4"/>
                  </a:solidFill>
                  <a:latin typeface="FontAwesome" pitchFamily="50" charset="0"/>
                </a:rPr>
                <a:t></a:t>
              </a:r>
              <a:endParaRPr lang="en-US" sz="4500" dirty="0">
                <a:solidFill>
                  <a:schemeClr val="accent4"/>
                </a:solidFill>
                <a:latin typeface="FontAwesome" pitchFamily="50" charset="0"/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02C78630-8A93-4359-BEF1-41A7B7BC5774}"/>
                </a:ext>
              </a:extLst>
            </p:cNvPr>
            <p:cNvGrpSpPr/>
            <p:nvPr/>
          </p:nvGrpSpPr>
          <p:grpSpPr>
            <a:xfrm>
              <a:off x="-1928423" y="3171034"/>
              <a:ext cx="2189408" cy="847418"/>
              <a:chOff x="-4084883" y="2652813"/>
              <a:chExt cx="2189408" cy="847418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5D9BB0A1-8376-4832-AF38-AE3D9DF53E70}"/>
                  </a:ext>
                </a:extLst>
              </p:cNvPr>
              <p:cNvSpPr/>
              <p:nvPr/>
            </p:nvSpPr>
            <p:spPr>
              <a:xfrm>
                <a:off x="-4084883" y="2966046"/>
                <a:ext cx="2189408" cy="5341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Lorem Ipsum is simply the industry's printer book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EAFFB6A4-3155-47E0-9CA0-548E24E99BD8}"/>
                  </a:ext>
                </a:extLst>
              </p:cNvPr>
              <p:cNvSpPr txBox="1"/>
              <p:nvPr/>
            </p:nvSpPr>
            <p:spPr>
              <a:xfrm>
                <a:off x="-3845019" y="2652813"/>
                <a:ext cx="17027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latin typeface="Roboto Slab" pitchFamily="2" charset="0"/>
                    <a:ea typeface="Roboto Slab" pitchFamily="2" charset="0"/>
                  </a:rPr>
                  <a:t>Real Estate 01</a:t>
                </a:r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66AC159-B098-40D3-964E-99FCF7842968}"/>
              </a:ext>
            </a:extLst>
          </p:cNvPr>
          <p:cNvGrpSpPr/>
          <p:nvPr/>
        </p:nvGrpSpPr>
        <p:grpSpPr>
          <a:xfrm>
            <a:off x="6973691" y="4143572"/>
            <a:ext cx="2189408" cy="1634015"/>
            <a:chOff x="9089544" y="4273173"/>
            <a:chExt cx="2189408" cy="1634015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DA790A9-0495-4FA8-A7AB-8A2D189BB1E3}"/>
                </a:ext>
              </a:extLst>
            </p:cNvPr>
            <p:cNvSpPr txBox="1"/>
            <p:nvPr/>
          </p:nvSpPr>
          <p:spPr>
            <a:xfrm>
              <a:off x="9799367" y="4273173"/>
              <a:ext cx="769763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500" b="1" dirty="0">
                  <a:solidFill>
                    <a:schemeClr val="accent5"/>
                  </a:solidFill>
                  <a:latin typeface="FontAwesome" pitchFamily="50" charset="0"/>
                </a:rPr>
                <a:t></a:t>
              </a:r>
              <a:endParaRPr lang="en-US" sz="4500" dirty="0">
                <a:solidFill>
                  <a:schemeClr val="accent5"/>
                </a:solidFill>
                <a:latin typeface="FontAwesome" pitchFamily="50" charset="0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99E404E-B3C3-4B66-A577-0C4710BE2065}"/>
                </a:ext>
              </a:extLst>
            </p:cNvPr>
            <p:cNvGrpSpPr/>
            <p:nvPr/>
          </p:nvGrpSpPr>
          <p:grpSpPr>
            <a:xfrm>
              <a:off x="9089544" y="5059770"/>
              <a:ext cx="2189408" cy="847418"/>
              <a:chOff x="-4084883" y="2652813"/>
              <a:chExt cx="2189408" cy="847418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7545C235-B45B-4696-BD5A-E483FFC93A2C}"/>
                  </a:ext>
                </a:extLst>
              </p:cNvPr>
              <p:cNvSpPr/>
              <p:nvPr/>
            </p:nvSpPr>
            <p:spPr>
              <a:xfrm>
                <a:off x="-4084883" y="2966046"/>
                <a:ext cx="2189408" cy="5341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Lorem Ipsum is simply the industry's printer book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5AF7D91-248C-4C62-8CE9-AA47965F9545}"/>
                  </a:ext>
                </a:extLst>
              </p:cNvPr>
              <p:cNvSpPr txBox="1"/>
              <p:nvPr/>
            </p:nvSpPr>
            <p:spPr>
              <a:xfrm>
                <a:off x="-3857843" y="2652813"/>
                <a:ext cx="17283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latin typeface="Roboto Slab" pitchFamily="2" charset="0"/>
                    <a:ea typeface="Roboto Slab" pitchFamily="2" charset="0"/>
                  </a:rPr>
                  <a:t>Real Estate </a:t>
                </a:r>
                <a:r>
                  <a:rPr lang="en-US" b="1" dirty="0" smtClean="0">
                    <a:latin typeface="Roboto Slab" pitchFamily="2" charset="0"/>
                    <a:ea typeface="Roboto Slab" pitchFamily="2" charset="0"/>
                  </a:rPr>
                  <a:t>02</a:t>
                </a:r>
                <a:endParaRPr lang="en-US" b="1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3EE9CFE-1858-4F38-AD7C-395763F604B0}"/>
              </a:ext>
            </a:extLst>
          </p:cNvPr>
          <p:cNvGrpSpPr/>
          <p:nvPr/>
        </p:nvGrpSpPr>
        <p:grpSpPr>
          <a:xfrm>
            <a:off x="9620082" y="4143572"/>
            <a:ext cx="2189408" cy="1626395"/>
            <a:chOff x="7298404" y="-258841"/>
            <a:chExt cx="2189408" cy="1626395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53635B7-4C5C-4653-B2A2-537E53CDD362}"/>
                </a:ext>
              </a:extLst>
            </p:cNvPr>
            <p:cNvSpPr txBox="1"/>
            <p:nvPr/>
          </p:nvSpPr>
          <p:spPr>
            <a:xfrm>
              <a:off x="7925673" y="-258841"/>
              <a:ext cx="769763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500" b="1" dirty="0">
                  <a:solidFill>
                    <a:schemeClr val="accent6"/>
                  </a:solidFill>
                  <a:latin typeface="FontAwesome" pitchFamily="50" charset="0"/>
                </a:rPr>
                <a:t></a:t>
              </a:r>
              <a:endParaRPr lang="en-US" sz="4500" dirty="0">
                <a:solidFill>
                  <a:schemeClr val="accent6"/>
                </a:solidFill>
                <a:latin typeface="FontAwesome" pitchFamily="50" charset="0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881E054-7B5C-4DA8-B4E0-C5A24A287F80}"/>
                </a:ext>
              </a:extLst>
            </p:cNvPr>
            <p:cNvGrpSpPr/>
            <p:nvPr/>
          </p:nvGrpSpPr>
          <p:grpSpPr>
            <a:xfrm>
              <a:off x="7298404" y="520136"/>
              <a:ext cx="2189408" cy="847418"/>
              <a:chOff x="-4084883" y="2652813"/>
              <a:chExt cx="2189408" cy="847418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8E085D12-385F-4557-88C7-A2FC30638D8B}"/>
                  </a:ext>
                </a:extLst>
              </p:cNvPr>
              <p:cNvSpPr/>
              <p:nvPr/>
            </p:nvSpPr>
            <p:spPr>
              <a:xfrm>
                <a:off x="-4084883" y="2966046"/>
                <a:ext cx="2189408" cy="5341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Lorem Ipsum is simply the industry's printer book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585C01D3-FE98-47E5-8C4F-A369B157EE7E}"/>
                  </a:ext>
                </a:extLst>
              </p:cNvPr>
              <p:cNvSpPr txBox="1"/>
              <p:nvPr/>
            </p:nvSpPr>
            <p:spPr>
              <a:xfrm>
                <a:off x="-3856240" y="2652813"/>
                <a:ext cx="17251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latin typeface="Roboto Slab" pitchFamily="2" charset="0"/>
                    <a:ea typeface="Roboto Slab" pitchFamily="2" charset="0"/>
                  </a:rPr>
                  <a:t>Real Estate </a:t>
                </a:r>
                <a:r>
                  <a:rPr lang="en-US" b="1" dirty="0" smtClean="0">
                    <a:latin typeface="Roboto Slab" pitchFamily="2" charset="0"/>
                    <a:ea typeface="Roboto Slab" pitchFamily="2" charset="0"/>
                  </a:rPr>
                  <a:t>03</a:t>
                </a:r>
                <a:endParaRPr lang="en-US" b="1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4B0FD115-CAB7-4410-8621-DA87C2448A49}"/>
              </a:ext>
            </a:extLst>
          </p:cNvPr>
          <p:cNvSpPr/>
          <p:nvPr/>
        </p:nvSpPr>
        <p:spPr>
          <a:xfrm>
            <a:off x="4134871" y="2381315"/>
            <a:ext cx="738874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</a:t>
            </a:r>
            <a:r>
              <a:rPr lang="en-US" sz="1200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PageMaker 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including versions of Lorem Ipsum.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745200" y="4874498"/>
            <a:ext cx="0" cy="8500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391590" y="4874498"/>
            <a:ext cx="0" cy="8500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96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/>
          <p:cNvPicPr>
            <a:picLocks noGrp="1" noChangeAspect="1"/>
          </p:cNvPicPr>
          <p:nvPr>
            <p:ph type="pic" sz="quarter" idx="2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16" b="24816"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2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8" r="16868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CCEFE8-7933-4D57-AEDA-05297F929FF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Our Services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0E46B2-53AE-4E52-B0AD-24B333046F8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modo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modo data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476882" y="1814513"/>
            <a:ext cx="2409372" cy="2409372"/>
            <a:chOff x="5663132" y="1722214"/>
            <a:chExt cx="2409372" cy="2409372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F605640-5BF3-4DCA-8870-9133CD20FCCB}"/>
                </a:ext>
              </a:extLst>
            </p:cNvPr>
            <p:cNvSpPr/>
            <p:nvPr/>
          </p:nvSpPr>
          <p:spPr>
            <a:xfrm>
              <a:off x="5663132" y="1722214"/>
              <a:ext cx="2409372" cy="2409372"/>
            </a:xfrm>
            <a:prstGeom prst="ellips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7E2DD3C-14FF-46B6-BD7A-24A4D91E3D8B}"/>
                </a:ext>
              </a:extLst>
            </p:cNvPr>
            <p:cNvGrpSpPr/>
            <p:nvPr/>
          </p:nvGrpSpPr>
          <p:grpSpPr>
            <a:xfrm>
              <a:off x="5773114" y="2019989"/>
              <a:ext cx="2189408" cy="1646208"/>
              <a:chOff x="-1928423" y="2392057"/>
              <a:chExt cx="2189408" cy="1646208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AE618E0-3D67-4246-83EB-23A0BC7EEBAA}"/>
                  </a:ext>
                </a:extLst>
              </p:cNvPr>
              <p:cNvSpPr txBox="1"/>
              <p:nvPr/>
            </p:nvSpPr>
            <p:spPr>
              <a:xfrm>
                <a:off x="-1301154" y="2392057"/>
                <a:ext cx="934871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500" b="1" dirty="0">
                    <a:solidFill>
                      <a:schemeClr val="accent5"/>
                    </a:solidFill>
                    <a:latin typeface="FontAwesome" pitchFamily="50" charset="0"/>
                  </a:rPr>
                  <a:t></a:t>
                </a:r>
                <a:endParaRPr lang="en-US" sz="4500" dirty="0">
                  <a:solidFill>
                    <a:schemeClr val="accent5"/>
                  </a:solidFill>
                  <a:latin typeface="FontAwesome" pitchFamily="50" charset="0"/>
                </a:endParaRPr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2363FF5F-4E0F-49A2-A749-311CEAA02D1E}"/>
                  </a:ext>
                </a:extLst>
              </p:cNvPr>
              <p:cNvGrpSpPr/>
              <p:nvPr/>
            </p:nvGrpSpPr>
            <p:grpSpPr>
              <a:xfrm>
                <a:off x="-1928423" y="3171034"/>
                <a:ext cx="2189408" cy="867231"/>
                <a:chOff x="-4084883" y="2652813"/>
                <a:chExt cx="2189408" cy="867231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1893A8B2-F769-4560-9280-5BC67D860B97}"/>
                    </a:ext>
                  </a:extLst>
                </p:cNvPr>
                <p:cNvSpPr/>
                <p:nvPr/>
              </p:nvSpPr>
              <p:spPr>
                <a:xfrm>
                  <a:off x="-4084883" y="2966046"/>
                  <a:ext cx="2189408" cy="55399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ts val="1800"/>
                    </a:lnSpc>
                  </a:pPr>
                  <a:r>
                    <a:rPr lang="en-US" sz="1200" dirty="0">
                      <a:latin typeface="Roboto Slab" pitchFamily="2" charset="0"/>
                      <a:ea typeface="Roboto Slab" pitchFamily="2" charset="0"/>
                      <a:cs typeface="Lato" panose="020F0502020204030203" pitchFamily="34" charset="0"/>
                    </a:rPr>
                    <a:t>Lorem Ipsum is simply the industry's printer book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0213CC6A-3381-4712-9AD1-D8BC69AC7544}"/>
                    </a:ext>
                  </a:extLst>
                </p:cNvPr>
                <p:cNvSpPr txBox="1"/>
                <p:nvPr/>
              </p:nvSpPr>
              <p:spPr>
                <a:xfrm>
                  <a:off x="-3561288" y="2652813"/>
                  <a:ext cx="113524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</a:rPr>
                    <a:t>Estate 0l</a:t>
                  </a:r>
                </a:p>
              </p:txBody>
            </p:sp>
          </p:grpSp>
        </p:grpSp>
      </p:grpSp>
      <p:grpSp>
        <p:nvGrpSpPr>
          <p:cNvPr id="7" name="Group 6"/>
          <p:cNvGrpSpPr/>
          <p:nvPr/>
        </p:nvGrpSpPr>
        <p:grpSpPr>
          <a:xfrm>
            <a:off x="8767008" y="1814513"/>
            <a:ext cx="2409372" cy="2409372"/>
            <a:chOff x="5663132" y="4233413"/>
            <a:chExt cx="2409372" cy="240937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4279CE5-8544-4714-BE68-5D536D73BFC7}"/>
                </a:ext>
              </a:extLst>
            </p:cNvPr>
            <p:cNvSpPr/>
            <p:nvPr/>
          </p:nvSpPr>
          <p:spPr>
            <a:xfrm>
              <a:off x="5663132" y="4233413"/>
              <a:ext cx="2409372" cy="2409372"/>
            </a:xfrm>
            <a:prstGeom prst="ellipse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2FF6C6C-058B-48DC-82B2-47CEF3814D26}"/>
                </a:ext>
              </a:extLst>
            </p:cNvPr>
            <p:cNvGrpSpPr/>
            <p:nvPr/>
          </p:nvGrpSpPr>
          <p:grpSpPr>
            <a:xfrm>
              <a:off x="5773114" y="4511031"/>
              <a:ext cx="2189408" cy="1646208"/>
              <a:chOff x="-1928423" y="2392057"/>
              <a:chExt cx="2189408" cy="1646208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0360152-A851-4854-8476-F4B8FDF94C8D}"/>
                  </a:ext>
                </a:extLst>
              </p:cNvPr>
              <p:cNvSpPr txBox="1"/>
              <p:nvPr/>
            </p:nvSpPr>
            <p:spPr>
              <a:xfrm>
                <a:off x="-1301154" y="2392057"/>
                <a:ext cx="853119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500" b="1" dirty="0">
                    <a:solidFill>
                      <a:schemeClr val="accent6"/>
                    </a:solidFill>
                    <a:latin typeface="FontAwesome" pitchFamily="50" charset="0"/>
                  </a:rPr>
                  <a:t></a:t>
                </a:r>
                <a:endParaRPr lang="en-US" sz="4500" dirty="0">
                  <a:solidFill>
                    <a:schemeClr val="accent6"/>
                  </a:solidFill>
                  <a:latin typeface="FontAwesome" pitchFamily="50" charset="0"/>
                </a:endParaRPr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23D966BB-E8F3-4E6F-BDD3-CDB171D540D3}"/>
                  </a:ext>
                </a:extLst>
              </p:cNvPr>
              <p:cNvGrpSpPr/>
              <p:nvPr/>
            </p:nvGrpSpPr>
            <p:grpSpPr>
              <a:xfrm>
                <a:off x="-1928423" y="3171034"/>
                <a:ext cx="2189408" cy="867231"/>
                <a:chOff x="-4084883" y="2652813"/>
                <a:chExt cx="2189408" cy="867231"/>
              </a:xfrm>
            </p:grpSpPr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00CAD1F1-8576-4368-AC6E-CAB4CCB488D5}"/>
                    </a:ext>
                  </a:extLst>
                </p:cNvPr>
                <p:cNvSpPr/>
                <p:nvPr/>
              </p:nvSpPr>
              <p:spPr>
                <a:xfrm>
                  <a:off x="-4084883" y="2966046"/>
                  <a:ext cx="2189408" cy="55399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ts val="1800"/>
                    </a:lnSpc>
                  </a:pPr>
                  <a:r>
                    <a:rPr lang="en-US" sz="1200" dirty="0">
                      <a:latin typeface="Roboto Slab" pitchFamily="2" charset="0"/>
                      <a:ea typeface="Roboto Slab" pitchFamily="2" charset="0"/>
                      <a:cs typeface="Lato" panose="020F0502020204030203" pitchFamily="34" charset="0"/>
                    </a:rPr>
                    <a:t>Lorem Ipsum is simply the industry's printer book</a:t>
                  </a: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43C716C6-5CB8-4646-95E0-DC5BDF0C11EA}"/>
                    </a:ext>
                  </a:extLst>
                </p:cNvPr>
                <p:cNvSpPr txBox="1"/>
                <p:nvPr/>
              </p:nvSpPr>
              <p:spPr>
                <a:xfrm>
                  <a:off x="-3588539" y="2652813"/>
                  <a:ext cx="118974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</a:rPr>
                    <a:t>Estate </a:t>
                  </a:r>
                  <a:r>
                    <a:rPr lang="en-US" b="1" dirty="0" smtClean="0">
                      <a:latin typeface="Roboto Slab" pitchFamily="2" charset="0"/>
                      <a:ea typeface="Roboto Slab" pitchFamily="2" charset="0"/>
                    </a:rPr>
                    <a:t>02</a:t>
                  </a:r>
                  <a:endParaRPr lang="en-US" b="1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7293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/>
          <p:cNvPicPr>
            <a:picLocks noGrp="1" noChangeAspect="1"/>
          </p:cNvPicPr>
          <p:nvPr>
            <p:ph type="pic" sz="quarter" idx="2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6" r="32506"/>
          <a:stretch>
            <a:fillRect/>
          </a:stretch>
        </p:blipFill>
        <p:spPr/>
      </p:pic>
      <p:pic>
        <p:nvPicPr>
          <p:cNvPr id="28" name="Picture Placeholder 27"/>
          <p:cNvPicPr>
            <a:picLocks noGrp="1" noChangeAspect="1"/>
          </p:cNvPicPr>
          <p:nvPr>
            <p:ph type="pic" sz="quarter" idx="2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0" r="33880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19CBC7E-E518-4C66-84ED-F05442BE4AD5}"/>
              </a:ext>
            </a:extLst>
          </p:cNvPr>
          <p:cNvGrpSpPr/>
          <p:nvPr/>
        </p:nvGrpSpPr>
        <p:grpSpPr>
          <a:xfrm>
            <a:off x="5690681" y="3353700"/>
            <a:ext cx="2189408" cy="2317346"/>
            <a:chOff x="5001296" y="3272239"/>
            <a:chExt cx="2189408" cy="231734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25DEB9E-1807-4435-BA30-ADCDFE8ADDBB}"/>
                </a:ext>
              </a:extLst>
            </p:cNvPr>
            <p:cNvGrpSpPr/>
            <p:nvPr/>
          </p:nvGrpSpPr>
          <p:grpSpPr>
            <a:xfrm>
              <a:off x="5001296" y="4742167"/>
              <a:ext cx="2189408" cy="847418"/>
              <a:chOff x="-4084883" y="2652813"/>
              <a:chExt cx="2189408" cy="847418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30AE9F54-E097-43A3-8AFF-6A4E59EF9DDA}"/>
                  </a:ext>
                </a:extLst>
              </p:cNvPr>
              <p:cNvSpPr/>
              <p:nvPr/>
            </p:nvSpPr>
            <p:spPr>
              <a:xfrm>
                <a:off x="-4084883" y="2966046"/>
                <a:ext cx="2189408" cy="5341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Lorem Ipsum is simply the industry's printer book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939BF7A8-5BDF-4B9B-BA9B-B08F36FFC92A}"/>
                  </a:ext>
                </a:extLst>
              </p:cNvPr>
              <p:cNvSpPr txBox="1"/>
              <p:nvPr/>
            </p:nvSpPr>
            <p:spPr>
              <a:xfrm>
                <a:off x="-3575715" y="2652813"/>
                <a:ext cx="11641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latin typeface="Roboto Slab" pitchFamily="2" charset="0"/>
                    <a:ea typeface="Roboto Slab" pitchFamily="2" charset="0"/>
                  </a:rPr>
                  <a:t>Estate </a:t>
                </a:r>
                <a:r>
                  <a:rPr lang="en-US" b="1" dirty="0" smtClean="0">
                    <a:latin typeface="Roboto Slab" pitchFamily="2" charset="0"/>
                    <a:ea typeface="Roboto Slab" pitchFamily="2" charset="0"/>
                  </a:rPr>
                  <a:t>01</a:t>
                </a:r>
                <a:endParaRPr lang="en-US" b="1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127B92B-71DA-483C-A882-4BA495686148}"/>
                </a:ext>
              </a:extLst>
            </p:cNvPr>
            <p:cNvGrpSpPr/>
            <p:nvPr/>
          </p:nvGrpSpPr>
          <p:grpSpPr>
            <a:xfrm>
              <a:off x="5526157" y="3272239"/>
              <a:ext cx="1139686" cy="1139686"/>
              <a:chOff x="5527295" y="3375445"/>
              <a:chExt cx="1139686" cy="1139686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57D6837-FFE5-42EE-B299-9BCA4C4EF8FF}"/>
                  </a:ext>
                </a:extLst>
              </p:cNvPr>
              <p:cNvSpPr/>
              <p:nvPr/>
            </p:nvSpPr>
            <p:spPr>
              <a:xfrm>
                <a:off x="5527295" y="3375445"/>
                <a:ext cx="1139686" cy="113968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00940C9-91CF-4776-A9C6-D40D92977779}"/>
                  </a:ext>
                </a:extLst>
              </p:cNvPr>
              <p:cNvSpPr txBox="1"/>
              <p:nvPr/>
            </p:nvSpPr>
            <p:spPr>
              <a:xfrm>
                <a:off x="5712257" y="3552873"/>
                <a:ext cx="769763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500" b="1" dirty="0">
                    <a:solidFill>
                      <a:schemeClr val="bg1"/>
                    </a:solidFill>
                    <a:latin typeface="FontAwesome" pitchFamily="50" charset="0"/>
                  </a:rPr>
                  <a:t></a:t>
                </a:r>
                <a:endParaRPr lang="en-US" sz="4500" dirty="0">
                  <a:solidFill>
                    <a:schemeClr val="bg1"/>
                  </a:solidFill>
                  <a:latin typeface="FontAwesome" pitchFamily="50" charset="0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3FD101B-6C3F-4A9E-BC2C-A0AD49FB48D3}"/>
              </a:ext>
            </a:extLst>
          </p:cNvPr>
          <p:cNvGrpSpPr/>
          <p:nvPr/>
        </p:nvGrpSpPr>
        <p:grpSpPr>
          <a:xfrm>
            <a:off x="8849563" y="3353700"/>
            <a:ext cx="2189408" cy="2317346"/>
            <a:chOff x="8443862" y="3272239"/>
            <a:chExt cx="2189408" cy="231734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6BB3227-9341-4917-86FE-8E00F59DE953}"/>
                </a:ext>
              </a:extLst>
            </p:cNvPr>
            <p:cNvGrpSpPr/>
            <p:nvPr/>
          </p:nvGrpSpPr>
          <p:grpSpPr>
            <a:xfrm>
              <a:off x="8443862" y="4742167"/>
              <a:ext cx="2189408" cy="847418"/>
              <a:chOff x="-4084883" y="2652813"/>
              <a:chExt cx="2189408" cy="84741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DA6B006C-9318-4CD8-B33B-1A172C9285F1}"/>
                  </a:ext>
                </a:extLst>
              </p:cNvPr>
              <p:cNvSpPr/>
              <p:nvPr/>
            </p:nvSpPr>
            <p:spPr>
              <a:xfrm>
                <a:off x="-4084883" y="2966046"/>
                <a:ext cx="2189408" cy="5341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Lorem Ipsum is simply the industry's printer book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D97741B-4871-4DEB-9830-2997DF40CDF6}"/>
                  </a:ext>
                </a:extLst>
              </p:cNvPr>
              <p:cNvSpPr txBox="1"/>
              <p:nvPr/>
            </p:nvSpPr>
            <p:spPr>
              <a:xfrm>
                <a:off x="-3588539" y="2652813"/>
                <a:ext cx="11897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latin typeface="Roboto Slab" pitchFamily="2" charset="0"/>
                    <a:ea typeface="Roboto Slab" pitchFamily="2" charset="0"/>
                  </a:rPr>
                  <a:t>Estate </a:t>
                </a:r>
                <a:r>
                  <a:rPr lang="en-US" b="1" dirty="0" smtClean="0">
                    <a:latin typeface="Roboto Slab" pitchFamily="2" charset="0"/>
                    <a:ea typeface="Roboto Slab" pitchFamily="2" charset="0"/>
                  </a:rPr>
                  <a:t>02</a:t>
                </a:r>
                <a:endParaRPr lang="en-US" b="1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2709ECA-D835-4B09-8D17-7BF58D710D70}"/>
                </a:ext>
              </a:extLst>
            </p:cNvPr>
            <p:cNvGrpSpPr/>
            <p:nvPr/>
          </p:nvGrpSpPr>
          <p:grpSpPr>
            <a:xfrm>
              <a:off x="8968723" y="3272239"/>
              <a:ext cx="1139686" cy="1139686"/>
              <a:chOff x="8701208" y="3272239"/>
              <a:chExt cx="1139686" cy="1139686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4B584766-CC26-40A5-B6B3-C2DDAB48A450}"/>
                  </a:ext>
                </a:extLst>
              </p:cNvPr>
              <p:cNvSpPr/>
              <p:nvPr/>
            </p:nvSpPr>
            <p:spPr>
              <a:xfrm>
                <a:off x="8701208" y="3272239"/>
                <a:ext cx="1139686" cy="113968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8A55A3D-48A4-46DA-950E-C7D7C0A9F199}"/>
                  </a:ext>
                </a:extLst>
              </p:cNvPr>
              <p:cNvSpPr txBox="1"/>
              <p:nvPr/>
            </p:nvSpPr>
            <p:spPr>
              <a:xfrm>
                <a:off x="8886170" y="3449667"/>
                <a:ext cx="769763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500" b="1" dirty="0">
                    <a:solidFill>
                      <a:schemeClr val="bg1"/>
                    </a:solidFill>
                    <a:latin typeface="FontAwesome" pitchFamily="50" charset="0"/>
                  </a:rPr>
                  <a:t></a:t>
                </a:r>
                <a:endParaRPr lang="en-US" sz="4500" dirty="0">
                  <a:solidFill>
                    <a:schemeClr val="bg1"/>
                  </a:solidFill>
                  <a:latin typeface="FontAwesome" pitchFamily="50" charset="0"/>
                </a:endParaRPr>
              </a:p>
            </p:txBody>
          </p:sp>
        </p:grpSp>
      </p:grpSp>
      <p:sp>
        <p:nvSpPr>
          <p:cNvPr id="3" name="Rectangle 2"/>
          <p:cNvSpPr/>
          <p:nvPr/>
        </p:nvSpPr>
        <p:spPr>
          <a:xfrm>
            <a:off x="5833857" y="1288403"/>
            <a:ext cx="29658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latin typeface="Roboto Slab" pitchFamily="2" charset="0"/>
                <a:ea typeface="Roboto Slab" pitchFamily="2" charset="0"/>
              </a:rPr>
              <a:t>Our Services</a:t>
            </a:r>
            <a:endParaRPr lang="en-US" sz="36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ACAC5D3-281B-4E25-B660-BD0CC84F2E46}"/>
              </a:ext>
            </a:extLst>
          </p:cNvPr>
          <p:cNvSpPr/>
          <p:nvPr/>
        </p:nvSpPr>
        <p:spPr>
          <a:xfrm>
            <a:off x="5833857" y="1896778"/>
            <a:ext cx="5603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 is simply dummy text of the software like Aldus PageMaker including versions of Lorem Ipsum.</a:t>
            </a:r>
          </a:p>
        </p:txBody>
      </p:sp>
    </p:spTree>
    <p:extLst>
      <p:ext uri="{BB962C8B-B14F-4D97-AF65-F5344CB8AC3E}">
        <p14:creationId xmlns:p14="http://schemas.microsoft.com/office/powerpoint/2010/main" val="105434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Placeholder 59"/>
          <p:cNvPicPr>
            <a:picLocks noGrp="1" noChangeAspect="1"/>
          </p:cNvPicPr>
          <p:nvPr>
            <p:ph type="pic" sz="quarter" idx="2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2" r="11292"/>
          <a:stretch>
            <a:fillRect/>
          </a:stretch>
        </p:blipFill>
        <p:spPr/>
      </p:pic>
      <p:pic>
        <p:nvPicPr>
          <p:cNvPr id="59" name="Picture Placeholder 58"/>
          <p:cNvPicPr>
            <a:picLocks noGrp="1" noChangeAspect="1"/>
          </p:cNvPicPr>
          <p:nvPr>
            <p:ph type="pic" sz="quarter" idx="2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11335"/>
          <a:stretch>
            <a:fillRect/>
          </a:stretch>
        </p:blipFill>
        <p:spPr/>
      </p:pic>
      <p:pic>
        <p:nvPicPr>
          <p:cNvPr id="36" name="Picture Placeholder 35"/>
          <p:cNvPicPr>
            <a:picLocks noGrp="1" noChangeAspect="1"/>
          </p:cNvPicPr>
          <p:nvPr>
            <p:ph type="pic" sz="quarter" idx="2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4" r="11314"/>
          <a:stretch>
            <a:fillRect/>
          </a:stretch>
        </p:blipFill>
        <p:spPr/>
      </p:pic>
      <p:pic>
        <p:nvPicPr>
          <p:cNvPr id="61" name="Picture Placeholder 60"/>
          <p:cNvPicPr>
            <a:picLocks noGrp="1" noChangeAspect="1"/>
          </p:cNvPicPr>
          <p:nvPr>
            <p:ph type="pic" sz="quarter" idx="2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4" r="11314"/>
          <a:stretch>
            <a:fillRect/>
          </a:stretch>
        </p:blipFill>
        <p:spPr/>
      </p:pic>
      <p:pic>
        <p:nvPicPr>
          <p:cNvPr id="19" name="Picture Placeholder 18"/>
          <p:cNvPicPr>
            <a:picLocks noGrp="1" noChangeAspect="1"/>
          </p:cNvPicPr>
          <p:nvPr>
            <p:ph type="pic" sz="quarter" idx="2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4" r="11314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331986" y="2023864"/>
            <a:ext cx="29658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latin typeface="Roboto Slab" pitchFamily="2" charset="0"/>
                <a:ea typeface="Roboto Slab" pitchFamily="2" charset="0"/>
              </a:rPr>
              <a:t>Our Services</a:t>
            </a:r>
            <a:endParaRPr lang="en-US" sz="35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B0FD115-CAB7-4410-8621-DA87C2448A49}"/>
              </a:ext>
            </a:extLst>
          </p:cNvPr>
          <p:cNvSpPr/>
          <p:nvPr/>
        </p:nvSpPr>
        <p:spPr>
          <a:xfrm>
            <a:off x="7331986" y="2604720"/>
            <a:ext cx="4029660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software like Aldus PageMaker including versions of Lorem Ipsum.</a:t>
            </a:r>
          </a:p>
        </p:txBody>
      </p:sp>
    </p:spTree>
    <p:extLst>
      <p:ext uri="{BB962C8B-B14F-4D97-AF65-F5344CB8AC3E}">
        <p14:creationId xmlns:p14="http://schemas.microsoft.com/office/powerpoint/2010/main" val="10845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015F"/>
      </a:accent1>
      <a:accent2>
        <a:srgbClr val="EC2127"/>
      </a:accent2>
      <a:accent3>
        <a:srgbClr val="FFC000"/>
      </a:accent3>
      <a:accent4>
        <a:srgbClr val="92D050"/>
      </a:accent4>
      <a:accent5>
        <a:srgbClr val="01CF8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24984</TotalTime>
  <Words>381</Words>
  <Application>Microsoft Office PowerPoint</Application>
  <PresentationFormat>Widescreen</PresentationFormat>
  <Paragraphs>132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Bebas</vt:lpstr>
      <vt:lpstr>Calibri</vt:lpstr>
      <vt:lpstr>FontAwesome</vt:lpstr>
      <vt:lpstr>Lato</vt:lpstr>
      <vt:lpstr>Roboto</vt:lpstr>
      <vt:lpstr>Roboto Slab</vt:lpstr>
      <vt:lpstr>Office Theme</vt:lpstr>
      <vt:lpstr>PowerPoint Presentation</vt:lpstr>
      <vt:lpstr>PowerPoint Presentation</vt:lpstr>
      <vt:lpstr>Welcome Message</vt:lpstr>
      <vt:lpstr>PowerPoint Presentation</vt:lpstr>
      <vt:lpstr>About us</vt:lpstr>
      <vt:lpstr>Our About us</vt:lpstr>
      <vt:lpstr>Our Services</vt:lpstr>
      <vt:lpstr>PowerPoint Presentation</vt:lpstr>
      <vt:lpstr>PowerPoint Presentation</vt:lpstr>
      <vt:lpstr>Our Team</vt:lpstr>
      <vt:lpstr>Our Team</vt:lpstr>
      <vt:lpstr>Our Portfolilo</vt:lpstr>
      <vt:lpstr>Our Portfolio</vt:lpstr>
      <vt:lpstr>Our Portfolio</vt:lpstr>
      <vt:lpstr>Map Project Location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Suman Khan</dc:creator>
  <cp:lastModifiedBy>Suman Sunar</cp:lastModifiedBy>
  <cp:revision>3642</cp:revision>
  <dcterms:created xsi:type="dcterms:W3CDTF">2017-07-18T09:08:44Z</dcterms:created>
  <dcterms:modified xsi:type="dcterms:W3CDTF">2018-08-09T12:57:24Z</dcterms:modified>
</cp:coreProperties>
</file>