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3"/>
  </p:notesMasterIdLst>
  <p:handoutMasterIdLst>
    <p:handoutMasterId r:id="rId24"/>
  </p:handoutMasterIdLst>
  <p:sldIdLst>
    <p:sldId id="891" r:id="rId2"/>
    <p:sldId id="890" r:id="rId3"/>
    <p:sldId id="892" r:id="rId4"/>
    <p:sldId id="882" r:id="rId5"/>
    <p:sldId id="883" r:id="rId6"/>
    <p:sldId id="858" r:id="rId7"/>
    <p:sldId id="861" r:id="rId8"/>
    <p:sldId id="893" r:id="rId9"/>
    <p:sldId id="869" r:id="rId10"/>
    <p:sldId id="894" r:id="rId11"/>
    <p:sldId id="895" r:id="rId12"/>
    <p:sldId id="896" r:id="rId13"/>
    <p:sldId id="862" r:id="rId14"/>
    <p:sldId id="900" r:id="rId15"/>
    <p:sldId id="897" r:id="rId16"/>
    <p:sldId id="898" r:id="rId17"/>
    <p:sldId id="899" r:id="rId18"/>
    <p:sldId id="901" r:id="rId19"/>
    <p:sldId id="902" r:id="rId20"/>
    <p:sldId id="903" r:id="rId21"/>
    <p:sldId id="90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3"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92C8"/>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15" autoAdjust="0"/>
    <p:restoredTop sz="97013"/>
  </p:normalViewPr>
  <p:slideViewPr>
    <p:cSldViewPr snapToGrid="0" snapToObjects="1">
      <p:cViewPr varScale="1">
        <p:scale>
          <a:sx n="70" d="100"/>
          <a:sy n="70" d="100"/>
        </p:scale>
        <p:origin x="738" y="66"/>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76200" cap="rnd">
              <a:solidFill>
                <a:schemeClr val="bg1">
                  <a:lumMod val="95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C9C9-40A1-9071-F6F46A78928F}"/>
            </c:ext>
          </c:extLst>
        </c:ser>
        <c:ser>
          <c:idx val="1"/>
          <c:order val="1"/>
          <c:tx>
            <c:strRef>
              <c:f>Sheet1!$C$1</c:f>
              <c:strCache>
                <c:ptCount val="1"/>
                <c:pt idx="0">
                  <c:v>Series 2</c:v>
                </c:pt>
              </c:strCache>
            </c:strRef>
          </c:tx>
          <c:spPr>
            <a:ln w="76200" cap="rnd">
              <a:solidFill>
                <a:schemeClr val="bg1">
                  <a:lumMod val="85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C9C9-40A1-9071-F6F46A78928F}"/>
            </c:ext>
          </c:extLst>
        </c:ser>
        <c:ser>
          <c:idx val="2"/>
          <c:order val="2"/>
          <c:tx>
            <c:strRef>
              <c:f>Sheet1!$D$1</c:f>
              <c:strCache>
                <c:ptCount val="1"/>
                <c:pt idx="0">
                  <c:v>Series 3</c:v>
                </c:pt>
              </c:strCache>
            </c:strRef>
          </c:tx>
          <c:spPr>
            <a:ln w="76200" cap="rnd">
              <a:solidFill>
                <a:schemeClr val="bg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1</c:v>
                </c:pt>
                <c:pt idx="1">
                  <c:v>2</c:v>
                </c:pt>
                <c:pt idx="2">
                  <c:v>4</c:v>
                </c:pt>
                <c:pt idx="3">
                  <c:v>4</c:v>
                </c:pt>
              </c:numCache>
            </c:numRef>
          </c:val>
          <c:smooth val="0"/>
          <c:extLst>
            <c:ext xmlns:c16="http://schemas.microsoft.com/office/drawing/2014/chart" uri="{C3380CC4-5D6E-409C-BE32-E72D297353CC}">
              <c16:uniqueId val="{00000002-C9C9-40A1-9071-F6F46A78928F}"/>
            </c:ext>
          </c:extLst>
        </c:ser>
        <c:dLbls>
          <c:showLegendKey val="0"/>
          <c:showVal val="0"/>
          <c:showCatName val="0"/>
          <c:showSerName val="0"/>
          <c:showPercent val="0"/>
          <c:showBubbleSize val="0"/>
        </c:dLbls>
        <c:smooth val="0"/>
        <c:axId val="-2092823008"/>
        <c:axId val="-2049389984"/>
      </c:lineChart>
      <c:catAx>
        <c:axId val="-2092823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1"/>
                </a:solidFill>
                <a:latin typeface="Montserrat Light" charset="0"/>
                <a:ea typeface="Montserrat Light" charset="0"/>
                <a:cs typeface="Montserrat Light" charset="0"/>
              </a:defRPr>
            </a:pPr>
            <a:endParaRPr lang="en-US"/>
          </a:p>
        </c:txPr>
        <c:crossAx val="-2049389984"/>
        <c:crosses val="autoZero"/>
        <c:auto val="1"/>
        <c:lblAlgn val="ctr"/>
        <c:lblOffset val="100"/>
        <c:noMultiLvlLbl val="0"/>
      </c:catAx>
      <c:valAx>
        <c:axId val="-20493899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ontserrat Light" charset="0"/>
                <a:ea typeface="Montserrat Light" charset="0"/>
                <a:cs typeface="Montserrat Light" charset="0"/>
              </a:defRPr>
            </a:pPr>
            <a:endParaRPr lang="en-US"/>
          </a:p>
        </c:txPr>
        <c:crossAx val="-2092823008"/>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bg1"/>
                </a:solidFill>
                <a:latin typeface="Montserrat" charset="0"/>
                <a:ea typeface="Montserrat" charset="0"/>
                <a:cs typeface="Montserrat" charset="0"/>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bg1"/>
                </a:solidFill>
                <a:latin typeface="Montserrat" charset="0"/>
                <a:ea typeface="Montserrat" charset="0"/>
                <a:cs typeface="Montserrat" charset="0"/>
              </a:defRPr>
            </a:pPr>
            <a:endParaRPr lang="en-US"/>
          </a:p>
        </c:txPr>
      </c:legendEntry>
      <c:legendEntry>
        <c:idx val="2"/>
        <c:txPr>
          <a:bodyPr rot="0" spcFirstLastPara="1" vertOverflow="ellipsis" vert="horz" wrap="square" anchor="ctr" anchorCtr="1"/>
          <a:lstStyle/>
          <a:p>
            <a:pPr>
              <a:defRPr sz="1000" b="0" i="0" u="none" strike="noStrike" kern="1200" baseline="0">
                <a:solidFill>
                  <a:schemeClr val="bg1"/>
                </a:solidFill>
                <a:latin typeface="Montserrat" charset="0"/>
                <a:ea typeface="Montserrat" charset="0"/>
                <a:cs typeface="Montserrat" charset="0"/>
              </a:defRPr>
            </a:pPr>
            <a:endParaRPr lang="en-US"/>
          </a:p>
        </c:txPr>
      </c:legendEntry>
      <c:layout>
        <c:manualLayout>
          <c:xMode val="edge"/>
          <c:yMode val="edge"/>
          <c:x val="0.23522344958226901"/>
          <c:y val="0.92489671363232595"/>
          <c:w val="0.440436941998959"/>
          <c:h val="6.6464455116038199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bg2"/>
              </a:solidFill>
              <a:latin typeface="Montserrat" charset="0"/>
              <a:ea typeface="Montserrat" charset="0"/>
              <a:cs typeface="Montserrat"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9/24/2018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9/24/2018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3</a:t>
            </a:fld>
            <a:endParaRPr lang="en-US"/>
          </a:p>
        </p:txBody>
      </p:sp>
    </p:spTree>
    <p:extLst>
      <p:ext uri="{BB962C8B-B14F-4D97-AF65-F5344CB8AC3E}">
        <p14:creationId xmlns:p14="http://schemas.microsoft.com/office/powerpoint/2010/main" val="3312664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17</a:t>
            </a:fld>
            <a:endParaRPr lang="en-US"/>
          </a:p>
        </p:txBody>
      </p:sp>
    </p:spTree>
    <p:extLst>
      <p:ext uri="{BB962C8B-B14F-4D97-AF65-F5344CB8AC3E}">
        <p14:creationId xmlns:p14="http://schemas.microsoft.com/office/powerpoint/2010/main" val="3600689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18</a:t>
            </a:fld>
            <a:endParaRPr lang="en-US"/>
          </a:p>
        </p:txBody>
      </p:sp>
    </p:spTree>
    <p:extLst>
      <p:ext uri="{BB962C8B-B14F-4D97-AF65-F5344CB8AC3E}">
        <p14:creationId xmlns:p14="http://schemas.microsoft.com/office/powerpoint/2010/main" val="881008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19</a:t>
            </a:fld>
            <a:endParaRPr lang="en-US"/>
          </a:p>
        </p:txBody>
      </p:sp>
    </p:spTree>
    <p:extLst>
      <p:ext uri="{BB962C8B-B14F-4D97-AF65-F5344CB8AC3E}">
        <p14:creationId xmlns:p14="http://schemas.microsoft.com/office/powerpoint/2010/main" val="15971082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20</a:t>
            </a:fld>
            <a:endParaRPr lang="en-US"/>
          </a:p>
        </p:txBody>
      </p:sp>
    </p:spTree>
    <p:extLst>
      <p:ext uri="{BB962C8B-B14F-4D97-AF65-F5344CB8AC3E}">
        <p14:creationId xmlns:p14="http://schemas.microsoft.com/office/powerpoint/2010/main" val="1155163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21</a:t>
            </a:fld>
            <a:endParaRPr lang="en-US"/>
          </a:p>
        </p:txBody>
      </p:sp>
    </p:spTree>
    <p:extLst>
      <p:ext uri="{BB962C8B-B14F-4D97-AF65-F5344CB8AC3E}">
        <p14:creationId xmlns:p14="http://schemas.microsoft.com/office/powerpoint/2010/main" val="1631557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6</a:t>
            </a:fld>
            <a:endParaRPr lang="en-US"/>
          </a:p>
        </p:txBody>
      </p:sp>
    </p:spTree>
    <p:extLst>
      <p:ext uri="{BB962C8B-B14F-4D97-AF65-F5344CB8AC3E}">
        <p14:creationId xmlns:p14="http://schemas.microsoft.com/office/powerpoint/2010/main" val="3067615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7</a:t>
            </a:fld>
            <a:endParaRPr lang="en-US"/>
          </a:p>
        </p:txBody>
      </p:sp>
    </p:spTree>
    <p:extLst>
      <p:ext uri="{BB962C8B-B14F-4D97-AF65-F5344CB8AC3E}">
        <p14:creationId xmlns:p14="http://schemas.microsoft.com/office/powerpoint/2010/main" val="3281797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8</a:t>
            </a:fld>
            <a:endParaRPr lang="en-US"/>
          </a:p>
        </p:txBody>
      </p:sp>
    </p:spTree>
    <p:extLst>
      <p:ext uri="{BB962C8B-B14F-4D97-AF65-F5344CB8AC3E}">
        <p14:creationId xmlns:p14="http://schemas.microsoft.com/office/powerpoint/2010/main" val="2167533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9</a:t>
            </a:fld>
            <a:endParaRPr lang="en-US"/>
          </a:p>
        </p:txBody>
      </p:sp>
    </p:spTree>
    <p:extLst>
      <p:ext uri="{BB962C8B-B14F-4D97-AF65-F5344CB8AC3E}">
        <p14:creationId xmlns:p14="http://schemas.microsoft.com/office/powerpoint/2010/main" val="2417118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13</a:t>
            </a:fld>
            <a:endParaRPr lang="en-US"/>
          </a:p>
        </p:txBody>
      </p:sp>
    </p:spTree>
    <p:extLst>
      <p:ext uri="{BB962C8B-B14F-4D97-AF65-F5344CB8AC3E}">
        <p14:creationId xmlns:p14="http://schemas.microsoft.com/office/powerpoint/2010/main" val="3622251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14</a:t>
            </a:fld>
            <a:endParaRPr lang="en-US"/>
          </a:p>
        </p:txBody>
      </p:sp>
    </p:spTree>
    <p:extLst>
      <p:ext uri="{BB962C8B-B14F-4D97-AF65-F5344CB8AC3E}">
        <p14:creationId xmlns:p14="http://schemas.microsoft.com/office/powerpoint/2010/main" val="867293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15</a:t>
            </a:fld>
            <a:endParaRPr lang="en-US"/>
          </a:p>
        </p:txBody>
      </p:sp>
    </p:spTree>
    <p:extLst>
      <p:ext uri="{BB962C8B-B14F-4D97-AF65-F5344CB8AC3E}">
        <p14:creationId xmlns:p14="http://schemas.microsoft.com/office/powerpoint/2010/main" val="2996173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16</a:t>
            </a:fld>
            <a:endParaRPr lang="en-US"/>
          </a:p>
        </p:txBody>
      </p:sp>
    </p:spTree>
    <p:extLst>
      <p:ext uri="{BB962C8B-B14F-4D97-AF65-F5344CB8AC3E}">
        <p14:creationId xmlns:p14="http://schemas.microsoft.com/office/powerpoint/2010/main" val="4042053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7_Title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4A7D463-C80E-490D-BBCB-6F5002673D5C}"/>
              </a:ext>
            </a:extLst>
          </p:cNvPr>
          <p:cNvSpPr>
            <a:spLocks noGrp="1"/>
          </p:cNvSpPr>
          <p:nvPr>
            <p:ph type="pic" sz="quarter" idx="11"/>
          </p:nvPr>
        </p:nvSpPr>
        <p:spPr>
          <a:xfrm>
            <a:off x="6610353" y="774696"/>
            <a:ext cx="4901544" cy="5534284"/>
          </a:xfrm>
          <a:custGeom>
            <a:avLst/>
            <a:gdLst>
              <a:gd name="connsiteX0" fmla="*/ 0 w 4901544"/>
              <a:gd name="connsiteY0" fmla="*/ 0 h 5534284"/>
              <a:gd name="connsiteX1" fmla="*/ 4901544 w 4901544"/>
              <a:gd name="connsiteY1" fmla="*/ 0 h 5534284"/>
              <a:gd name="connsiteX2" fmla="*/ 4901544 w 4901544"/>
              <a:gd name="connsiteY2" fmla="*/ 5534284 h 5534284"/>
              <a:gd name="connsiteX3" fmla="*/ 0 w 4901544"/>
              <a:gd name="connsiteY3" fmla="*/ 5534284 h 5534284"/>
            </a:gdLst>
            <a:ahLst/>
            <a:cxnLst>
              <a:cxn ang="0">
                <a:pos x="connsiteX0" y="connsiteY0"/>
              </a:cxn>
              <a:cxn ang="0">
                <a:pos x="connsiteX1" y="connsiteY1"/>
              </a:cxn>
              <a:cxn ang="0">
                <a:pos x="connsiteX2" y="connsiteY2"/>
              </a:cxn>
              <a:cxn ang="0">
                <a:pos x="connsiteX3" y="connsiteY3"/>
              </a:cxn>
            </a:cxnLst>
            <a:rect l="l" t="t" r="r" b="b"/>
            <a:pathLst>
              <a:path w="4901544" h="5534284">
                <a:moveTo>
                  <a:pt x="0" y="0"/>
                </a:moveTo>
                <a:lnTo>
                  <a:pt x="4901544" y="0"/>
                </a:lnTo>
                <a:lnTo>
                  <a:pt x="4901544" y="5534284"/>
                </a:lnTo>
                <a:lnTo>
                  <a:pt x="0" y="5534284"/>
                </a:lnTo>
                <a:close/>
              </a:path>
            </a:pathLst>
          </a:custGeom>
        </p:spPr>
        <p:txBody>
          <a:bodyPr wrap="square" anchor="ctr">
            <a:no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81073C70-E83C-4B56-82BB-60F13AF93838}"/>
              </a:ext>
            </a:extLst>
          </p:cNvPr>
          <p:cNvSpPr>
            <a:spLocks noGrp="1"/>
          </p:cNvSpPr>
          <p:nvPr>
            <p:ph type="pic" sz="quarter" idx="12"/>
          </p:nvPr>
        </p:nvSpPr>
        <p:spPr>
          <a:xfrm>
            <a:off x="2659185" y="3111500"/>
            <a:ext cx="3322516" cy="2075632"/>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40345342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Full Image without Header &amp; Foot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BB92472-2F2B-41BD-B2B0-D27E0622A2E7}"/>
              </a:ext>
            </a:extLst>
          </p:cNvPr>
          <p:cNvSpPr>
            <a:spLocks noGrp="1"/>
          </p:cNvSpPr>
          <p:nvPr>
            <p:ph type="pic" sz="quarter" idx="11"/>
          </p:nvPr>
        </p:nvSpPr>
        <p:spPr>
          <a:xfrm>
            <a:off x="6369111" y="1562100"/>
            <a:ext cx="4660838" cy="3733799"/>
          </a:xfrm>
          <a:custGeom>
            <a:avLst/>
            <a:gdLst>
              <a:gd name="connsiteX0" fmla="*/ 0 w 4660838"/>
              <a:gd name="connsiteY0" fmla="*/ 0 h 3733799"/>
              <a:gd name="connsiteX1" fmla="*/ 4660838 w 4660838"/>
              <a:gd name="connsiteY1" fmla="*/ 0 h 3733799"/>
              <a:gd name="connsiteX2" fmla="*/ 4660838 w 4660838"/>
              <a:gd name="connsiteY2" fmla="*/ 3733799 h 3733799"/>
              <a:gd name="connsiteX3" fmla="*/ 0 w 4660838"/>
              <a:gd name="connsiteY3" fmla="*/ 3733799 h 3733799"/>
            </a:gdLst>
            <a:ahLst/>
            <a:cxnLst>
              <a:cxn ang="0">
                <a:pos x="connsiteX0" y="connsiteY0"/>
              </a:cxn>
              <a:cxn ang="0">
                <a:pos x="connsiteX1" y="connsiteY1"/>
              </a:cxn>
              <a:cxn ang="0">
                <a:pos x="connsiteX2" y="connsiteY2"/>
              </a:cxn>
              <a:cxn ang="0">
                <a:pos x="connsiteX3" y="connsiteY3"/>
              </a:cxn>
            </a:cxnLst>
            <a:rect l="l" t="t" r="r" b="b"/>
            <a:pathLst>
              <a:path w="4660838" h="3733799">
                <a:moveTo>
                  <a:pt x="0" y="0"/>
                </a:moveTo>
                <a:lnTo>
                  <a:pt x="4660838" y="0"/>
                </a:lnTo>
                <a:lnTo>
                  <a:pt x="4660838" y="3733799"/>
                </a:lnTo>
                <a:lnTo>
                  <a:pt x="0" y="373379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63032573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Image without Header &amp; Foot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AEAA051-2A5D-4AD4-B57F-86739E6A9B5C}"/>
              </a:ext>
            </a:extLst>
          </p:cNvPr>
          <p:cNvSpPr>
            <a:spLocks noGrp="1"/>
          </p:cNvSpPr>
          <p:nvPr>
            <p:ph type="pic" sz="quarter" idx="12"/>
          </p:nvPr>
        </p:nvSpPr>
        <p:spPr>
          <a:xfrm>
            <a:off x="0" y="0"/>
            <a:ext cx="12192000" cy="6858000"/>
          </a:xfrm>
          <a:custGeom>
            <a:avLst/>
            <a:gdLst>
              <a:gd name="connsiteX0" fmla="*/ 0 w 4660838"/>
              <a:gd name="connsiteY0" fmla="*/ 0 h 3733800"/>
              <a:gd name="connsiteX1" fmla="*/ 4660838 w 4660838"/>
              <a:gd name="connsiteY1" fmla="*/ 0 h 3733800"/>
              <a:gd name="connsiteX2" fmla="*/ 4660838 w 4660838"/>
              <a:gd name="connsiteY2" fmla="*/ 3733800 h 3733800"/>
              <a:gd name="connsiteX3" fmla="*/ 0 w 4660838"/>
              <a:gd name="connsiteY3" fmla="*/ 3733800 h 3733800"/>
            </a:gdLst>
            <a:ahLst/>
            <a:cxnLst>
              <a:cxn ang="0">
                <a:pos x="connsiteX0" y="connsiteY0"/>
              </a:cxn>
              <a:cxn ang="0">
                <a:pos x="connsiteX1" y="connsiteY1"/>
              </a:cxn>
              <a:cxn ang="0">
                <a:pos x="connsiteX2" y="connsiteY2"/>
              </a:cxn>
              <a:cxn ang="0">
                <a:pos x="connsiteX3" y="connsiteY3"/>
              </a:cxn>
            </a:cxnLst>
            <a:rect l="l" t="t" r="r" b="b"/>
            <a:pathLst>
              <a:path w="4660838" h="3733800">
                <a:moveTo>
                  <a:pt x="0" y="0"/>
                </a:moveTo>
                <a:lnTo>
                  <a:pt x="4660838" y="0"/>
                </a:lnTo>
                <a:lnTo>
                  <a:pt x="4660838" y="3733800"/>
                </a:lnTo>
                <a:lnTo>
                  <a:pt x="0" y="37338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13652091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Full Image without Header &amp; Foote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ABA9E32-D590-47AD-8B2C-AC23940CEA07}"/>
              </a:ext>
            </a:extLst>
          </p:cNvPr>
          <p:cNvSpPr>
            <a:spLocks noGrp="1"/>
          </p:cNvSpPr>
          <p:nvPr>
            <p:ph type="pic" sz="quarter" idx="13"/>
          </p:nvPr>
        </p:nvSpPr>
        <p:spPr>
          <a:xfrm>
            <a:off x="3389194" y="672151"/>
            <a:ext cx="2697707" cy="5513695"/>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txBody>
          <a:bodyPr wrap="square" anchor="ctr">
            <a:noAutofit/>
          </a:bodyPr>
          <a:lstStyle>
            <a:lvl1pPr marL="0" indent="0" algn="ctr">
              <a:buNone/>
              <a:defRPr sz="1200"/>
            </a:lvl1pPr>
          </a:lstStyle>
          <a:p>
            <a:endParaRPr lang="en-US" dirty="0"/>
          </a:p>
        </p:txBody>
      </p:sp>
      <p:sp>
        <p:nvSpPr>
          <p:cNvPr id="10" name="Picture Placeholder 9">
            <a:extLst>
              <a:ext uri="{FF2B5EF4-FFF2-40B4-BE49-F238E27FC236}">
                <a16:creationId xmlns:a16="http://schemas.microsoft.com/office/drawing/2014/main" id="{867570C7-A436-4E3E-9D71-D9EE3817E761}"/>
              </a:ext>
            </a:extLst>
          </p:cNvPr>
          <p:cNvSpPr>
            <a:spLocks noGrp="1"/>
          </p:cNvSpPr>
          <p:nvPr>
            <p:ph type="pic" sz="quarter" idx="14"/>
          </p:nvPr>
        </p:nvSpPr>
        <p:spPr>
          <a:xfrm>
            <a:off x="6106804" y="672152"/>
            <a:ext cx="2697707" cy="5513695"/>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txBody>
          <a:bodyPr wrap="square" anchor="ctr">
            <a:noAutofit/>
          </a:bodyPr>
          <a:lstStyle>
            <a:lvl1pPr marL="0" indent="0" algn="ctr">
              <a:buNone/>
              <a:defRPr sz="1200"/>
            </a:lvl1pPr>
          </a:lstStyle>
          <a:p>
            <a:endParaRPr lang="en-US" dirty="0"/>
          </a:p>
        </p:txBody>
      </p:sp>
      <p:sp>
        <p:nvSpPr>
          <p:cNvPr id="11" name="Picture Placeholder 10">
            <a:extLst>
              <a:ext uri="{FF2B5EF4-FFF2-40B4-BE49-F238E27FC236}">
                <a16:creationId xmlns:a16="http://schemas.microsoft.com/office/drawing/2014/main" id="{66846493-6A61-4EBD-A9BB-2EEA1AF1452D}"/>
              </a:ext>
            </a:extLst>
          </p:cNvPr>
          <p:cNvSpPr>
            <a:spLocks noGrp="1"/>
          </p:cNvSpPr>
          <p:nvPr>
            <p:ph type="pic" sz="quarter" idx="15"/>
          </p:nvPr>
        </p:nvSpPr>
        <p:spPr>
          <a:xfrm>
            <a:off x="8824604" y="672152"/>
            <a:ext cx="2697707" cy="5513695"/>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txBody>
          <a:bodyPr wrap="square" anchor="ctr">
            <a:noAutofit/>
          </a:bodyPr>
          <a:lstStyle>
            <a:lvl1pPr marL="0" indent="0" algn="ctr">
              <a:buNone/>
              <a:defRPr sz="1200"/>
            </a:lvl1pPr>
          </a:lstStyle>
          <a:p>
            <a:endParaRPr lang="en-US" dirty="0"/>
          </a:p>
        </p:txBody>
      </p:sp>
      <p:sp>
        <p:nvSpPr>
          <p:cNvPr id="7" name="Picture Placeholder 6">
            <a:extLst>
              <a:ext uri="{FF2B5EF4-FFF2-40B4-BE49-F238E27FC236}">
                <a16:creationId xmlns:a16="http://schemas.microsoft.com/office/drawing/2014/main" id="{C1D62376-D909-402A-901E-89524A7E2E45}"/>
              </a:ext>
            </a:extLst>
          </p:cNvPr>
          <p:cNvSpPr>
            <a:spLocks noGrp="1"/>
          </p:cNvSpPr>
          <p:nvPr>
            <p:ph type="pic" sz="quarter" idx="12"/>
          </p:nvPr>
        </p:nvSpPr>
        <p:spPr>
          <a:xfrm>
            <a:off x="673290" y="672152"/>
            <a:ext cx="2697707" cy="5513695"/>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5288085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Full Image without Header &amp; Footer">
    <p:spTree>
      <p:nvGrpSpPr>
        <p:cNvPr id="1" name=""/>
        <p:cNvGrpSpPr/>
        <p:nvPr/>
      </p:nvGrpSpPr>
      <p:grpSpPr>
        <a:xfrm>
          <a:off x="0" y="0"/>
          <a:ext cx="0" cy="0"/>
          <a:chOff x="0" y="0"/>
          <a:chExt cx="0" cy="0"/>
        </a:xfrm>
      </p:grpSpPr>
      <p:sp>
        <p:nvSpPr>
          <p:cNvPr id="33" name="Picture Placeholder 32">
            <a:extLst>
              <a:ext uri="{FF2B5EF4-FFF2-40B4-BE49-F238E27FC236}">
                <a16:creationId xmlns:a16="http://schemas.microsoft.com/office/drawing/2014/main" id="{35C98A73-2174-4C05-9F6C-7AB8218DBD00}"/>
              </a:ext>
            </a:extLst>
          </p:cNvPr>
          <p:cNvSpPr>
            <a:spLocks noGrp="1"/>
          </p:cNvSpPr>
          <p:nvPr>
            <p:ph type="pic" sz="quarter" idx="18"/>
          </p:nvPr>
        </p:nvSpPr>
        <p:spPr>
          <a:xfrm>
            <a:off x="5523373" y="4606120"/>
            <a:ext cx="3557806" cy="1951626"/>
          </a:xfrm>
          <a:custGeom>
            <a:avLst/>
            <a:gdLst>
              <a:gd name="connsiteX0" fmla="*/ 0 w 3557806"/>
              <a:gd name="connsiteY0" fmla="*/ 0 h 1951626"/>
              <a:gd name="connsiteX1" fmla="*/ 3557806 w 3557806"/>
              <a:gd name="connsiteY1" fmla="*/ 0 h 1951626"/>
              <a:gd name="connsiteX2" fmla="*/ 3557806 w 3557806"/>
              <a:gd name="connsiteY2" fmla="*/ 1951626 h 1951626"/>
              <a:gd name="connsiteX3" fmla="*/ 0 w 3557806"/>
              <a:gd name="connsiteY3" fmla="*/ 1951626 h 1951626"/>
            </a:gdLst>
            <a:ahLst/>
            <a:cxnLst>
              <a:cxn ang="0">
                <a:pos x="connsiteX0" y="connsiteY0"/>
              </a:cxn>
              <a:cxn ang="0">
                <a:pos x="connsiteX1" y="connsiteY1"/>
              </a:cxn>
              <a:cxn ang="0">
                <a:pos x="connsiteX2" y="connsiteY2"/>
              </a:cxn>
              <a:cxn ang="0">
                <a:pos x="connsiteX3" y="connsiteY3"/>
              </a:cxn>
            </a:cxnLst>
            <a:rect l="l" t="t" r="r" b="b"/>
            <a:pathLst>
              <a:path w="3557806" h="1951626">
                <a:moveTo>
                  <a:pt x="0" y="0"/>
                </a:moveTo>
                <a:lnTo>
                  <a:pt x="3557806" y="0"/>
                </a:lnTo>
                <a:lnTo>
                  <a:pt x="3557806" y="1951626"/>
                </a:lnTo>
                <a:lnTo>
                  <a:pt x="0" y="1951626"/>
                </a:lnTo>
                <a:close/>
              </a:path>
            </a:pathLst>
          </a:custGeom>
        </p:spPr>
        <p:txBody>
          <a:bodyPr wrap="square" anchor="ctr">
            <a:noAutofit/>
          </a:bodyPr>
          <a:lstStyle>
            <a:lvl1pPr marL="0" indent="0" algn="ctr">
              <a:buNone/>
              <a:defRPr sz="1200"/>
            </a:lvl1pPr>
          </a:lstStyle>
          <a:p>
            <a:endParaRPr lang="en-US" dirty="0"/>
          </a:p>
        </p:txBody>
      </p:sp>
      <p:sp>
        <p:nvSpPr>
          <p:cNvPr id="32" name="Picture Placeholder 31">
            <a:extLst>
              <a:ext uri="{FF2B5EF4-FFF2-40B4-BE49-F238E27FC236}">
                <a16:creationId xmlns:a16="http://schemas.microsoft.com/office/drawing/2014/main" id="{A09EE1B2-1B09-4E0E-8A7E-1BA3834BC1F5}"/>
              </a:ext>
            </a:extLst>
          </p:cNvPr>
          <p:cNvSpPr>
            <a:spLocks noGrp="1"/>
          </p:cNvSpPr>
          <p:nvPr>
            <p:ph type="pic" sz="quarter" idx="17"/>
          </p:nvPr>
        </p:nvSpPr>
        <p:spPr>
          <a:xfrm>
            <a:off x="1794826" y="4606120"/>
            <a:ext cx="3557806" cy="1951626"/>
          </a:xfrm>
          <a:custGeom>
            <a:avLst/>
            <a:gdLst>
              <a:gd name="connsiteX0" fmla="*/ 0 w 3557806"/>
              <a:gd name="connsiteY0" fmla="*/ 0 h 1951626"/>
              <a:gd name="connsiteX1" fmla="*/ 3557806 w 3557806"/>
              <a:gd name="connsiteY1" fmla="*/ 0 h 1951626"/>
              <a:gd name="connsiteX2" fmla="*/ 3557806 w 3557806"/>
              <a:gd name="connsiteY2" fmla="*/ 1951626 h 1951626"/>
              <a:gd name="connsiteX3" fmla="*/ 0 w 3557806"/>
              <a:gd name="connsiteY3" fmla="*/ 1951626 h 1951626"/>
            </a:gdLst>
            <a:ahLst/>
            <a:cxnLst>
              <a:cxn ang="0">
                <a:pos x="connsiteX0" y="connsiteY0"/>
              </a:cxn>
              <a:cxn ang="0">
                <a:pos x="connsiteX1" y="connsiteY1"/>
              </a:cxn>
              <a:cxn ang="0">
                <a:pos x="connsiteX2" y="connsiteY2"/>
              </a:cxn>
              <a:cxn ang="0">
                <a:pos x="connsiteX3" y="connsiteY3"/>
              </a:cxn>
            </a:cxnLst>
            <a:rect l="l" t="t" r="r" b="b"/>
            <a:pathLst>
              <a:path w="3557806" h="1951626">
                <a:moveTo>
                  <a:pt x="0" y="0"/>
                </a:moveTo>
                <a:lnTo>
                  <a:pt x="3557806" y="0"/>
                </a:lnTo>
                <a:lnTo>
                  <a:pt x="3557806" y="1951626"/>
                </a:lnTo>
                <a:lnTo>
                  <a:pt x="0" y="1951626"/>
                </a:lnTo>
                <a:close/>
              </a:path>
            </a:pathLst>
          </a:custGeom>
        </p:spPr>
        <p:txBody>
          <a:bodyPr wrap="square" anchor="ctr">
            <a:noAutofit/>
          </a:bodyPr>
          <a:lstStyle>
            <a:lvl1pPr marL="0" indent="0" algn="ctr">
              <a:buNone/>
              <a:defRPr sz="1200"/>
            </a:lvl1pPr>
          </a:lstStyle>
          <a:p>
            <a:endParaRPr lang="en-US" dirty="0"/>
          </a:p>
        </p:txBody>
      </p:sp>
      <p:sp>
        <p:nvSpPr>
          <p:cNvPr id="31" name="Picture Placeholder 30">
            <a:extLst>
              <a:ext uri="{FF2B5EF4-FFF2-40B4-BE49-F238E27FC236}">
                <a16:creationId xmlns:a16="http://schemas.microsoft.com/office/drawing/2014/main" id="{BEA0F05C-2087-4F99-B93C-55F0A5743B1D}"/>
              </a:ext>
            </a:extLst>
          </p:cNvPr>
          <p:cNvSpPr>
            <a:spLocks noGrp="1"/>
          </p:cNvSpPr>
          <p:nvPr>
            <p:ph type="pic" sz="quarter" idx="16"/>
          </p:nvPr>
        </p:nvSpPr>
        <p:spPr>
          <a:xfrm>
            <a:off x="8634193" y="2453187"/>
            <a:ext cx="3557805" cy="1951629"/>
          </a:xfrm>
          <a:custGeom>
            <a:avLst/>
            <a:gdLst>
              <a:gd name="connsiteX0" fmla="*/ 0 w 3557805"/>
              <a:gd name="connsiteY0" fmla="*/ 0 h 1951629"/>
              <a:gd name="connsiteX1" fmla="*/ 3557805 w 3557805"/>
              <a:gd name="connsiteY1" fmla="*/ 0 h 1951629"/>
              <a:gd name="connsiteX2" fmla="*/ 3557805 w 3557805"/>
              <a:gd name="connsiteY2" fmla="*/ 1951629 h 1951629"/>
              <a:gd name="connsiteX3" fmla="*/ 0 w 3557805"/>
              <a:gd name="connsiteY3" fmla="*/ 1951629 h 1951629"/>
            </a:gdLst>
            <a:ahLst/>
            <a:cxnLst>
              <a:cxn ang="0">
                <a:pos x="connsiteX0" y="connsiteY0"/>
              </a:cxn>
              <a:cxn ang="0">
                <a:pos x="connsiteX1" y="connsiteY1"/>
              </a:cxn>
              <a:cxn ang="0">
                <a:pos x="connsiteX2" y="connsiteY2"/>
              </a:cxn>
              <a:cxn ang="0">
                <a:pos x="connsiteX3" y="connsiteY3"/>
              </a:cxn>
            </a:cxnLst>
            <a:rect l="l" t="t" r="r" b="b"/>
            <a:pathLst>
              <a:path w="3557805" h="1951629">
                <a:moveTo>
                  <a:pt x="0" y="0"/>
                </a:moveTo>
                <a:lnTo>
                  <a:pt x="3557805" y="0"/>
                </a:lnTo>
                <a:lnTo>
                  <a:pt x="3557805" y="1951629"/>
                </a:lnTo>
                <a:lnTo>
                  <a:pt x="0" y="1951629"/>
                </a:lnTo>
                <a:close/>
              </a:path>
            </a:pathLst>
          </a:custGeom>
        </p:spPr>
        <p:txBody>
          <a:bodyPr wrap="square" anchor="ctr">
            <a:noAutofit/>
          </a:bodyPr>
          <a:lstStyle>
            <a:lvl1pPr marL="0" indent="0" algn="ctr">
              <a:buNone/>
              <a:defRPr sz="1200"/>
            </a:lvl1pPr>
          </a:lstStyle>
          <a:p>
            <a:endParaRPr lang="en-US" dirty="0"/>
          </a:p>
        </p:txBody>
      </p:sp>
      <p:sp>
        <p:nvSpPr>
          <p:cNvPr id="30" name="Picture Placeholder 29">
            <a:extLst>
              <a:ext uri="{FF2B5EF4-FFF2-40B4-BE49-F238E27FC236}">
                <a16:creationId xmlns:a16="http://schemas.microsoft.com/office/drawing/2014/main" id="{7A55EA61-C3E9-4669-912A-0917E5EBAB45}"/>
              </a:ext>
            </a:extLst>
          </p:cNvPr>
          <p:cNvSpPr>
            <a:spLocks noGrp="1"/>
          </p:cNvSpPr>
          <p:nvPr>
            <p:ph type="pic" sz="quarter" idx="15"/>
          </p:nvPr>
        </p:nvSpPr>
        <p:spPr>
          <a:xfrm>
            <a:off x="4872382" y="2453186"/>
            <a:ext cx="3557806" cy="1951628"/>
          </a:xfrm>
          <a:custGeom>
            <a:avLst/>
            <a:gdLst>
              <a:gd name="connsiteX0" fmla="*/ 0 w 3557806"/>
              <a:gd name="connsiteY0" fmla="*/ 0 h 1951628"/>
              <a:gd name="connsiteX1" fmla="*/ 3557806 w 3557806"/>
              <a:gd name="connsiteY1" fmla="*/ 0 h 1951628"/>
              <a:gd name="connsiteX2" fmla="*/ 3557806 w 3557806"/>
              <a:gd name="connsiteY2" fmla="*/ 1951628 h 1951628"/>
              <a:gd name="connsiteX3" fmla="*/ 0 w 3557806"/>
              <a:gd name="connsiteY3" fmla="*/ 1951628 h 1951628"/>
            </a:gdLst>
            <a:ahLst/>
            <a:cxnLst>
              <a:cxn ang="0">
                <a:pos x="connsiteX0" y="connsiteY0"/>
              </a:cxn>
              <a:cxn ang="0">
                <a:pos x="connsiteX1" y="connsiteY1"/>
              </a:cxn>
              <a:cxn ang="0">
                <a:pos x="connsiteX2" y="connsiteY2"/>
              </a:cxn>
              <a:cxn ang="0">
                <a:pos x="connsiteX3" y="connsiteY3"/>
              </a:cxn>
            </a:cxnLst>
            <a:rect l="l" t="t" r="r" b="b"/>
            <a:pathLst>
              <a:path w="3557806" h="1951628">
                <a:moveTo>
                  <a:pt x="0" y="0"/>
                </a:moveTo>
                <a:lnTo>
                  <a:pt x="3557806" y="0"/>
                </a:lnTo>
                <a:lnTo>
                  <a:pt x="3557806" y="1951628"/>
                </a:lnTo>
                <a:lnTo>
                  <a:pt x="0" y="1951628"/>
                </a:lnTo>
                <a:close/>
              </a:path>
            </a:pathLst>
          </a:custGeom>
        </p:spPr>
        <p:txBody>
          <a:bodyPr wrap="square" anchor="ctr">
            <a:noAutofit/>
          </a:bodyPr>
          <a:lstStyle>
            <a:lvl1pPr marL="0" indent="0" algn="ctr">
              <a:buNone/>
              <a:defRPr sz="1200"/>
            </a:lvl1pPr>
          </a:lstStyle>
          <a:p>
            <a:endParaRPr lang="en-US" dirty="0"/>
          </a:p>
        </p:txBody>
      </p:sp>
      <p:sp>
        <p:nvSpPr>
          <p:cNvPr id="29" name="Picture Placeholder 28">
            <a:extLst>
              <a:ext uri="{FF2B5EF4-FFF2-40B4-BE49-F238E27FC236}">
                <a16:creationId xmlns:a16="http://schemas.microsoft.com/office/drawing/2014/main" id="{DA4989A6-7008-435E-9215-0EA9BCB37271}"/>
              </a:ext>
            </a:extLst>
          </p:cNvPr>
          <p:cNvSpPr>
            <a:spLocks noGrp="1"/>
          </p:cNvSpPr>
          <p:nvPr>
            <p:ph type="pic" sz="quarter" idx="14"/>
          </p:nvPr>
        </p:nvSpPr>
        <p:spPr>
          <a:xfrm>
            <a:off x="1110571" y="2453186"/>
            <a:ext cx="3557807" cy="1951628"/>
          </a:xfrm>
          <a:custGeom>
            <a:avLst/>
            <a:gdLst>
              <a:gd name="connsiteX0" fmla="*/ 0 w 3557807"/>
              <a:gd name="connsiteY0" fmla="*/ 0 h 1951628"/>
              <a:gd name="connsiteX1" fmla="*/ 3557807 w 3557807"/>
              <a:gd name="connsiteY1" fmla="*/ 0 h 1951628"/>
              <a:gd name="connsiteX2" fmla="*/ 3557807 w 3557807"/>
              <a:gd name="connsiteY2" fmla="*/ 1951628 h 1951628"/>
              <a:gd name="connsiteX3" fmla="*/ 0 w 3557807"/>
              <a:gd name="connsiteY3" fmla="*/ 1951628 h 1951628"/>
            </a:gdLst>
            <a:ahLst/>
            <a:cxnLst>
              <a:cxn ang="0">
                <a:pos x="connsiteX0" y="connsiteY0"/>
              </a:cxn>
              <a:cxn ang="0">
                <a:pos x="connsiteX1" y="connsiteY1"/>
              </a:cxn>
              <a:cxn ang="0">
                <a:pos x="connsiteX2" y="connsiteY2"/>
              </a:cxn>
              <a:cxn ang="0">
                <a:pos x="connsiteX3" y="connsiteY3"/>
              </a:cxn>
            </a:cxnLst>
            <a:rect l="l" t="t" r="r" b="b"/>
            <a:pathLst>
              <a:path w="3557807" h="1951628">
                <a:moveTo>
                  <a:pt x="0" y="0"/>
                </a:moveTo>
                <a:lnTo>
                  <a:pt x="3557807" y="0"/>
                </a:lnTo>
                <a:lnTo>
                  <a:pt x="3557807" y="1951628"/>
                </a:lnTo>
                <a:lnTo>
                  <a:pt x="0" y="1951628"/>
                </a:lnTo>
                <a:close/>
              </a:path>
            </a:pathLst>
          </a:custGeom>
        </p:spPr>
        <p:txBody>
          <a:bodyPr wrap="square" anchor="ctr">
            <a:noAutofit/>
          </a:bodyPr>
          <a:lstStyle>
            <a:lvl1pPr marL="0" indent="0" algn="ctr">
              <a:buNone/>
              <a:defRPr sz="1200"/>
            </a:lvl1pPr>
          </a:lstStyle>
          <a:p>
            <a:endParaRPr lang="en-US" dirty="0"/>
          </a:p>
        </p:txBody>
      </p:sp>
      <p:sp>
        <p:nvSpPr>
          <p:cNvPr id="28" name="Picture Placeholder 27">
            <a:extLst>
              <a:ext uri="{FF2B5EF4-FFF2-40B4-BE49-F238E27FC236}">
                <a16:creationId xmlns:a16="http://schemas.microsoft.com/office/drawing/2014/main" id="{1D2523F9-AD9E-44A5-B9E7-AF3827E906F5}"/>
              </a:ext>
            </a:extLst>
          </p:cNvPr>
          <p:cNvSpPr>
            <a:spLocks noGrp="1"/>
          </p:cNvSpPr>
          <p:nvPr>
            <p:ph type="pic" sz="quarter" idx="13"/>
          </p:nvPr>
        </p:nvSpPr>
        <p:spPr>
          <a:xfrm>
            <a:off x="6485206" y="300253"/>
            <a:ext cx="3287361" cy="1951629"/>
          </a:xfrm>
          <a:custGeom>
            <a:avLst/>
            <a:gdLst>
              <a:gd name="connsiteX0" fmla="*/ 0 w 3287361"/>
              <a:gd name="connsiteY0" fmla="*/ 0 h 1951629"/>
              <a:gd name="connsiteX1" fmla="*/ 3287361 w 3287361"/>
              <a:gd name="connsiteY1" fmla="*/ 0 h 1951629"/>
              <a:gd name="connsiteX2" fmla="*/ 3287361 w 3287361"/>
              <a:gd name="connsiteY2" fmla="*/ 1951629 h 1951629"/>
              <a:gd name="connsiteX3" fmla="*/ 0 w 3287361"/>
              <a:gd name="connsiteY3" fmla="*/ 1951629 h 1951629"/>
            </a:gdLst>
            <a:ahLst/>
            <a:cxnLst>
              <a:cxn ang="0">
                <a:pos x="connsiteX0" y="connsiteY0"/>
              </a:cxn>
              <a:cxn ang="0">
                <a:pos x="connsiteX1" y="connsiteY1"/>
              </a:cxn>
              <a:cxn ang="0">
                <a:pos x="connsiteX2" y="connsiteY2"/>
              </a:cxn>
              <a:cxn ang="0">
                <a:pos x="connsiteX3" y="connsiteY3"/>
              </a:cxn>
            </a:cxnLst>
            <a:rect l="l" t="t" r="r" b="b"/>
            <a:pathLst>
              <a:path w="3287361" h="1951629">
                <a:moveTo>
                  <a:pt x="0" y="0"/>
                </a:moveTo>
                <a:lnTo>
                  <a:pt x="3287361" y="0"/>
                </a:lnTo>
                <a:lnTo>
                  <a:pt x="3287361" y="1951629"/>
                </a:lnTo>
                <a:lnTo>
                  <a:pt x="0" y="1951629"/>
                </a:lnTo>
                <a:close/>
              </a:path>
            </a:pathLst>
          </a:custGeom>
        </p:spPr>
        <p:txBody>
          <a:bodyPr wrap="square" anchor="ctr">
            <a:noAutofit/>
          </a:bodyPr>
          <a:lstStyle>
            <a:lvl1pPr marL="0" indent="0" algn="ctr">
              <a:buNone/>
              <a:defRPr sz="1200"/>
            </a:lvl1pPr>
          </a:lstStyle>
          <a:p>
            <a:endParaRPr lang="en-US" dirty="0"/>
          </a:p>
        </p:txBody>
      </p:sp>
      <p:sp>
        <p:nvSpPr>
          <p:cNvPr id="27" name="Picture Placeholder 26">
            <a:extLst>
              <a:ext uri="{FF2B5EF4-FFF2-40B4-BE49-F238E27FC236}">
                <a16:creationId xmlns:a16="http://schemas.microsoft.com/office/drawing/2014/main" id="{7F7C7303-8AF4-425D-8B2E-E673338CDCB9}"/>
              </a:ext>
            </a:extLst>
          </p:cNvPr>
          <p:cNvSpPr>
            <a:spLocks noGrp="1"/>
          </p:cNvSpPr>
          <p:nvPr>
            <p:ph type="pic" sz="quarter" idx="12"/>
          </p:nvPr>
        </p:nvSpPr>
        <p:spPr>
          <a:xfrm>
            <a:off x="3001835" y="300252"/>
            <a:ext cx="3287364" cy="1951628"/>
          </a:xfrm>
          <a:custGeom>
            <a:avLst/>
            <a:gdLst>
              <a:gd name="connsiteX0" fmla="*/ 0 w 3287364"/>
              <a:gd name="connsiteY0" fmla="*/ 0 h 1951628"/>
              <a:gd name="connsiteX1" fmla="*/ 3287364 w 3287364"/>
              <a:gd name="connsiteY1" fmla="*/ 0 h 1951628"/>
              <a:gd name="connsiteX2" fmla="*/ 3287364 w 3287364"/>
              <a:gd name="connsiteY2" fmla="*/ 1951628 h 1951628"/>
              <a:gd name="connsiteX3" fmla="*/ 0 w 3287364"/>
              <a:gd name="connsiteY3" fmla="*/ 1951628 h 1951628"/>
            </a:gdLst>
            <a:ahLst/>
            <a:cxnLst>
              <a:cxn ang="0">
                <a:pos x="connsiteX0" y="connsiteY0"/>
              </a:cxn>
              <a:cxn ang="0">
                <a:pos x="connsiteX1" y="connsiteY1"/>
              </a:cxn>
              <a:cxn ang="0">
                <a:pos x="connsiteX2" y="connsiteY2"/>
              </a:cxn>
              <a:cxn ang="0">
                <a:pos x="connsiteX3" y="connsiteY3"/>
              </a:cxn>
            </a:cxnLst>
            <a:rect l="l" t="t" r="r" b="b"/>
            <a:pathLst>
              <a:path w="3287364" h="1951628">
                <a:moveTo>
                  <a:pt x="0" y="0"/>
                </a:moveTo>
                <a:lnTo>
                  <a:pt x="3287364" y="0"/>
                </a:lnTo>
                <a:lnTo>
                  <a:pt x="3287364" y="1951628"/>
                </a:lnTo>
                <a:lnTo>
                  <a:pt x="0" y="1951628"/>
                </a:lnTo>
                <a:close/>
              </a:path>
            </a:pathLst>
          </a:custGeom>
        </p:spPr>
        <p:txBody>
          <a:bodyPr wrap="square" anchor="ctr">
            <a:noAutofit/>
          </a:bodyPr>
          <a:lstStyle>
            <a:lvl1pPr marL="0" indent="0" algn="ctr">
              <a:buNone/>
              <a:defRPr sz="1200"/>
            </a:lvl1pPr>
          </a:lstStyle>
          <a:p>
            <a:endParaRPr lang="en-US" dirty="0"/>
          </a:p>
        </p:txBody>
      </p:sp>
      <p:sp>
        <p:nvSpPr>
          <p:cNvPr id="26" name="Picture Placeholder 25">
            <a:extLst>
              <a:ext uri="{FF2B5EF4-FFF2-40B4-BE49-F238E27FC236}">
                <a16:creationId xmlns:a16="http://schemas.microsoft.com/office/drawing/2014/main" id="{01BD0BBF-09B5-4F66-8590-07343BCB549E}"/>
              </a:ext>
            </a:extLst>
          </p:cNvPr>
          <p:cNvSpPr>
            <a:spLocks noGrp="1"/>
          </p:cNvSpPr>
          <p:nvPr>
            <p:ph type="pic" sz="quarter" idx="11"/>
          </p:nvPr>
        </p:nvSpPr>
        <p:spPr>
          <a:xfrm>
            <a:off x="2" y="300253"/>
            <a:ext cx="2805829" cy="1951629"/>
          </a:xfrm>
          <a:custGeom>
            <a:avLst/>
            <a:gdLst>
              <a:gd name="connsiteX0" fmla="*/ 0 w 2805829"/>
              <a:gd name="connsiteY0" fmla="*/ 0 h 1951629"/>
              <a:gd name="connsiteX1" fmla="*/ 2805829 w 2805829"/>
              <a:gd name="connsiteY1" fmla="*/ 0 h 1951629"/>
              <a:gd name="connsiteX2" fmla="*/ 2805829 w 2805829"/>
              <a:gd name="connsiteY2" fmla="*/ 1951629 h 1951629"/>
              <a:gd name="connsiteX3" fmla="*/ 0 w 2805829"/>
              <a:gd name="connsiteY3" fmla="*/ 1951629 h 1951629"/>
            </a:gdLst>
            <a:ahLst/>
            <a:cxnLst>
              <a:cxn ang="0">
                <a:pos x="connsiteX0" y="connsiteY0"/>
              </a:cxn>
              <a:cxn ang="0">
                <a:pos x="connsiteX1" y="connsiteY1"/>
              </a:cxn>
              <a:cxn ang="0">
                <a:pos x="connsiteX2" y="connsiteY2"/>
              </a:cxn>
              <a:cxn ang="0">
                <a:pos x="connsiteX3" y="connsiteY3"/>
              </a:cxn>
            </a:cxnLst>
            <a:rect l="l" t="t" r="r" b="b"/>
            <a:pathLst>
              <a:path w="2805829" h="1951629">
                <a:moveTo>
                  <a:pt x="0" y="0"/>
                </a:moveTo>
                <a:lnTo>
                  <a:pt x="2805829" y="0"/>
                </a:lnTo>
                <a:lnTo>
                  <a:pt x="2805829" y="1951629"/>
                </a:lnTo>
                <a:lnTo>
                  <a:pt x="0" y="195162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2835600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935F907-EF78-40DA-8743-342FB6CC83BF}"/>
              </a:ext>
            </a:extLst>
          </p:cNvPr>
          <p:cNvSpPr>
            <a:spLocks noGrp="1"/>
          </p:cNvSpPr>
          <p:nvPr>
            <p:ph type="pic" sz="quarter" idx="11"/>
          </p:nvPr>
        </p:nvSpPr>
        <p:spPr>
          <a:xfrm>
            <a:off x="0" y="0"/>
            <a:ext cx="3493827" cy="3429000"/>
          </a:xfrm>
          <a:custGeom>
            <a:avLst/>
            <a:gdLst>
              <a:gd name="connsiteX0" fmla="*/ 0 w 3493827"/>
              <a:gd name="connsiteY0" fmla="*/ 0 h 3429000"/>
              <a:gd name="connsiteX1" fmla="*/ 3493827 w 3493827"/>
              <a:gd name="connsiteY1" fmla="*/ 0 h 3429000"/>
              <a:gd name="connsiteX2" fmla="*/ 3493827 w 3493827"/>
              <a:gd name="connsiteY2" fmla="*/ 3429000 h 3429000"/>
              <a:gd name="connsiteX3" fmla="*/ 0 w 349382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93827" h="3429000">
                <a:moveTo>
                  <a:pt x="0" y="0"/>
                </a:moveTo>
                <a:lnTo>
                  <a:pt x="3493827" y="0"/>
                </a:lnTo>
                <a:lnTo>
                  <a:pt x="3493827" y="3429000"/>
                </a:lnTo>
                <a:lnTo>
                  <a:pt x="0" y="3429000"/>
                </a:lnTo>
                <a:close/>
              </a:path>
            </a:pathLst>
          </a:custGeom>
        </p:spPr>
        <p:txBody>
          <a:bodyPr wrap="square" anchor="ctr">
            <a:noAutofit/>
          </a:bodyPr>
          <a:lstStyle>
            <a:lvl1pPr marL="0" indent="0" algn="ctr">
              <a:buNone/>
              <a:defRPr sz="1200"/>
            </a:lvl1pPr>
          </a:lstStyle>
          <a:p>
            <a:endParaRPr lang="en-US" dirty="0"/>
          </a:p>
        </p:txBody>
      </p:sp>
      <p:sp>
        <p:nvSpPr>
          <p:cNvPr id="11" name="Picture Placeholder 10">
            <a:extLst>
              <a:ext uri="{FF2B5EF4-FFF2-40B4-BE49-F238E27FC236}">
                <a16:creationId xmlns:a16="http://schemas.microsoft.com/office/drawing/2014/main" id="{2E15EB50-BA6A-4CBB-B3A4-671C562A049A}"/>
              </a:ext>
            </a:extLst>
          </p:cNvPr>
          <p:cNvSpPr>
            <a:spLocks noGrp="1"/>
          </p:cNvSpPr>
          <p:nvPr>
            <p:ph type="pic" sz="quarter" idx="12"/>
          </p:nvPr>
        </p:nvSpPr>
        <p:spPr>
          <a:xfrm>
            <a:off x="3507853" y="3429000"/>
            <a:ext cx="3479799" cy="3429000"/>
          </a:xfrm>
          <a:custGeom>
            <a:avLst/>
            <a:gdLst>
              <a:gd name="connsiteX0" fmla="*/ 0 w 3479799"/>
              <a:gd name="connsiteY0" fmla="*/ 0 h 3429000"/>
              <a:gd name="connsiteX1" fmla="*/ 3479799 w 3479799"/>
              <a:gd name="connsiteY1" fmla="*/ 0 h 3429000"/>
              <a:gd name="connsiteX2" fmla="*/ 3479799 w 3479799"/>
              <a:gd name="connsiteY2" fmla="*/ 3429000 h 3429000"/>
              <a:gd name="connsiteX3" fmla="*/ 0 w 3479799"/>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79799" h="3429000">
                <a:moveTo>
                  <a:pt x="0" y="0"/>
                </a:moveTo>
                <a:lnTo>
                  <a:pt x="3479799" y="0"/>
                </a:lnTo>
                <a:lnTo>
                  <a:pt x="3479799" y="3429000"/>
                </a:lnTo>
                <a:lnTo>
                  <a:pt x="0" y="3429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6712796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Title Pag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335EB5E-EC24-4CCE-B126-471B60EB0C98}"/>
              </a:ext>
            </a:extLst>
          </p:cNvPr>
          <p:cNvSpPr>
            <a:spLocks noGrp="1"/>
          </p:cNvSpPr>
          <p:nvPr>
            <p:ph type="pic" sz="quarter" idx="12"/>
          </p:nvPr>
        </p:nvSpPr>
        <p:spPr>
          <a:xfrm>
            <a:off x="4788079" y="2140265"/>
            <a:ext cx="2570306" cy="2325960"/>
          </a:xfrm>
          <a:custGeom>
            <a:avLst/>
            <a:gdLst>
              <a:gd name="connsiteX0" fmla="*/ 0 w 2570306"/>
              <a:gd name="connsiteY0" fmla="*/ 0 h 2325960"/>
              <a:gd name="connsiteX1" fmla="*/ 2570306 w 2570306"/>
              <a:gd name="connsiteY1" fmla="*/ 0 h 2325960"/>
              <a:gd name="connsiteX2" fmla="*/ 2570306 w 2570306"/>
              <a:gd name="connsiteY2" fmla="*/ 2325960 h 2325960"/>
              <a:gd name="connsiteX3" fmla="*/ 0 w 2570306"/>
              <a:gd name="connsiteY3" fmla="*/ 2325960 h 2325960"/>
            </a:gdLst>
            <a:ahLst/>
            <a:cxnLst>
              <a:cxn ang="0">
                <a:pos x="connsiteX0" y="connsiteY0"/>
              </a:cxn>
              <a:cxn ang="0">
                <a:pos x="connsiteX1" y="connsiteY1"/>
              </a:cxn>
              <a:cxn ang="0">
                <a:pos x="connsiteX2" y="connsiteY2"/>
              </a:cxn>
              <a:cxn ang="0">
                <a:pos x="connsiteX3" y="connsiteY3"/>
              </a:cxn>
            </a:cxnLst>
            <a:rect l="l" t="t" r="r" b="b"/>
            <a:pathLst>
              <a:path w="2570306" h="2325960">
                <a:moveTo>
                  <a:pt x="0" y="0"/>
                </a:moveTo>
                <a:lnTo>
                  <a:pt x="2570306" y="0"/>
                </a:lnTo>
                <a:lnTo>
                  <a:pt x="2570306" y="2325960"/>
                </a:lnTo>
                <a:lnTo>
                  <a:pt x="0" y="2325960"/>
                </a:lnTo>
                <a:close/>
              </a:path>
            </a:pathLst>
          </a:custGeom>
        </p:spPr>
        <p:txBody>
          <a:bodyPr wrap="square" anchor="ctr">
            <a:noAutofit/>
          </a:bodyPr>
          <a:lstStyle>
            <a:lvl1pPr marL="0" indent="0" algn="ctr">
              <a:buNone/>
              <a:defRPr sz="1200"/>
            </a:lvl1pPr>
          </a:lstStyle>
          <a:p>
            <a:endParaRPr lang="en-US" dirty="0"/>
          </a:p>
        </p:txBody>
      </p:sp>
      <p:sp>
        <p:nvSpPr>
          <p:cNvPr id="12" name="Picture Placeholder 11">
            <a:extLst>
              <a:ext uri="{FF2B5EF4-FFF2-40B4-BE49-F238E27FC236}">
                <a16:creationId xmlns:a16="http://schemas.microsoft.com/office/drawing/2014/main" id="{AD357D26-D087-401B-A5C0-710F994F4073}"/>
              </a:ext>
            </a:extLst>
          </p:cNvPr>
          <p:cNvSpPr>
            <a:spLocks noGrp="1"/>
          </p:cNvSpPr>
          <p:nvPr>
            <p:ph type="pic" sz="quarter" idx="11"/>
          </p:nvPr>
        </p:nvSpPr>
        <p:spPr>
          <a:xfrm>
            <a:off x="1695451" y="2140265"/>
            <a:ext cx="2570307" cy="2325960"/>
          </a:xfrm>
          <a:custGeom>
            <a:avLst/>
            <a:gdLst>
              <a:gd name="connsiteX0" fmla="*/ 0 w 2570307"/>
              <a:gd name="connsiteY0" fmla="*/ 0 h 2325960"/>
              <a:gd name="connsiteX1" fmla="*/ 2570307 w 2570307"/>
              <a:gd name="connsiteY1" fmla="*/ 0 h 2325960"/>
              <a:gd name="connsiteX2" fmla="*/ 2570307 w 2570307"/>
              <a:gd name="connsiteY2" fmla="*/ 2325960 h 2325960"/>
              <a:gd name="connsiteX3" fmla="*/ 0 w 2570307"/>
              <a:gd name="connsiteY3" fmla="*/ 2325960 h 2325960"/>
            </a:gdLst>
            <a:ahLst/>
            <a:cxnLst>
              <a:cxn ang="0">
                <a:pos x="connsiteX0" y="connsiteY0"/>
              </a:cxn>
              <a:cxn ang="0">
                <a:pos x="connsiteX1" y="connsiteY1"/>
              </a:cxn>
              <a:cxn ang="0">
                <a:pos x="connsiteX2" y="connsiteY2"/>
              </a:cxn>
              <a:cxn ang="0">
                <a:pos x="connsiteX3" y="connsiteY3"/>
              </a:cxn>
            </a:cxnLst>
            <a:rect l="l" t="t" r="r" b="b"/>
            <a:pathLst>
              <a:path w="2570307" h="2325960">
                <a:moveTo>
                  <a:pt x="0" y="0"/>
                </a:moveTo>
                <a:lnTo>
                  <a:pt x="2570307" y="0"/>
                </a:lnTo>
                <a:lnTo>
                  <a:pt x="2570307" y="2325960"/>
                </a:lnTo>
                <a:lnTo>
                  <a:pt x="0" y="2325960"/>
                </a:lnTo>
                <a:close/>
              </a:path>
            </a:pathLst>
          </a:custGeom>
        </p:spPr>
        <p:txBody>
          <a:bodyPr wrap="square" anchor="ctr">
            <a:noAutofit/>
          </a:bodyPr>
          <a:lstStyle>
            <a:lvl1pPr marL="0" indent="0" algn="ctr">
              <a:buNone/>
              <a:defRPr sz="1200"/>
            </a:lvl1pPr>
          </a:lstStyle>
          <a:p>
            <a:endParaRPr lang="en-US" dirty="0"/>
          </a:p>
        </p:txBody>
      </p:sp>
      <p:sp>
        <p:nvSpPr>
          <p:cNvPr id="14" name="Picture Placeholder 13">
            <a:extLst>
              <a:ext uri="{FF2B5EF4-FFF2-40B4-BE49-F238E27FC236}">
                <a16:creationId xmlns:a16="http://schemas.microsoft.com/office/drawing/2014/main" id="{6FDEE782-B215-45B8-913B-04DD26F66E07}"/>
              </a:ext>
            </a:extLst>
          </p:cNvPr>
          <p:cNvSpPr>
            <a:spLocks noGrp="1"/>
          </p:cNvSpPr>
          <p:nvPr>
            <p:ph type="pic" sz="quarter" idx="13"/>
          </p:nvPr>
        </p:nvSpPr>
        <p:spPr>
          <a:xfrm>
            <a:off x="7880708" y="2140265"/>
            <a:ext cx="2570306" cy="2325960"/>
          </a:xfrm>
          <a:custGeom>
            <a:avLst/>
            <a:gdLst>
              <a:gd name="connsiteX0" fmla="*/ 0 w 2570306"/>
              <a:gd name="connsiteY0" fmla="*/ 0 h 2325960"/>
              <a:gd name="connsiteX1" fmla="*/ 2570306 w 2570306"/>
              <a:gd name="connsiteY1" fmla="*/ 0 h 2325960"/>
              <a:gd name="connsiteX2" fmla="*/ 2570306 w 2570306"/>
              <a:gd name="connsiteY2" fmla="*/ 2325960 h 2325960"/>
              <a:gd name="connsiteX3" fmla="*/ 0 w 2570306"/>
              <a:gd name="connsiteY3" fmla="*/ 2325960 h 2325960"/>
            </a:gdLst>
            <a:ahLst/>
            <a:cxnLst>
              <a:cxn ang="0">
                <a:pos x="connsiteX0" y="connsiteY0"/>
              </a:cxn>
              <a:cxn ang="0">
                <a:pos x="connsiteX1" y="connsiteY1"/>
              </a:cxn>
              <a:cxn ang="0">
                <a:pos x="connsiteX2" y="connsiteY2"/>
              </a:cxn>
              <a:cxn ang="0">
                <a:pos x="connsiteX3" y="connsiteY3"/>
              </a:cxn>
            </a:cxnLst>
            <a:rect l="l" t="t" r="r" b="b"/>
            <a:pathLst>
              <a:path w="2570306" h="2325960">
                <a:moveTo>
                  <a:pt x="0" y="0"/>
                </a:moveTo>
                <a:lnTo>
                  <a:pt x="2570306" y="0"/>
                </a:lnTo>
                <a:lnTo>
                  <a:pt x="2570306" y="2325960"/>
                </a:lnTo>
                <a:lnTo>
                  <a:pt x="0" y="232596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90917929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P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952D12F3-CC22-4DC1-965D-C85CCFF4E914}"/>
              </a:ext>
            </a:extLst>
          </p:cNvPr>
          <p:cNvSpPr>
            <a:spLocks noGrp="1"/>
          </p:cNvSpPr>
          <p:nvPr>
            <p:ph type="pic" sz="quarter" idx="12"/>
          </p:nvPr>
        </p:nvSpPr>
        <p:spPr>
          <a:xfrm>
            <a:off x="4414639" y="2536640"/>
            <a:ext cx="3362723" cy="2012530"/>
          </a:xfrm>
          <a:custGeom>
            <a:avLst/>
            <a:gdLst>
              <a:gd name="connsiteX0" fmla="*/ 0 w 3362723"/>
              <a:gd name="connsiteY0" fmla="*/ 0 h 2012530"/>
              <a:gd name="connsiteX1" fmla="*/ 3362723 w 3362723"/>
              <a:gd name="connsiteY1" fmla="*/ 0 h 2012530"/>
              <a:gd name="connsiteX2" fmla="*/ 3362723 w 3362723"/>
              <a:gd name="connsiteY2" fmla="*/ 2012530 h 2012530"/>
              <a:gd name="connsiteX3" fmla="*/ 0 w 3362723"/>
              <a:gd name="connsiteY3" fmla="*/ 2012530 h 2012530"/>
            </a:gdLst>
            <a:ahLst/>
            <a:cxnLst>
              <a:cxn ang="0">
                <a:pos x="connsiteX0" y="connsiteY0"/>
              </a:cxn>
              <a:cxn ang="0">
                <a:pos x="connsiteX1" y="connsiteY1"/>
              </a:cxn>
              <a:cxn ang="0">
                <a:pos x="connsiteX2" y="connsiteY2"/>
              </a:cxn>
              <a:cxn ang="0">
                <a:pos x="connsiteX3" y="connsiteY3"/>
              </a:cxn>
            </a:cxnLst>
            <a:rect l="l" t="t" r="r" b="b"/>
            <a:pathLst>
              <a:path w="3362723" h="2012530">
                <a:moveTo>
                  <a:pt x="0" y="0"/>
                </a:moveTo>
                <a:lnTo>
                  <a:pt x="3362723" y="0"/>
                </a:lnTo>
                <a:lnTo>
                  <a:pt x="3362723" y="2012530"/>
                </a:lnTo>
                <a:lnTo>
                  <a:pt x="0" y="2012530"/>
                </a:lnTo>
                <a:close/>
              </a:path>
            </a:pathLst>
          </a:custGeom>
        </p:spPr>
        <p:txBody>
          <a:bodyPr wrap="square" anchor="ctr">
            <a:noAutofit/>
          </a:bodyPr>
          <a:lstStyle>
            <a:lvl1pPr marL="0" indent="0" algn="ctr">
              <a:buNone/>
              <a:defRPr sz="1200"/>
            </a:lvl1pPr>
          </a:lstStyle>
          <a:p>
            <a:endParaRPr lang="en-US" dirty="0"/>
          </a:p>
        </p:txBody>
      </p:sp>
      <p:sp>
        <p:nvSpPr>
          <p:cNvPr id="11" name="Picture Placeholder 10">
            <a:extLst>
              <a:ext uri="{FF2B5EF4-FFF2-40B4-BE49-F238E27FC236}">
                <a16:creationId xmlns:a16="http://schemas.microsoft.com/office/drawing/2014/main" id="{F1437DC2-9776-47A3-AD8A-2B32E5453BEC}"/>
              </a:ext>
            </a:extLst>
          </p:cNvPr>
          <p:cNvSpPr>
            <a:spLocks noGrp="1"/>
          </p:cNvSpPr>
          <p:nvPr>
            <p:ph type="pic" sz="quarter" idx="11"/>
          </p:nvPr>
        </p:nvSpPr>
        <p:spPr>
          <a:xfrm>
            <a:off x="519796" y="2536640"/>
            <a:ext cx="3362725" cy="2012530"/>
          </a:xfrm>
          <a:custGeom>
            <a:avLst/>
            <a:gdLst>
              <a:gd name="connsiteX0" fmla="*/ 0 w 3362725"/>
              <a:gd name="connsiteY0" fmla="*/ 0 h 2012530"/>
              <a:gd name="connsiteX1" fmla="*/ 3362725 w 3362725"/>
              <a:gd name="connsiteY1" fmla="*/ 0 h 2012530"/>
              <a:gd name="connsiteX2" fmla="*/ 3362725 w 3362725"/>
              <a:gd name="connsiteY2" fmla="*/ 2012530 h 2012530"/>
              <a:gd name="connsiteX3" fmla="*/ 0 w 3362725"/>
              <a:gd name="connsiteY3" fmla="*/ 2012530 h 2012530"/>
            </a:gdLst>
            <a:ahLst/>
            <a:cxnLst>
              <a:cxn ang="0">
                <a:pos x="connsiteX0" y="connsiteY0"/>
              </a:cxn>
              <a:cxn ang="0">
                <a:pos x="connsiteX1" y="connsiteY1"/>
              </a:cxn>
              <a:cxn ang="0">
                <a:pos x="connsiteX2" y="connsiteY2"/>
              </a:cxn>
              <a:cxn ang="0">
                <a:pos x="connsiteX3" y="connsiteY3"/>
              </a:cxn>
            </a:cxnLst>
            <a:rect l="l" t="t" r="r" b="b"/>
            <a:pathLst>
              <a:path w="3362725" h="2012530">
                <a:moveTo>
                  <a:pt x="0" y="0"/>
                </a:moveTo>
                <a:lnTo>
                  <a:pt x="3362725" y="0"/>
                </a:lnTo>
                <a:lnTo>
                  <a:pt x="3362725" y="2012530"/>
                </a:lnTo>
                <a:lnTo>
                  <a:pt x="0" y="2012530"/>
                </a:lnTo>
                <a:close/>
              </a:path>
            </a:pathLst>
          </a:custGeom>
        </p:spPr>
        <p:txBody>
          <a:bodyPr wrap="square" anchor="ctr">
            <a:noAutofit/>
          </a:bodyPr>
          <a:lstStyle>
            <a:lvl1pPr marL="0" indent="0" algn="ctr">
              <a:buNone/>
              <a:defRPr sz="1200"/>
            </a:lvl1pPr>
          </a:lstStyle>
          <a:p>
            <a:endParaRPr lang="en-US" dirty="0"/>
          </a:p>
        </p:txBody>
      </p:sp>
      <p:sp>
        <p:nvSpPr>
          <p:cNvPr id="16" name="Picture Placeholder 15">
            <a:extLst>
              <a:ext uri="{FF2B5EF4-FFF2-40B4-BE49-F238E27FC236}">
                <a16:creationId xmlns:a16="http://schemas.microsoft.com/office/drawing/2014/main" id="{3A10DF5C-6916-4E0E-8392-AEE11E6CDA27}"/>
              </a:ext>
            </a:extLst>
          </p:cNvPr>
          <p:cNvSpPr>
            <a:spLocks noGrp="1"/>
          </p:cNvSpPr>
          <p:nvPr>
            <p:ph type="pic" sz="quarter" idx="13"/>
          </p:nvPr>
        </p:nvSpPr>
        <p:spPr>
          <a:xfrm>
            <a:off x="8309482" y="2536640"/>
            <a:ext cx="3362721" cy="2012530"/>
          </a:xfrm>
          <a:custGeom>
            <a:avLst/>
            <a:gdLst>
              <a:gd name="connsiteX0" fmla="*/ 0 w 3362721"/>
              <a:gd name="connsiteY0" fmla="*/ 0 h 2012530"/>
              <a:gd name="connsiteX1" fmla="*/ 3362721 w 3362721"/>
              <a:gd name="connsiteY1" fmla="*/ 0 h 2012530"/>
              <a:gd name="connsiteX2" fmla="*/ 3362721 w 3362721"/>
              <a:gd name="connsiteY2" fmla="*/ 2012530 h 2012530"/>
              <a:gd name="connsiteX3" fmla="*/ 0 w 3362721"/>
              <a:gd name="connsiteY3" fmla="*/ 2012530 h 2012530"/>
            </a:gdLst>
            <a:ahLst/>
            <a:cxnLst>
              <a:cxn ang="0">
                <a:pos x="connsiteX0" y="connsiteY0"/>
              </a:cxn>
              <a:cxn ang="0">
                <a:pos x="connsiteX1" y="connsiteY1"/>
              </a:cxn>
              <a:cxn ang="0">
                <a:pos x="connsiteX2" y="connsiteY2"/>
              </a:cxn>
              <a:cxn ang="0">
                <a:pos x="connsiteX3" y="connsiteY3"/>
              </a:cxn>
            </a:cxnLst>
            <a:rect l="l" t="t" r="r" b="b"/>
            <a:pathLst>
              <a:path w="3362721" h="2012530">
                <a:moveTo>
                  <a:pt x="0" y="0"/>
                </a:moveTo>
                <a:lnTo>
                  <a:pt x="3362721" y="0"/>
                </a:lnTo>
                <a:lnTo>
                  <a:pt x="3362721" y="2012530"/>
                </a:lnTo>
                <a:lnTo>
                  <a:pt x="0" y="201253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65521268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B8025577-0DDB-4D79-919C-BE18322424D0}"/>
              </a:ext>
            </a:extLst>
          </p:cNvPr>
          <p:cNvSpPr>
            <a:spLocks noGrp="1"/>
          </p:cNvSpPr>
          <p:nvPr>
            <p:ph type="pic" sz="quarter" idx="13"/>
          </p:nvPr>
        </p:nvSpPr>
        <p:spPr>
          <a:xfrm>
            <a:off x="2325936" y="2132693"/>
            <a:ext cx="7540128" cy="2231820"/>
          </a:xfrm>
          <a:custGeom>
            <a:avLst/>
            <a:gdLst>
              <a:gd name="connsiteX0" fmla="*/ 0 w 7540128"/>
              <a:gd name="connsiteY0" fmla="*/ 0 h 2231820"/>
              <a:gd name="connsiteX1" fmla="*/ 7540128 w 7540128"/>
              <a:gd name="connsiteY1" fmla="*/ 0 h 2231820"/>
              <a:gd name="connsiteX2" fmla="*/ 7540128 w 7540128"/>
              <a:gd name="connsiteY2" fmla="*/ 2231820 h 2231820"/>
              <a:gd name="connsiteX3" fmla="*/ 0 w 7540128"/>
              <a:gd name="connsiteY3" fmla="*/ 2231820 h 2231820"/>
            </a:gdLst>
            <a:ahLst/>
            <a:cxnLst>
              <a:cxn ang="0">
                <a:pos x="connsiteX0" y="connsiteY0"/>
              </a:cxn>
              <a:cxn ang="0">
                <a:pos x="connsiteX1" y="connsiteY1"/>
              </a:cxn>
              <a:cxn ang="0">
                <a:pos x="connsiteX2" y="connsiteY2"/>
              </a:cxn>
              <a:cxn ang="0">
                <a:pos x="connsiteX3" y="connsiteY3"/>
              </a:cxn>
            </a:cxnLst>
            <a:rect l="l" t="t" r="r" b="b"/>
            <a:pathLst>
              <a:path w="7540128" h="2231820">
                <a:moveTo>
                  <a:pt x="0" y="0"/>
                </a:moveTo>
                <a:lnTo>
                  <a:pt x="7540128" y="0"/>
                </a:lnTo>
                <a:lnTo>
                  <a:pt x="7540128" y="2231820"/>
                </a:lnTo>
                <a:lnTo>
                  <a:pt x="0" y="223182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1546163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Title Page">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044EFB6E-7D24-49E0-A5F4-C85B266B2E34}"/>
              </a:ext>
            </a:extLst>
          </p:cNvPr>
          <p:cNvSpPr>
            <a:spLocks noGrp="1"/>
          </p:cNvSpPr>
          <p:nvPr>
            <p:ph type="pic" sz="quarter" idx="14"/>
          </p:nvPr>
        </p:nvSpPr>
        <p:spPr>
          <a:xfrm>
            <a:off x="3628574" y="0"/>
            <a:ext cx="3595006" cy="2873828"/>
          </a:xfrm>
          <a:custGeom>
            <a:avLst/>
            <a:gdLst>
              <a:gd name="connsiteX0" fmla="*/ 0 w 3595006"/>
              <a:gd name="connsiteY0" fmla="*/ 0 h 2873828"/>
              <a:gd name="connsiteX1" fmla="*/ 3595006 w 3595006"/>
              <a:gd name="connsiteY1" fmla="*/ 0 h 2873828"/>
              <a:gd name="connsiteX2" fmla="*/ 3595006 w 3595006"/>
              <a:gd name="connsiteY2" fmla="*/ 2873828 h 2873828"/>
              <a:gd name="connsiteX3" fmla="*/ 0 w 3595006"/>
              <a:gd name="connsiteY3" fmla="*/ 2873828 h 2873828"/>
            </a:gdLst>
            <a:ahLst/>
            <a:cxnLst>
              <a:cxn ang="0">
                <a:pos x="connsiteX0" y="connsiteY0"/>
              </a:cxn>
              <a:cxn ang="0">
                <a:pos x="connsiteX1" y="connsiteY1"/>
              </a:cxn>
              <a:cxn ang="0">
                <a:pos x="connsiteX2" y="connsiteY2"/>
              </a:cxn>
              <a:cxn ang="0">
                <a:pos x="connsiteX3" y="connsiteY3"/>
              </a:cxn>
            </a:cxnLst>
            <a:rect l="l" t="t" r="r" b="b"/>
            <a:pathLst>
              <a:path w="3595006" h="2873828">
                <a:moveTo>
                  <a:pt x="0" y="0"/>
                </a:moveTo>
                <a:lnTo>
                  <a:pt x="3595006" y="0"/>
                </a:lnTo>
                <a:lnTo>
                  <a:pt x="3595006" y="2873828"/>
                </a:lnTo>
                <a:lnTo>
                  <a:pt x="0" y="2873828"/>
                </a:ln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F87288E9-0BC1-4845-ACA1-F2BC14C9342C}"/>
              </a:ext>
            </a:extLst>
          </p:cNvPr>
          <p:cNvSpPr>
            <a:spLocks noGrp="1"/>
          </p:cNvSpPr>
          <p:nvPr>
            <p:ph type="pic" sz="quarter" idx="13"/>
          </p:nvPr>
        </p:nvSpPr>
        <p:spPr>
          <a:xfrm>
            <a:off x="1" y="0"/>
            <a:ext cx="3628573" cy="6858000"/>
          </a:xfrm>
          <a:custGeom>
            <a:avLst/>
            <a:gdLst>
              <a:gd name="connsiteX0" fmla="*/ 0 w 3628573"/>
              <a:gd name="connsiteY0" fmla="*/ 0 h 6858000"/>
              <a:gd name="connsiteX1" fmla="*/ 3628573 w 3628573"/>
              <a:gd name="connsiteY1" fmla="*/ 0 h 6858000"/>
              <a:gd name="connsiteX2" fmla="*/ 3628573 w 3628573"/>
              <a:gd name="connsiteY2" fmla="*/ 6858000 h 6858000"/>
              <a:gd name="connsiteX3" fmla="*/ 0 w 36285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28573" h="6858000">
                <a:moveTo>
                  <a:pt x="0" y="0"/>
                </a:moveTo>
                <a:lnTo>
                  <a:pt x="3628573" y="0"/>
                </a:lnTo>
                <a:lnTo>
                  <a:pt x="3628573" y="6858000"/>
                </a:lnTo>
                <a:lnTo>
                  <a:pt x="0" y="6858000"/>
                </a:lnTo>
                <a:close/>
              </a:path>
            </a:pathLst>
          </a:custGeom>
        </p:spPr>
        <p:txBody>
          <a:bodyPr wrap="square" anchor="ctr">
            <a:noAutofit/>
          </a:bodyPr>
          <a:lstStyle>
            <a:lvl1pPr marL="0" indent="0" algn="ctr">
              <a:buNone/>
              <a:defRPr sz="1200"/>
            </a:lvl1pPr>
          </a:lstStyle>
          <a:p>
            <a:endParaRPr lang="en-US" dirty="0"/>
          </a:p>
        </p:txBody>
      </p:sp>
      <p:sp>
        <p:nvSpPr>
          <p:cNvPr id="10" name="Freeform: Shape 9">
            <a:extLst>
              <a:ext uri="{FF2B5EF4-FFF2-40B4-BE49-F238E27FC236}">
                <a16:creationId xmlns:a16="http://schemas.microsoft.com/office/drawing/2014/main" id="{23F367F4-E027-491B-8D75-A63CDD447BF3}"/>
              </a:ext>
            </a:extLst>
          </p:cNvPr>
          <p:cNvSpPr>
            <a:spLocks noGrp="1"/>
          </p:cNvSpPr>
          <p:nvPr>
            <p:ph type="pic" sz="quarter" idx="15"/>
          </p:nvPr>
        </p:nvSpPr>
        <p:spPr>
          <a:xfrm>
            <a:off x="7765756" y="2438401"/>
            <a:ext cx="3595006" cy="2873828"/>
          </a:xfrm>
          <a:custGeom>
            <a:avLst/>
            <a:gdLst>
              <a:gd name="connsiteX0" fmla="*/ 0 w 3595006"/>
              <a:gd name="connsiteY0" fmla="*/ 0 h 2873828"/>
              <a:gd name="connsiteX1" fmla="*/ 3595006 w 3595006"/>
              <a:gd name="connsiteY1" fmla="*/ 0 h 2873828"/>
              <a:gd name="connsiteX2" fmla="*/ 3595006 w 3595006"/>
              <a:gd name="connsiteY2" fmla="*/ 2873828 h 2873828"/>
              <a:gd name="connsiteX3" fmla="*/ 0 w 3595006"/>
              <a:gd name="connsiteY3" fmla="*/ 2873828 h 2873828"/>
            </a:gdLst>
            <a:ahLst/>
            <a:cxnLst>
              <a:cxn ang="0">
                <a:pos x="connsiteX0" y="connsiteY0"/>
              </a:cxn>
              <a:cxn ang="0">
                <a:pos x="connsiteX1" y="connsiteY1"/>
              </a:cxn>
              <a:cxn ang="0">
                <a:pos x="connsiteX2" y="connsiteY2"/>
              </a:cxn>
              <a:cxn ang="0">
                <a:pos x="connsiteX3" y="connsiteY3"/>
              </a:cxn>
            </a:cxnLst>
            <a:rect l="l" t="t" r="r" b="b"/>
            <a:pathLst>
              <a:path w="3595006" h="2873828">
                <a:moveTo>
                  <a:pt x="0" y="0"/>
                </a:moveTo>
                <a:lnTo>
                  <a:pt x="3595006" y="0"/>
                </a:lnTo>
                <a:lnTo>
                  <a:pt x="3595006" y="2873828"/>
                </a:lnTo>
                <a:lnTo>
                  <a:pt x="0" y="287382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655109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861421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911BCDA-AC25-46F7-89A8-D6A27CB3C544}"/>
              </a:ext>
            </a:extLst>
          </p:cNvPr>
          <p:cNvSpPr>
            <a:spLocks noGrp="1"/>
          </p:cNvSpPr>
          <p:nvPr>
            <p:ph type="pic" sz="quarter" idx="12"/>
          </p:nvPr>
        </p:nvSpPr>
        <p:spPr>
          <a:xfrm>
            <a:off x="624116" y="0"/>
            <a:ext cx="5239657" cy="6858000"/>
          </a:xfrm>
          <a:custGeom>
            <a:avLst/>
            <a:gdLst>
              <a:gd name="connsiteX0" fmla="*/ 0 w 5239657"/>
              <a:gd name="connsiteY0" fmla="*/ 0 h 6858000"/>
              <a:gd name="connsiteX1" fmla="*/ 5239657 w 5239657"/>
              <a:gd name="connsiteY1" fmla="*/ 0 h 6858000"/>
              <a:gd name="connsiteX2" fmla="*/ 5239657 w 5239657"/>
              <a:gd name="connsiteY2" fmla="*/ 6858000 h 6858000"/>
              <a:gd name="connsiteX3" fmla="*/ 0 w 52396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39657" h="6858000">
                <a:moveTo>
                  <a:pt x="0" y="0"/>
                </a:moveTo>
                <a:lnTo>
                  <a:pt x="5239657" y="0"/>
                </a:lnTo>
                <a:lnTo>
                  <a:pt x="5239657"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6321247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ED4698A-2C8F-4997-B516-3EED9BF25636}"/>
              </a:ext>
            </a:extLst>
          </p:cNvPr>
          <p:cNvSpPr>
            <a:spLocks noGrp="1"/>
          </p:cNvSpPr>
          <p:nvPr>
            <p:ph type="pic" sz="quarter" idx="12"/>
          </p:nvPr>
        </p:nvSpPr>
        <p:spPr>
          <a:xfrm>
            <a:off x="5407742" y="516194"/>
            <a:ext cx="6784258" cy="5825612"/>
          </a:xfrm>
          <a:custGeom>
            <a:avLst/>
            <a:gdLst>
              <a:gd name="connsiteX0" fmla="*/ 0 w 6784258"/>
              <a:gd name="connsiteY0" fmla="*/ 0 h 5825612"/>
              <a:gd name="connsiteX1" fmla="*/ 6784258 w 6784258"/>
              <a:gd name="connsiteY1" fmla="*/ 0 h 5825612"/>
              <a:gd name="connsiteX2" fmla="*/ 6784258 w 6784258"/>
              <a:gd name="connsiteY2" fmla="*/ 5825612 h 5825612"/>
              <a:gd name="connsiteX3" fmla="*/ 0 w 6784258"/>
              <a:gd name="connsiteY3" fmla="*/ 5825612 h 5825612"/>
            </a:gdLst>
            <a:ahLst/>
            <a:cxnLst>
              <a:cxn ang="0">
                <a:pos x="connsiteX0" y="connsiteY0"/>
              </a:cxn>
              <a:cxn ang="0">
                <a:pos x="connsiteX1" y="connsiteY1"/>
              </a:cxn>
              <a:cxn ang="0">
                <a:pos x="connsiteX2" y="connsiteY2"/>
              </a:cxn>
              <a:cxn ang="0">
                <a:pos x="connsiteX3" y="connsiteY3"/>
              </a:cxn>
            </a:cxnLst>
            <a:rect l="l" t="t" r="r" b="b"/>
            <a:pathLst>
              <a:path w="6784258" h="5825612">
                <a:moveTo>
                  <a:pt x="0" y="0"/>
                </a:moveTo>
                <a:lnTo>
                  <a:pt x="6784258" y="0"/>
                </a:lnTo>
                <a:lnTo>
                  <a:pt x="6784258" y="5825612"/>
                </a:lnTo>
                <a:lnTo>
                  <a:pt x="0" y="582561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0337157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8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0E19675-53E2-42F2-981F-B1312D45255F}"/>
              </a:ext>
            </a:extLst>
          </p:cNvPr>
          <p:cNvSpPr>
            <a:spLocks noGrp="1"/>
          </p:cNvSpPr>
          <p:nvPr>
            <p:ph type="pic" sz="quarter" idx="12"/>
          </p:nvPr>
        </p:nvSpPr>
        <p:spPr>
          <a:xfrm>
            <a:off x="7556500" y="628650"/>
            <a:ext cx="3987799" cy="5600702"/>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90196125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7AB0F84-0186-474C-A436-07DE2F09837C}"/>
              </a:ext>
            </a:extLst>
          </p:cNvPr>
          <p:cNvSpPr>
            <a:spLocks noGrp="1"/>
          </p:cNvSpPr>
          <p:nvPr>
            <p:ph type="pic" sz="quarter" idx="11"/>
          </p:nvPr>
        </p:nvSpPr>
        <p:spPr>
          <a:xfrm>
            <a:off x="502858" y="2457450"/>
            <a:ext cx="3818425" cy="3771902"/>
          </a:xfrm>
          <a:custGeom>
            <a:avLst/>
            <a:gdLst>
              <a:gd name="connsiteX0" fmla="*/ 0 w 3818425"/>
              <a:gd name="connsiteY0" fmla="*/ 0 h 3771902"/>
              <a:gd name="connsiteX1" fmla="*/ 3818425 w 3818425"/>
              <a:gd name="connsiteY1" fmla="*/ 0 h 3771902"/>
              <a:gd name="connsiteX2" fmla="*/ 3818425 w 3818425"/>
              <a:gd name="connsiteY2" fmla="*/ 3771902 h 3771902"/>
              <a:gd name="connsiteX3" fmla="*/ 0 w 3818425"/>
              <a:gd name="connsiteY3" fmla="*/ 3771902 h 3771902"/>
            </a:gdLst>
            <a:ahLst/>
            <a:cxnLst>
              <a:cxn ang="0">
                <a:pos x="connsiteX0" y="connsiteY0"/>
              </a:cxn>
              <a:cxn ang="0">
                <a:pos x="connsiteX1" y="connsiteY1"/>
              </a:cxn>
              <a:cxn ang="0">
                <a:pos x="connsiteX2" y="connsiteY2"/>
              </a:cxn>
              <a:cxn ang="0">
                <a:pos x="connsiteX3" y="connsiteY3"/>
              </a:cxn>
            </a:cxnLst>
            <a:rect l="l" t="t" r="r" b="b"/>
            <a:pathLst>
              <a:path w="3818425" h="3771902">
                <a:moveTo>
                  <a:pt x="0" y="0"/>
                </a:moveTo>
                <a:lnTo>
                  <a:pt x="3818425" y="0"/>
                </a:lnTo>
                <a:lnTo>
                  <a:pt x="3818425" y="3771902"/>
                </a:lnTo>
                <a:lnTo>
                  <a:pt x="0" y="3771902"/>
                </a:lnTo>
                <a:close/>
              </a:path>
            </a:pathLst>
          </a:custGeom>
        </p:spPr>
        <p:txBody>
          <a:bodyPr wrap="square" anchor="ctr">
            <a:noAutofit/>
          </a:bodyPr>
          <a:lstStyle>
            <a:lvl1pPr marL="0" indent="0" algn="ctr">
              <a:buNone/>
              <a:defRPr sz="1200"/>
            </a:lvl1pPr>
          </a:lstStyle>
          <a:p>
            <a:endParaRPr lang="en-US" dirty="0"/>
          </a:p>
        </p:txBody>
      </p:sp>
      <p:sp>
        <p:nvSpPr>
          <p:cNvPr id="10" name="Picture Placeholder 9">
            <a:extLst>
              <a:ext uri="{FF2B5EF4-FFF2-40B4-BE49-F238E27FC236}">
                <a16:creationId xmlns:a16="http://schemas.microsoft.com/office/drawing/2014/main" id="{62C27BD2-A6CF-4C86-9E48-760EC299B3F0}"/>
              </a:ext>
            </a:extLst>
          </p:cNvPr>
          <p:cNvSpPr>
            <a:spLocks noGrp="1"/>
          </p:cNvSpPr>
          <p:nvPr>
            <p:ph type="pic" sz="quarter" idx="12"/>
          </p:nvPr>
        </p:nvSpPr>
        <p:spPr>
          <a:xfrm>
            <a:off x="4704735" y="2457450"/>
            <a:ext cx="3818424" cy="3771902"/>
          </a:xfrm>
          <a:custGeom>
            <a:avLst/>
            <a:gdLst>
              <a:gd name="connsiteX0" fmla="*/ 0 w 3818424"/>
              <a:gd name="connsiteY0" fmla="*/ 0 h 3771902"/>
              <a:gd name="connsiteX1" fmla="*/ 3818424 w 3818424"/>
              <a:gd name="connsiteY1" fmla="*/ 0 h 3771902"/>
              <a:gd name="connsiteX2" fmla="*/ 3818424 w 3818424"/>
              <a:gd name="connsiteY2" fmla="*/ 3771902 h 3771902"/>
              <a:gd name="connsiteX3" fmla="*/ 0 w 3818424"/>
              <a:gd name="connsiteY3" fmla="*/ 3771902 h 3771902"/>
            </a:gdLst>
            <a:ahLst/>
            <a:cxnLst>
              <a:cxn ang="0">
                <a:pos x="connsiteX0" y="connsiteY0"/>
              </a:cxn>
              <a:cxn ang="0">
                <a:pos x="connsiteX1" y="connsiteY1"/>
              </a:cxn>
              <a:cxn ang="0">
                <a:pos x="connsiteX2" y="connsiteY2"/>
              </a:cxn>
              <a:cxn ang="0">
                <a:pos x="connsiteX3" y="connsiteY3"/>
              </a:cxn>
            </a:cxnLst>
            <a:rect l="l" t="t" r="r" b="b"/>
            <a:pathLst>
              <a:path w="3818424" h="3771902">
                <a:moveTo>
                  <a:pt x="0" y="0"/>
                </a:moveTo>
                <a:lnTo>
                  <a:pt x="3818424" y="0"/>
                </a:lnTo>
                <a:lnTo>
                  <a:pt x="3818424" y="3771902"/>
                </a:lnTo>
                <a:lnTo>
                  <a:pt x="0" y="377190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28414067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B1A410-1CE6-4F13-A4C1-B690F96D74A6}"/>
              </a:ext>
            </a:extLst>
          </p:cNvPr>
          <p:cNvSpPr>
            <a:spLocks noGrp="1"/>
          </p:cNvSpPr>
          <p:nvPr>
            <p:ph type="pic" sz="quarter" idx="12"/>
          </p:nvPr>
        </p:nvSpPr>
        <p:spPr>
          <a:xfrm>
            <a:off x="2" y="0"/>
            <a:ext cx="6881643" cy="6858000"/>
          </a:xfrm>
          <a:custGeom>
            <a:avLst/>
            <a:gdLst>
              <a:gd name="connsiteX0" fmla="*/ 0 w 6881643"/>
              <a:gd name="connsiteY0" fmla="*/ 0 h 6858000"/>
              <a:gd name="connsiteX1" fmla="*/ 6881643 w 6881643"/>
              <a:gd name="connsiteY1" fmla="*/ 0 h 6858000"/>
              <a:gd name="connsiteX2" fmla="*/ 6881643 w 6881643"/>
              <a:gd name="connsiteY2" fmla="*/ 6858000 h 6858000"/>
              <a:gd name="connsiteX3" fmla="*/ 0 w 68816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81643" h="6858000">
                <a:moveTo>
                  <a:pt x="0" y="0"/>
                </a:moveTo>
                <a:lnTo>
                  <a:pt x="6881643" y="0"/>
                </a:lnTo>
                <a:lnTo>
                  <a:pt x="6881643"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556802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Blank with Footer &amp;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68AAC2A-BD23-407A-A4C6-B906A98D8EC7}"/>
              </a:ext>
            </a:extLst>
          </p:cNvPr>
          <p:cNvSpPr>
            <a:spLocks noGrp="1"/>
          </p:cNvSpPr>
          <p:nvPr>
            <p:ph type="pic" sz="quarter" idx="10"/>
          </p:nvPr>
        </p:nvSpPr>
        <p:spPr>
          <a:xfrm>
            <a:off x="0" y="2"/>
            <a:ext cx="5394042" cy="6857999"/>
          </a:xfrm>
          <a:custGeom>
            <a:avLst/>
            <a:gdLst>
              <a:gd name="connsiteX0" fmla="*/ 0 w 5394042"/>
              <a:gd name="connsiteY0" fmla="*/ 0 h 6857999"/>
              <a:gd name="connsiteX1" fmla="*/ 5394042 w 5394042"/>
              <a:gd name="connsiteY1" fmla="*/ 0 h 6857999"/>
              <a:gd name="connsiteX2" fmla="*/ 5394042 w 5394042"/>
              <a:gd name="connsiteY2" fmla="*/ 6857999 h 6857999"/>
              <a:gd name="connsiteX3" fmla="*/ 0 w 5394042"/>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5394042" h="6857999">
                <a:moveTo>
                  <a:pt x="0" y="0"/>
                </a:moveTo>
                <a:lnTo>
                  <a:pt x="5394042" y="0"/>
                </a:lnTo>
                <a:lnTo>
                  <a:pt x="5394042" y="6857999"/>
                </a:lnTo>
                <a:lnTo>
                  <a:pt x="0" y="685799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241556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with Footer &amp;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68AAC2A-BD23-407A-A4C6-B906A98D8EC7}"/>
              </a:ext>
            </a:extLst>
          </p:cNvPr>
          <p:cNvSpPr>
            <a:spLocks noGrp="1"/>
          </p:cNvSpPr>
          <p:nvPr>
            <p:ph type="pic" sz="quarter" idx="10"/>
          </p:nvPr>
        </p:nvSpPr>
        <p:spPr>
          <a:xfrm>
            <a:off x="0" y="2"/>
            <a:ext cx="5394042" cy="6857999"/>
          </a:xfrm>
          <a:custGeom>
            <a:avLst/>
            <a:gdLst>
              <a:gd name="connsiteX0" fmla="*/ 0 w 5394042"/>
              <a:gd name="connsiteY0" fmla="*/ 0 h 6857999"/>
              <a:gd name="connsiteX1" fmla="*/ 5394042 w 5394042"/>
              <a:gd name="connsiteY1" fmla="*/ 0 h 6857999"/>
              <a:gd name="connsiteX2" fmla="*/ 5394042 w 5394042"/>
              <a:gd name="connsiteY2" fmla="*/ 6857999 h 6857999"/>
              <a:gd name="connsiteX3" fmla="*/ 0 w 5394042"/>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5394042" h="6857999">
                <a:moveTo>
                  <a:pt x="0" y="0"/>
                </a:moveTo>
                <a:lnTo>
                  <a:pt x="5394042" y="0"/>
                </a:lnTo>
                <a:lnTo>
                  <a:pt x="5394042" y="6857999"/>
                </a:lnTo>
                <a:lnTo>
                  <a:pt x="0" y="685799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01581030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89" r:id="rId2"/>
    <p:sldLayoutId id="2147483904" r:id="rId3"/>
    <p:sldLayoutId id="2147483905" r:id="rId4"/>
    <p:sldLayoutId id="2147483901" r:id="rId5"/>
    <p:sldLayoutId id="2147483892" r:id="rId6"/>
    <p:sldLayoutId id="2147483907" r:id="rId7"/>
    <p:sldLayoutId id="2147483877" r:id="rId8"/>
    <p:sldLayoutId id="2147483908" r:id="rId9"/>
    <p:sldLayoutId id="2147483900" r:id="rId10"/>
    <p:sldLayoutId id="2147483911" r:id="rId11"/>
    <p:sldLayoutId id="2147483726" r:id="rId12"/>
    <p:sldLayoutId id="2147483909" r:id="rId13"/>
    <p:sldLayoutId id="2147483910" r:id="rId14"/>
    <p:sldLayoutId id="2147483878" r:id="rId15"/>
    <p:sldLayoutId id="2147483912" r:id="rId16"/>
    <p:sldLayoutId id="2147483913" r:id="rId17"/>
    <p:sldLayoutId id="2147483914" r:id="rId18"/>
    <p:sldLayoutId id="2147483915" r:id="rId19"/>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3.xml"/><Relationship Id="rId5" Type="http://schemas.openxmlformats.org/officeDocument/2006/relationships/image" Target="../media/image13.jpg"/><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5.jpg"/><Relationship Id="rId7" Type="http://schemas.openxmlformats.org/officeDocument/2006/relationships/image" Target="../media/image18.jpg"/><Relationship Id="rId2" Type="http://schemas.openxmlformats.org/officeDocument/2006/relationships/image" Target="../media/image14.jpg"/><Relationship Id="rId1" Type="http://schemas.openxmlformats.org/officeDocument/2006/relationships/slideLayout" Target="../slideLayouts/slideLayout14.xml"/><Relationship Id="rId6" Type="http://schemas.openxmlformats.org/officeDocument/2006/relationships/image" Target="../media/image9.jpg"/><Relationship Id="rId5" Type="http://schemas.openxmlformats.org/officeDocument/2006/relationships/image" Target="../media/image17.jpg"/><Relationship Id="rId4" Type="http://schemas.openxmlformats.org/officeDocument/2006/relationships/image" Target="../media/image16.jpg"/><Relationship Id="rId9"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microsoft.com/office/2007/relationships/hdphoto" Target="../media/hdphoto1.wdp"/><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23.jpg"/><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8.jp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28.jpg"/><Relationship Id="rId4" Type="http://schemas.openxmlformats.org/officeDocument/2006/relationships/image" Target="../media/image27.jpg"/></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19.xml"/><Relationship Id="rId5" Type="http://schemas.openxmlformats.org/officeDocument/2006/relationships/image" Target="../media/image5.jpg"/><Relationship Id="rId4" Type="http://schemas.openxmlformats.org/officeDocument/2006/relationships/image" Target="../media/image8.jp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C6069286-4836-4F3C-83D4-BD35AFDF615B}"/>
              </a:ext>
            </a:extLst>
          </p:cNvPr>
          <p:cNvPicPr>
            <a:picLocks noGrp="1" noChangeAspect="1"/>
          </p:cNvPicPr>
          <p:nvPr>
            <p:ph type="pic" sz="quarter" idx="4294967295"/>
          </p:nvPr>
        </p:nvPicPr>
        <p:blipFill rotWithShape="1">
          <a:blip r:embed="rId2"/>
          <a:srcRect t="57338"/>
          <a:stretch/>
        </p:blipFill>
        <p:spPr>
          <a:xfrm>
            <a:off x="0" y="0"/>
            <a:ext cx="12191999" cy="6875362"/>
          </a:xfrm>
        </p:spPr>
      </p:pic>
      <p:sp>
        <p:nvSpPr>
          <p:cNvPr id="19" name="TextBox 18">
            <a:extLst>
              <a:ext uri="{FF2B5EF4-FFF2-40B4-BE49-F238E27FC236}">
                <a16:creationId xmlns:a16="http://schemas.microsoft.com/office/drawing/2014/main" id="{965A9702-7EDB-4F64-ADD5-F7855E54F2C7}"/>
              </a:ext>
            </a:extLst>
          </p:cNvPr>
          <p:cNvSpPr txBox="1"/>
          <p:nvPr/>
        </p:nvSpPr>
        <p:spPr>
          <a:xfrm>
            <a:off x="3962399" y="2814228"/>
            <a:ext cx="4267200" cy="1200329"/>
          </a:xfrm>
          <a:prstGeom prst="rect">
            <a:avLst/>
          </a:prstGeom>
          <a:noFill/>
        </p:spPr>
        <p:txBody>
          <a:bodyPr wrap="square" rtlCol="0" anchor="ctr">
            <a:spAutoFit/>
          </a:bodyPr>
          <a:lstStyle/>
          <a:p>
            <a:pPr algn="ctr"/>
            <a:r>
              <a:rPr lang="en-US" sz="7200" b="1" dirty="0">
                <a:solidFill>
                  <a:schemeClr val="bg1"/>
                </a:solidFill>
                <a:latin typeface="Montserrat Light" panose="00000400000000000000" pitchFamily="50" charset="0"/>
                <a:ea typeface="Montserrat Black" charset="0"/>
                <a:cs typeface="Montserrat Black" charset="0"/>
              </a:rPr>
              <a:t>RUANG</a:t>
            </a:r>
          </a:p>
        </p:txBody>
      </p:sp>
      <p:grpSp>
        <p:nvGrpSpPr>
          <p:cNvPr id="22" name="Group 21">
            <a:extLst>
              <a:ext uri="{FF2B5EF4-FFF2-40B4-BE49-F238E27FC236}">
                <a16:creationId xmlns:a16="http://schemas.microsoft.com/office/drawing/2014/main" id="{00241E24-1CA4-42F9-9D85-B9D7EE39660B}"/>
              </a:ext>
            </a:extLst>
          </p:cNvPr>
          <p:cNvGrpSpPr/>
          <p:nvPr/>
        </p:nvGrpSpPr>
        <p:grpSpPr>
          <a:xfrm>
            <a:off x="4416423" y="4009554"/>
            <a:ext cx="3375027" cy="95123"/>
            <a:chOff x="4416423" y="3962533"/>
            <a:chExt cx="2276931" cy="56263"/>
          </a:xfrm>
        </p:grpSpPr>
        <p:sp>
          <p:nvSpPr>
            <p:cNvPr id="20" name="Rectangle 19">
              <a:extLst>
                <a:ext uri="{FF2B5EF4-FFF2-40B4-BE49-F238E27FC236}">
                  <a16:creationId xmlns:a16="http://schemas.microsoft.com/office/drawing/2014/main" id="{B583B6F2-E869-4EE5-A844-068EE07623B6}"/>
                </a:ext>
              </a:extLst>
            </p:cNvPr>
            <p:cNvSpPr/>
            <p:nvPr/>
          </p:nvSpPr>
          <p:spPr>
            <a:xfrm>
              <a:off x="4416423" y="3962533"/>
              <a:ext cx="759281" cy="5626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326DB6-B1B8-4562-95FF-9BC28AFAD0D0}"/>
                </a:ext>
              </a:extLst>
            </p:cNvPr>
            <p:cNvSpPr/>
            <p:nvPr/>
          </p:nvSpPr>
          <p:spPr>
            <a:xfrm>
              <a:off x="5175248" y="3962533"/>
              <a:ext cx="759281" cy="5626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CED97E22-6237-4A12-B079-FE7D7DFC5E87}"/>
                </a:ext>
              </a:extLst>
            </p:cNvPr>
            <p:cNvSpPr/>
            <p:nvPr/>
          </p:nvSpPr>
          <p:spPr>
            <a:xfrm>
              <a:off x="5934073" y="3962533"/>
              <a:ext cx="759281" cy="5626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21963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88D3919A-3E60-424C-9309-B9DF997ACF0F}"/>
              </a:ext>
            </a:extLst>
          </p:cNvPr>
          <p:cNvPicPr>
            <a:picLocks noGrp="1" noChangeAspect="1"/>
          </p:cNvPicPr>
          <p:nvPr>
            <p:ph type="pic" sz="quarter" idx="12"/>
          </p:nvPr>
        </p:nvPicPr>
        <p:blipFill rotWithShape="1">
          <a:blip r:embed="rId2"/>
          <a:srcRect t="3" b="15629"/>
          <a:stretch/>
        </p:blipFill>
        <p:spPr>
          <a:xfrm>
            <a:off x="0" y="0"/>
            <a:ext cx="12192000" cy="6858000"/>
          </a:xfrm>
        </p:spPr>
      </p:pic>
      <p:sp>
        <p:nvSpPr>
          <p:cNvPr id="5" name="Rectangle 4">
            <a:extLst>
              <a:ext uri="{FF2B5EF4-FFF2-40B4-BE49-F238E27FC236}">
                <a16:creationId xmlns:a16="http://schemas.microsoft.com/office/drawing/2014/main" id="{3098523F-2E9D-4B97-8DF4-0B30C534DE00}"/>
              </a:ext>
            </a:extLst>
          </p:cNvPr>
          <p:cNvSpPr/>
          <p:nvPr/>
        </p:nvSpPr>
        <p:spPr>
          <a:xfrm>
            <a:off x="0" y="0"/>
            <a:ext cx="12192000" cy="6858000"/>
          </a:xfrm>
          <a:prstGeom prst="rect">
            <a:avLst/>
          </a:prstGeom>
          <a:solidFill>
            <a:schemeClr val="tx1">
              <a:lumMod val="85000"/>
              <a:lumOff val="1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a:extLst>
              <a:ext uri="{FF2B5EF4-FFF2-40B4-BE49-F238E27FC236}">
                <a16:creationId xmlns:a16="http://schemas.microsoft.com/office/drawing/2014/main" id="{7501F014-00B5-4D1B-9CB8-0E28E9EF0EC4}"/>
              </a:ext>
            </a:extLst>
          </p:cNvPr>
          <p:cNvGrpSpPr/>
          <p:nvPr/>
        </p:nvGrpSpPr>
        <p:grpSpPr>
          <a:xfrm>
            <a:off x="4443743" y="4064146"/>
            <a:ext cx="3375027" cy="95123"/>
            <a:chOff x="4416423" y="3962533"/>
            <a:chExt cx="2276931" cy="56263"/>
          </a:xfrm>
        </p:grpSpPr>
        <p:sp>
          <p:nvSpPr>
            <p:cNvPr id="8" name="Rectangle 7">
              <a:extLst>
                <a:ext uri="{FF2B5EF4-FFF2-40B4-BE49-F238E27FC236}">
                  <a16:creationId xmlns:a16="http://schemas.microsoft.com/office/drawing/2014/main" id="{3386DBB2-8557-4B5C-B5B5-1B8B90FD660C}"/>
                </a:ext>
              </a:extLst>
            </p:cNvPr>
            <p:cNvSpPr/>
            <p:nvPr/>
          </p:nvSpPr>
          <p:spPr>
            <a:xfrm>
              <a:off x="4416423" y="3962533"/>
              <a:ext cx="759281" cy="56263"/>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2471254-5F74-4FCF-9905-BAFC1BE0AE52}"/>
                </a:ext>
              </a:extLst>
            </p:cNvPr>
            <p:cNvSpPr/>
            <p:nvPr/>
          </p:nvSpPr>
          <p:spPr>
            <a:xfrm>
              <a:off x="5175248" y="3962533"/>
              <a:ext cx="759281" cy="56263"/>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AAF2997-BA1C-43A2-BB29-D83A9C5173E2}"/>
                </a:ext>
              </a:extLst>
            </p:cNvPr>
            <p:cNvSpPr/>
            <p:nvPr/>
          </p:nvSpPr>
          <p:spPr>
            <a:xfrm>
              <a:off x="5934073" y="3962533"/>
              <a:ext cx="759281" cy="56263"/>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05BC05F2-CA3B-4B74-89C9-10761A16E222}"/>
              </a:ext>
            </a:extLst>
          </p:cNvPr>
          <p:cNvSpPr txBox="1"/>
          <p:nvPr/>
        </p:nvSpPr>
        <p:spPr>
          <a:xfrm>
            <a:off x="4136409" y="3024137"/>
            <a:ext cx="3989694" cy="923330"/>
          </a:xfrm>
          <a:prstGeom prst="rect">
            <a:avLst/>
          </a:prstGeom>
          <a:noFill/>
        </p:spPr>
        <p:txBody>
          <a:bodyPr wrap="square" rtlCol="0" anchor="ctr">
            <a:spAutoFit/>
          </a:bodyPr>
          <a:lstStyle/>
          <a:p>
            <a:pPr algn="ctr"/>
            <a:r>
              <a:rPr lang="en-US" sz="5400" dirty="0">
                <a:solidFill>
                  <a:schemeClr val="bg1"/>
                </a:solidFill>
                <a:latin typeface="Montserrat "/>
                <a:ea typeface="Montserrat Black" charset="0"/>
                <a:cs typeface="Montserrat Black" charset="0"/>
              </a:rPr>
              <a:t>Our Team</a:t>
            </a:r>
          </a:p>
        </p:txBody>
      </p:sp>
    </p:spTree>
    <p:extLst>
      <p:ext uri="{BB962C8B-B14F-4D97-AF65-F5344CB8AC3E}">
        <p14:creationId xmlns:p14="http://schemas.microsoft.com/office/powerpoint/2010/main" val="804774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Placeholder 83">
            <a:extLst>
              <a:ext uri="{FF2B5EF4-FFF2-40B4-BE49-F238E27FC236}">
                <a16:creationId xmlns:a16="http://schemas.microsoft.com/office/drawing/2014/main" id="{0A208269-0E7B-4EB5-82FB-58ECA51B8523}"/>
              </a:ext>
            </a:extLst>
          </p:cNvPr>
          <p:cNvPicPr>
            <a:picLocks noGrp="1" noChangeAspect="1"/>
          </p:cNvPicPr>
          <p:nvPr>
            <p:ph type="pic" sz="quarter" idx="15"/>
          </p:nvPr>
        </p:nvPicPr>
        <p:blipFill rotWithShape="1">
          <a:blip r:embed="rId2"/>
          <a:srcRect l="3749" r="63647"/>
          <a:stretch/>
        </p:blipFill>
        <p:spPr>
          <a:xfrm>
            <a:off x="8824604" y="672152"/>
            <a:ext cx="2697707" cy="5513695"/>
          </a:xfrm>
        </p:spPr>
      </p:pic>
      <p:sp>
        <p:nvSpPr>
          <p:cNvPr id="57" name="Picture Placeholder 45">
            <a:extLst>
              <a:ext uri="{FF2B5EF4-FFF2-40B4-BE49-F238E27FC236}">
                <a16:creationId xmlns:a16="http://schemas.microsoft.com/office/drawing/2014/main" id="{F9159264-4DAE-4B80-A067-654CE5C3DB54}"/>
              </a:ext>
            </a:extLst>
          </p:cNvPr>
          <p:cNvSpPr txBox="1">
            <a:spLocks/>
          </p:cNvSpPr>
          <p:nvPr/>
        </p:nvSpPr>
        <p:spPr>
          <a:xfrm>
            <a:off x="3841275" y="672151"/>
            <a:ext cx="2697707" cy="5513695"/>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sp>
      <p:pic>
        <p:nvPicPr>
          <p:cNvPr id="78" name="Picture Placeholder 77">
            <a:extLst>
              <a:ext uri="{FF2B5EF4-FFF2-40B4-BE49-F238E27FC236}">
                <a16:creationId xmlns:a16="http://schemas.microsoft.com/office/drawing/2014/main" id="{F21590BF-69E3-4590-B58C-2D2F2BE80F0C}"/>
              </a:ext>
            </a:extLst>
          </p:cNvPr>
          <p:cNvPicPr>
            <a:picLocks noGrp="1" noChangeAspect="1"/>
          </p:cNvPicPr>
          <p:nvPr>
            <p:ph type="pic" sz="quarter" idx="14"/>
          </p:nvPr>
        </p:nvPicPr>
        <p:blipFill rotWithShape="1">
          <a:blip r:embed="rId3"/>
          <a:srcRect l="37655" t="12137" r="37655" b="12137"/>
          <a:stretch/>
        </p:blipFill>
        <p:spPr>
          <a:xfrm>
            <a:off x="6106804" y="672152"/>
            <a:ext cx="2697707" cy="5513695"/>
          </a:xfrm>
        </p:spPr>
      </p:pic>
      <p:pic>
        <p:nvPicPr>
          <p:cNvPr id="82" name="Picture Placeholder 81">
            <a:extLst>
              <a:ext uri="{FF2B5EF4-FFF2-40B4-BE49-F238E27FC236}">
                <a16:creationId xmlns:a16="http://schemas.microsoft.com/office/drawing/2014/main" id="{FEEF5442-9517-4047-8314-7DAB2ADA64B3}"/>
              </a:ext>
            </a:extLst>
          </p:cNvPr>
          <p:cNvPicPr>
            <a:picLocks noGrp="1" noChangeAspect="1"/>
          </p:cNvPicPr>
          <p:nvPr>
            <p:ph type="pic" sz="quarter" idx="13"/>
          </p:nvPr>
        </p:nvPicPr>
        <p:blipFill rotWithShape="1">
          <a:blip r:embed="rId4"/>
          <a:srcRect l="19819" t="22681" r="41071" b="15521"/>
          <a:stretch/>
        </p:blipFill>
        <p:spPr>
          <a:xfrm>
            <a:off x="3389194" y="672151"/>
            <a:ext cx="2697707" cy="5513695"/>
          </a:xfrm>
        </p:spPr>
      </p:pic>
      <p:pic>
        <p:nvPicPr>
          <p:cNvPr id="88" name="Picture Placeholder 87">
            <a:extLst>
              <a:ext uri="{FF2B5EF4-FFF2-40B4-BE49-F238E27FC236}">
                <a16:creationId xmlns:a16="http://schemas.microsoft.com/office/drawing/2014/main" id="{49E0043F-E9C6-47CE-9B28-C1EDEDC0FA18}"/>
              </a:ext>
            </a:extLst>
          </p:cNvPr>
          <p:cNvPicPr>
            <a:picLocks noGrp="1" noChangeAspect="1"/>
          </p:cNvPicPr>
          <p:nvPr>
            <p:ph type="pic" sz="quarter" idx="12"/>
          </p:nvPr>
        </p:nvPicPr>
        <p:blipFill rotWithShape="1">
          <a:blip r:embed="rId5"/>
          <a:srcRect l="23624" t="9058" r="30760" b="28761"/>
          <a:stretch/>
        </p:blipFill>
        <p:spPr>
          <a:xfrm>
            <a:off x="673290" y="672152"/>
            <a:ext cx="2697707" cy="5513695"/>
          </a:xfrm>
        </p:spPr>
      </p:pic>
      <p:sp>
        <p:nvSpPr>
          <p:cNvPr id="13" name="Rectangle 12">
            <a:extLst>
              <a:ext uri="{FF2B5EF4-FFF2-40B4-BE49-F238E27FC236}">
                <a16:creationId xmlns:a16="http://schemas.microsoft.com/office/drawing/2014/main" id="{6BF4EBF5-04B9-4739-B4E5-62541C1262DB}"/>
              </a:ext>
            </a:extLst>
          </p:cNvPr>
          <p:cNvSpPr/>
          <p:nvPr/>
        </p:nvSpPr>
        <p:spPr>
          <a:xfrm>
            <a:off x="673289" y="4684594"/>
            <a:ext cx="10845422" cy="6141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0F5EC04C-DFB4-488F-A81A-4F49398C9E1D}"/>
              </a:ext>
            </a:extLst>
          </p:cNvPr>
          <p:cNvSpPr txBox="1"/>
          <p:nvPr/>
        </p:nvSpPr>
        <p:spPr>
          <a:xfrm>
            <a:off x="1312712" y="4807002"/>
            <a:ext cx="1089295" cy="369332"/>
          </a:xfrm>
          <a:prstGeom prst="rect">
            <a:avLst/>
          </a:prstGeom>
          <a:noFill/>
        </p:spPr>
        <p:txBody>
          <a:bodyPr wrap="square" rtlCol="0" anchor="ctr">
            <a:spAutoFit/>
          </a:bodyPr>
          <a:lstStyle/>
          <a:p>
            <a:pPr algn="ctr"/>
            <a:r>
              <a:rPr lang="en-US" b="1" dirty="0">
                <a:latin typeface="Roboto Slab" pitchFamily="2" charset="0"/>
                <a:ea typeface="Roboto Slab" pitchFamily="2" charset="0"/>
                <a:cs typeface="Montserrat Black" charset="0"/>
              </a:rPr>
              <a:t>Stanley</a:t>
            </a:r>
          </a:p>
        </p:txBody>
      </p:sp>
      <p:sp>
        <p:nvSpPr>
          <p:cNvPr id="90" name="TextBox 89">
            <a:extLst>
              <a:ext uri="{FF2B5EF4-FFF2-40B4-BE49-F238E27FC236}">
                <a16:creationId xmlns:a16="http://schemas.microsoft.com/office/drawing/2014/main" id="{02490C43-9890-4FAF-BD9C-AA8021B1CB53}"/>
              </a:ext>
            </a:extLst>
          </p:cNvPr>
          <p:cNvSpPr txBox="1"/>
          <p:nvPr/>
        </p:nvSpPr>
        <p:spPr>
          <a:xfrm>
            <a:off x="4246821" y="4807002"/>
            <a:ext cx="1089295" cy="369332"/>
          </a:xfrm>
          <a:prstGeom prst="rect">
            <a:avLst/>
          </a:prstGeom>
          <a:noFill/>
        </p:spPr>
        <p:txBody>
          <a:bodyPr wrap="square" rtlCol="0" anchor="ctr">
            <a:spAutoFit/>
          </a:bodyPr>
          <a:lstStyle/>
          <a:p>
            <a:pPr algn="ctr"/>
            <a:r>
              <a:rPr lang="en-US" b="1" dirty="0">
                <a:latin typeface="Roboto Slab" pitchFamily="2" charset="0"/>
                <a:ea typeface="Roboto Slab" pitchFamily="2" charset="0"/>
                <a:cs typeface="Montserrat Black" charset="0"/>
              </a:rPr>
              <a:t>Richard</a:t>
            </a:r>
          </a:p>
        </p:txBody>
      </p:sp>
      <p:sp>
        <p:nvSpPr>
          <p:cNvPr id="91" name="TextBox 90">
            <a:extLst>
              <a:ext uri="{FF2B5EF4-FFF2-40B4-BE49-F238E27FC236}">
                <a16:creationId xmlns:a16="http://schemas.microsoft.com/office/drawing/2014/main" id="{43BCFBC0-03D0-4056-B82C-E3CC1B657CD0}"/>
              </a:ext>
            </a:extLst>
          </p:cNvPr>
          <p:cNvSpPr txBox="1"/>
          <p:nvPr/>
        </p:nvSpPr>
        <p:spPr>
          <a:xfrm>
            <a:off x="6911009" y="4807002"/>
            <a:ext cx="1089295" cy="369332"/>
          </a:xfrm>
          <a:prstGeom prst="rect">
            <a:avLst/>
          </a:prstGeom>
          <a:noFill/>
        </p:spPr>
        <p:txBody>
          <a:bodyPr wrap="square" rtlCol="0" anchor="ctr">
            <a:spAutoFit/>
          </a:bodyPr>
          <a:lstStyle/>
          <a:p>
            <a:pPr algn="ctr"/>
            <a:r>
              <a:rPr lang="en-US" b="1" dirty="0">
                <a:latin typeface="Roboto Slab" pitchFamily="2" charset="0"/>
                <a:ea typeface="Roboto Slab" pitchFamily="2" charset="0"/>
                <a:cs typeface="Montserrat Black" charset="0"/>
              </a:rPr>
              <a:t>Nielsen</a:t>
            </a:r>
          </a:p>
        </p:txBody>
      </p:sp>
      <p:sp>
        <p:nvSpPr>
          <p:cNvPr id="92" name="TextBox 91">
            <a:extLst>
              <a:ext uri="{FF2B5EF4-FFF2-40B4-BE49-F238E27FC236}">
                <a16:creationId xmlns:a16="http://schemas.microsoft.com/office/drawing/2014/main" id="{9F11C8B4-19C2-461E-87FD-D9EC22DEDBDA}"/>
              </a:ext>
            </a:extLst>
          </p:cNvPr>
          <p:cNvSpPr txBox="1"/>
          <p:nvPr/>
        </p:nvSpPr>
        <p:spPr>
          <a:xfrm>
            <a:off x="9628809" y="4807002"/>
            <a:ext cx="1089295" cy="369332"/>
          </a:xfrm>
          <a:prstGeom prst="rect">
            <a:avLst/>
          </a:prstGeom>
          <a:noFill/>
        </p:spPr>
        <p:txBody>
          <a:bodyPr wrap="square" rtlCol="0" anchor="ctr">
            <a:spAutoFit/>
          </a:bodyPr>
          <a:lstStyle/>
          <a:p>
            <a:pPr algn="ctr"/>
            <a:r>
              <a:rPr lang="en-US" b="1" dirty="0">
                <a:latin typeface="Roboto Slab" pitchFamily="2" charset="0"/>
                <a:ea typeface="Roboto Slab" pitchFamily="2" charset="0"/>
                <a:cs typeface="Montserrat Black" charset="0"/>
              </a:rPr>
              <a:t>Malone</a:t>
            </a:r>
          </a:p>
        </p:txBody>
      </p:sp>
    </p:spTree>
    <p:extLst>
      <p:ext uri="{BB962C8B-B14F-4D97-AF65-F5344CB8AC3E}">
        <p14:creationId xmlns:p14="http://schemas.microsoft.com/office/powerpoint/2010/main" val="3142432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6BED3EF-3266-437E-8095-96261404968C}"/>
              </a:ext>
            </a:extLst>
          </p:cNvPr>
          <p:cNvSpPr/>
          <p:nvPr/>
        </p:nvSpPr>
        <p:spPr>
          <a:xfrm>
            <a:off x="9968288" y="300252"/>
            <a:ext cx="2223712" cy="195162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72096FF-61E3-46A4-9927-184CA41D30CB}"/>
              </a:ext>
            </a:extLst>
          </p:cNvPr>
          <p:cNvSpPr/>
          <p:nvPr/>
        </p:nvSpPr>
        <p:spPr>
          <a:xfrm>
            <a:off x="0" y="2453186"/>
            <a:ext cx="898050" cy="195162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B22DDD0-21E2-4E7D-BCF4-01BD8ED4A076}"/>
              </a:ext>
            </a:extLst>
          </p:cNvPr>
          <p:cNvSpPr/>
          <p:nvPr/>
        </p:nvSpPr>
        <p:spPr>
          <a:xfrm>
            <a:off x="4259" y="4606120"/>
            <a:ext cx="1619826" cy="195162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55F925F-B934-4CFA-92F2-547574199899}"/>
              </a:ext>
            </a:extLst>
          </p:cNvPr>
          <p:cNvSpPr/>
          <p:nvPr/>
        </p:nvSpPr>
        <p:spPr>
          <a:xfrm>
            <a:off x="9251920" y="4606120"/>
            <a:ext cx="2935821" cy="195162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Placeholder 48">
            <a:extLst>
              <a:ext uri="{FF2B5EF4-FFF2-40B4-BE49-F238E27FC236}">
                <a16:creationId xmlns:a16="http://schemas.microsoft.com/office/drawing/2014/main" id="{CD2C320C-E8B7-4F60-9577-E8EC5C4EAF2E}"/>
              </a:ext>
            </a:extLst>
          </p:cNvPr>
          <p:cNvPicPr>
            <a:picLocks noGrp="1" noChangeAspect="1"/>
          </p:cNvPicPr>
          <p:nvPr>
            <p:ph type="pic" sz="quarter" idx="12"/>
          </p:nvPr>
        </p:nvPicPr>
        <p:blipFill rotWithShape="1">
          <a:blip r:embed="rId2"/>
          <a:srcRect l="243" t="5064" r="-243" b="18675"/>
          <a:stretch/>
        </p:blipFill>
        <p:spPr>
          <a:xfrm>
            <a:off x="3001835" y="300252"/>
            <a:ext cx="3287364" cy="1951628"/>
          </a:xfrm>
        </p:spPr>
      </p:pic>
      <p:pic>
        <p:nvPicPr>
          <p:cNvPr id="51" name="Picture Placeholder 50">
            <a:extLst>
              <a:ext uri="{FF2B5EF4-FFF2-40B4-BE49-F238E27FC236}">
                <a16:creationId xmlns:a16="http://schemas.microsoft.com/office/drawing/2014/main" id="{31D601CA-6CCD-40A3-860A-509F87FC1A36}"/>
              </a:ext>
            </a:extLst>
          </p:cNvPr>
          <p:cNvPicPr>
            <a:picLocks noGrp="1" noChangeAspect="1"/>
          </p:cNvPicPr>
          <p:nvPr>
            <p:ph type="pic" sz="quarter" idx="13"/>
          </p:nvPr>
        </p:nvPicPr>
        <p:blipFill rotWithShape="1">
          <a:blip r:embed="rId3"/>
          <a:srcRect l="-243" t="6077" r="243" b="19381"/>
          <a:stretch/>
        </p:blipFill>
        <p:spPr>
          <a:xfrm>
            <a:off x="6485206" y="300253"/>
            <a:ext cx="3287361" cy="1951629"/>
          </a:xfrm>
        </p:spPr>
      </p:pic>
      <p:pic>
        <p:nvPicPr>
          <p:cNvPr id="53" name="Picture Placeholder 52">
            <a:extLst>
              <a:ext uri="{FF2B5EF4-FFF2-40B4-BE49-F238E27FC236}">
                <a16:creationId xmlns:a16="http://schemas.microsoft.com/office/drawing/2014/main" id="{FAEC2057-7482-4542-8374-BE938080DE8A}"/>
              </a:ext>
            </a:extLst>
          </p:cNvPr>
          <p:cNvPicPr>
            <a:picLocks noGrp="1" noChangeAspect="1"/>
          </p:cNvPicPr>
          <p:nvPr>
            <p:ph type="pic" sz="quarter" idx="14"/>
          </p:nvPr>
        </p:nvPicPr>
        <p:blipFill rotWithShape="1">
          <a:blip r:embed="rId4"/>
          <a:srcRect t="8401" b="9269"/>
          <a:stretch/>
        </p:blipFill>
        <p:spPr>
          <a:xfrm>
            <a:off x="1110571" y="2453186"/>
            <a:ext cx="3557807" cy="1951628"/>
          </a:xfrm>
        </p:spPr>
      </p:pic>
      <p:pic>
        <p:nvPicPr>
          <p:cNvPr id="55" name="Picture Placeholder 54">
            <a:extLst>
              <a:ext uri="{FF2B5EF4-FFF2-40B4-BE49-F238E27FC236}">
                <a16:creationId xmlns:a16="http://schemas.microsoft.com/office/drawing/2014/main" id="{99E7D4EA-0487-4A68-915A-9BA650CBED9A}"/>
              </a:ext>
            </a:extLst>
          </p:cNvPr>
          <p:cNvPicPr>
            <a:picLocks noGrp="1" noChangeAspect="1"/>
          </p:cNvPicPr>
          <p:nvPr>
            <p:ph type="pic" sz="quarter" idx="15"/>
          </p:nvPr>
        </p:nvPicPr>
        <p:blipFill rotWithShape="1">
          <a:blip r:embed="rId5"/>
          <a:srcRect l="15489" t="10680" r="3448" b="22590"/>
          <a:stretch/>
        </p:blipFill>
        <p:spPr>
          <a:xfrm>
            <a:off x="4872382" y="2453186"/>
            <a:ext cx="3557806" cy="1951628"/>
          </a:xfrm>
        </p:spPr>
      </p:pic>
      <p:pic>
        <p:nvPicPr>
          <p:cNvPr id="58" name="Picture Placeholder 57">
            <a:extLst>
              <a:ext uri="{FF2B5EF4-FFF2-40B4-BE49-F238E27FC236}">
                <a16:creationId xmlns:a16="http://schemas.microsoft.com/office/drawing/2014/main" id="{11FEC8BC-E2A7-4EEF-ADFB-02BC17D93C09}"/>
              </a:ext>
            </a:extLst>
          </p:cNvPr>
          <p:cNvPicPr>
            <a:picLocks noGrp="1" noChangeAspect="1"/>
          </p:cNvPicPr>
          <p:nvPr>
            <p:ph type="pic" sz="quarter" idx="16"/>
          </p:nvPr>
        </p:nvPicPr>
        <p:blipFill rotWithShape="1">
          <a:blip r:embed="rId6"/>
          <a:srcRect l="10192" t="6822" r="9472" b="27044"/>
          <a:stretch/>
        </p:blipFill>
        <p:spPr>
          <a:xfrm>
            <a:off x="8634193" y="2453187"/>
            <a:ext cx="3557805" cy="1951629"/>
          </a:xfrm>
        </p:spPr>
      </p:pic>
      <p:pic>
        <p:nvPicPr>
          <p:cNvPr id="60" name="Picture Placeholder 59">
            <a:extLst>
              <a:ext uri="{FF2B5EF4-FFF2-40B4-BE49-F238E27FC236}">
                <a16:creationId xmlns:a16="http://schemas.microsoft.com/office/drawing/2014/main" id="{79ED4C30-5C55-4D38-948D-584CADE80B1F}"/>
              </a:ext>
            </a:extLst>
          </p:cNvPr>
          <p:cNvPicPr>
            <a:picLocks noGrp="1" noChangeAspect="1"/>
          </p:cNvPicPr>
          <p:nvPr>
            <p:ph type="pic" sz="quarter" idx="17"/>
          </p:nvPr>
        </p:nvPicPr>
        <p:blipFill>
          <a:blip r:embed="rId7"/>
          <a:srcRect t="8839" b="8839"/>
          <a:stretch>
            <a:fillRect/>
          </a:stretch>
        </p:blipFill>
        <p:spPr/>
      </p:pic>
      <p:pic>
        <p:nvPicPr>
          <p:cNvPr id="62" name="Picture Placeholder 61">
            <a:extLst>
              <a:ext uri="{FF2B5EF4-FFF2-40B4-BE49-F238E27FC236}">
                <a16:creationId xmlns:a16="http://schemas.microsoft.com/office/drawing/2014/main" id="{7CDE70B9-1B8D-47DE-BD84-133E46A1C95C}"/>
              </a:ext>
            </a:extLst>
          </p:cNvPr>
          <p:cNvPicPr>
            <a:picLocks noGrp="1" noChangeAspect="1"/>
          </p:cNvPicPr>
          <p:nvPr>
            <p:ph type="pic" sz="quarter" idx="18"/>
          </p:nvPr>
        </p:nvPicPr>
        <p:blipFill>
          <a:blip r:embed="rId8"/>
          <a:srcRect t="8038" b="8038"/>
          <a:stretch>
            <a:fillRect/>
          </a:stretch>
        </p:blipFill>
        <p:spPr/>
      </p:pic>
      <p:pic>
        <p:nvPicPr>
          <p:cNvPr id="47" name="Picture Placeholder 46">
            <a:extLst>
              <a:ext uri="{FF2B5EF4-FFF2-40B4-BE49-F238E27FC236}">
                <a16:creationId xmlns:a16="http://schemas.microsoft.com/office/drawing/2014/main" id="{728783A7-DC44-4DD3-85CD-1D0DD3B466ED}"/>
              </a:ext>
            </a:extLst>
          </p:cNvPr>
          <p:cNvPicPr>
            <a:picLocks noGrp="1" noChangeAspect="1"/>
          </p:cNvPicPr>
          <p:nvPr>
            <p:ph type="pic" sz="quarter" idx="11"/>
          </p:nvPr>
        </p:nvPicPr>
        <p:blipFill rotWithShape="1">
          <a:blip r:embed="rId9"/>
          <a:srcRect t="27338" r="15740" b="27338"/>
          <a:stretch/>
        </p:blipFill>
        <p:spPr>
          <a:xfrm>
            <a:off x="2" y="300253"/>
            <a:ext cx="2805829" cy="1951629"/>
          </a:xfrm>
        </p:spPr>
      </p:pic>
    </p:spTree>
    <p:extLst>
      <p:ext uri="{BB962C8B-B14F-4D97-AF65-F5344CB8AC3E}">
        <p14:creationId xmlns:p14="http://schemas.microsoft.com/office/powerpoint/2010/main" val="22292663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Placeholder 29">
            <a:extLst>
              <a:ext uri="{FF2B5EF4-FFF2-40B4-BE49-F238E27FC236}">
                <a16:creationId xmlns:a16="http://schemas.microsoft.com/office/drawing/2014/main" id="{C4052290-97A7-43BD-B15A-AECCBE4CD9D0}"/>
              </a:ext>
            </a:extLst>
          </p:cNvPr>
          <p:cNvPicPr>
            <a:picLocks noGrp="1" noChangeAspect="1"/>
          </p:cNvPicPr>
          <p:nvPr>
            <p:ph type="pic" sz="quarter" idx="11"/>
          </p:nvPr>
        </p:nvPicPr>
        <p:blipFill rotWithShape="1">
          <a:blip r:embed="rId3"/>
          <a:srcRect l="4359" r="27709"/>
          <a:stretch/>
        </p:blipFill>
        <p:spPr>
          <a:xfrm>
            <a:off x="0" y="0"/>
            <a:ext cx="3493827" cy="3429000"/>
          </a:xfrm>
        </p:spPr>
      </p:pic>
      <p:grpSp>
        <p:nvGrpSpPr>
          <p:cNvPr id="27" name="Group 26">
            <a:extLst>
              <a:ext uri="{FF2B5EF4-FFF2-40B4-BE49-F238E27FC236}">
                <a16:creationId xmlns:a16="http://schemas.microsoft.com/office/drawing/2014/main" id="{28203AFA-C871-4775-95B1-6256F4C194ED}"/>
              </a:ext>
            </a:extLst>
          </p:cNvPr>
          <p:cNvGrpSpPr/>
          <p:nvPr/>
        </p:nvGrpSpPr>
        <p:grpSpPr>
          <a:xfrm>
            <a:off x="-1" y="3429000"/>
            <a:ext cx="3493827" cy="3429000"/>
            <a:chOff x="3493826" y="0"/>
            <a:chExt cx="3493827" cy="3429000"/>
          </a:xfrm>
        </p:grpSpPr>
        <p:sp>
          <p:nvSpPr>
            <p:cNvPr id="28" name="Rectangle 27">
              <a:extLst>
                <a:ext uri="{FF2B5EF4-FFF2-40B4-BE49-F238E27FC236}">
                  <a16:creationId xmlns:a16="http://schemas.microsoft.com/office/drawing/2014/main" id="{541250D8-5C33-4393-A0A3-3AB54ED13B21}"/>
                </a:ext>
              </a:extLst>
            </p:cNvPr>
            <p:cNvSpPr/>
            <p:nvPr/>
          </p:nvSpPr>
          <p:spPr>
            <a:xfrm>
              <a:off x="3493826" y="0"/>
              <a:ext cx="3493827" cy="3429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DA6E9052-3922-44EA-A830-56B47D547C31}"/>
                </a:ext>
              </a:extLst>
            </p:cNvPr>
            <p:cNvSpPr txBox="1"/>
            <p:nvPr/>
          </p:nvSpPr>
          <p:spPr>
            <a:xfrm>
              <a:off x="3947725" y="700921"/>
              <a:ext cx="2586028" cy="2027158"/>
            </a:xfrm>
            <a:prstGeom prst="rect">
              <a:avLst/>
            </a:prstGeom>
            <a:noFill/>
          </p:spPr>
          <p:txBody>
            <a:bodyPr wrap="square" rtlCol="0">
              <a:spAutoFit/>
            </a:bodyPr>
            <a:lstStyle/>
            <a:p>
              <a:pPr algn="ctr">
                <a:lnSpc>
                  <a:spcPts val="2200"/>
                </a:lnSpc>
              </a:pP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Fifth you'll, man wherein seas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ourising</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a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them for one. of dolor sit met the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vdo</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Living grass don’t</a:t>
              </a:r>
            </a:p>
            <a:p>
              <a:pPr algn="ctr">
                <a:lnSpc>
                  <a:spcPts val="2200"/>
                </a:lnSpc>
              </a:pP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Fifth you'll, man wherein seas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ourising</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them for one. of dolor sit met the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vdo</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Living grass don't subdue which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grpSp>
      <p:sp>
        <p:nvSpPr>
          <p:cNvPr id="22" name="TextBox 21">
            <a:extLst>
              <a:ext uri="{FF2B5EF4-FFF2-40B4-BE49-F238E27FC236}">
                <a16:creationId xmlns:a16="http://schemas.microsoft.com/office/drawing/2014/main" id="{39BDC91F-BCE5-4067-A7F9-00C8BFC3781A}"/>
              </a:ext>
            </a:extLst>
          </p:cNvPr>
          <p:cNvSpPr txBox="1"/>
          <p:nvPr/>
        </p:nvSpPr>
        <p:spPr>
          <a:xfrm>
            <a:off x="7688238" y="1482474"/>
            <a:ext cx="3493827" cy="3893053"/>
          </a:xfrm>
          <a:prstGeom prst="rect">
            <a:avLst/>
          </a:prstGeom>
          <a:noFill/>
        </p:spPr>
        <p:txBody>
          <a:bodyPr wrap="square" rtlCol="0" anchor="ctr">
            <a:spAutoFit/>
          </a:bodyPr>
          <a:lstStyle/>
          <a:p>
            <a:pPr>
              <a:lnSpc>
                <a:spcPts val="5000"/>
              </a:lnSpc>
            </a:pPr>
            <a:r>
              <a:rPr lang="en-US" sz="3600" i="1" spc="130" dirty="0">
                <a:solidFill>
                  <a:schemeClr val="tx1">
                    <a:lumMod val="95000"/>
                    <a:lumOff val="5000"/>
                  </a:schemeClr>
                </a:solidFill>
                <a:latin typeface="Roboto Slab" pitchFamily="2" charset="0"/>
                <a:ea typeface="Roboto Slab" pitchFamily="2" charset="0"/>
                <a:cs typeface="Montserrat Black" charset="0"/>
              </a:rPr>
              <a:t>MODERN</a:t>
            </a:r>
          </a:p>
          <a:p>
            <a:pPr>
              <a:lnSpc>
                <a:spcPts val="5000"/>
              </a:lnSpc>
            </a:pPr>
            <a:r>
              <a:rPr lang="en-US" sz="3600" i="1" spc="130" dirty="0">
                <a:solidFill>
                  <a:schemeClr val="tx1">
                    <a:lumMod val="95000"/>
                    <a:lumOff val="5000"/>
                  </a:schemeClr>
                </a:solidFill>
                <a:latin typeface="Roboto Slab" pitchFamily="2" charset="0"/>
                <a:ea typeface="Roboto Slab" pitchFamily="2" charset="0"/>
                <a:cs typeface="Montserrat Black" charset="0"/>
              </a:rPr>
              <a:t>TALLORING</a:t>
            </a:r>
          </a:p>
          <a:p>
            <a:pPr>
              <a:lnSpc>
                <a:spcPts val="5000"/>
              </a:lnSpc>
            </a:pPr>
            <a:r>
              <a:rPr lang="en-US" sz="3600" i="1" spc="130" dirty="0">
                <a:solidFill>
                  <a:schemeClr val="tx1">
                    <a:lumMod val="95000"/>
                    <a:lumOff val="5000"/>
                  </a:schemeClr>
                </a:solidFill>
                <a:latin typeface="Roboto Slab" pitchFamily="2" charset="0"/>
                <a:ea typeface="Roboto Slab" pitchFamily="2" charset="0"/>
                <a:cs typeface="Montserrat Black" charset="0"/>
              </a:rPr>
              <a:t>A-LINE MIDI</a:t>
            </a:r>
          </a:p>
          <a:p>
            <a:pPr>
              <a:lnSpc>
                <a:spcPts val="5000"/>
              </a:lnSpc>
            </a:pPr>
            <a:r>
              <a:rPr lang="en-US" sz="3600" i="1" spc="130" dirty="0">
                <a:solidFill>
                  <a:schemeClr val="tx1">
                    <a:lumMod val="95000"/>
                    <a:lumOff val="5000"/>
                  </a:schemeClr>
                </a:solidFill>
                <a:latin typeface="Roboto Slab" pitchFamily="2" charset="0"/>
                <a:ea typeface="Roboto Slab" pitchFamily="2" charset="0"/>
                <a:cs typeface="Montserrat Black" charset="0"/>
              </a:rPr>
              <a:t>SKIRTS IT</a:t>
            </a:r>
          </a:p>
          <a:p>
            <a:pPr>
              <a:lnSpc>
                <a:spcPts val="5000"/>
              </a:lnSpc>
            </a:pPr>
            <a:r>
              <a:rPr lang="en-US" sz="3600" i="1" spc="130" dirty="0">
                <a:solidFill>
                  <a:schemeClr val="tx1">
                    <a:lumMod val="95000"/>
                    <a:lumOff val="5000"/>
                  </a:schemeClr>
                </a:solidFill>
                <a:latin typeface="Roboto Slab" pitchFamily="2" charset="0"/>
                <a:ea typeface="Roboto Slab" pitchFamily="2" charset="0"/>
                <a:cs typeface="Montserrat Black" charset="0"/>
              </a:rPr>
              <a:t>FEMININE</a:t>
            </a:r>
          </a:p>
          <a:p>
            <a:pPr>
              <a:lnSpc>
                <a:spcPts val="5000"/>
              </a:lnSpc>
            </a:pPr>
            <a:r>
              <a:rPr lang="en-US" sz="3600" i="1" spc="130" dirty="0">
                <a:solidFill>
                  <a:schemeClr val="tx1">
                    <a:lumMod val="95000"/>
                    <a:lumOff val="5000"/>
                  </a:schemeClr>
                </a:solidFill>
                <a:latin typeface="Roboto Slab" pitchFamily="2" charset="0"/>
                <a:ea typeface="Roboto Slab" pitchFamily="2" charset="0"/>
                <a:cs typeface="Montserrat Black" charset="0"/>
              </a:rPr>
              <a:t>SILHOUETTE</a:t>
            </a:r>
          </a:p>
        </p:txBody>
      </p:sp>
      <p:grpSp>
        <p:nvGrpSpPr>
          <p:cNvPr id="11" name="Group 10">
            <a:extLst>
              <a:ext uri="{FF2B5EF4-FFF2-40B4-BE49-F238E27FC236}">
                <a16:creationId xmlns:a16="http://schemas.microsoft.com/office/drawing/2014/main" id="{B716229A-7D07-42A3-95E5-451F1F42D97B}"/>
              </a:ext>
            </a:extLst>
          </p:cNvPr>
          <p:cNvGrpSpPr/>
          <p:nvPr/>
        </p:nvGrpSpPr>
        <p:grpSpPr>
          <a:xfrm>
            <a:off x="3493826" y="0"/>
            <a:ext cx="3493827" cy="3429000"/>
            <a:chOff x="3493826" y="0"/>
            <a:chExt cx="3493827" cy="3429000"/>
          </a:xfrm>
        </p:grpSpPr>
        <p:sp>
          <p:nvSpPr>
            <p:cNvPr id="23" name="Rectangle 22">
              <a:extLst>
                <a:ext uri="{FF2B5EF4-FFF2-40B4-BE49-F238E27FC236}">
                  <a16:creationId xmlns:a16="http://schemas.microsoft.com/office/drawing/2014/main" id="{0AB7BE95-79A3-4796-A500-458F1CFBF2A4}"/>
                </a:ext>
              </a:extLst>
            </p:cNvPr>
            <p:cNvSpPr/>
            <p:nvPr/>
          </p:nvSpPr>
          <p:spPr>
            <a:xfrm>
              <a:off x="3493826" y="0"/>
              <a:ext cx="3493827" cy="3429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3AC525F5-21FA-4FC1-A1D9-0294939EA4DE}"/>
                </a:ext>
              </a:extLst>
            </p:cNvPr>
            <p:cNvSpPr txBox="1"/>
            <p:nvPr/>
          </p:nvSpPr>
          <p:spPr>
            <a:xfrm>
              <a:off x="3947725" y="700921"/>
              <a:ext cx="2586028" cy="2027158"/>
            </a:xfrm>
            <a:prstGeom prst="rect">
              <a:avLst/>
            </a:prstGeom>
            <a:noFill/>
          </p:spPr>
          <p:txBody>
            <a:bodyPr wrap="square" rtlCol="0">
              <a:spAutoFit/>
            </a:bodyPr>
            <a:lstStyle/>
            <a:p>
              <a:pPr algn="ctr">
                <a:lnSpc>
                  <a:spcPts val="2200"/>
                </a:lnSpc>
              </a:pP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Fifth you'll, man wherein seas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ourising</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a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them for one. of dolor sit met the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vdo</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Living grass don’t</a:t>
              </a:r>
            </a:p>
            <a:p>
              <a:pPr algn="ctr">
                <a:lnSpc>
                  <a:spcPts val="2200"/>
                </a:lnSpc>
              </a:pP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Fifth you'll, man wherein seas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ourising</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them for one. of dolor sit met the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vdo</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Living grass don't subdue which </a:t>
              </a:r>
              <a:r>
                <a:rPr lang="en-US" sz="900" i="1" dirty="0" err="1">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solidFill>
                    <a:schemeClr val="bg1"/>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grpSp>
      <p:pic>
        <p:nvPicPr>
          <p:cNvPr id="5" name="Picture Placeholder 4">
            <a:extLst>
              <a:ext uri="{FF2B5EF4-FFF2-40B4-BE49-F238E27FC236}">
                <a16:creationId xmlns:a16="http://schemas.microsoft.com/office/drawing/2014/main" id="{A25F70F6-13DB-4C63-B625-A09EB86B6FB6}"/>
              </a:ext>
            </a:extLst>
          </p:cNvPr>
          <p:cNvPicPr>
            <a:picLocks noGrp="1" noChangeAspect="1"/>
          </p:cNvPicPr>
          <p:nvPr>
            <p:ph type="pic" sz="quarter" idx="12"/>
          </p:nvPr>
        </p:nvPicPr>
        <p:blipFill>
          <a:blip r:embed="rId4">
            <a:extLst>
              <a:ext uri="{BEBA8EAE-BF5A-486C-A8C5-ECC9F3942E4B}">
                <a14:imgProps xmlns:a14="http://schemas.microsoft.com/office/drawing/2010/main">
                  <a14:imgLayer r:embed="rId5">
                    <a14:imgEffect>
                      <a14:saturation sat="33000"/>
                    </a14:imgEffect>
                  </a14:imgLayer>
                </a14:imgProps>
              </a:ext>
            </a:extLst>
          </a:blip>
          <a:srcRect l="9407" r="9407"/>
          <a:stretch>
            <a:fillRect/>
          </a:stretch>
        </p:blipFill>
        <p:spPr/>
      </p:pic>
      <p:sp>
        <p:nvSpPr>
          <p:cNvPr id="19" name="Rectangle 18">
            <a:extLst>
              <a:ext uri="{FF2B5EF4-FFF2-40B4-BE49-F238E27FC236}">
                <a16:creationId xmlns:a16="http://schemas.microsoft.com/office/drawing/2014/main" id="{FD3A6D11-9EDA-4D36-812B-9FDAC3B93C62}"/>
              </a:ext>
            </a:extLst>
          </p:cNvPr>
          <p:cNvSpPr/>
          <p:nvPr/>
        </p:nvSpPr>
        <p:spPr>
          <a:xfrm>
            <a:off x="-14026" y="0"/>
            <a:ext cx="3521879" cy="342900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0854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C0E670A4-18E5-4EE8-BA2E-66369E8E1439}"/>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39D64752-7A3B-4359-A16C-0743FBA50AAB}"/>
              </a:ext>
            </a:extLst>
          </p:cNvPr>
          <p:cNvCxnSpPr>
            <a:cxnSpLocks/>
          </p:cNvCxnSpPr>
          <p:nvPr/>
        </p:nvCxnSpPr>
        <p:spPr>
          <a:xfrm>
            <a:off x="5813673" y="462272"/>
            <a:ext cx="56465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D73F980-BF18-43BA-A6F7-146B8D64024D}"/>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
        <p:nvSpPr>
          <p:cNvPr id="24" name="TextBox 23">
            <a:extLst>
              <a:ext uri="{FF2B5EF4-FFF2-40B4-BE49-F238E27FC236}">
                <a16:creationId xmlns:a16="http://schemas.microsoft.com/office/drawing/2014/main" id="{65724FCE-0AD1-4F73-914A-FB8F75D3CB71}"/>
              </a:ext>
            </a:extLst>
          </p:cNvPr>
          <p:cNvSpPr txBox="1"/>
          <p:nvPr/>
        </p:nvSpPr>
        <p:spPr>
          <a:xfrm>
            <a:off x="1451429" y="4806520"/>
            <a:ext cx="9289142" cy="483017"/>
          </a:xfrm>
          <a:prstGeom prst="rect">
            <a:avLst/>
          </a:prstGeom>
          <a:noFill/>
        </p:spPr>
        <p:txBody>
          <a:bodyPr wrap="square" rtlCol="0">
            <a:spAutoFit/>
          </a:bodyPr>
          <a:lstStyle/>
          <a:p>
            <a:pPr algn="ct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25" name="Group 24">
            <a:extLst>
              <a:ext uri="{FF2B5EF4-FFF2-40B4-BE49-F238E27FC236}">
                <a16:creationId xmlns:a16="http://schemas.microsoft.com/office/drawing/2014/main" id="{B55E107B-826E-4FFE-8EB4-78EF72854AB7}"/>
              </a:ext>
            </a:extLst>
          </p:cNvPr>
          <p:cNvGrpSpPr/>
          <p:nvPr/>
        </p:nvGrpSpPr>
        <p:grpSpPr>
          <a:xfrm>
            <a:off x="5148262" y="5610305"/>
            <a:ext cx="1895476" cy="353940"/>
            <a:chOff x="5148262" y="5610305"/>
            <a:chExt cx="1895476" cy="353940"/>
          </a:xfrm>
        </p:grpSpPr>
        <p:sp>
          <p:nvSpPr>
            <p:cNvPr id="26" name="Rectangle 25">
              <a:extLst>
                <a:ext uri="{FF2B5EF4-FFF2-40B4-BE49-F238E27FC236}">
                  <a16:creationId xmlns:a16="http://schemas.microsoft.com/office/drawing/2014/main" id="{CF6369AA-F80B-4083-A2E2-C7CDA0B19E4D}"/>
                </a:ext>
              </a:extLst>
            </p:cNvPr>
            <p:cNvSpPr/>
            <p:nvPr/>
          </p:nvSpPr>
          <p:spPr>
            <a:xfrm>
              <a:off x="5148262" y="5610305"/>
              <a:ext cx="1895476" cy="35394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366948C-1BAA-4940-9066-84A3227A3825}"/>
                </a:ext>
              </a:extLst>
            </p:cNvPr>
            <p:cNvSpPr txBox="1"/>
            <p:nvPr/>
          </p:nvSpPr>
          <p:spPr>
            <a:xfrm>
              <a:off x="5265420" y="5678678"/>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OUR HISTORY</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pic>
        <p:nvPicPr>
          <p:cNvPr id="15" name="Picture Placeholder 14">
            <a:extLst>
              <a:ext uri="{FF2B5EF4-FFF2-40B4-BE49-F238E27FC236}">
                <a16:creationId xmlns:a16="http://schemas.microsoft.com/office/drawing/2014/main" id="{E3BA3322-80F2-4E3C-9F1D-1A5B546A6C2C}"/>
              </a:ext>
            </a:extLst>
          </p:cNvPr>
          <p:cNvPicPr>
            <a:picLocks noGrp="1" noChangeAspect="1"/>
          </p:cNvPicPr>
          <p:nvPr>
            <p:ph type="pic" sz="quarter" idx="13"/>
          </p:nvPr>
        </p:nvPicPr>
        <p:blipFill rotWithShape="1">
          <a:blip r:embed="rId3"/>
          <a:srcRect t="5994" b="49606"/>
          <a:stretch/>
        </p:blipFill>
        <p:spPr>
          <a:xfrm>
            <a:off x="2325936" y="2132693"/>
            <a:ext cx="7540128" cy="2231820"/>
          </a:xfrm>
        </p:spPr>
      </p:pic>
      <p:sp>
        <p:nvSpPr>
          <p:cNvPr id="39" name="Title 1">
            <a:extLst>
              <a:ext uri="{FF2B5EF4-FFF2-40B4-BE49-F238E27FC236}">
                <a16:creationId xmlns:a16="http://schemas.microsoft.com/office/drawing/2014/main" id="{614DDBF5-8691-4DBA-8E01-8EF9CDCE83F7}"/>
              </a:ext>
            </a:extLst>
          </p:cNvPr>
          <p:cNvSpPr txBox="1">
            <a:spLocks/>
          </p:cNvSpPr>
          <p:nvPr/>
        </p:nvSpPr>
        <p:spPr>
          <a:xfrm>
            <a:off x="4103997" y="692677"/>
            <a:ext cx="3984009" cy="653084"/>
          </a:xfrm>
          <a:prstGeom prst="rect">
            <a:avLst/>
          </a:prstGeom>
        </p:spPr>
        <p:txBody>
          <a:bodyPr/>
          <a:lst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b="1" spc="140" dirty="0">
                <a:solidFill>
                  <a:schemeClr val="bg1"/>
                </a:solidFill>
                <a:latin typeface="Montserrat SemiBold" panose="00000700000000000000" pitchFamily="50" charset="0"/>
              </a:rPr>
              <a:t>MY PROFILE</a:t>
            </a:r>
          </a:p>
        </p:txBody>
      </p:sp>
    </p:spTree>
    <p:extLst>
      <p:ext uri="{BB962C8B-B14F-4D97-AF65-F5344CB8AC3E}">
        <p14:creationId xmlns:p14="http://schemas.microsoft.com/office/powerpoint/2010/main" val="1436822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D2DA44D1-F51C-4DBE-84E3-95D207447FC8}"/>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97BB2DF-B8C2-4279-A3DF-B951651DAB84}"/>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
        <p:nvSpPr>
          <p:cNvPr id="24" name="TextBox 23">
            <a:extLst>
              <a:ext uri="{FF2B5EF4-FFF2-40B4-BE49-F238E27FC236}">
                <a16:creationId xmlns:a16="http://schemas.microsoft.com/office/drawing/2014/main" id="{537DB455-9F6D-4899-B43E-EFA56EAACC02}"/>
              </a:ext>
            </a:extLst>
          </p:cNvPr>
          <p:cNvSpPr txBox="1"/>
          <p:nvPr/>
        </p:nvSpPr>
        <p:spPr>
          <a:xfrm>
            <a:off x="1695451" y="4809252"/>
            <a:ext cx="2677302" cy="930576"/>
          </a:xfrm>
          <a:prstGeom prst="rect">
            <a:avLst/>
          </a:prstGeom>
          <a:noFill/>
        </p:spPr>
        <p:txBody>
          <a:bodyPr wrap="square" rtlCol="0">
            <a:spAutoFit/>
          </a:bodyPr>
          <a:lstStyle/>
          <a:p>
            <a:pPr>
              <a:lnSpc>
                <a:spcPts val="23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sp>
        <p:nvSpPr>
          <p:cNvPr id="26" name="TextBox 25">
            <a:extLst>
              <a:ext uri="{FF2B5EF4-FFF2-40B4-BE49-F238E27FC236}">
                <a16:creationId xmlns:a16="http://schemas.microsoft.com/office/drawing/2014/main" id="{9E49BE24-A9E3-4B58-AB26-7EB9FE91F743}"/>
              </a:ext>
            </a:extLst>
          </p:cNvPr>
          <p:cNvSpPr txBox="1"/>
          <p:nvPr/>
        </p:nvSpPr>
        <p:spPr>
          <a:xfrm>
            <a:off x="4788079" y="4809252"/>
            <a:ext cx="2677302" cy="930576"/>
          </a:xfrm>
          <a:prstGeom prst="rect">
            <a:avLst/>
          </a:prstGeom>
          <a:noFill/>
        </p:spPr>
        <p:txBody>
          <a:bodyPr wrap="square" rtlCol="0">
            <a:spAutoFit/>
          </a:bodyPr>
          <a:lstStyle/>
          <a:p>
            <a:pPr>
              <a:lnSpc>
                <a:spcPts val="23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sp>
        <p:nvSpPr>
          <p:cNvPr id="31" name="TextBox 30">
            <a:extLst>
              <a:ext uri="{FF2B5EF4-FFF2-40B4-BE49-F238E27FC236}">
                <a16:creationId xmlns:a16="http://schemas.microsoft.com/office/drawing/2014/main" id="{1A89BD0F-D3A8-4C07-9392-8F3230C06868}"/>
              </a:ext>
            </a:extLst>
          </p:cNvPr>
          <p:cNvSpPr txBox="1"/>
          <p:nvPr/>
        </p:nvSpPr>
        <p:spPr>
          <a:xfrm>
            <a:off x="7880708" y="4809252"/>
            <a:ext cx="2677302" cy="930576"/>
          </a:xfrm>
          <a:prstGeom prst="rect">
            <a:avLst/>
          </a:prstGeom>
          <a:noFill/>
        </p:spPr>
        <p:txBody>
          <a:bodyPr wrap="square" rtlCol="0">
            <a:spAutoFit/>
          </a:bodyPr>
          <a:lstStyle/>
          <a:p>
            <a:pPr>
              <a:lnSpc>
                <a:spcPts val="23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sp>
        <p:nvSpPr>
          <p:cNvPr id="32" name="Title 1">
            <a:extLst>
              <a:ext uri="{FF2B5EF4-FFF2-40B4-BE49-F238E27FC236}">
                <a16:creationId xmlns:a16="http://schemas.microsoft.com/office/drawing/2014/main" id="{50A3B1BA-FF38-4F6B-8D7C-2D6C4B63497C}"/>
              </a:ext>
            </a:extLst>
          </p:cNvPr>
          <p:cNvSpPr txBox="1">
            <a:spLocks/>
          </p:cNvSpPr>
          <p:nvPr/>
        </p:nvSpPr>
        <p:spPr>
          <a:xfrm>
            <a:off x="4318386" y="692676"/>
            <a:ext cx="3938516" cy="612142"/>
          </a:xfrm>
          <a:prstGeom prst="rect">
            <a:avLst/>
          </a:prstGeom>
        </p:spPr>
        <p:txBody>
          <a:bodyPr/>
          <a:lst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b="1" dirty="0">
                <a:latin typeface="Montserrat SemiBold" panose="00000700000000000000" pitchFamily="50" charset="0"/>
              </a:rPr>
              <a:t>MY PROFILE</a:t>
            </a:r>
          </a:p>
        </p:txBody>
      </p:sp>
      <p:pic>
        <p:nvPicPr>
          <p:cNvPr id="40" name="Picture Placeholder 39">
            <a:extLst>
              <a:ext uri="{FF2B5EF4-FFF2-40B4-BE49-F238E27FC236}">
                <a16:creationId xmlns:a16="http://schemas.microsoft.com/office/drawing/2014/main" id="{BC68B2BF-1DE2-4912-8554-7134A3657248}"/>
              </a:ext>
            </a:extLst>
          </p:cNvPr>
          <p:cNvPicPr>
            <a:picLocks noGrp="1" noChangeAspect="1"/>
          </p:cNvPicPr>
          <p:nvPr>
            <p:ph type="pic" sz="quarter" idx="11"/>
          </p:nvPr>
        </p:nvPicPr>
        <p:blipFill rotWithShape="1">
          <a:blip r:embed="rId3"/>
          <a:srcRect t="6964" b="15364"/>
          <a:stretch/>
        </p:blipFill>
        <p:spPr>
          <a:xfrm>
            <a:off x="1695451" y="2140265"/>
            <a:ext cx="2570307" cy="2325960"/>
          </a:xfrm>
        </p:spPr>
      </p:pic>
      <p:pic>
        <p:nvPicPr>
          <p:cNvPr id="42" name="Picture Placeholder 41">
            <a:extLst>
              <a:ext uri="{FF2B5EF4-FFF2-40B4-BE49-F238E27FC236}">
                <a16:creationId xmlns:a16="http://schemas.microsoft.com/office/drawing/2014/main" id="{A8C8B887-0CF0-419E-99FF-95E113C1C550}"/>
              </a:ext>
            </a:extLst>
          </p:cNvPr>
          <p:cNvPicPr>
            <a:picLocks noGrp="1" noChangeAspect="1"/>
          </p:cNvPicPr>
          <p:nvPr>
            <p:ph type="pic" sz="quarter" idx="12"/>
          </p:nvPr>
        </p:nvPicPr>
        <p:blipFill>
          <a:blip r:embed="rId4"/>
          <a:srcRect l="270" r="270"/>
          <a:stretch>
            <a:fillRect/>
          </a:stretch>
        </p:blipFill>
        <p:spPr/>
      </p:pic>
      <p:pic>
        <p:nvPicPr>
          <p:cNvPr id="44" name="Picture Placeholder 43">
            <a:extLst>
              <a:ext uri="{FF2B5EF4-FFF2-40B4-BE49-F238E27FC236}">
                <a16:creationId xmlns:a16="http://schemas.microsoft.com/office/drawing/2014/main" id="{2DA282D9-2C83-4CC0-80F9-3D70F3182801}"/>
              </a:ext>
            </a:extLst>
          </p:cNvPr>
          <p:cNvPicPr>
            <a:picLocks noGrp="1" noChangeAspect="1"/>
          </p:cNvPicPr>
          <p:nvPr>
            <p:ph type="pic" sz="quarter" idx="13"/>
          </p:nvPr>
        </p:nvPicPr>
        <p:blipFill>
          <a:blip r:embed="rId5"/>
          <a:srcRect t="553" b="553"/>
          <a:stretch>
            <a:fillRect/>
          </a:stretch>
        </p:blipFill>
        <p:spPr/>
      </p:pic>
    </p:spTree>
    <p:extLst>
      <p:ext uri="{BB962C8B-B14F-4D97-AF65-F5344CB8AC3E}">
        <p14:creationId xmlns:p14="http://schemas.microsoft.com/office/powerpoint/2010/main" val="3057483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D2DA44D1-F51C-4DBE-84E3-95D207447FC8}"/>
              </a:ext>
            </a:extLst>
          </p:cNvPr>
          <p:cNvCxnSpPr>
            <a:cxnSpLocks/>
          </p:cNvCxnSpPr>
          <p:nvPr/>
        </p:nvCxnSpPr>
        <p:spPr>
          <a:xfrm>
            <a:off x="5813673"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97BB2DF-B8C2-4279-A3DF-B951651DAB84}"/>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
        <p:nvSpPr>
          <p:cNvPr id="24" name="TextBox 23">
            <a:extLst>
              <a:ext uri="{FF2B5EF4-FFF2-40B4-BE49-F238E27FC236}">
                <a16:creationId xmlns:a16="http://schemas.microsoft.com/office/drawing/2014/main" id="{537DB455-9F6D-4899-B43E-EFA56EAACC02}"/>
              </a:ext>
            </a:extLst>
          </p:cNvPr>
          <p:cNvSpPr txBox="1"/>
          <p:nvPr/>
        </p:nvSpPr>
        <p:spPr>
          <a:xfrm>
            <a:off x="1695451" y="4809252"/>
            <a:ext cx="2677302" cy="930576"/>
          </a:xfrm>
          <a:prstGeom prst="rect">
            <a:avLst/>
          </a:prstGeom>
          <a:noFill/>
        </p:spPr>
        <p:txBody>
          <a:bodyPr wrap="square" rtlCol="0">
            <a:spAutoFit/>
          </a:bodyPr>
          <a:lstStyle/>
          <a:p>
            <a:pPr>
              <a:lnSpc>
                <a:spcPts val="23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sp>
        <p:nvSpPr>
          <p:cNvPr id="26" name="TextBox 25">
            <a:extLst>
              <a:ext uri="{FF2B5EF4-FFF2-40B4-BE49-F238E27FC236}">
                <a16:creationId xmlns:a16="http://schemas.microsoft.com/office/drawing/2014/main" id="{9E49BE24-A9E3-4B58-AB26-7EB9FE91F743}"/>
              </a:ext>
            </a:extLst>
          </p:cNvPr>
          <p:cNvSpPr txBox="1"/>
          <p:nvPr/>
        </p:nvSpPr>
        <p:spPr>
          <a:xfrm>
            <a:off x="4788079" y="4809252"/>
            <a:ext cx="2677302" cy="930576"/>
          </a:xfrm>
          <a:prstGeom prst="rect">
            <a:avLst/>
          </a:prstGeom>
          <a:noFill/>
        </p:spPr>
        <p:txBody>
          <a:bodyPr wrap="square" rtlCol="0">
            <a:spAutoFit/>
          </a:bodyPr>
          <a:lstStyle/>
          <a:p>
            <a:pPr>
              <a:lnSpc>
                <a:spcPts val="23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sp>
        <p:nvSpPr>
          <p:cNvPr id="31" name="TextBox 30">
            <a:extLst>
              <a:ext uri="{FF2B5EF4-FFF2-40B4-BE49-F238E27FC236}">
                <a16:creationId xmlns:a16="http://schemas.microsoft.com/office/drawing/2014/main" id="{1A89BD0F-D3A8-4C07-9392-8F3230C06868}"/>
              </a:ext>
            </a:extLst>
          </p:cNvPr>
          <p:cNvSpPr txBox="1"/>
          <p:nvPr/>
        </p:nvSpPr>
        <p:spPr>
          <a:xfrm>
            <a:off x="7880708" y="4809252"/>
            <a:ext cx="2677302" cy="930576"/>
          </a:xfrm>
          <a:prstGeom prst="rect">
            <a:avLst/>
          </a:prstGeom>
          <a:noFill/>
        </p:spPr>
        <p:txBody>
          <a:bodyPr wrap="square" rtlCol="0">
            <a:spAutoFit/>
          </a:bodyPr>
          <a:lstStyle/>
          <a:p>
            <a:pPr>
              <a:lnSpc>
                <a:spcPts val="23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sp>
        <p:nvSpPr>
          <p:cNvPr id="32" name="Title 1">
            <a:extLst>
              <a:ext uri="{FF2B5EF4-FFF2-40B4-BE49-F238E27FC236}">
                <a16:creationId xmlns:a16="http://schemas.microsoft.com/office/drawing/2014/main" id="{50A3B1BA-FF38-4F6B-8D7C-2D6C4B63497C}"/>
              </a:ext>
            </a:extLst>
          </p:cNvPr>
          <p:cNvSpPr txBox="1">
            <a:spLocks/>
          </p:cNvSpPr>
          <p:nvPr/>
        </p:nvSpPr>
        <p:spPr>
          <a:xfrm>
            <a:off x="4318386" y="692676"/>
            <a:ext cx="3938516" cy="612142"/>
          </a:xfrm>
          <a:prstGeom prst="rect">
            <a:avLst/>
          </a:prstGeom>
        </p:spPr>
        <p:txBody>
          <a:bodyPr/>
          <a:lst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b="1" dirty="0">
                <a:latin typeface="Montserrat SemiBold" panose="00000700000000000000" pitchFamily="50" charset="0"/>
              </a:rPr>
              <a:t>MY PROFILE</a:t>
            </a:r>
          </a:p>
        </p:txBody>
      </p:sp>
      <p:pic>
        <p:nvPicPr>
          <p:cNvPr id="19" name="Picture Placeholder 18">
            <a:extLst>
              <a:ext uri="{FF2B5EF4-FFF2-40B4-BE49-F238E27FC236}">
                <a16:creationId xmlns:a16="http://schemas.microsoft.com/office/drawing/2014/main" id="{26BBA4F3-A2CB-428C-AC65-009D7D461C2F}"/>
              </a:ext>
            </a:extLst>
          </p:cNvPr>
          <p:cNvPicPr>
            <a:picLocks noGrp="1" noChangeAspect="1"/>
          </p:cNvPicPr>
          <p:nvPr>
            <p:ph type="pic" sz="quarter" idx="13"/>
          </p:nvPr>
        </p:nvPicPr>
        <p:blipFill rotWithShape="1">
          <a:blip r:embed="rId3"/>
          <a:srcRect l="8256" r="18966"/>
          <a:stretch/>
        </p:blipFill>
        <p:spPr>
          <a:xfrm>
            <a:off x="7880708" y="2140265"/>
            <a:ext cx="2570306" cy="2325960"/>
          </a:xfrm>
        </p:spPr>
      </p:pic>
      <p:pic>
        <p:nvPicPr>
          <p:cNvPr id="39" name="Picture Placeholder 38">
            <a:extLst>
              <a:ext uri="{FF2B5EF4-FFF2-40B4-BE49-F238E27FC236}">
                <a16:creationId xmlns:a16="http://schemas.microsoft.com/office/drawing/2014/main" id="{F27CD383-BBDA-48C2-93F8-23C83BDFBD12}"/>
              </a:ext>
            </a:extLst>
          </p:cNvPr>
          <p:cNvPicPr>
            <a:picLocks noGrp="1" noChangeAspect="1"/>
          </p:cNvPicPr>
          <p:nvPr>
            <p:ph type="pic" sz="quarter" idx="11"/>
          </p:nvPr>
        </p:nvPicPr>
        <p:blipFill rotWithShape="1">
          <a:blip r:embed="rId4"/>
          <a:srcRect l="24817" r="1508"/>
          <a:stretch/>
        </p:blipFill>
        <p:spPr>
          <a:xfrm>
            <a:off x="1695451" y="2140265"/>
            <a:ext cx="2570307" cy="2325960"/>
          </a:xfrm>
        </p:spPr>
      </p:pic>
      <p:pic>
        <p:nvPicPr>
          <p:cNvPr id="37" name="Picture Placeholder 36">
            <a:extLst>
              <a:ext uri="{FF2B5EF4-FFF2-40B4-BE49-F238E27FC236}">
                <a16:creationId xmlns:a16="http://schemas.microsoft.com/office/drawing/2014/main" id="{D83C8326-54AE-478D-801C-30ECC17F2BF0}"/>
              </a:ext>
            </a:extLst>
          </p:cNvPr>
          <p:cNvPicPr>
            <a:picLocks noGrp="1" noChangeAspect="1"/>
          </p:cNvPicPr>
          <p:nvPr>
            <p:ph type="pic" sz="quarter" idx="12"/>
          </p:nvPr>
        </p:nvPicPr>
        <p:blipFill>
          <a:blip r:embed="rId5"/>
          <a:srcRect l="5795" r="5795"/>
          <a:stretch>
            <a:fillRect/>
          </a:stretch>
        </p:blipFill>
        <p:spPr/>
      </p:pic>
    </p:spTree>
    <p:extLst>
      <p:ext uri="{BB962C8B-B14F-4D97-AF65-F5344CB8AC3E}">
        <p14:creationId xmlns:p14="http://schemas.microsoft.com/office/powerpoint/2010/main" val="2251756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EDD816A0-8419-43A8-B299-CC9295D1590A}"/>
              </a:ext>
            </a:extLst>
          </p:cNvPr>
          <p:cNvSpPr/>
          <p:nvPr/>
        </p:nvSpPr>
        <p:spPr>
          <a:xfrm>
            <a:off x="1" y="-1"/>
            <a:ext cx="12192000" cy="2075543"/>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itle 1">
            <a:extLst>
              <a:ext uri="{FF2B5EF4-FFF2-40B4-BE49-F238E27FC236}">
                <a16:creationId xmlns:a16="http://schemas.microsoft.com/office/drawing/2014/main" id="{183CCE93-7EE3-45A1-AFBA-7D5DB778D86F}"/>
              </a:ext>
            </a:extLst>
          </p:cNvPr>
          <p:cNvSpPr txBox="1">
            <a:spLocks/>
          </p:cNvSpPr>
          <p:nvPr/>
        </p:nvSpPr>
        <p:spPr>
          <a:xfrm>
            <a:off x="4103997" y="651733"/>
            <a:ext cx="3984009" cy="653084"/>
          </a:xfrm>
          <a:prstGeom prst="rect">
            <a:avLst/>
          </a:prstGeom>
        </p:spPr>
        <p:txBody>
          <a:bodyPr/>
          <a:lst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b="1" spc="140" dirty="0">
                <a:latin typeface="Montserrat SemiBold" panose="00000700000000000000" pitchFamily="50" charset="0"/>
              </a:rPr>
              <a:t>MY PROFILE</a:t>
            </a:r>
          </a:p>
        </p:txBody>
      </p:sp>
      <p:cxnSp>
        <p:nvCxnSpPr>
          <p:cNvPr id="45" name="Straight Connector 44">
            <a:extLst>
              <a:ext uri="{FF2B5EF4-FFF2-40B4-BE49-F238E27FC236}">
                <a16:creationId xmlns:a16="http://schemas.microsoft.com/office/drawing/2014/main" id="{F08A20FE-FD6E-4986-9D1C-94853172AFDF}"/>
              </a:ext>
            </a:extLst>
          </p:cNvPr>
          <p:cNvCxnSpPr>
            <a:cxnSpLocks/>
          </p:cNvCxnSpPr>
          <p:nvPr/>
        </p:nvCxnSpPr>
        <p:spPr>
          <a:xfrm>
            <a:off x="5813674" y="462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1A9E77B9-A33D-4B08-ADB4-C98A24A2DFB0}"/>
              </a:ext>
            </a:extLst>
          </p:cNvPr>
          <p:cNvSpPr txBox="1"/>
          <p:nvPr/>
        </p:nvSpPr>
        <p:spPr>
          <a:xfrm>
            <a:off x="4597500"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cxnSp>
        <p:nvCxnSpPr>
          <p:cNvPr id="52" name="Straight Connector 51">
            <a:extLst>
              <a:ext uri="{FF2B5EF4-FFF2-40B4-BE49-F238E27FC236}">
                <a16:creationId xmlns:a16="http://schemas.microsoft.com/office/drawing/2014/main" id="{BE813E94-358B-420C-A950-2316510BAE75}"/>
              </a:ext>
            </a:extLst>
          </p:cNvPr>
          <p:cNvCxnSpPr>
            <a:cxnSpLocks/>
          </p:cNvCxnSpPr>
          <p:nvPr/>
        </p:nvCxnSpPr>
        <p:spPr>
          <a:xfrm>
            <a:off x="563338" y="4950947"/>
            <a:ext cx="3319183"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884D7296-390F-471A-8F8A-E0839CF9EEFC}"/>
              </a:ext>
            </a:extLst>
          </p:cNvPr>
          <p:cNvSpPr txBox="1"/>
          <p:nvPr/>
        </p:nvSpPr>
        <p:spPr>
          <a:xfrm>
            <a:off x="432681" y="5087719"/>
            <a:ext cx="3449840" cy="1180772"/>
          </a:xfrm>
          <a:prstGeom prst="rect">
            <a:avLst/>
          </a:prstGeom>
          <a:noFill/>
        </p:spPr>
        <p:txBody>
          <a:bodyPr wrap="square" rtlCol="0">
            <a:spAutoFit/>
          </a:bodyPr>
          <a:lstStyle/>
          <a:p>
            <a:pPr>
              <a:lnSpc>
                <a:spcPts val="22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cxnSp>
        <p:nvCxnSpPr>
          <p:cNvPr id="65" name="Straight Connector 64">
            <a:extLst>
              <a:ext uri="{FF2B5EF4-FFF2-40B4-BE49-F238E27FC236}">
                <a16:creationId xmlns:a16="http://schemas.microsoft.com/office/drawing/2014/main" id="{72724637-A87B-4F88-8E8D-1AE4FCC7138C}"/>
              </a:ext>
            </a:extLst>
          </p:cNvPr>
          <p:cNvCxnSpPr>
            <a:cxnSpLocks/>
          </p:cNvCxnSpPr>
          <p:nvPr/>
        </p:nvCxnSpPr>
        <p:spPr>
          <a:xfrm>
            <a:off x="4445353" y="4950947"/>
            <a:ext cx="3319183"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70FFC121-2C22-4B29-9B88-0264D14A1892}"/>
              </a:ext>
            </a:extLst>
          </p:cNvPr>
          <p:cNvSpPr txBox="1"/>
          <p:nvPr/>
        </p:nvSpPr>
        <p:spPr>
          <a:xfrm>
            <a:off x="4314696" y="5087719"/>
            <a:ext cx="3449840" cy="1180772"/>
          </a:xfrm>
          <a:prstGeom prst="rect">
            <a:avLst/>
          </a:prstGeom>
          <a:noFill/>
        </p:spPr>
        <p:txBody>
          <a:bodyPr wrap="square" rtlCol="0">
            <a:spAutoFit/>
          </a:bodyPr>
          <a:lstStyle/>
          <a:p>
            <a:pPr>
              <a:lnSpc>
                <a:spcPts val="22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cxnSp>
        <p:nvCxnSpPr>
          <p:cNvPr id="68" name="Straight Connector 67">
            <a:extLst>
              <a:ext uri="{FF2B5EF4-FFF2-40B4-BE49-F238E27FC236}">
                <a16:creationId xmlns:a16="http://schemas.microsoft.com/office/drawing/2014/main" id="{438943C1-EFB8-4C6B-878B-8C0B983313BF}"/>
              </a:ext>
            </a:extLst>
          </p:cNvPr>
          <p:cNvCxnSpPr>
            <a:cxnSpLocks/>
          </p:cNvCxnSpPr>
          <p:nvPr/>
        </p:nvCxnSpPr>
        <p:spPr>
          <a:xfrm>
            <a:off x="8327368" y="4950947"/>
            <a:ext cx="3319183"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8073FDDA-69F5-4516-9C04-B95DCED5B98B}"/>
              </a:ext>
            </a:extLst>
          </p:cNvPr>
          <p:cNvSpPr txBox="1"/>
          <p:nvPr/>
        </p:nvSpPr>
        <p:spPr>
          <a:xfrm>
            <a:off x="8196711" y="5087719"/>
            <a:ext cx="3449840" cy="1180772"/>
          </a:xfrm>
          <a:prstGeom prst="rect">
            <a:avLst/>
          </a:prstGeom>
          <a:noFill/>
        </p:spPr>
        <p:txBody>
          <a:bodyPr wrap="square" rtlCol="0">
            <a:spAutoFit/>
          </a:bodyPr>
          <a:lstStyle/>
          <a:p>
            <a:pPr>
              <a:lnSpc>
                <a:spcPts val="22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pic>
        <p:nvPicPr>
          <p:cNvPr id="6" name="Picture Placeholder 5">
            <a:extLst>
              <a:ext uri="{FF2B5EF4-FFF2-40B4-BE49-F238E27FC236}">
                <a16:creationId xmlns:a16="http://schemas.microsoft.com/office/drawing/2014/main" id="{0762230C-E905-4868-8BE9-8E6DD570AFC9}"/>
              </a:ext>
            </a:extLst>
          </p:cNvPr>
          <p:cNvPicPr>
            <a:picLocks noGrp="1" noChangeAspect="1"/>
          </p:cNvPicPr>
          <p:nvPr>
            <p:ph type="pic" sz="quarter" idx="11"/>
          </p:nvPr>
        </p:nvPicPr>
        <p:blipFill>
          <a:blip r:embed="rId3"/>
          <a:srcRect t="29262" b="29262"/>
          <a:stretch>
            <a:fillRect/>
          </a:stretch>
        </p:blipFill>
        <p:spPr/>
      </p:pic>
      <p:pic>
        <p:nvPicPr>
          <p:cNvPr id="8" name="Picture Placeholder 7">
            <a:extLst>
              <a:ext uri="{FF2B5EF4-FFF2-40B4-BE49-F238E27FC236}">
                <a16:creationId xmlns:a16="http://schemas.microsoft.com/office/drawing/2014/main" id="{86E74218-6294-4297-B227-C7DC338B55AD}"/>
              </a:ext>
            </a:extLst>
          </p:cNvPr>
          <p:cNvPicPr>
            <a:picLocks noGrp="1" noChangeAspect="1"/>
          </p:cNvPicPr>
          <p:nvPr>
            <p:ph type="pic" sz="quarter" idx="12"/>
          </p:nvPr>
        </p:nvPicPr>
        <p:blipFill>
          <a:blip r:embed="rId4"/>
          <a:srcRect t="30046" b="30046"/>
          <a:stretch>
            <a:fillRect/>
          </a:stretch>
        </p:blipFill>
        <p:spPr/>
      </p:pic>
      <p:pic>
        <p:nvPicPr>
          <p:cNvPr id="10" name="Picture Placeholder 9">
            <a:extLst>
              <a:ext uri="{FF2B5EF4-FFF2-40B4-BE49-F238E27FC236}">
                <a16:creationId xmlns:a16="http://schemas.microsoft.com/office/drawing/2014/main" id="{C67E775F-4727-4ACA-AD7D-DDDC647FE814}"/>
              </a:ext>
            </a:extLst>
          </p:cNvPr>
          <p:cNvPicPr>
            <a:picLocks noGrp="1" noChangeAspect="1"/>
          </p:cNvPicPr>
          <p:nvPr>
            <p:ph type="pic" sz="quarter" idx="13"/>
          </p:nvPr>
        </p:nvPicPr>
        <p:blipFill>
          <a:blip r:embed="rId5"/>
          <a:srcRect t="5120" b="5120"/>
          <a:stretch>
            <a:fillRect/>
          </a:stretch>
        </p:blipFill>
        <p:spPr/>
      </p:pic>
    </p:spTree>
    <p:extLst>
      <p:ext uri="{BB962C8B-B14F-4D97-AF65-F5344CB8AC3E}">
        <p14:creationId xmlns:p14="http://schemas.microsoft.com/office/powerpoint/2010/main" val="748714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Placeholder 39">
            <a:extLst>
              <a:ext uri="{FF2B5EF4-FFF2-40B4-BE49-F238E27FC236}">
                <a16:creationId xmlns:a16="http://schemas.microsoft.com/office/drawing/2014/main" id="{2E279D35-95F8-4FAE-A950-8F5808AC4B5D}"/>
              </a:ext>
            </a:extLst>
          </p:cNvPr>
          <p:cNvPicPr>
            <a:picLocks noGrp="1" noChangeAspect="1"/>
          </p:cNvPicPr>
          <p:nvPr>
            <p:ph type="pic" sz="quarter" idx="14"/>
          </p:nvPr>
        </p:nvPicPr>
        <p:blipFill>
          <a:blip r:embed="rId3"/>
          <a:srcRect l="8813" r="8813"/>
          <a:stretch>
            <a:fillRect/>
          </a:stretch>
        </p:blipFill>
        <p:spPr/>
      </p:pic>
      <p:sp>
        <p:nvSpPr>
          <p:cNvPr id="13" name="Rectangle 12">
            <a:extLst>
              <a:ext uri="{FF2B5EF4-FFF2-40B4-BE49-F238E27FC236}">
                <a16:creationId xmlns:a16="http://schemas.microsoft.com/office/drawing/2014/main" id="{9AE0556A-CA5B-4AE6-A781-0EC3D7347294}"/>
              </a:ext>
            </a:extLst>
          </p:cNvPr>
          <p:cNvSpPr/>
          <p:nvPr/>
        </p:nvSpPr>
        <p:spPr>
          <a:xfrm>
            <a:off x="3628574" y="0"/>
            <a:ext cx="3595006" cy="2873828"/>
          </a:xfrm>
          <a:prstGeom prst="rect">
            <a:avLst/>
          </a:prstGeom>
          <a:solidFill>
            <a:schemeClr val="tx1">
              <a:lumMod val="65000"/>
              <a:lumOff val="3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id="{D808653C-8171-49D3-A310-4A7464322BC1}"/>
              </a:ext>
            </a:extLst>
          </p:cNvPr>
          <p:cNvGrpSpPr/>
          <p:nvPr/>
        </p:nvGrpSpPr>
        <p:grpSpPr>
          <a:xfrm>
            <a:off x="4793380" y="3478573"/>
            <a:ext cx="1255414" cy="1387341"/>
            <a:chOff x="2258738" y="4439186"/>
            <a:chExt cx="1255414" cy="1387341"/>
          </a:xfrm>
        </p:grpSpPr>
        <p:cxnSp>
          <p:nvCxnSpPr>
            <p:cNvPr id="16" name="Straight Connector 15">
              <a:extLst>
                <a:ext uri="{FF2B5EF4-FFF2-40B4-BE49-F238E27FC236}">
                  <a16:creationId xmlns:a16="http://schemas.microsoft.com/office/drawing/2014/main" id="{652CDC28-1251-47C7-B503-1AA2E476734A}"/>
                </a:ext>
              </a:extLst>
            </p:cNvPr>
            <p:cNvCxnSpPr>
              <a:cxnSpLocks/>
            </p:cNvCxnSpPr>
            <p:nvPr/>
          </p:nvCxnSpPr>
          <p:spPr>
            <a:xfrm>
              <a:off x="2606015" y="4439186"/>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7FEF490-B367-4BE7-B6B4-09675C549C20}"/>
                </a:ext>
              </a:extLst>
            </p:cNvPr>
            <p:cNvSpPr txBox="1"/>
            <p:nvPr/>
          </p:nvSpPr>
          <p:spPr>
            <a:xfrm>
              <a:off x="2258738" y="4720262"/>
              <a:ext cx="1255414" cy="1106265"/>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a:t>
              </a:r>
            </a:p>
          </p:txBody>
        </p:sp>
      </p:grpSp>
      <p:sp>
        <p:nvSpPr>
          <p:cNvPr id="18" name="Rectangle 17">
            <a:extLst>
              <a:ext uri="{FF2B5EF4-FFF2-40B4-BE49-F238E27FC236}">
                <a16:creationId xmlns:a16="http://schemas.microsoft.com/office/drawing/2014/main" id="{32240164-6882-4E95-9A5F-4D6FCE06E3F3}"/>
              </a:ext>
            </a:extLst>
          </p:cNvPr>
          <p:cNvSpPr/>
          <p:nvPr/>
        </p:nvSpPr>
        <p:spPr>
          <a:xfrm>
            <a:off x="4487590" y="1770742"/>
            <a:ext cx="1866994" cy="354148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62EE373B-DEDF-43EF-A54C-8F34E0B3D706}"/>
              </a:ext>
            </a:extLst>
          </p:cNvPr>
          <p:cNvSpPr txBox="1"/>
          <p:nvPr/>
        </p:nvSpPr>
        <p:spPr>
          <a:xfrm>
            <a:off x="7765756" y="639724"/>
            <a:ext cx="3832446" cy="784830"/>
          </a:xfrm>
          <a:prstGeom prst="rect">
            <a:avLst/>
          </a:prstGeom>
          <a:noFill/>
        </p:spPr>
        <p:txBody>
          <a:bodyPr wrap="square" rtlCol="0" anchor="ctr">
            <a:spAutoFit/>
          </a:bodyPr>
          <a:lstStyle/>
          <a:p>
            <a:r>
              <a:rPr lang="en-US" sz="4500" b="1" spc="-100" dirty="0">
                <a:latin typeface="Montserrat SemiBold" panose="00000700000000000000" pitchFamily="50" charset="0"/>
                <a:ea typeface="Montserrat Black" charset="0"/>
                <a:cs typeface="Montserrat Black" charset="0"/>
              </a:rPr>
              <a:t>MY PROFILE</a:t>
            </a:r>
            <a:endParaRPr lang="en-US" sz="4500" b="1" spc="-100" dirty="0">
              <a:latin typeface="Montserrat SemiBold" panose="00000700000000000000" pitchFamily="50" charset="0"/>
              <a:ea typeface="Montserrat Hairline" charset="0"/>
              <a:cs typeface="Montserrat Hairline" charset="0"/>
            </a:endParaRPr>
          </a:p>
        </p:txBody>
      </p:sp>
      <p:pic>
        <p:nvPicPr>
          <p:cNvPr id="46" name="Picture Placeholder 45">
            <a:extLst>
              <a:ext uri="{FF2B5EF4-FFF2-40B4-BE49-F238E27FC236}">
                <a16:creationId xmlns:a16="http://schemas.microsoft.com/office/drawing/2014/main" id="{62A98E98-CAB9-408E-AB4C-60036922A87F}"/>
              </a:ext>
            </a:extLst>
          </p:cNvPr>
          <p:cNvPicPr>
            <a:picLocks noGrp="1" noChangeAspect="1"/>
          </p:cNvPicPr>
          <p:nvPr>
            <p:ph type="pic" sz="quarter" idx="15"/>
          </p:nvPr>
        </p:nvPicPr>
        <p:blipFill>
          <a:blip r:embed="rId4"/>
          <a:srcRect t="33" b="33"/>
          <a:stretch>
            <a:fillRect/>
          </a:stretch>
        </p:blipFill>
        <p:spPr/>
      </p:pic>
      <p:sp>
        <p:nvSpPr>
          <p:cNvPr id="29" name="TextBox 28">
            <a:extLst>
              <a:ext uri="{FF2B5EF4-FFF2-40B4-BE49-F238E27FC236}">
                <a16:creationId xmlns:a16="http://schemas.microsoft.com/office/drawing/2014/main" id="{78DEDAA9-3AC5-4599-BCE7-CDB754047A2A}"/>
              </a:ext>
            </a:extLst>
          </p:cNvPr>
          <p:cNvSpPr txBox="1"/>
          <p:nvPr/>
        </p:nvSpPr>
        <p:spPr>
          <a:xfrm>
            <a:off x="7765756" y="1424554"/>
            <a:ext cx="2376301" cy="400110"/>
          </a:xfrm>
          <a:prstGeom prst="rect">
            <a:avLst/>
          </a:prstGeom>
          <a:noFill/>
        </p:spPr>
        <p:txBody>
          <a:bodyPr wrap="square" rtlCol="0">
            <a:spAutoFit/>
          </a:bodyPr>
          <a:lstStyle/>
          <a:p>
            <a:r>
              <a:rPr lang="en-US" sz="2000" dirty="0">
                <a:latin typeface="Montserrat" charset="0"/>
                <a:ea typeface="Montserrat" charset="0"/>
                <a:cs typeface="Montserrat" charset="0"/>
              </a:rPr>
              <a:t>PRESENTATION</a:t>
            </a:r>
            <a:endParaRPr lang="en-US" sz="2000" dirty="0">
              <a:solidFill>
                <a:schemeClr val="tx1">
                  <a:lumMod val="50000"/>
                  <a:lumOff val="50000"/>
                </a:schemeClr>
              </a:solidFill>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6A505188-3AB8-4354-B647-D4DB6D6FE3CC}"/>
              </a:ext>
            </a:extLst>
          </p:cNvPr>
          <p:cNvSpPr txBox="1"/>
          <p:nvPr/>
        </p:nvSpPr>
        <p:spPr>
          <a:xfrm>
            <a:off x="4379390" y="5803298"/>
            <a:ext cx="6839070" cy="694101"/>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pic>
        <p:nvPicPr>
          <p:cNvPr id="37" name="Picture Placeholder 36">
            <a:extLst>
              <a:ext uri="{FF2B5EF4-FFF2-40B4-BE49-F238E27FC236}">
                <a16:creationId xmlns:a16="http://schemas.microsoft.com/office/drawing/2014/main" id="{7BB5B69A-2B49-43D6-835F-37E2206262DA}"/>
              </a:ext>
            </a:extLst>
          </p:cNvPr>
          <p:cNvPicPr>
            <a:picLocks noGrp="1" noChangeAspect="1"/>
          </p:cNvPicPr>
          <p:nvPr>
            <p:ph type="pic" sz="quarter" idx="13"/>
          </p:nvPr>
        </p:nvPicPr>
        <p:blipFill>
          <a:blip r:embed="rId5"/>
          <a:srcRect l="14722" r="14722"/>
          <a:stretch>
            <a:fillRect/>
          </a:stretch>
        </p:blipFill>
        <p:spPr/>
      </p:pic>
    </p:spTree>
    <p:extLst>
      <p:ext uri="{BB962C8B-B14F-4D97-AF65-F5344CB8AC3E}">
        <p14:creationId xmlns:p14="http://schemas.microsoft.com/office/powerpoint/2010/main" val="3443231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F2C6D25A-7E65-4654-AEFC-C1F6194F213D}"/>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1E94C1B9-E233-4448-B398-54202F30B037}"/>
              </a:ext>
            </a:extLst>
          </p:cNvPr>
          <p:cNvSpPr txBox="1">
            <a:spLocks/>
          </p:cNvSpPr>
          <p:nvPr/>
        </p:nvSpPr>
        <p:spPr>
          <a:xfrm>
            <a:off x="4216351" y="679028"/>
            <a:ext cx="3759299" cy="707887"/>
          </a:xfrm>
          <a:prstGeom prst="rect">
            <a:avLst/>
          </a:prstGeom>
        </p:spPr>
        <p:txBody>
          <a:bodyPr/>
          <a:lst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b="1" dirty="0">
                <a:solidFill>
                  <a:schemeClr val="bg1"/>
                </a:solidFill>
                <a:latin typeface="Montserrat SemiBold" panose="00000700000000000000" pitchFamily="50" charset="0"/>
              </a:rPr>
              <a:t>IFOGRAPHIC</a:t>
            </a:r>
          </a:p>
        </p:txBody>
      </p:sp>
      <p:cxnSp>
        <p:nvCxnSpPr>
          <p:cNvPr id="20" name="Straight Connector 19">
            <a:extLst>
              <a:ext uri="{FF2B5EF4-FFF2-40B4-BE49-F238E27FC236}">
                <a16:creationId xmlns:a16="http://schemas.microsoft.com/office/drawing/2014/main" id="{8A54253B-6817-417E-A64B-3001B1CBE775}"/>
              </a:ext>
            </a:extLst>
          </p:cNvPr>
          <p:cNvCxnSpPr>
            <a:cxnSpLocks/>
          </p:cNvCxnSpPr>
          <p:nvPr/>
        </p:nvCxnSpPr>
        <p:spPr>
          <a:xfrm>
            <a:off x="5813673" y="462272"/>
            <a:ext cx="56465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1B2F2FC-85D5-41C6-B718-364845C6EA6A}"/>
              </a:ext>
            </a:extLst>
          </p:cNvPr>
          <p:cNvSpPr txBox="1"/>
          <p:nvPr/>
        </p:nvSpPr>
        <p:spPr>
          <a:xfrm>
            <a:off x="4597499" y="1304817"/>
            <a:ext cx="2997002" cy="278602"/>
          </a:xfrm>
          <a:prstGeom prst="rect">
            <a:avLst/>
          </a:prstGeom>
          <a:noFill/>
        </p:spPr>
        <p:txBody>
          <a:bodyPr wrap="square" rtlCol="0">
            <a:spAutoFit/>
          </a:bodyPr>
          <a:lstStyle/>
          <a:p>
            <a:pPr algn="ctr">
              <a:lnSpc>
                <a:spcPct val="150000"/>
              </a:lnSpc>
            </a:pPr>
            <a:r>
              <a:rPr lang="en-US" sz="900" b="1" dirty="0">
                <a:solidFill>
                  <a:schemeClr val="bg1">
                    <a:lumMod val="95000"/>
                  </a:schemeClr>
                </a:solidFill>
                <a:latin typeface="Montserrat Light" charset="0"/>
                <a:ea typeface="Montserrat Light" charset="0"/>
                <a:cs typeface="Montserrat Light" charset="0"/>
              </a:rPr>
              <a:t>Creeping is signs isn't deep text fish evening</a:t>
            </a:r>
          </a:p>
        </p:txBody>
      </p:sp>
      <p:sp>
        <p:nvSpPr>
          <p:cNvPr id="24" name="TextBox 23">
            <a:extLst>
              <a:ext uri="{FF2B5EF4-FFF2-40B4-BE49-F238E27FC236}">
                <a16:creationId xmlns:a16="http://schemas.microsoft.com/office/drawing/2014/main" id="{55C2655E-0791-4EA9-9A24-2FC8549963CA}"/>
              </a:ext>
            </a:extLst>
          </p:cNvPr>
          <p:cNvSpPr txBox="1"/>
          <p:nvPr/>
        </p:nvSpPr>
        <p:spPr>
          <a:xfrm>
            <a:off x="8140618" y="2286000"/>
            <a:ext cx="2221362" cy="707886"/>
          </a:xfrm>
          <a:prstGeom prst="rect">
            <a:avLst/>
          </a:prstGeom>
          <a:noFill/>
        </p:spPr>
        <p:txBody>
          <a:bodyPr wrap="square" rtlCol="0" anchor="ctr">
            <a:spAutoFit/>
          </a:bodyPr>
          <a:lstStyle/>
          <a:p>
            <a:r>
              <a:rPr lang="en-US" sz="4000" b="1" spc="-100" dirty="0">
                <a:solidFill>
                  <a:schemeClr val="bg1"/>
                </a:solidFill>
                <a:latin typeface="Montserrat "/>
                <a:ea typeface="Montserrat Hairline" charset="0"/>
                <a:cs typeface="Montserrat Hairline" charset="0"/>
              </a:rPr>
              <a:t>Work</a:t>
            </a:r>
          </a:p>
        </p:txBody>
      </p:sp>
      <p:sp>
        <p:nvSpPr>
          <p:cNvPr id="25" name="TextBox 24">
            <a:extLst>
              <a:ext uri="{FF2B5EF4-FFF2-40B4-BE49-F238E27FC236}">
                <a16:creationId xmlns:a16="http://schemas.microsoft.com/office/drawing/2014/main" id="{39FE641A-9C50-490D-8F9D-85CB99547D3B}"/>
              </a:ext>
            </a:extLst>
          </p:cNvPr>
          <p:cNvSpPr txBox="1"/>
          <p:nvPr/>
        </p:nvSpPr>
        <p:spPr>
          <a:xfrm>
            <a:off x="8140618" y="4056640"/>
            <a:ext cx="2512868" cy="1376339"/>
          </a:xfrm>
          <a:prstGeom prst="rect">
            <a:avLst/>
          </a:prstGeom>
          <a:noFill/>
        </p:spPr>
        <p:txBody>
          <a:bodyPr wrap="square" rtlCol="0">
            <a:spAutoFit/>
          </a:bodyPr>
          <a:lstStyle/>
          <a:p>
            <a:pPr>
              <a:lnSpc>
                <a:spcPts val="1700"/>
              </a:lnSpc>
            </a:pPr>
            <a:r>
              <a:rPr lang="en-US" sz="900" dirty="0">
                <a:solidFill>
                  <a:schemeClr val="bg1"/>
                </a:solidFill>
                <a:latin typeface="Montserrat Light" charset="0"/>
                <a:ea typeface="Montserrat Light" charset="0"/>
                <a:cs typeface="Montserrat Light" charset="0"/>
              </a:rPr>
              <a:t>Have them for one. Living grass to for can't gathered waters had </a:t>
            </a:r>
            <a:r>
              <a:rPr lang="en-US" sz="900" dirty="0" err="1">
                <a:solidFill>
                  <a:schemeClr val="bg1"/>
                </a:solidFill>
                <a:latin typeface="Montserrat Light" charset="0"/>
                <a:ea typeface="Montserrat Light" charset="0"/>
                <a:cs typeface="Montserrat Light" charset="0"/>
              </a:rPr>
              <a:t>winged.its</a:t>
            </a:r>
            <a:r>
              <a:rPr lang="en-US" sz="900" dirty="0">
                <a:solidFill>
                  <a:schemeClr val="bg1"/>
                </a:solidFill>
                <a:latin typeface="Montserrat Light" charset="0"/>
                <a:ea typeface="Montserrat Light" charset="0"/>
                <a:cs typeface="Montserrat Light" charset="0"/>
              </a:rPr>
              <a:t>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creeping night lights divided void they're.</a:t>
            </a:r>
          </a:p>
        </p:txBody>
      </p:sp>
      <p:sp>
        <p:nvSpPr>
          <p:cNvPr id="27" name="Rectangle 26">
            <a:extLst>
              <a:ext uri="{FF2B5EF4-FFF2-40B4-BE49-F238E27FC236}">
                <a16:creationId xmlns:a16="http://schemas.microsoft.com/office/drawing/2014/main" id="{93CB07FD-ED5D-406C-AA05-8F30033C7698}"/>
              </a:ext>
            </a:extLst>
          </p:cNvPr>
          <p:cNvSpPr/>
          <p:nvPr/>
        </p:nvSpPr>
        <p:spPr>
          <a:xfrm>
            <a:off x="8252584" y="3220148"/>
            <a:ext cx="1895476" cy="35394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94620BC4-79DE-44E1-9ACC-A81388EC89E0}"/>
              </a:ext>
            </a:extLst>
          </p:cNvPr>
          <p:cNvSpPr txBox="1"/>
          <p:nvPr/>
        </p:nvSpPr>
        <p:spPr>
          <a:xfrm>
            <a:off x="8369742" y="3288521"/>
            <a:ext cx="1661160"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OUR HISTORY</a:t>
            </a:r>
            <a:endParaRPr lang="en-US" sz="1000" b="1" spc="300" dirty="0">
              <a:solidFill>
                <a:schemeClr val="bg1"/>
              </a:solidFill>
              <a:latin typeface="Montserrat Light" charset="0"/>
              <a:ea typeface="Montserrat Light" charset="0"/>
              <a:cs typeface="Montserrat Light" charset="0"/>
            </a:endParaRPr>
          </a:p>
        </p:txBody>
      </p:sp>
      <p:graphicFrame>
        <p:nvGraphicFramePr>
          <p:cNvPr id="31" name="Chart 30">
            <a:extLst>
              <a:ext uri="{FF2B5EF4-FFF2-40B4-BE49-F238E27FC236}">
                <a16:creationId xmlns:a16="http://schemas.microsoft.com/office/drawing/2014/main" id="{0FC41704-3279-4E3D-A146-EC34FBD4A3B2}"/>
              </a:ext>
            </a:extLst>
          </p:cNvPr>
          <p:cNvGraphicFramePr/>
          <p:nvPr>
            <p:extLst>
              <p:ext uri="{D42A27DB-BD31-4B8C-83A1-F6EECF244321}">
                <p14:modId xmlns:p14="http://schemas.microsoft.com/office/powerpoint/2010/main" val="118050179"/>
              </p:ext>
            </p:extLst>
          </p:nvPr>
        </p:nvGraphicFramePr>
        <p:xfrm>
          <a:off x="1279944" y="2286000"/>
          <a:ext cx="5904627" cy="36938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98545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a:extLst>
              <a:ext uri="{FF2B5EF4-FFF2-40B4-BE49-F238E27FC236}">
                <a16:creationId xmlns:a16="http://schemas.microsoft.com/office/drawing/2014/main" id="{26FD8475-627B-450A-B164-C1A7AB52785D}"/>
              </a:ext>
            </a:extLst>
          </p:cNvPr>
          <p:cNvSpPr txBox="1"/>
          <p:nvPr/>
        </p:nvSpPr>
        <p:spPr>
          <a:xfrm>
            <a:off x="8349342" y="4341367"/>
            <a:ext cx="3299407" cy="2027158"/>
          </a:xfrm>
          <a:prstGeom prst="rect">
            <a:avLst/>
          </a:prstGeom>
          <a:noFill/>
        </p:spPr>
        <p:txBody>
          <a:bodyPr wrap="square" rtlCol="0">
            <a:spAutoFit/>
          </a:bodyPr>
          <a:lstStyle/>
          <a:p>
            <a:pPr algn="just">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Living grass don’t</a:t>
            </a:r>
          </a:p>
          <a:p>
            <a:pPr algn="just">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11" name="TextBox 10">
            <a:extLst>
              <a:ext uri="{FF2B5EF4-FFF2-40B4-BE49-F238E27FC236}">
                <a16:creationId xmlns:a16="http://schemas.microsoft.com/office/drawing/2014/main" id="{F49CB11B-8403-4B99-BD01-B21087FB532D}"/>
              </a:ext>
            </a:extLst>
          </p:cNvPr>
          <p:cNvSpPr txBox="1"/>
          <p:nvPr/>
        </p:nvSpPr>
        <p:spPr>
          <a:xfrm>
            <a:off x="7546725" y="2928707"/>
            <a:ext cx="3116360" cy="677558"/>
          </a:xfrm>
          <a:prstGeom prst="rect">
            <a:avLst/>
          </a:prstGeom>
          <a:noFill/>
        </p:spPr>
        <p:txBody>
          <a:bodyPr wrap="square" rtlCol="0" anchor="ctr">
            <a:spAutoFit/>
          </a:bodyPr>
          <a:lstStyle/>
          <a:p>
            <a:pPr>
              <a:lnSpc>
                <a:spcPts val="4500"/>
              </a:lnSpc>
            </a:pPr>
            <a:r>
              <a:rPr lang="en-US" sz="4500" b="1" dirty="0">
                <a:solidFill>
                  <a:schemeClr val="tx1">
                    <a:lumMod val="85000"/>
                    <a:lumOff val="15000"/>
                  </a:schemeClr>
                </a:solidFill>
                <a:latin typeface="Montserrat Medium" panose="00000600000000000000" pitchFamily="50" charset="0"/>
                <a:ea typeface="Montserrat Black" charset="0"/>
                <a:cs typeface="Montserrat Black" charset="0"/>
              </a:rPr>
              <a:t>welcome</a:t>
            </a:r>
          </a:p>
        </p:txBody>
      </p:sp>
      <p:sp>
        <p:nvSpPr>
          <p:cNvPr id="13" name="TextBox 12">
            <a:extLst>
              <a:ext uri="{FF2B5EF4-FFF2-40B4-BE49-F238E27FC236}">
                <a16:creationId xmlns:a16="http://schemas.microsoft.com/office/drawing/2014/main" id="{C001C960-835A-43FC-83A6-1856ADACC27E}"/>
              </a:ext>
            </a:extLst>
          </p:cNvPr>
          <p:cNvSpPr txBox="1"/>
          <p:nvPr/>
        </p:nvSpPr>
        <p:spPr>
          <a:xfrm>
            <a:off x="8342083" y="4012515"/>
            <a:ext cx="1832430" cy="307777"/>
          </a:xfrm>
          <a:prstGeom prst="rect">
            <a:avLst/>
          </a:prstGeom>
          <a:noFill/>
        </p:spPr>
        <p:txBody>
          <a:bodyPr wrap="square" rtlCol="0" anchor="ctr">
            <a:spAutoFit/>
          </a:bodyPr>
          <a:lstStyle/>
          <a:p>
            <a:r>
              <a:rPr lang="en-US" sz="1400" b="1" dirty="0">
                <a:solidFill>
                  <a:schemeClr val="tx1">
                    <a:lumMod val="75000"/>
                    <a:lumOff val="25000"/>
                  </a:schemeClr>
                </a:solidFill>
                <a:latin typeface="Montserrat Light" panose="00000400000000000000" pitchFamily="50" charset="0"/>
                <a:ea typeface="Montserrat Black" charset="0"/>
                <a:cs typeface="Montserrat Black" charset="0"/>
              </a:rPr>
              <a:t>This is </a:t>
            </a:r>
            <a:r>
              <a:rPr lang="en-US" sz="1400" b="1" dirty="0" err="1">
                <a:solidFill>
                  <a:schemeClr val="tx1">
                    <a:lumMod val="75000"/>
                    <a:lumOff val="25000"/>
                  </a:schemeClr>
                </a:solidFill>
                <a:latin typeface="Montserrat Light" panose="00000400000000000000" pitchFamily="50" charset="0"/>
                <a:ea typeface="Montserrat Black" charset="0"/>
                <a:cs typeface="Montserrat Black" charset="0"/>
              </a:rPr>
              <a:t>Auang</a:t>
            </a:r>
            <a:endParaRPr lang="en-US" sz="1400" b="1" dirty="0">
              <a:solidFill>
                <a:schemeClr val="tx1">
                  <a:lumMod val="75000"/>
                  <a:lumOff val="25000"/>
                </a:schemeClr>
              </a:solidFill>
              <a:latin typeface="Montserrat Light" panose="00000400000000000000" pitchFamily="50" charset="0"/>
              <a:ea typeface="Montserrat Black" charset="0"/>
              <a:cs typeface="Montserrat Black" charset="0"/>
            </a:endParaRPr>
          </a:p>
        </p:txBody>
      </p:sp>
      <p:pic>
        <p:nvPicPr>
          <p:cNvPr id="48" name="Picture Placeholder 47">
            <a:extLst>
              <a:ext uri="{FF2B5EF4-FFF2-40B4-BE49-F238E27FC236}">
                <a16:creationId xmlns:a16="http://schemas.microsoft.com/office/drawing/2014/main" id="{BD9E1D52-4767-474D-9C36-F779BAFF747A}"/>
              </a:ext>
            </a:extLst>
          </p:cNvPr>
          <p:cNvPicPr>
            <a:picLocks noGrp="1" noChangeAspect="1"/>
          </p:cNvPicPr>
          <p:nvPr>
            <p:ph type="pic" sz="quarter" idx="12"/>
          </p:nvPr>
        </p:nvPicPr>
        <p:blipFill rotWithShape="1">
          <a:blip r:embed="rId2"/>
          <a:srcRect t="3559" b="9195"/>
          <a:stretch/>
        </p:blipFill>
        <p:spPr>
          <a:xfrm>
            <a:off x="624116" y="0"/>
            <a:ext cx="5239657" cy="6858000"/>
          </a:xfrm>
        </p:spPr>
      </p:pic>
    </p:spTree>
    <p:extLst>
      <p:ext uri="{BB962C8B-B14F-4D97-AF65-F5344CB8AC3E}">
        <p14:creationId xmlns:p14="http://schemas.microsoft.com/office/powerpoint/2010/main" val="3834023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417;p48">
            <a:extLst>
              <a:ext uri="{FF2B5EF4-FFF2-40B4-BE49-F238E27FC236}">
                <a16:creationId xmlns:a16="http://schemas.microsoft.com/office/drawing/2014/main" id="{B6EB8654-4B36-4B93-BA2C-96F11032B831}"/>
              </a:ext>
            </a:extLst>
          </p:cNvPr>
          <p:cNvSpPr/>
          <p:nvPr/>
        </p:nvSpPr>
        <p:spPr>
          <a:xfrm>
            <a:off x="1086534" y="2082904"/>
            <a:ext cx="3184294" cy="4266990"/>
          </a:xfrm>
          <a:prstGeom prst="rect">
            <a:avLst/>
          </a:prstGeom>
          <a:solidFill>
            <a:schemeClr val="tx1">
              <a:lumMod val="85000"/>
              <a:lumOff val="1500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Montserrat"/>
              <a:ea typeface="Montserrat"/>
              <a:cs typeface="Montserrat"/>
              <a:sym typeface="Montserrat"/>
            </a:endParaRPr>
          </a:p>
        </p:txBody>
      </p:sp>
      <p:sp>
        <p:nvSpPr>
          <p:cNvPr id="13" name="Google Shape;418;p48">
            <a:extLst>
              <a:ext uri="{FF2B5EF4-FFF2-40B4-BE49-F238E27FC236}">
                <a16:creationId xmlns:a16="http://schemas.microsoft.com/office/drawing/2014/main" id="{E508ADEE-A276-4762-A3FA-5F9DE0E08CDC}"/>
              </a:ext>
            </a:extLst>
          </p:cNvPr>
          <p:cNvSpPr txBox="1"/>
          <p:nvPr/>
        </p:nvSpPr>
        <p:spPr>
          <a:xfrm>
            <a:off x="1950018" y="2933179"/>
            <a:ext cx="1457327" cy="588623"/>
          </a:xfrm>
          <a:prstGeom prst="rect">
            <a:avLst/>
          </a:prstGeom>
          <a:no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r>
              <a:rPr lang="en" sz="3400" b="1">
                <a:solidFill>
                  <a:schemeClr val="lt1"/>
                </a:solidFill>
                <a:latin typeface="Montserrat"/>
                <a:ea typeface="Montserrat"/>
                <a:cs typeface="Montserrat"/>
                <a:sym typeface="Montserrat"/>
              </a:rPr>
              <a:t>Chart</a:t>
            </a:r>
            <a:endParaRPr sz="1100"/>
          </a:p>
        </p:txBody>
      </p:sp>
      <p:sp>
        <p:nvSpPr>
          <p:cNvPr id="14" name="Google Shape;419;p48">
            <a:extLst>
              <a:ext uri="{FF2B5EF4-FFF2-40B4-BE49-F238E27FC236}">
                <a16:creationId xmlns:a16="http://schemas.microsoft.com/office/drawing/2014/main" id="{E28DD523-E58A-4907-A520-5AB30C8BAF9F}"/>
              </a:ext>
            </a:extLst>
          </p:cNvPr>
          <p:cNvSpPr txBox="1"/>
          <p:nvPr/>
        </p:nvSpPr>
        <p:spPr>
          <a:xfrm>
            <a:off x="1721309" y="3669060"/>
            <a:ext cx="1914743" cy="1458111"/>
          </a:xfrm>
          <a:prstGeom prst="rect">
            <a:avLst/>
          </a:prstGeom>
          <a:noFill/>
          <a:ln>
            <a:noFill/>
          </a:ln>
        </p:spPr>
        <p:txBody>
          <a:bodyPr spcFirstLastPara="1" wrap="square" lIns="68575" tIns="34275" rIns="68575" bIns="34275" anchor="t" anchorCtr="0">
            <a:noAutofit/>
          </a:bodyPr>
          <a:lstStyle/>
          <a:p>
            <a:pPr marL="0" marR="0" lvl="0" indent="0" algn="ctr" rtl="0">
              <a:lnSpc>
                <a:spcPct val="244444"/>
              </a:lnSpc>
              <a:spcBef>
                <a:spcPts val="0"/>
              </a:spcBef>
              <a:spcAft>
                <a:spcPts val="0"/>
              </a:spcAft>
              <a:buNone/>
            </a:pPr>
            <a:r>
              <a:rPr lang="en" sz="700" i="1" dirty="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don't subdue which i two set had seasons.</a:t>
            </a:r>
            <a:endParaRPr sz="1100" dirty="0"/>
          </a:p>
        </p:txBody>
      </p:sp>
      <p:pic>
        <p:nvPicPr>
          <p:cNvPr id="15" name="Google Shape;420;p48">
            <a:extLst>
              <a:ext uri="{FF2B5EF4-FFF2-40B4-BE49-F238E27FC236}">
                <a16:creationId xmlns:a16="http://schemas.microsoft.com/office/drawing/2014/main" id="{379832CA-E3CB-47AD-BC0C-D45BEF90795E}"/>
              </a:ext>
            </a:extLst>
          </p:cNvPr>
          <p:cNvPicPr preferRelativeResize="0"/>
          <p:nvPr/>
        </p:nvPicPr>
        <p:blipFill rotWithShape="1">
          <a:blip r:embed="rId3">
            <a:alphaModFix/>
            <a:grayscl/>
            <a:extLst>
              <a:ext uri="{BEBA8EAE-BF5A-486C-A8C5-ECC9F3942E4B}">
                <a14:imgProps xmlns:a14="http://schemas.microsoft.com/office/drawing/2010/main">
                  <a14:imgLayer r:embed="rId4">
                    <a14:imgEffect>
                      <a14:saturation sat="400000"/>
                    </a14:imgEffect>
                  </a14:imgLayer>
                </a14:imgProps>
              </a:ext>
            </a:extLst>
          </a:blip>
          <a:srcRect/>
          <a:stretch/>
        </p:blipFill>
        <p:spPr>
          <a:xfrm>
            <a:off x="5113049" y="2129969"/>
            <a:ext cx="6236734" cy="4172860"/>
          </a:xfrm>
          <a:prstGeom prst="rect">
            <a:avLst/>
          </a:prstGeom>
          <a:noFill/>
          <a:ln>
            <a:noFill/>
          </a:ln>
        </p:spPr>
      </p:pic>
      <p:sp>
        <p:nvSpPr>
          <p:cNvPr id="70" name="Title 1">
            <a:extLst>
              <a:ext uri="{FF2B5EF4-FFF2-40B4-BE49-F238E27FC236}">
                <a16:creationId xmlns:a16="http://schemas.microsoft.com/office/drawing/2014/main" id="{E602B526-CB3B-49C3-A349-003D944D3363}"/>
              </a:ext>
            </a:extLst>
          </p:cNvPr>
          <p:cNvSpPr txBox="1">
            <a:spLocks/>
          </p:cNvSpPr>
          <p:nvPr/>
        </p:nvSpPr>
        <p:spPr>
          <a:xfrm>
            <a:off x="3962403" y="524733"/>
            <a:ext cx="4267198" cy="653084"/>
          </a:xfrm>
          <a:prstGeom prst="rect">
            <a:avLst/>
          </a:prstGeom>
        </p:spPr>
        <p:txBody>
          <a:bodyPr/>
          <a:lst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b="1" spc="140" dirty="0">
                <a:latin typeface="Montserrat SemiBold" panose="00000700000000000000" pitchFamily="50" charset="0"/>
              </a:rPr>
              <a:t>INFOGRAPHIC</a:t>
            </a:r>
          </a:p>
        </p:txBody>
      </p:sp>
      <p:cxnSp>
        <p:nvCxnSpPr>
          <p:cNvPr id="71" name="Straight Connector 70">
            <a:extLst>
              <a:ext uri="{FF2B5EF4-FFF2-40B4-BE49-F238E27FC236}">
                <a16:creationId xmlns:a16="http://schemas.microsoft.com/office/drawing/2014/main" id="{5A7DDA1A-420F-4D1A-AD39-D12BE60FE1BC}"/>
              </a:ext>
            </a:extLst>
          </p:cNvPr>
          <p:cNvCxnSpPr>
            <a:cxnSpLocks/>
          </p:cNvCxnSpPr>
          <p:nvPr/>
        </p:nvCxnSpPr>
        <p:spPr>
          <a:xfrm>
            <a:off x="5813674" y="335272"/>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5C2CBFF7-28AD-4834-9CDC-92409F9C017E}"/>
              </a:ext>
            </a:extLst>
          </p:cNvPr>
          <p:cNvSpPr txBox="1"/>
          <p:nvPr/>
        </p:nvSpPr>
        <p:spPr>
          <a:xfrm>
            <a:off x="4597500" y="1177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Tree>
    <p:extLst>
      <p:ext uri="{BB962C8B-B14F-4D97-AF65-F5344CB8AC3E}">
        <p14:creationId xmlns:p14="http://schemas.microsoft.com/office/powerpoint/2010/main" val="2027035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620A492-620B-46D2-B923-087F65727D88}"/>
              </a:ext>
            </a:extLst>
          </p:cNvPr>
          <p:cNvPicPr>
            <a:picLocks noGrp="1" noChangeAspect="1"/>
          </p:cNvPicPr>
          <p:nvPr>
            <p:ph type="pic" sz="quarter" idx="12"/>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t="15626"/>
          <a:stretch/>
        </p:blipFill>
        <p:spPr>
          <a:xfrm>
            <a:off x="0" y="0"/>
            <a:ext cx="12192000" cy="6858000"/>
          </a:xfrm>
        </p:spPr>
      </p:pic>
      <p:sp>
        <p:nvSpPr>
          <p:cNvPr id="8" name="Rectangle 7">
            <a:extLst>
              <a:ext uri="{FF2B5EF4-FFF2-40B4-BE49-F238E27FC236}">
                <a16:creationId xmlns:a16="http://schemas.microsoft.com/office/drawing/2014/main" id="{A92C99CC-7A35-4769-B871-3CDB5BEE4E80}"/>
              </a:ext>
            </a:extLst>
          </p:cNvPr>
          <p:cNvSpPr/>
          <p:nvPr/>
        </p:nvSpPr>
        <p:spPr>
          <a:xfrm>
            <a:off x="0" y="0"/>
            <a:ext cx="12192000" cy="6858000"/>
          </a:xfrm>
          <a:prstGeom prst="rect">
            <a:avLst/>
          </a:prstGeom>
          <a:solidFill>
            <a:schemeClr val="tx1">
              <a:lumMod val="85000"/>
              <a:lumOff val="1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49212BE-49BF-4EA7-AA5B-36B62F5955F6}"/>
              </a:ext>
            </a:extLst>
          </p:cNvPr>
          <p:cNvSpPr txBox="1"/>
          <p:nvPr/>
        </p:nvSpPr>
        <p:spPr>
          <a:xfrm>
            <a:off x="3196274" y="3157307"/>
            <a:ext cx="5909180" cy="646331"/>
          </a:xfrm>
          <a:prstGeom prst="rect">
            <a:avLst/>
          </a:prstGeom>
          <a:noFill/>
        </p:spPr>
        <p:txBody>
          <a:bodyPr wrap="square" rtlCol="0">
            <a:spAutoFit/>
          </a:bodyPr>
          <a:lstStyle/>
          <a:p>
            <a:pPr algn="ctr"/>
            <a:r>
              <a:rPr lang="en-US" sz="3600" spc="1200" dirty="0">
                <a:solidFill>
                  <a:srgbClr val="FFFFFF"/>
                </a:solidFill>
                <a:latin typeface="+mj-lt"/>
                <a:ea typeface="Abril Text" charset="0"/>
                <a:cs typeface="Abril Text" charset="0"/>
              </a:rPr>
              <a:t>THE.END</a:t>
            </a:r>
          </a:p>
        </p:txBody>
      </p:sp>
    </p:spTree>
    <p:extLst>
      <p:ext uri="{BB962C8B-B14F-4D97-AF65-F5344CB8AC3E}">
        <p14:creationId xmlns:p14="http://schemas.microsoft.com/office/powerpoint/2010/main" val="1744873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E727E56-8ED4-46D3-B3CF-19CACF16458F}"/>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7DB3DFDB-8260-428D-B5EA-5C81AD70203F}"/>
              </a:ext>
            </a:extLst>
          </p:cNvPr>
          <p:cNvSpPr/>
          <p:nvPr/>
        </p:nvSpPr>
        <p:spPr>
          <a:xfrm>
            <a:off x="1" y="1562100"/>
            <a:ext cx="6253316" cy="3733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A33C088-8288-4E1E-8469-4F839A005C5C}"/>
              </a:ext>
            </a:extLst>
          </p:cNvPr>
          <p:cNvSpPr/>
          <p:nvPr/>
        </p:nvSpPr>
        <p:spPr>
          <a:xfrm>
            <a:off x="3633842" y="2478964"/>
            <a:ext cx="2210863" cy="830997"/>
          </a:xfrm>
          <a:prstGeom prst="rect">
            <a:avLst/>
          </a:prstGeom>
        </p:spPr>
        <p:txBody>
          <a:bodyPr wrap="none">
            <a:spAutoFit/>
          </a:bodyPr>
          <a:lstStyle/>
          <a:p>
            <a:pPr algn="r"/>
            <a:r>
              <a:rPr lang="en-US" sz="2400" dirty="0">
                <a:ea typeface="Montserrat Black" charset="0"/>
                <a:cs typeface="Montserrat Black" charset="0"/>
              </a:rPr>
              <a:t>THE NATURE</a:t>
            </a:r>
          </a:p>
          <a:p>
            <a:pPr algn="r"/>
            <a:r>
              <a:rPr lang="en-US" sz="2400" dirty="0">
                <a:ea typeface="Montserrat Black" charset="0"/>
                <a:cs typeface="Montserrat Black" charset="0"/>
              </a:rPr>
              <a:t>OF PLACE</a:t>
            </a:r>
          </a:p>
        </p:txBody>
      </p:sp>
      <p:sp>
        <p:nvSpPr>
          <p:cNvPr id="8" name="Rectangle 7">
            <a:extLst>
              <a:ext uri="{FF2B5EF4-FFF2-40B4-BE49-F238E27FC236}">
                <a16:creationId xmlns:a16="http://schemas.microsoft.com/office/drawing/2014/main" id="{A36882A4-6B2A-4507-90A3-52755D320829}"/>
              </a:ext>
            </a:extLst>
          </p:cNvPr>
          <p:cNvSpPr/>
          <p:nvPr/>
        </p:nvSpPr>
        <p:spPr>
          <a:xfrm>
            <a:off x="3930397" y="3807830"/>
            <a:ext cx="1949573" cy="261610"/>
          </a:xfrm>
          <a:prstGeom prst="rect">
            <a:avLst/>
          </a:prstGeom>
        </p:spPr>
        <p:txBody>
          <a:bodyPr wrap="none">
            <a:spAutoFit/>
          </a:bodyPr>
          <a:lstStyle/>
          <a:p>
            <a:pPr algn="r"/>
            <a:r>
              <a:rPr lang="en-US" sz="1100" i="1" dirty="0">
                <a:latin typeface="Montserrat Light" charset="0"/>
                <a:ea typeface="Montserrat Light" charset="0"/>
                <a:cs typeface="Montserrat Light" charset="0"/>
              </a:rPr>
              <a:t>have them for one </a:t>
            </a:r>
            <a:r>
              <a:rPr lang="en-US" sz="1100" i="1" dirty="0" err="1">
                <a:latin typeface="Montserrat Light" charset="0"/>
                <a:ea typeface="Montserrat Light" charset="0"/>
                <a:cs typeface="Montserrat Light" charset="0"/>
              </a:rPr>
              <a:t>aoung</a:t>
            </a:r>
            <a:endParaRPr lang="en-US" sz="1100" i="1" dirty="0"/>
          </a:p>
        </p:txBody>
      </p:sp>
      <p:sp>
        <p:nvSpPr>
          <p:cNvPr id="9" name="Rectangle 8">
            <a:extLst>
              <a:ext uri="{FF2B5EF4-FFF2-40B4-BE49-F238E27FC236}">
                <a16:creationId xmlns:a16="http://schemas.microsoft.com/office/drawing/2014/main" id="{9C2E0370-DC15-4FAA-A8E5-B0CE76835B81}"/>
              </a:ext>
            </a:extLst>
          </p:cNvPr>
          <p:cNvSpPr/>
          <p:nvPr/>
        </p:nvSpPr>
        <p:spPr>
          <a:xfrm>
            <a:off x="4914900" y="4318570"/>
            <a:ext cx="838200"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A84A2F7F-8A61-4C0D-95A4-973866657FF2}"/>
              </a:ext>
            </a:extLst>
          </p:cNvPr>
          <p:cNvGrpSpPr/>
          <p:nvPr/>
        </p:nvGrpSpPr>
        <p:grpSpPr>
          <a:xfrm>
            <a:off x="2182985" y="3108728"/>
            <a:ext cx="640545" cy="640545"/>
            <a:chOff x="9088002" y="1582599"/>
            <a:chExt cx="886695" cy="886696"/>
          </a:xfrm>
        </p:grpSpPr>
        <p:sp>
          <p:nvSpPr>
            <p:cNvPr id="52" name="Oval 51">
              <a:extLst>
                <a:ext uri="{FF2B5EF4-FFF2-40B4-BE49-F238E27FC236}">
                  <a16:creationId xmlns:a16="http://schemas.microsoft.com/office/drawing/2014/main" id="{F66DFB25-59DC-47F7-983A-AAC111CD3486}"/>
                </a:ext>
              </a:extLst>
            </p:cNvPr>
            <p:cNvSpPr/>
            <p:nvPr/>
          </p:nvSpPr>
          <p:spPr>
            <a:xfrm>
              <a:off x="9088002"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33">
              <a:extLst>
                <a:ext uri="{FF2B5EF4-FFF2-40B4-BE49-F238E27FC236}">
                  <a16:creationId xmlns:a16="http://schemas.microsoft.com/office/drawing/2014/main" id="{6049C16B-F81A-4AB9-BBE6-18805CB993D2}"/>
                </a:ext>
              </a:extLst>
            </p:cNvPr>
            <p:cNvSpPr>
              <a:spLocks noEditPoints="1"/>
            </p:cNvSpPr>
            <p:nvPr/>
          </p:nvSpPr>
          <p:spPr bwMode="auto">
            <a:xfrm>
              <a:off x="9261473" y="1758918"/>
              <a:ext cx="539754" cy="534059"/>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nvGrpSpPr>
          <p:cNvPr id="54" name="Group 53">
            <a:extLst>
              <a:ext uri="{FF2B5EF4-FFF2-40B4-BE49-F238E27FC236}">
                <a16:creationId xmlns:a16="http://schemas.microsoft.com/office/drawing/2014/main" id="{A1AD0494-CCE5-42FB-B0DD-1D6BD0BE2131}"/>
              </a:ext>
            </a:extLst>
          </p:cNvPr>
          <p:cNvGrpSpPr/>
          <p:nvPr/>
        </p:nvGrpSpPr>
        <p:grpSpPr>
          <a:xfrm>
            <a:off x="1035349" y="3108728"/>
            <a:ext cx="640545" cy="640545"/>
            <a:chOff x="7499349" y="1582599"/>
            <a:chExt cx="886695" cy="886696"/>
          </a:xfrm>
        </p:grpSpPr>
        <p:sp>
          <p:nvSpPr>
            <p:cNvPr id="55" name="Oval 54">
              <a:extLst>
                <a:ext uri="{FF2B5EF4-FFF2-40B4-BE49-F238E27FC236}">
                  <a16:creationId xmlns:a16="http://schemas.microsoft.com/office/drawing/2014/main" id="{2AFDBE2F-39BD-4D41-B5F3-5A8C6B8FDE7B}"/>
                </a:ext>
              </a:extLst>
            </p:cNvPr>
            <p:cNvSpPr/>
            <p:nvPr/>
          </p:nvSpPr>
          <p:spPr>
            <a:xfrm>
              <a:off x="7499349"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Freeform 34">
              <a:extLst>
                <a:ext uri="{FF2B5EF4-FFF2-40B4-BE49-F238E27FC236}">
                  <a16:creationId xmlns:a16="http://schemas.microsoft.com/office/drawing/2014/main" id="{2D7A7C7B-E02F-473C-94A7-3ACC1B827C44}"/>
                </a:ext>
              </a:extLst>
            </p:cNvPr>
            <p:cNvSpPr>
              <a:spLocks noEditPoints="1"/>
            </p:cNvSpPr>
            <p:nvPr/>
          </p:nvSpPr>
          <p:spPr bwMode="auto">
            <a:xfrm>
              <a:off x="7705153" y="1810730"/>
              <a:ext cx="474847" cy="43043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pic>
        <p:nvPicPr>
          <p:cNvPr id="17" name="Picture Placeholder 16">
            <a:extLst>
              <a:ext uri="{FF2B5EF4-FFF2-40B4-BE49-F238E27FC236}">
                <a16:creationId xmlns:a16="http://schemas.microsoft.com/office/drawing/2014/main" id="{AD9E3A5D-5725-497C-8EAF-F0B19753184B}"/>
              </a:ext>
            </a:extLst>
          </p:cNvPr>
          <p:cNvPicPr>
            <a:picLocks noGrp="1" noChangeAspect="1"/>
          </p:cNvPicPr>
          <p:nvPr>
            <p:ph type="pic" sz="quarter" idx="11"/>
          </p:nvPr>
        </p:nvPicPr>
        <p:blipFill rotWithShape="1">
          <a:blip r:embed="rId3"/>
          <a:srcRect l="2424" t="5361" b="7786"/>
          <a:stretch/>
        </p:blipFill>
        <p:spPr>
          <a:xfrm>
            <a:off x="6369111" y="1562100"/>
            <a:ext cx="4660838" cy="3733799"/>
          </a:xfrm>
        </p:spPr>
      </p:pic>
    </p:spTree>
    <p:extLst>
      <p:ext uri="{BB962C8B-B14F-4D97-AF65-F5344CB8AC3E}">
        <p14:creationId xmlns:p14="http://schemas.microsoft.com/office/powerpoint/2010/main" val="2515736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F340DF41-12E3-4DE5-B80B-3108319A10DB}"/>
              </a:ext>
            </a:extLst>
          </p:cNvPr>
          <p:cNvPicPr>
            <a:picLocks noGrp="1" noChangeAspect="1"/>
          </p:cNvPicPr>
          <p:nvPr>
            <p:ph type="pic" sz="quarter" idx="12"/>
          </p:nvPr>
        </p:nvPicPr>
        <p:blipFill rotWithShape="1">
          <a:blip r:embed="rId2"/>
          <a:srcRect l="15445" t="4444" r="16407" b="7778"/>
          <a:stretch/>
        </p:blipFill>
        <p:spPr>
          <a:xfrm>
            <a:off x="5407742" y="516194"/>
            <a:ext cx="6784258" cy="5825612"/>
          </a:xfrm>
        </p:spPr>
      </p:pic>
      <p:sp>
        <p:nvSpPr>
          <p:cNvPr id="19" name="TextBox 18">
            <a:extLst>
              <a:ext uri="{FF2B5EF4-FFF2-40B4-BE49-F238E27FC236}">
                <a16:creationId xmlns:a16="http://schemas.microsoft.com/office/drawing/2014/main" id="{BA18BD08-96B0-411A-9809-61D2FC699CA0}"/>
              </a:ext>
            </a:extLst>
          </p:cNvPr>
          <p:cNvSpPr txBox="1"/>
          <p:nvPr/>
        </p:nvSpPr>
        <p:spPr>
          <a:xfrm>
            <a:off x="3111914" y="1138950"/>
            <a:ext cx="2902463" cy="1386213"/>
          </a:xfrm>
          <a:prstGeom prst="rect">
            <a:avLst/>
          </a:prstGeom>
          <a:noFill/>
        </p:spPr>
        <p:txBody>
          <a:bodyPr wrap="square" rtlCol="0" anchor="ctr">
            <a:spAutoFit/>
          </a:bodyPr>
          <a:lstStyle/>
          <a:p>
            <a:pPr algn="r">
              <a:lnSpc>
                <a:spcPts val="3400"/>
              </a:lnSpc>
            </a:pPr>
            <a:r>
              <a:rPr lang="en-US" sz="2800" spc="100" dirty="0">
                <a:solidFill>
                  <a:schemeClr val="tx1">
                    <a:lumMod val="50000"/>
                    <a:lumOff val="50000"/>
                  </a:schemeClr>
                </a:solidFill>
                <a:latin typeface="Montserrat Medium" panose="00000600000000000000" pitchFamily="50" charset="0"/>
                <a:ea typeface="Montserrat Black" charset="0"/>
                <a:cs typeface="Montserrat Black" charset="0"/>
              </a:rPr>
              <a:t>STORY</a:t>
            </a:r>
          </a:p>
          <a:p>
            <a:pPr algn="r">
              <a:lnSpc>
                <a:spcPts val="3400"/>
              </a:lnSpc>
            </a:pPr>
            <a:r>
              <a:rPr lang="en-US" sz="2800" spc="100" dirty="0">
                <a:solidFill>
                  <a:schemeClr val="tx1">
                    <a:lumMod val="85000"/>
                    <a:lumOff val="15000"/>
                  </a:schemeClr>
                </a:solidFill>
                <a:latin typeface="Montserrat Medium" panose="00000600000000000000" pitchFamily="50" charset="0"/>
                <a:ea typeface="Montserrat Black" charset="0"/>
                <a:cs typeface="Montserrat Black" charset="0"/>
              </a:rPr>
              <a:t>ABOUT WHO</a:t>
            </a:r>
          </a:p>
          <a:p>
            <a:pPr algn="r">
              <a:lnSpc>
                <a:spcPts val="3400"/>
              </a:lnSpc>
            </a:pPr>
            <a:r>
              <a:rPr lang="en-US" sz="2800" u="sng" spc="100" dirty="0">
                <a:solidFill>
                  <a:schemeClr val="tx1">
                    <a:lumMod val="85000"/>
                    <a:lumOff val="15000"/>
                  </a:schemeClr>
                </a:solidFill>
                <a:latin typeface="Montserrat Medium" panose="00000600000000000000" pitchFamily="50" charset="0"/>
                <a:ea typeface="Montserrat Black" charset="0"/>
                <a:cs typeface="Montserrat Black" charset="0"/>
              </a:rPr>
              <a:t>WE ARE </a:t>
            </a:r>
          </a:p>
        </p:txBody>
      </p:sp>
      <p:sp>
        <p:nvSpPr>
          <p:cNvPr id="20" name="TextBox 19">
            <a:extLst>
              <a:ext uri="{FF2B5EF4-FFF2-40B4-BE49-F238E27FC236}">
                <a16:creationId xmlns:a16="http://schemas.microsoft.com/office/drawing/2014/main" id="{4B54C690-9AD7-41B8-8DB6-A84C792792D8}"/>
              </a:ext>
            </a:extLst>
          </p:cNvPr>
          <p:cNvSpPr txBox="1"/>
          <p:nvPr/>
        </p:nvSpPr>
        <p:spPr>
          <a:xfrm>
            <a:off x="1503752" y="4374292"/>
            <a:ext cx="3299407" cy="1462901"/>
          </a:xfrm>
          <a:prstGeom prst="rect">
            <a:avLst/>
          </a:prstGeom>
          <a:noFill/>
        </p:spPr>
        <p:txBody>
          <a:bodyPr wrap="square" rtlCol="0">
            <a:spAutoFit/>
          </a:bodyPr>
          <a:lstStyle/>
          <a:p>
            <a:pPr algn="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Living grass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25" name="TextBox 24">
            <a:extLst>
              <a:ext uri="{FF2B5EF4-FFF2-40B4-BE49-F238E27FC236}">
                <a16:creationId xmlns:a16="http://schemas.microsoft.com/office/drawing/2014/main" id="{C29481AB-8E5D-4443-A9BE-9368E9D780CF}"/>
              </a:ext>
            </a:extLst>
          </p:cNvPr>
          <p:cNvSpPr txBox="1"/>
          <p:nvPr/>
        </p:nvSpPr>
        <p:spPr>
          <a:xfrm>
            <a:off x="1696065" y="3902408"/>
            <a:ext cx="3107094" cy="344582"/>
          </a:xfrm>
          <a:prstGeom prst="rect">
            <a:avLst/>
          </a:prstGeom>
          <a:noFill/>
        </p:spPr>
        <p:txBody>
          <a:bodyPr wrap="square" rtlCol="0">
            <a:spAutoFit/>
          </a:bodyPr>
          <a:lstStyle/>
          <a:p>
            <a:pPr algn="r">
              <a:lnSpc>
                <a:spcPts val="2200"/>
              </a:lnSpc>
            </a:pPr>
            <a:r>
              <a:rPr lang="en-US" sz="1050" i="1" dirty="0">
                <a:latin typeface="Montserrat Light" panose="00000400000000000000" pitchFamily="50" charset="0"/>
                <a:ea typeface="Open Sans Extrabold" panose="020B0906030804020204" pitchFamily="34" charset="0"/>
                <a:cs typeface="Open Sans Extrabold" panose="020B0906030804020204" pitchFamily="34" charset="0"/>
              </a:rPr>
              <a:t>subdue which </a:t>
            </a:r>
            <a:r>
              <a:rPr lang="en-US" sz="105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105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Tree>
    <p:extLst>
      <p:ext uri="{BB962C8B-B14F-4D97-AF65-F5344CB8AC3E}">
        <p14:creationId xmlns:p14="http://schemas.microsoft.com/office/powerpoint/2010/main" val="275084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2E5AB0B8-5D33-4595-A693-34676789C9AF}"/>
              </a:ext>
            </a:extLst>
          </p:cNvPr>
          <p:cNvGrpSpPr/>
          <p:nvPr/>
        </p:nvGrpSpPr>
        <p:grpSpPr>
          <a:xfrm>
            <a:off x="502858" y="628648"/>
            <a:ext cx="5372102" cy="1169551"/>
            <a:chOff x="1543050" y="628648"/>
            <a:chExt cx="5372102" cy="1169551"/>
          </a:xfrm>
        </p:grpSpPr>
        <p:sp>
          <p:nvSpPr>
            <p:cNvPr id="17" name="TextBox 16">
              <a:extLst>
                <a:ext uri="{FF2B5EF4-FFF2-40B4-BE49-F238E27FC236}">
                  <a16:creationId xmlns:a16="http://schemas.microsoft.com/office/drawing/2014/main" id="{F99D51BB-88A8-4583-A51E-B8784AF1BAD8}"/>
                </a:ext>
              </a:extLst>
            </p:cNvPr>
            <p:cNvSpPr txBox="1"/>
            <p:nvPr/>
          </p:nvSpPr>
          <p:spPr>
            <a:xfrm>
              <a:off x="1543050" y="628648"/>
              <a:ext cx="3448050" cy="1169551"/>
            </a:xfrm>
            <a:prstGeom prst="rect">
              <a:avLst/>
            </a:prstGeom>
            <a:noFill/>
          </p:spPr>
          <p:txBody>
            <a:bodyPr wrap="square" rtlCol="0" anchor="ctr">
              <a:spAutoFit/>
            </a:bodyPr>
            <a:lstStyle/>
            <a:p>
              <a:r>
                <a:rPr lang="en-US" sz="2500" b="1" dirty="0">
                  <a:latin typeface="+mj-lt"/>
                  <a:ea typeface="Montserrat Black" charset="0"/>
                  <a:cs typeface="Montserrat Black" charset="0"/>
                </a:rPr>
                <a:t>Company</a:t>
              </a:r>
            </a:p>
            <a:p>
              <a:r>
                <a:rPr lang="en-US" sz="4500" b="1" dirty="0">
                  <a:latin typeface="+mj-lt"/>
                  <a:ea typeface="Montserrat Black" charset="0"/>
                  <a:cs typeface="Montserrat Black" charset="0"/>
                </a:rPr>
                <a:t>About title </a:t>
              </a:r>
            </a:p>
          </p:txBody>
        </p:sp>
        <p:sp>
          <p:nvSpPr>
            <p:cNvPr id="19" name="Rectangle 18">
              <a:extLst>
                <a:ext uri="{FF2B5EF4-FFF2-40B4-BE49-F238E27FC236}">
                  <a16:creationId xmlns:a16="http://schemas.microsoft.com/office/drawing/2014/main" id="{91FFB058-2720-4110-AE63-90F21A8457ED}"/>
                </a:ext>
              </a:extLst>
            </p:cNvPr>
            <p:cNvSpPr/>
            <p:nvPr/>
          </p:nvSpPr>
          <p:spPr>
            <a:xfrm rot="16200000" flipH="1">
              <a:off x="6019146" y="555488"/>
              <a:ext cx="82273" cy="17097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 name="Picture Placeholder 19">
            <a:extLst>
              <a:ext uri="{FF2B5EF4-FFF2-40B4-BE49-F238E27FC236}">
                <a16:creationId xmlns:a16="http://schemas.microsoft.com/office/drawing/2014/main" id="{A02AE373-29E0-4F92-81E1-EA829DBF8A37}"/>
              </a:ext>
            </a:extLst>
          </p:cNvPr>
          <p:cNvPicPr>
            <a:picLocks noGrp="1" noChangeAspect="1"/>
          </p:cNvPicPr>
          <p:nvPr>
            <p:ph type="pic" sz="quarter" idx="12"/>
          </p:nvPr>
        </p:nvPicPr>
        <p:blipFill rotWithShape="1">
          <a:blip r:embed="rId2"/>
          <a:srcRect b="25904"/>
          <a:stretch/>
        </p:blipFill>
        <p:spPr>
          <a:xfrm>
            <a:off x="4704735" y="2457450"/>
            <a:ext cx="3818424" cy="3771902"/>
          </a:xfrm>
        </p:spPr>
      </p:pic>
      <p:sp>
        <p:nvSpPr>
          <p:cNvPr id="21" name="TextBox 20">
            <a:extLst>
              <a:ext uri="{FF2B5EF4-FFF2-40B4-BE49-F238E27FC236}">
                <a16:creationId xmlns:a16="http://schemas.microsoft.com/office/drawing/2014/main" id="{256F1713-C2AC-4781-888F-CEEC57930FDF}"/>
              </a:ext>
            </a:extLst>
          </p:cNvPr>
          <p:cNvSpPr txBox="1"/>
          <p:nvPr/>
        </p:nvSpPr>
        <p:spPr>
          <a:xfrm>
            <a:off x="9014626" y="2885774"/>
            <a:ext cx="2586028" cy="2873544"/>
          </a:xfrm>
          <a:prstGeom prst="rect">
            <a:avLst/>
          </a:prstGeom>
          <a:noFill/>
        </p:spPr>
        <p:txBody>
          <a:bodyPr wrap="square" rtlCol="0">
            <a:spAutoFit/>
          </a:bodyPr>
          <a:lstStyle/>
          <a:p>
            <a:pP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it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ourising</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amt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of dolor sit met the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vdo</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Living grass don’t</a:t>
            </a:r>
          </a:p>
          <a:p>
            <a:pP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Fifth you'll, man wherein seas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ourising</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amt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of dolor sit met the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vdo</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Living grass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29" name="TextBox 28">
            <a:extLst>
              <a:ext uri="{FF2B5EF4-FFF2-40B4-BE49-F238E27FC236}">
                <a16:creationId xmlns:a16="http://schemas.microsoft.com/office/drawing/2014/main" id="{3141F893-C19D-4EBA-9058-6253A4AA579B}"/>
              </a:ext>
            </a:extLst>
          </p:cNvPr>
          <p:cNvSpPr txBox="1"/>
          <p:nvPr/>
        </p:nvSpPr>
        <p:spPr>
          <a:xfrm>
            <a:off x="9014626" y="2516442"/>
            <a:ext cx="1415144" cy="369332"/>
          </a:xfrm>
          <a:prstGeom prst="rect">
            <a:avLst/>
          </a:prstGeom>
          <a:noFill/>
        </p:spPr>
        <p:txBody>
          <a:bodyPr wrap="square" rtlCol="0" anchor="ctr">
            <a:spAutoFit/>
          </a:bodyPr>
          <a:lstStyle/>
          <a:p>
            <a:r>
              <a:rPr lang="en-US" b="1" dirty="0">
                <a:latin typeface="+mj-lt"/>
                <a:ea typeface="Montserrat Black" charset="0"/>
                <a:cs typeface="Montserrat Black" charset="0"/>
              </a:rPr>
              <a:t>CREATIVE</a:t>
            </a:r>
          </a:p>
        </p:txBody>
      </p:sp>
      <p:pic>
        <p:nvPicPr>
          <p:cNvPr id="15" name="Picture Placeholder 14">
            <a:extLst>
              <a:ext uri="{FF2B5EF4-FFF2-40B4-BE49-F238E27FC236}">
                <a16:creationId xmlns:a16="http://schemas.microsoft.com/office/drawing/2014/main" id="{11B0E040-5B52-445A-87CB-0796A3DB8998}"/>
              </a:ext>
            </a:extLst>
          </p:cNvPr>
          <p:cNvPicPr>
            <a:picLocks noGrp="1" noChangeAspect="1"/>
          </p:cNvPicPr>
          <p:nvPr>
            <p:ph type="pic" sz="quarter" idx="11"/>
          </p:nvPr>
        </p:nvPicPr>
        <p:blipFill rotWithShape="1">
          <a:blip r:embed="rId3"/>
          <a:srcRect t="1941" b="34259"/>
          <a:stretch/>
        </p:blipFill>
        <p:spPr>
          <a:xfrm>
            <a:off x="502858" y="2457450"/>
            <a:ext cx="3818425" cy="3771902"/>
          </a:xfrm>
        </p:spPr>
      </p:pic>
    </p:spTree>
    <p:extLst>
      <p:ext uri="{BB962C8B-B14F-4D97-AF65-F5344CB8AC3E}">
        <p14:creationId xmlns:p14="http://schemas.microsoft.com/office/powerpoint/2010/main" val="2535974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3765837-0157-4607-B1CC-3B57B70E2561}"/>
              </a:ext>
            </a:extLst>
          </p:cNvPr>
          <p:cNvPicPr>
            <a:picLocks noGrp="1" noChangeAspect="1"/>
          </p:cNvPicPr>
          <p:nvPr>
            <p:ph type="pic" sz="quarter" idx="12"/>
          </p:nvPr>
        </p:nvPicPr>
        <p:blipFill rotWithShape="1">
          <a:blip r:embed="rId3"/>
          <a:srcRect l="129" r="32973"/>
          <a:stretch/>
        </p:blipFill>
        <p:spPr>
          <a:xfrm>
            <a:off x="2" y="0"/>
            <a:ext cx="6881643" cy="6858000"/>
          </a:xfrm>
        </p:spPr>
      </p:pic>
      <p:sp>
        <p:nvSpPr>
          <p:cNvPr id="30" name="Rectangle 29">
            <a:extLst>
              <a:ext uri="{FF2B5EF4-FFF2-40B4-BE49-F238E27FC236}">
                <a16:creationId xmlns:a16="http://schemas.microsoft.com/office/drawing/2014/main" id="{5D0D56F9-3C07-46C5-8FED-FE7AA6899686}"/>
              </a:ext>
            </a:extLst>
          </p:cNvPr>
          <p:cNvSpPr/>
          <p:nvPr/>
        </p:nvSpPr>
        <p:spPr>
          <a:xfrm>
            <a:off x="6881644" y="0"/>
            <a:ext cx="5310356" cy="33242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D6C9C382-0BD5-4CB9-908F-F79A8E304D17}"/>
              </a:ext>
            </a:extLst>
          </p:cNvPr>
          <p:cNvGrpSpPr/>
          <p:nvPr/>
        </p:nvGrpSpPr>
        <p:grpSpPr>
          <a:xfrm>
            <a:off x="9173335" y="4266167"/>
            <a:ext cx="857250" cy="788186"/>
            <a:chOff x="5612192" y="2052801"/>
            <a:chExt cx="1199391" cy="1102764"/>
          </a:xfrm>
        </p:grpSpPr>
        <p:sp>
          <p:nvSpPr>
            <p:cNvPr id="37" name="Rectangle 17">
              <a:extLst>
                <a:ext uri="{FF2B5EF4-FFF2-40B4-BE49-F238E27FC236}">
                  <a16:creationId xmlns:a16="http://schemas.microsoft.com/office/drawing/2014/main" id="{732E0DE5-81B9-4D62-959F-A56D16973686}"/>
                </a:ext>
              </a:extLst>
            </p:cNvPr>
            <p:cNvSpPr>
              <a:spLocks/>
            </p:cNvSpPr>
            <p:nvPr/>
          </p:nvSpPr>
          <p:spPr bwMode="auto">
            <a:xfrm>
              <a:off x="5612192" y="2760842"/>
              <a:ext cx="1199391"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i="1" dirty="0">
                  <a:solidFill>
                    <a:sysClr val="windowText" lastClr="000000"/>
                  </a:solidFill>
                  <a:latin typeface="Montserrat Light" panose="00000400000000000000" pitchFamily="50" charset="0"/>
                  <a:ea typeface="Lato" charset="0"/>
                  <a:cs typeface="Lato" charset="0"/>
                  <a:sym typeface="Montserrat-Regular" charset="0"/>
                </a:rPr>
                <a:t>minimal</a:t>
              </a:r>
            </a:p>
          </p:txBody>
        </p:sp>
        <p:grpSp>
          <p:nvGrpSpPr>
            <p:cNvPr id="38" name="Group 37">
              <a:extLst>
                <a:ext uri="{FF2B5EF4-FFF2-40B4-BE49-F238E27FC236}">
                  <a16:creationId xmlns:a16="http://schemas.microsoft.com/office/drawing/2014/main" id="{6EB25F9E-1F6F-4F09-A995-43CAC84D72F9}"/>
                </a:ext>
              </a:extLst>
            </p:cNvPr>
            <p:cNvGrpSpPr/>
            <p:nvPr/>
          </p:nvGrpSpPr>
          <p:grpSpPr>
            <a:xfrm>
              <a:off x="5980478" y="2052801"/>
              <a:ext cx="462818" cy="605625"/>
              <a:chOff x="-4032250" y="-4351338"/>
              <a:chExt cx="4506913" cy="5897563"/>
            </a:xfrm>
          </p:grpSpPr>
          <p:sp>
            <p:nvSpPr>
              <p:cNvPr id="39" name="Freeform 5">
                <a:extLst>
                  <a:ext uri="{FF2B5EF4-FFF2-40B4-BE49-F238E27FC236}">
                    <a16:creationId xmlns:a16="http://schemas.microsoft.com/office/drawing/2014/main" id="{2D050169-A095-4865-BD05-024CF91B981C}"/>
                  </a:ext>
                </a:extLst>
              </p:cNvPr>
              <p:cNvSpPr>
                <a:spLocks noEditPoints="1"/>
              </p:cNvSpPr>
              <p:nvPr/>
            </p:nvSpPr>
            <p:spPr bwMode="auto">
              <a:xfrm>
                <a:off x="-4032250" y="-4351338"/>
                <a:ext cx="4506913" cy="5897563"/>
              </a:xfrm>
              <a:custGeom>
                <a:avLst/>
                <a:gdLst>
                  <a:gd name="T0" fmla="*/ 1124 w 1248"/>
                  <a:gd name="T1" fmla="*/ 637 h 1638"/>
                  <a:gd name="T2" fmla="*/ 662 w 1248"/>
                  <a:gd name="T3" fmla="*/ 19 h 1638"/>
                  <a:gd name="T4" fmla="*/ 624 w 1248"/>
                  <a:gd name="T5" fmla="*/ 0 h 1638"/>
                  <a:gd name="T6" fmla="*/ 586 w 1248"/>
                  <a:gd name="T7" fmla="*/ 19 h 1638"/>
                  <a:gd name="T8" fmla="*/ 125 w 1248"/>
                  <a:gd name="T9" fmla="*/ 637 h 1638"/>
                  <a:gd name="T10" fmla="*/ 0 w 1248"/>
                  <a:gd name="T11" fmla="*/ 1011 h 1638"/>
                  <a:gd name="T12" fmla="*/ 624 w 1248"/>
                  <a:gd name="T13" fmla="*/ 1638 h 1638"/>
                  <a:gd name="T14" fmla="*/ 1248 w 1248"/>
                  <a:gd name="T15" fmla="*/ 1011 h 1638"/>
                  <a:gd name="T16" fmla="*/ 1124 w 1248"/>
                  <a:gd name="T17" fmla="*/ 637 h 1638"/>
                  <a:gd name="T18" fmla="*/ 624 w 1248"/>
                  <a:gd name="T19" fmla="*/ 1542 h 1638"/>
                  <a:gd name="T20" fmla="*/ 96 w 1248"/>
                  <a:gd name="T21" fmla="*/ 1011 h 1638"/>
                  <a:gd name="T22" fmla="*/ 201 w 1248"/>
                  <a:gd name="T23" fmla="*/ 695 h 1638"/>
                  <a:gd name="T24" fmla="*/ 624 w 1248"/>
                  <a:gd name="T25" fmla="*/ 128 h 1638"/>
                  <a:gd name="T26" fmla="*/ 1047 w 1248"/>
                  <a:gd name="T27" fmla="*/ 695 h 1638"/>
                  <a:gd name="T28" fmla="*/ 1152 w 1248"/>
                  <a:gd name="T29" fmla="*/ 1011 h 1638"/>
                  <a:gd name="T30" fmla="*/ 624 w 1248"/>
                  <a:gd name="T31" fmla="*/ 1542 h 1638"/>
                  <a:gd name="T32" fmla="*/ 624 w 1248"/>
                  <a:gd name="T33" fmla="*/ 1542 h 1638"/>
                  <a:gd name="T34" fmla="*/ 624 w 1248"/>
                  <a:gd name="T35" fmla="*/ 1542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8" h="1638">
                    <a:moveTo>
                      <a:pt x="1124" y="637"/>
                    </a:moveTo>
                    <a:cubicBezTo>
                      <a:pt x="662" y="19"/>
                      <a:pt x="662" y="19"/>
                      <a:pt x="662" y="19"/>
                    </a:cubicBezTo>
                    <a:cubicBezTo>
                      <a:pt x="653" y="7"/>
                      <a:pt x="639" y="0"/>
                      <a:pt x="624" y="0"/>
                    </a:cubicBezTo>
                    <a:cubicBezTo>
                      <a:pt x="609" y="0"/>
                      <a:pt x="595" y="7"/>
                      <a:pt x="586" y="19"/>
                    </a:cubicBezTo>
                    <a:cubicBezTo>
                      <a:pt x="125" y="637"/>
                      <a:pt x="125" y="637"/>
                      <a:pt x="125" y="637"/>
                    </a:cubicBezTo>
                    <a:cubicBezTo>
                      <a:pt x="43" y="746"/>
                      <a:pt x="0" y="875"/>
                      <a:pt x="0" y="1011"/>
                    </a:cubicBezTo>
                    <a:cubicBezTo>
                      <a:pt x="0" y="1357"/>
                      <a:pt x="280" y="1638"/>
                      <a:pt x="624" y="1638"/>
                    </a:cubicBezTo>
                    <a:cubicBezTo>
                      <a:pt x="968" y="1638"/>
                      <a:pt x="1248" y="1357"/>
                      <a:pt x="1248" y="1011"/>
                    </a:cubicBezTo>
                    <a:cubicBezTo>
                      <a:pt x="1248" y="875"/>
                      <a:pt x="1205" y="746"/>
                      <a:pt x="1124" y="637"/>
                    </a:cubicBezTo>
                    <a:close/>
                    <a:moveTo>
                      <a:pt x="624" y="1542"/>
                    </a:moveTo>
                    <a:cubicBezTo>
                      <a:pt x="333" y="1542"/>
                      <a:pt x="96" y="1304"/>
                      <a:pt x="96" y="1011"/>
                    </a:cubicBezTo>
                    <a:cubicBezTo>
                      <a:pt x="96" y="896"/>
                      <a:pt x="132" y="787"/>
                      <a:pt x="201" y="695"/>
                    </a:cubicBezTo>
                    <a:cubicBezTo>
                      <a:pt x="624" y="128"/>
                      <a:pt x="624" y="128"/>
                      <a:pt x="624" y="128"/>
                    </a:cubicBezTo>
                    <a:cubicBezTo>
                      <a:pt x="1047" y="695"/>
                      <a:pt x="1047" y="695"/>
                      <a:pt x="1047" y="695"/>
                    </a:cubicBezTo>
                    <a:cubicBezTo>
                      <a:pt x="1116" y="787"/>
                      <a:pt x="1152" y="896"/>
                      <a:pt x="1152" y="1011"/>
                    </a:cubicBezTo>
                    <a:cubicBezTo>
                      <a:pt x="1152" y="1304"/>
                      <a:pt x="915" y="1542"/>
                      <a:pt x="624" y="1542"/>
                    </a:cubicBezTo>
                    <a:close/>
                    <a:moveTo>
                      <a:pt x="624" y="1542"/>
                    </a:moveTo>
                    <a:cubicBezTo>
                      <a:pt x="624" y="1542"/>
                      <a:pt x="624" y="1542"/>
                      <a:pt x="624" y="1542"/>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6">
                <a:extLst>
                  <a:ext uri="{FF2B5EF4-FFF2-40B4-BE49-F238E27FC236}">
                    <a16:creationId xmlns:a16="http://schemas.microsoft.com/office/drawing/2014/main" id="{F0147D8D-B42E-40EC-9CDF-F0EACDFD9614}"/>
                  </a:ext>
                </a:extLst>
              </p:cNvPr>
              <p:cNvSpPr>
                <a:spLocks noEditPoints="1"/>
              </p:cNvSpPr>
              <p:nvPr/>
            </p:nvSpPr>
            <p:spPr bwMode="auto">
              <a:xfrm>
                <a:off x="-2935287" y="-1920875"/>
                <a:ext cx="2370138" cy="2419350"/>
              </a:xfrm>
              <a:custGeom>
                <a:avLst/>
                <a:gdLst>
                  <a:gd name="T0" fmla="*/ 320 w 656"/>
                  <a:gd name="T1" fmla="*/ 0 h 672"/>
                  <a:gd name="T2" fmla="*/ 96 w 656"/>
                  <a:gd name="T3" fmla="*/ 85 h 672"/>
                  <a:gd name="T4" fmla="*/ 96 w 656"/>
                  <a:gd name="T5" fmla="*/ 48 h 672"/>
                  <a:gd name="T6" fmla="*/ 48 w 656"/>
                  <a:gd name="T7" fmla="*/ 0 h 672"/>
                  <a:gd name="T8" fmla="*/ 0 w 656"/>
                  <a:gd name="T9" fmla="*/ 48 h 672"/>
                  <a:gd name="T10" fmla="*/ 0 w 656"/>
                  <a:gd name="T11" fmla="*/ 240 h 672"/>
                  <a:gd name="T12" fmla="*/ 0 w 656"/>
                  <a:gd name="T13" fmla="*/ 241 h 672"/>
                  <a:gd name="T14" fmla="*/ 48 w 656"/>
                  <a:gd name="T15" fmla="*/ 288 h 672"/>
                  <a:gd name="T16" fmla="*/ 224 w 656"/>
                  <a:gd name="T17" fmla="*/ 288 h 672"/>
                  <a:gd name="T18" fmla="*/ 272 w 656"/>
                  <a:gd name="T19" fmla="*/ 240 h 672"/>
                  <a:gd name="T20" fmla="*/ 224 w 656"/>
                  <a:gd name="T21" fmla="*/ 192 h 672"/>
                  <a:gd name="T22" fmla="*/ 128 w 656"/>
                  <a:gd name="T23" fmla="*/ 192 h 672"/>
                  <a:gd name="T24" fmla="*/ 320 w 656"/>
                  <a:gd name="T25" fmla="*/ 96 h 672"/>
                  <a:gd name="T26" fmla="*/ 560 w 656"/>
                  <a:gd name="T27" fmla="*/ 336 h 672"/>
                  <a:gd name="T28" fmla="*/ 320 w 656"/>
                  <a:gd name="T29" fmla="*/ 576 h 672"/>
                  <a:gd name="T30" fmla="*/ 150 w 656"/>
                  <a:gd name="T31" fmla="*/ 506 h 672"/>
                  <a:gd name="T32" fmla="*/ 82 w 656"/>
                  <a:gd name="T33" fmla="*/ 506 h 672"/>
                  <a:gd name="T34" fmla="*/ 82 w 656"/>
                  <a:gd name="T35" fmla="*/ 574 h 672"/>
                  <a:gd name="T36" fmla="*/ 320 w 656"/>
                  <a:gd name="T37" fmla="*/ 672 h 672"/>
                  <a:gd name="T38" fmla="*/ 656 w 656"/>
                  <a:gd name="T39" fmla="*/ 336 h 672"/>
                  <a:gd name="T40" fmla="*/ 320 w 656"/>
                  <a:gd name="T41" fmla="*/ 0 h 672"/>
                  <a:gd name="T42" fmla="*/ 320 w 656"/>
                  <a:gd name="T43" fmla="*/ 0 h 672"/>
                  <a:gd name="T44" fmla="*/ 320 w 656"/>
                  <a:gd name="T45"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6" h="672">
                    <a:moveTo>
                      <a:pt x="320" y="0"/>
                    </a:moveTo>
                    <a:cubicBezTo>
                      <a:pt x="236" y="0"/>
                      <a:pt x="157" y="32"/>
                      <a:pt x="96" y="85"/>
                    </a:cubicBezTo>
                    <a:cubicBezTo>
                      <a:pt x="96" y="48"/>
                      <a:pt x="96" y="48"/>
                      <a:pt x="96" y="48"/>
                    </a:cubicBezTo>
                    <a:cubicBezTo>
                      <a:pt x="96" y="22"/>
                      <a:pt x="75" y="0"/>
                      <a:pt x="48" y="0"/>
                    </a:cubicBezTo>
                    <a:cubicBezTo>
                      <a:pt x="22" y="0"/>
                      <a:pt x="0" y="22"/>
                      <a:pt x="0" y="48"/>
                    </a:cubicBezTo>
                    <a:cubicBezTo>
                      <a:pt x="0" y="240"/>
                      <a:pt x="0" y="240"/>
                      <a:pt x="0" y="240"/>
                    </a:cubicBezTo>
                    <a:cubicBezTo>
                      <a:pt x="0" y="240"/>
                      <a:pt x="0" y="241"/>
                      <a:pt x="0" y="241"/>
                    </a:cubicBezTo>
                    <a:cubicBezTo>
                      <a:pt x="1" y="267"/>
                      <a:pt x="22" y="288"/>
                      <a:pt x="48" y="288"/>
                    </a:cubicBezTo>
                    <a:cubicBezTo>
                      <a:pt x="224" y="288"/>
                      <a:pt x="224" y="288"/>
                      <a:pt x="224" y="288"/>
                    </a:cubicBezTo>
                    <a:cubicBezTo>
                      <a:pt x="251" y="288"/>
                      <a:pt x="272" y="267"/>
                      <a:pt x="272" y="240"/>
                    </a:cubicBezTo>
                    <a:cubicBezTo>
                      <a:pt x="272" y="214"/>
                      <a:pt x="251" y="192"/>
                      <a:pt x="224" y="192"/>
                    </a:cubicBezTo>
                    <a:cubicBezTo>
                      <a:pt x="128" y="192"/>
                      <a:pt x="128" y="192"/>
                      <a:pt x="128" y="192"/>
                    </a:cubicBezTo>
                    <a:cubicBezTo>
                      <a:pt x="173" y="133"/>
                      <a:pt x="243" y="96"/>
                      <a:pt x="320" y="96"/>
                    </a:cubicBezTo>
                    <a:cubicBezTo>
                      <a:pt x="452" y="96"/>
                      <a:pt x="560" y="204"/>
                      <a:pt x="560" y="336"/>
                    </a:cubicBezTo>
                    <a:cubicBezTo>
                      <a:pt x="560" y="469"/>
                      <a:pt x="452" y="576"/>
                      <a:pt x="320" y="576"/>
                    </a:cubicBezTo>
                    <a:cubicBezTo>
                      <a:pt x="256" y="576"/>
                      <a:pt x="196" y="551"/>
                      <a:pt x="150" y="506"/>
                    </a:cubicBezTo>
                    <a:cubicBezTo>
                      <a:pt x="132" y="487"/>
                      <a:pt x="101" y="487"/>
                      <a:pt x="82" y="506"/>
                    </a:cubicBezTo>
                    <a:cubicBezTo>
                      <a:pt x="64" y="525"/>
                      <a:pt x="64" y="555"/>
                      <a:pt x="82" y="574"/>
                    </a:cubicBezTo>
                    <a:cubicBezTo>
                      <a:pt x="146" y="637"/>
                      <a:pt x="230" y="672"/>
                      <a:pt x="320" y="672"/>
                    </a:cubicBezTo>
                    <a:cubicBezTo>
                      <a:pt x="505" y="672"/>
                      <a:pt x="656" y="521"/>
                      <a:pt x="656" y="336"/>
                    </a:cubicBezTo>
                    <a:cubicBezTo>
                      <a:pt x="656" y="151"/>
                      <a:pt x="505" y="0"/>
                      <a:pt x="320" y="0"/>
                    </a:cubicBezTo>
                    <a:close/>
                    <a:moveTo>
                      <a:pt x="320" y="0"/>
                    </a:moveTo>
                    <a:cubicBezTo>
                      <a:pt x="320" y="0"/>
                      <a:pt x="320" y="0"/>
                      <a:pt x="320" y="0"/>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1" name="Group 40">
            <a:extLst>
              <a:ext uri="{FF2B5EF4-FFF2-40B4-BE49-F238E27FC236}">
                <a16:creationId xmlns:a16="http://schemas.microsoft.com/office/drawing/2014/main" id="{2FE6FAF3-D000-4F76-B0E7-8868447D1E49}"/>
              </a:ext>
            </a:extLst>
          </p:cNvPr>
          <p:cNvGrpSpPr/>
          <p:nvPr/>
        </p:nvGrpSpPr>
        <p:grpSpPr>
          <a:xfrm>
            <a:off x="7556500" y="4275017"/>
            <a:ext cx="899283" cy="770486"/>
            <a:chOff x="2591937" y="2052801"/>
            <a:chExt cx="1258201" cy="1078000"/>
          </a:xfrm>
        </p:grpSpPr>
        <p:sp>
          <p:nvSpPr>
            <p:cNvPr id="42" name="Rectangle 17">
              <a:extLst>
                <a:ext uri="{FF2B5EF4-FFF2-40B4-BE49-F238E27FC236}">
                  <a16:creationId xmlns:a16="http://schemas.microsoft.com/office/drawing/2014/main" id="{DFCEE5D9-6BBF-4D21-BB33-0DD50FC4AA0F}"/>
                </a:ext>
              </a:extLst>
            </p:cNvPr>
            <p:cNvSpPr>
              <a:spLocks/>
            </p:cNvSpPr>
            <p:nvPr/>
          </p:nvSpPr>
          <p:spPr bwMode="auto">
            <a:xfrm>
              <a:off x="2591937" y="2736078"/>
              <a:ext cx="1258201"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i="1" dirty="0">
                  <a:solidFill>
                    <a:sysClr val="windowText" lastClr="000000"/>
                  </a:solidFill>
                  <a:latin typeface="Montserrat Light" panose="00000400000000000000" pitchFamily="50" charset="0"/>
                  <a:ea typeface="Lato" charset="0"/>
                  <a:cs typeface="Lato" charset="0"/>
                  <a:sym typeface="Montserrat-Regular" charset="0"/>
                </a:rPr>
                <a:t>minimal</a:t>
              </a:r>
            </a:p>
          </p:txBody>
        </p:sp>
        <p:grpSp>
          <p:nvGrpSpPr>
            <p:cNvPr id="43" name="Group 42">
              <a:extLst>
                <a:ext uri="{FF2B5EF4-FFF2-40B4-BE49-F238E27FC236}">
                  <a16:creationId xmlns:a16="http://schemas.microsoft.com/office/drawing/2014/main" id="{50A27FA6-779E-4D2F-8BF6-AEA8C04AF7A0}"/>
                </a:ext>
              </a:extLst>
            </p:cNvPr>
            <p:cNvGrpSpPr/>
            <p:nvPr/>
          </p:nvGrpSpPr>
          <p:grpSpPr>
            <a:xfrm>
              <a:off x="2876901" y="2052801"/>
              <a:ext cx="688272" cy="608778"/>
              <a:chOff x="-3121026" y="1930400"/>
              <a:chExt cx="2693988" cy="2382838"/>
            </a:xfrm>
          </p:grpSpPr>
          <p:sp>
            <p:nvSpPr>
              <p:cNvPr id="44" name="Freeform 10">
                <a:extLst>
                  <a:ext uri="{FF2B5EF4-FFF2-40B4-BE49-F238E27FC236}">
                    <a16:creationId xmlns:a16="http://schemas.microsoft.com/office/drawing/2014/main" id="{00BE90E2-8BAB-4397-A807-634E9257413F}"/>
                  </a:ext>
                </a:extLst>
              </p:cNvPr>
              <p:cNvSpPr>
                <a:spLocks noEditPoints="1"/>
              </p:cNvSpPr>
              <p:nvPr/>
            </p:nvSpPr>
            <p:spPr bwMode="auto">
              <a:xfrm>
                <a:off x="-3121026" y="1930400"/>
                <a:ext cx="2693988" cy="1077913"/>
              </a:xfrm>
              <a:custGeom>
                <a:avLst/>
                <a:gdLst>
                  <a:gd name="T0" fmla="*/ 1627 w 1650"/>
                  <a:gd name="T1" fmla="*/ 579 h 662"/>
                  <a:gd name="T2" fmla="*/ 850 w 1650"/>
                  <a:gd name="T3" fmla="*/ 11 h 662"/>
                  <a:gd name="T4" fmla="*/ 800 w 1650"/>
                  <a:gd name="T5" fmla="*/ 11 h 662"/>
                  <a:gd name="T6" fmla="*/ 23 w 1650"/>
                  <a:gd name="T7" fmla="*/ 579 h 662"/>
                  <a:gd name="T8" fmla="*/ 14 w 1650"/>
                  <a:gd name="T9" fmla="*/ 639 h 662"/>
                  <a:gd name="T10" fmla="*/ 74 w 1650"/>
                  <a:gd name="T11" fmla="*/ 648 h 662"/>
                  <a:gd name="T12" fmla="*/ 825 w 1650"/>
                  <a:gd name="T13" fmla="*/ 98 h 662"/>
                  <a:gd name="T14" fmla="*/ 1577 w 1650"/>
                  <a:gd name="T15" fmla="*/ 648 h 662"/>
                  <a:gd name="T16" fmla="*/ 1602 w 1650"/>
                  <a:gd name="T17" fmla="*/ 656 h 662"/>
                  <a:gd name="T18" fmla="*/ 1636 w 1650"/>
                  <a:gd name="T19" fmla="*/ 639 h 662"/>
                  <a:gd name="T20" fmla="*/ 1627 w 1650"/>
                  <a:gd name="T21" fmla="*/ 579 h 662"/>
                  <a:gd name="T22" fmla="*/ 1627 w 1650"/>
                  <a:gd name="T23" fmla="*/ 579 h 662"/>
                  <a:gd name="T24" fmla="*/ 1627 w 1650"/>
                  <a:gd name="T25" fmla="*/ 579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0" h="662">
                    <a:moveTo>
                      <a:pt x="1627" y="579"/>
                    </a:moveTo>
                    <a:cubicBezTo>
                      <a:pt x="850" y="11"/>
                      <a:pt x="850" y="11"/>
                      <a:pt x="850" y="11"/>
                    </a:cubicBezTo>
                    <a:cubicBezTo>
                      <a:pt x="835" y="0"/>
                      <a:pt x="815" y="0"/>
                      <a:pt x="800" y="11"/>
                    </a:cubicBezTo>
                    <a:cubicBezTo>
                      <a:pt x="23" y="579"/>
                      <a:pt x="23" y="579"/>
                      <a:pt x="23" y="579"/>
                    </a:cubicBezTo>
                    <a:cubicBezTo>
                      <a:pt x="4" y="593"/>
                      <a:pt x="0" y="620"/>
                      <a:pt x="14" y="639"/>
                    </a:cubicBezTo>
                    <a:cubicBezTo>
                      <a:pt x="28" y="658"/>
                      <a:pt x="55" y="662"/>
                      <a:pt x="74" y="648"/>
                    </a:cubicBezTo>
                    <a:cubicBezTo>
                      <a:pt x="825" y="98"/>
                      <a:pt x="825" y="98"/>
                      <a:pt x="825" y="98"/>
                    </a:cubicBezTo>
                    <a:cubicBezTo>
                      <a:pt x="1577" y="648"/>
                      <a:pt x="1577" y="648"/>
                      <a:pt x="1577" y="648"/>
                    </a:cubicBezTo>
                    <a:cubicBezTo>
                      <a:pt x="1584" y="654"/>
                      <a:pt x="1593" y="656"/>
                      <a:pt x="1602" y="656"/>
                    </a:cubicBezTo>
                    <a:cubicBezTo>
                      <a:pt x="1615" y="656"/>
                      <a:pt x="1628" y="650"/>
                      <a:pt x="1636" y="639"/>
                    </a:cubicBezTo>
                    <a:cubicBezTo>
                      <a:pt x="1650" y="620"/>
                      <a:pt x="1646" y="593"/>
                      <a:pt x="1627" y="579"/>
                    </a:cubicBezTo>
                    <a:close/>
                    <a:moveTo>
                      <a:pt x="1627" y="579"/>
                    </a:moveTo>
                    <a:cubicBezTo>
                      <a:pt x="1627" y="579"/>
                      <a:pt x="1627" y="579"/>
                      <a:pt x="1627" y="579"/>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
                <a:extLst>
                  <a:ext uri="{FF2B5EF4-FFF2-40B4-BE49-F238E27FC236}">
                    <a16:creationId xmlns:a16="http://schemas.microsoft.com/office/drawing/2014/main" id="{43E9BDD6-A44B-415F-BB85-7283CCD5CFB6}"/>
                  </a:ext>
                </a:extLst>
              </p:cNvPr>
              <p:cNvSpPr>
                <a:spLocks noEditPoints="1"/>
              </p:cNvSpPr>
              <p:nvPr/>
            </p:nvSpPr>
            <p:spPr bwMode="auto">
              <a:xfrm>
                <a:off x="-2816225" y="3001963"/>
                <a:ext cx="2085975" cy="1311275"/>
              </a:xfrm>
              <a:custGeom>
                <a:avLst/>
                <a:gdLst>
                  <a:gd name="T0" fmla="*/ 1234 w 1277"/>
                  <a:gd name="T1" fmla="*/ 0 h 805"/>
                  <a:gd name="T2" fmla="*/ 1192 w 1277"/>
                  <a:gd name="T3" fmla="*/ 42 h 805"/>
                  <a:gd name="T4" fmla="*/ 1192 w 1277"/>
                  <a:gd name="T5" fmla="*/ 720 h 805"/>
                  <a:gd name="T6" fmla="*/ 851 w 1277"/>
                  <a:gd name="T7" fmla="*/ 720 h 805"/>
                  <a:gd name="T8" fmla="*/ 851 w 1277"/>
                  <a:gd name="T9" fmla="*/ 350 h 805"/>
                  <a:gd name="T10" fmla="*/ 638 w 1277"/>
                  <a:gd name="T11" fmla="*/ 137 h 805"/>
                  <a:gd name="T12" fmla="*/ 425 w 1277"/>
                  <a:gd name="T13" fmla="*/ 350 h 805"/>
                  <a:gd name="T14" fmla="*/ 425 w 1277"/>
                  <a:gd name="T15" fmla="*/ 720 h 805"/>
                  <a:gd name="T16" fmla="*/ 85 w 1277"/>
                  <a:gd name="T17" fmla="*/ 720 h 805"/>
                  <a:gd name="T18" fmla="*/ 85 w 1277"/>
                  <a:gd name="T19" fmla="*/ 42 h 805"/>
                  <a:gd name="T20" fmla="*/ 42 w 1277"/>
                  <a:gd name="T21" fmla="*/ 0 h 805"/>
                  <a:gd name="T22" fmla="*/ 0 w 1277"/>
                  <a:gd name="T23" fmla="*/ 42 h 805"/>
                  <a:gd name="T24" fmla="*/ 0 w 1277"/>
                  <a:gd name="T25" fmla="*/ 762 h 805"/>
                  <a:gd name="T26" fmla="*/ 42 w 1277"/>
                  <a:gd name="T27" fmla="*/ 805 h 805"/>
                  <a:gd name="T28" fmla="*/ 468 w 1277"/>
                  <a:gd name="T29" fmla="*/ 805 h 805"/>
                  <a:gd name="T30" fmla="*/ 510 w 1277"/>
                  <a:gd name="T31" fmla="*/ 766 h 805"/>
                  <a:gd name="T32" fmla="*/ 510 w 1277"/>
                  <a:gd name="T33" fmla="*/ 762 h 805"/>
                  <a:gd name="T34" fmla="*/ 510 w 1277"/>
                  <a:gd name="T35" fmla="*/ 350 h 805"/>
                  <a:gd name="T36" fmla="*/ 638 w 1277"/>
                  <a:gd name="T37" fmla="*/ 222 h 805"/>
                  <a:gd name="T38" fmla="*/ 766 w 1277"/>
                  <a:gd name="T39" fmla="*/ 350 h 805"/>
                  <a:gd name="T40" fmla="*/ 766 w 1277"/>
                  <a:gd name="T41" fmla="*/ 762 h 805"/>
                  <a:gd name="T42" fmla="*/ 766 w 1277"/>
                  <a:gd name="T43" fmla="*/ 766 h 805"/>
                  <a:gd name="T44" fmla="*/ 809 w 1277"/>
                  <a:gd name="T45" fmla="*/ 805 h 805"/>
                  <a:gd name="T46" fmla="*/ 1234 w 1277"/>
                  <a:gd name="T47" fmla="*/ 805 h 805"/>
                  <a:gd name="T48" fmla="*/ 1277 w 1277"/>
                  <a:gd name="T49" fmla="*/ 762 h 805"/>
                  <a:gd name="T50" fmla="*/ 1277 w 1277"/>
                  <a:gd name="T51" fmla="*/ 42 h 805"/>
                  <a:gd name="T52" fmla="*/ 1234 w 1277"/>
                  <a:gd name="T53" fmla="*/ 0 h 805"/>
                  <a:gd name="T54" fmla="*/ 1234 w 1277"/>
                  <a:gd name="T55" fmla="*/ 0 h 805"/>
                  <a:gd name="T56" fmla="*/ 1234 w 1277"/>
                  <a:gd name="T57" fmla="*/ 0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77" h="805">
                    <a:moveTo>
                      <a:pt x="1234" y="0"/>
                    </a:moveTo>
                    <a:cubicBezTo>
                      <a:pt x="1211" y="0"/>
                      <a:pt x="1192" y="19"/>
                      <a:pt x="1192" y="42"/>
                    </a:cubicBezTo>
                    <a:cubicBezTo>
                      <a:pt x="1192" y="720"/>
                      <a:pt x="1192" y="720"/>
                      <a:pt x="1192" y="720"/>
                    </a:cubicBezTo>
                    <a:cubicBezTo>
                      <a:pt x="851" y="720"/>
                      <a:pt x="851" y="720"/>
                      <a:pt x="851" y="720"/>
                    </a:cubicBezTo>
                    <a:cubicBezTo>
                      <a:pt x="851" y="350"/>
                      <a:pt x="851" y="350"/>
                      <a:pt x="851" y="350"/>
                    </a:cubicBezTo>
                    <a:cubicBezTo>
                      <a:pt x="851" y="233"/>
                      <a:pt x="756" y="137"/>
                      <a:pt x="638" y="137"/>
                    </a:cubicBezTo>
                    <a:cubicBezTo>
                      <a:pt x="521" y="137"/>
                      <a:pt x="425" y="233"/>
                      <a:pt x="425" y="350"/>
                    </a:cubicBezTo>
                    <a:cubicBezTo>
                      <a:pt x="425" y="720"/>
                      <a:pt x="425" y="720"/>
                      <a:pt x="425" y="720"/>
                    </a:cubicBezTo>
                    <a:cubicBezTo>
                      <a:pt x="85" y="720"/>
                      <a:pt x="85" y="720"/>
                      <a:pt x="85" y="720"/>
                    </a:cubicBezTo>
                    <a:cubicBezTo>
                      <a:pt x="85" y="42"/>
                      <a:pt x="85" y="42"/>
                      <a:pt x="85" y="42"/>
                    </a:cubicBezTo>
                    <a:cubicBezTo>
                      <a:pt x="85" y="19"/>
                      <a:pt x="66" y="0"/>
                      <a:pt x="42" y="0"/>
                    </a:cubicBezTo>
                    <a:cubicBezTo>
                      <a:pt x="19" y="0"/>
                      <a:pt x="0" y="19"/>
                      <a:pt x="0" y="42"/>
                    </a:cubicBezTo>
                    <a:cubicBezTo>
                      <a:pt x="0" y="762"/>
                      <a:pt x="0" y="762"/>
                      <a:pt x="0" y="762"/>
                    </a:cubicBezTo>
                    <a:cubicBezTo>
                      <a:pt x="0" y="786"/>
                      <a:pt x="19" y="805"/>
                      <a:pt x="42" y="805"/>
                    </a:cubicBezTo>
                    <a:cubicBezTo>
                      <a:pt x="468" y="805"/>
                      <a:pt x="468" y="805"/>
                      <a:pt x="468" y="805"/>
                    </a:cubicBezTo>
                    <a:cubicBezTo>
                      <a:pt x="490" y="805"/>
                      <a:pt x="509" y="788"/>
                      <a:pt x="510" y="766"/>
                    </a:cubicBezTo>
                    <a:cubicBezTo>
                      <a:pt x="510" y="765"/>
                      <a:pt x="510" y="764"/>
                      <a:pt x="510" y="762"/>
                    </a:cubicBezTo>
                    <a:cubicBezTo>
                      <a:pt x="510" y="350"/>
                      <a:pt x="510" y="350"/>
                      <a:pt x="510" y="350"/>
                    </a:cubicBezTo>
                    <a:cubicBezTo>
                      <a:pt x="510" y="280"/>
                      <a:pt x="568" y="222"/>
                      <a:pt x="638" y="222"/>
                    </a:cubicBezTo>
                    <a:cubicBezTo>
                      <a:pt x="709" y="222"/>
                      <a:pt x="766" y="280"/>
                      <a:pt x="766" y="350"/>
                    </a:cubicBezTo>
                    <a:cubicBezTo>
                      <a:pt x="766" y="762"/>
                      <a:pt x="766" y="762"/>
                      <a:pt x="766" y="762"/>
                    </a:cubicBezTo>
                    <a:cubicBezTo>
                      <a:pt x="766" y="764"/>
                      <a:pt x="766" y="765"/>
                      <a:pt x="766" y="766"/>
                    </a:cubicBezTo>
                    <a:cubicBezTo>
                      <a:pt x="768" y="788"/>
                      <a:pt x="786" y="805"/>
                      <a:pt x="809" y="805"/>
                    </a:cubicBezTo>
                    <a:cubicBezTo>
                      <a:pt x="1234" y="805"/>
                      <a:pt x="1234" y="805"/>
                      <a:pt x="1234" y="805"/>
                    </a:cubicBezTo>
                    <a:cubicBezTo>
                      <a:pt x="1258" y="805"/>
                      <a:pt x="1277" y="786"/>
                      <a:pt x="1277" y="762"/>
                    </a:cubicBezTo>
                    <a:cubicBezTo>
                      <a:pt x="1277" y="42"/>
                      <a:pt x="1277" y="42"/>
                      <a:pt x="1277" y="42"/>
                    </a:cubicBezTo>
                    <a:cubicBezTo>
                      <a:pt x="1277" y="19"/>
                      <a:pt x="1258" y="0"/>
                      <a:pt x="1234" y="0"/>
                    </a:cubicBezTo>
                    <a:close/>
                    <a:moveTo>
                      <a:pt x="1234" y="0"/>
                    </a:moveTo>
                    <a:cubicBezTo>
                      <a:pt x="1234" y="0"/>
                      <a:pt x="1234" y="0"/>
                      <a:pt x="1234" y="0"/>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6" name="Group 45">
            <a:extLst>
              <a:ext uri="{FF2B5EF4-FFF2-40B4-BE49-F238E27FC236}">
                <a16:creationId xmlns:a16="http://schemas.microsoft.com/office/drawing/2014/main" id="{1970C03A-9426-4CC5-A5C6-E1D2F79397AA}"/>
              </a:ext>
            </a:extLst>
          </p:cNvPr>
          <p:cNvGrpSpPr/>
          <p:nvPr/>
        </p:nvGrpSpPr>
        <p:grpSpPr>
          <a:xfrm>
            <a:off x="10748137" y="4260412"/>
            <a:ext cx="815215" cy="799696"/>
            <a:chOff x="8632447" y="2052801"/>
            <a:chExt cx="1140580" cy="1118868"/>
          </a:xfrm>
        </p:grpSpPr>
        <p:sp>
          <p:nvSpPr>
            <p:cNvPr id="47" name="Rectangle 17">
              <a:extLst>
                <a:ext uri="{FF2B5EF4-FFF2-40B4-BE49-F238E27FC236}">
                  <a16:creationId xmlns:a16="http://schemas.microsoft.com/office/drawing/2014/main" id="{2E94F2DD-1164-4553-8917-EB5D6FBEE27B}"/>
                </a:ext>
              </a:extLst>
            </p:cNvPr>
            <p:cNvSpPr>
              <a:spLocks/>
            </p:cNvSpPr>
            <p:nvPr/>
          </p:nvSpPr>
          <p:spPr bwMode="auto">
            <a:xfrm>
              <a:off x="8632447" y="2776946"/>
              <a:ext cx="1140580"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i="1" dirty="0">
                  <a:solidFill>
                    <a:sysClr val="windowText" lastClr="000000"/>
                  </a:solidFill>
                  <a:latin typeface="Montserrat Light" panose="00000400000000000000" pitchFamily="50" charset="0"/>
                  <a:ea typeface="Lato" charset="0"/>
                  <a:cs typeface="Lato" charset="0"/>
                  <a:sym typeface="Montserrat-Regular" charset="0"/>
                </a:rPr>
                <a:t>minimal</a:t>
              </a:r>
            </a:p>
          </p:txBody>
        </p:sp>
        <p:sp>
          <p:nvSpPr>
            <p:cNvPr id="48" name="Freeform 15">
              <a:extLst>
                <a:ext uri="{FF2B5EF4-FFF2-40B4-BE49-F238E27FC236}">
                  <a16:creationId xmlns:a16="http://schemas.microsoft.com/office/drawing/2014/main" id="{7689D9C0-24D0-4965-BC0C-42D7385CAF49}"/>
                </a:ext>
              </a:extLst>
            </p:cNvPr>
            <p:cNvSpPr>
              <a:spLocks noEditPoints="1"/>
            </p:cNvSpPr>
            <p:nvPr/>
          </p:nvSpPr>
          <p:spPr bwMode="auto">
            <a:xfrm>
              <a:off x="8914700" y="2052801"/>
              <a:ext cx="576073" cy="610729"/>
            </a:xfrm>
            <a:custGeom>
              <a:avLst/>
              <a:gdLst>
                <a:gd name="T0" fmla="*/ 1237 w 1433"/>
                <a:gd name="T1" fmla="*/ 579 h 1523"/>
                <a:gd name="T2" fmla="*/ 1237 w 1433"/>
                <a:gd name="T3" fmla="*/ 521 h 1523"/>
                <a:gd name="T4" fmla="*/ 1098 w 1433"/>
                <a:gd name="T5" fmla="*/ 154 h 1523"/>
                <a:gd name="T6" fmla="*/ 741 w 1433"/>
                <a:gd name="T7" fmla="*/ 0 h 1523"/>
                <a:gd name="T8" fmla="*/ 692 w 1433"/>
                <a:gd name="T9" fmla="*/ 0 h 1523"/>
                <a:gd name="T10" fmla="*/ 335 w 1433"/>
                <a:gd name="T11" fmla="*/ 154 h 1523"/>
                <a:gd name="T12" fmla="*/ 196 w 1433"/>
                <a:gd name="T13" fmla="*/ 521 h 1523"/>
                <a:gd name="T14" fmla="*/ 196 w 1433"/>
                <a:gd name="T15" fmla="*/ 579 h 1523"/>
                <a:gd name="T16" fmla="*/ 0 w 1433"/>
                <a:gd name="T17" fmla="*/ 788 h 1523"/>
                <a:gd name="T18" fmla="*/ 0 w 1433"/>
                <a:gd name="T19" fmla="*/ 880 h 1523"/>
                <a:gd name="T20" fmla="*/ 210 w 1433"/>
                <a:gd name="T21" fmla="*/ 1090 h 1523"/>
                <a:gd name="T22" fmla="*/ 328 w 1433"/>
                <a:gd name="T23" fmla="*/ 1090 h 1523"/>
                <a:gd name="T24" fmla="*/ 366 w 1433"/>
                <a:gd name="T25" fmla="*/ 1051 h 1523"/>
                <a:gd name="T26" fmla="*/ 366 w 1433"/>
                <a:gd name="T27" fmla="*/ 617 h 1523"/>
                <a:gd name="T28" fmla="*/ 328 w 1433"/>
                <a:gd name="T29" fmla="*/ 579 h 1523"/>
                <a:gd name="T30" fmla="*/ 273 w 1433"/>
                <a:gd name="T31" fmla="*/ 579 h 1523"/>
                <a:gd name="T32" fmla="*/ 273 w 1433"/>
                <a:gd name="T33" fmla="*/ 521 h 1523"/>
                <a:gd name="T34" fmla="*/ 692 w 1433"/>
                <a:gd name="T35" fmla="*/ 77 h 1523"/>
                <a:gd name="T36" fmla="*/ 740 w 1433"/>
                <a:gd name="T37" fmla="*/ 77 h 1523"/>
                <a:gd name="T38" fmla="*/ 1160 w 1433"/>
                <a:gd name="T39" fmla="*/ 521 h 1523"/>
                <a:gd name="T40" fmla="*/ 1160 w 1433"/>
                <a:gd name="T41" fmla="*/ 579 h 1523"/>
                <a:gd name="T42" fmla="*/ 1105 w 1433"/>
                <a:gd name="T43" fmla="*/ 579 h 1523"/>
                <a:gd name="T44" fmla="*/ 1067 w 1433"/>
                <a:gd name="T45" fmla="*/ 617 h 1523"/>
                <a:gd name="T46" fmla="*/ 1067 w 1433"/>
                <a:gd name="T47" fmla="*/ 1051 h 1523"/>
                <a:gd name="T48" fmla="*/ 1105 w 1433"/>
                <a:gd name="T49" fmla="*/ 1089 h 1523"/>
                <a:gd name="T50" fmla="*/ 1159 w 1433"/>
                <a:gd name="T51" fmla="*/ 1089 h 1523"/>
                <a:gd name="T52" fmla="*/ 941 w 1433"/>
                <a:gd name="T53" fmla="*/ 1347 h 1523"/>
                <a:gd name="T54" fmla="*/ 813 w 1433"/>
                <a:gd name="T55" fmla="*/ 1253 h 1523"/>
                <a:gd name="T56" fmla="*/ 717 w 1433"/>
                <a:gd name="T57" fmla="*/ 1253 h 1523"/>
                <a:gd name="T58" fmla="*/ 582 w 1433"/>
                <a:gd name="T59" fmla="*/ 1388 h 1523"/>
                <a:gd name="T60" fmla="*/ 717 w 1433"/>
                <a:gd name="T61" fmla="*/ 1523 h 1523"/>
                <a:gd name="T62" fmla="*/ 813 w 1433"/>
                <a:gd name="T63" fmla="*/ 1523 h 1523"/>
                <a:gd name="T64" fmla="*/ 943 w 1433"/>
                <a:gd name="T65" fmla="*/ 1424 h 1523"/>
                <a:gd name="T66" fmla="*/ 1073 w 1433"/>
                <a:gd name="T67" fmla="*/ 1380 h 1523"/>
                <a:gd name="T68" fmla="*/ 1236 w 1433"/>
                <a:gd name="T69" fmla="*/ 1089 h 1523"/>
                <a:gd name="T70" fmla="*/ 1433 w 1433"/>
                <a:gd name="T71" fmla="*/ 880 h 1523"/>
                <a:gd name="T72" fmla="*/ 1433 w 1433"/>
                <a:gd name="T73" fmla="*/ 788 h 1523"/>
                <a:gd name="T74" fmla="*/ 1237 w 1433"/>
                <a:gd name="T75" fmla="*/ 579 h 1523"/>
                <a:gd name="T76" fmla="*/ 290 w 1433"/>
                <a:gd name="T77" fmla="*/ 1012 h 1523"/>
                <a:gd name="T78" fmla="*/ 210 w 1433"/>
                <a:gd name="T79" fmla="*/ 1012 h 1523"/>
                <a:gd name="T80" fmla="*/ 77 w 1433"/>
                <a:gd name="T81" fmla="*/ 880 h 1523"/>
                <a:gd name="T82" fmla="*/ 77 w 1433"/>
                <a:gd name="T83" fmla="*/ 788 h 1523"/>
                <a:gd name="T84" fmla="*/ 210 w 1433"/>
                <a:gd name="T85" fmla="*/ 655 h 1523"/>
                <a:gd name="T86" fmla="*/ 290 w 1433"/>
                <a:gd name="T87" fmla="*/ 655 h 1523"/>
                <a:gd name="T88" fmla="*/ 290 w 1433"/>
                <a:gd name="T89" fmla="*/ 1012 h 1523"/>
                <a:gd name="T90" fmla="*/ 813 w 1433"/>
                <a:gd name="T91" fmla="*/ 1446 h 1523"/>
                <a:gd name="T92" fmla="*/ 717 w 1433"/>
                <a:gd name="T93" fmla="*/ 1446 h 1523"/>
                <a:gd name="T94" fmla="*/ 659 w 1433"/>
                <a:gd name="T95" fmla="*/ 1388 h 1523"/>
                <a:gd name="T96" fmla="*/ 717 w 1433"/>
                <a:gd name="T97" fmla="*/ 1331 h 1523"/>
                <a:gd name="T98" fmla="*/ 813 w 1433"/>
                <a:gd name="T99" fmla="*/ 1331 h 1523"/>
                <a:gd name="T100" fmla="*/ 871 w 1433"/>
                <a:gd name="T101" fmla="*/ 1388 h 1523"/>
                <a:gd name="T102" fmla="*/ 813 w 1433"/>
                <a:gd name="T103" fmla="*/ 1446 h 1523"/>
                <a:gd name="T104" fmla="*/ 1356 w 1433"/>
                <a:gd name="T105" fmla="*/ 880 h 1523"/>
                <a:gd name="T106" fmla="*/ 1223 w 1433"/>
                <a:gd name="T107" fmla="*/ 1012 h 1523"/>
                <a:gd name="T108" fmla="*/ 1144 w 1433"/>
                <a:gd name="T109" fmla="*/ 1012 h 1523"/>
                <a:gd name="T110" fmla="*/ 1144 w 1433"/>
                <a:gd name="T111" fmla="*/ 655 h 1523"/>
                <a:gd name="T112" fmla="*/ 1223 w 1433"/>
                <a:gd name="T113" fmla="*/ 655 h 1523"/>
                <a:gd name="T114" fmla="*/ 1356 w 1433"/>
                <a:gd name="T115" fmla="*/ 788 h 1523"/>
                <a:gd name="T116" fmla="*/ 1356 w 1433"/>
                <a:gd name="T117" fmla="*/ 880 h 1523"/>
                <a:gd name="T118" fmla="*/ 1356 w 1433"/>
                <a:gd name="T119" fmla="*/ 880 h 1523"/>
                <a:gd name="T120" fmla="*/ 1356 w 1433"/>
                <a:gd name="T121" fmla="*/ 880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3" h="1523">
                  <a:moveTo>
                    <a:pt x="1237" y="579"/>
                  </a:moveTo>
                  <a:cubicBezTo>
                    <a:pt x="1237" y="521"/>
                    <a:pt x="1237" y="521"/>
                    <a:pt x="1237" y="521"/>
                  </a:cubicBezTo>
                  <a:cubicBezTo>
                    <a:pt x="1237" y="380"/>
                    <a:pt x="1188" y="250"/>
                    <a:pt x="1098" y="154"/>
                  </a:cubicBezTo>
                  <a:cubicBezTo>
                    <a:pt x="1006" y="54"/>
                    <a:pt x="879" y="0"/>
                    <a:pt x="741" y="0"/>
                  </a:cubicBezTo>
                  <a:cubicBezTo>
                    <a:pt x="692" y="0"/>
                    <a:pt x="692" y="0"/>
                    <a:pt x="692" y="0"/>
                  </a:cubicBezTo>
                  <a:cubicBezTo>
                    <a:pt x="554" y="0"/>
                    <a:pt x="428" y="54"/>
                    <a:pt x="335" y="154"/>
                  </a:cubicBezTo>
                  <a:cubicBezTo>
                    <a:pt x="245" y="250"/>
                    <a:pt x="196" y="380"/>
                    <a:pt x="196" y="521"/>
                  </a:cubicBezTo>
                  <a:cubicBezTo>
                    <a:pt x="196" y="579"/>
                    <a:pt x="196" y="579"/>
                    <a:pt x="196" y="579"/>
                  </a:cubicBezTo>
                  <a:cubicBezTo>
                    <a:pt x="87" y="587"/>
                    <a:pt x="0" y="677"/>
                    <a:pt x="0" y="788"/>
                  </a:cubicBezTo>
                  <a:cubicBezTo>
                    <a:pt x="0" y="880"/>
                    <a:pt x="0" y="880"/>
                    <a:pt x="0" y="880"/>
                  </a:cubicBezTo>
                  <a:cubicBezTo>
                    <a:pt x="0" y="996"/>
                    <a:pt x="94" y="1090"/>
                    <a:pt x="210" y="1090"/>
                  </a:cubicBezTo>
                  <a:cubicBezTo>
                    <a:pt x="328" y="1090"/>
                    <a:pt x="328" y="1090"/>
                    <a:pt x="328" y="1090"/>
                  </a:cubicBezTo>
                  <a:cubicBezTo>
                    <a:pt x="349" y="1090"/>
                    <a:pt x="366" y="1072"/>
                    <a:pt x="366" y="1051"/>
                  </a:cubicBezTo>
                  <a:cubicBezTo>
                    <a:pt x="366" y="617"/>
                    <a:pt x="366" y="617"/>
                    <a:pt x="366" y="617"/>
                  </a:cubicBezTo>
                  <a:cubicBezTo>
                    <a:pt x="366" y="596"/>
                    <a:pt x="349" y="579"/>
                    <a:pt x="328" y="579"/>
                  </a:cubicBezTo>
                  <a:cubicBezTo>
                    <a:pt x="273" y="579"/>
                    <a:pt x="273" y="579"/>
                    <a:pt x="273" y="579"/>
                  </a:cubicBezTo>
                  <a:cubicBezTo>
                    <a:pt x="273" y="521"/>
                    <a:pt x="273" y="521"/>
                    <a:pt x="273" y="521"/>
                  </a:cubicBezTo>
                  <a:cubicBezTo>
                    <a:pt x="273" y="268"/>
                    <a:pt x="453" y="77"/>
                    <a:pt x="692" y="77"/>
                  </a:cubicBezTo>
                  <a:cubicBezTo>
                    <a:pt x="740" y="77"/>
                    <a:pt x="740" y="77"/>
                    <a:pt x="740" y="77"/>
                  </a:cubicBezTo>
                  <a:cubicBezTo>
                    <a:pt x="980" y="77"/>
                    <a:pt x="1160" y="268"/>
                    <a:pt x="1160" y="521"/>
                  </a:cubicBezTo>
                  <a:cubicBezTo>
                    <a:pt x="1160" y="579"/>
                    <a:pt x="1160" y="579"/>
                    <a:pt x="1160" y="579"/>
                  </a:cubicBezTo>
                  <a:cubicBezTo>
                    <a:pt x="1105" y="579"/>
                    <a:pt x="1105" y="579"/>
                    <a:pt x="1105" y="579"/>
                  </a:cubicBezTo>
                  <a:cubicBezTo>
                    <a:pt x="1084" y="579"/>
                    <a:pt x="1067" y="596"/>
                    <a:pt x="1067" y="617"/>
                  </a:cubicBezTo>
                  <a:cubicBezTo>
                    <a:pt x="1067" y="1051"/>
                    <a:pt x="1067" y="1051"/>
                    <a:pt x="1067" y="1051"/>
                  </a:cubicBezTo>
                  <a:cubicBezTo>
                    <a:pt x="1067" y="1072"/>
                    <a:pt x="1084" y="1089"/>
                    <a:pt x="1105" y="1089"/>
                  </a:cubicBezTo>
                  <a:cubicBezTo>
                    <a:pt x="1159" y="1089"/>
                    <a:pt x="1159" y="1089"/>
                    <a:pt x="1159" y="1089"/>
                  </a:cubicBezTo>
                  <a:cubicBezTo>
                    <a:pt x="1143" y="1290"/>
                    <a:pt x="1005" y="1336"/>
                    <a:pt x="941" y="1347"/>
                  </a:cubicBezTo>
                  <a:cubicBezTo>
                    <a:pt x="924" y="1292"/>
                    <a:pt x="873" y="1253"/>
                    <a:pt x="813" y="1253"/>
                  </a:cubicBezTo>
                  <a:cubicBezTo>
                    <a:pt x="717" y="1253"/>
                    <a:pt x="717" y="1253"/>
                    <a:pt x="717" y="1253"/>
                  </a:cubicBezTo>
                  <a:cubicBezTo>
                    <a:pt x="643" y="1253"/>
                    <a:pt x="582" y="1314"/>
                    <a:pt x="582" y="1388"/>
                  </a:cubicBezTo>
                  <a:cubicBezTo>
                    <a:pt x="582" y="1462"/>
                    <a:pt x="643" y="1523"/>
                    <a:pt x="717" y="1523"/>
                  </a:cubicBezTo>
                  <a:cubicBezTo>
                    <a:pt x="813" y="1523"/>
                    <a:pt x="813" y="1523"/>
                    <a:pt x="813" y="1523"/>
                  </a:cubicBezTo>
                  <a:cubicBezTo>
                    <a:pt x="875" y="1523"/>
                    <a:pt x="927" y="1481"/>
                    <a:pt x="943" y="1424"/>
                  </a:cubicBezTo>
                  <a:cubicBezTo>
                    <a:pt x="974" y="1420"/>
                    <a:pt x="1024" y="1408"/>
                    <a:pt x="1073" y="1380"/>
                  </a:cubicBezTo>
                  <a:cubicBezTo>
                    <a:pt x="1143" y="1339"/>
                    <a:pt x="1225" y="1256"/>
                    <a:pt x="1236" y="1089"/>
                  </a:cubicBezTo>
                  <a:cubicBezTo>
                    <a:pt x="1346" y="1082"/>
                    <a:pt x="1433" y="991"/>
                    <a:pt x="1433" y="880"/>
                  </a:cubicBezTo>
                  <a:cubicBezTo>
                    <a:pt x="1433" y="788"/>
                    <a:pt x="1433" y="788"/>
                    <a:pt x="1433" y="788"/>
                  </a:cubicBezTo>
                  <a:cubicBezTo>
                    <a:pt x="1433" y="677"/>
                    <a:pt x="1347" y="586"/>
                    <a:pt x="1237" y="579"/>
                  </a:cubicBezTo>
                  <a:close/>
                  <a:moveTo>
                    <a:pt x="290" y="1012"/>
                  </a:moveTo>
                  <a:cubicBezTo>
                    <a:pt x="210" y="1012"/>
                    <a:pt x="210" y="1012"/>
                    <a:pt x="210" y="1012"/>
                  </a:cubicBezTo>
                  <a:cubicBezTo>
                    <a:pt x="137" y="1012"/>
                    <a:pt x="77" y="953"/>
                    <a:pt x="77" y="880"/>
                  </a:cubicBezTo>
                  <a:cubicBezTo>
                    <a:pt x="77" y="788"/>
                    <a:pt x="77" y="788"/>
                    <a:pt x="77" y="788"/>
                  </a:cubicBezTo>
                  <a:cubicBezTo>
                    <a:pt x="77" y="715"/>
                    <a:pt x="137" y="655"/>
                    <a:pt x="210" y="655"/>
                  </a:cubicBezTo>
                  <a:cubicBezTo>
                    <a:pt x="290" y="655"/>
                    <a:pt x="290" y="655"/>
                    <a:pt x="290" y="655"/>
                  </a:cubicBezTo>
                  <a:lnTo>
                    <a:pt x="290" y="1012"/>
                  </a:lnTo>
                  <a:close/>
                  <a:moveTo>
                    <a:pt x="813" y="1446"/>
                  </a:moveTo>
                  <a:cubicBezTo>
                    <a:pt x="717" y="1446"/>
                    <a:pt x="717" y="1446"/>
                    <a:pt x="717" y="1446"/>
                  </a:cubicBezTo>
                  <a:cubicBezTo>
                    <a:pt x="685" y="1446"/>
                    <a:pt x="659" y="1420"/>
                    <a:pt x="659" y="1388"/>
                  </a:cubicBezTo>
                  <a:cubicBezTo>
                    <a:pt x="659" y="1356"/>
                    <a:pt x="685" y="1331"/>
                    <a:pt x="717" y="1331"/>
                  </a:cubicBezTo>
                  <a:cubicBezTo>
                    <a:pt x="813" y="1331"/>
                    <a:pt x="813" y="1331"/>
                    <a:pt x="813" y="1331"/>
                  </a:cubicBezTo>
                  <a:cubicBezTo>
                    <a:pt x="845" y="1331"/>
                    <a:pt x="871" y="1356"/>
                    <a:pt x="871" y="1388"/>
                  </a:cubicBezTo>
                  <a:cubicBezTo>
                    <a:pt x="871" y="1420"/>
                    <a:pt x="845" y="1446"/>
                    <a:pt x="813" y="1446"/>
                  </a:cubicBezTo>
                  <a:close/>
                  <a:moveTo>
                    <a:pt x="1356" y="880"/>
                  </a:moveTo>
                  <a:cubicBezTo>
                    <a:pt x="1356" y="953"/>
                    <a:pt x="1297" y="1012"/>
                    <a:pt x="1223" y="1012"/>
                  </a:cubicBezTo>
                  <a:cubicBezTo>
                    <a:pt x="1144" y="1012"/>
                    <a:pt x="1144" y="1012"/>
                    <a:pt x="1144" y="1012"/>
                  </a:cubicBezTo>
                  <a:cubicBezTo>
                    <a:pt x="1144" y="655"/>
                    <a:pt x="1144" y="655"/>
                    <a:pt x="1144" y="655"/>
                  </a:cubicBezTo>
                  <a:cubicBezTo>
                    <a:pt x="1223" y="655"/>
                    <a:pt x="1223" y="655"/>
                    <a:pt x="1223" y="655"/>
                  </a:cubicBezTo>
                  <a:cubicBezTo>
                    <a:pt x="1297" y="655"/>
                    <a:pt x="1356" y="715"/>
                    <a:pt x="1356" y="788"/>
                  </a:cubicBezTo>
                  <a:lnTo>
                    <a:pt x="1356" y="880"/>
                  </a:lnTo>
                  <a:close/>
                  <a:moveTo>
                    <a:pt x="1356" y="880"/>
                  </a:moveTo>
                  <a:cubicBezTo>
                    <a:pt x="1356" y="880"/>
                    <a:pt x="1356" y="880"/>
                    <a:pt x="1356" y="880"/>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0" name="Group 49">
            <a:extLst>
              <a:ext uri="{FF2B5EF4-FFF2-40B4-BE49-F238E27FC236}">
                <a16:creationId xmlns:a16="http://schemas.microsoft.com/office/drawing/2014/main" id="{5E8F82CC-296D-4E31-9CF7-69F8A7D09246}"/>
              </a:ext>
            </a:extLst>
          </p:cNvPr>
          <p:cNvGrpSpPr/>
          <p:nvPr/>
        </p:nvGrpSpPr>
        <p:grpSpPr>
          <a:xfrm>
            <a:off x="7504822" y="957258"/>
            <a:ext cx="4064001" cy="1410559"/>
            <a:chOff x="7256908" y="4188736"/>
            <a:chExt cx="4064001" cy="1410559"/>
          </a:xfrm>
        </p:grpSpPr>
        <p:sp>
          <p:nvSpPr>
            <p:cNvPr id="62" name="TextBox 61">
              <a:extLst>
                <a:ext uri="{FF2B5EF4-FFF2-40B4-BE49-F238E27FC236}">
                  <a16:creationId xmlns:a16="http://schemas.microsoft.com/office/drawing/2014/main" id="{8F150728-C248-474E-B743-1065DFF117D4}"/>
                </a:ext>
              </a:extLst>
            </p:cNvPr>
            <p:cNvSpPr txBox="1"/>
            <p:nvPr/>
          </p:nvSpPr>
          <p:spPr>
            <a:xfrm>
              <a:off x="7256908" y="4703985"/>
              <a:ext cx="4064001" cy="895310"/>
            </a:xfrm>
            <a:prstGeom prst="rect">
              <a:avLst/>
            </a:prstGeom>
            <a:noFill/>
          </p:spPr>
          <p:txBody>
            <a:bodyPr wrap="square" rtlCol="0">
              <a:spAutoFit/>
            </a:bodyPr>
            <a:lstStyle/>
            <a:p>
              <a:pPr algn="just">
                <a:lnSpc>
                  <a:spcPts val="2200"/>
                </a:lnSpc>
              </a:pPr>
              <a:r>
                <a:rPr lang="en-US" sz="90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don't subdue which </a:t>
              </a:r>
              <a:r>
                <a:rPr lang="en-US" sz="900" i="1"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64" name="TextBox 63">
              <a:extLst>
                <a:ext uri="{FF2B5EF4-FFF2-40B4-BE49-F238E27FC236}">
                  <a16:creationId xmlns:a16="http://schemas.microsoft.com/office/drawing/2014/main" id="{1FC36F3D-FB31-4090-8625-89E40FE136EB}"/>
                </a:ext>
              </a:extLst>
            </p:cNvPr>
            <p:cNvSpPr txBox="1"/>
            <p:nvPr/>
          </p:nvSpPr>
          <p:spPr>
            <a:xfrm>
              <a:off x="7256908" y="4188736"/>
              <a:ext cx="1633309" cy="292388"/>
            </a:xfrm>
            <a:prstGeom prst="rect">
              <a:avLst/>
            </a:prstGeom>
            <a:noFill/>
          </p:spPr>
          <p:txBody>
            <a:bodyPr wrap="square" rtlCol="0" anchor="ctr">
              <a:spAutoFit/>
            </a:bodyPr>
            <a:lstStyle/>
            <a:p>
              <a:r>
                <a:rPr lang="en-US" sz="1300" dirty="0">
                  <a:solidFill>
                    <a:schemeClr val="bg1"/>
                  </a:solidFill>
                  <a:latin typeface="Montserrat "/>
                  <a:ea typeface="Montserrat Black" charset="0"/>
                  <a:cs typeface="Montserrat Black" charset="0"/>
                </a:rPr>
                <a:t>This is Minimal</a:t>
              </a:r>
            </a:p>
          </p:txBody>
        </p:sp>
      </p:grpSp>
      <p:sp>
        <p:nvSpPr>
          <p:cNvPr id="69" name="TextBox 68">
            <a:extLst>
              <a:ext uri="{FF2B5EF4-FFF2-40B4-BE49-F238E27FC236}">
                <a16:creationId xmlns:a16="http://schemas.microsoft.com/office/drawing/2014/main" id="{E2F02501-09F8-4016-8AE0-DE0B186A9B6C}"/>
              </a:ext>
            </a:extLst>
          </p:cNvPr>
          <p:cNvSpPr txBox="1"/>
          <p:nvPr/>
        </p:nvSpPr>
        <p:spPr>
          <a:xfrm>
            <a:off x="7556500" y="5911003"/>
            <a:ext cx="2892984" cy="323165"/>
          </a:xfrm>
          <a:prstGeom prst="rect">
            <a:avLst/>
          </a:prstGeom>
          <a:noFill/>
        </p:spPr>
        <p:txBody>
          <a:bodyPr wrap="square" rtlCol="0" anchor="ctr">
            <a:spAutoFit/>
          </a:bodyPr>
          <a:lstStyle/>
          <a:p>
            <a:r>
              <a:rPr lang="en-US" sz="1500" dirty="0">
                <a:latin typeface="Montserrat "/>
                <a:ea typeface="Montserrat Black" charset="0"/>
                <a:cs typeface="Montserrat Black" charset="0"/>
              </a:rPr>
              <a:t>Our Creative Business</a:t>
            </a:r>
          </a:p>
        </p:txBody>
      </p:sp>
      <p:sp>
        <p:nvSpPr>
          <p:cNvPr id="2" name="Rectangle 1">
            <a:extLst>
              <a:ext uri="{FF2B5EF4-FFF2-40B4-BE49-F238E27FC236}">
                <a16:creationId xmlns:a16="http://schemas.microsoft.com/office/drawing/2014/main" id="{5AD0D186-6A90-4C1D-B3EE-34A97BC75E9A}"/>
              </a:ext>
            </a:extLst>
          </p:cNvPr>
          <p:cNvSpPr/>
          <p:nvPr/>
        </p:nvSpPr>
        <p:spPr>
          <a:xfrm>
            <a:off x="0" y="457199"/>
            <a:ext cx="4506931" cy="5943602"/>
          </a:xfrm>
          <a:prstGeom prst="rect">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7039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D76B52C6-BD7F-4F32-B088-D260881901F5}"/>
              </a:ext>
            </a:extLst>
          </p:cNvPr>
          <p:cNvPicPr>
            <a:picLocks noGrp="1" noChangeAspect="1"/>
          </p:cNvPicPr>
          <p:nvPr>
            <p:ph type="pic" sz="quarter" idx="10"/>
          </p:nvPr>
        </p:nvPicPr>
        <p:blipFill rotWithShape="1">
          <a:blip r:embed="rId3"/>
          <a:srcRect b="17900"/>
          <a:stretch/>
        </p:blipFill>
        <p:spPr>
          <a:xfrm>
            <a:off x="0" y="2"/>
            <a:ext cx="5394042" cy="6857999"/>
          </a:xfrm>
        </p:spPr>
      </p:pic>
      <p:sp>
        <p:nvSpPr>
          <p:cNvPr id="15" name="TextBox 14">
            <a:extLst>
              <a:ext uri="{FF2B5EF4-FFF2-40B4-BE49-F238E27FC236}">
                <a16:creationId xmlns:a16="http://schemas.microsoft.com/office/drawing/2014/main" id="{1AAA007A-3C81-47C1-BBF8-D7D48C21E336}"/>
              </a:ext>
            </a:extLst>
          </p:cNvPr>
          <p:cNvSpPr txBox="1"/>
          <p:nvPr/>
        </p:nvSpPr>
        <p:spPr>
          <a:xfrm>
            <a:off x="6109648" y="1856899"/>
            <a:ext cx="4767616" cy="2027158"/>
          </a:xfrm>
          <a:prstGeom prst="rect">
            <a:avLst/>
          </a:prstGeom>
          <a:noFill/>
        </p:spPr>
        <p:txBody>
          <a:bodyPr wrap="square" rtlCol="0">
            <a:spAutoFit/>
          </a:bodyPr>
          <a:lstStyle/>
          <a:p>
            <a:pPr algn="just">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Living grass to for can't gathered waters had winged. Creepiest don’t  dolor sit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adiscing</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i9psum</a:t>
            </a:r>
          </a:p>
          <a:p>
            <a:pPr algn="just">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16" name="TextBox 15">
            <a:extLst>
              <a:ext uri="{FF2B5EF4-FFF2-40B4-BE49-F238E27FC236}">
                <a16:creationId xmlns:a16="http://schemas.microsoft.com/office/drawing/2014/main" id="{25B65D98-D826-4FEA-97CB-71AFAD493A89}"/>
              </a:ext>
            </a:extLst>
          </p:cNvPr>
          <p:cNvSpPr txBox="1"/>
          <p:nvPr/>
        </p:nvSpPr>
        <p:spPr>
          <a:xfrm>
            <a:off x="6109648" y="1257012"/>
            <a:ext cx="1915236" cy="461665"/>
          </a:xfrm>
          <a:prstGeom prst="rect">
            <a:avLst/>
          </a:prstGeom>
          <a:noFill/>
        </p:spPr>
        <p:txBody>
          <a:bodyPr wrap="square" rtlCol="0" anchor="ctr">
            <a:spAutoFit/>
          </a:bodyPr>
          <a:lstStyle/>
          <a:p>
            <a:r>
              <a:rPr lang="en-US" sz="2400" dirty="0" err="1">
                <a:latin typeface="Montserrat "/>
                <a:ea typeface="Montserrat Black" charset="0"/>
                <a:cs typeface="Montserrat Black" charset="0"/>
              </a:rPr>
              <a:t>Streategic</a:t>
            </a:r>
            <a:endParaRPr lang="en-US" sz="2400" dirty="0">
              <a:latin typeface="Montserrat "/>
              <a:ea typeface="Montserrat Black" charset="0"/>
              <a:cs typeface="Montserrat Black" charset="0"/>
            </a:endParaRPr>
          </a:p>
        </p:txBody>
      </p:sp>
      <p:grpSp>
        <p:nvGrpSpPr>
          <p:cNvPr id="17" name="Group 16">
            <a:extLst>
              <a:ext uri="{FF2B5EF4-FFF2-40B4-BE49-F238E27FC236}">
                <a16:creationId xmlns:a16="http://schemas.microsoft.com/office/drawing/2014/main" id="{FA0DD6E9-45BC-49F7-9A64-478E09FC6143}"/>
              </a:ext>
            </a:extLst>
          </p:cNvPr>
          <p:cNvGrpSpPr/>
          <p:nvPr/>
        </p:nvGrpSpPr>
        <p:grpSpPr>
          <a:xfrm>
            <a:off x="7698301" y="4714293"/>
            <a:ext cx="886695" cy="886696"/>
            <a:chOff x="9088002" y="1582599"/>
            <a:chExt cx="886695" cy="886696"/>
          </a:xfrm>
        </p:grpSpPr>
        <p:sp>
          <p:nvSpPr>
            <p:cNvPr id="18" name="Oval 17">
              <a:extLst>
                <a:ext uri="{FF2B5EF4-FFF2-40B4-BE49-F238E27FC236}">
                  <a16:creationId xmlns:a16="http://schemas.microsoft.com/office/drawing/2014/main" id="{CA51BFD3-BF3C-4B67-9566-13177733D494}"/>
                </a:ext>
              </a:extLst>
            </p:cNvPr>
            <p:cNvSpPr/>
            <p:nvPr/>
          </p:nvSpPr>
          <p:spPr>
            <a:xfrm>
              <a:off x="9088002"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33">
              <a:extLst>
                <a:ext uri="{FF2B5EF4-FFF2-40B4-BE49-F238E27FC236}">
                  <a16:creationId xmlns:a16="http://schemas.microsoft.com/office/drawing/2014/main" id="{A59869FC-AD7E-4DA9-AC1F-676439C46EB9}"/>
                </a:ext>
              </a:extLst>
            </p:cNvPr>
            <p:cNvSpPr>
              <a:spLocks noEditPoints="1"/>
            </p:cNvSpPr>
            <p:nvPr/>
          </p:nvSpPr>
          <p:spPr bwMode="auto">
            <a:xfrm>
              <a:off x="9261473" y="1758918"/>
              <a:ext cx="539754" cy="534059"/>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nvGrpSpPr>
          <p:cNvPr id="20" name="Group 19">
            <a:extLst>
              <a:ext uri="{FF2B5EF4-FFF2-40B4-BE49-F238E27FC236}">
                <a16:creationId xmlns:a16="http://schemas.microsoft.com/office/drawing/2014/main" id="{09F8419B-72E8-406D-9252-F13E09267280}"/>
              </a:ext>
            </a:extLst>
          </p:cNvPr>
          <p:cNvGrpSpPr/>
          <p:nvPr/>
        </p:nvGrpSpPr>
        <p:grpSpPr>
          <a:xfrm>
            <a:off x="6109648" y="4714293"/>
            <a:ext cx="886695" cy="886696"/>
            <a:chOff x="7499349" y="1582599"/>
            <a:chExt cx="886695" cy="886696"/>
          </a:xfrm>
        </p:grpSpPr>
        <p:sp>
          <p:nvSpPr>
            <p:cNvPr id="21" name="Oval 20">
              <a:extLst>
                <a:ext uri="{FF2B5EF4-FFF2-40B4-BE49-F238E27FC236}">
                  <a16:creationId xmlns:a16="http://schemas.microsoft.com/office/drawing/2014/main" id="{E4A67D66-0E13-4CD7-AFC8-913A062C3387}"/>
                </a:ext>
              </a:extLst>
            </p:cNvPr>
            <p:cNvSpPr/>
            <p:nvPr/>
          </p:nvSpPr>
          <p:spPr>
            <a:xfrm>
              <a:off x="7499349"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34">
              <a:extLst>
                <a:ext uri="{FF2B5EF4-FFF2-40B4-BE49-F238E27FC236}">
                  <a16:creationId xmlns:a16="http://schemas.microsoft.com/office/drawing/2014/main" id="{A570915E-5DE9-4F67-89AF-86CD6E61B132}"/>
                </a:ext>
              </a:extLst>
            </p:cNvPr>
            <p:cNvSpPr>
              <a:spLocks noEditPoints="1"/>
            </p:cNvSpPr>
            <p:nvPr/>
          </p:nvSpPr>
          <p:spPr bwMode="auto">
            <a:xfrm>
              <a:off x="7705153" y="1810730"/>
              <a:ext cx="474847" cy="43043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nvGrpSpPr>
          <p:cNvPr id="23" name="Group 22">
            <a:extLst>
              <a:ext uri="{FF2B5EF4-FFF2-40B4-BE49-F238E27FC236}">
                <a16:creationId xmlns:a16="http://schemas.microsoft.com/office/drawing/2014/main" id="{99A79921-017D-4697-9437-ACE7FAEB1850}"/>
              </a:ext>
            </a:extLst>
          </p:cNvPr>
          <p:cNvGrpSpPr/>
          <p:nvPr/>
        </p:nvGrpSpPr>
        <p:grpSpPr>
          <a:xfrm>
            <a:off x="9286954" y="4714293"/>
            <a:ext cx="886695" cy="886696"/>
            <a:chOff x="10676655" y="1582599"/>
            <a:chExt cx="886695" cy="886696"/>
          </a:xfrm>
        </p:grpSpPr>
        <p:sp>
          <p:nvSpPr>
            <p:cNvPr id="24" name="Oval 23">
              <a:extLst>
                <a:ext uri="{FF2B5EF4-FFF2-40B4-BE49-F238E27FC236}">
                  <a16:creationId xmlns:a16="http://schemas.microsoft.com/office/drawing/2014/main" id="{7142520C-D70A-43CF-917C-A549F205E0BD}"/>
                </a:ext>
              </a:extLst>
            </p:cNvPr>
            <p:cNvSpPr/>
            <p:nvPr/>
          </p:nvSpPr>
          <p:spPr>
            <a:xfrm>
              <a:off x="10676655"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35">
              <a:extLst>
                <a:ext uri="{FF2B5EF4-FFF2-40B4-BE49-F238E27FC236}">
                  <a16:creationId xmlns:a16="http://schemas.microsoft.com/office/drawing/2014/main" id="{7796C1B5-27E5-48D0-9D1C-C3D79D71681B}"/>
                </a:ext>
              </a:extLst>
            </p:cNvPr>
            <p:cNvSpPr>
              <a:spLocks noEditPoints="1"/>
            </p:cNvSpPr>
            <p:nvPr/>
          </p:nvSpPr>
          <p:spPr bwMode="auto">
            <a:xfrm>
              <a:off x="10855819" y="1761195"/>
              <a:ext cx="528366" cy="529505"/>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30" name="Rectangle 29">
            <a:extLst>
              <a:ext uri="{FF2B5EF4-FFF2-40B4-BE49-F238E27FC236}">
                <a16:creationId xmlns:a16="http://schemas.microsoft.com/office/drawing/2014/main" id="{66BFE2FF-1F94-41D9-900D-FCF7024DB6F6}"/>
              </a:ext>
            </a:extLst>
          </p:cNvPr>
          <p:cNvSpPr/>
          <p:nvPr/>
        </p:nvSpPr>
        <p:spPr>
          <a:xfrm>
            <a:off x="1811201" y="1072069"/>
            <a:ext cx="1771640" cy="1569660"/>
          </a:xfrm>
          <a:prstGeom prst="rect">
            <a:avLst/>
          </a:prstGeom>
        </p:spPr>
        <p:txBody>
          <a:bodyPr wrap="none">
            <a:spAutoFit/>
          </a:bodyPr>
          <a:lstStyle/>
          <a:p>
            <a:pPr algn="ctr"/>
            <a:r>
              <a:rPr lang="en-US" sz="9600" b="1" dirty="0">
                <a:solidFill>
                  <a:schemeClr val="bg1"/>
                </a:solidFill>
                <a:latin typeface="Montserrat Medium" panose="00000600000000000000" pitchFamily="50" charset="0"/>
                <a:ea typeface="Open Sans" panose="020B0606030504020204" pitchFamily="34" charset="0"/>
                <a:cs typeface="Open Sans" panose="020B0606030504020204" pitchFamily="34" charset="0"/>
              </a:rPr>
              <a:t>01</a:t>
            </a:r>
          </a:p>
        </p:txBody>
      </p:sp>
    </p:spTree>
    <p:extLst>
      <p:ext uri="{BB962C8B-B14F-4D97-AF65-F5344CB8AC3E}">
        <p14:creationId xmlns:p14="http://schemas.microsoft.com/office/powerpoint/2010/main" val="1183270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1AAA007A-3C81-47C1-BBF8-D7D48C21E336}"/>
              </a:ext>
            </a:extLst>
          </p:cNvPr>
          <p:cNvSpPr txBox="1"/>
          <p:nvPr/>
        </p:nvSpPr>
        <p:spPr>
          <a:xfrm>
            <a:off x="6109648" y="1856899"/>
            <a:ext cx="4767616" cy="2027158"/>
          </a:xfrm>
          <a:prstGeom prst="rect">
            <a:avLst/>
          </a:prstGeom>
          <a:noFill/>
        </p:spPr>
        <p:txBody>
          <a:bodyPr wrap="square" rtlCol="0">
            <a:spAutoFit/>
          </a:bodyPr>
          <a:lstStyle/>
          <a:p>
            <a:pPr algn="just">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Living grass to for can't gathered waters had winged. Creepiest don’t  dolor sit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adiscing</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i9psum</a:t>
            </a:r>
          </a:p>
          <a:p>
            <a:pPr algn="just">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16" name="TextBox 15">
            <a:extLst>
              <a:ext uri="{FF2B5EF4-FFF2-40B4-BE49-F238E27FC236}">
                <a16:creationId xmlns:a16="http://schemas.microsoft.com/office/drawing/2014/main" id="{25B65D98-D826-4FEA-97CB-71AFAD493A89}"/>
              </a:ext>
            </a:extLst>
          </p:cNvPr>
          <p:cNvSpPr txBox="1"/>
          <p:nvPr/>
        </p:nvSpPr>
        <p:spPr>
          <a:xfrm>
            <a:off x="6109648" y="1257012"/>
            <a:ext cx="1915236" cy="461665"/>
          </a:xfrm>
          <a:prstGeom prst="rect">
            <a:avLst/>
          </a:prstGeom>
          <a:noFill/>
        </p:spPr>
        <p:txBody>
          <a:bodyPr wrap="square" rtlCol="0" anchor="ctr">
            <a:spAutoFit/>
          </a:bodyPr>
          <a:lstStyle/>
          <a:p>
            <a:r>
              <a:rPr lang="en-US" sz="2400" dirty="0" err="1">
                <a:latin typeface="Montserrat "/>
                <a:ea typeface="Montserrat Black" charset="0"/>
                <a:cs typeface="Montserrat Black" charset="0"/>
              </a:rPr>
              <a:t>Tacticals</a:t>
            </a:r>
            <a:endParaRPr lang="en-US" sz="2400" dirty="0">
              <a:latin typeface="Montserrat "/>
              <a:ea typeface="Montserrat Black" charset="0"/>
              <a:cs typeface="Montserrat Black" charset="0"/>
            </a:endParaRPr>
          </a:p>
        </p:txBody>
      </p:sp>
      <p:pic>
        <p:nvPicPr>
          <p:cNvPr id="5" name="Picture Placeholder 4">
            <a:extLst>
              <a:ext uri="{FF2B5EF4-FFF2-40B4-BE49-F238E27FC236}">
                <a16:creationId xmlns:a16="http://schemas.microsoft.com/office/drawing/2014/main" id="{12CDF4ED-8D85-4A68-9882-ECC4604E68B6}"/>
              </a:ext>
            </a:extLst>
          </p:cNvPr>
          <p:cNvPicPr>
            <a:picLocks noGrp="1" noChangeAspect="1"/>
          </p:cNvPicPr>
          <p:nvPr>
            <p:ph type="pic" sz="quarter" idx="10"/>
          </p:nvPr>
        </p:nvPicPr>
        <p:blipFill>
          <a:blip r:embed="rId3"/>
          <a:srcRect l="1823" r="1823"/>
          <a:stretch>
            <a:fillRect/>
          </a:stretch>
        </p:blipFill>
        <p:spPr/>
      </p:pic>
      <p:sp>
        <p:nvSpPr>
          <p:cNvPr id="26" name="Rectangle 25">
            <a:extLst>
              <a:ext uri="{FF2B5EF4-FFF2-40B4-BE49-F238E27FC236}">
                <a16:creationId xmlns:a16="http://schemas.microsoft.com/office/drawing/2014/main" id="{0284E72C-339C-453F-BDCE-94DA8897D1F0}"/>
              </a:ext>
            </a:extLst>
          </p:cNvPr>
          <p:cNvSpPr/>
          <p:nvPr/>
        </p:nvSpPr>
        <p:spPr>
          <a:xfrm>
            <a:off x="10396889" y="5444992"/>
            <a:ext cx="655949" cy="338554"/>
          </a:xfrm>
          <a:prstGeom prst="rect">
            <a:avLst/>
          </a:prstGeom>
        </p:spPr>
        <p:txBody>
          <a:bodyPr wrap="none">
            <a:spAutoFit/>
          </a:bodyPr>
          <a:lstStyle/>
          <a:p>
            <a:pPr algn="ctr"/>
            <a:r>
              <a:rPr lang="en-US" sz="1600" b="1" dirty="0">
                <a:solidFill>
                  <a:schemeClr val="bg2"/>
                </a:solidFill>
                <a:latin typeface="Montserrat Medium" panose="00000600000000000000" pitchFamily="50" charset="0"/>
                <a:ea typeface="Open Sans" panose="020B0606030504020204" pitchFamily="34" charset="0"/>
                <a:cs typeface="Open Sans" panose="020B0606030504020204" pitchFamily="34" charset="0"/>
              </a:rPr>
              <a:t>90%</a:t>
            </a:r>
          </a:p>
        </p:txBody>
      </p:sp>
      <p:sp>
        <p:nvSpPr>
          <p:cNvPr id="27" name="Freeform: Shape 26">
            <a:extLst>
              <a:ext uri="{FF2B5EF4-FFF2-40B4-BE49-F238E27FC236}">
                <a16:creationId xmlns:a16="http://schemas.microsoft.com/office/drawing/2014/main" id="{C8677689-B4C9-4854-B788-7A5FE753C29C}"/>
              </a:ext>
            </a:extLst>
          </p:cNvPr>
          <p:cNvSpPr/>
          <p:nvPr/>
        </p:nvSpPr>
        <p:spPr>
          <a:xfrm>
            <a:off x="9076524" y="4535520"/>
            <a:ext cx="1258950" cy="1258951"/>
          </a:xfrm>
          <a:custGeom>
            <a:avLst/>
            <a:gdLst>
              <a:gd name="connsiteX0" fmla="*/ 622523 w 1245046"/>
              <a:gd name="connsiteY0" fmla="*/ 0 h 1245046"/>
              <a:gd name="connsiteX1" fmla="*/ 1245046 w 1245046"/>
              <a:gd name="connsiteY1" fmla="*/ 622523 h 1245046"/>
              <a:gd name="connsiteX2" fmla="*/ 622523 w 1245046"/>
              <a:gd name="connsiteY2" fmla="*/ 1245046 h 1245046"/>
              <a:gd name="connsiteX3" fmla="*/ 0 w 1245046"/>
              <a:gd name="connsiteY3" fmla="*/ 622523 h 1245046"/>
              <a:gd name="connsiteX4" fmla="*/ 622523 w 1245046"/>
              <a:gd name="connsiteY4" fmla="*/ 0 h 1245046"/>
              <a:gd name="connsiteX5" fmla="*/ 622523 w 1245046"/>
              <a:gd name="connsiteY5" fmla="*/ 176203 h 1245046"/>
              <a:gd name="connsiteX6" fmla="*/ 176203 w 1245046"/>
              <a:gd name="connsiteY6" fmla="*/ 622523 h 1245046"/>
              <a:gd name="connsiteX7" fmla="*/ 622523 w 1245046"/>
              <a:gd name="connsiteY7" fmla="*/ 1068843 h 1245046"/>
              <a:gd name="connsiteX8" fmla="*/ 1068843 w 1245046"/>
              <a:gd name="connsiteY8" fmla="*/ 622523 h 1245046"/>
              <a:gd name="connsiteX9" fmla="*/ 622523 w 1245046"/>
              <a:gd name="connsiteY9" fmla="*/ 176203 h 124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5046" h="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4519F827-5B68-48C5-8B66-4102D5E6B5F0}"/>
              </a:ext>
            </a:extLst>
          </p:cNvPr>
          <p:cNvSpPr/>
          <p:nvPr/>
        </p:nvSpPr>
        <p:spPr>
          <a:xfrm>
            <a:off x="9076597" y="4535520"/>
            <a:ext cx="1258805" cy="1258951"/>
          </a:xfrm>
          <a:custGeom>
            <a:avLst/>
            <a:gdLst>
              <a:gd name="connsiteX0" fmla="*/ 622523 w 1244903"/>
              <a:gd name="connsiteY0" fmla="*/ 0 h 1245046"/>
              <a:gd name="connsiteX1" fmla="*/ 630196 w 1244903"/>
              <a:gd name="connsiteY1" fmla="*/ 774 h 1245046"/>
              <a:gd name="connsiteX2" fmla="*/ 630196 w 1244903"/>
              <a:gd name="connsiteY2" fmla="*/ 176977 h 1245046"/>
              <a:gd name="connsiteX3" fmla="*/ 622523 w 1244903"/>
              <a:gd name="connsiteY3" fmla="*/ 176203 h 1245046"/>
              <a:gd name="connsiteX4" fmla="*/ 176203 w 1244903"/>
              <a:gd name="connsiteY4" fmla="*/ 622523 h 1245046"/>
              <a:gd name="connsiteX5" fmla="*/ 622523 w 1244903"/>
              <a:gd name="connsiteY5" fmla="*/ 1068843 h 1245046"/>
              <a:gd name="connsiteX6" fmla="*/ 1059775 w 1244903"/>
              <a:gd name="connsiteY6" fmla="*/ 712472 h 1245046"/>
              <a:gd name="connsiteX7" fmla="*/ 1068699 w 1244903"/>
              <a:gd name="connsiteY7" fmla="*/ 623949 h 1245046"/>
              <a:gd name="connsiteX8" fmla="*/ 1244903 w 1244903"/>
              <a:gd name="connsiteY8" fmla="*/ 623949 h 1245046"/>
              <a:gd name="connsiteX9" fmla="*/ 1232399 w 1244903"/>
              <a:gd name="connsiteY9" fmla="*/ 747983 h 1245046"/>
              <a:gd name="connsiteX10" fmla="*/ 622523 w 1244903"/>
              <a:gd name="connsiteY10" fmla="*/ 1245046 h 1245046"/>
              <a:gd name="connsiteX11" fmla="*/ 0 w 1244903"/>
              <a:gd name="connsiteY11" fmla="*/ 622523 h 1245046"/>
              <a:gd name="connsiteX12" fmla="*/ 622523 w 1244903"/>
              <a:gd name="connsiteY12" fmla="*/ 0 h 124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4903" h="1245046">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31540A59-791B-4685-AA5A-F1E57AB2213A}"/>
              </a:ext>
            </a:extLst>
          </p:cNvPr>
          <p:cNvSpPr/>
          <p:nvPr/>
        </p:nvSpPr>
        <p:spPr>
          <a:xfrm>
            <a:off x="7880496" y="4289814"/>
            <a:ext cx="655949" cy="338554"/>
          </a:xfrm>
          <a:prstGeom prst="rect">
            <a:avLst/>
          </a:prstGeom>
        </p:spPr>
        <p:txBody>
          <a:bodyPr wrap="none">
            <a:spAutoFit/>
          </a:bodyPr>
          <a:lstStyle/>
          <a:p>
            <a:pPr algn="ctr"/>
            <a:r>
              <a:rPr lang="en-US" sz="1600" b="1" dirty="0">
                <a:solidFill>
                  <a:schemeClr val="bg2"/>
                </a:solidFill>
                <a:latin typeface="Montserrat Medium" panose="00000600000000000000" pitchFamily="50" charset="0"/>
                <a:ea typeface="Open Sans" panose="020B0606030504020204" pitchFamily="34" charset="0"/>
                <a:cs typeface="Open Sans" panose="020B0606030504020204" pitchFamily="34" charset="0"/>
              </a:rPr>
              <a:t>75%</a:t>
            </a:r>
          </a:p>
        </p:txBody>
      </p:sp>
      <p:sp>
        <p:nvSpPr>
          <p:cNvPr id="34" name="Freeform: Shape 33">
            <a:extLst>
              <a:ext uri="{FF2B5EF4-FFF2-40B4-BE49-F238E27FC236}">
                <a16:creationId xmlns:a16="http://schemas.microsoft.com/office/drawing/2014/main" id="{55173BF1-EB1C-456B-9D89-C742452F2C30}"/>
              </a:ext>
            </a:extLst>
          </p:cNvPr>
          <p:cNvSpPr/>
          <p:nvPr/>
        </p:nvSpPr>
        <p:spPr>
          <a:xfrm>
            <a:off x="6801798" y="4535520"/>
            <a:ext cx="1258950" cy="1258951"/>
          </a:xfrm>
          <a:custGeom>
            <a:avLst/>
            <a:gdLst>
              <a:gd name="connsiteX0" fmla="*/ 622523 w 1245046"/>
              <a:gd name="connsiteY0" fmla="*/ 0 h 1245046"/>
              <a:gd name="connsiteX1" fmla="*/ 1245046 w 1245046"/>
              <a:gd name="connsiteY1" fmla="*/ 622523 h 1245046"/>
              <a:gd name="connsiteX2" fmla="*/ 622523 w 1245046"/>
              <a:gd name="connsiteY2" fmla="*/ 1245046 h 1245046"/>
              <a:gd name="connsiteX3" fmla="*/ 0 w 1245046"/>
              <a:gd name="connsiteY3" fmla="*/ 622523 h 1245046"/>
              <a:gd name="connsiteX4" fmla="*/ 622523 w 1245046"/>
              <a:gd name="connsiteY4" fmla="*/ 0 h 1245046"/>
              <a:gd name="connsiteX5" fmla="*/ 622523 w 1245046"/>
              <a:gd name="connsiteY5" fmla="*/ 176203 h 1245046"/>
              <a:gd name="connsiteX6" fmla="*/ 176203 w 1245046"/>
              <a:gd name="connsiteY6" fmla="*/ 622523 h 1245046"/>
              <a:gd name="connsiteX7" fmla="*/ 622523 w 1245046"/>
              <a:gd name="connsiteY7" fmla="*/ 1068843 h 1245046"/>
              <a:gd name="connsiteX8" fmla="*/ 1068843 w 1245046"/>
              <a:gd name="connsiteY8" fmla="*/ 622523 h 1245046"/>
              <a:gd name="connsiteX9" fmla="*/ 622523 w 1245046"/>
              <a:gd name="connsiteY9" fmla="*/ 176203 h 124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5046" h="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chemeClr val="tx1">
              <a:lumMod val="50000"/>
              <a:lumOff val="5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Shape 34">
            <a:extLst>
              <a:ext uri="{FF2B5EF4-FFF2-40B4-BE49-F238E27FC236}">
                <a16:creationId xmlns:a16="http://schemas.microsoft.com/office/drawing/2014/main" id="{1C9DEA62-DAF2-4C6C-A7E6-8EFCAA87B313}"/>
              </a:ext>
            </a:extLst>
          </p:cNvPr>
          <p:cNvSpPr/>
          <p:nvPr/>
        </p:nvSpPr>
        <p:spPr>
          <a:xfrm>
            <a:off x="6801871" y="4535520"/>
            <a:ext cx="1258805" cy="1258951"/>
          </a:xfrm>
          <a:custGeom>
            <a:avLst/>
            <a:gdLst>
              <a:gd name="connsiteX0" fmla="*/ 622523 w 1244903"/>
              <a:gd name="connsiteY0" fmla="*/ 0 h 1245046"/>
              <a:gd name="connsiteX1" fmla="*/ 630196 w 1244903"/>
              <a:gd name="connsiteY1" fmla="*/ 774 h 1245046"/>
              <a:gd name="connsiteX2" fmla="*/ 630196 w 1244903"/>
              <a:gd name="connsiteY2" fmla="*/ 176977 h 1245046"/>
              <a:gd name="connsiteX3" fmla="*/ 622523 w 1244903"/>
              <a:gd name="connsiteY3" fmla="*/ 176203 h 1245046"/>
              <a:gd name="connsiteX4" fmla="*/ 176203 w 1244903"/>
              <a:gd name="connsiteY4" fmla="*/ 622523 h 1245046"/>
              <a:gd name="connsiteX5" fmla="*/ 622523 w 1244903"/>
              <a:gd name="connsiteY5" fmla="*/ 1068843 h 1245046"/>
              <a:gd name="connsiteX6" fmla="*/ 1059775 w 1244903"/>
              <a:gd name="connsiteY6" fmla="*/ 712472 h 1245046"/>
              <a:gd name="connsiteX7" fmla="*/ 1068699 w 1244903"/>
              <a:gd name="connsiteY7" fmla="*/ 623949 h 1245046"/>
              <a:gd name="connsiteX8" fmla="*/ 1244903 w 1244903"/>
              <a:gd name="connsiteY8" fmla="*/ 623949 h 1245046"/>
              <a:gd name="connsiteX9" fmla="*/ 1232399 w 1244903"/>
              <a:gd name="connsiteY9" fmla="*/ 747983 h 1245046"/>
              <a:gd name="connsiteX10" fmla="*/ 622523 w 1244903"/>
              <a:gd name="connsiteY10" fmla="*/ 1245046 h 1245046"/>
              <a:gd name="connsiteX11" fmla="*/ 0 w 1244903"/>
              <a:gd name="connsiteY11" fmla="*/ 622523 h 1245046"/>
              <a:gd name="connsiteX12" fmla="*/ 622523 w 1244903"/>
              <a:gd name="connsiteY12" fmla="*/ 0 h 124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4903" h="1245046">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rgbClr val="609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7F77380D-DAD6-4D34-8665-32D45512AD93}"/>
              </a:ext>
            </a:extLst>
          </p:cNvPr>
          <p:cNvSpPr txBox="1"/>
          <p:nvPr/>
        </p:nvSpPr>
        <p:spPr>
          <a:xfrm>
            <a:off x="6961450" y="5044366"/>
            <a:ext cx="935935" cy="230832"/>
          </a:xfrm>
          <a:prstGeom prst="rect">
            <a:avLst/>
          </a:prstGeom>
          <a:noFill/>
        </p:spPr>
        <p:txBody>
          <a:bodyPr wrap="square" rtlCol="0" anchor="ctr">
            <a:spAutoFit/>
          </a:bodyPr>
          <a:lstStyle/>
          <a:p>
            <a:pPr algn="ctr"/>
            <a:r>
              <a:rPr lang="en-US" sz="900" dirty="0" err="1">
                <a:solidFill>
                  <a:schemeClr val="tx1">
                    <a:lumMod val="85000"/>
                    <a:lumOff val="15000"/>
                  </a:schemeClr>
                </a:solidFill>
                <a:latin typeface="Montserrat "/>
                <a:ea typeface="Montserrat Black" charset="0"/>
                <a:cs typeface="Montserrat Black" charset="0"/>
              </a:rPr>
              <a:t>Streategic</a:t>
            </a:r>
            <a:endParaRPr lang="en-US" sz="900" dirty="0">
              <a:solidFill>
                <a:schemeClr val="tx1">
                  <a:lumMod val="85000"/>
                  <a:lumOff val="15000"/>
                </a:schemeClr>
              </a:solidFill>
              <a:latin typeface="Montserrat "/>
              <a:ea typeface="Montserrat Black" charset="0"/>
              <a:cs typeface="Montserrat Black" charset="0"/>
            </a:endParaRPr>
          </a:p>
        </p:txBody>
      </p:sp>
      <p:sp>
        <p:nvSpPr>
          <p:cNvPr id="39" name="TextBox 38">
            <a:extLst>
              <a:ext uri="{FF2B5EF4-FFF2-40B4-BE49-F238E27FC236}">
                <a16:creationId xmlns:a16="http://schemas.microsoft.com/office/drawing/2014/main" id="{00054530-1D13-468F-B72E-7D83866DABFC}"/>
              </a:ext>
            </a:extLst>
          </p:cNvPr>
          <p:cNvSpPr txBox="1"/>
          <p:nvPr/>
        </p:nvSpPr>
        <p:spPr>
          <a:xfrm>
            <a:off x="9238031" y="5044366"/>
            <a:ext cx="935935" cy="230832"/>
          </a:xfrm>
          <a:prstGeom prst="rect">
            <a:avLst/>
          </a:prstGeom>
          <a:noFill/>
        </p:spPr>
        <p:txBody>
          <a:bodyPr wrap="square" rtlCol="0" anchor="ctr">
            <a:spAutoFit/>
          </a:bodyPr>
          <a:lstStyle/>
          <a:p>
            <a:pPr algn="ctr"/>
            <a:r>
              <a:rPr lang="en-US" sz="900" dirty="0" err="1">
                <a:solidFill>
                  <a:schemeClr val="tx1">
                    <a:lumMod val="85000"/>
                    <a:lumOff val="15000"/>
                  </a:schemeClr>
                </a:solidFill>
                <a:latin typeface="Montserrat "/>
                <a:ea typeface="Montserrat Black" charset="0"/>
                <a:cs typeface="Montserrat Black" charset="0"/>
              </a:rPr>
              <a:t>Tacticals</a:t>
            </a:r>
            <a:endParaRPr lang="en-US" sz="900" dirty="0">
              <a:solidFill>
                <a:schemeClr val="tx1">
                  <a:lumMod val="85000"/>
                  <a:lumOff val="15000"/>
                </a:schemeClr>
              </a:solidFill>
              <a:latin typeface="Montserrat "/>
              <a:ea typeface="Montserrat Black" charset="0"/>
              <a:cs typeface="Montserrat Black" charset="0"/>
            </a:endParaRPr>
          </a:p>
        </p:txBody>
      </p:sp>
      <p:sp>
        <p:nvSpPr>
          <p:cNvPr id="40" name="Rectangle 39">
            <a:extLst>
              <a:ext uri="{FF2B5EF4-FFF2-40B4-BE49-F238E27FC236}">
                <a16:creationId xmlns:a16="http://schemas.microsoft.com/office/drawing/2014/main" id="{104E9F4D-84E6-4F88-8A60-5EDA4C33C47F}"/>
              </a:ext>
            </a:extLst>
          </p:cNvPr>
          <p:cNvSpPr/>
          <p:nvPr/>
        </p:nvSpPr>
        <p:spPr>
          <a:xfrm>
            <a:off x="1811201" y="1072069"/>
            <a:ext cx="1771639" cy="1569660"/>
          </a:xfrm>
          <a:prstGeom prst="rect">
            <a:avLst/>
          </a:prstGeom>
        </p:spPr>
        <p:txBody>
          <a:bodyPr wrap="none">
            <a:spAutoFit/>
          </a:bodyPr>
          <a:lstStyle/>
          <a:p>
            <a:pPr algn="ctr"/>
            <a:r>
              <a:rPr lang="en-US" sz="9600" b="1" dirty="0">
                <a:solidFill>
                  <a:schemeClr val="bg1"/>
                </a:solidFill>
                <a:latin typeface="Montserrat Medium" panose="00000600000000000000" pitchFamily="50" charset="0"/>
                <a:ea typeface="Open Sans" panose="020B0606030504020204" pitchFamily="34" charset="0"/>
                <a:cs typeface="Open Sans" panose="020B0606030504020204" pitchFamily="34" charset="0"/>
              </a:rPr>
              <a:t>02</a:t>
            </a:r>
          </a:p>
        </p:txBody>
      </p:sp>
    </p:spTree>
    <p:extLst>
      <p:ext uri="{BB962C8B-B14F-4D97-AF65-F5344CB8AC3E}">
        <p14:creationId xmlns:p14="http://schemas.microsoft.com/office/powerpoint/2010/main" val="1016132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Placeholder 35">
            <a:extLst>
              <a:ext uri="{FF2B5EF4-FFF2-40B4-BE49-F238E27FC236}">
                <a16:creationId xmlns:a16="http://schemas.microsoft.com/office/drawing/2014/main" id="{1FC99B1C-D4FD-47CF-8584-BFE21B112F72}"/>
              </a:ext>
            </a:extLst>
          </p:cNvPr>
          <p:cNvPicPr>
            <a:picLocks noGrp="1" noChangeAspect="1"/>
          </p:cNvPicPr>
          <p:nvPr>
            <p:ph type="pic" sz="quarter" idx="11"/>
          </p:nvPr>
        </p:nvPicPr>
        <p:blipFill rotWithShape="1">
          <a:blip r:embed="rId3"/>
          <a:srcRect t="13941" b="659"/>
          <a:stretch/>
        </p:blipFill>
        <p:spPr>
          <a:xfrm>
            <a:off x="6610353" y="774696"/>
            <a:ext cx="4901544" cy="5534284"/>
          </a:xfrm>
        </p:spPr>
      </p:pic>
      <p:sp>
        <p:nvSpPr>
          <p:cNvPr id="18" name="TextBox 17">
            <a:extLst>
              <a:ext uri="{FF2B5EF4-FFF2-40B4-BE49-F238E27FC236}">
                <a16:creationId xmlns:a16="http://schemas.microsoft.com/office/drawing/2014/main" id="{48F8CE48-4174-416C-B9B2-1F6D63D6D4CF}"/>
              </a:ext>
            </a:extLst>
          </p:cNvPr>
          <p:cNvSpPr txBox="1"/>
          <p:nvPr/>
        </p:nvSpPr>
        <p:spPr>
          <a:xfrm>
            <a:off x="3338351" y="819148"/>
            <a:ext cx="2602504" cy="630942"/>
          </a:xfrm>
          <a:prstGeom prst="rect">
            <a:avLst/>
          </a:prstGeom>
          <a:noFill/>
        </p:spPr>
        <p:txBody>
          <a:bodyPr wrap="square" rtlCol="0" anchor="ctr">
            <a:spAutoFit/>
          </a:bodyPr>
          <a:lstStyle/>
          <a:p>
            <a:pPr algn="r"/>
            <a:r>
              <a:rPr lang="en-US" sz="3500" dirty="0" err="1">
                <a:latin typeface="Montserrat Medium" panose="00000600000000000000" pitchFamily="50" charset="0"/>
                <a:ea typeface="Montserrat Black" charset="0"/>
                <a:cs typeface="Montserrat Black" charset="0"/>
              </a:rPr>
              <a:t>Stratigic</a:t>
            </a:r>
            <a:endParaRPr lang="en-US" sz="3500" dirty="0">
              <a:latin typeface="Montserrat Medium" panose="00000600000000000000" pitchFamily="50" charset="0"/>
              <a:ea typeface="Montserrat Black" charset="0"/>
              <a:cs typeface="Montserrat Black" charset="0"/>
            </a:endParaRPr>
          </a:p>
        </p:txBody>
      </p:sp>
      <p:sp>
        <p:nvSpPr>
          <p:cNvPr id="19" name="TextBox 18">
            <a:extLst>
              <a:ext uri="{FF2B5EF4-FFF2-40B4-BE49-F238E27FC236}">
                <a16:creationId xmlns:a16="http://schemas.microsoft.com/office/drawing/2014/main" id="{FFCD8A4C-C27B-48D3-A2E1-950D1E303805}"/>
              </a:ext>
            </a:extLst>
          </p:cNvPr>
          <p:cNvSpPr txBox="1"/>
          <p:nvPr/>
        </p:nvSpPr>
        <p:spPr>
          <a:xfrm>
            <a:off x="680104" y="1594719"/>
            <a:ext cx="5260751" cy="895310"/>
          </a:xfrm>
          <a:prstGeom prst="rect">
            <a:avLst/>
          </a:prstGeom>
          <a:noFill/>
        </p:spPr>
        <p:txBody>
          <a:bodyPr wrap="square" rtlCol="0">
            <a:spAutoFit/>
          </a:bodyPr>
          <a:lstStyle/>
          <a:p>
            <a:pPr algn="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Living grass to for can't gathered waters had winged. Creepiest don't subdue</a:t>
            </a:r>
          </a:p>
        </p:txBody>
      </p:sp>
      <p:grpSp>
        <p:nvGrpSpPr>
          <p:cNvPr id="15" name="Group 14">
            <a:extLst>
              <a:ext uri="{FF2B5EF4-FFF2-40B4-BE49-F238E27FC236}">
                <a16:creationId xmlns:a16="http://schemas.microsoft.com/office/drawing/2014/main" id="{8E837EE9-7B4D-4D70-9A35-BF9B90BAD2D0}"/>
              </a:ext>
            </a:extLst>
          </p:cNvPr>
          <p:cNvGrpSpPr/>
          <p:nvPr/>
        </p:nvGrpSpPr>
        <p:grpSpPr>
          <a:xfrm>
            <a:off x="535520" y="3664360"/>
            <a:ext cx="1369481" cy="969912"/>
            <a:chOff x="535520" y="3600860"/>
            <a:chExt cx="1369481" cy="969912"/>
          </a:xfrm>
        </p:grpSpPr>
        <p:sp>
          <p:nvSpPr>
            <p:cNvPr id="26" name="TextBox 25">
              <a:extLst>
                <a:ext uri="{FF2B5EF4-FFF2-40B4-BE49-F238E27FC236}">
                  <a16:creationId xmlns:a16="http://schemas.microsoft.com/office/drawing/2014/main" id="{0EE0B138-09A8-4113-B8AB-5724D5E17E9C}"/>
                </a:ext>
              </a:extLst>
            </p:cNvPr>
            <p:cNvSpPr txBox="1"/>
            <p:nvPr/>
          </p:nvSpPr>
          <p:spPr>
            <a:xfrm>
              <a:off x="965200" y="3600860"/>
              <a:ext cx="939801" cy="292388"/>
            </a:xfrm>
            <a:prstGeom prst="rect">
              <a:avLst/>
            </a:prstGeom>
            <a:noFill/>
          </p:spPr>
          <p:txBody>
            <a:bodyPr wrap="square" rtlCol="0" anchor="ctr">
              <a:spAutoFit/>
            </a:bodyPr>
            <a:lstStyle/>
            <a:p>
              <a:pPr algn="r"/>
              <a:r>
                <a:rPr lang="en-US" sz="1300" dirty="0" err="1">
                  <a:latin typeface="Montserrat "/>
                  <a:ea typeface="Montserrat Black" charset="0"/>
                  <a:cs typeface="Montserrat Black" charset="0"/>
                </a:rPr>
                <a:t>Pactical</a:t>
              </a:r>
              <a:endParaRPr lang="en-US" sz="1300" dirty="0">
                <a:latin typeface="Montserrat "/>
                <a:ea typeface="Montserrat Black" charset="0"/>
                <a:cs typeface="Montserrat Black" charset="0"/>
              </a:endParaRPr>
            </a:p>
          </p:txBody>
        </p:sp>
        <p:sp>
          <p:nvSpPr>
            <p:cNvPr id="30" name="TextBox 29">
              <a:extLst>
                <a:ext uri="{FF2B5EF4-FFF2-40B4-BE49-F238E27FC236}">
                  <a16:creationId xmlns:a16="http://schemas.microsoft.com/office/drawing/2014/main" id="{EB9C83FC-4B3D-49F3-8EA2-6E6F41C4C7D5}"/>
                </a:ext>
              </a:extLst>
            </p:cNvPr>
            <p:cNvSpPr txBox="1"/>
            <p:nvPr/>
          </p:nvSpPr>
          <p:spPr>
            <a:xfrm>
              <a:off x="535520" y="3890073"/>
              <a:ext cx="1369481" cy="680699"/>
            </a:xfrm>
            <a:prstGeom prst="rect">
              <a:avLst/>
            </a:prstGeom>
            <a:noFill/>
          </p:spPr>
          <p:txBody>
            <a:bodyPr wrap="square" rtlCol="0">
              <a:spAutoFit/>
            </a:bodyPr>
            <a:lstStyle/>
            <a:p>
              <a:pPr algn="r">
                <a:lnSpc>
                  <a:spcPts val="1600"/>
                </a:lnSpc>
              </a:pPr>
              <a:r>
                <a:rPr lang="en-US" sz="800" i="1" dirty="0">
                  <a:latin typeface="Montserrat Light" charset="0"/>
                  <a:ea typeface="Montserrat Light" charset="0"/>
                  <a:cs typeface="Montserrat Light" charset="0"/>
                </a:rPr>
                <a:t>Have them for one. Living grass to for can't gathered waters</a:t>
              </a:r>
            </a:p>
          </p:txBody>
        </p:sp>
      </p:grpSp>
      <p:grpSp>
        <p:nvGrpSpPr>
          <p:cNvPr id="14" name="Group 13">
            <a:extLst>
              <a:ext uri="{FF2B5EF4-FFF2-40B4-BE49-F238E27FC236}">
                <a16:creationId xmlns:a16="http://schemas.microsoft.com/office/drawing/2014/main" id="{DF2CCD96-0893-449D-BBF6-708342810049}"/>
              </a:ext>
            </a:extLst>
          </p:cNvPr>
          <p:cNvGrpSpPr/>
          <p:nvPr/>
        </p:nvGrpSpPr>
        <p:grpSpPr>
          <a:xfrm>
            <a:off x="2915291" y="5590062"/>
            <a:ext cx="2829356" cy="617318"/>
            <a:chOff x="7499349" y="1582599"/>
            <a:chExt cx="4064001" cy="886696"/>
          </a:xfrm>
        </p:grpSpPr>
        <p:grpSp>
          <p:nvGrpSpPr>
            <p:cNvPr id="22" name="Group 21">
              <a:extLst>
                <a:ext uri="{FF2B5EF4-FFF2-40B4-BE49-F238E27FC236}">
                  <a16:creationId xmlns:a16="http://schemas.microsoft.com/office/drawing/2014/main" id="{EEEE4A71-0D11-4672-8E49-3C2D976C9190}"/>
                </a:ext>
              </a:extLst>
            </p:cNvPr>
            <p:cNvGrpSpPr/>
            <p:nvPr/>
          </p:nvGrpSpPr>
          <p:grpSpPr>
            <a:xfrm>
              <a:off x="9088002" y="1582599"/>
              <a:ext cx="886695" cy="886696"/>
              <a:chOff x="9088002" y="1582599"/>
              <a:chExt cx="886695" cy="886696"/>
            </a:xfrm>
          </p:grpSpPr>
          <p:sp>
            <p:nvSpPr>
              <p:cNvPr id="23" name="Oval 22">
                <a:extLst>
                  <a:ext uri="{FF2B5EF4-FFF2-40B4-BE49-F238E27FC236}">
                    <a16:creationId xmlns:a16="http://schemas.microsoft.com/office/drawing/2014/main" id="{64E41831-26FF-4665-B244-C7059808AA85}"/>
                  </a:ext>
                </a:extLst>
              </p:cNvPr>
              <p:cNvSpPr/>
              <p:nvPr/>
            </p:nvSpPr>
            <p:spPr>
              <a:xfrm>
                <a:off x="9088002"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33">
                <a:extLst>
                  <a:ext uri="{FF2B5EF4-FFF2-40B4-BE49-F238E27FC236}">
                    <a16:creationId xmlns:a16="http://schemas.microsoft.com/office/drawing/2014/main" id="{95B377B3-0F26-4755-9064-DAF101782963}"/>
                  </a:ext>
                </a:extLst>
              </p:cNvPr>
              <p:cNvSpPr>
                <a:spLocks noEditPoints="1"/>
              </p:cNvSpPr>
              <p:nvPr/>
            </p:nvSpPr>
            <p:spPr bwMode="auto">
              <a:xfrm>
                <a:off x="9261473" y="1758918"/>
                <a:ext cx="539754" cy="534059"/>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nvGrpSpPr>
            <p:cNvPr id="28" name="Group 27">
              <a:extLst>
                <a:ext uri="{FF2B5EF4-FFF2-40B4-BE49-F238E27FC236}">
                  <a16:creationId xmlns:a16="http://schemas.microsoft.com/office/drawing/2014/main" id="{B4878262-5638-4C79-AB85-07595AE6D032}"/>
                </a:ext>
              </a:extLst>
            </p:cNvPr>
            <p:cNvGrpSpPr/>
            <p:nvPr/>
          </p:nvGrpSpPr>
          <p:grpSpPr>
            <a:xfrm>
              <a:off x="7499349" y="1582599"/>
              <a:ext cx="886695" cy="886696"/>
              <a:chOff x="7499349" y="1582599"/>
              <a:chExt cx="886695" cy="886696"/>
            </a:xfrm>
          </p:grpSpPr>
          <p:sp>
            <p:nvSpPr>
              <p:cNvPr id="29" name="Oval 28">
                <a:extLst>
                  <a:ext uri="{FF2B5EF4-FFF2-40B4-BE49-F238E27FC236}">
                    <a16:creationId xmlns:a16="http://schemas.microsoft.com/office/drawing/2014/main" id="{36968572-1236-4B04-8FDD-6B0FE373B295}"/>
                  </a:ext>
                </a:extLst>
              </p:cNvPr>
              <p:cNvSpPr/>
              <p:nvPr/>
            </p:nvSpPr>
            <p:spPr>
              <a:xfrm>
                <a:off x="7499349"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34">
                <a:extLst>
                  <a:ext uri="{FF2B5EF4-FFF2-40B4-BE49-F238E27FC236}">
                    <a16:creationId xmlns:a16="http://schemas.microsoft.com/office/drawing/2014/main" id="{50D45263-7ACB-42FF-AB5E-D399168E0D0F}"/>
                  </a:ext>
                </a:extLst>
              </p:cNvPr>
              <p:cNvSpPr>
                <a:spLocks noEditPoints="1"/>
              </p:cNvSpPr>
              <p:nvPr/>
            </p:nvSpPr>
            <p:spPr bwMode="auto">
              <a:xfrm>
                <a:off x="7705153" y="1810730"/>
                <a:ext cx="474847" cy="43043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nvGrpSpPr>
            <p:cNvPr id="33" name="Group 32">
              <a:extLst>
                <a:ext uri="{FF2B5EF4-FFF2-40B4-BE49-F238E27FC236}">
                  <a16:creationId xmlns:a16="http://schemas.microsoft.com/office/drawing/2014/main" id="{9F13EA57-2976-4166-B8C5-4FC98F8A63D8}"/>
                </a:ext>
              </a:extLst>
            </p:cNvPr>
            <p:cNvGrpSpPr/>
            <p:nvPr/>
          </p:nvGrpSpPr>
          <p:grpSpPr>
            <a:xfrm>
              <a:off x="10676655" y="1582599"/>
              <a:ext cx="886695" cy="886696"/>
              <a:chOff x="10676655" y="1582599"/>
              <a:chExt cx="886695" cy="886696"/>
            </a:xfrm>
          </p:grpSpPr>
          <p:sp>
            <p:nvSpPr>
              <p:cNvPr id="34" name="Oval 33">
                <a:extLst>
                  <a:ext uri="{FF2B5EF4-FFF2-40B4-BE49-F238E27FC236}">
                    <a16:creationId xmlns:a16="http://schemas.microsoft.com/office/drawing/2014/main" id="{44D70EA2-6DB7-401C-B3BF-2EE878A8CCF6}"/>
                  </a:ext>
                </a:extLst>
              </p:cNvPr>
              <p:cNvSpPr/>
              <p:nvPr/>
            </p:nvSpPr>
            <p:spPr>
              <a:xfrm>
                <a:off x="10676655"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35">
                <a:extLst>
                  <a:ext uri="{FF2B5EF4-FFF2-40B4-BE49-F238E27FC236}">
                    <a16:creationId xmlns:a16="http://schemas.microsoft.com/office/drawing/2014/main" id="{0AF2C0BE-FBA5-429A-B5E6-69348ECAB900}"/>
                  </a:ext>
                </a:extLst>
              </p:cNvPr>
              <p:cNvSpPr>
                <a:spLocks noEditPoints="1"/>
              </p:cNvSpPr>
              <p:nvPr/>
            </p:nvSpPr>
            <p:spPr bwMode="auto">
              <a:xfrm>
                <a:off x="10855819" y="1761195"/>
                <a:ext cx="528366" cy="529505"/>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42" name="Picture Placeholder 41">
            <a:extLst>
              <a:ext uri="{FF2B5EF4-FFF2-40B4-BE49-F238E27FC236}">
                <a16:creationId xmlns:a16="http://schemas.microsoft.com/office/drawing/2014/main" id="{E559E85B-0830-4683-8F80-92741A48EB95}"/>
              </a:ext>
            </a:extLst>
          </p:cNvPr>
          <p:cNvPicPr>
            <a:picLocks noGrp="1" noChangeAspect="1"/>
          </p:cNvPicPr>
          <p:nvPr>
            <p:ph type="pic" sz="quarter" idx="12"/>
          </p:nvPr>
        </p:nvPicPr>
        <p:blipFill rotWithShape="1">
          <a:blip r:embed="rId4"/>
          <a:srcRect t="5160" b="16782"/>
          <a:stretch/>
        </p:blipFill>
        <p:spPr>
          <a:xfrm>
            <a:off x="2659185" y="3111500"/>
            <a:ext cx="3322516" cy="2075632"/>
          </a:xfrm>
        </p:spPr>
      </p:pic>
    </p:spTree>
    <p:extLst>
      <p:ext uri="{BB962C8B-B14F-4D97-AF65-F5344CB8AC3E}">
        <p14:creationId xmlns:p14="http://schemas.microsoft.com/office/powerpoint/2010/main" val="36939489"/>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29769</TotalTime>
  <Words>1210</Words>
  <Application>Microsoft Office PowerPoint</Application>
  <PresentationFormat>Widescreen</PresentationFormat>
  <Paragraphs>102</Paragraphs>
  <Slides>21</Slides>
  <Notes>14</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21</vt:i4>
      </vt:variant>
    </vt:vector>
  </HeadingPairs>
  <TitlesOfParts>
    <vt:vector size="37" baseType="lpstr">
      <vt:lpstr>Abril Text</vt:lpstr>
      <vt:lpstr>Arial</vt:lpstr>
      <vt:lpstr>Calibri</vt:lpstr>
      <vt:lpstr>Lato</vt:lpstr>
      <vt:lpstr>Montserrat</vt:lpstr>
      <vt:lpstr>Montserrat </vt:lpstr>
      <vt:lpstr>Montserrat Black</vt:lpstr>
      <vt:lpstr>Montserrat Hairline</vt:lpstr>
      <vt:lpstr>Montserrat Light</vt:lpstr>
      <vt:lpstr>Montserrat Medium</vt:lpstr>
      <vt:lpstr>Montserrat SemiBold</vt:lpstr>
      <vt:lpstr>Montserrat-Regular</vt:lpstr>
      <vt:lpstr>Open Sans</vt:lpstr>
      <vt:lpstr>Open Sans Extrabold</vt:lpstr>
      <vt:lpstr>Roboto Slab</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Biplob Rahman</cp:lastModifiedBy>
  <cp:revision>4860</cp:revision>
  <dcterms:created xsi:type="dcterms:W3CDTF">2015-09-24T05:44:04Z</dcterms:created>
  <dcterms:modified xsi:type="dcterms:W3CDTF">2018-09-24T05:35:12Z</dcterms:modified>
</cp:coreProperties>
</file>